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4" y="34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50864" y="231647"/>
            <a:ext cx="1234439" cy="327660"/>
          </a:xfrm>
          <a:prstGeom prst="rect">
            <a:avLst/>
          </a:prstGeom>
        </p:spPr>
      </p:pic>
      <p:sp>
        <p:nvSpPr>
          <p:cNvPr id="17" name="bg object 17"/>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18" name="bg object 18"/>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19" name="bg object 19"/>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sp>
        <p:nvSpPr>
          <p:cNvPr id="20" name="bg object 20"/>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46.png"/><Relationship Id="rId18" Type="http://schemas.openxmlformats.org/officeDocument/2006/relationships/image" Target="../media/image451.png"/><Relationship Id="rId3" Type="http://schemas.openxmlformats.org/officeDocument/2006/relationships/image" Target="../media/image439.png"/><Relationship Id="rId21" Type="http://schemas.openxmlformats.org/officeDocument/2006/relationships/image" Target="../media/image454.png"/><Relationship Id="rId7" Type="http://schemas.openxmlformats.org/officeDocument/2006/relationships/image" Target="../media/image28.png"/><Relationship Id="rId12" Type="http://schemas.openxmlformats.org/officeDocument/2006/relationships/image" Target="../media/image445.png"/><Relationship Id="rId17" Type="http://schemas.openxmlformats.org/officeDocument/2006/relationships/image" Target="../media/image450.png"/><Relationship Id="rId2" Type="http://schemas.openxmlformats.org/officeDocument/2006/relationships/image" Target="../media/image1.jpg"/><Relationship Id="rId16" Type="http://schemas.openxmlformats.org/officeDocument/2006/relationships/image" Target="../media/image449.png"/><Relationship Id="rId20" Type="http://schemas.openxmlformats.org/officeDocument/2006/relationships/image" Target="../media/image453.pn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444.png"/><Relationship Id="rId24" Type="http://schemas.openxmlformats.org/officeDocument/2006/relationships/image" Target="../media/image457.png"/><Relationship Id="rId5" Type="http://schemas.openxmlformats.org/officeDocument/2006/relationships/image" Target="../media/image441.png"/><Relationship Id="rId15" Type="http://schemas.openxmlformats.org/officeDocument/2006/relationships/image" Target="../media/image448.png"/><Relationship Id="rId23" Type="http://schemas.openxmlformats.org/officeDocument/2006/relationships/image" Target="../media/image456.png"/><Relationship Id="rId10" Type="http://schemas.openxmlformats.org/officeDocument/2006/relationships/image" Target="../media/image443.png"/><Relationship Id="rId19" Type="http://schemas.openxmlformats.org/officeDocument/2006/relationships/image" Target="../media/image452.png"/><Relationship Id="rId4" Type="http://schemas.openxmlformats.org/officeDocument/2006/relationships/image" Target="../media/image440.png"/><Relationship Id="rId9" Type="http://schemas.openxmlformats.org/officeDocument/2006/relationships/image" Target="../media/image442.png"/><Relationship Id="rId14" Type="http://schemas.openxmlformats.org/officeDocument/2006/relationships/image" Target="../media/image447.png"/><Relationship Id="rId22" Type="http://schemas.openxmlformats.org/officeDocument/2006/relationships/image" Target="../media/image45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464.png"/><Relationship Id="rId18" Type="http://schemas.openxmlformats.org/officeDocument/2006/relationships/image" Target="../media/image469.png"/><Relationship Id="rId26" Type="http://schemas.openxmlformats.org/officeDocument/2006/relationships/image" Target="../media/image477.png"/><Relationship Id="rId39" Type="http://schemas.openxmlformats.org/officeDocument/2006/relationships/image" Target="../media/image490.jpg"/><Relationship Id="rId3" Type="http://schemas.openxmlformats.org/officeDocument/2006/relationships/image" Target="../media/image115.png"/><Relationship Id="rId21" Type="http://schemas.openxmlformats.org/officeDocument/2006/relationships/image" Target="../media/image472.png"/><Relationship Id="rId34" Type="http://schemas.openxmlformats.org/officeDocument/2006/relationships/image" Target="../media/image485.png"/><Relationship Id="rId7" Type="http://schemas.openxmlformats.org/officeDocument/2006/relationships/image" Target="../media/image6.png"/><Relationship Id="rId12" Type="http://schemas.openxmlformats.org/officeDocument/2006/relationships/image" Target="../media/image463.png"/><Relationship Id="rId17" Type="http://schemas.openxmlformats.org/officeDocument/2006/relationships/image" Target="../media/image468.png"/><Relationship Id="rId25" Type="http://schemas.openxmlformats.org/officeDocument/2006/relationships/image" Target="../media/image476.png"/><Relationship Id="rId33" Type="http://schemas.openxmlformats.org/officeDocument/2006/relationships/image" Target="../media/image484.png"/><Relationship Id="rId38" Type="http://schemas.openxmlformats.org/officeDocument/2006/relationships/image" Target="../media/image489.png"/><Relationship Id="rId2" Type="http://schemas.openxmlformats.org/officeDocument/2006/relationships/image" Target="../media/image1.jpg"/><Relationship Id="rId16" Type="http://schemas.openxmlformats.org/officeDocument/2006/relationships/image" Target="../media/image467.png"/><Relationship Id="rId20" Type="http://schemas.openxmlformats.org/officeDocument/2006/relationships/image" Target="../media/image471.png"/><Relationship Id="rId29" Type="http://schemas.openxmlformats.org/officeDocument/2006/relationships/image" Target="../media/image480.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462.png"/><Relationship Id="rId24" Type="http://schemas.openxmlformats.org/officeDocument/2006/relationships/image" Target="../media/image475.png"/><Relationship Id="rId32" Type="http://schemas.openxmlformats.org/officeDocument/2006/relationships/image" Target="../media/image483.png"/><Relationship Id="rId37" Type="http://schemas.openxmlformats.org/officeDocument/2006/relationships/image" Target="../media/image488.png"/><Relationship Id="rId40" Type="http://schemas.openxmlformats.org/officeDocument/2006/relationships/image" Target="../media/image491.jpg"/><Relationship Id="rId5" Type="http://schemas.openxmlformats.org/officeDocument/2006/relationships/image" Target="../media/image116.png"/><Relationship Id="rId15" Type="http://schemas.openxmlformats.org/officeDocument/2006/relationships/image" Target="../media/image466.png"/><Relationship Id="rId23" Type="http://schemas.openxmlformats.org/officeDocument/2006/relationships/image" Target="../media/image474.png"/><Relationship Id="rId28" Type="http://schemas.openxmlformats.org/officeDocument/2006/relationships/image" Target="../media/image479.png"/><Relationship Id="rId36" Type="http://schemas.openxmlformats.org/officeDocument/2006/relationships/image" Target="../media/image487.png"/><Relationship Id="rId10" Type="http://schemas.openxmlformats.org/officeDocument/2006/relationships/image" Target="../media/image461.png"/><Relationship Id="rId19" Type="http://schemas.openxmlformats.org/officeDocument/2006/relationships/image" Target="../media/image470.png"/><Relationship Id="rId31" Type="http://schemas.openxmlformats.org/officeDocument/2006/relationships/image" Target="../media/image482.png"/><Relationship Id="rId4" Type="http://schemas.openxmlformats.org/officeDocument/2006/relationships/image" Target="../media/image458.png"/><Relationship Id="rId9" Type="http://schemas.openxmlformats.org/officeDocument/2006/relationships/image" Target="../media/image460.png"/><Relationship Id="rId14" Type="http://schemas.openxmlformats.org/officeDocument/2006/relationships/image" Target="../media/image465.png"/><Relationship Id="rId22" Type="http://schemas.openxmlformats.org/officeDocument/2006/relationships/image" Target="../media/image473.png"/><Relationship Id="rId27" Type="http://schemas.openxmlformats.org/officeDocument/2006/relationships/image" Target="../media/image478.png"/><Relationship Id="rId30" Type="http://schemas.openxmlformats.org/officeDocument/2006/relationships/image" Target="../media/image481.png"/><Relationship Id="rId35" Type="http://schemas.openxmlformats.org/officeDocument/2006/relationships/image" Target="../media/image486.png"/></Relationships>
</file>

<file path=ppt/slides/_rels/slide12.xml.rels><?xml version="1.0" encoding="UTF-8" standalone="yes"?>
<Relationships xmlns="http://schemas.openxmlformats.org/package/2006/relationships"><Relationship Id="rId13" Type="http://schemas.openxmlformats.org/officeDocument/2006/relationships/image" Target="../media/image493.png"/><Relationship Id="rId18" Type="http://schemas.openxmlformats.org/officeDocument/2006/relationships/image" Target="../media/image498.png"/><Relationship Id="rId26" Type="http://schemas.openxmlformats.org/officeDocument/2006/relationships/image" Target="../media/image506.png"/><Relationship Id="rId39" Type="http://schemas.openxmlformats.org/officeDocument/2006/relationships/image" Target="../media/image519.png"/><Relationship Id="rId21" Type="http://schemas.openxmlformats.org/officeDocument/2006/relationships/image" Target="../media/image501.png"/><Relationship Id="rId34" Type="http://schemas.openxmlformats.org/officeDocument/2006/relationships/image" Target="../media/image514.png"/><Relationship Id="rId42" Type="http://schemas.openxmlformats.org/officeDocument/2006/relationships/image" Target="../media/image522.png"/><Relationship Id="rId47" Type="http://schemas.openxmlformats.org/officeDocument/2006/relationships/image" Target="../media/image527.png"/><Relationship Id="rId50" Type="http://schemas.openxmlformats.org/officeDocument/2006/relationships/image" Target="../media/image530.png"/><Relationship Id="rId55" Type="http://schemas.openxmlformats.org/officeDocument/2006/relationships/image" Target="../media/image535.png"/><Relationship Id="rId7" Type="http://schemas.openxmlformats.org/officeDocument/2006/relationships/image" Target="../media/image6.png"/><Relationship Id="rId12" Type="http://schemas.openxmlformats.org/officeDocument/2006/relationships/image" Target="../media/image492.png"/><Relationship Id="rId17" Type="http://schemas.openxmlformats.org/officeDocument/2006/relationships/image" Target="../media/image497.png"/><Relationship Id="rId25" Type="http://schemas.openxmlformats.org/officeDocument/2006/relationships/image" Target="../media/image505.png"/><Relationship Id="rId33" Type="http://schemas.openxmlformats.org/officeDocument/2006/relationships/image" Target="../media/image513.png"/><Relationship Id="rId38" Type="http://schemas.openxmlformats.org/officeDocument/2006/relationships/image" Target="../media/image518.png"/><Relationship Id="rId46" Type="http://schemas.openxmlformats.org/officeDocument/2006/relationships/image" Target="../media/image526.png"/><Relationship Id="rId2" Type="http://schemas.openxmlformats.org/officeDocument/2006/relationships/image" Target="../media/image1.jpg"/><Relationship Id="rId16" Type="http://schemas.openxmlformats.org/officeDocument/2006/relationships/image" Target="../media/image496.png"/><Relationship Id="rId20" Type="http://schemas.openxmlformats.org/officeDocument/2006/relationships/image" Target="../media/image500.png"/><Relationship Id="rId29" Type="http://schemas.openxmlformats.org/officeDocument/2006/relationships/image" Target="../media/image509.png"/><Relationship Id="rId41" Type="http://schemas.openxmlformats.org/officeDocument/2006/relationships/image" Target="../media/image521.png"/><Relationship Id="rId54" Type="http://schemas.openxmlformats.org/officeDocument/2006/relationships/image" Target="../media/image534.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13.png"/><Relationship Id="rId24" Type="http://schemas.openxmlformats.org/officeDocument/2006/relationships/image" Target="../media/image504.png"/><Relationship Id="rId32" Type="http://schemas.openxmlformats.org/officeDocument/2006/relationships/image" Target="../media/image512.png"/><Relationship Id="rId37" Type="http://schemas.openxmlformats.org/officeDocument/2006/relationships/image" Target="../media/image517.png"/><Relationship Id="rId40" Type="http://schemas.openxmlformats.org/officeDocument/2006/relationships/image" Target="../media/image520.png"/><Relationship Id="rId45" Type="http://schemas.openxmlformats.org/officeDocument/2006/relationships/image" Target="../media/image525.png"/><Relationship Id="rId53" Type="http://schemas.openxmlformats.org/officeDocument/2006/relationships/image" Target="../media/image533.png"/><Relationship Id="rId58" Type="http://schemas.openxmlformats.org/officeDocument/2006/relationships/image" Target="../media/image538.jpg"/><Relationship Id="rId5" Type="http://schemas.openxmlformats.org/officeDocument/2006/relationships/image" Target="../media/image116.png"/><Relationship Id="rId15" Type="http://schemas.openxmlformats.org/officeDocument/2006/relationships/image" Target="../media/image495.png"/><Relationship Id="rId23" Type="http://schemas.openxmlformats.org/officeDocument/2006/relationships/image" Target="../media/image503.png"/><Relationship Id="rId28" Type="http://schemas.openxmlformats.org/officeDocument/2006/relationships/image" Target="../media/image508.png"/><Relationship Id="rId36" Type="http://schemas.openxmlformats.org/officeDocument/2006/relationships/image" Target="../media/image516.png"/><Relationship Id="rId49" Type="http://schemas.openxmlformats.org/officeDocument/2006/relationships/image" Target="../media/image529.png"/><Relationship Id="rId57" Type="http://schemas.openxmlformats.org/officeDocument/2006/relationships/image" Target="../media/image537.png"/><Relationship Id="rId10" Type="http://schemas.openxmlformats.org/officeDocument/2006/relationships/image" Target="../media/image461.png"/><Relationship Id="rId19" Type="http://schemas.openxmlformats.org/officeDocument/2006/relationships/image" Target="../media/image499.png"/><Relationship Id="rId31" Type="http://schemas.openxmlformats.org/officeDocument/2006/relationships/image" Target="../media/image511.png"/><Relationship Id="rId44" Type="http://schemas.openxmlformats.org/officeDocument/2006/relationships/image" Target="../media/image524.png"/><Relationship Id="rId52" Type="http://schemas.openxmlformats.org/officeDocument/2006/relationships/image" Target="../media/image532.png"/><Relationship Id="rId4" Type="http://schemas.openxmlformats.org/officeDocument/2006/relationships/image" Target="../media/image458.png"/><Relationship Id="rId9" Type="http://schemas.openxmlformats.org/officeDocument/2006/relationships/image" Target="../media/image460.png"/><Relationship Id="rId14" Type="http://schemas.openxmlformats.org/officeDocument/2006/relationships/image" Target="../media/image494.png"/><Relationship Id="rId22" Type="http://schemas.openxmlformats.org/officeDocument/2006/relationships/image" Target="../media/image502.png"/><Relationship Id="rId27" Type="http://schemas.openxmlformats.org/officeDocument/2006/relationships/image" Target="../media/image507.png"/><Relationship Id="rId30" Type="http://schemas.openxmlformats.org/officeDocument/2006/relationships/image" Target="../media/image510.png"/><Relationship Id="rId35" Type="http://schemas.openxmlformats.org/officeDocument/2006/relationships/image" Target="../media/image515.png"/><Relationship Id="rId43" Type="http://schemas.openxmlformats.org/officeDocument/2006/relationships/image" Target="../media/image523.png"/><Relationship Id="rId48" Type="http://schemas.openxmlformats.org/officeDocument/2006/relationships/image" Target="../media/image528.png"/><Relationship Id="rId56" Type="http://schemas.openxmlformats.org/officeDocument/2006/relationships/image" Target="../media/image536.png"/><Relationship Id="rId8" Type="http://schemas.openxmlformats.org/officeDocument/2006/relationships/image" Target="../media/image27.png"/><Relationship Id="rId51" Type="http://schemas.openxmlformats.org/officeDocument/2006/relationships/image" Target="../media/image531.png"/><Relationship Id="rId3" Type="http://schemas.openxmlformats.org/officeDocument/2006/relationships/image" Target="../media/image115.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541.png"/><Relationship Id="rId18" Type="http://schemas.openxmlformats.org/officeDocument/2006/relationships/image" Target="../media/image546.png"/><Relationship Id="rId26" Type="http://schemas.openxmlformats.org/officeDocument/2006/relationships/image" Target="../media/image554.png"/><Relationship Id="rId39" Type="http://schemas.openxmlformats.org/officeDocument/2006/relationships/image" Target="../media/image566.png"/><Relationship Id="rId3" Type="http://schemas.openxmlformats.org/officeDocument/2006/relationships/image" Target="../media/image115.png"/><Relationship Id="rId21" Type="http://schemas.openxmlformats.org/officeDocument/2006/relationships/image" Target="../media/image549.png"/><Relationship Id="rId34" Type="http://schemas.openxmlformats.org/officeDocument/2006/relationships/image" Target="../media/image561.png"/><Relationship Id="rId42" Type="http://schemas.openxmlformats.org/officeDocument/2006/relationships/image" Target="../media/image569.png"/><Relationship Id="rId7" Type="http://schemas.openxmlformats.org/officeDocument/2006/relationships/image" Target="../media/image6.png"/><Relationship Id="rId12" Type="http://schemas.openxmlformats.org/officeDocument/2006/relationships/image" Target="../media/image540.png"/><Relationship Id="rId17" Type="http://schemas.openxmlformats.org/officeDocument/2006/relationships/image" Target="../media/image545.png"/><Relationship Id="rId25" Type="http://schemas.openxmlformats.org/officeDocument/2006/relationships/image" Target="../media/image553.png"/><Relationship Id="rId33" Type="http://schemas.openxmlformats.org/officeDocument/2006/relationships/image" Target="../media/image560.png"/><Relationship Id="rId38" Type="http://schemas.openxmlformats.org/officeDocument/2006/relationships/image" Target="../media/image565.png"/><Relationship Id="rId2" Type="http://schemas.openxmlformats.org/officeDocument/2006/relationships/image" Target="../media/image1.jpg"/><Relationship Id="rId16" Type="http://schemas.openxmlformats.org/officeDocument/2006/relationships/image" Target="../media/image544.png"/><Relationship Id="rId20" Type="http://schemas.openxmlformats.org/officeDocument/2006/relationships/image" Target="../media/image548.png"/><Relationship Id="rId29" Type="http://schemas.openxmlformats.org/officeDocument/2006/relationships/image" Target="../media/image556.png"/><Relationship Id="rId41" Type="http://schemas.openxmlformats.org/officeDocument/2006/relationships/image" Target="../media/image568.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30.png"/><Relationship Id="rId24" Type="http://schemas.openxmlformats.org/officeDocument/2006/relationships/image" Target="../media/image552.png"/><Relationship Id="rId32" Type="http://schemas.openxmlformats.org/officeDocument/2006/relationships/image" Target="../media/image559.png"/><Relationship Id="rId37" Type="http://schemas.openxmlformats.org/officeDocument/2006/relationships/image" Target="../media/image564.png"/><Relationship Id="rId40" Type="http://schemas.openxmlformats.org/officeDocument/2006/relationships/image" Target="../media/image567.png"/><Relationship Id="rId45" Type="http://schemas.openxmlformats.org/officeDocument/2006/relationships/image" Target="../media/image572.jpg"/><Relationship Id="rId5" Type="http://schemas.openxmlformats.org/officeDocument/2006/relationships/image" Target="../media/image116.png"/><Relationship Id="rId15" Type="http://schemas.openxmlformats.org/officeDocument/2006/relationships/image" Target="../media/image543.png"/><Relationship Id="rId23" Type="http://schemas.openxmlformats.org/officeDocument/2006/relationships/image" Target="../media/image551.png"/><Relationship Id="rId28" Type="http://schemas.openxmlformats.org/officeDocument/2006/relationships/image" Target="../media/image555.png"/><Relationship Id="rId36" Type="http://schemas.openxmlformats.org/officeDocument/2006/relationships/image" Target="../media/image563.png"/><Relationship Id="rId10" Type="http://schemas.openxmlformats.org/officeDocument/2006/relationships/image" Target="../media/image539.png"/><Relationship Id="rId19" Type="http://schemas.openxmlformats.org/officeDocument/2006/relationships/image" Target="../media/image547.png"/><Relationship Id="rId31" Type="http://schemas.openxmlformats.org/officeDocument/2006/relationships/image" Target="../media/image558.png"/><Relationship Id="rId44" Type="http://schemas.openxmlformats.org/officeDocument/2006/relationships/image" Target="../media/image571.png"/><Relationship Id="rId4" Type="http://schemas.openxmlformats.org/officeDocument/2006/relationships/image" Target="../media/image458.png"/><Relationship Id="rId9" Type="http://schemas.openxmlformats.org/officeDocument/2006/relationships/image" Target="../media/image460.png"/><Relationship Id="rId14" Type="http://schemas.openxmlformats.org/officeDocument/2006/relationships/image" Target="../media/image542.png"/><Relationship Id="rId22" Type="http://schemas.openxmlformats.org/officeDocument/2006/relationships/image" Target="../media/image550.png"/><Relationship Id="rId27" Type="http://schemas.openxmlformats.org/officeDocument/2006/relationships/image" Target="../media/image195.png"/><Relationship Id="rId30" Type="http://schemas.openxmlformats.org/officeDocument/2006/relationships/image" Target="../media/image557.png"/><Relationship Id="rId35" Type="http://schemas.openxmlformats.org/officeDocument/2006/relationships/image" Target="../media/image562.png"/><Relationship Id="rId43" Type="http://schemas.openxmlformats.org/officeDocument/2006/relationships/image" Target="../media/image570.png"/></Relationships>
</file>

<file path=ppt/slides/_rels/slide14.xml.rels><?xml version="1.0" encoding="UTF-8" standalone="yes"?>
<Relationships xmlns="http://schemas.openxmlformats.org/package/2006/relationships"><Relationship Id="rId13" Type="http://schemas.openxmlformats.org/officeDocument/2006/relationships/image" Target="../media/image575.png"/><Relationship Id="rId18" Type="http://schemas.openxmlformats.org/officeDocument/2006/relationships/image" Target="../media/image580.png"/><Relationship Id="rId26" Type="http://schemas.openxmlformats.org/officeDocument/2006/relationships/image" Target="../media/image588.png"/><Relationship Id="rId39" Type="http://schemas.openxmlformats.org/officeDocument/2006/relationships/image" Target="../media/image601.png"/><Relationship Id="rId3" Type="http://schemas.openxmlformats.org/officeDocument/2006/relationships/image" Target="../media/image115.png"/><Relationship Id="rId21" Type="http://schemas.openxmlformats.org/officeDocument/2006/relationships/image" Target="../media/image583.png"/><Relationship Id="rId34" Type="http://schemas.openxmlformats.org/officeDocument/2006/relationships/image" Target="../media/image596.png"/><Relationship Id="rId42" Type="http://schemas.openxmlformats.org/officeDocument/2006/relationships/image" Target="../media/image604.png"/><Relationship Id="rId47" Type="http://schemas.openxmlformats.org/officeDocument/2006/relationships/image" Target="../media/image609.png"/><Relationship Id="rId50" Type="http://schemas.openxmlformats.org/officeDocument/2006/relationships/image" Target="../media/image612.png"/><Relationship Id="rId7" Type="http://schemas.openxmlformats.org/officeDocument/2006/relationships/image" Target="../media/image6.png"/><Relationship Id="rId12" Type="http://schemas.openxmlformats.org/officeDocument/2006/relationships/image" Target="../media/image574.png"/><Relationship Id="rId17" Type="http://schemas.openxmlformats.org/officeDocument/2006/relationships/image" Target="../media/image579.png"/><Relationship Id="rId25" Type="http://schemas.openxmlformats.org/officeDocument/2006/relationships/image" Target="../media/image587.png"/><Relationship Id="rId33" Type="http://schemas.openxmlformats.org/officeDocument/2006/relationships/image" Target="../media/image595.png"/><Relationship Id="rId38" Type="http://schemas.openxmlformats.org/officeDocument/2006/relationships/image" Target="../media/image600.png"/><Relationship Id="rId46" Type="http://schemas.openxmlformats.org/officeDocument/2006/relationships/image" Target="../media/image608.png"/><Relationship Id="rId2" Type="http://schemas.openxmlformats.org/officeDocument/2006/relationships/image" Target="../media/image1.jpg"/><Relationship Id="rId16" Type="http://schemas.openxmlformats.org/officeDocument/2006/relationships/image" Target="../media/image578.png"/><Relationship Id="rId20" Type="http://schemas.openxmlformats.org/officeDocument/2006/relationships/image" Target="../media/image582.png"/><Relationship Id="rId29" Type="http://schemas.openxmlformats.org/officeDocument/2006/relationships/image" Target="../media/image591.png"/><Relationship Id="rId41" Type="http://schemas.openxmlformats.org/officeDocument/2006/relationships/image" Target="../media/image603.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573.png"/><Relationship Id="rId24" Type="http://schemas.openxmlformats.org/officeDocument/2006/relationships/image" Target="../media/image586.png"/><Relationship Id="rId32" Type="http://schemas.openxmlformats.org/officeDocument/2006/relationships/image" Target="../media/image594.png"/><Relationship Id="rId37" Type="http://schemas.openxmlformats.org/officeDocument/2006/relationships/image" Target="../media/image599.png"/><Relationship Id="rId40" Type="http://schemas.openxmlformats.org/officeDocument/2006/relationships/image" Target="../media/image602.png"/><Relationship Id="rId45" Type="http://schemas.openxmlformats.org/officeDocument/2006/relationships/image" Target="../media/image607.png"/><Relationship Id="rId5" Type="http://schemas.openxmlformats.org/officeDocument/2006/relationships/image" Target="../media/image116.png"/><Relationship Id="rId15" Type="http://schemas.openxmlformats.org/officeDocument/2006/relationships/image" Target="../media/image577.png"/><Relationship Id="rId23" Type="http://schemas.openxmlformats.org/officeDocument/2006/relationships/image" Target="../media/image585.png"/><Relationship Id="rId28" Type="http://schemas.openxmlformats.org/officeDocument/2006/relationships/image" Target="../media/image590.png"/><Relationship Id="rId36" Type="http://schemas.openxmlformats.org/officeDocument/2006/relationships/image" Target="../media/image598.png"/><Relationship Id="rId49" Type="http://schemas.openxmlformats.org/officeDocument/2006/relationships/image" Target="../media/image611.png"/><Relationship Id="rId10" Type="http://schemas.openxmlformats.org/officeDocument/2006/relationships/image" Target="../media/image461.png"/><Relationship Id="rId19" Type="http://schemas.openxmlformats.org/officeDocument/2006/relationships/image" Target="../media/image581.png"/><Relationship Id="rId31" Type="http://schemas.openxmlformats.org/officeDocument/2006/relationships/image" Target="../media/image593.png"/><Relationship Id="rId44" Type="http://schemas.openxmlformats.org/officeDocument/2006/relationships/image" Target="../media/image606.png"/><Relationship Id="rId52" Type="http://schemas.openxmlformats.org/officeDocument/2006/relationships/image" Target="../media/image614.jpg"/><Relationship Id="rId4" Type="http://schemas.openxmlformats.org/officeDocument/2006/relationships/image" Target="../media/image458.png"/><Relationship Id="rId9" Type="http://schemas.openxmlformats.org/officeDocument/2006/relationships/image" Target="../media/image460.png"/><Relationship Id="rId14" Type="http://schemas.openxmlformats.org/officeDocument/2006/relationships/image" Target="../media/image576.png"/><Relationship Id="rId22" Type="http://schemas.openxmlformats.org/officeDocument/2006/relationships/image" Target="../media/image584.png"/><Relationship Id="rId27" Type="http://schemas.openxmlformats.org/officeDocument/2006/relationships/image" Target="../media/image589.png"/><Relationship Id="rId30" Type="http://schemas.openxmlformats.org/officeDocument/2006/relationships/image" Target="../media/image592.png"/><Relationship Id="rId35" Type="http://schemas.openxmlformats.org/officeDocument/2006/relationships/image" Target="../media/image597.png"/><Relationship Id="rId43" Type="http://schemas.openxmlformats.org/officeDocument/2006/relationships/image" Target="../media/image605.png"/><Relationship Id="rId48" Type="http://schemas.openxmlformats.org/officeDocument/2006/relationships/image" Target="../media/image610.png"/><Relationship Id="rId8" Type="http://schemas.openxmlformats.org/officeDocument/2006/relationships/image" Target="../media/image27.png"/><Relationship Id="rId51" Type="http://schemas.openxmlformats.org/officeDocument/2006/relationships/image" Target="../media/image613.jp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616.png"/><Relationship Id="rId18" Type="http://schemas.openxmlformats.org/officeDocument/2006/relationships/image" Target="../media/image62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615.png"/><Relationship Id="rId17" Type="http://schemas.openxmlformats.org/officeDocument/2006/relationships/image" Target="../media/image620.png"/><Relationship Id="rId2" Type="http://schemas.openxmlformats.org/officeDocument/2006/relationships/image" Target="../media/image1.jpg"/><Relationship Id="rId16" Type="http://schemas.openxmlformats.org/officeDocument/2006/relationships/image" Target="../media/image619.png"/><Relationship Id="rId20" Type="http://schemas.openxmlformats.org/officeDocument/2006/relationships/image" Target="../media/image623.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118.png"/><Relationship Id="rId5" Type="http://schemas.openxmlformats.org/officeDocument/2006/relationships/image" Target="../media/image4.png"/><Relationship Id="rId15" Type="http://schemas.openxmlformats.org/officeDocument/2006/relationships/image" Target="../media/image618.png"/><Relationship Id="rId10" Type="http://schemas.openxmlformats.org/officeDocument/2006/relationships/image" Target="../media/image461.png"/><Relationship Id="rId19" Type="http://schemas.openxmlformats.org/officeDocument/2006/relationships/image" Target="../media/image622.png"/><Relationship Id="rId4" Type="http://schemas.openxmlformats.org/officeDocument/2006/relationships/image" Target="../media/image3.png"/><Relationship Id="rId9" Type="http://schemas.openxmlformats.org/officeDocument/2006/relationships/image" Target="../media/image460.png"/><Relationship Id="rId14" Type="http://schemas.openxmlformats.org/officeDocument/2006/relationships/image" Target="../media/image617.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625.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624.png"/><Relationship Id="rId2" Type="http://schemas.openxmlformats.org/officeDocument/2006/relationships/image" Target="../media/image1.jpg"/><Relationship Id="rId16" Type="http://schemas.openxmlformats.org/officeDocument/2006/relationships/image" Target="../media/image628.png"/><Relationship Id="rId1" Type="http://schemas.openxmlformats.org/officeDocument/2006/relationships/slideLayout" Target="../slideLayouts/slideLayout5.xml"/><Relationship Id="rId6" Type="http://schemas.openxmlformats.org/officeDocument/2006/relationships/image" Target="../media/image459.png"/><Relationship Id="rId11" Type="http://schemas.openxmlformats.org/officeDocument/2006/relationships/image" Target="../media/image182.png"/><Relationship Id="rId5" Type="http://schemas.openxmlformats.org/officeDocument/2006/relationships/image" Target="../media/image4.png"/><Relationship Id="rId15" Type="http://schemas.openxmlformats.org/officeDocument/2006/relationships/image" Target="../media/image627.png"/><Relationship Id="rId10" Type="http://schemas.openxmlformats.org/officeDocument/2006/relationships/image" Target="../media/image461.png"/><Relationship Id="rId4" Type="http://schemas.openxmlformats.org/officeDocument/2006/relationships/image" Target="../media/image458.png"/><Relationship Id="rId9" Type="http://schemas.openxmlformats.org/officeDocument/2006/relationships/image" Target="../media/image460.png"/><Relationship Id="rId14" Type="http://schemas.openxmlformats.org/officeDocument/2006/relationships/image" Target="../media/image626.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9" Type="http://schemas.openxmlformats.org/officeDocument/2006/relationships/image" Target="../media/image59.png"/><Relationship Id="rId21" Type="http://schemas.openxmlformats.org/officeDocument/2006/relationships/image" Target="../media/image41.pn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png"/><Relationship Id="rId50" Type="http://schemas.openxmlformats.org/officeDocument/2006/relationships/image" Target="../media/image70.png"/><Relationship Id="rId55" Type="http://schemas.openxmlformats.org/officeDocument/2006/relationships/image" Target="../media/image75.png"/><Relationship Id="rId63" Type="http://schemas.openxmlformats.org/officeDocument/2006/relationships/image" Target="../media/image83.png"/><Relationship Id="rId68" Type="http://schemas.openxmlformats.org/officeDocument/2006/relationships/image" Target="../media/image88.png"/><Relationship Id="rId76" Type="http://schemas.openxmlformats.org/officeDocument/2006/relationships/image" Target="../media/image96.png"/><Relationship Id="rId84" Type="http://schemas.openxmlformats.org/officeDocument/2006/relationships/image" Target="../media/image104.png"/><Relationship Id="rId89" Type="http://schemas.openxmlformats.org/officeDocument/2006/relationships/image" Target="../media/image109.png"/><Relationship Id="rId7" Type="http://schemas.openxmlformats.org/officeDocument/2006/relationships/image" Target="../media/image27.png"/><Relationship Id="rId71" Type="http://schemas.openxmlformats.org/officeDocument/2006/relationships/image" Target="../media/image91.png"/><Relationship Id="rId92" Type="http://schemas.openxmlformats.org/officeDocument/2006/relationships/image" Target="../media/image112.png"/><Relationship Id="rId2" Type="http://schemas.openxmlformats.org/officeDocument/2006/relationships/image" Target="../media/image2.png"/><Relationship Id="rId16" Type="http://schemas.openxmlformats.org/officeDocument/2006/relationships/image" Target="../media/image36.png"/><Relationship Id="rId29" Type="http://schemas.openxmlformats.org/officeDocument/2006/relationships/image" Target="../media/image49.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60.png"/><Relationship Id="rId45" Type="http://schemas.openxmlformats.org/officeDocument/2006/relationships/image" Target="../media/image65.png"/><Relationship Id="rId53" Type="http://schemas.openxmlformats.org/officeDocument/2006/relationships/image" Target="../media/image73.png"/><Relationship Id="rId58" Type="http://schemas.openxmlformats.org/officeDocument/2006/relationships/image" Target="../media/image78.png"/><Relationship Id="rId66" Type="http://schemas.openxmlformats.org/officeDocument/2006/relationships/image" Target="../media/image86.png"/><Relationship Id="rId74" Type="http://schemas.openxmlformats.org/officeDocument/2006/relationships/image" Target="../media/image94.png"/><Relationship Id="rId79" Type="http://schemas.openxmlformats.org/officeDocument/2006/relationships/image" Target="../media/image99.png"/><Relationship Id="rId87" Type="http://schemas.openxmlformats.org/officeDocument/2006/relationships/image" Target="../media/image107.png"/><Relationship Id="rId5" Type="http://schemas.openxmlformats.org/officeDocument/2006/relationships/image" Target="../media/image5.png"/><Relationship Id="rId61" Type="http://schemas.openxmlformats.org/officeDocument/2006/relationships/image" Target="../media/image81.png"/><Relationship Id="rId82" Type="http://schemas.openxmlformats.org/officeDocument/2006/relationships/image" Target="../media/image102.png"/><Relationship Id="rId90" Type="http://schemas.openxmlformats.org/officeDocument/2006/relationships/image" Target="../media/image110.png"/><Relationship Id="rId19" Type="http://schemas.openxmlformats.org/officeDocument/2006/relationships/image" Target="../media/image3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 Id="rId30" Type="http://schemas.openxmlformats.org/officeDocument/2006/relationships/image" Target="../media/image50.png"/><Relationship Id="rId35"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image" Target="../media/image68.png"/><Relationship Id="rId56" Type="http://schemas.openxmlformats.org/officeDocument/2006/relationships/image" Target="../media/image76.png"/><Relationship Id="rId64" Type="http://schemas.openxmlformats.org/officeDocument/2006/relationships/image" Target="../media/image84.png"/><Relationship Id="rId69" Type="http://schemas.openxmlformats.org/officeDocument/2006/relationships/image" Target="../media/image89.png"/><Relationship Id="rId77" Type="http://schemas.openxmlformats.org/officeDocument/2006/relationships/image" Target="../media/image97.png"/><Relationship Id="rId8" Type="http://schemas.openxmlformats.org/officeDocument/2006/relationships/image" Target="../media/image28.png"/><Relationship Id="rId51" Type="http://schemas.openxmlformats.org/officeDocument/2006/relationships/image" Target="../media/image71.png"/><Relationship Id="rId72" Type="http://schemas.openxmlformats.org/officeDocument/2006/relationships/image" Target="../media/image92.png"/><Relationship Id="rId80" Type="http://schemas.openxmlformats.org/officeDocument/2006/relationships/image" Target="../media/image100.png"/><Relationship Id="rId85" Type="http://schemas.openxmlformats.org/officeDocument/2006/relationships/image" Target="../media/image105.png"/><Relationship Id="rId93" Type="http://schemas.openxmlformats.org/officeDocument/2006/relationships/image" Target="../media/image113.png"/><Relationship Id="rId3" Type="http://schemas.openxmlformats.org/officeDocument/2006/relationships/image" Target="../media/image3.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53.png"/><Relationship Id="rId38" Type="http://schemas.openxmlformats.org/officeDocument/2006/relationships/image" Target="../media/image58.png"/><Relationship Id="rId46" Type="http://schemas.openxmlformats.org/officeDocument/2006/relationships/image" Target="../media/image66.png"/><Relationship Id="rId59" Type="http://schemas.openxmlformats.org/officeDocument/2006/relationships/image" Target="../media/image79.png"/><Relationship Id="rId67" Type="http://schemas.openxmlformats.org/officeDocument/2006/relationships/image" Target="../media/image87.png"/><Relationship Id="rId20" Type="http://schemas.openxmlformats.org/officeDocument/2006/relationships/image" Target="../media/image40.png"/><Relationship Id="rId41" Type="http://schemas.openxmlformats.org/officeDocument/2006/relationships/image" Target="../media/image61.png"/><Relationship Id="rId54" Type="http://schemas.openxmlformats.org/officeDocument/2006/relationships/image" Target="../media/image74.png"/><Relationship Id="rId62" Type="http://schemas.openxmlformats.org/officeDocument/2006/relationships/image" Target="../media/image82.png"/><Relationship Id="rId70" Type="http://schemas.openxmlformats.org/officeDocument/2006/relationships/image" Target="../media/image90.png"/><Relationship Id="rId75" Type="http://schemas.openxmlformats.org/officeDocument/2006/relationships/image" Target="../media/image95.png"/><Relationship Id="rId83" Type="http://schemas.openxmlformats.org/officeDocument/2006/relationships/image" Target="../media/image103.png"/><Relationship Id="rId88" Type="http://schemas.openxmlformats.org/officeDocument/2006/relationships/image" Target="../media/image108.png"/><Relationship Id="rId91" Type="http://schemas.openxmlformats.org/officeDocument/2006/relationships/image" Target="../media/image111.png"/><Relationship Id="rId1" Type="http://schemas.openxmlformats.org/officeDocument/2006/relationships/slideLayout" Target="../slideLayouts/slideLayout5.xml"/><Relationship Id="rId6" Type="http://schemas.openxmlformats.org/officeDocument/2006/relationships/image" Target="../media/image6.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png"/><Relationship Id="rId57" Type="http://schemas.openxmlformats.org/officeDocument/2006/relationships/image" Target="../media/image77.png"/><Relationship Id="rId10" Type="http://schemas.openxmlformats.org/officeDocument/2006/relationships/image" Target="../media/image30.png"/><Relationship Id="rId31" Type="http://schemas.openxmlformats.org/officeDocument/2006/relationships/image" Target="../media/image51.png"/><Relationship Id="rId44" Type="http://schemas.openxmlformats.org/officeDocument/2006/relationships/image" Target="../media/image64.png"/><Relationship Id="rId52"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image" Target="../media/image85.png"/><Relationship Id="rId73" Type="http://schemas.openxmlformats.org/officeDocument/2006/relationships/image" Target="../media/image93.png"/><Relationship Id="rId78" Type="http://schemas.openxmlformats.org/officeDocument/2006/relationships/image" Target="../media/image98.png"/><Relationship Id="rId81" Type="http://schemas.openxmlformats.org/officeDocument/2006/relationships/image" Target="../media/image101.png"/><Relationship Id="rId86" Type="http://schemas.openxmlformats.org/officeDocument/2006/relationships/image" Target="../media/image106.png"/><Relationship Id="rId94" Type="http://schemas.openxmlformats.org/officeDocument/2006/relationships/image" Target="../media/image114.png"/><Relationship Id="rId4" Type="http://schemas.openxmlformats.org/officeDocument/2006/relationships/image" Target="../media/image4.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7.png"/><Relationship Id="rId2" Type="http://schemas.openxmlformats.org/officeDocument/2006/relationships/image" Target="../media/image115.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7.png"/><Relationship Id="rId39" Type="http://schemas.openxmlformats.org/officeDocument/2006/relationships/image" Target="../media/image150.png"/><Relationship Id="rId21" Type="http://schemas.openxmlformats.org/officeDocument/2006/relationships/image" Target="../media/image132.png"/><Relationship Id="rId34" Type="http://schemas.openxmlformats.org/officeDocument/2006/relationships/image" Target="../media/image145.png"/><Relationship Id="rId42" Type="http://schemas.openxmlformats.org/officeDocument/2006/relationships/image" Target="../media/image153.png"/><Relationship Id="rId47" Type="http://schemas.openxmlformats.org/officeDocument/2006/relationships/image" Target="../media/image158.png"/><Relationship Id="rId50" Type="http://schemas.openxmlformats.org/officeDocument/2006/relationships/image" Target="../media/image161.png"/><Relationship Id="rId55" Type="http://schemas.openxmlformats.org/officeDocument/2006/relationships/image" Target="../media/image166.png"/><Relationship Id="rId63" Type="http://schemas.openxmlformats.org/officeDocument/2006/relationships/image" Target="../media/image174.png"/><Relationship Id="rId68" Type="http://schemas.openxmlformats.org/officeDocument/2006/relationships/image" Target="../media/image179.png"/><Relationship Id="rId7" Type="http://schemas.openxmlformats.org/officeDocument/2006/relationships/image" Target="../media/image118.png"/><Relationship Id="rId2" Type="http://schemas.openxmlformats.org/officeDocument/2006/relationships/image" Target="../media/image115.png"/><Relationship Id="rId16" Type="http://schemas.openxmlformats.org/officeDocument/2006/relationships/image" Target="../media/image127.png"/><Relationship Id="rId29"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22.png"/><Relationship Id="rId24" Type="http://schemas.openxmlformats.org/officeDocument/2006/relationships/image" Target="../media/image135.png"/><Relationship Id="rId32" Type="http://schemas.openxmlformats.org/officeDocument/2006/relationships/image" Target="../media/image143.png"/><Relationship Id="rId37" Type="http://schemas.openxmlformats.org/officeDocument/2006/relationships/image" Target="../media/image148.png"/><Relationship Id="rId40" Type="http://schemas.openxmlformats.org/officeDocument/2006/relationships/image" Target="../media/image151.png"/><Relationship Id="rId45" Type="http://schemas.openxmlformats.org/officeDocument/2006/relationships/image" Target="../media/image156.png"/><Relationship Id="rId53" Type="http://schemas.openxmlformats.org/officeDocument/2006/relationships/image" Target="../media/image164.png"/><Relationship Id="rId58" Type="http://schemas.openxmlformats.org/officeDocument/2006/relationships/image" Target="../media/image169.png"/><Relationship Id="rId66" Type="http://schemas.openxmlformats.org/officeDocument/2006/relationships/image" Target="../media/image177.png"/><Relationship Id="rId5" Type="http://schemas.openxmlformats.org/officeDocument/2006/relationships/image" Target="../media/image5.png"/><Relationship Id="rId15" Type="http://schemas.openxmlformats.org/officeDocument/2006/relationships/image" Target="../media/image126.png"/><Relationship Id="rId23" Type="http://schemas.openxmlformats.org/officeDocument/2006/relationships/image" Target="../media/image134.png"/><Relationship Id="rId28" Type="http://schemas.openxmlformats.org/officeDocument/2006/relationships/image" Target="../media/image139.png"/><Relationship Id="rId36" Type="http://schemas.openxmlformats.org/officeDocument/2006/relationships/image" Target="../media/image147.png"/><Relationship Id="rId49" Type="http://schemas.openxmlformats.org/officeDocument/2006/relationships/image" Target="../media/image160.png"/><Relationship Id="rId57" Type="http://schemas.openxmlformats.org/officeDocument/2006/relationships/image" Target="../media/image168.png"/><Relationship Id="rId61" Type="http://schemas.openxmlformats.org/officeDocument/2006/relationships/image" Target="../media/image172.png"/><Relationship Id="rId10" Type="http://schemas.openxmlformats.org/officeDocument/2006/relationships/image" Target="../media/image121.png"/><Relationship Id="rId19" Type="http://schemas.openxmlformats.org/officeDocument/2006/relationships/image" Target="../media/image130.png"/><Relationship Id="rId31" Type="http://schemas.openxmlformats.org/officeDocument/2006/relationships/image" Target="../media/image142.png"/><Relationship Id="rId44" Type="http://schemas.openxmlformats.org/officeDocument/2006/relationships/image" Target="../media/image155.png"/><Relationship Id="rId52" Type="http://schemas.openxmlformats.org/officeDocument/2006/relationships/image" Target="../media/image163.png"/><Relationship Id="rId60" Type="http://schemas.openxmlformats.org/officeDocument/2006/relationships/image" Target="../media/image171.png"/><Relationship Id="rId65" Type="http://schemas.openxmlformats.org/officeDocument/2006/relationships/image" Target="../media/image176.png"/><Relationship Id="rId4" Type="http://schemas.openxmlformats.org/officeDocument/2006/relationships/image" Target="../media/image116.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133.png"/><Relationship Id="rId27" Type="http://schemas.openxmlformats.org/officeDocument/2006/relationships/image" Target="../media/image138.png"/><Relationship Id="rId30" Type="http://schemas.openxmlformats.org/officeDocument/2006/relationships/image" Target="../media/image141.png"/><Relationship Id="rId35" Type="http://schemas.openxmlformats.org/officeDocument/2006/relationships/image" Target="../media/image146.png"/><Relationship Id="rId43" Type="http://schemas.openxmlformats.org/officeDocument/2006/relationships/image" Target="../media/image154.png"/><Relationship Id="rId48" Type="http://schemas.openxmlformats.org/officeDocument/2006/relationships/image" Target="../media/image159.png"/><Relationship Id="rId56" Type="http://schemas.openxmlformats.org/officeDocument/2006/relationships/image" Target="../media/image167.png"/><Relationship Id="rId64" Type="http://schemas.openxmlformats.org/officeDocument/2006/relationships/image" Target="../media/image175.png"/><Relationship Id="rId69" Type="http://schemas.openxmlformats.org/officeDocument/2006/relationships/image" Target="../media/image180.png"/><Relationship Id="rId8" Type="http://schemas.openxmlformats.org/officeDocument/2006/relationships/image" Target="../media/image119.png"/><Relationship Id="rId51" Type="http://schemas.openxmlformats.org/officeDocument/2006/relationships/image" Target="../media/image162.png"/><Relationship Id="rId3" Type="http://schemas.openxmlformats.org/officeDocument/2006/relationships/image" Target="../media/image3.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6.png"/><Relationship Id="rId33" Type="http://schemas.openxmlformats.org/officeDocument/2006/relationships/image" Target="../media/image144.png"/><Relationship Id="rId38" Type="http://schemas.openxmlformats.org/officeDocument/2006/relationships/image" Target="../media/image149.png"/><Relationship Id="rId46" Type="http://schemas.openxmlformats.org/officeDocument/2006/relationships/image" Target="../media/image157.png"/><Relationship Id="rId59" Type="http://schemas.openxmlformats.org/officeDocument/2006/relationships/image" Target="../media/image170.png"/><Relationship Id="rId67" Type="http://schemas.openxmlformats.org/officeDocument/2006/relationships/image" Target="../media/image178.png"/><Relationship Id="rId20" Type="http://schemas.openxmlformats.org/officeDocument/2006/relationships/image" Target="../media/image131.png"/><Relationship Id="rId41" Type="http://schemas.openxmlformats.org/officeDocument/2006/relationships/image" Target="../media/image152.png"/><Relationship Id="rId54" Type="http://schemas.openxmlformats.org/officeDocument/2006/relationships/image" Target="../media/image165.png"/><Relationship Id="rId62" Type="http://schemas.openxmlformats.org/officeDocument/2006/relationships/image" Target="../media/image173.png"/><Relationship Id="rId70" Type="http://schemas.openxmlformats.org/officeDocument/2006/relationships/image" Target="../media/image181.png"/></Relationships>
</file>

<file path=ppt/slides/_rels/slide6.xml.rels><?xml version="1.0" encoding="UTF-8" standalone="yes"?>
<Relationships xmlns="http://schemas.openxmlformats.org/package/2006/relationships"><Relationship Id="rId13" Type="http://schemas.openxmlformats.org/officeDocument/2006/relationships/image" Target="../media/image185.png"/><Relationship Id="rId18" Type="http://schemas.openxmlformats.org/officeDocument/2006/relationships/image" Target="../media/image189.png"/><Relationship Id="rId26" Type="http://schemas.openxmlformats.org/officeDocument/2006/relationships/image" Target="../media/image197.png"/><Relationship Id="rId39" Type="http://schemas.openxmlformats.org/officeDocument/2006/relationships/image" Target="../media/image210.png"/><Relationship Id="rId21" Type="http://schemas.openxmlformats.org/officeDocument/2006/relationships/image" Target="../media/image192.png"/><Relationship Id="rId34" Type="http://schemas.openxmlformats.org/officeDocument/2006/relationships/image" Target="../media/image205.png"/><Relationship Id="rId42" Type="http://schemas.openxmlformats.org/officeDocument/2006/relationships/image" Target="../media/image213.png"/><Relationship Id="rId47" Type="http://schemas.openxmlformats.org/officeDocument/2006/relationships/image" Target="../media/image218.png"/><Relationship Id="rId50" Type="http://schemas.openxmlformats.org/officeDocument/2006/relationships/image" Target="../media/image221.png"/><Relationship Id="rId55" Type="http://schemas.openxmlformats.org/officeDocument/2006/relationships/image" Target="../media/image226.png"/><Relationship Id="rId63" Type="http://schemas.openxmlformats.org/officeDocument/2006/relationships/image" Target="../media/image234.png"/><Relationship Id="rId68" Type="http://schemas.openxmlformats.org/officeDocument/2006/relationships/image" Target="../media/image239.png"/><Relationship Id="rId7" Type="http://schemas.openxmlformats.org/officeDocument/2006/relationships/image" Target="../media/image27.png"/><Relationship Id="rId71" Type="http://schemas.openxmlformats.org/officeDocument/2006/relationships/image" Target="../media/image242.png"/><Relationship Id="rId2" Type="http://schemas.openxmlformats.org/officeDocument/2006/relationships/image" Target="../media/image2.png"/><Relationship Id="rId16" Type="http://schemas.openxmlformats.org/officeDocument/2006/relationships/image" Target="../media/image188.png"/><Relationship Id="rId29" Type="http://schemas.openxmlformats.org/officeDocument/2006/relationships/image" Target="../media/image20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83.png"/><Relationship Id="rId24" Type="http://schemas.openxmlformats.org/officeDocument/2006/relationships/image" Target="../media/image195.png"/><Relationship Id="rId32" Type="http://schemas.openxmlformats.org/officeDocument/2006/relationships/image" Target="../media/image203.png"/><Relationship Id="rId37" Type="http://schemas.openxmlformats.org/officeDocument/2006/relationships/image" Target="../media/image208.png"/><Relationship Id="rId40" Type="http://schemas.openxmlformats.org/officeDocument/2006/relationships/image" Target="../media/image211.png"/><Relationship Id="rId45" Type="http://schemas.openxmlformats.org/officeDocument/2006/relationships/image" Target="../media/image216.png"/><Relationship Id="rId53" Type="http://schemas.openxmlformats.org/officeDocument/2006/relationships/image" Target="../media/image224.png"/><Relationship Id="rId58" Type="http://schemas.openxmlformats.org/officeDocument/2006/relationships/image" Target="../media/image229.png"/><Relationship Id="rId66" Type="http://schemas.openxmlformats.org/officeDocument/2006/relationships/image" Target="../media/image237.png"/><Relationship Id="rId5" Type="http://schemas.openxmlformats.org/officeDocument/2006/relationships/image" Target="../media/image5.png"/><Relationship Id="rId15" Type="http://schemas.openxmlformats.org/officeDocument/2006/relationships/image" Target="../media/image187.png"/><Relationship Id="rId23" Type="http://schemas.openxmlformats.org/officeDocument/2006/relationships/image" Target="../media/image194.png"/><Relationship Id="rId28" Type="http://schemas.openxmlformats.org/officeDocument/2006/relationships/image" Target="../media/image199.png"/><Relationship Id="rId36" Type="http://schemas.openxmlformats.org/officeDocument/2006/relationships/image" Target="../media/image207.png"/><Relationship Id="rId49" Type="http://schemas.openxmlformats.org/officeDocument/2006/relationships/image" Target="../media/image220.png"/><Relationship Id="rId57" Type="http://schemas.openxmlformats.org/officeDocument/2006/relationships/image" Target="../media/image228.png"/><Relationship Id="rId61" Type="http://schemas.openxmlformats.org/officeDocument/2006/relationships/image" Target="../media/image232.png"/><Relationship Id="rId10" Type="http://schemas.openxmlformats.org/officeDocument/2006/relationships/image" Target="../media/image182.png"/><Relationship Id="rId19" Type="http://schemas.openxmlformats.org/officeDocument/2006/relationships/image" Target="../media/image190.png"/><Relationship Id="rId31" Type="http://schemas.openxmlformats.org/officeDocument/2006/relationships/image" Target="../media/image202.png"/><Relationship Id="rId44" Type="http://schemas.openxmlformats.org/officeDocument/2006/relationships/image" Target="../media/image215.png"/><Relationship Id="rId52" Type="http://schemas.openxmlformats.org/officeDocument/2006/relationships/image" Target="../media/image223.png"/><Relationship Id="rId60" Type="http://schemas.openxmlformats.org/officeDocument/2006/relationships/image" Target="../media/image231.png"/><Relationship Id="rId65" Type="http://schemas.openxmlformats.org/officeDocument/2006/relationships/image" Target="../media/image236.png"/><Relationship Id="rId4" Type="http://schemas.openxmlformats.org/officeDocument/2006/relationships/image" Target="../media/image4.png"/><Relationship Id="rId9" Type="http://schemas.openxmlformats.org/officeDocument/2006/relationships/image" Target="../media/image29.png"/><Relationship Id="rId14" Type="http://schemas.openxmlformats.org/officeDocument/2006/relationships/image" Target="../media/image186.png"/><Relationship Id="rId22" Type="http://schemas.openxmlformats.org/officeDocument/2006/relationships/image" Target="../media/image193.png"/><Relationship Id="rId27" Type="http://schemas.openxmlformats.org/officeDocument/2006/relationships/image" Target="../media/image198.png"/><Relationship Id="rId30" Type="http://schemas.openxmlformats.org/officeDocument/2006/relationships/image" Target="../media/image201.png"/><Relationship Id="rId35" Type="http://schemas.openxmlformats.org/officeDocument/2006/relationships/image" Target="../media/image206.png"/><Relationship Id="rId43" Type="http://schemas.openxmlformats.org/officeDocument/2006/relationships/image" Target="../media/image214.png"/><Relationship Id="rId48" Type="http://schemas.openxmlformats.org/officeDocument/2006/relationships/image" Target="../media/image219.png"/><Relationship Id="rId56" Type="http://schemas.openxmlformats.org/officeDocument/2006/relationships/image" Target="../media/image227.png"/><Relationship Id="rId64" Type="http://schemas.openxmlformats.org/officeDocument/2006/relationships/image" Target="../media/image235.png"/><Relationship Id="rId69" Type="http://schemas.openxmlformats.org/officeDocument/2006/relationships/image" Target="../media/image240.png"/><Relationship Id="rId8" Type="http://schemas.openxmlformats.org/officeDocument/2006/relationships/image" Target="../media/image28.png"/><Relationship Id="rId51" Type="http://schemas.openxmlformats.org/officeDocument/2006/relationships/image" Target="../media/image222.png"/><Relationship Id="rId3" Type="http://schemas.openxmlformats.org/officeDocument/2006/relationships/image" Target="../media/image3.png"/><Relationship Id="rId12" Type="http://schemas.openxmlformats.org/officeDocument/2006/relationships/image" Target="../media/image184.png"/><Relationship Id="rId17" Type="http://schemas.openxmlformats.org/officeDocument/2006/relationships/image" Target="../media/image122.png"/><Relationship Id="rId25" Type="http://schemas.openxmlformats.org/officeDocument/2006/relationships/image" Target="../media/image196.png"/><Relationship Id="rId33" Type="http://schemas.openxmlformats.org/officeDocument/2006/relationships/image" Target="../media/image204.png"/><Relationship Id="rId38" Type="http://schemas.openxmlformats.org/officeDocument/2006/relationships/image" Target="../media/image209.png"/><Relationship Id="rId46" Type="http://schemas.openxmlformats.org/officeDocument/2006/relationships/image" Target="../media/image217.png"/><Relationship Id="rId59" Type="http://schemas.openxmlformats.org/officeDocument/2006/relationships/image" Target="../media/image230.png"/><Relationship Id="rId67" Type="http://schemas.openxmlformats.org/officeDocument/2006/relationships/image" Target="../media/image238.png"/><Relationship Id="rId20" Type="http://schemas.openxmlformats.org/officeDocument/2006/relationships/image" Target="../media/image191.png"/><Relationship Id="rId41" Type="http://schemas.openxmlformats.org/officeDocument/2006/relationships/image" Target="../media/image212.png"/><Relationship Id="rId54" Type="http://schemas.openxmlformats.org/officeDocument/2006/relationships/image" Target="../media/image225.png"/><Relationship Id="rId62" Type="http://schemas.openxmlformats.org/officeDocument/2006/relationships/image" Target="../media/image233.png"/><Relationship Id="rId70" Type="http://schemas.openxmlformats.org/officeDocument/2006/relationships/image" Target="../media/image241.png"/></Relationships>
</file>

<file path=ppt/slides/_rels/slide7.xml.rels><?xml version="1.0" encoding="UTF-8" standalone="yes"?>
<Relationships xmlns="http://schemas.openxmlformats.org/package/2006/relationships"><Relationship Id="rId26" Type="http://schemas.openxmlformats.org/officeDocument/2006/relationships/image" Target="../media/image259.png"/><Relationship Id="rId117" Type="http://schemas.openxmlformats.org/officeDocument/2006/relationships/image" Target="../media/image350.png"/><Relationship Id="rId21" Type="http://schemas.openxmlformats.org/officeDocument/2006/relationships/image" Target="../media/image254.png"/><Relationship Id="rId42" Type="http://schemas.openxmlformats.org/officeDocument/2006/relationships/image" Target="../media/image275.png"/><Relationship Id="rId47" Type="http://schemas.openxmlformats.org/officeDocument/2006/relationships/image" Target="../media/image280.png"/><Relationship Id="rId63" Type="http://schemas.openxmlformats.org/officeDocument/2006/relationships/image" Target="../media/image296.png"/><Relationship Id="rId68" Type="http://schemas.openxmlformats.org/officeDocument/2006/relationships/image" Target="../media/image301.png"/><Relationship Id="rId84" Type="http://schemas.openxmlformats.org/officeDocument/2006/relationships/image" Target="../media/image317.png"/><Relationship Id="rId89" Type="http://schemas.openxmlformats.org/officeDocument/2006/relationships/image" Target="../media/image322.png"/><Relationship Id="rId112" Type="http://schemas.openxmlformats.org/officeDocument/2006/relationships/image" Target="../media/image345.png"/><Relationship Id="rId133" Type="http://schemas.openxmlformats.org/officeDocument/2006/relationships/image" Target="../media/image366.png"/><Relationship Id="rId16" Type="http://schemas.openxmlformats.org/officeDocument/2006/relationships/image" Target="../media/image249.png"/><Relationship Id="rId107" Type="http://schemas.openxmlformats.org/officeDocument/2006/relationships/image" Target="../media/image340.png"/><Relationship Id="rId11" Type="http://schemas.openxmlformats.org/officeDocument/2006/relationships/image" Target="../media/image244.png"/><Relationship Id="rId32" Type="http://schemas.openxmlformats.org/officeDocument/2006/relationships/image" Target="../media/image265.png"/><Relationship Id="rId37" Type="http://schemas.openxmlformats.org/officeDocument/2006/relationships/image" Target="../media/image270.png"/><Relationship Id="rId53" Type="http://schemas.openxmlformats.org/officeDocument/2006/relationships/image" Target="../media/image286.png"/><Relationship Id="rId58" Type="http://schemas.openxmlformats.org/officeDocument/2006/relationships/image" Target="../media/image291.png"/><Relationship Id="rId74" Type="http://schemas.openxmlformats.org/officeDocument/2006/relationships/image" Target="../media/image307.png"/><Relationship Id="rId79" Type="http://schemas.openxmlformats.org/officeDocument/2006/relationships/image" Target="../media/image312.png"/><Relationship Id="rId102" Type="http://schemas.openxmlformats.org/officeDocument/2006/relationships/image" Target="../media/image335.png"/><Relationship Id="rId123" Type="http://schemas.openxmlformats.org/officeDocument/2006/relationships/image" Target="../media/image356.png"/><Relationship Id="rId128" Type="http://schemas.openxmlformats.org/officeDocument/2006/relationships/image" Target="../media/image361.png"/><Relationship Id="rId5" Type="http://schemas.openxmlformats.org/officeDocument/2006/relationships/image" Target="../media/image5.png"/><Relationship Id="rId90" Type="http://schemas.openxmlformats.org/officeDocument/2006/relationships/image" Target="../media/image323.png"/><Relationship Id="rId95" Type="http://schemas.openxmlformats.org/officeDocument/2006/relationships/image" Target="../media/image328.png"/><Relationship Id="rId14" Type="http://schemas.openxmlformats.org/officeDocument/2006/relationships/image" Target="../media/image247.png"/><Relationship Id="rId22" Type="http://schemas.openxmlformats.org/officeDocument/2006/relationships/image" Target="../media/image255.png"/><Relationship Id="rId27" Type="http://schemas.openxmlformats.org/officeDocument/2006/relationships/image" Target="../media/image260.png"/><Relationship Id="rId30" Type="http://schemas.openxmlformats.org/officeDocument/2006/relationships/image" Target="../media/image263.png"/><Relationship Id="rId35" Type="http://schemas.openxmlformats.org/officeDocument/2006/relationships/image" Target="../media/image268.png"/><Relationship Id="rId43" Type="http://schemas.openxmlformats.org/officeDocument/2006/relationships/image" Target="../media/image276.png"/><Relationship Id="rId48" Type="http://schemas.openxmlformats.org/officeDocument/2006/relationships/image" Target="../media/image281.png"/><Relationship Id="rId56" Type="http://schemas.openxmlformats.org/officeDocument/2006/relationships/image" Target="../media/image289.png"/><Relationship Id="rId64" Type="http://schemas.openxmlformats.org/officeDocument/2006/relationships/image" Target="../media/image297.png"/><Relationship Id="rId69" Type="http://schemas.openxmlformats.org/officeDocument/2006/relationships/image" Target="../media/image302.png"/><Relationship Id="rId77" Type="http://schemas.openxmlformats.org/officeDocument/2006/relationships/image" Target="../media/image310.png"/><Relationship Id="rId100" Type="http://schemas.openxmlformats.org/officeDocument/2006/relationships/image" Target="../media/image333.png"/><Relationship Id="rId105" Type="http://schemas.openxmlformats.org/officeDocument/2006/relationships/image" Target="../media/image338.png"/><Relationship Id="rId113" Type="http://schemas.openxmlformats.org/officeDocument/2006/relationships/image" Target="../media/image346.png"/><Relationship Id="rId118" Type="http://schemas.openxmlformats.org/officeDocument/2006/relationships/image" Target="../media/image351.png"/><Relationship Id="rId126" Type="http://schemas.openxmlformats.org/officeDocument/2006/relationships/image" Target="../media/image359.png"/><Relationship Id="rId134" Type="http://schemas.openxmlformats.org/officeDocument/2006/relationships/image" Target="../media/image367.png"/><Relationship Id="rId8" Type="http://schemas.openxmlformats.org/officeDocument/2006/relationships/image" Target="../media/image28.png"/><Relationship Id="rId51" Type="http://schemas.openxmlformats.org/officeDocument/2006/relationships/image" Target="../media/image284.png"/><Relationship Id="rId72" Type="http://schemas.openxmlformats.org/officeDocument/2006/relationships/image" Target="../media/image305.png"/><Relationship Id="rId80" Type="http://schemas.openxmlformats.org/officeDocument/2006/relationships/image" Target="../media/image313.png"/><Relationship Id="rId85" Type="http://schemas.openxmlformats.org/officeDocument/2006/relationships/image" Target="../media/image318.png"/><Relationship Id="rId93" Type="http://schemas.openxmlformats.org/officeDocument/2006/relationships/image" Target="../media/image326.png"/><Relationship Id="rId98" Type="http://schemas.openxmlformats.org/officeDocument/2006/relationships/image" Target="../media/image331.png"/><Relationship Id="rId121" Type="http://schemas.openxmlformats.org/officeDocument/2006/relationships/image" Target="../media/image354.png"/><Relationship Id="rId3" Type="http://schemas.openxmlformats.org/officeDocument/2006/relationships/image" Target="../media/image3.png"/><Relationship Id="rId12" Type="http://schemas.openxmlformats.org/officeDocument/2006/relationships/image" Target="../media/image245.png"/><Relationship Id="rId17" Type="http://schemas.openxmlformats.org/officeDocument/2006/relationships/image" Target="../media/image250.png"/><Relationship Id="rId25" Type="http://schemas.openxmlformats.org/officeDocument/2006/relationships/image" Target="../media/image258.png"/><Relationship Id="rId33" Type="http://schemas.openxmlformats.org/officeDocument/2006/relationships/image" Target="../media/image266.png"/><Relationship Id="rId38" Type="http://schemas.openxmlformats.org/officeDocument/2006/relationships/image" Target="../media/image271.png"/><Relationship Id="rId46" Type="http://schemas.openxmlformats.org/officeDocument/2006/relationships/image" Target="../media/image279.png"/><Relationship Id="rId59" Type="http://schemas.openxmlformats.org/officeDocument/2006/relationships/image" Target="../media/image292.png"/><Relationship Id="rId67" Type="http://schemas.openxmlformats.org/officeDocument/2006/relationships/image" Target="../media/image300.png"/><Relationship Id="rId103" Type="http://schemas.openxmlformats.org/officeDocument/2006/relationships/image" Target="../media/image336.png"/><Relationship Id="rId108" Type="http://schemas.openxmlformats.org/officeDocument/2006/relationships/image" Target="../media/image341.png"/><Relationship Id="rId116" Type="http://schemas.openxmlformats.org/officeDocument/2006/relationships/image" Target="../media/image349.png"/><Relationship Id="rId124" Type="http://schemas.openxmlformats.org/officeDocument/2006/relationships/image" Target="../media/image357.png"/><Relationship Id="rId129" Type="http://schemas.openxmlformats.org/officeDocument/2006/relationships/image" Target="../media/image362.png"/><Relationship Id="rId20" Type="http://schemas.openxmlformats.org/officeDocument/2006/relationships/image" Target="../media/image253.png"/><Relationship Id="rId41" Type="http://schemas.openxmlformats.org/officeDocument/2006/relationships/image" Target="../media/image274.png"/><Relationship Id="rId54" Type="http://schemas.openxmlformats.org/officeDocument/2006/relationships/image" Target="../media/image287.png"/><Relationship Id="rId62" Type="http://schemas.openxmlformats.org/officeDocument/2006/relationships/image" Target="../media/image295.png"/><Relationship Id="rId70" Type="http://schemas.openxmlformats.org/officeDocument/2006/relationships/image" Target="../media/image303.png"/><Relationship Id="rId75" Type="http://schemas.openxmlformats.org/officeDocument/2006/relationships/image" Target="../media/image308.png"/><Relationship Id="rId83" Type="http://schemas.openxmlformats.org/officeDocument/2006/relationships/image" Target="../media/image316.png"/><Relationship Id="rId88" Type="http://schemas.openxmlformats.org/officeDocument/2006/relationships/image" Target="../media/image321.png"/><Relationship Id="rId91" Type="http://schemas.openxmlformats.org/officeDocument/2006/relationships/image" Target="../media/image324.png"/><Relationship Id="rId96" Type="http://schemas.openxmlformats.org/officeDocument/2006/relationships/image" Target="../media/image329.png"/><Relationship Id="rId111" Type="http://schemas.openxmlformats.org/officeDocument/2006/relationships/image" Target="../media/image344.png"/><Relationship Id="rId132" Type="http://schemas.openxmlformats.org/officeDocument/2006/relationships/image" Target="../media/image365.png"/><Relationship Id="rId1" Type="http://schemas.openxmlformats.org/officeDocument/2006/relationships/slideLayout" Target="../slideLayouts/slideLayout5.xml"/><Relationship Id="rId6" Type="http://schemas.openxmlformats.org/officeDocument/2006/relationships/image" Target="../media/image6.png"/><Relationship Id="rId15" Type="http://schemas.openxmlformats.org/officeDocument/2006/relationships/image" Target="../media/image248.png"/><Relationship Id="rId23" Type="http://schemas.openxmlformats.org/officeDocument/2006/relationships/image" Target="../media/image256.png"/><Relationship Id="rId28" Type="http://schemas.openxmlformats.org/officeDocument/2006/relationships/image" Target="../media/image261.png"/><Relationship Id="rId36" Type="http://schemas.openxmlformats.org/officeDocument/2006/relationships/image" Target="../media/image269.png"/><Relationship Id="rId49" Type="http://schemas.openxmlformats.org/officeDocument/2006/relationships/image" Target="../media/image282.png"/><Relationship Id="rId57" Type="http://schemas.openxmlformats.org/officeDocument/2006/relationships/image" Target="../media/image290.png"/><Relationship Id="rId106" Type="http://schemas.openxmlformats.org/officeDocument/2006/relationships/image" Target="../media/image339.png"/><Relationship Id="rId114" Type="http://schemas.openxmlformats.org/officeDocument/2006/relationships/image" Target="../media/image347.png"/><Relationship Id="rId119" Type="http://schemas.openxmlformats.org/officeDocument/2006/relationships/image" Target="../media/image352.png"/><Relationship Id="rId127" Type="http://schemas.openxmlformats.org/officeDocument/2006/relationships/image" Target="../media/image360.png"/><Relationship Id="rId10" Type="http://schemas.openxmlformats.org/officeDocument/2006/relationships/image" Target="../media/image243.png"/><Relationship Id="rId31" Type="http://schemas.openxmlformats.org/officeDocument/2006/relationships/image" Target="../media/image264.png"/><Relationship Id="rId44" Type="http://schemas.openxmlformats.org/officeDocument/2006/relationships/image" Target="../media/image277.png"/><Relationship Id="rId52" Type="http://schemas.openxmlformats.org/officeDocument/2006/relationships/image" Target="../media/image285.png"/><Relationship Id="rId60" Type="http://schemas.openxmlformats.org/officeDocument/2006/relationships/image" Target="../media/image293.png"/><Relationship Id="rId65" Type="http://schemas.openxmlformats.org/officeDocument/2006/relationships/image" Target="../media/image298.png"/><Relationship Id="rId73" Type="http://schemas.openxmlformats.org/officeDocument/2006/relationships/image" Target="../media/image306.png"/><Relationship Id="rId78" Type="http://schemas.openxmlformats.org/officeDocument/2006/relationships/image" Target="../media/image311.png"/><Relationship Id="rId81" Type="http://schemas.openxmlformats.org/officeDocument/2006/relationships/image" Target="../media/image314.png"/><Relationship Id="rId86" Type="http://schemas.openxmlformats.org/officeDocument/2006/relationships/image" Target="../media/image319.png"/><Relationship Id="rId94" Type="http://schemas.openxmlformats.org/officeDocument/2006/relationships/image" Target="../media/image327.png"/><Relationship Id="rId99" Type="http://schemas.openxmlformats.org/officeDocument/2006/relationships/image" Target="../media/image332.png"/><Relationship Id="rId101" Type="http://schemas.openxmlformats.org/officeDocument/2006/relationships/image" Target="../media/image334.png"/><Relationship Id="rId122" Type="http://schemas.openxmlformats.org/officeDocument/2006/relationships/image" Target="../media/image355.png"/><Relationship Id="rId130" Type="http://schemas.openxmlformats.org/officeDocument/2006/relationships/image" Target="../media/image363.png"/><Relationship Id="rId4" Type="http://schemas.openxmlformats.org/officeDocument/2006/relationships/image" Target="../media/image116.png"/><Relationship Id="rId9" Type="http://schemas.openxmlformats.org/officeDocument/2006/relationships/image" Target="../media/image29.png"/><Relationship Id="rId13" Type="http://schemas.openxmlformats.org/officeDocument/2006/relationships/image" Target="../media/image246.png"/><Relationship Id="rId18" Type="http://schemas.openxmlformats.org/officeDocument/2006/relationships/image" Target="../media/image251.png"/><Relationship Id="rId39" Type="http://schemas.openxmlformats.org/officeDocument/2006/relationships/image" Target="../media/image272.png"/><Relationship Id="rId109" Type="http://schemas.openxmlformats.org/officeDocument/2006/relationships/image" Target="../media/image342.png"/><Relationship Id="rId34" Type="http://schemas.openxmlformats.org/officeDocument/2006/relationships/image" Target="../media/image267.png"/><Relationship Id="rId50" Type="http://schemas.openxmlformats.org/officeDocument/2006/relationships/image" Target="../media/image283.png"/><Relationship Id="rId55" Type="http://schemas.openxmlformats.org/officeDocument/2006/relationships/image" Target="../media/image288.png"/><Relationship Id="rId76" Type="http://schemas.openxmlformats.org/officeDocument/2006/relationships/image" Target="../media/image309.png"/><Relationship Id="rId97" Type="http://schemas.openxmlformats.org/officeDocument/2006/relationships/image" Target="../media/image330.png"/><Relationship Id="rId104" Type="http://schemas.openxmlformats.org/officeDocument/2006/relationships/image" Target="../media/image337.png"/><Relationship Id="rId120" Type="http://schemas.openxmlformats.org/officeDocument/2006/relationships/image" Target="../media/image353.png"/><Relationship Id="rId125" Type="http://schemas.openxmlformats.org/officeDocument/2006/relationships/image" Target="../media/image358.png"/><Relationship Id="rId7" Type="http://schemas.openxmlformats.org/officeDocument/2006/relationships/image" Target="../media/image27.png"/><Relationship Id="rId71" Type="http://schemas.openxmlformats.org/officeDocument/2006/relationships/image" Target="../media/image304.png"/><Relationship Id="rId92" Type="http://schemas.openxmlformats.org/officeDocument/2006/relationships/image" Target="../media/image325.png"/><Relationship Id="rId2" Type="http://schemas.openxmlformats.org/officeDocument/2006/relationships/image" Target="../media/image115.png"/><Relationship Id="rId29" Type="http://schemas.openxmlformats.org/officeDocument/2006/relationships/image" Target="../media/image262.png"/><Relationship Id="rId24" Type="http://schemas.openxmlformats.org/officeDocument/2006/relationships/image" Target="../media/image257.png"/><Relationship Id="rId40" Type="http://schemas.openxmlformats.org/officeDocument/2006/relationships/image" Target="../media/image273.png"/><Relationship Id="rId45" Type="http://schemas.openxmlformats.org/officeDocument/2006/relationships/image" Target="../media/image278.png"/><Relationship Id="rId66" Type="http://schemas.openxmlformats.org/officeDocument/2006/relationships/image" Target="../media/image299.png"/><Relationship Id="rId87" Type="http://schemas.openxmlformats.org/officeDocument/2006/relationships/image" Target="../media/image320.png"/><Relationship Id="rId110" Type="http://schemas.openxmlformats.org/officeDocument/2006/relationships/image" Target="../media/image343.png"/><Relationship Id="rId115" Type="http://schemas.openxmlformats.org/officeDocument/2006/relationships/image" Target="../media/image348.png"/><Relationship Id="rId131" Type="http://schemas.openxmlformats.org/officeDocument/2006/relationships/image" Target="../media/image364.png"/><Relationship Id="rId61" Type="http://schemas.openxmlformats.org/officeDocument/2006/relationships/image" Target="../media/image294.png"/><Relationship Id="rId82" Type="http://schemas.openxmlformats.org/officeDocument/2006/relationships/image" Target="../media/image315.png"/><Relationship Id="rId19" Type="http://schemas.openxmlformats.org/officeDocument/2006/relationships/image" Target="../media/image252.png"/></Relationships>
</file>

<file path=ppt/slides/_rels/slide8.xml.rels><?xml version="1.0" encoding="UTF-8" standalone="yes"?>
<Relationships xmlns="http://schemas.openxmlformats.org/package/2006/relationships"><Relationship Id="rId13" Type="http://schemas.openxmlformats.org/officeDocument/2006/relationships/image" Target="../media/image371.png"/><Relationship Id="rId18" Type="http://schemas.openxmlformats.org/officeDocument/2006/relationships/image" Target="../media/image376.png"/><Relationship Id="rId26" Type="http://schemas.openxmlformats.org/officeDocument/2006/relationships/image" Target="../media/image384.png"/><Relationship Id="rId39" Type="http://schemas.openxmlformats.org/officeDocument/2006/relationships/image" Target="../media/image397.png"/><Relationship Id="rId21" Type="http://schemas.openxmlformats.org/officeDocument/2006/relationships/image" Target="../media/image379.png"/><Relationship Id="rId34" Type="http://schemas.openxmlformats.org/officeDocument/2006/relationships/image" Target="../media/image392.png"/><Relationship Id="rId42" Type="http://schemas.openxmlformats.org/officeDocument/2006/relationships/image" Target="../media/image400.png"/><Relationship Id="rId47" Type="http://schemas.openxmlformats.org/officeDocument/2006/relationships/image" Target="../media/image405.png"/><Relationship Id="rId50" Type="http://schemas.openxmlformats.org/officeDocument/2006/relationships/image" Target="../media/image408.jpg"/><Relationship Id="rId55" Type="http://schemas.openxmlformats.org/officeDocument/2006/relationships/image" Target="../media/image413.jpg"/><Relationship Id="rId7" Type="http://schemas.openxmlformats.org/officeDocument/2006/relationships/image" Target="../media/image27.png"/><Relationship Id="rId12" Type="http://schemas.openxmlformats.org/officeDocument/2006/relationships/image" Target="../media/image370.png"/><Relationship Id="rId17" Type="http://schemas.openxmlformats.org/officeDocument/2006/relationships/image" Target="../media/image375.png"/><Relationship Id="rId25" Type="http://schemas.openxmlformats.org/officeDocument/2006/relationships/image" Target="../media/image383.png"/><Relationship Id="rId33" Type="http://schemas.openxmlformats.org/officeDocument/2006/relationships/image" Target="../media/image391.png"/><Relationship Id="rId38" Type="http://schemas.openxmlformats.org/officeDocument/2006/relationships/image" Target="../media/image396.png"/><Relationship Id="rId46" Type="http://schemas.openxmlformats.org/officeDocument/2006/relationships/image" Target="../media/image404.png"/><Relationship Id="rId59" Type="http://schemas.openxmlformats.org/officeDocument/2006/relationships/image" Target="../media/image417.jpg"/><Relationship Id="rId2" Type="http://schemas.openxmlformats.org/officeDocument/2006/relationships/image" Target="../media/image115.png"/><Relationship Id="rId16" Type="http://schemas.openxmlformats.org/officeDocument/2006/relationships/image" Target="../media/image374.png"/><Relationship Id="rId20" Type="http://schemas.openxmlformats.org/officeDocument/2006/relationships/image" Target="../media/image378.png"/><Relationship Id="rId29" Type="http://schemas.openxmlformats.org/officeDocument/2006/relationships/image" Target="../media/image387.png"/><Relationship Id="rId41" Type="http://schemas.openxmlformats.org/officeDocument/2006/relationships/image" Target="../media/image399.png"/><Relationship Id="rId54" Type="http://schemas.openxmlformats.org/officeDocument/2006/relationships/image" Target="../media/image412.jp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369.png"/><Relationship Id="rId24" Type="http://schemas.openxmlformats.org/officeDocument/2006/relationships/image" Target="../media/image382.png"/><Relationship Id="rId32" Type="http://schemas.openxmlformats.org/officeDocument/2006/relationships/image" Target="../media/image390.png"/><Relationship Id="rId37" Type="http://schemas.openxmlformats.org/officeDocument/2006/relationships/image" Target="../media/image395.png"/><Relationship Id="rId40" Type="http://schemas.openxmlformats.org/officeDocument/2006/relationships/image" Target="../media/image398.png"/><Relationship Id="rId45" Type="http://schemas.openxmlformats.org/officeDocument/2006/relationships/image" Target="../media/image403.png"/><Relationship Id="rId53" Type="http://schemas.openxmlformats.org/officeDocument/2006/relationships/image" Target="../media/image411.jpg"/><Relationship Id="rId58" Type="http://schemas.openxmlformats.org/officeDocument/2006/relationships/image" Target="../media/image416.jpg"/><Relationship Id="rId5" Type="http://schemas.openxmlformats.org/officeDocument/2006/relationships/image" Target="../media/image5.png"/><Relationship Id="rId15" Type="http://schemas.openxmlformats.org/officeDocument/2006/relationships/image" Target="../media/image373.png"/><Relationship Id="rId23" Type="http://schemas.openxmlformats.org/officeDocument/2006/relationships/image" Target="../media/image381.png"/><Relationship Id="rId28" Type="http://schemas.openxmlformats.org/officeDocument/2006/relationships/image" Target="../media/image386.png"/><Relationship Id="rId36" Type="http://schemas.openxmlformats.org/officeDocument/2006/relationships/image" Target="../media/image394.png"/><Relationship Id="rId49" Type="http://schemas.openxmlformats.org/officeDocument/2006/relationships/image" Target="../media/image407.png"/><Relationship Id="rId57" Type="http://schemas.openxmlformats.org/officeDocument/2006/relationships/image" Target="../media/image415.jpg"/><Relationship Id="rId10" Type="http://schemas.openxmlformats.org/officeDocument/2006/relationships/image" Target="../media/image368.png"/><Relationship Id="rId19" Type="http://schemas.openxmlformats.org/officeDocument/2006/relationships/image" Target="../media/image377.png"/><Relationship Id="rId31" Type="http://schemas.openxmlformats.org/officeDocument/2006/relationships/image" Target="../media/image389.png"/><Relationship Id="rId44" Type="http://schemas.openxmlformats.org/officeDocument/2006/relationships/image" Target="../media/image402.png"/><Relationship Id="rId52" Type="http://schemas.openxmlformats.org/officeDocument/2006/relationships/image" Target="../media/image410.jpg"/><Relationship Id="rId60" Type="http://schemas.openxmlformats.org/officeDocument/2006/relationships/image" Target="../media/image418.jpg"/><Relationship Id="rId4" Type="http://schemas.openxmlformats.org/officeDocument/2006/relationships/image" Target="../media/image116.png"/><Relationship Id="rId9" Type="http://schemas.openxmlformats.org/officeDocument/2006/relationships/image" Target="../media/image29.png"/><Relationship Id="rId14" Type="http://schemas.openxmlformats.org/officeDocument/2006/relationships/image" Target="../media/image372.png"/><Relationship Id="rId22" Type="http://schemas.openxmlformats.org/officeDocument/2006/relationships/image" Target="../media/image380.png"/><Relationship Id="rId27" Type="http://schemas.openxmlformats.org/officeDocument/2006/relationships/image" Target="../media/image385.png"/><Relationship Id="rId30" Type="http://schemas.openxmlformats.org/officeDocument/2006/relationships/image" Target="../media/image388.png"/><Relationship Id="rId35" Type="http://schemas.openxmlformats.org/officeDocument/2006/relationships/image" Target="../media/image393.png"/><Relationship Id="rId43" Type="http://schemas.openxmlformats.org/officeDocument/2006/relationships/image" Target="../media/image401.png"/><Relationship Id="rId48" Type="http://schemas.openxmlformats.org/officeDocument/2006/relationships/image" Target="../media/image406.png"/><Relationship Id="rId56" Type="http://schemas.openxmlformats.org/officeDocument/2006/relationships/image" Target="../media/image414.jpg"/><Relationship Id="rId8" Type="http://schemas.openxmlformats.org/officeDocument/2006/relationships/image" Target="../media/image28.png"/><Relationship Id="rId51" Type="http://schemas.openxmlformats.org/officeDocument/2006/relationships/image" Target="../media/image409.jp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422.png"/><Relationship Id="rId18" Type="http://schemas.openxmlformats.org/officeDocument/2006/relationships/image" Target="../media/image427.png"/><Relationship Id="rId26" Type="http://schemas.openxmlformats.org/officeDocument/2006/relationships/image" Target="../media/image435.jpg"/><Relationship Id="rId3" Type="http://schemas.openxmlformats.org/officeDocument/2006/relationships/image" Target="../media/image3.png"/><Relationship Id="rId21" Type="http://schemas.openxmlformats.org/officeDocument/2006/relationships/image" Target="../media/image430.png"/><Relationship Id="rId7" Type="http://schemas.openxmlformats.org/officeDocument/2006/relationships/image" Target="../media/image27.png"/><Relationship Id="rId12" Type="http://schemas.openxmlformats.org/officeDocument/2006/relationships/image" Target="../media/image421.png"/><Relationship Id="rId17" Type="http://schemas.openxmlformats.org/officeDocument/2006/relationships/image" Target="../media/image426.png"/><Relationship Id="rId25" Type="http://schemas.openxmlformats.org/officeDocument/2006/relationships/image" Target="../media/image434.jpg"/><Relationship Id="rId2" Type="http://schemas.openxmlformats.org/officeDocument/2006/relationships/image" Target="../media/image2.png"/><Relationship Id="rId16" Type="http://schemas.openxmlformats.org/officeDocument/2006/relationships/image" Target="../media/image425.png"/><Relationship Id="rId20" Type="http://schemas.openxmlformats.org/officeDocument/2006/relationships/image" Target="../media/image429.png"/><Relationship Id="rId29" Type="http://schemas.openxmlformats.org/officeDocument/2006/relationships/image" Target="../media/image438.jp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420.png"/><Relationship Id="rId24" Type="http://schemas.openxmlformats.org/officeDocument/2006/relationships/image" Target="../media/image433.png"/><Relationship Id="rId5" Type="http://schemas.openxmlformats.org/officeDocument/2006/relationships/image" Target="../media/image5.png"/><Relationship Id="rId15" Type="http://schemas.openxmlformats.org/officeDocument/2006/relationships/image" Target="../media/image424.png"/><Relationship Id="rId23" Type="http://schemas.openxmlformats.org/officeDocument/2006/relationships/image" Target="../media/image432.png"/><Relationship Id="rId28" Type="http://schemas.openxmlformats.org/officeDocument/2006/relationships/image" Target="../media/image437.jpg"/><Relationship Id="rId10" Type="http://schemas.openxmlformats.org/officeDocument/2006/relationships/image" Target="../media/image419.png"/><Relationship Id="rId19" Type="http://schemas.openxmlformats.org/officeDocument/2006/relationships/image" Target="../media/image428.png"/><Relationship Id="rId4" Type="http://schemas.openxmlformats.org/officeDocument/2006/relationships/image" Target="../media/image4.png"/><Relationship Id="rId9" Type="http://schemas.openxmlformats.org/officeDocument/2006/relationships/image" Target="../media/image29.png"/><Relationship Id="rId14" Type="http://schemas.openxmlformats.org/officeDocument/2006/relationships/image" Target="../media/image423.png"/><Relationship Id="rId22" Type="http://schemas.openxmlformats.org/officeDocument/2006/relationships/image" Target="../media/image431.png"/><Relationship Id="rId27" Type="http://schemas.openxmlformats.org/officeDocument/2006/relationships/image" Target="../media/image43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14" name="object 14"/>
          <p:cNvSpPr/>
          <p:nvPr/>
        </p:nvSpPr>
        <p:spPr>
          <a:xfrm>
            <a:off x="6592728"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sp>
        <p:nvSpPr>
          <p:cNvPr id="15" name="object 15"/>
          <p:cNvSpPr/>
          <p:nvPr/>
        </p:nvSpPr>
        <p:spPr>
          <a:xfrm>
            <a:off x="2054542" y="3208147"/>
            <a:ext cx="33655" cy="104139"/>
          </a:xfrm>
          <a:custGeom>
            <a:avLst/>
            <a:gdLst/>
            <a:ahLst/>
            <a:cxnLst/>
            <a:rect l="l" t="t" r="r" b="b"/>
            <a:pathLst>
              <a:path w="33655" h="104139">
                <a:moveTo>
                  <a:pt x="0" y="0"/>
                </a:moveTo>
                <a:lnTo>
                  <a:pt x="33528" y="0"/>
                </a:lnTo>
                <a:lnTo>
                  <a:pt x="33528" y="104140"/>
                </a:lnTo>
                <a:lnTo>
                  <a:pt x="0" y="104140"/>
                </a:lnTo>
                <a:lnTo>
                  <a:pt x="0" y="0"/>
                </a:lnTo>
                <a:close/>
              </a:path>
            </a:pathLst>
          </a:custGeom>
          <a:solidFill>
            <a:srgbClr val="8EAADB"/>
          </a:solidFill>
        </p:spPr>
        <p:txBody>
          <a:bodyPr wrap="square" lIns="0" tIns="0" rIns="0" bIns="0" rtlCol="0"/>
          <a:lstStyle/>
          <a:p>
            <a:endParaRPr/>
          </a:p>
        </p:txBody>
      </p:sp>
      <p:sp>
        <p:nvSpPr>
          <p:cNvPr id="16" name="object 16"/>
          <p:cNvSpPr/>
          <p:nvPr/>
        </p:nvSpPr>
        <p:spPr>
          <a:xfrm>
            <a:off x="2054529" y="3208159"/>
            <a:ext cx="200025" cy="254000"/>
          </a:xfrm>
          <a:custGeom>
            <a:avLst/>
            <a:gdLst/>
            <a:ahLst/>
            <a:cxnLst/>
            <a:rect l="l" t="t" r="r" b="b"/>
            <a:pathLst>
              <a:path w="200025" h="254000">
                <a:moveTo>
                  <a:pt x="199936" y="0"/>
                </a:moveTo>
                <a:lnTo>
                  <a:pt x="166408" y="0"/>
                </a:lnTo>
                <a:lnTo>
                  <a:pt x="166408" y="104140"/>
                </a:lnTo>
                <a:lnTo>
                  <a:pt x="0" y="104140"/>
                </a:lnTo>
                <a:lnTo>
                  <a:pt x="0" y="134620"/>
                </a:lnTo>
                <a:lnTo>
                  <a:pt x="0" y="254000"/>
                </a:lnTo>
                <a:lnTo>
                  <a:pt x="33528" y="254000"/>
                </a:lnTo>
                <a:lnTo>
                  <a:pt x="33528" y="134620"/>
                </a:lnTo>
                <a:lnTo>
                  <a:pt x="166408" y="134620"/>
                </a:lnTo>
                <a:lnTo>
                  <a:pt x="166408" y="254000"/>
                </a:lnTo>
                <a:lnTo>
                  <a:pt x="199936" y="254000"/>
                </a:lnTo>
                <a:lnTo>
                  <a:pt x="199936" y="134620"/>
                </a:lnTo>
                <a:lnTo>
                  <a:pt x="199936" y="104140"/>
                </a:lnTo>
                <a:lnTo>
                  <a:pt x="199936" y="0"/>
                </a:lnTo>
                <a:close/>
              </a:path>
            </a:pathLst>
          </a:custGeom>
          <a:solidFill>
            <a:srgbClr val="8EAADB"/>
          </a:solidFill>
        </p:spPr>
        <p:txBody>
          <a:bodyPr wrap="square" lIns="0" tIns="0" rIns="0" bIns="0" rtlCol="0"/>
          <a:lstStyle/>
          <a:p>
            <a:endParaRPr/>
          </a:p>
        </p:txBody>
      </p:sp>
      <p:grpSp>
        <p:nvGrpSpPr>
          <p:cNvPr id="17" name="object 17"/>
          <p:cNvGrpSpPr/>
          <p:nvPr/>
        </p:nvGrpSpPr>
        <p:grpSpPr>
          <a:xfrm>
            <a:off x="2301811" y="3208782"/>
            <a:ext cx="420370" cy="328295"/>
            <a:chOff x="2301811" y="3208782"/>
            <a:chExt cx="420370" cy="328295"/>
          </a:xfrm>
        </p:grpSpPr>
        <p:sp>
          <p:nvSpPr>
            <p:cNvPr id="18" name="object 18"/>
            <p:cNvSpPr/>
            <p:nvPr/>
          </p:nvSpPr>
          <p:spPr>
            <a:xfrm>
              <a:off x="2301811" y="3208794"/>
              <a:ext cx="226060" cy="328295"/>
            </a:xfrm>
            <a:custGeom>
              <a:avLst/>
              <a:gdLst/>
              <a:ahLst/>
              <a:cxnLst/>
              <a:rect l="l" t="t" r="r" b="b"/>
              <a:pathLst>
                <a:path w="226060" h="328295">
                  <a:moveTo>
                    <a:pt x="30568" y="70192"/>
                  </a:moveTo>
                  <a:lnTo>
                    <a:pt x="0" y="70192"/>
                  </a:lnTo>
                  <a:lnTo>
                    <a:pt x="0" y="253365"/>
                  </a:lnTo>
                  <a:lnTo>
                    <a:pt x="30568" y="253365"/>
                  </a:lnTo>
                  <a:lnTo>
                    <a:pt x="30568" y="70192"/>
                  </a:lnTo>
                  <a:close/>
                </a:path>
                <a:path w="226060" h="328295">
                  <a:moveTo>
                    <a:pt x="30568" y="0"/>
                  </a:moveTo>
                  <a:lnTo>
                    <a:pt x="0" y="0"/>
                  </a:lnTo>
                  <a:lnTo>
                    <a:pt x="0" y="35140"/>
                  </a:lnTo>
                  <a:lnTo>
                    <a:pt x="30568" y="35140"/>
                  </a:lnTo>
                  <a:lnTo>
                    <a:pt x="30568" y="0"/>
                  </a:lnTo>
                  <a:close/>
                </a:path>
                <a:path w="226060" h="328295">
                  <a:moveTo>
                    <a:pt x="225920" y="70192"/>
                  </a:moveTo>
                  <a:lnTo>
                    <a:pt x="196875" y="70192"/>
                  </a:lnTo>
                  <a:lnTo>
                    <a:pt x="196875" y="91617"/>
                  </a:lnTo>
                  <a:lnTo>
                    <a:pt x="196875" y="160197"/>
                  </a:lnTo>
                  <a:lnTo>
                    <a:pt x="189166" y="202069"/>
                  </a:lnTo>
                  <a:lnTo>
                    <a:pt x="156578" y="226479"/>
                  </a:lnTo>
                  <a:lnTo>
                    <a:pt x="146583" y="227355"/>
                  </a:lnTo>
                  <a:lnTo>
                    <a:pt x="135674" y="226479"/>
                  </a:lnTo>
                  <a:lnTo>
                    <a:pt x="103924" y="202082"/>
                  </a:lnTo>
                  <a:lnTo>
                    <a:pt x="96189" y="158673"/>
                  </a:lnTo>
                  <a:lnTo>
                    <a:pt x="97053" y="142671"/>
                  </a:lnTo>
                  <a:lnTo>
                    <a:pt x="117983" y="101269"/>
                  </a:lnTo>
                  <a:lnTo>
                    <a:pt x="146583" y="91617"/>
                  </a:lnTo>
                  <a:lnTo>
                    <a:pt x="156565" y="92748"/>
                  </a:lnTo>
                  <a:lnTo>
                    <a:pt x="188518" y="118414"/>
                  </a:lnTo>
                  <a:lnTo>
                    <a:pt x="196875" y="160197"/>
                  </a:lnTo>
                  <a:lnTo>
                    <a:pt x="196875" y="91617"/>
                  </a:lnTo>
                  <a:lnTo>
                    <a:pt x="185750" y="80454"/>
                  </a:lnTo>
                  <a:lnTo>
                    <a:pt x="173062" y="72301"/>
                  </a:lnTo>
                  <a:lnTo>
                    <a:pt x="158940" y="67310"/>
                  </a:lnTo>
                  <a:lnTo>
                    <a:pt x="143535" y="65620"/>
                  </a:lnTo>
                  <a:lnTo>
                    <a:pt x="131457" y="66459"/>
                  </a:lnTo>
                  <a:lnTo>
                    <a:pt x="92176" y="84353"/>
                  </a:lnTo>
                  <a:lnTo>
                    <a:pt x="69240" y="123126"/>
                  </a:lnTo>
                  <a:lnTo>
                    <a:pt x="64096" y="160197"/>
                  </a:lnTo>
                  <a:lnTo>
                    <a:pt x="65265" y="178854"/>
                  </a:lnTo>
                  <a:lnTo>
                    <a:pt x="83997" y="225831"/>
                  </a:lnTo>
                  <a:lnTo>
                    <a:pt x="125196" y="251625"/>
                  </a:lnTo>
                  <a:lnTo>
                    <a:pt x="143535" y="253352"/>
                  </a:lnTo>
                  <a:lnTo>
                    <a:pt x="157822" y="251917"/>
                  </a:lnTo>
                  <a:lnTo>
                    <a:pt x="170967" y="247599"/>
                  </a:lnTo>
                  <a:lnTo>
                    <a:pt x="182968" y="240423"/>
                  </a:lnTo>
                  <a:lnTo>
                    <a:pt x="193827" y="230403"/>
                  </a:lnTo>
                  <a:lnTo>
                    <a:pt x="194449" y="244144"/>
                  </a:lnTo>
                  <a:lnTo>
                    <a:pt x="186207" y="284022"/>
                  </a:lnTo>
                  <a:lnTo>
                    <a:pt x="152603" y="303072"/>
                  </a:lnTo>
                  <a:lnTo>
                    <a:pt x="142011" y="303644"/>
                  </a:lnTo>
                  <a:lnTo>
                    <a:pt x="133121" y="303072"/>
                  </a:lnTo>
                  <a:lnTo>
                    <a:pt x="100761" y="273164"/>
                  </a:lnTo>
                  <a:lnTo>
                    <a:pt x="70192" y="268592"/>
                  </a:lnTo>
                  <a:lnTo>
                    <a:pt x="80949" y="305676"/>
                  </a:lnTo>
                  <a:lnTo>
                    <a:pt x="127431" y="327177"/>
                  </a:lnTo>
                  <a:lnTo>
                    <a:pt x="143535" y="328028"/>
                  </a:lnTo>
                  <a:lnTo>
                    <a:pt x="156679" y="327456"/>
                  </a:lnTo>
                  <a:lnTo>
                    <a:pt x="198742" y="312864"/>
                  </a:lnTo>
                  <a:lnTo>
                    <a:pt x="208445" y="303644"/>
                  </a:lnTo>
                  <a:lnTo>
                    <a:pt x="212496" y="298526"/>
                  </a:lnTo>
                  <a:lnTo>
                    <a:pt x="225348" y="248958"/>
                  </a:lnTo>
                  <a:lnTo>
                    <a:pt x="225920" y="227355"/>
                  </a:lnTo>
                  <a:lnTo>
                    <a:pt x="225920" y="70192"/>
                  </a:lnTo>
                  <a:close/>
                </a:path>
              </a:pathLst>
            </a:custGeom>
            <a:solidFill>
              <a:srgbClr val="8EAADB"/>
            </a:solidFill>
          </p:spPr>
          <p:txBody>
            <a:bodyPr wrap="square" lIns="0" tIns="0" rIns="0" bIns="0" rtlCol="0"/>
            <a:lstStyle/>
            <a:p>
              <a:endParaRPr/>
            </a:p>
          </p:txBody>
        </p:sp>
        <p:pic>
          <p:nvPicPr>
            <p:cNvPr id="19" name="object 19"/>
            <p:cNvPicPr/>
            <p:nvPr/>
          </p:nvPicPr>
          <p:blipFill>
            <a:blip r:embed="rId7" cstate="print"/>
            <a:stretch>
              <a:fillRect/>
            </a:stretch>
          </p:blipFill>
          <p:spPr>
            <a:xfrm>
              <a:off x="2572035" y="3208782"/>
              <a:ext cx="149542" cy="253365"/>
            </a:xfrm>
            <a:prstGeom prst="rect">
              <a:avLst/>
            </a:prstGeom>
          </p:spPr>
        </p:pic>
      </p:grpSp>
      <p:sp>
        <p:nvSpPr>
          <p:cNvPr id="20" name="object 20"/>
          <p:cNvSpPr/>
          <p:nvPr/>
        </p:nvSpPr>
        <p:spPr>
          <a:xfrm>
            <a:off x="2845206" y="3209289"/>
            <a:ext cx="788035" cy="257810"/>
          </a:xfrm>
          <a:custGeom>
            <a:avLst/>
            <a:gdLst/>
            <a:ahLst/>
            <a:cxnLst/>
            <a:rect l="l" t="t" r="r" b="b"/>
            <a:pathLst>
              <a:path w="788035" h="257810">
                <a:moveTo>
                  <a:pt x="160312" y="223520"/>
                </a:moveTo>
                <a:lnTo>
                  <a:pt x="35140" y="223520"/>
                </a:lnTo>
                <a:lnTo>
                  <a:pt x="35140" y="0"/>
                </a:lnTo>
                <a:lnTo>
                  <a:pt x="0" y="0"/>
                </a:lnTo>
                <a:lnTo>
                  <a:pt x="0" y="223520"/>
                </a:lnTo>
                <a:lnTo>
                  <a:pt x="0" y="252730"/>
                </a:lnTo>
                <a:lnTo>
                  <a:pt x="160312" y="252730"/>
                </a:lnTo>
                <a:lnTo>
                  <a:pt x="160312" y="223520"/>
                </a:lnTo>
                <a:close/>
              </a:path>
              <a:path w="788035" h="257810">
                <a:moveTo>
                  <a:pt x="352615" y="161239"/>
                </a:moveTo>
                <a:lnTo>
                  <a:pt x="346900" y="120269"/>
                </a:lnTo>
                <a:lnTo>
                  <a:pt x="330911" y="91135"/>
                </a:lnTo>
                <a:lnTo>
                  <a:pt x="329755" y="89509"/>
                </a:lnTo>
                <a:lnTo>
                  <a:pt x="320611" y="81572"/>
                </a:lnTo>
                <a:lnTo>
                  <a:pt x="320611" y="142951"/>
                </a:lnTo>
                <a:lnTo>
                  <a:pt x="216789" y="142951"/>
                </a:lnTo>
                <a:lnTo>
                  <a:pt x="233553" y="104851"/>
                </a:lnTo>
                <a:lnTo>
                  <a:pt x="270217" y="91135"/>
                </a:lnTo>
                <a:lnTo>
                  <a:pt x="281101" y="92278"/>
                </a:lnTo>
                <a:lnTo>
                  <a:pt x="312686" y="115722"/>
                </a:lnTo>
                <a:lnTo>
                  <a:pt x="320611" y="142951"/>
                </a:lnTo>
                <a:lnTo>
                  <a:pt x="320611" y="81572"/>
                </a:lnTo>
                <a:lnTo>
                  <a:pt x="317220" y="78625"/>
                </a:lnTo>
                <a:lnTo>
                  <a:pt x="302653" y="71031"/>
                </a:lnTo>
                <a:lnTo>
                  <a:pt x="286385" y="66573"/>
                </a:lnTo>
                <a:lnTo>
                  <a:pt x="268693" y="65125"/>
                </a:lnTo>
                <a:lnTo>
                  <a:pt x="251015" y="66598"/>
                </a:lnTo>
                <a:lnTo>
                  <a:pt x="207645" y="91135"/>
                </a:lnTo>
                <a:lnTo>
                  <a:pt x="184632" y="141058"/>
                </a:lnTo>
                <a:lnTo>
                  <a:pt x="183159" y="162763"/>
                </a:lnTo>
                <a:lnTo>
                  <a:pt x="184607" y="184264"/>
                </a:lnTo>
                <a:lnTo>
                  <a:pt x="206121" y="232956"/>
                </a:lnTo>
                <a:lnTo>
                  <a:pt x="251637" y="255981"/>
                </a:lnTo>
                <a:lnTo>
                  <a:pt x="270217" y="257441"/>
                </a:lnTo>
                <a:lnTo>
                  <a:pt x="285648" y="256552"/>
                </a:lnTo>
                <a:lnTo>
                  <a:pt x="323659" y="242100"/>
                </a:lnTo>
                <a:lnTo>
                  <a:pt x="347446" y="211023"/>
                </a:lnTo>
                <a:lnTo>
                  <a:pt x="352615" y="197904"/>
                </a:lnTo>
                <a:lnTo>
                  <a:pt x="319087" y="194856"/>
                </a:lnTo>
                <a:lnTo>
                  <a:pt x="315366" y="203428"/>
                </a:lnTo>
                <a:lnTo>
                  <a:pt x="311073" y="210858"/>
                </a:lnTo>
                <a:lnTo>
                  <a:pt x="271741" y="231432"/>
                </a:lnTo>
                <a:lnTo>
                  <a:pt x="259969" y="230555"/>
                </a:lnTo>
                <a:lnTo>
                  <a:pt x="225767" y="207098"/>
                </a:lnTo>
                <a:lnTo>
                  <a:pt x="215265" y="168859"/>
                </a:lnTo>
                <a:lnTo>
                  <a:pt x="352615" y="168859"/>
                </a:lnTo>
                <a:lnTo>
                  <a:pt x="352615" y="161239"/>
                </a:lnTo>
                <a:close/>
              </a:path>
              <a:path w="788035" h="257810">
                <a:moveTo>
                  <a:pt x="537298" y="69697"/>
                </a:moveTo>
                <a:lnTo>
                  <a:pt x="505294" y="69697"/>
                </a:lnTo>
                <a:lnTo>
                  <a:pt x="464058" y="181140"/>
                </a:lnTo>
                <a:lnTo>
                  <a:pt x="457581" y="200380"/>
                </a:lnTo>
                <a:lnTo>
                  <a:pt x="455053" y="208788"/>
                </a:lnTo>
                <a:lnTo>
                  <a:pt x="453390" y="216192"/>
                </a:lnTo>
                <a:lnTo>
                  <a:pt x="450202" y="207048"/>
                </a:lnTo>
                <a:lnTo>
                  <a:pt x="444385" y="188760"/>
                </a:lnTo>
                <a:lnTo>
                  <a:pt x="441198" y="179616"/>
                </a:lnTo>
                <a:lnTo>
                  <a:pt x="401472" y="69697"/>
                </a:lnTo>
                <a:lnTo>
                  <a:pt x="367944" y="69697"/>
                </a:lnTo>
                <a:lnTo>
                  <a:pt x="438150" y="252869"/>
                </a:lnTo>
                <a:lnTo>
                  <a:pt x="467106" y="252869"/>
                </a:lnTo>
                <a:lnTo>
                  <a:pt x="537298" y="69697"/>
                </a:lnTo>
                <a:close/>
              </a:path>
              <a:path w="788035" h="257810">
                <a:moveTo>
                  <a:pt x="720559" y="161239"/>
                </a:moveTo>
                <a:lnTo>
                  <a:pt x="714806" y="120269"/>
                </a:lnTo>
                <a:lnTo>
                  <a:pt x="698766" y="91135"/>
                </a:lnTo>
                <a:lnTo>
                  <a:pt x="697611" y="89509"/>
                </a:lnTo>
                <a:lnTo>
                  <a:pt x="688467" y="81572"/>
                </a:lnTo>
                <a:lnTo>
                  <a:pt x="688467" y="142951"/>
                </a:lnTo>
                <a:lnTo>
                  <a:pt x="584644" y="142951"/>
                </a:lnTo>
                <a:lnTo>
                  <a:pt x="601497" y="104851"/>
                </a:lnTo>
                <a:lnTo>
                  <a:pt x="636549" y="91135"/>
                </a:lnTo>
                <a:lnTo>
                  <a:pt x="648335" y="92278"/>
                </a:lnTo>
                <a:lnTo>
                  <a:pt x="680542" y="115722"/>
                </a:lnTo>
                <a:lnTo>
                  <a:pt x="688467" y="142951"/>
                </a:lnTo>
                <a:lnTo>
                  <a:pt x="688467" y="81572"/>
                </a:lnTo>
                <a:lnTo>
                  <a:pt x="685088" y="78625"/>
                </a:lnTo>
                <a:lnTo>
                  <a:pt x="670547" y="71031"/>
                </a:lnTo>
                <a:lnTo>
                  <a:pt x="654278" y="66573"/>
                </a:lnTo>
                <a:lnTo>
                  <a:pt x="636549" y="65125"/>
                </a:lnTo>
                <a:lnTo>
                  <a:pt x="618210" y="66598"/>
                </a:lnTo>
                <a:lnTo>
                  <a:pt x="573976" y="91135"/>
                </a:lnTo>
                <a:lnTo>
                  <a:pt x="552538" y="141058"/>
                </a:lnTo>
                <a:lnTo>
                  <a:pt x="551116" y="162763"/>
                </a:lnTo>
                <a:lnTo>
                  <a:pt x="552538" y="184264"/>
                </a:lnTo>
                <a:lnTo>
                  <a:pt x="573976" y="232956"/>
                </a:lnTo>
                <a:lnTo>
                  <a:pt x="619493" y="255981"/>
                </a:lnTo>
                <a:lnTo>
                  <a:pt x="638073" y="257441"/>
                </a:lnTo>
                <a:lnTo>
                  <a:pt x="653542" y="256552"/>
                </a:lnTo>
                <a:lnTo>
                  <a:pt x="691515" y="242100"/>
                </a:lnTo>
                <a:lnTo>
                  <a:pt x="702322" y="231432"/>
                </a:lnTo>
                <a:lnTo>
                  <a:pt x="708710" y="222859"/>
                </a:lnTo>
                <a:lnTo>
                  <a:pt x="714743" y="211023"/>
                </a:lnTo>
                <a:lnTo>
                  <a:pt x="719035" y="197904"/>
                </a:lnTo>
                <a:lnTo>
                  <a:pt x="686943" y="194856"/>
                </a:lnTo>
                <a:lnTo>
                  <a:pt x="683221" y="203428"/>
                </a:lnTo>
                <a:lnTo>
                  <a:pt x="678942" y="210858"/>
                </a:lnTo>
                <a:lnTo>
                  <a:pt x="638073" y="231432"/>
                </a:lnTo>
                <a:lnTo>
                  <a:pt x="627202" y="230555"/>
                </a:lnTo>
                <a:lnTo>
                  <a:pt x="593013" y="207098"/>
                </a:lnTo>
                <a:lnTo>
                  <a:pt x="583120" y="168859"/>
                </a:lnTo>
                <a:lnTo>
                  <a:pt x="720559" y="168859"/>
                </a:lnTo>
                <a:lnTo>
                  <a:pt x="720559" y="161239"/>
                </a:lnTo>
                <a:close/>
              </a:path>
              <a:path w="788035" h="257810">
                <a:moveTo>
                  <a:pt x="788009" y="254"/>
                </a:moveTo>
                <a:lnTo>
                  <a:pt x="755992" y="254"/>
                </a:lnTo>
                <a:lnTo>
                  <a:pt x="755992" y="254762"/>
                </a:lnTo>
                <a:lnTo>
                  <a:pt x="788009" y="254762"/>
                </a:lnTo>
                <a:lnTo>
                  <a:pt x="788009" y="254"/>
                </a:lnTo>
                <a:close/>
              </a:path>
            </a:pathLst>
          </a:custGeom>
          <a:solidFill>
            <a:srgbClr val="8EAADB"/>
          </a:solidFill>
        </p:spPr>
        <p:txBody>
          <a:bodyPr wrap="square" lIns="0" tIns="0" rIns="0" bIns="0" rtlCol="0"/>
          <a:lstStyle/>
          <a:p>
            <a:endParaRPr/>
          </a:p>
        </p:txBody>
      </p:sp>
      <p:grpSp>
        <p:nvGrpSpPr>
          <p:cNvPr id="21" name="object 21"/>
          <p:cNvGrpSpPr/>
          <p:nvPr/>
        </p:nvGrpSpPr>
        <p:grpSpPr>
          <a:xfrm>
            <a:off x="3759612" y="3208782"/>
            <a:ext cx="1038225" cy="328295"/>
            <a:chOff x="3759612" y="3208782"/>
            <a:chExt cx="1038225" cy="328295"/>
          </a:xfrm>
        </p:grpSpPr>
        <p:pic>
          <p:nvPicPr>
            <p:cNvPr id="22" name="object 22"/>
            <p:cNvPicPr/>
            <p:nvPr/>
          </p:nvPicPr>
          <p:blipFill>
            <a:blip r:embed="rId8" cstate="print"/>
            <a:stretch>
              <a:fillRect/>
            </a:stretch>
          </p:blipFill>
          <p:spPr>
            <a:xfrm>
              <a:off x="3759612" y="3208782"/>
              <a:ext cx="210597" cy="253365"/>
            </a:xfrm>
            <a:prstGeom prst="rect">
              <a:avLst/>
            </a:prstGeom>
          </p:spPr>
        </p:pic>
        <p:pic>
          <p:nvPicPr>
            <p:cNvPr id="23" name="object 23"/>
            <p:cNvPicPr/>
            <p:nvPr/>
          </p:nvPicPr>
          <p:blipFill>
            <a:blip r:embed="rId9" cstate="print"/>
            <a:stretch>
              <a:fillRect/>
            </a:stretch>
          </p:blipFill>
          <p:spPr>
            <a:xfrm>
              <a:off x="3999166" y="3274409"/>
              <a:ext cx="169449" cy="192309"/>
            </a:xfrm>
            <a:prstGeom prst="rect">
              <a:avLst/>
            </a:prstGeom>
          </p:spPr>
        </p:pic>
        <p:pic>
          <p:nvPicPr>
            <p:cNvPr id="24" name="object 24"/>
            <p:cNvPicPr/>
            <p:nvPr/>
          </p:nvPicPr>
          <p:blipFill>
            <a:blip r:embed="rId10" cstate="print"/>
            <a:stretch>
              <a:fillRect/>
            </a:stretch>
          </p:blipFill>
          <p:spPr>
            <a:xfrm>
              <a:off x="4190047" y="3274409"/>
              <a:ext cx="154209" cy="192309"/>
            </a:xfrm>
            <a:prstGeom prst="rect">
              <a:avLst/>
            </a:prstGeom>
          </p:spPr>
        </p:pic>
        <p:sp>
          <p:nvSpPr>
            <p:cNvPr id="25" name="object 25"/>
            <p:cNvSpPr/>
            <p:nvPr/>
          </p:nvSpPr>
          <p:spPr>
            <a:xfrm>
              <a:off x="4377779" y="3208794"/>
              <a:ext cx="224790" cy="328295"/>
            </a:xfrm>
            <a:custGeom>
              <a:avLst/>
              <a:gdLst/>
              <a:ahLst/>
              <a:cxnLst/>
              <a:rect l="l" t="t" r="r" b="b"/>
              <a:pathLst>
                <a:path w="224789" h="328295">
                  <a:moveTo>
                    <a:pt x="30568" y="70192"/>
                  </a:moveTo>
                  <a:lnTo>
                    <a:pt x="0" y="70192"/>
                  </a:lnTo>
                  <a:lnTo>
                    <a:pt x="0" y="253365"/>
                  </a:lnTo>
                  <a:lnTo>
                    <a:pt x="30568" y="253365"/>
                  </a:lnTo>
                  <a:lnTo>
                    <a:pt x="30568" y="70192"/>
                  </a:lnTo>
                  <a:close/>
                </a:path>
                <a:path w="224789" h="328295">
                  <a:moveTo>
                    <a:pt x="30568" y="0"/>
                  </a:moveTo>
                  <a:lnTo>
                    <a:pt x="0" y="0"/>
                  </a:lnTo>
                  <a:lnTo>
                    <a:pt x="0" y="35140"/>
                  </a:lnTo>
                  <a:lnTo>
                    <a:pt x="30568" y="35140"/>
                  </a:lnTo>
                  <a:lnTo>
                    <a:pt x="30568" y="0"/>
                  </a:lnTo>
                  <a:close/>
                </a:path>
                <a:path w="224789" h="328295">
                  <a:moveTo>
                    <a:pt x="224409" y="70192"/>
                  </a:moveTo>
                  <a:lnTo>
                    <a:pt x="195453" y="70192"/>
                  </a:lnTo>
                  <a:lnTo>
                    <a:pt x="195453" y="91617"/>
                  </a:lnTo>
                  <a:lnTo>
                    <a:pt x="195453" y="160197"/>
                  </a:lnTo>
                  <a:lnTo>
                    <a:pt x="187058" y="202069"/>
                  </a:lnTo>
                  <a:lnTo>
                    <a:pt x="155041" y="226479"/>
                  </a:lnTo>
                  <a:lnTo>
                    <a:pt x="145059" y="227355"/>
                  </a:lnTo>
                  <a:lnTo>
                    <a:pt x="134188" y="226479"/>
                  </a:lnTo>
                  <a:lnTo>
                    <a:pt x="102412" y="202082"/>
                  </a:lnTo>
                  <a:lnTo>
                    <a:pt x="94678" y="158673"/>
                  </a:lnTo>
                  <a:lnTo>
                    <a:pt x="95529" y="142671"/>
                  </a:lnTo>
                  <a:lnTo>
                    <a:pt x="116459" y="101269"/>
                  </a:lnTo>
                  <a:lnTo>
                    <a:pt x="143535" y="91617"/>
                  </a:lnTo>
                  <a:lnTo>
                    <a:pt x="154393" y="92748"/>
                  </a:lnTo>
                  <a:lnTo>
                    <a:pt x="187058" y="118414"/>
                  </a:lnTo>
                  <a:lnTo>
                    <a:pt x="195453" y="160197"/>
                  </a:lnTo>
                  <a:lnTo>
                    <a:pt x="195453" y="91617"/>
                  </a:lnTo>
                  <a:lnTo>
                    <a:pt x="184315" y="80454"/>
                  </a:lnTo>
                  <a:lnTo>
                    <a:pt x="171589" y="72301"/>
                  </a:lnTo>
                  <a:lnTo>
                    <a:pt x="157441" y="67310"/>
                  </a:lnTo>
                  <a:lnTo>
                    <a:pt x="142011" y="65620"/>
                  </a:lnTo>
                  <a:lnTo>
                    <a:pt x="129971" y="66459"/>
                  </a:lnTo>
                  <a:lnTo>
                    <a:pt x="90678" y="84353"/>
                  </a:lnTo>
                  <a:lnTo>
                    <a:pt x="67805" y="123126"/>
                  </a:lnTo>
                  <a:lnTo>
                    <a:pt x="62572" y="160197"/>
                  </a:lnTo>
                  <a:lnTo>
                    <a:pt x="63766" y="178854"/>
                  </a:lnTo>
                  <a:lnTo>
                    <a:pt x="82486" y="225831"/>
                  </a:lnTo>
                  <a:lnTo>
                    <a:pt x="123672" y="251625"/>
                  </a:lnTo>
                  <a:lnTo>
                    <a:pt x="142011" y="253352"/>
                  </a:lnTo>
                  <a:lnTo>
                    <a:pt x="156311" y="251917"/>
                  </a:lnTo>
                  <a:lnTo>
                    <a:pt x="169456" y="247599"/>
                  </a:lnTo>
                  <a:lnTo>
                    <a:pt x="181495" y="240423"/>
                  </a:lnTo>
                  <a:lnTo>
                    <a:pt x="192405" y="230403"/>
                  </a:lnTo>
                  <a:lnTo>
                    <a:pt x="192316" y="248958"/>
                  </a:lnTo>
                  <a:lnTo>
                    <a:pt x="180124" y="289623"/>
                  </a:lnTo>
                  <a:lnTo>
                    <a:pt x="140487" y="303644"/>
                  </a:lnTo>
                  <a:lnTo>
                    <a:pt x="131648" y="303072"/>
                  </a:lnTo>
                  <a:lnTo>
                    <a:pt x="99250" y="283832"/>
                  </a:lnTo>
                  <a:lnTo>
                    <a:pt x="99250" y="273164"/>
                  </a:lnTo>
                  <a:lnTo>
                    <a:pt x="68770" y="268592"/>
                  </a:lnTo>
                  <a:lnTo>
                    <a:pt x="79489" y="305676"/>
                  </a:lnTo>
                  <a:lnTo>
                    <a:pt x="125704" y="327177"/>
                  </a:lnTo>
                  <a:lnTo>
                    <a:pt x="142011" y="328028"/>
                  </a:lnTo>
                  <a:lnTo>
                    <a:pt x="155168" y="327456"/>
                  </a:lnTo>
                  <a:lnTo>
                    <a:pt x="197256" y="312864"/>
                  </a:lnTo>
                  <a:lnTo>
                    <a:pt x="219265" y="279336"/>
                  </a:lnTo>
                  <a:lnTo>
                    <a:pt x="224370" y="230403"/>
                  </a:lnTo>
                  <a:lnTo>
                    <a:pt x="224409" y="227355"/>
                  </a:lnTo>
                  <a:lnTo>
                    <a:pt x="224409" y="70192"/>
                  </a:lnTo>
                  <a:close/>
                </a:path>
              </a:pathLst>
            </a:custGeom>
            <a:solidFill>
              <a:srgbClr val="8EAADB"/>
            </a:solidFill>
          </p:spPr>
          <p:txBody>
            <a:bodyPr wrap="square" lIns="0" tIns="0" rIns="0" bIns="0" rtlCol="0"/>
            <a:lstStyle/>
            <a:p>
              <a:endParaRPr/>
            </a:p>
          </p:txBody>
        </p:sp>
        <p:pic>
          <p:nvPicPr>
            <p:cNvPr id="26" name="object 26"/>
            <p:cNvPicPr/>
            <p:nvPr/>
          </p:nvPicPr>
          <p:blipFill>
            <a:blip r:embed="rId11" cstate="print"/>
            <a:stretch>
              <a:fillRect/>
            </a:stretch>
          </p:blipFill>
          <p:spPr>
            <a:xfrm>
              <a:off x="4646485" y="3274409"/>
              <a:ext cx="151161" cy="187737"/>
            </a:xfrm>
            <a:prstGeom prst="rect">
              <a:avLst/>
            </a:prstGeom>
          </p:spPr>
        </p:pic>
      </p:grpSp>
      <p:sp>
        <p:nvSpPr>
          <p:cNvPr id="27" name="object 27"/>
          <p:cNvSpPr/>
          <p:nvPr/>
        </p:nvSpPr>
        <p:spPr>
          <a:xfrm>
            <a:off x="4919751" y="3204222"/>
            <a:ext cx="154305" cy="332740"/>
          </a:xfrm>
          <a:custGeom>
            <a:avLst/>
            <a:gdLst/>
            <a:ahLst/>
            <a:cxnLst/>
            <a:rect l="l" t="t" r="r" b="b"/>
            <a:pathLst>
              <a:path w="154304" h="332739">
                <a:moveTo>
                  <a:pt x="83908" y="0"/>
                </a:moveTo>
                <a:lnTo>
                  <a:pt x="61048" y="0"/>
                </a:lnTo>
                <a:lnTo>
                  <a:pt x="45885" y="21767"/>
                </a:lnTo>
                <a:lnTo>
                  <a:pt x="21310" y="65239"/>
                </a:lnTo>
                <a:lnTo>
                  <a:pt x="7073" y="106464"/>
                </a:lnTo>
                <a:lnTo>
                  <a:pt x="838" y="145986"/>
                </a:lnTo>
                <a:lnTo>
                  <a:pt x="0" y="166306"/>
                </a:lnTo>
                <a:lnTo>
                  <a:pt x="1117" y="189191"/>
                </a:lnTo>
                <a:lnTo>
                  <a:pt x="9639" y="234365"/>
                </a:lnTo>
                <a:lnTo>
                  <a:pt x="26454" y="278168"/>
                </a:lnTo>
                <a:lnTo>
                  <a:pt x="48742" y="315988"/>
                </a:lnTo>
                <a:lnTo>
                  <a:pt x="61048" y="332613"/>
                </a:lnTo>
                <a:lnTo>
                  <a:pt x="83908" y="332613"/>
                </a:lnTo>
                <a:lnTo>
                  <a:pt x="60972" y="291414"/>
                </a:lnTo>
                <a:lnTo>
                  <a:pt x="44780" y="250063"/>
                </a:lnTo>
                <a:lnTo>
                  <a:pt x="35166" y="208394"/>
                </a:lnTo>
                <a:lnTo>
                  <a:pt x="32004" y="166306"/>
                </a:lnTo>
                <a:lnTo>
                  <a:pt x="32334" y="150279"/>
                </a:lnTo>
                <a:lnTo>
                  <a:pt x="42456" y="88163"/>
                </a:lnTo>
                <a:lnTo>
                  <a:pt x="60769" y="42735"/>
                </a:lnTo>
                <a:lnTo>
                  <a:pt x="66763" y="31127"/>
                </a:lnTo>
                <a:lnTo>
                  <a:pt x="83908" y="0"/>
                </a:lnTo>
                <a:close/>
              </a:path>
              <a:path w="154304" h="332739">
                <a:moveTo>
                  <a:pt x="154114" y="3937"/>
                </a:moveTo>
                <a:lnTo>
                  <a:pt x="120586" y="3937"/>
                </a:lnTo>
                <a:lnTo>
                  <a:pt x="120586" y="108077"/>
                </a:lnTo>
                <a:lnTo>
                  <a:pt x="154114" y="108077"/>
                </a:lnTo>
                <a:lnTo>
                  <a:pt x="154114" y="3937"/>
                </a:lnTo>
                <a:close/>
              </a:path>
            </a:pathLst>
          </a:custGeom>
          <a:solidFill>
            <a:srgbClr val="8EAADB"/>
          </a:solidFill>
        </p:spPr>
        <p:txBody>
          <a:bodyPr wrap="square" lIns="0" tIns="0" rIns="0" bIns="0" rtlCol="0"/>
          <a:lstStyle/>
          <a:p>
            <a:endParaRPr/>
          </a:p>
        </p:txBody>
      </p:sp>
      <p:sp>
        <p:nvSpPr>
          <p:cNvPr id="28" name="object 28"/>
          <p:cNvSpPr/>
          <p:nvPr/>
        </p:nvSpPr>
        <p:spPr>
          <a:xfrm>
            <a:off x="5040338" y="3208159"/>
            <a:ext cx="200025" cy="254000"/>
          </a:xfrm>
          <a:custGeom>
            <a:avLst/>
            <a:gdLst/>
            <a:ahLst/>
            <a:cxnLst/>
            <a:rect l="l" t="t" r="r" b="b"/>
            <a:pathLst>
              <a:path w="200025" h="254000">
                <a:moveTo>
                  <a:pt x="199923" y="0"/>
                </a:moveTo>
                <a:lnTo>
                  <a:pt x="166395" y="0"/>
                </a:lnTo>
                <a:lnTo>
                  <a:pt x="166395" y="104140"/>
                </a:lnTo>
                <a:lnTo>
                  <a:pt x="0" y="104140"/>
                </a:lnTo>
                <a:lnTo>
                  <a:pt x="0" y="134620"/>
                </a:lnTo>
                <a:lnTo>
                  <a:pt x="0" y="254000"/>
                </a:lnTo>
                <a:lnTo>
                  <a:pt x="33528" y="254000"/>
                </a:lnTo>
                <a:lnTo>
                  <a:pt x="33528" y="134620"/>
                </a:lnTo>
                <a:lnTo>
                  <a:pt x="166395" y="134620"/>
                </a:lnTo>
                <a:lnTo>
                  <a:pt x="166395" y="254000"/>
                </a:lnTo>
                <a:lnTo>
                  <a:pt x="199923" y="254000"/>
                </a:lnTo>
                <a:lnTo>
                  <a:pt x="199923" y="134620"/>
                </a:lnTo>
                <a:lnTo>
                  <a:pt x="199923" y="104140"/>
                </a:lnTo>
                <a:lnTo>
                  <a:pt x="199923" y="0"/>
                </a:lnTo>
                <a:close/>
              </a:path>
            </a:pathLst>
          </a:custGeom>
          <a:solidFill>
            <a:srgbClr val="8EAADB"/>
          </a:solidFill>
        </p:spPr>
        <p:txBody>
          <a:bodyPr wrap="square" lIns="0" tIns="0" rIns="0" bIns="0" rtlCol="0"/>
          <a:lstStyle/>
          <a:p>
            <a:endParaRPr/>
          </a:p>
        </p:txBody>
      </p:sp>
      <p:grpSp>
        <p:nvGrpSpPr>
          <p:cNvPr id="29" name="object 29"/>
          <p:cNvGrpSpPr/>
          <p:nvPr/>
        </p:nvGrpSpPr>
        <p:grpSpPr>
          <a:xfrm>
            <a:off x="5290661" y="3204210"/>
            <a:ext cx="528320" cy="332740"/>
            <a:chOff x="5290661" y="3204210"/>
            <a:chExt cx="528320" cy="332740"/>
          </a:xfrm>
        </p:grpSpPr>
        <p:sp>
          <p:nvSpPr>
            <p:cNvPr id="30" name="object 30"/>
            <p:cNvSpPr/>
            <p:nvPr/>
          </p:nvSpPr>
          <p:spPr>
            <a:xfrm>
              <a:off x="5290654" y="3209289"/>
              <a:ext cx="159385" cy="252729"/>
            </a:xfrm>
            <a:custGeom>
              <a:avLst/>
              <a:gdLst/>
              <a:ahLst/>
              <a:cxnLst/>
              <a:rect l="l" t="t" r="r" b="b"/>
              <a:pathLst>
                <a:path w="159385" h="252729">
                  <a:moveTo>
                    <a:pt x="158775" y="223520"/>
                  </a:moveTo>
                  <a:lnTo>
                    <a:pt x="33616" y="223520"/>
                  </a:lnTo>
                  <a:lnTo>
                    <a:pt x="33616" y="0"/>
                  </a:lnTo>
                  <a:lnTo>
                    <a:pt x="0" y="0"/>
                  </a:lnTo>
                  <a:lnTo>
                    <a:pt x="0" y="223520"/>
                  </a:lnTo>
                  <a:lnTo>
                    <a:pt x="0" y="252730"/>
                  </a:lnTo>
                  <a:lnTo>
                    <a:pt x="158775" y="252730"/>
                  </a:lnTo>
                  <a:lnTo>
                    <a:pt x="158775" y="223520"/>
                  </a:lnTo>
                  <a:close/>
                </a:path>
              </a:pathLst>
            </a:custGeom>
            <a:solidFill>
              <a:srgbClr val="8EAADB"/>
            </a:solidFill>
          </p:spPr>
          <p:txBody>
            <a:bodyPr wrap="square" lIns="0" tIns="0" rIns="0" bIns="0" rtlCol="0"/>
            <a:lstStyle/>
            <a:p>
              <a:endParaRPr/>
            </a:p>
          </p:txBody>
        </p:sp>
        <p:pic>
          <p:nvPicPr>
            <p:cNvPr id="31" name="object 31"/>
            <p:cNvPicPr/>
            <p:nvPr/>
          </p:nvPicPr>
          <p:blipFill>
            <a:blip r:embed="rId12" cstate="print"/>
            <a:stretch>
              <a:fillRect/>
            </a:stretch>
          </p:blipFill>
          <p:spPr>
            <a:xfrm>
              <a:off x="5486019" y="3208782"/>
              <a:ext cx="210693" cy="253365"/>
            </a:xfrm>
            <a:prstGeom prst="rect">
              <a:avLst/>
            </a:prstGeom>
          </p:spPr>
        </p:pic>
        <p:sp>
          <p:nvSpPr>
            <p:cNvPr id="32" name="object 32"/>
            <p:cNvSpPr/>
            <p:nvPr/>
          </p:nvSpPr>
          <p:spPr>
            <a:xfrm>
              <a:off x="5733287" y="3204210"/>
              <a:ext cx="85725" cy="332740"/>
            </a:xfrm>
            <a:custGeom>
              <a:avLst/>
              <a:gdLst/>
              <a:ahLst/>
              <a:cxnLst/>
              <a:rect l="l" t="t" r="r" b="b"/>
              <a:pathLst>
                <a:path w="85725" h="332739">
                  <a:moveTo>
                    <a:pt x="22955" y="332612"/>
                  </a:moveTo>
                  <a:lnTo>
                    <a:pt x="0" y="332612"/>
                  </a:lnTo>
                  <a:lnTo>
                    <a:pt x="23177" y="291424"/>
                  </a:lnTo>
                  <a:lnTo>
                    <a:pt x="39897" y="250066"/>
                  </a:lnTo>
                  <a:lnTo>
                    <a:pt x="50028" y="208405"/>
                  </a:lnTo>
                  <a:lnTo>
                    <a:pt x="53435" y="166306"/>
                  </a:lnTo>
                  <a:lnTo>
                    <a:pt x="52887" y="150304"/>
                  </a:lnTo>
                  <a:lnTo>
                    <a:pt x="45815" y="102298"/>
                  </a:lnTo>
                  <a:lnTo>
                    <a:pt x="33599" y="63628"/>
                  </a:lnTo>
                  <a:lnTo>
                    <a:pt x="10365" y="16938"/>
                  </a:lnTo>
                  <a:lnTo>
                    <a:pt x="0" y="0"/>
                  </a:lnTo>
                  <a:lnTo>
                    <a:pt x="22955" y="0"/>
                  </a:lnTo>
                  <a:lnTo>
                    <a:pt x="51351" y="43517"/>
                  </a:lnTo>
                  <a:lnTo>
                    <a:pt x="71818" y="86963"/>
                  </a:lnTo>
                  <a:lnTo>
                    <a:pt x="82105" y="126099"/>
                  </a:lnTo>
                  <a:lnTo>
                    <a:pt x="85534" y="166306"/>
                  </a:lnTo>
                  <a:lnTo>
                    <a:pt x="84391" y="189199"/>
                  </a:lnTo>
                  <a:lnTo>
                    <a:pt x="75247" y="234377"/>
                  </a:lnTo>
                  <a:lnTo>
                    <a:pt x="57499" y="278177"/>
                  </a:lnTo>
                  <a:lnTo>
                    <a:pt x="35220" y="315991"/>
                  </a:lnTo>
                  <a:lnTo>
                    <a:pt x="22955" y="332612"/>
                  </a:lnTo>
                  <a:close/>
                </a:path>
              </a:pathLst>
            </a:custGeom>
            <a:solidFill>
              <a:srgbClr val="8EAADB"/>
            </a:solidFill>
          </p:spPr>
          <p:txBody>
            <a:bodyPr wrap="square" lIns="0" tIns="0" rIns="0" bIns="0" rtlCol="0"/>
            <a:lstStyle/>
            <a:p>
              <a:endParaRPr/>
            </a:p>
          </p:txBody>
        </p:sp>
      </p:grpSp>
      <p:sp>
        <p:nvSpPr>
          <p:cNvPr id="104" name="TextBox 103"/>
          <p:cNvSpPr txBox="1"/>
          <p:nvPr/>
        </p:nvSpPr>
        <p:spPr>
          <a:xfrm>
            <a:off x="972644" y="4924423"/>
            <a:ext cx="6222492" cy="646331"/>
          </a:xfrm>
          <a:prstGeom prst="rect">
            <a:avLst/>
          </a:prstGeom>
          <a:noFill/>
        </p:spPr>
        <p:txBody>
          <a:bodyPr wrap="square" rtlCol="0">
            <a:spAutoFit/>
          </a:bodyPr>
          <a:lstStyle/>
          <a:p>
            <a:pPr algn="ctr"/>
            <a:r>
              <a:rPr lang="en-IN" sz="3600" dirty="0" smtClean="0">
                <a:solidFill>
                  <a:srgbClr val="0070C0"/>
                </a:solidFill>
              </a:rPr>
              <a:t>Thyroid Disease Detection</a:t>
            </a:r>
            <a:endParaRPr lang="en-IN" sz="36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4" name="object 4"/>
          <p:cNvSpPr/>
          <p:nvPr/>
        </p:nvSpPr>
        <p:spPr>
          <a:xfrm>
            <a:off x="1011936" y="332232"/>
            <a:ext cx="79375" cy="180340"/>
          </a:xfrm>
          <a:custGeom>
            <a:avLst/>
            <a:gdLst/>
            <a:ahLst/>
            <a:cxnLst/>
            <a:rect l="l" t="t" r="r" b="b"/>
            <a:pathLst>
              <a:path w="79375" h="180340">
                <a:moveTo>
                  <a:pt x="79248" y="179831"/>
                </a:moveTo>
                <a:lnTo>
                  <a:pt x="0" y="179831"/>
                </a:lnTo>
                <a:lnTo>
                  <a:pt x="0" y="0"/>
                </a:lnTo>
                <a:lnTo>
                  <a:pt x="79248" y="0"/>
                </a:lnTo>
                <a:lnTo>
                  <a:pt x="79248" y="179831"/>
                </a:lnTo>
                <a:close/>
              </a:path>
            </a:pathLst>
          </a:custGeom>
          <a:solidFill>
            <a:srgbClr val="A8D18E"/>
          </a:solidFill>
        </p:spPr>
        <p:txBody>
          <a:bodyPr wrap="square" lIns="0" tIns="0" rIns="0" bIns="0" rtlCol="0"/>
          <a:lstStyle/>
          <a:p>
            <a:endParaRPr/>
          </a:p>
        </p:txBody>
      </p:sp>
      <p:sp>
        <p:nvSpPr>
          <p:cNvPr id="5" name="object 5"/>
          <p:cNvSpPr/>
          <p:nvPr/>
        </p:nvSpPr>
        <p:spPr>
          <a:xfrm>
            <a:off x="1164621"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164621" y="383000"/>
            <a:ext cx="266065" cy="130175"/>
            <a:chOff x="1164621" y="383000"/>
            <a:chExt cx="266065" cy="130175"/>
          </a:xfrm>
        </p:grpSpPr>
        <p:sp>
          <p:nvSpPr>
            <p:cNvPr id="7" name="object 7"/>
            <p:cNvSpPr/>
            <p:nvPr/>
          </p:nvSpPr>
          <p:spPr>
            <a:xfrm>
              <a:off x="1164615"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262253" y="383000"/>
              <a:ext cx="167925" cy="129635"/>
            </a:xfrm>
            <a:prstGeom prst="rect">
              <a:avLst/>
            </a:prstGeom>
          </p:spPr>
        </p:pic>
      </p:grpSp>
      <p:pic>
        <p:nvPicPr>
          <p:cNvPr id="9" name="object 9"/>
          <p:cNvPicPr/>
          <p:nvPr/>
        </p:nvPicPr>
        <p:blipFill>
          <a:blip r:embed="rId4" cstate="print"/>
          <a:stretch>
            <a:fillRect/>
          </a:stretch>
        </p:blipFill>
        <p:spPr>
          <a:xfrm>
            <a:off x="1489709" y="382524"/>
            <a:ext cx="316230" cy="102679"/>
          </a:xfrm>
          <a:prstGeom prst="rect">
            <a:avLst/>
          </a:prstGeom>
        </p:spPr>
      </p:pic>
      <p:pic>
        <p:nvPicPr>
          <p:cNvPr id="10" name="object 10"/>
          <p:cNvPicPr/>
          <p:nvPr/>
        </p:nvPicPr>
        <p:blipFill>
          <a:blip r:embed="rId5" cstate="print"/>
          <a:stretch>
            <a:fillRect/>
          </a:stretch>
        </p:blipFill>
        <p:spPr>
          <a:xfrm>
            <a:off x="1862232" y="383000"/>
            <a:ext cx="415194" cy="129635"/>
          </a:xfrm>
          <a:prstGeom prst="rect">
            <a:avLst/>
          </a:prstGeom>
        </p:spPr>
      </p:pic>
      <p:sp>
        <p:nvSpPr>
          <p:cNvPr id="11" name="object 11"/>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12" name="object 12"/>
          <p:cNvGrpSpPr/>
          <p:nvPr/>
        </p:nvGrpSpPr>
        <p:grpSpPr>
          <a:xfrm>
            <a:off x="5003673" y="9599009"/>
            <a:ext cx="1384935" cy="104139"/>
            <a:chOff x="5003673" y="9599009"/>
            <a:chExt cx="1384935" cy="104139"/>
          </a:xfrm>
        </p:grpSpPr>
        <p:pic>
          <p:nvPicPr>
            <p:cNvPr id="13" name="object 13"/>
            <p:cNvPicPr/>
            <p:nvPr/>
          </p:nvPicPr>
          <p:blipFill>
            <a:blip r:embed="rId6" cstate="print"/>
            <a:stretch>
              <a:fillRect/>
            </a:stretch>
          </p:blipFill>
          <p:spPr>
            <a:xfrm>
              <a:off x="5003673" y="9599009"/>
              <a:ext cx="291560" cy="103727"/>
            </a:xfrm>
            <a:prstGeom prst="rect">
              <a:avLst/>
            </a:prstGeom>
          </p:spPr>
        </p:pic>
        <p:pic>
          <p:nvPicPr>
            <p:cNvPr id="14" name="object 14"/>
            <p:cNvPicPr/>
            <p:nvPr/>
          </p:nvPicPr>
          <p:blipFill>
            <a:blip r:embed="rId7" cstate="print"/>
            <a:stretch>
              <a:fillRect/>
            </a:stretch>
          </p:blipFill>
          <p:spPr>
            <a:xfrm>
              <a:off x="5338000" y="9599009"/>
              <a:ext cx="177069" cy="103727"/>
            </a:xfrm>
            <a:prstGeom prst="rect">
              <a:avLst/>
            </a:prstGeom>
          </p:spPr>
        </p:pic>
        <p:pic>
          <p:nvPicPr>
            <p:cNvPr id="15" name="object 15"/>
            <p:cNvPicPr/>
            <p:nvPr/>
          </p:nvPicPr>
          <p:blipFill>
            <a:blip r:embed="rId8" cstate="print"/>
            <a:stretch>
              <a:fillRect/>
            </a:stretch>
          </p:blipFill>
          <p:spPr>
            <a:xfrm>
              <a:off x="5536406" y="9600533"/>
              <a:ext cx="268700" cy="100679"/>
            </a:xfrm>
            <a:prstGeom prst="rect">
              <a:avLst/>
            </a:prstGeom>
          </p:spPr>
        </p:pic>
        <p:sp>
          <p:nvSpPr>
            <p:cNvPr id="16" name="object 16"/>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sp>
        <p:nvSpPr>
          <p:cNvPr id="17" name="object 17"/>
          <p:cNvSpPr/>
          <p:nvPr/>
        </p:nvSpPr>
        <p:spPr>
          <a:xfrm>
            <a:off x="6592722" y="9600539"/>
            <a:ext cx="113030" cy="102235"/>
          </a:xfrm>
          <a:custGeom>
            <a:avLst/>
            <a:gdLst/>
            <a:ahLst/>
            <a:cxnLst/>
            <a:rect l="l" t="t" r="r" b="b"/>
            <a:pathLst>
              <a:path w="113029" h="102234">
                <a:moveTo>
                  <a:pt x="36677" y="0"/>
                </a:moveTo>
                <a:lnTo>
                  <a:pt x="29057"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677" y="100672"/>
                </a:lnTo>
                <a:lnTo>
                  <a:pt x="36677" y="0"/>
                </a:lnTo>
                <a:close/>
              </a:path>
              <a:path w="113029" h="102234">
                <a:moveTo>
                  <a:pt x="112877" y="2235"/>
                </a:moveTo>
                <a:lnTo>
                  <a:pt x="111442" y="1524"/>
                </a:lnTo>
                <a:lnTo>
                  <a:pt x="106870" y="0"/>
                </a:lnTo>
                <a:lnTo>
                  <a:pt x="93154" y="0"/>
                </a:lnTo>
                <a:lnTo>
                  <a:pt x="87058" y="1524"/>
                </a:lnTo>
                <a:lnTo>
                  <a:pt x="82384" y="6096"/>
                </a:lnTo>
                <a:lnTo>
                  <a:pt x="77812" y="9144"/>
                </a:lnTo>
                <a:lnTo>
                  <a:pt x="68681" y="51828"/>
                </a:lnTo>
                <a:lnTo>
                  <a:pt x="69240" y="64706"/>
                </a:lnTo>
                <a:lnTo>
                  <a:pt x="91630" y="102196"/>
                </a:lnTo>
                <a:lnTo>
                  <a:pt x="108394" y="102196"/>
                </a:lnTo>
                <a:lnTo>
                  <a:pt x="112877" y="101079"/>
                </a:lnTo>
                <a:lnTo>
                  <a:pt x="112877" y="91528"/>
                </a:lnTo>
                <a:lnTo>
                  <a:pt x="112877" y="87147"/>
                </a:lnTo>
                <a:lnTo>
                  <a:pt x="111442" y="90004"/>
                </a:lnTo>
                <a:lnTo>
                  <a:pt x="106870" y="91528"/>
                </a:lnTo>
                <a:lnTo>
                  <a:pt x="94678" y="91528"/>
                </a:lnTo>
                <a:lnTo>
                  <a:pt x="90106" y="90004"/>
                </a:lnTo>
                <a:lnTo>
                  <a:pt x="87058" y="83908"/>
                </a:lnTo>
                <a:lnTo>
                  <a:pt x="84124" y="79133"/>
                </a:lnTo>
                <a:lnTo>
                  <a:pt x="82207" y="71907"/>
                </a:lnTo>
                <a:lnTo>
                  <a:pt x="81178" y="62661"/>
                </a:lnTo>
                <a:lnTo>
                  <a:pt x="80873" y="51828"/>
                </a:lnTo>
                <a:lnTo>
                  <a:pt x="81178" y="40119"/>
                </a:lnTo>
                <a:lnTo>
                  <a:pt x="94678" y="10668"/>
                </a:lnTo>
                <a:lnTo>
                  <a:pt x="106870" y="10668"/>
                </a:lnTo>
                <a:lnTo>
                  <a:pt x="111442" y="12192"/>
                </a:lnTo>
                <a:lnTo>
                  <a:pt x="112877" y="15049"/>
                </a:lnTo>
                <a:lnTo>
                  <a:pt x="112877" y="10668"/>
                </a:lnTo>
                <a:lnTo>
                  <a:pt x="112877" y="2235"/>
                </a:lnTo>
                <a:close/>
              </a:path>
            </a:pathLst>
          </a:custGeom>
          <a:solidFill>
            <a:srgbClr val="FFFFFF"/>
          </a:solidFill>
        </p:spPr>
        <p:txBody>
          <a:bodyPr wrap="square" lIns="0" tIns="0" rIns="0" bIns="0" rtlCol="0"/>
          <a:lstStyle/>
          <a:p>
            <a:endParaRPr/>
          </a:p>
        </p:txBody>
      </p:sp>
      <p:grpSp>
        <p:nvGrpSpPr>
          <p:cNvPr id="18" name="object 18"/>
          <p:cNvGrpSpPr/>
          <p:nvPr/>
        </p:nvGrpSpPr>
        <p:grpSpPr>
          <a:xfrm>
            <a:off x="1098994" y="1191672"/>
            <a:ext cx="236854" cy="131445"/>
            <a:chOff x="1098994" y="1191672"/>
            <a:chExt cx="236854" cy="131445"/>
          </a:xfrm>
        </p:grpSpPr>
        <p:pic>
          <p:nvPicPr>
            <p:cNvPr id="19" name="object 19"/>
            <p:cNvPicPr/>
            <p:nvPr/>
          </p:nvPicPr>
          <p:blipFill>
            <a:blip r:embed="rId9" cstate="print"/>
            <a:stretch>
              <a:fillRect/>
            </a:stretch>
          </p:blipFill>
          <p:spPr>
            <a:xfrm>
              <a:off x="1098994" y="1191672"/>
              <a:ext cx="85439" cy="128206"/>
            </a:xfrm>
            <a:prstGeom prst="rect">
              <a:avLst/>
            </a:prstGeom>
          </p:spPr>
        </p:pic>
        <p:sp>
          <p:nvSpPr>
            <p:cNvPr id="20" name="object 20"/>
            <p:cNvSpPr/>
            <p:nvPr/>
          </p:nvSpPr>
          <p:spPr>
            <a:xfrm>
              <a:off x="1205483" y="1295400"/>
              <a:ext cx="26034" cy="26034"/>
            </a:xfrm>
            <a:custGeom>
              <a:avLst/>
              <a:gdLst/>
              <a:ahLst/>
              <a:cxnLst/>
              <a:rect l="l" t="t" r="r" b="b"/>
              <a:pathLst>
                <a:path w="26034" h="26034">
                  <a:moveTo>
                    <a:pt x="25908" y="25908"/>
                  </a:moveTo>
                  <a:lnTo>
                    <a:pt x="0" y="25908"/>
                  </a:lnTo>
                  <a:lnTo>
                    <a:pt x="0" y="0"/>
                  </a:lnTo>
                  <a:lnTo>
                    <a:pt x="25908" y="0"/>
                  </a:lnTo>
                  <a:lnTo>
                    <a:pt x="25908" y="25908"/>
                  </a:lnTo>
                  <a:close/>
                </a:path>
              </a:pathLst>
            </a:custGeom>
            <a:solidFill>
              <a:srgbClr val="2D5295"/>
            </a:solidFill>
          </p:spPr>
          <p:txBody>
            <a:bodyPr wrap="square" lIns="0" tIns="0" rIns="0" bIns="0" rtlCol="0"/>
            <a:lstStyle/>
            <a:p>
              <a:endParaRPr/>
            </a:p>
          </p:txBody>
        </p:sp>
        <p:pic>
          <p:nvPicPr>
            <p:cNvPr id="21" name="object 21"/>
            <p:cNvPicPr/>
            <p:nvPr/>
          </p:nvPicPr>
          <p:blipFill>
            <a:blip r:embed="rId10" cstate="print"/>
            <a:stretch>
              <a:fillRect/>
            </a:stretch>
          </p:blipFill>
          <p:spPr>
            <a:xfrm>
              <a:off x="1251584" y="1191672"/>
              <a:ext cx="84010" cy="131254"/>
            </a:xfrm>
            <a:prstGeom prst="rect">
              <a:avLst/>
            </a:prstGeom>
          </p:spPr>
        </p:pic>
      </p:grpSp>
      <p:grpSp>
        <p:nvGrpSpPr>
          <p:cNvPr id="22" name="object 22"/>
          <p:cNvGrpSpPr/>
          <p:nvPr/>
        </p:nvGrpSpPr>
        <p:grpSpPr>
          <a:xfrm>
            <a:off x="1569148" y="1190148"/>
            <a:ext cx="972819" cy="133350"/>
            <a:chOff x="1569148" y="1190148"/>
            <a:chExt cx="972819" cy="133350"/>
          </a:xfrm>
        </p:grpSpPr>
        <p:sp>
          <p:nvSpPr>
            <p:cNvPr id="23" name="object 23"/>
            <p:cNvSpPr/>
            <p:nvPr/>
          </p:nvSpPr>
          <p:spPr>
            <a:xfrm>
              <a:off x="1569148" y="1190154"/>
              <a:ext cx="701040" cy="133350"/>
            </a:xfrm>
            <a:custGeom>
              <a:avLst/>
              <a:gdLst/>
              <a:ahLst/>
              <a:cxnLst/>
              <a:rect l="l" t="t" r="r" b="b"/>
              <a:pathLst>
                <a:path w="701039" h="133350">
                  <a:moveTo>
                    <a:pt x="111442" y="91541"/>
                  </a:moveTo>
                  <a:lnTo>
                    <a:pt x="85432" y="82397"/>
                  </a:lnTo>
                  <a:lnTo>
                    <a:pt x="83908" y="93065"/>
                  </a:lnTo>
                  <a:lnTo>
                    <a:pt x="80860" y="99161"/>
                  </a:lnTo>
                  <a:lnTo>
                    <a:pt x="74764" y="103733"/>
                  </a:lnTo>
                  <a:lnTo>
                    <a:pt x="70192" y="108305"/>
                  </a:lnTo>
                  <a:lnTo>
                    <a:pt x="64096" y="109829"/>
                  </a:lnTo>
                  <a:lnTo>
                    <a:pt x="48856" y="109829"/>
                  </a:lnTo>
                  <a:lnTo>
                    <a:pt x="41148" y="106781"/>
                  </a:lnTo>
                  <a:lnTo>
                    <a:pt x="25908" y="65633"/>
                  </a:lnTo>
                  <a:lnTo>
                    <a:pt x="26479" y="55016"/>
                  </a:lnTo>
                  <a:lnTo>
                    <a:pt x="48856" y="21336"/>
                  </a:lnTo>
                  <a:lnTo>
                    <a:pt x="65620" y="21336"/>
                  </a:lnTo>
                  <a:lnTo>
                    <a:pt x="74764" y="27432"/>
                  </a:lnTo>
                  <a:lnTo>
                    <a:pt x="80860" y="32004"/>
                  </a:lnTo>
                  <a:lnTo>
                    <a:pt x="83908" y="36576"/>
                  </a:lnTo>
                  <a:lnTo>
                    <a:pt x="85432" y="42773"/>
                  </a:lnTo>
                  <a:lnTo>
                    <a:pt x="109918" y="36576"/>
                  </a:lnTo>
                  <a:lnTo>
                    <a:pt x="80289" y="3429"/>
                  </a:lnTo>
                  <a:lnTo>
                    <a:pt x="59524" y="0"/>
                  </a:lnTo>
                  <a:lnTo>
                    <a:pt x="46583" y="1143"/>
                  </a:lnTo>
                  <a:lnTo>
                    <a:pt x="8991" y="27419"/>
                  </a:lnTo>
                  <a:lnTo>
                    <a:pt x="0" y="67157"/>
                  </a:lnTo>
                  <a:lnTo>
                    <a:pt x="876" y="81394"/>
                  </a:lnTo>
                  <a:lnTo>
                    <a:pt x="24688" y="122453"/>
                  </a:lnTo>
                  <a:lnTo>
                    <a:pt x="58000" y="132778"/>
                  </a:lnTo>
                  <a:lnTo>
                    <a:pt x="67741" y="131965"/>
                  </a:lnTo>
                  <a:lnTo>
                    <a:pt x="103162" y="109067"/>
                  </a:lnTo>
                  <a:lnTo>
                    <a:pt x="111442" y="91541"/>
                  </a:lnTo>
                  <a:close/>
                </a:path>
                <a:path w="701039" h="133350">
                  <a:moveTo>
                    <a:pt x="222783" y="83921"/>
                  </a:moveTo>
                  <a:lnTo>
                    <a:pt x="202539" y="42811"/>
                  </a:lnTo>
                  <a:lnTo>
                    <a:pt x="198399" y="40563"/>
                  </a:lnTo>
                  <a:lnTo>
                    <a:pt x="198399" y="74777"/>
                  </a:lnTo>
                  <a:lnTo>
                    <a:pt x="198399" y="93065"/>
                  </a:lnTo>
                  <a:lnTo>
                    <a:pt x="192303" y="105257"/>
                  </a:lnTo>
                  <a:lnTo>
                    <a:pt x="187731" y="109829"/>
                  </a:lnTo>
                  <a:lnTo>
                    <a:pt x="181635" y="111353"/>
                  </a:lnTo>
                  <a:lnTo>
                    <a:pt x="169443" y="111353"/>
                  </a:lnTo>
                  <a:lnTo>
                    <a:pt x="163245" y="109829"/>
                  </a:lnTo>
                  <a:lnTo>
                    <a:pt x="158673" y="105257"/>
                  </a:lnTo>
                  <a:lnTo>
                    <a:pt x="152577" y="93065"/>
                  </a:lnTo>
                  <a:lnTo>
                    <a:pt x="152577" y="74777"/>
                  </a:lnTo>
                  <a:lnTo>
                    <a:pt x="155625" y="67157"/>
                  </a:lnTo>
                  <a:lnTo>
                    <a:pt x="158673" y="62585"/>
                  </a:lnTo>
                  <a:lnTo>
                    <a:pt x="163245" y="58013"/>
                  </a:lnTo>
                  <a:lnTo>
                    <a:pt x="169443" y="54965"/>
                  </a:lnTo>
                  <a:lnTo>
                    <a:pt x="181635" y="54965"/>
                  </a:lnTo>
                  <a:lnTo>
                    <a:pt x="187731" y="58013"/>
                  </a:lnTo>
                  <a:lnTo>
                    <a:pt x="192303" y="62585"/>
                  </a:lnTo>
                  <a:lnTo>
                    <a:pt x="195351" y="67157"/>
                  </a:lnTo>
                  <a:lnTo>
                    <a:pt x="198399" y="74777"/>
                  </a:lnTo>
                  <a:lnTo>
                    <a:pt x="198399" y="40563"/>
                  </a:lnTo>
                  <a:lnTo>
                    <a:pt x="194589" y="38493"/>
                  </a:lnTo>
                  <a:lnTo>
                    <a:pt x="185496" y="35915"/>
                  </a:lnTo>
                  <a:lnTo>
                    <a:pt x="175539" y="35052"/>
                  </a:lnTo>
                  <a:lnTo>
                    <a:pt x="166395" y="35052"/>
                  </a:lnTo>
                  <a:lnTo>
                    <a:pt x="134289" y="58013"/>
                  </a:lnTo>
                  <a:lnTo>
                    <a:pt x="129717" y="65633"/>
                  </a:lnTo>
                  <a:lnTo>
                    <a:pt x="128193" y="74777"/>
                  </a:lnTo>
                  <a:lnTo>
                    <a:pt x="128257" y="83921"/>
                  </a:lnTo>
                  <a:lnTo>
                    <a:pt x="128511" y="90106"/>
                  </a:lnTo>
                  <a:lnTo>
                    <a:pt x="129527" y="97256"/>
                  </a:lnTo>
                  <a:lnTo>
                    <a:pt x="131419" y="103822"/>
                  </a:lnTo>
                  <a:lnTo>
                    <a:pt x="134289" y="109829"/>
                  </a:lnTo>
                  <a:lnTo>
                    <a:pt x="137337" y="117449"/>
                  </a:lnTo>
                  <a:lnTo>
                    <a:pt x="143433" y="122110"/>
                  </a:lnTo>
                  <a:lnTo>
                    <a:pt x="151053" y="126682"/>
                  </a:lnTo>
                  <a:lnTo>
                    <a:pt x="166395" y="132778"/>
                  </a:lnTo>
                  <a:lnTo>
                    <a:pt x="175539" y="132778"/>
                  </a:lnTo>
                  <a:lnTo>
                    <a:pt x="214172" y="111353"/>
                  </a:lnTo>
                  <a:lnTo>
                    <a:pt x="221919" y="93649"/>
                  </a:lnTo>
                  <a:lnTo>
                    <a:pt x="222783" y="83921"/>
                  </a:lnTo>
                  <a:close/>
                </a:path>
                <a:path w="701039" h="133350">
                  <a:moveTo>
                    <a:pt x="326605" y="65633"/>
                  </a:moveTo>
                  <a:lnTo>
                    <a:pt x="325081" y="59537"/>
                  </a:lnTo>
                  <a:lnTo>
                    <a:pt x="325081" y="56489"/>
                  </a:lnTo>
                  <a:lnTo>
                    <a:pt x="323557" y="51917"/>
                  </a:lnTo>
                  <a:lnTo>
                    <a:pt x="320509" y="45821"/>
                  </a:lnTo>
                  <a:lnTo>
                    <a:pt x="314413" y="39624"/>
                  </a:lnTo>
                  <a:lnTo>
                    <a:pt x="300697" y="35052"/>
                  </a:lnTo>
                  <a:lnTo>
                    <a:pt x="294601" y="35052"/>
                  </a:lnTo>
                  <a:lnTo>
                    <a:pt x="285711" y="36144"/>
                  </a:lnTo>
                  <a:lnTo>
                    <a:pt x="277558" y="39255"/>
                  </a:lnTo>
                  <a:lnTo>
                    <a:pt x="270294" y="44094"/>
                  </a:lnTo>
                  <a:lnTo>
                    <a:pt x="264020" y="50393"/>
                  </a:lnTo>
                  <a:lnTo>
                    <a:pt x="264020" y="36576"/>
                  </a:lnTo>
                  <a:lnTo>
                    <a:pt x="241160" y="36576"/>
                  </a:lnTo>
                  <a:lnTo>
                    <a:pt x="241160" y="129730"/>
                  </a:lnTo>
                  <a:lnTo>
                    <a:pt x="265544" y="129730"/>
                  </a:lnTo>
                  <a:lnTo>
                    <a:pt x="265544" y="77825"/>
                  </a:lnTo>
                  <a:lnTo>
                    <a:pt x="267068" y="70205"/>
                  </a:lnTo>
                  <a:lnTo>
                    <a:pt x="268592" y="67157"/>
                  </a:lnTo>
                  <a:lnTo>
                    <a:pt x="268592" y="62585"/>
                  </a:lnTo>
                  <a:lnTo>
                    <a:pt x="271640" y="59537"/>
                  </a:lnTo>
                  <a:lnTo>
                    <a:pt x="274688" y="58013"/>
                  </a:lnTo>
                  <a:lnTo>
                    <a:pt x="277736" y="54965"/>
                  </a:lnTo>
                  <a:lnTo>
                    <a:pt x="282308" y="53441"/>
                  </a:lnTo>
                  <a:lnTo>
                    <a:pt x="290029" y="53441"/>
                  </a:lnTo>
                  <a:lnTo>
                    <a:pt x="293077" y="54965"/>
                  </a:lnTo>
                  <a:lnTo>
                    <a:pt x="294601" y="56489"/>
                  </a:lnTo>
                  <a:lnTo>
                    <a:pt x="297649" y="58013"/>
                  </a:lnTo>
                  <a:lnTo>
                    <a:pt x="299173" y="61061"/>
                  </a:lnTo>
                  <a:lnTo>
                    <a:pt x="300697" y="62585"/>
                  </a:lnTo>
                  <a:lnTo>
                    <a:pt x="300697" y="65633"/>
                  </a:lnTo>
                  <a:lnTo>
                    <a:pt x="302221" y="73253"/>
                  </a:lnTo>
                  <a:lnTo>
                    <a:pt x="302221" y="129730"/>
                  </a:lnTo>
                  <a:lnTo>
                    <a:pt x="326605" y="129730"/>
                  </a:lnTo>
                  <a:lnTo>
                    <a:pt x="326605" y="65633"/>
                  </a:lnTo>
                  <a:close/>
                </a:path>
                <a:path w="701039" h="133350">
                  <a:moveTo>
                    <a:pt x="428904" y="93052"/>
                  </a:moveTo>
                  <a:lnTo>
                    <a:pt x="381571" y="68668"/>
                  </a:lnTo>
                  <a:lnTo>
                    <a:pt x="373951" y="67144"/>
                  </a:lnTo>
                  <a:lnTo>
                    <a:pt x="370903" y="65620"/>
                  </a:lnTo>
                  <a:lnTo>
                    <a:pt x="369379" y="64096"/>
                  </a:lnTo>
                  <a:lnTo>
                    <a:pt x="369379" y="56476"/>
                  </a:lnTo>
                  <a:lnTo>
                    <a:pt x="372427" y="54952"/>
                  </a:lnTo>
                  <a:lnTo>
                    <a:pt x="373951" y="53428"/>
                  </a:lnTo>
                  <a:lnTo>
                    <a:pt x="395287" y="53428"/>
                  </a:lnTo>
                  <a:lnTo>
                    <a:pt x="396811" y="56476"/>
                  </a:lnTo>
                  <a:lnTo>
                    <a:pt x="399859" y="58000"/>
                  </a:lnTo>
                  <a:lnTo>
                    <a:pt x="402996" y="64096"/>
                  </a:lnTo>
                  <a:lnTo>
                    <a:pt x="425856" y="59524"/>
                  </a:lnTo>
                  <a:lnTo>
                    <a:pt x="424332" y="51904"/>
                  </a:lnTo>
                  <a:lnTo>
                    <a:pt x="384619" y="35052"/>
                  </a:lnTo>
                  <a:lnTo>
                    <a:pt x="375805" y="35598"/>
                  </a:lnTo>
                  <a:lnTo>
                    <a:pt x="346519" y="54952"/>
                  </a:lnTo>
                  <a:lnTo>
                    <a:pt x="346519" y="73240"/>
                  </a:lnTo>
                  <a:lnTo>
                    <a:pt x="381825" y="92913"/>
                  </a:lnTo>
                  <a:lnTo>
                    <a:pt x="395287" y="96100"/>
                  </a:lnTo>
                  <a:lnTo>
                    <a:pt x="401383" y="99148"/>
                  </a:lnTo>
                  <a:lnTo>
                    <a:pt x="402996" y="99148"/>
                  </a:lnTo>
                  <a:lnTo>
                    <a:pt x="404520" y="100672"/>
                  </a:lnTo>
                  <a:lnTo>
                    <a:pt x="404520" y="106768"/>
                  </a:lnTo>
                  <a:lnTo>
                    <a:pt x="402996" y="109816"/>
                  </a:lnTo>
                  <a:lnTo>
                    <a:pt x="401383" y="111340"/>
                  </a:lnTo>
                  <a:lnTo>
                    <a:pt x="398335" y="112864"/>
                  </a:lnTo>
                  <a:lnTo>
                    <a:pt x="393763" y="114388"/>
                  </a:lnTo>
                  <a:lnTo>
                    <a:pt x="381571" y="114388"/>
                  </a:lnTo>
                  <a:lnTo>
                    <a:pt x="376999" y="112864"/>
                  </a:lnTo>
                  <a:lnTo>
                    <a:pt x="373951" y="111340"/>
                  </a:lnTo>
                  <a:lnTo>
                    <a:pt x="367855" y="105244"/>
                  </a:lnTo>
                  <a:lnTo>
                    <a:pt x="367855" y="99148"/>
                  </a:lnTo>
                  <a:lnTo>
                    <a:pt x="343471" y="103720"/>
                  </a:lnTo>
                  <a:lnTo>
                    <a:pt x="378180" y="132232"/>
                  </a:lnTo>
                  <a:lnTo>
                    <a:pt x="387667" y="132778"/>
                  </a:lnTo>
                  <a:lnTo>
                    <a:pt x="397370" y="132207"/>
                  </a:lnTo>
                  <a:lnTo>
                    <a:pt x="428904" y="109816"/>
                  </a:lnTo>
                  <a:lnTo>
                    <a:pt x="428904" y="93052"/>
                  </a:lnTo>
                  <a:close/>
                </a:path>
                <a:path w="701039" h="133350">
                  <a:moveTo>
                    <a:pt x="494538" y="128104"/>
                  </a:moveTo>
                  <a:lnTo>
                    <a:pt x="493141" y="111340"/>
                  </a:lnTo>
                  <a:lnTo>
                    <a:pt x="493014" y="109816"/>
                  </a:lnTo>
                  <a:lnTo>
                    <a:pt x="488429" y="111340"/>
                  </a:lnTo>
                  <a:lnTo>
                    <a:pt x="480809" y="111340"/>
                  </a:lnTo>
                  <a:lnTo>
                    <a:pt x="479285" y="109816"/>
                  </a:lnTo>
                  <a:lnTo>
                    <a:pt x="477761" y="109816"/>
                  </a:lnTo>
                  <a:lnTo>
                    <a:pt x="477761" y="108292"/>
                  </a:lnTo>
                  <a:lnTo>
                    <a:pt x="476237" y="106768"/>
                  </a:lnTo>
                  <a:lnTo>
                    <a:pt x="476237" y="56388"/>
                  </a:lnTo>
                  <a:lnTo>
                    <a:pt x="493014" y="56388"/>
                  </a:lnTo>
                  <a:lnTo>
                    <a:pt x="493014" y="36576"/>
                  </a:lnTo>
                  <a:lnTo>
                    <a:pt x="476237" y="36576"/>
                  </a:lnTo>
                  <a:lnTo>
                    <a:pt x="476237" y="4572"/>
                  </a:lnTo>
                  <a:lnTo>
                    <a:pt x="451853" y="18288"/>
                  </a:lnTo>
                  <a:lnTo>
                    <a:pt x="451853" y="36576"/>
                  </a:lnTo>
                  <a:lnTo>
                    <a:pt x="441096" y="36576"/>
                  </a:lnTo>
                  <a:lnTo>
                    <a:pt x="441096" y="56388"/>
                  </a:lnTo>
                  <a:lnTo>
                    <a:pt x="451853" y="56388"/>
                  </a:lnTo>
                  <a:lnTo>
                    <a:pt x="451853" y="111340"/>
                  </a:lnTo>
                  <a:lnTo>
                    <a:pt x="453377" y="114388"/>
                  </a:lnTo>
                  <a:lnTo>
                    <a:pt x="453377" y="118960"/>
                  </a:lnTo>
                  <a:lnTo>
                    <a:pt x="454901" y="122008"/>
                  </a:lnTo>
                  <a:lnTo>
                    <a:pt x="456425" y="123532"/>
                  </a:lnTo>
                  <a:lnTo>
                    <a:pt x="457949" y="126580"/>
                  </a:lnTo>
                  <a:lnTo>
                    <a:pt x="467093" y="131152"/>
                  </a:lnTo>
                  <a:lnTo>
                    <a:pt x="471665" y="132676"/>
                  </a:lnTo>
                  <a:lnTo>
                    <a:pt x="482333" y="132676"/>
                  </a:lnTo>
                  <a:lnTo>
                    <a:pt x="489953" y="131152"/>
                  </a:lnTo>
                  <a:lnTo>
                    <a:pt x="494538" y="128104"/>
                  </a:lnTo>
                  <a:close/>
                </a:path>
                <a:path w="701039" h="133350">
                  <a:moveTo>
                    <a:pt x="567867" y="39624"/>
                  </a:moveTo>
                  <a:lnTo>
                    <a:pt x="561771" y="36576"/>
                  </a:lnTo>
                  <a:lnTo>
                    <a:pt x="557199" y="35052"/>
                  </a:lnTo>
                  <a:lnTo>
                    <a:pt x="547966" y="35052"/>
                  </a:lnTo>
                  <a:lnTo>
                    <a:pt x="543394" y="36576"/>
                  </a:lnTo>
                  <a:lnTo>
                    <a:pt x="537298" y="39624"/>
                  </a:lnTo>
                  <a:lnTo>
                    <a:pt x="534250" y="44196"/>
                  </a:lnTo>
                  <a:lnTo>
                    <a:pt x="529678" y="50393"/>
                  </a:lnTo>
                  <a:lnTo>
                    <a:pt x="529678" y="36576"/>
                  </a:lnTo>
                  <a:lnTo>
                    <a:pt x="508342" y="36576"/>
                  </a:lnTo>
                  <a:lnTo>
                    <a:pt x="508342" y="129730"/>
                  </a:lnTo>
                  <a:lnTo>
                    <a:pt x="532726" y="129730"/>
                  </a:lnTo>
                  <a:lnTo>
                    <a:pt x="532726" y="100685"/>
                  </a:lnTo>
                  <a:lnTo>
                    <a:pt x="532917" y="81445"/>
                  </a:lnTo>
                  <a:lnTo>
                    <a:pt x="541870" y="58013"/>
                  </a:lnTo>
                  <a:lnTo>
                    <a:pt x="555675" y="58013"/>
                  </a:lnTo>
                  <a:lnTo>
                    <a:pt x="560247" y="61061"/>
                  </a:lnTo>
                  <a:lnTo>
                    <a:pt x="567867" y="39624"/>
                  </a:lnTo>
                  <a:close/>
                </a:path>
                <a:path w="701039" h="133350">
                  <a:moveTo>
                    <a:pt x="659409" y="129730"/>
                  </a:moveTo>
                  <a:lnTo>
                    <a:pt x="656361" y="125158"/>
                  </a:lnTo>
                  <a:lnTo>
                    <a:pt x="654837" y="122110"/>
                  </a:lnTo>
                  <a:lnTo>
                    <a:pt x="654837" y="120484"/>
                  </a:lnTo>
                  <a:lnTo>
                    <a:pt x="654837" y="117436"/>
                  </a:lnTo>
                  <a:lnTo>
                    <a:pt x="653821" y="114388"/>
                  </a:lnTo>
                  <a:lnTo>
                    <a:pt x="653313" y="112864"/>
                  </a:lnTo>
                  <a:lnTo>
                    <a:pt x="653313" y="85432"/>
                  </a:lnTo>
                  <a:lnTo>
                    <a:pt x="653313" y="53428"/>
                  </a:lnTo>
                  <a:lnTo>
                    <a:pt x="650265" y="48856"/>
                  </a:lnTo>
                  <a:lnTo>
                    <a:pt x="648741" y="44284"/>
                  </a:lnTo>
                  <a:lnTo>
                    <a:pt x="644169" y="41148"/>
                  </a:lnTo>
                  <a:lnTo>
                    <a:pt x="639597" y="39624"/>
                  </a:lnTo>
                  <a:lnTo>
                    <a:pt x="633399" y="36576"/>
                  </a:lnTo>
                  <a:lnTo>
                    <a:pt x="625779" y="35052"/>
                  </a:lnTo>
                  <a:lnTo>
                    <a:pt x="615111" y="35052"/>
                  </a:lnTo>
                  <a:lnTo>
                    <a:pt x="576922" y="53428"/>
                  </a:lnTo>
                  <a:lnTo>
                    <a:pt x="573874" y="61048"/>
                  </a:lnTo>
                  <a:lnTo>
                    <a:pt x="596823" y="65620"/>
                  </a:lnTo>
                  <a:lnTo>
                    <a:pt x="598347" y="61048"/>
                  </a:lnTo>
                  <a:lnTo>
                    <a:pt x="599871" y="58000"/>
                  </a:lnTo>
                  <a:lnTo>
                    <a:pt x="609015" y="53428"/>
                  </a:lnTo>
                  <a:lnTo>
                    <a:pt x="619683" y="53428"/>
                  </a:lnTo>
                  <a:lnTo>
                    <a:pt x="624255" y="54952"/>
                  </a:lnTo>
                  <a:lnTo>
                    <a:pt x="628827" y="59524"/>
                  </a:lnTo>
                  <a:lnTo>
                    <a:pt x="630351" y="62572"/>
                  </a:lnTo>
                  <a:lnTo>
                    <a:pt x="630351" y="70192"/>
                  </a:lnTo>
                  <a:lnTo>
                    <a:pt x="630351" y="85432"/>
                  </a:lnTo>
                  <a:lnTo>
                    <a:pt x="630351" y="96100"/>
                  </a:lnTo>
                  <a:lnTo>
                    <a:pt x="628827" y="100672"/>
                  </a:lnTo>
                  <a:lnTo>
                    <a:pt x="628827" y="102196"/>
                  </a:lnTo>
                  <a:lnTo>
                    <a:pt x="625779" y="108292"/>
                  </a:lnTo>
                  <a:lnTo>
                    <a:pt x="622731" y="109816"/>
                  </a:lnTo>
                  <a:lnTo>
                    <a:pt x="618159" y="112864"/>
                  </a:lnTo>
                  <a:lnTo>
                    <a:pt x="615111" y="114388"/>
                  </a:lnTo>
                  <a:lnTo>
                    <a:pt x="605967" y="114388"/>
                  </a:lnTo>
                  <a:lnTo>
                    <a:pt x="599871" y="111340"/>
                  </a:lnTo>
                  <a:lnTo>
                    <a:pt x="596823" y="105244"/>
                  </a:lnTo>
                  <a:lnTo>
                    <a:pt x="596823" y="99148"/>
                  </a:lnTo>
                  <a:lnTo>
                    <a:pt x="598347" y="96100"/>
                  </a:lnTo>
                  <a:lnTo>
                    <a:pt x="602919" y="91528"/>
                  </a:lnTo>
                  <a:lnTo>
                    <a:pt x="607491" y="90004"/>
                  </a:lnTo>
                  <a:lnTo>
                    <a:pt x="615111" y="88480"/>
                  </a:lnTo>
                  <a:lnTo>
                    <a:pt x="621207" y="88480"/>
                  </a:lnTo>
                  <a:lnTo>
                    <a:pt x="630351" y="85432"/>
                  </a:lnTo>
                  <a:lnTo>
                    <a:pt x="630351" y="70192"/>
                  </a:lnTo>
                  <a:lnTo>
                    <a:pt x="625779" y="71716"/>
                  </a:lnTo>
                  <a:lnTo>
                    <a:pt x="616635" y="73240"/>
                  </a:lnTo>
                  <a:lnTo>
                    <a:pt x="605967" y="76288"/>
                  </a:lnTo>
                  <a:lnTo>
                    <a:pt x="596823" y="77812"/>
                  </a:lnTo>
                  <a:lnTo>
                    <a:pt x="590727" y="79336"/>
                  </a:lnTo>
                  <a:lnTo>
                    <a:pt x="586155" y="80860"/>
                  </a:lnTo>
                  <a:lnTo>
                    <a:pt x="581583" y="83908"/>
                  </a:lnTo>
                  <a:lnTo>
                    <a:pt x="578535" y="86956"/>
                  </a:lnTo>
                  <a:lnTo>
                    <a:pt x="575398" y="90004"/>
                  </a:lnTo>
                  <a:lnTo>
                    <a:pt x="572350" y="99148"/>
                  </a:lnTo>
                  <a:lnTo>
                    <a:pt x="572350" y="112864"/>
                  </a:lnTo>
                  <a:lnTo>
                    <a:pt x="575398" y="118960"/>
                  </a:lnTo>
                  <a:lnTo>
                    <a:pt x="586155" y="129730"/>
                  </a:lnTo>
                  <a:lnTo>
                    <a:pt x="593775" y="132778"/>
                  </a:lnTo>
                  <a:lnTo>
                    <a:pt x="609015" y="132778"/>
                  </a:lnTo>
                  <a:lnTo>
                    <a:pt x="618159" y="129730"/>
                  </a:lnTo>
                  <a:lnTo>
                    <a:pt x="627303" y="123634"/>
                  </a:lnTo>
                  <a:lnTo>
                    <a:pt x="631875" y="120484"/>
                  </a:lnTo>
                  <a:lnTo>
                    <a:pt x="631875" y="122110"/>
                  </a:lnTo>
                  <a:lnTo>
                    <a:pt x="633399" y="126682"/>
                  </a:lnTo>
                  <a:lnTo>
                    <a:pt x="634923" y="128206"/>
                  </a:lnTo>
                  <a:lnTo>
                    <a:pt x="634923" y="129730"/>
                  </a:lnTo>
                  <a:lnTo>
                    <a:pt x="659409" y="129730"/>
                  </a:lnTo>
                  <a:close/>
                </a:path>
                <a:path w="701039" h="133350">
                  <a:moveTo>
                    <a:pt x="700646" y="36677"/>
                  </a:moveTo>
                  <a:lnTo>
                    <a:pt x="676173" y="36677"/>
                  </a:lnTo>
                  <a:lnTo>
                    <a:pt x="676173" y="129730"/>
                  </a:lnTo>
                  <a:lnTo>
                    <a:pt x="700646" y="129730"/>
                  </a:lnTo>
                  <a:lnTo>
                    <a:pt x="700646" y="36677"/>
                  </a:lnTo>
                  <a:close/>
                </a:path>
                <a:path w="701039" h="133350">
                  <a:moveTo>
                    <a:pt x="700646" y="1524"/>
                  </a:moveTo>
                  <a:lnTo>
                    <a:pt x="676173" y="1524"/>
                  </a:lnTo>
                  <a:lnTo>
                    <a:pt x="676173" y="24384"/>
                  </a:lnTo>
                  <a:lnTo>
                    <a:pt x="700646" y="24384"/>
                  </a:lnTo>
                  <a:lnTo>
                    <a:pt x="700646" y="1524"/>
                  </a:lnTo>
                  <a:close/>
                </a:path>
              </a:pathLst>
            </a:custGeom>
            <a:solidFill>
              <a:srgbClr val="2D5295"/>
            </a:solidFill>
          </p:spPr>
          <p:txBody>
            <a:bodyPr wrap="square" lIns="0" tIns="0" rIns="0" bIns="0" rtlCol="0"/>
            <a:lstStyle/>
            <a:p>
              <a:endParaRPr/>
            </a:p>
          </p:txBody>
        </p:sp>
        <p:pic>
          <p:nvPicPr>
            <p:cNvPr id="24" name="object 24"/>
            <p:cNvPicPr/>
            <p:nvPr/>
          </p:nvPicPr>
          <p:blipFill>
            <a:blip r:embed="rId11" cstate="print"/>
            <a:stretch>
              <a:fillRect/>
            </a:stretch>
          </p:blipFill>
          <p:spPr>
            <a:xfrm>
              <a:off x="2295715" y="1194720"/>
              <a:ext cx="245744" cy="128206"/>
            </a:xfrm>
            <a:prstGeom prst="rect">
              <a:avLst/>
            </a:prstGeom>
          </p:spPr>
        </p:pic>
      </p:grpSp>
      <p:pic>
        <p:nvPicPr>
          <p:cNvPr id="25" name="object 25"/>
          <p:cNvPicPr/>
          <p:nvPr/>
        </p:nvPicPr>
        <p:blipFill>
          <a:blip r:embed="rId12" cstate="print"/>
          <a:stretch>
            <a:fillRect/>
          </a:stretch>
        </p:blipFill>
        <p:spPr>
          <a:xfrm>
            <a:off x="1215008" y="1423606"/>
            <a:ext cx="233457" cy="102203"/>
          </a:xfrm>
          <a:prstGeom prst="rect">
            <a:avLst/>
          </a:prstGeom>
        </p:spPr>
      </p:pic>
      <p:pic>
        <p:nvPicPr>
          <p:cNvPr id="26" name="object 26"/>
          <p:cNvPicPr/>
          <p:nvPr/>
        </p:nvPicPr>
        <p:blipFill>
          <a:blip r:embed="rId13" cstate="print"/>
          <a:stretch>
            <a:fillRect/>
          </a:stretch>
        </p:blipFill>
        <p:spPr>
          <a:xfrm>
            <a:off x="1527905" y="1422177"/>
            <a:ext cx="293084" cy="103727"/>
          </a:xfrm>
          <a:prstGeom prst="rect">
            <a:avLst/>
          </a:prstGeom>
        </p:spPr>
      </p:pic>
      <p:pic>
        <p:nvPicPr>
          <p:cNvPr id="27" name="object 27"/>
          <p:cNvPicPr/>
          <p:nvPr/>
        </p:nvPicPr>
        <p:blipFill>
          <a:blip r:embed="rId14" cstate="print"/>
          <a:stretch>
            <a:fillRect/>
          </a:stretch>
        </p:blipFill>
        <p:spPr>
          <a:xfrm>
            <a:off x="1892712" y="1423511"/>
            <a:ext cx="363283" cy="102393"/>
          </a:xfrm>
          <a:prstGeom prst="rect">
            <a:avLst/>
          </a:prstGeom>
        </p:spPr>
      </p:pic>
      <p:sp>
        <p:nvSpPr>
          <p:cNvPr id="28" name="object 28"/>
          <p:cNvSpPr/>
          <p:nvPr/>
        </p:nvSpPr>
        <p:spPr>
          <a:xfrm>
            <a:off x="2333904" y="1422082"/>
            <a:ext cx="748030" cy="104139"/>
          </a:xfrm>
          <a:custGeom>
            <a:avLst/>
            <a:gdLst/>
            <a:ahLst/>
            <a:cxnLst/>
            <a:rect l="l" t="t" r="r" b="b"/>
            <a:pathLst>
              <a:path w="748030" h="104140">
                <a:moveTo>
                  <a:pt x="80860" y="68681"/>
                </a:moveTo>
                <a:lnTo>
                  <a:pt x="51904" y="45720"/>
                </a:lnTo>
                <a:lnTo>
                  <a:pt x="41148" y="42672"/>
                </a:lnTo>
                <a:lnTo>
                  <a:pt x="30480" y="41148"/>
                </a:lnTo>
                <a:lnTo>
                  <a:pt x="22860" y="38100"/>
                </a:lnTo>
                <a:lnTo>
                  <a:pt x="18288" y="33528"/>
                </a:lnTo>
                <a:lnTo>
                  <a:pt x="16764" y="30480"/>
                </a:lnTo>
                <a:lnTo>
                  <a:pt x="16764" y="22860"/>
                </a:lnTo>
                <a:lnTo>
                  <a:pt x="18288" y="19812"/>
                </a:lnTo>
                <a:lnTo>
                  <a:pt x="22860" y="16764"/>
                </a:lnTo>
                <a:lnTo>
                  <a:pt x="25908" y="13716"/>
                </a:lnTo>
                <a:lnTo>
                  <a:pt x="32004" y="12192"/>
                </a:lnTo>
                <a:lnTo>
                  <a:pt x="47244" y="12192"/>
                </a:lnTo>
                <a:lnTo>
                  <a:pt x="53428" y="13716"/>
                </a:lnTo>
                <a:lnTo>
                  <a:pt x="58000" y="16764"/>
                </a:lnTo>
                <a:lnTo>
                  <a:pt x="61048" y="19812"/>
                </a:lnTo>
                <a:lnTo>
                  <a:pt x="64096" y="24384"/>
                </a:lnTo>
                <a:lnTo>
                  <a:pt x="64096" y="30480"/>
                </a:lnTo>
                <a:lnTo>
                  <a:pt x="77812" y="30480"/>
                </a:lnTo>
                <a:lnTo>
                  <a:pt x="59524" y="4572"/>
                </a:lnTo>
                <a:lnTo>
                  <a:pt x="53428" y="1524"/>
                </a:lnTo>
                <a:lnTo>
                  <a:pt x="47244" y="0"/>
                </a:lnTo>
                <a:lnTo>
                  <a:pt x="32004" y="0"/>
                </a:lnTo>
                <a:lnTo>
                  <a:pt x="4572" y="22860"/>
                </a:lnTo>
                <a:lnTo>
                  <a:pt x="4572" y="36576"/>
                </a:lnTo>
                <a:lnTo>
                  <a:pt x="7620" y="41148"/>
                </a:lnTo>
                <a:lnTo>
                  <a:pt x="9144" y="44196"/>
                </a:lnTo>
                <a:lnTo>
                  <a:pt x="18288" y="50393"/>
                </a:lnTo>
                <a:lnTo>
                  <a:pt x="21336" y="51917"/>
                </a:lnTo>
                <a:lnTo>
                  <a:pt x="28956" y="53441"/>
                </a:lnTo>
                <a:lnTo>
                  <a:pt x="38100" y="56489"/>
                </a:lnTo>
                <a:lnTo>
                  <a:pt x="47244" y="58013"/>
                </a:lnTo>
                <a:lnTo>
                  <a:pt x="53428" y="59537"/>
                </a:lnTo>
                <a:lnTo>
                  <a:pt x="54952" y="61061"/>
                </a:lnTo>
                <a:lnTo>
                  <a:pt x="59524" y="62585"/>
                </a:lnTo>
                <a:lnTo>
                  <a:pt x="62572" y="64109"/>
                </a:lnTo>
                <a:lnTo>
                  <a:pt x="64096" y="67157"/>
                </a:lnTo>
                <a:lnTo>
                  <a:pt x="67144" y="68681"/>
                </a:lnTo>
                <a:lnTo>
                  <a:pt x="67144" y="77825"/>
                </a:lnTo>
                <a:lnTo>
                  <a:pt x="62572" y="86969"/>
                </a:lnTo>
                <a:lnTo>
                  <a:pt x="56476" y="90017"/>
                </a:lnTo>
                <a:lnTo>
                  <a:pt x="51904" y="91541"/>
                </a:lnTo>
                <a:lnTo>
                  <a:pt x="32004" y="91541"/>
                </a:lnTo>
                <a:lnTo>
                  <a:pt x="27432" y="90017"/>
                </a:lnTo>
                <a:lnTo>
                  <a:pt x="22860" y="86969"/>
                </a:lnTo>
                <a:lnTo>
                  <a:pt x="18288" y="85445"/>
                </a:lnTo>
                <a:lnTo>
                  <a:pt x="16764" y="80873"/>
                </a:lnTo>
                <a:lnTo>
                  <a:pt x="13716" y="74777"/>
                </a:lnTo>
                <a:lnTo>
                  <a:pt x="12192" y="68681"/>
                </a:lnTo>
                <a:lnTo>
                  <a:pt x="0" y="70205"/>
                </a:lnTo>
                <a:lnTo>
                  <a:pt x="0" y="76301"/>
                </a:lnTo>
                <a:lnTo>
                  <a:pt x="1524" y="82397"/>
                </a:lnTo>
                <a:lnTo>
                  <a:pt x="6096" y="88493"/>
                </a:lnTo>
                <a:lnTo>
                  <a:pt x="9144" y="93065"/>
                </a:lnTo>
                <a:lnTo>
                  <a:pt x="13716" y="97637"/>
                </a:lnTo>
                <a:lnTo>
                  <a:pt x="19812" y="100685"/>
                </a:lnTo>
                <a:lnTo>
                  <a:pt x="25908" y="102209"/>
                </a:lnTo>
                <a:lnTo>
                  <a:pt x="33528" y="103733"/>
                </a:lnTo>
                <a:lnTo>
                  <a:pt x="50380" y="103733"/>
                </a:lnTo>
                <a:lnTo>
                  <a:pt x="62572" y="100685"/>
                </a:lnTo>
                <a:lnTo>
                  <a:pt x="68668" y="97637"/>
                </a:lnTo>
                <a:lnTo>
                  <a:pt x="73240" y="94589"/>
                </a:lnTo>
                <a:lnTo>
                  <a:pt x="76288" y="88493"/>
                </a:lnTo>
                <a:lnTo>
                  <a:pt x="79336" y="83921"/>
                </a:lnTo>
                <a:lnTo>
                  <a:pt x="80860" y="79349"/>
                </a:lnTo>
                <a:lnTo>
                  <a:pt x="80860" y="68681"/>
                </a:lnTo>
                <a:close/>
              </a:path>
              <a:path w="748030" h="104140">
                <a:moveTo>
                  <a:pt x="155638" y="28956"/>
                </a:moveTo>
                <a:lnTo>
                  <a:pt x="141922" y="28956"/>
                </a:lnTo>
                <a:lnTo>
                  <a:pt x="141922" y="79349"/>
                </a:lnTo>
                <a:lnTo>
                  <a:pt x="137350" y="88493"/>
                </a:lnTo>
                <a:lnTo>
                  <a:pt x="134302" y="90017"/>
                </a:lnTo>
                <a:lnTo>
                  <a:pt x="129730" y="93065"/>
                </a:lnTo>
                <a:lnTo>
                  <a:pt x="116014" y="93065"/>
                </a:lnTo>
                <a:lnTo>
                  <a:pt x="114490" y="90017"/>
                </a:lnTo>
                <a:lnTo>
                  <a:pt x="111340" y="88493"/>
                </a:lnTo>
                <a:lnTo>
                  <a:pt x="109816" y="86969"/>
                </a:lnTo>
                <a:lnTo>
                  <a:pt x="108292" y="82397"/>
                </a:lnTo>
                <a:lnTo>
                  <a:pt x="108292" y="28956"/>
                </a:lnTo>
                <a:lnTo>
                  <a:pt x="96100" y="28956"/>
                </a:lnTo>
                <a:lnTo>
                  <a:pt x="96100" y="86969"/>
                </a:lnTo>
                <a:lnTo>
                  <a:pt x="100672" y="96113"/>
                </a:lnTo>
                <a:lnTo>
                  <a:pt x="105244" y="100685"/>
                </a:lnTo>
                <a:lnTo>
                  <a:pt x="108292" y="102209"/>
                </a:lnTo>
                <a:lnTo>
                  <a:pt x="112966" y="103733"/>
                </a:lnTo>
                <a:lnTo>
                  <a:pt x="120586" y="103733"/>
                </a:lnTo>
                <a:lnTo>
                  <a:pt x="128016" y="103111"/>
                </a:lnTo>
                <a:lnTo>
                  <a:pt x="134302" y="101066"/>
                </a:lnTo>
                <a:lnTo>
                  <a:pt x="139446" y="97307"/>
                </a:lnTo>
                <a:lnTo>
                  <a:pt x="143446" y="91541"/>
                </a:lnTo>
                <a:lnTo>
                  <a:pt x="143446" y="102209"/>
                </a:lnTo>
                <a:lnTo>
                  <a:pt x="155638" y="102209"/>
                </a:lnTo>
                <a:lnTo>
                  <a:pt x="155638" y="28956"/>
                </a:lnTo>
                <a:close/>
              </a:path>
              <a:path w="748030" h="104140">
                <a:moveTo>
                  <a:pt x="279273" y="28956"/>
                </a:moveTo>
                <a:lnTo>
                  <a:pt x="267081" y="28956"/>
                </a:lnTo>
                <a:lnTo>
                  <a:pt x="250317" y="74777"/>
                </a:lnTo>
                <a:lnTo>
                  <a:pt x="245745" y="88493"/>
                </a:lnTo>
                <a:lnTo>
                  <a:pt x="244221" y="82397"/>
                </a:lnTo>
                <a:lnTo>
                  <a:pt x="225933" y="28956"/>
                </a:lnTo>
                <a:lnTo>
                  <a:pt x="212128" y="28956"/>
                </a:lnTo>
                <a:lnTo>
                  <a:pt x="213106" y="31597"/>
                </a:lnTo>
                <a:lnTo>
                  <a:pt x="209169" y="28956"/>
                </a:lnTo>
                <a:lnTo>
                  <a:pt x="204597" y="27432"/>
                </a:lnTo>
                <a:lnTo>
                  <a:pt x="198501" y="27432"/>
                </a:lnTo>
                <a:lnTo>
                  <a:pt x="192405" y="30480"/>
                </a:lnTo>
                <a:lnTo>
                  <a:pt x="187833" y="35052"/>
                </a:lnTo>
                <a:lnTo>
                  <a:pt x="184785" y="41148"/>
                </a:lnTo>
                <a:lnTo>
                  <a:pt x="184785" y="28956"/>
                </a:lnTo>
                <a:lnTo>
                  <a:pt x="174015" y="28956"/>
                </a:lnTo>
                <a:lnTo>
                  <a:pt x="174015" y="102209"/>
                </a:lnTo>
                <a:lnTo>
                  <a:pt x="186309" y="102209"/>
                </a:lnTo>
                <a:lnTo>
                  <a:pt x="186309" y="59436"/>
                </a:lnTo>
                <a:lnTo>
                  <a:pt x="187833" y="54864"/>
                </a:lnTo>
                <a:lnTo>
                  <a:pt x="187833" y="50292"/>
                </a:lnTo>
                <a:lnTo>
                  <a:pt x="190881" y="44196"/>
                </a:lnTo>
                <a:lnTo>
                  <a:pt x="192405" y="42672"/>
                </a:lnTo>
                <a:lnTo>
                  <a:pt x="195453" y="41148"/>
                </a:lnTo>
                <a:lnTo>
                  <a:pt x="206121" y="41148"/>
                </a:lnTo>
                <a:lnTo>
                  <a:pt x="209169" y="42672"/>
                </a:lnTo>
                <a:lnTo>
                  <a:pt x="213487" y="32588"/>
                </a:lnTo>
                <a:lnTo>
                  <a:pt x="239649" y="102209"/>
                </a:lnTo>
                <a:lnTo>
                  <a:pt x="251841" y="102209"/>
                </a:lnTo>
                <a:lnTo>
                  <a:pt x="279273" y="28956"/>
                </a:lnTo>
                <a:close/>
              </a:path>
              <a:path w="748030" h="104140">
                <a:moveTo>
                  <a:pt x="352526" y="65633"/>
                </a:moveTo>
                <a:lnTo>
                  <a:pt x="352107" y="59448"/>
                </a:lnTo>
                <a:lnTo>
                  <a:pt x="351955" y="57010"/>
                </a:lnTo>
                <a:lnTo>
                  <a:pt x="350240" y="49542"/>
                </a:lnTo>
                <a:lnTo>
                  <a:pt x="347383" y="43256"/>
                </a:lnTo>
                <a:lnTo>
                  <a:pt x="343382" y="38112"/>
                </a:lnTo>
                <a:lnTo>
                  <a:pt x="340334" y="35115"/>
                </a:lnTo>
                <a:lnTo>
                  <a:pt x="340334" y="59448"/>
                </a:lnTo>
                <a:lnTo>
                  <a:pt x="299085" y="59448"/>
                </a:lnTo>
                <a:lnTo>
                  <a:pt x="299085" y="53352"/>
                </a:lnTo>
                <a:lnTo>
                  <a:pt x="302133" y="47256"/>
                </a:lnTo>
                <a:lnTo>
                  <a:pt x="309753" y="39636"/>
                </a:lnTo>
                <a:lnTo>
                  <a:pt x="314325" y="38112"/>
                </a:lnTo>
                <a:lnTo>
                  <a:pt x="326517" y="38112"/>
                </a:lnTo>
                <a:lnTo>
                  <a:pt x="340334" y="59448"/>
                </a:lnTo>
                <a:lnTo>
                  <a:pt x="340334" y="35115"/>
                </a:lnTo>
                <a:lnTo>
                  <a:pt x="337185" y="32016"/>
                </a:lnTo>
                <a:lnTo>
                  <a:pt x="329565" y="27444"/>
                </a:lnTo>
                <a:lnTo>
                  <a:pt x="320421" y="27444"/>
                </a:lnTo>
                <a:lnTo>
                  <a:pt x="287845" y="50304"/>
                </a:lnTo>
                <a:lnTo>
                  <a:pt x="285470" y="65633"/>
                </a:lnTo>
                <a:lnTo>
                  <a:pt x="285483" y="68681"/>
                </a:lnTo>
                <a:lnTo>
                  <a:pt x="306514" y="101447"/>
                </a:lnTo>
                <a:lnTo>
                  <a:pt x="320421" y="103733"/>
                </a:lnTo>
                <a:lnTo>
                  <a:pt x="329565" y="103733"/>
                </a:lnTo>
                <a:lnTo>
                  <a:pt x="335661" y="102209"/>
                </a:lnTo>
                <a:lnTo>
                  <a:pt x="341858" y="97637"/>
                </a:lnTo>
                <a:lnTo>
                  <a:pt x="346430" y="94589"/>
                </a:lnTo>
                <a:lnTo>
                  <a:pt x="351002" y="88493"/>
                </a:lnTo>
                <a:lnTo>
                  <a:pt x="352526" y="80873"/>
                </a:lnTo>
                <a:lnTo>
                  <a:pt x="340334" y="79349"/>
                </a:lnTo>
                <a:lnTo>
                  <a:pt x="338709" y="83921"/>
                </a:lnTo>
                <a:lnTo>
                  <a:pt x="335661" y="88493"/>
                </a:lnTo>
                <a:lnTo>
                  <a:pt x="332613" y="90017"/>
                </a:lnTo>
                <a:lnTo>
                  <a:pt x="329565" y="93065"/>
                </a:lnTo>
                <a:lnTo>
                  <a:pt x="324993" y="94589"/>
                </a:lnTo>
                <a:lnTo>
                  <a:pt x="314325" y="94589"/>
                </a:lnTo>
                <a:lnTo>
                  <a:pt x="309753" y="91541"/>
                </a:lnTo>
                <a:lnTo>
                  <a:pt x="302133" y="83921"/>
                </a:lnTo>
                <a:lnTo>
                  <a:pt x="299085" y="77825"/>
                </a:lnTo>
                <a:lnTo>
                  <a:pt x="299085" y="68681"/>
                </a:lnTo>
                <a:lnTo>
                  <a:pt x="352526" y="68681"/>
                </a:lnTo>
                <a:lnTo>
                  <a:pt x="352526" y="65633"/>
                </a:lnTo>
                <a:close/>
              </a:path>
              <a:path w="748030" h="104140">
                <a:moveTo>
                  <a:pt x="380047" y="28956"/>
                </a:moveTo>
                <a:lnTo>
                  <a:pt x="367855" y="28956"/>
                </a:lnTo>
                <a:lnTo>
                  <a:pt x="367855" y="102209"/>
                </a:lnTo>
                <a:lnTo>
                  <a:pt x="380047" y="102209"/>
                </a:lnTo>
                <a:lnTo>
                  <a:pt x="380047" y="28956"/>
                </a:lnTo>
                <a:close/>
              </a:path>
              <a:path w="748030" h="104140">
                <a:moveTo>
                  <a:pt x="380047" y="1524"/>
                </a:moveTo>
                <a:lnTo>
                  <a:pt x="367855" y="1524"/>
                </a:lnTo>
                <a:lnTo>
                  <a:pt x="367855" y="16764"/>
                </a:lnTo>
                <a:lnTo>
                  <a:pt x="380047" y="16764"/>
                </a:lnTo>
                <a:lnTo>
                  <a:pt x="380047" y="1524"/>
                </a:lnTo>
                <a:close/>
              </a:path>
              <a:path w="748030" h="104140">
                <a:moveTo>
                  <a:pt x="410819" y="1346"/>
                </a:moveTo>
                <a:lnTo>
                  <a:pt x="397103" y="1346"/>
                </a:lnTo>
                <a:lnTo>
                  <a:pt x="397103" y="101930"/>
                </a:lnTo>
                <a:lnTo>
                  <a:pt x="410819" y="101930"/>
                </a:lnTo>
                <a:lnTo>
                  <a:pt x="410819" y="1346"/>
                </a:lnTo>
                <a:close/>
              </a:path>
              <a:path w="748030" h="104140">
                <a:moveTo>
                  <a:pt x="441286" y="1346"/>
                </a:moveTo>
                <a:lnTo>
                  <a:pt x="427583" y="1346"/>
                </a:lnTo>
                <a:lnTo>
                  <a:pt x="427583" y="101930"/>
                </a:lnTo>
                <a:lnTo>
                  <a:pt x="441286" y="101930"/>
                </a:lnTo>
                <a:lnTo>
                  <a:pt x="441286" y="1346"/>
                </a:lnTo>
                <a:close/>
              </a:path>
              <a:path w="748030" h="104140">
                <a:moveTo>
                  <a:pt x="521970" y="102209"/>
                </a:moveTo>
                <a:lnTo>
                  <a:pt x="518922" y="96113"/>
                </a:lnTo>
                <a:lnTo>
                  <a:pt x="518922" y="93065"/>
                </a:lnTo>
                <a:lnTo>
                  <a:pt x="518922" y="65633"/>
                </a:lnTo>
                <a:lnTo>
                  <a:pt x="518922" y="50304"/>
                </a:lnTo>
                <a:lnTo>
                  <a:pt x="517398" y="45732"/>
                </a:lnTo>
                <a:lnTo>
                  <a:pt x="517398" y="41160"/>
                </a:lnTo>
                <a:lnTo>
                  <a:pt x="515874" y="38112"/>
                </a:lnTo>
                <a:lnTo>
                  <a:pt x="514350" y="35064"/>
                </a:lnTo>
                <a:lnTo>
                  <a:pt x="511302" y="33540"/>
                </a:lnTo>
                <a:lnTo>
                  <a:pt x="509778" y="32016"/>
                </a:lnTo>
                <a:lnTo>
                  <a:pt x="495973" y="27444"/>
                </a:lnTo>
                <a:lnTo>
                  <a:pt x="483781" y="27444"/>
                </a:lnTo>
                <a:lnTo>
                  <a:pt x="477685" y="28968"/>
                </a:lnTo>
                <a:lnTo>
                  <a:pt x="468541" y="32016"/>
                </a:lnTo>
                <a:lnTo>
                  <a:pt x="459397" y="41160"/>
                </a:lnTo>
                <a:lnTo>
                  <a:pt x="457873" y="45732"/>
                </a:lnTo>
                <a:lnTo>
                  <a:pt x="457873" y="50304"/>
                </a:lnTo>
                <a:lnTo>
                  <a:pt x="470065" y="51828"/>
                </a:lnTo>
                <a:lnTo>
                  <a:pt x="470065" y="47256"/>
                </a:lnTo>
                <a:lnTo>
                  <a:pt x="473113" y="42684"/>
                </a:lnTo>
                <a:lnTo>
                  <a:pt x="476161" y="41160"/>
                </a:lnTo>
                <a:lnTo>
                  <a:pt x="477685" y="39636"/>
                </a:lnTo>
                <a:lnTo>
                  <a:pt x="482257" y="38112"/>
                </a:lnTo>
                <a:lnTo>
                  <a:pt x="494449" y="38112"/>
                </a:lnTo>
                <a:lnTo>
                  <a:pt x="499021" y="39636"/>
                </a:lnTo>
                <a:lnTo>
                  <a:pt x="502069" y="42684"/>
                </a:lnTo>
                <a:lnTo>
                  <a:pt x="505206" y="44208"/>
                </a:lnTo>
                <a:lnTo>
                  <a:pt x="505206" y="56400"/>
                </a:lnTo>
                <a:lnTo>
                  <a:pt x="505206" y="65633"/>
                </a:lnTo>
                <a:lnTo>
                  <a:pt x="505206" y="79349"/>
                </a:lnTo>
                <a:lnTo>
                  <a:pt x="503593" y="82397"/>
                </a:lnTo>
                <a:lnTo>
                  <a:pt x="502069" y="86969"/>
                </a:lnTo>
                <a:lnTo>
                  <a:pt x="499021" y="90017"/>
                </a:lnTo>
                <a:lnTo>
                  <a:pt x="495973" y="91541"/>
                </a:lnTo>
                <a:lnTo>
                  <a:pt x="491401" y="93065"/>
                </a:lnTo>
                <a:lnTo>
                  <a:pt x="488353" y="94589"/>
                </a:lnTo>
                <a:lnTo>
                  <a:pt x="477685" y="94589"/>
                </a:lnTo>
                <a:lnTo>
                  <a:pt x="471589" y="91541"/>
                </a:lnTo>
                <a:lnTo>
                  <a:pt x="470065" y="88493"/>
                </a:lnTo>
                <a:lnTo>
                  <a:pt x="468541" y="86969"/>
                </a:lnTo>
                <a:lnTo>
                  <a:pt x="468541" y="79349"/>
                </a:lnTo>
                <a:lnTo>
                  <a:pt x="470065" y="77825"/>
                </a:lnTo>
                <a:lnTo>
                  <a:pt x="471589" y="74777"/>
                </a:lnTo>
                <a:lnTo>
                  <a:pt x="473113" y="73253"/>
                </a:lnTo>
                <a:lnTo>
                  <a:pt x="474637" y="73253"/>
                </a:lnTo>
                <a:lnTo>
                  <a:pt x="477685" y="71729"/>
                </a:lnTo>
                <a:lnTo>
                  <a:pt x="480733" y="71729"/>
                </a:lnTo>
                <a:lnTo>
                  <a:pt x="485305" y="70205"/>
                </a:lnTo>
                <a:lnTo>
                  <a:pt x="494449" y="68681"/>
                </a:lnTo>
                <a:lnTo>
                  <a:pt x="500545" y="67157"/>
                </a:lnTo>
                <a:lnTo>
                  <a:pt x="505206" y="65633"/>
                </a:lnTo>
                <a:lnTo>
                  <a:pt x="505206" y="56400"/>
                </a:lnTo>
                <a:lnTo>
                  <a:pt x="500545" y="57924"/>
                </a:lnTo>
                <a:lnTo>
                  <a:pt x="494449" y="59448"/>
                </a:lnTo>
                <a:lnTo>
                  <a:pt x="483781" y="60972"/>
                </a:lnTo>
                <a:lnTo>
                  <a:pt x="474637" y="60972"/>
                </a:lnTo>
                <a:lnTo>
                  <a:pt x="473113" y="62585"/>
                </a:lnTo>
                <a:lnTo>
                  <a:pt x="470065" y="62585"/>
                </a:lnTo>
                <a:lnTo>
                  <a:pt x="467017" y="64109"/>
                </a:lnTo>
                <a:lnTo>
                  <a:pt x="463969" y="67157"/>
                </a:lnTo>
                <a:lnTo>
                  <a:pt x="460921" y="68681"/>
                </a:lnTo>
                <a:lnTo>
                  <a:pt x="459397" y="70205"/>
                </a:lnTo>
                <a:lnTo>
                  <a:pt x="454825" y="79349"/>
                </a:lnTo>
                <a:lnTo>
                  <a:pt x="454825" y="90017"/>
                </a:lnTo>
                <a:lnTo>
                  <a:pt x="457873" y="94589"/>
                </a:lnTo>
                <a:lnTo>
                  <a:pt x="465493" y="102209"/>
                </a:lnTo>
                <a:lnTo>
                  <a:pt x="471589" y="103733"/>
                </a:lnTo>
                <a:lnTo>
                  <a:pt x="489877" y="103733"/>
                </a:lnTo>
                <a:lnTo>
                  <a:pt x="492925" y="102209"/>
                </a:lnTo>
                <a:lnTo>
                  <a:pt x="497497" y="100685"/>
                </a:lnTo>
                <a:lnTo>
                  <a:pt x="502069" y="97637"/>
                </a:lnTo>
                <a:lnTo>
                  <a:pt x="505180" y="94589"/>
                </a:lnTo>
                <a:lnTo>
                  <a:pt x="506730" y="93065"/>
                </a:lnTo>
                <a:lnTo>
                  <a:pt x="506730" y="97637"/>
                </a:lnTo>
                <a:lnTo>
                  <a:pt x="508254" y="100685"/>
                </a:lnTo>
                <a:lnTo>
                  <a:pt x="509778" y="102209"/>
                </a:lnTo>
                <a:lnTo>
                  <a:pt x="521970" y="102209"/>
                </a:lnTo>
                <a:close/>
              </a:path>
              <a:path w="748030" h="104140">
                <a:moveTo>
                  <a:pt x="596836" y="47244"/>
                </a:moveTo>
                <a:lnTo>
                  <a:pt x="595312" y="45720"/>
                </a:lnTo>
                <a:lnTo>
                  <a:pt x="595312" y="42672"/>
                </a:lnTo>
                <a:lnTo>
                  <a:pt x="590740" y="33528"/>
                </a:lnTo>
                <a:lnTo>
                  <a:pt x="587692" y="32004"/>
                </a:lnTo>
                <a:lnTo>
                  <a:pt x="583031" y="30480"/>
                </a:lnTo>
                <a:lnTo>
                  <a:pt x="579983" y="28956"/>
                </a:lnTo>
                <a:lnTo>
                  <a:pt x="575411" y="27432"/>
                </a:lnTo>
                <a:lnTo>
                  <a:pt x="572363" y="27432"/>
                </a:lnTo>
                <a:lnTo>
                  <a:pt x="564908" y="28270"/>
                </a:lnTo>
                <a:lnTo>
                  <a:pt x="558457" y="30670"/>
                </a:lnTo>
                <a:lnTo>
                  <a:pt x="552856" y="34505"/>
                </a:lnTo>
                <a:lnTo>
                  <a:pt x="547979" y="39624"/>
                </a:lnTo>
                <a:lnTo>
                  <a:pt x="547979" y="28956"/>
                </a:lnTo>
                <a:lnTo>
                  <a:pt x="537311" y="28956"/>
                </a:lnTo>
                <a:lnTo>
                  <a:pt x="537311" y="102209"/>
                </a:lnTo>
                <a:lnTo>
                  <a:pt x="549503" y="102209"/>
                </a:lnTo>
                <a:lnTo>
                  <a:pt x="549503" y="53340"/>
                </a:lnTo>
                <a:lnTo>
                  <a:pt x="551027" y="47244"/>
                </a:lnTo>
                <a:lnTo>
                  <a:pt x="555599" y="44196"/>
                </a:lnTo>
                <a:lnTo>
                  <a:pt x="558647" y="39624"/>
                </a:lnTo>
                <a:lnTo>
                  <a:pt x="563219" y="38100"/>
                </a:lnTo>
                <a:lnTo>
                  <a:pt x="572363" y="38100"/>
                </a:lnTo>
                <a:lnTo>
                  <a:pt x="575411" y="39624"/>
                </a:lnTo>
                <a:lnTo>
                  <a:pt x="576935" y="41148"/>
                </a:lnTo>
                <a:lnTo>
                  <a:pt x="579983" y="42672"/>
                </a:lnTo>
                <a:lnTo>
                  <a:pt x="581507" y="44196"/>
                </a:lnTo>
                <a:lnTo>
                  <a:pt x="583031" y="47244"/>
                </a:lnTo>
                <a:lnTo>
                  <a:pt x="583031" y="48768"/>
                </a:lnTo>
                <a:lnTo>
                  <a:pt x="584555" y="53340"/>
                </a:lnTo>
                <a:lnTo>
                  <a:pt x="584555" y="102209"/>
                </a:lnTo>
                <a:lnTo>
                  <a:pt x="596836" y="102209"/>
                </a:lnTo>
                <a:lnTo>
                  <a:pt x="596836" y="47244"/>
                </a:lnTo>
                <a:close/>
              </a:path>
              <a:path w="748030" h="104140">
                <a:moveTo>
                  <a:pt x="674649" y="77825"/>
                </a:moveTo>
                <a:lnTo>
                  <a:pt x="662457" y="76301"/>
                </a:lnTo>
                <a:lnTo>
                  <a:pt x="662457" y="82397"/>
                </a:lnTo>
                <a:lnTo>
                  <a:pt x="659409" y="86969"/>
                </a:lnTo>
                <a:lnTo>
                  <a:pt x="653313" y="93065"/>
                </a:lnTo>
                <a:lnTo>
                  <a:pt x="648741" y="94589"/>
                </a:lnTo>
                <a:lnTo>
                  <a:pt x="638073" y="94589"/>
                </a:lnTo>
                <a:lnTo>
                  <a:pt x="633412" y="91541"/>
                </a:lnTo>
                <a:lnTo>
                  <a:pt x="628840" y="86969"/>
                </a:lnTo>
                <a:lnTo>
                  <a:pt x="625792" y="82397"/>
                </a:lnTo>
                <a:lnTo>
                  <a:pt x="624268" y="76301"/>
                </a:lnTo>
                <a:lnTo>
                  <a:pt x="624268" y="56489"/>
                </a:lnTo>
                <a:lnTo>
                  <a:pt x="625792" y="48768"/>
                </a:lnTo>
                <a:lnTo>
                  <a:pt x="630364" y="44196"/>
                </a:lnTo>
                <a:lnTo>
                  <a:pt x="633412" y="39624"/>
                </a:lnTo>
                <a:lnTo>
                  <a:pt x="638073" y="38100"/>
                </a:lnTo>
                <a:lnTo>
                  <a:pt x="648741" y="38100"/>
                </a:lnTo>
                <a:lnTo>
                  <a:pt x="653313" y="39624"/>
                </a:lnTo>
                <a:lnTo>
                  <a:pt x="660933" y="47244"/>
                </a:lnTo>
                <a:lnTo>
                  <a:pt x="660933" y="53441"/>
                </a:lnTo>
                <a:lnTo>
                  <a:pt x="673125" y="50393"/>
                </a:lnTo>
                <a:lnTo>
                  <a:pt x="651789" y="27432"/>
                </a:lnTo>
                <a:lnTo>
                  <a:pt x="638073" y="27432"/>
                </a:lnTo>
                <a:lnTo>
                  <a:pt x="631888" y="28956"/>
                </a:lnTo>
                <a:lnTo>
                  <a:pt x="627316" y="32004"/>
                </a:lnTo>
                <a:lnTo>
                  <a:pt x="621220" y="35052"/>
                </a:lnTo>
                <a:lnTo>
                  <a:pt x="618172" y="39624"/>
                </a:lnTo>
                <a:lnTo>
                  <a:pt x="612076" y="51917"/>
                </a:lnTo>
                <a:lnTo>
                  <a:pt x="610552" y="58013"/>
                </a:lnTo>
                <a:lnTo>
                  <a:pt x="610552" y="65633"/>
                </a:lnTo>
                <a:lnTo>
                  <a:pt x="630758" y="101447"/>
                </a:lnTo>
                <a:lnTo>
                  <a:pt x="644169" y="103733"/>
                </a:lnTo>
                <a:lnTo>
                  <a:pt x="651789" y="103733"/>
                </a:lnTo>
                <a:lnTo>
                  <a:pt x="659409" y="102209"/>
                </a:lnTo>
                <a:lnTo>
                  <a:pt x="670077" y="91541"/>
                </a:lnTo>
                <a:lnTo>
                  <a:pt x="673125" y="85445"/>
                </a:lnTo>
                <a:lnTo>
                  <a:pt x="674649" y="77825"/>
                </a:lnTo>
                <a:close/>
              </a:path>
              <a:path w="748030" h="104140">
                <a:moveTo>
                  <a:pt x="747903" y="65633"/>
                </a:moveTo>
                <a:lnTo>
                  <a:pt x="747496" y="59537"/>
                </a:lnTo>
                <a:lnTo>
                  <a:pt x="747331" y="57061"/>
                </a:lnTo>
                <a:lnTo>
                  <a:pt x="745617" y="49631"/>
                </a:lnTo>
                <a:lnTo>
                  <a:pt x="742759" y="43345"/>
                </a:lnTo>
                <a:lnTo>
                  <a:pt x="738759" y="38201"/>
                </a:lnTo>
                <a:lnTo>
                  <a:pt x="735711" y="35153"/>
                </a:lnTo>
                <a:lnTo>
                  <a:pt x="735711" y="59537"/>
                </a:lnTo>
                <a:lnTo>
                  <a:pt x="694563" y="59537"/>
                </a:lnTo>
                <a:lnTo>
                  <a:pt x="694563" y="53441"/>
                </a:lnTo>
                <a:lnTo>
                  <a:pt x="697611" y="47345"/>
                </a:lnTo>
                <a:lnTo>
                  <a:pt x="705231" y="39725"/>
                </a:lnTo>
                <a:lnTo>
                  <a:pt x="709803" y="38201"/>
                </a:lnTo>
                <a:lnTo>
                  <a:pt x="721995" y="38201"/>
                </a:lnTo>
                <a:lnTo>
                  <a:pt x="735711" y="59537"/>
                </a:lnTo>
                <a:lnTo>
                  <a:pt x="735711" y="35153"/>
                </a:lnTo>
                <a:lnTo>
                  <a:pt x="732663" y="32105"/>
                </a:lnTo>
                <a:lnTo>
                  <a:pt x="725043" y="27533"/>
                </a:lnTo>
                <a:lnTo>
                  <a:pt x="715899" y="27533"/>
                </a:lnTo>
                <a:lnTo>
                  <a:pt x="683031" y="50393"/>
                </a:lnTo>
                <a:lnTo>
                  <a:pt x="680847" y="65633"/>
                </a:lnTo>
                <a:lnTo>
                  <a:pt x="680859" y="68681"/>
                </a:lnTo>
                <a:lnTo>
                  <a:pt x="701217" y="101549"/>
                </a:lnTo>
                <a:lnTo>
                  <a:pt x="715899" y="103835"/>
                </a:lnTo>
                <a:lnTo>
                  <a:pt x="725043" y="103835"/>
                </a:lnTo>
                <a:lnTo>
                  <a:pt x="731139" y="102311"/>
                </a:lnTo>
                <a:lnTo>
                  <a:pt x="737235" y="97739"/>
                </a:lnTo>
                <a:lnTo>
                  <a:pt x="741807" y="94691"/>
                </a:lnTo>
                <a:lnTo>
                  <a:pt x="746379" y="88493"/>
                </a:lnTo>
                <a:lnTo>
                  <a:pt x="747903" y="80873"/>
                </a:lnTo>
                <a:lnTo>
                  <a:pt x="735711" y="79349"/>
                </a:lnTo>
                <a:lnTo>
                  <a:pt x="732663" y="83921"/>
                </a:lnTo>
                <a:lnTo>
                  <a:pt x="731139" y="88493"/>
                </a:lnTo>
                <a:lnTo>
                  <a:pt x="728091" y="90017"/>
                </a:lnTo>
                <a:lnTo>
                  <a:pt x="725043" y="93167"/>
                </a:lnTo>
                <a:lnTo>
                  <a:pt x="720471" y="94691"/>
                </a:lnTo>
                <a:lnTo>
                  <a:pt x="709803" y="94691"/>
                </a:lnTo>
                <a:lnTo>
                  <a:pt x="705231" y="91643"/>
                </a:lnTo>
                <a:lnTo>
                  <a:pt x="700659" y="86969"/>
                </a:lnTo>
                <a:lnTo>
                  <a:pt x="696087" y="83921"/>
                </a:lnTo>
                <a:lnTo>
                  <a:pt x="694563" y="77825"/>
                </a:lnTo>
                <a:lnTo>
                  <a:pt x="694563" y="68681"/>
                </a:lnTo>
                <a:lnTo>
                  <a:pt x="747903" y="68681"/>
                </a:lnTo>
                <a:lnTo>
                  <a:pt x="747903" y="65633"/>
                </a:lnTo>
                <a:close/>
              </a:path>
            </a:pathLst>
          </a:custGeom>
          <a:solidFill>
            <a:srgbClr val="000000"/>
          </a:solidFill>
        </p:spPr>
        <p:txBody>
          <a:bodyPr wrap="square" lIns="0" tIns="0" rIns="0" bIns="0" rtlCol="0"/>
          <a:lstStyle/>
          <a:p>
            <a:endParaRPr/>
          </a:p>
        </p:txBody>
      </p:sp>
      <p:pic>
        <p:nvPicPr>
          <p:cNvPr id="29" name="object 29"/>
          <p:cNvPicPr/>
          <p:nvPr/>
        </p:nvPicPr>
        <p:blipFill>
          <a:blip r:embed="rId15" cstate="print"/>
          <a:stretch>
            <a:fillRect/>
          </a:stretch>
        </p:blipFill>
        <p:spPr>
          <a:xfrm>
            <a:off x="3156680" y="1423416"/>
            <a:ext cx="468629" cy="102489"/>
          </a:xfrm>
          <a:prstGeom prst="rect">
            <a:avLst/>
          </a:prstGeom>
        </p:spPr>
      </p:pic>
      <p:pic>
        <p:nvPicPr>
          <p:cNvPr id="30" name="object 30"/>
          <p:cNvPicPr/>
          <p:nvPr/>
        </p:nvPicPr>
        <p:blipFill>
          <a:blip r:embed="rId16" cstate="print"/>
          <a:stretch>
            <a:fillRect/>
          </a:stretch>
        </p:blipFill>
        <p:spPr>
          <a:xfrm>
            <a:off x="4213002" y="1426654"/>
            <a:ext cx="294608" cy="99250"/>
          </a:xfrm>
          <a:prstGeom prst="rect">
            <a:avLst/>
          </a:prstGeom>
        </p:spPr>
      </p:pic>
      <p:pic>
        <p:nvPicPr>
          <p:cNvPr id="31" name="object 31"/>
          <p:cNvPicPr/>
          <p:nvPr/>
        </p:nvPicPr>
        <p:blipFill>
          <a:blip r:embed="rId17" cstate="print"/>
          <a:stretch>
            <a:fillRect/>
          </a:stretch>
        </p:blipFill>
        <p:spPr>
          <a:xfrm>
            <a:off x="4580763" y="1423606"/>
            <a:ext cx="140589" cy="102203"/>
          </a:xfrm>
          <a:prstGeom prst="rect">
            <a:avLst/>
          </a:prstGeom>
        </p:spPr>
      </p:pic>
      <p:pic>
        <p:nvPicPr>
          <p:cNvPr id="32" name="object 32"/>
          <p:cNvPicPr/>
          <p:nvPr/>
        </p:nvPicPr>
        <p:blipFill>
          <a:blip r:embed="rId18" cstate="print"/>
          <a:stretch>
            <a:fillRect/>
          </a:stretch>
        </p:blipFill>
        <p:spPr>
          <a:xfrm>
            <a:off x="5682900" y="1449514"/>
            <a:ext cx="135921" cy="76390"/>
          </a:xfrm>
          <a:prstGeom prst="rect">
            <a:avLst/>
          </a:prstGeom>
        </p:spPr>
      </p:pic>
      <p:pic>
        <p:nvPicPr>
          <p:cNvPr id="33" name="object 33"/>
          <p:cNvPicPr/>
          <p:nvPr/>
        </p:nvPicPr>
        <p:blipFill>
          <a:blip r:embed="rId19" cstate="print"/>
          <a:stretch>
            <a:fillRect/>
          </a:stretch>
        </p:blipFill>
        <p:spPr>
          <a:xfrm>
            <a:off x="5893593" y="1423606"/>
            <a:ext cx="645699" cy="102298"/>
          </a:xfrm>
          <a:prstGeom prst="rect">
            <a:avLst/>
          </a:prstGeom>
        </p:spPr>
      </p:pic>
      <p:pic>
        <p:nvPicPr>
          <p:cNvPr id="34" name="object 34"/>
          <p:cNvPicPr/>
          <p:nvPr/>
        </p:nvPicPr>
        <p:blipFill>
          <a:blip r:embed="rId20" cstate="print"/>
          <a:stretch>
            <a:fillRect/>
          </a:stretch>
        </p:blipFill>
        <p:spPr>
          <a:xfrm>
            <a:off x="6617112" y="1449514"/>
            <a:ext cx="135922" cy="76295"/>
          </a:xfrm>
          <a:prstGeom prst="rect">
            <a:avLst/>
          </a:prstGeom>
        </p:spPr>
      </p:pic>
      <p:pic>
        <p:nvPicPr>
          <p:cNvPr id="35" name="object 35"/>
          <p:cNvPicPr/>
          <p:nvPr/>
        </p:nvPicPr>
        <p:blipFill>
          <a:blip r:embed="rId21" cstate="print"/>
          <a:stretch>
            <a:fillRect/>
          </a:stretch>
        </p:blipFill>
        <p:spPr>
          <a:xfrm>
            <a:off x="1103566" y="1422082"/>
            <a:ext cx="4496942" cy="303657"/>
          </a:xfrm>
          <a:prstGeom prst="rect">
            <a:avLst/>
          </a:prstGeom>
        </p:spPr>
      </p:pic>
      <p:grpSp>
        <p:nvGrpSpPr>
          <p:cNvPr id="36" name="object 36"/>
          <p:cNvGrpSpPr/>
          <p:nvPr/>
        </p:nvGrpSpPr>
        <p:grpSpPr>
          <a:xfrm>
            <a:off x="1098994" y="2079688"/>
            <a:ext cx="236854" cy="131445"/>
            <a:chOff x="1098994" y="2079688"/>
            <a:chExt cx="236854" cy="131445"/>
          </a:xfrm>
        </p:grpSpPr>
        <p:pic>
          <p:nvPicPr>
            <p:cNvPr id="37" name="object 37"/>
            <p:cNvPicPr/>
            <p:nvPr/>
          </p:nvPicPr>
          <p:blipFill>
            <a:blip r:embed="rId9" cstate="print"/>
            <a:stretch>
              <a:fillRect/>
            </a:stretch>
          </p:blipFill>
          <p:spPr>
            <a:xfrm>
              <a:off x="1098994" y="2079688"/>
              <a:ext cx="85439" cy="128206"/>
            </a:xfrm>
            <a:prstGeom prst="rect">
              <a:avLst/>
            </a:prstGeom>
          </p:spPr>
        </p:pic>
        <p:sp>
          <p:nvSpPr>
            <p:cNvPr id="38" name="object 38"/>
            <p:cNvSpPr/>
            <p:nvPr/>
          </p:nvSpPr>
          <p:spPr>
            <a:xfrm>
              <a:off x="1205471" y="2079688"/>
              <a:ext cx="130175" cy="131445"/>
            </a:xfrm>
            <a:custGeom>
              <a:avLst/>
              <a:gdLst/>
              <a:ahLst/>
              <a:cxnLst/>
              <a:rect l="l" t="t" r="r" b="b"/>
              <a:pathLst>
                <a:path w="130175" h="131444">
                  <a:moveTo>
                    <a:pt x="25908" y="104203"/>
                  </a:moveTo>
                  <a:lnTo>
                    <a:pt x="0" y="104203"/>
                  </a:lnTo>
                  <a:lnTo>
                    <a:pt x="0" y="130111"/>
                  </a:lnTo>
                  <a:lnTo>
                    <a:pt x="25908" y="130111"/>
                  </a:lnTo>
                  <a:lnTo>
                    <a:pt x="25908" y="104203"/>
                  </a:lnTo>
                  <a:close/>
                </a:path>
                <a:path w="130175" h="131444">
                  <a:moveTo>
                    <a:pt x="129959" y="61061"/>
                  </a:moveTo>
                  <a:lnTo>
                    <a:pt x="122999" y="23520"/>
                  </a:lnTo>
                  <a:lnTo>
                    <a:pt x="102590" y="3505"/>
                  </a:lnTo>
                  <a:lnTo>
                    <a:pt x="102590" y="38201"/>
                  </a:lnTo>
                  <a:lnTo>
                    <a:pt x="102501" y="52247"/>
                  </a:lnTo>
                  <a:lnTo>
                    <a:pt x="101066" y="58013"/>
                  </a:lnTo>
                  <a:lnTo>
                    <a:pt x="93446" y="65633"/>
                  </a:lnTo>
                  <a:lnTo>
                    <a:pt x="90398" y="67157"/>
                  </a:lnTo>
                  <a:lnTo>
                    <a:pt x="81254" y="67157"/>
                  </a:lnTo>
                  <a:lnTo>
                    <a:pt x="76682" y="65633"/>
                  </a:lnTo>
                  <a:lnTo>
                    <a:pt x="73634" y="61061"/>
                  </a:lnTo>
                  <a:lnTo>
                    <a:pt x="70586" y="58013"/>
                  </a:lnTo>
                  <a:lnTo>
                    <a:pt x="69151" y="52247"/>
                  </a:lnTo>
                  <a:lnTo>
                    <a:pt x="69062" y="35153"/>
                  </a:lnTo>
                  <a:lnTo>
                    <a:pt x="70586" y="29057"/>
                  </a:lnTo>
                  <a:lnTo>
                    <a:pt x="73634" y="25908"/>
                  </a:lnTo>
                  <a:lnTo>
                    <a:pt x="79730" y="19812"/>
                  </a:lnTo>
                  <a:lnTo>
                    <a:pt x="88874" y="19812"/>
                  </a:lnTo>
                  <a:lnTo>
                    <a:pt x="93446" y="22860"/>
                  </a:lnTo>
                  <a:lnTo>
                    <a:pt x="96494" y="27432"/>
                  </a:lnTo>
                  <a:lnTo>
                    <a:pt x="101066" y="32105"/>
                  </a:lnTo>
                  <a:lnTo>
                    <a:pt x="102590" y="38201"/>
                  </a:lnTo>
                  <a:lnTo>
                    <a:pt x="102590" y="3505"/>
                  </a:lnTo>
                  <a:lnTo>
                    <a:pt x="94678" y="889"/>
                  </a:lnTo>
                  <a:lnTo>
                    <a:pt x="85826" y="0"/>
                  </a:lnTo>
                  <a:lnTo>
                    <a:pt x="76987" y="838"/>
                  </a:lnTo>
                  <a:lnTo>
                    <a:pt x="47053" y="25768"/>
                  </a:lnTo>
                  <a:lnTo>
                    <a:pt x="44577" y="42773"/>
                  </a:lnTo>
                  <a:lnTo>
                    <a:pt x="45173" y="52247"/>
                  </a:lnTo>
                  <a:lnTo>
                    <a:pt x="73774" y="84607"/>
                  </a:lnTo>
                  <a:lnTo>
                    <a:pt x="81254" y="85445"/>
                  </a:lnTo>
                  <a:lnTo>
                    <a:pt x="90398" y="85445"/>
                  </a:lnTo>
                  <a:lnTo>
                    <a:pt x="98018" y="82397"/>
                  </a:lnTo>
                  <a:lnTo>
                    <a:pt x="104114" y="74777"/>
                  </a:lnTo>
                  <a:lnTo>
                    <a:pt x="103593" y="84442"/>
                  </a:lnTo>
                  <a:lnTo>
                    <a:pt x="90398" y="109931"/>
                  </a:lnTo>
                  <a:lnTo>
                    <a:pt x="78206" y="109931"/>
                  </a:lnTo>
                  <a:lnTo>
                    <a:pt x="75158" y="106781"/>
                  </a:lnTo>
                  <a:lnTo>
                    <a:pt x="72110" y="105257"/>
                  </a:lnTo>
                  <a:lnTo>
                    <a:pt x="70586" y="100685"/>
                  </a:lnTo>
                  <a:lnTo>
                    <a:pt x="70586" y="96113"/>
                  </a:lnTo>
                  <a:lnTo>
                    <a:pt x="46101" y="99161"/>
                  </a:lnTo>
                  <a:lnTo>
                    <a:pt x="75971" y="130695"/>
                  </a:lnTo>
                  <a:lnTo>
                    <a:pt x="82778" y="131267"/>
                  </a:lnTo>
                  <a:lnTo>
                    <a:pt x="92735" y="130136"/>
                  </a:lnTo>
                  <a:lnTo>
                    <a:pt x="101828" y="126885"/>
                  </a:lnTo>
                  <a:lnTo>
                    <a:pt x="109778" y="121615"/>
                  </a:lnTo>
                  <a:lnTo>
                    <a:pt x="116306" y="114503"/>
                  </a:lnTo>
                  <a:lnTo>
                    <a:pt x="119621" y="109931"/>
                  </a:lnTo>
                  <a:lnTo>
                    <a:pt x="122364" y="106159"/>
                  </a:lnTo>
                  <a:lnTo>
                    <a:pt x="126682" y="94983"/>
                  </a:lnTo>
                  <a:lnTo>
                    <a:pt x="129260" y="80975"/>
                  </a:lnTo>
                  <a:lnTo>
                    <a:pt x="129578" y="74777"/>
                  </a:lnTo>
                  <a:lnTo>
                    <a:pt x="129959" y="67157"/>
                  </a:lnTo>
                  <a:lnTo>
                    <a:pt x="129959" y="61061"/>
                  </a:lnTo>
                  <a:close/>
                </a:path>
              </a:pathLst>
            </a:custGeom>
            <a:solidFill>
              <a:srgbClr val="2D5295"/>
            </a:solidFill>
          </p:spPr>
          <p:txBody>
            <a:bodyPr wrap="square" lIns="0" tIns="0" rIns="0" bIns="0" rtlCol="0"/>
            <a:lstStyle/>
            <a:p>
              <a:endParaRPr/>
            </a:p>
          </p:txBody>
        </p:sp>
      </p:grpSp>
      <p:pic>
        <p:nvPicPr>
          <p:cNvPr id="39" name="object 39"/>
          <p:cNvPicPr/>
          <p:nvPr/>
        </p:nvPicPr>
        <p:blipFill>
          <a:blip r:embed="rId22" cstate="print"/>
          <a:stretch>
            <a:fillRect/>
          </a:stretch>
        </p:blipFill>
        <p:spPr>
          <a:xfrm>
            <a:off x="3322986" y="2294858"/>
            <a:ext cx="85534" cy="102203"/>
          </a:xfrm>
          <a:prstGeom prst="rect">
            <a:avLst/>
          </a:prstGeom>
        </p:spPr>
      </p:pic>
      <p:grpSp>
        <p:nvGrpSpPr>
          <p:cNvPr id="40" name="object 40"/>
          <p:cNvGrpSpPr/>
          <p:nvPr/>
        </p:nvGrpSpPr>
        <p:grpSpPr>
          <a:xfrm>
            <a:off x="1095946" y="2079688"/>
            <a:ext cx="5664835" cy="1086485"/>
            <a:chOff x="1095946" y="2079688"/>
            <a:chExt cx="5664835" cy="1086485"/>
          </a:xfrm>
        </p:grpSpPr>
        <p:pic>
          <p:nvPicPr>
            <p:cNvPr id="41" name="object 41"/>
            <p:cNvPicPr/>
            <p:nvPr/>
          </p:nvPicPr>
          <p:blipFill>
            <a:blip r:embed="rId23" cstate="print"/>
            <a:stretch>
              <a:fillRect/>
            </a:stretch>
          </p:blipFill>
          <p:spPr>
            <a:xfrm>
              <a:off x="3461861" y="2297906"/>
              <a:ext cx="110013" cy="99250"/>
            </a:xfrm>
            <a:prstGeom prst="rect">
              <a:avLst/>
            </a:prstGeom>
          </p:spPr>
        </p:pic>
        <p:pic>
          <p:nvPicPr>
            <p:cNvPr id="42" name="object 42"/>
            <p:cNvPicPr/>
            <p:nvPr/>
          </p:nvPicPr>
          <p:blipFill>
            <a:blip r:embed="rId24" cstate="print"/>
            <a:stretch>
              <a:fillRect/>
            </a:stretch>
          </p:blipFill>
          <p:spPr>
            <a:xfrm>
              <a:off x="1095946" y="2079688"/>
              <a:ext cx="5664707" cy="1086421"/>
            </a:xfrm>
            <a:prstGeom prst="rect">
              <a:avLst/>
            </a:prstGeom>
          </p:spPr>
        </p:pic>
        <p:sp>
          <p:nvSpPr>
            <p:cNvPr id="43" name="object 43"/>
            <p:cNvSpPr/>
            <p:nvPr/>
          </p:nvSpPr>
          <p:spPr>
            <a:xfrm>
              <a:off x="1100518" y="3034296"/>
              <a:ext cx="94615" cy="102870"/>
            </a:xfrm>
            <a:custGeom>
              <a:avLst/>
              <a:gdLst/>
              <a:ahLst/>
              <a:cxnLst/>
              <a:rect l="l" t="t" r="r" b="b"/>
              <a:pathLst>
                <a:path w="94615" h="102869">
                  <a:moveTo>
                    <a:pt x="65620" y="101244"/>
                  </a:moveTo>
                  <a:lnTo>
                    <a:pt x="64096" y="99720"/>
                  </a:lnTo>
                  <a:lnTo>
                    <a:pt x="64096" y="96672"/>
                  </a:lnTo>
                  <a:lnTo>
                    <a:pt x="62572" y="93624"/>
                  </a:lnTo>
                  <a:lnTo>
                    <a:pt x="62572" y="64668"/>
                  </a:lnTo>
                  <a:lnTo>
                    <a:pt x="62572" y="46380"/>
                  </a:lnTo>
                  <a:lnTo>
                    <a:pt x="61048" y="43243"/>
                  </a:lnTo>
                  <a:lnTo>
                    <a:pt x="61048" y="40195"/>
                  </a:lnTo>
                  <a:lnTo>
                    <a:pt x="59524" y="37147"/>
                  </a:lnTo>
                  <a:lnTo>
                    <a:pt x="58000" y="35623"/>
                  </a:lnTo>
                  <a:lnTo>
                    <a:pt x="56476" y="32575"/>
                  </a:lnTo>
                  <a:lnTo>
                    <a:pt x="53428" y="31051"/>
                  </a:lnTo>
                  <a:lnTo>
                    <a:pt x="48856" y="29527"/>
                  </a:lnTo>
                  <a:lnTo>
                    <a:pt x="45720" y="28003"/>
                  </a:lnTo>
                  <a:lnTo>
                    <a:pt x="22860" y="28003"/>
                  </a:lnTo>
                  <a:lnTo>
                    <a:pt x="18288" y="29527"/>
                  </a:lnTo>
                  <a:lnTo>
                    <a:pt x="12192" y="31051"/>
                  </a:lnTo>
                  <a:lnTo>
                    <a:pt x="6096" y="37147"/>
                  </a:lnTo>
                  <a:lnTo>
                    <a:pt x="4572" y="40195"/>
                  </a:lnTo>
                  <a:lnTo>
                    <a:pt x="3048" y="44767"/>
                  </a:lnTo>
                  <a:lnTo>
                    <a:pt x="1524" y="49428"/>
                  </a:lnTo>
                  <a:lnTo>
                    <a:pt x="13716" y="50952"/>
                  </a:lnTo>
                  <a:lnTo>
                    <a:pt x="15240" y="46380"/>
                  </a:lnTo>
                  <a:lnTo>
                    <a:pt x="16764" y="43243"/>
                  </a:lnTo>
                  <a:lnTo>
                    <a:pt x="19812" y="40195"/>
                  </a:lnTo>
                  <a:lnTo>
                    <a:pt x="25908" y="37147"/>
                  </a:lnTo>
                  <a:lnTo>
                    <a:pt x="38100" y="37147"/>
                  </a:lnTo>
                  <a:lnTo>
                    <a:pt x="42672" y="38671"/>
                  </a:lnTo>
                  <a:lnTo>
                    <a:pt x="45720" y="41719"/>
                  </a:lnTo>
                  <a:lnTo>
                    <a:pt x="48856" y="43243"/>
                  </a:lnTo>
                  <a:lnTo>
                    <a:pt x="50380" y="47904"/>
                  </a:lnTo>
                  <a:lnTo>
                    <a:pt x="50380" y="55524"/>
                  </a:lnTo>
                  <a:lnTo>
                    <a:pt x="50380" y="64668"/>
                  </a:lnTo>
                  <a:lnTo>
                    <a:pt x="50380" y="75336"/>
                  </a:lnTo>
                  <a:lnTo>
                    <a:pt x="48856" y="79908"/>
                  </a:lnTo>
                  <a:lnTo>
                    <a:pt x="32004" y="93624"/>
                  </a:lnTo>
                  <a:lnTo>
                    <a:pt x="22860" y="93624"/>
                  </a:lnTo>
                  <a:lnTo>
                    <a:pt x="18288" y="92100"/>
                  </a:lnTo>
                  <a:lnTo>
                    <a:pt x="16764" y="90576"/>
                  </a:lnTo>
                  <a:lnTo>
                    <a:pt x="13716" y="89052"/>
                  </a:lnTo>
                  <a:lnTo>
                    <a:pt x="12192" y="86004"/>
                  </a:lnTo>
                  <a:lnTo>
                    <a:pt x="12192" y="79908"/>
                  </a:lnTo>
                  <a:lnTo>
                    <a:pt x="13716" y="78384"/>
                  </a:lnTo>
                  <a:lnTo>
                    <a:pt x="13716" y="76860"/>
                  </a:lnTo>
                  <a:lnTo>
                    <a:pt x="18288" y="72288"/>
                  </a:lnTo>
                  <a:lnTo>
                    <a:pt x="21336" y="72288"/>
                  </a:lnTo>
                  <a:lnTo>
                    <a:pt x="24384" y="70764"/>
                  </a:lnTo>
                  <a:lnTo>
                    <a:pt x="30480" y="70764"/>
                  </a:lnTo>
                  <a:lnTo>
                    <a:pt x="45720" y="67716"/>
                  </a:lnTo>
                  <a:lnTo>
                    <a:pt x="50380" y="64668"/>
                  </a:lnTo>
                  <a:lnTo>
                    <a:pt x="50380" y="55524"/>
                  </a:lnTo>
                  <a:lnTo>
                    <a:pt x="45720" y="57048"/>
                  </a:lnTo>
                  <a:lnTo>
                    <a:pt x="38100" y="58572"/>
                  </a:lnTo>
                  <a:lnTo>
                    <a:pt x="27432" y="60096"/>
                  </a:lnTo>
                  <a:lnTo>
                    <a:pt x="22860" y="60096"/>
                  </a:lnTo>
                  <a:lnTo>
                    <a:pt x="19812" y="61620"/>
                  </a:lnTo>
                  <a:lnTo>
                    <a:pt x="16764" y="61620"/>
                  </a:lnTo>
                  <a:lnTo>
                    <a:pt x="7620" y="66192"/>
                  </a:lnTo>
                  <a:lnTo>
                    <a:pt x="1524" y="72288"/>
                  </a:lnTo>
                  <a:lnTo>
                    <a:pt x="0" y="75336"/>
                  </a:lnTo>
                  <a:lnTo>
                    <a:pt x="0" y="89052"/>
                  </a:lnTo>
                  <a:lnTo>
                    <a:pt x="1524" y="93624"/>
                  </a:lnTo>
                  <a:lnTo>
                    <a:pt x="6096" y="98196"/>
                  </a:lnTo>
                  <a:lnTo>
                    <a:pt x="10668" y="101244"/>
                  </a:lnTo>
                  <a:lnTo>
                    <a:pt x="16764" y="102768"/>
                  </a:lnTo>
                  <a:lnTo>
                    <a:pt x="33528" y="102768"/>
                  </a:lnTo>
                  <a:lnTo>
                    <a:pt x="42672" y="99720"/>
                  </a:lnTo>
                  <a:lnTo>
                    <a:pt x="45720" y="96672"/>
                  </a:lnTo>
                  <a:lnTo>
                    <a:pt x="50380" y="93624"/>
                  </a:lnTo>
                  <a:lnTo>
                    <a:pt x="51904" y="96672"/>
                  </a:lnTo>
                  <a:lnTo>
                    <a:pt x="51904" y="99720"/>
                  </a:lnTo>
                  <a:lnTo>
                    <a:pt x="53428" y="101244"/>
                  </a:lnTo>
                  <a:lnTo>
                    <a:pt x="65620" y="101244"/>
                  </a:lnTo>
                  <a:close/>
                </a:path>
                <a:path w="94615" h="102869">
                  <a:moveTo>
                    <a:pt x="94297" y="0"/>
                  </a:moveTo>
                  <a:lnTo>
                    <a:pt x="80581" y="0"/>
                  </a:lnTo>
                  <a:lnTo>
                    <a:pt x="80581" y="100584"/>
                  </a:lnTo>
                  <a:lnTo>
                    <a:pt x="94297" y="100584"/>
                  </a:lnTo>
                  <a:lnTo>
                    <a:pt x="94297"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sp>
        <p:nvSpPr>
          <p:cNvPr id="20" name="object 20"/>
          <p:cNvSpPr/>
          <p:nvPr/>
        </p:nvSpPr>
        <p:spPr>
          <a:xfrm>
            <a:off x="6562242" y="9600539"/>
            <a:ext cx="114935" cy="100965"/>
          </a:xfrm>
          <a:custGeom>
            <a:avLst/>
            <a:gdLst/>
            <a:ahLst/>
            <a:cxnLst/>
            <a:rect l="l" t="t" r="r" b="b"/>
            <a:pathLst>
              <a:path w="114934" h="100965">
                <a:moveTo>
                  <a:pt x="36576" y="0"/>
                </a:moveTo>
                <a:lnTo>
                  <a:pt x="28956"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576" y="100672"/>
                </a:lnTo>
                <a:lnTo>
                  <a:pt x="36576" y="0"/>
                </a:lnTo>
                <a:close/>
              </a:path>
              <a:path w="114934" h="100965">
                <a:moveTo>
                  <a:pt x="114401" y="0"/>
                </a:moveTo>
                <a:lnTo>
                  <a:pt x="106781" y="0"/>
                </a:lnTo>
                <a:lnTo>
                  <a:pt x="100685" y="9144"/>
                </a:lnTo>
                <a:lnTo>
                  <a:pt x="96113" y="13716"/>
                </a:lnTo>
                <a:lnTo>
                  <a:pt x="90017" y="18288"/>
                </a:lnTo>
                <a:lnTo>
                  <a:pt x="77825" y="24384"/>
                </a:lnTo>
                <a:lnTo>
                  <a:pt x="77825" y="36576"/>
                </a:lnTo>
                <a:lnTo>
                  <a:pt x="80873" y="35052"/>
                </a:lnTo>
                <a:lnTo>
                  <a:pt x="85445" y="33528"/>
                </a:lnTo>
                <a:lnTo>
                  <a:pt x="90017" y="30480"/>
                </a:lnTo>
                <a:lnTo>
                  <a:pt x="96113" y="27432"/>
                </a:lnTo>
                <a:lnTo>
                  <a:pt x="102209" y="21336"/>
                </a:lnTo>
                <a:lnTo>
                  <a:pt x="102209" y="100672"/>
                </a:lnTo>
                <a:lnTo>
                  <a:pt x="114401" y="100672"/>
                </a:lnTo>
                <a:lnTo>
                  <a:pt x="114401" y="0"/>
                </a:lnTo>
                <a:close/>
              </a:path>
            </a:pathLst>
          </a:custGeom>
          <a:solidFill>
            <a:srgbClr val="FFFFFF"/>
          </a:solidFill>
        </p:spPr>
        <p:txBody>
          <a:bodyPr wrap="square" lIns="0" tIns="0" rIns="0" bIns="0" rtlCol="0"/>
          <a:lstStyle/>
          <a:p>
            <a:endParaRPr/>
          </a:p>
        </p:txBody>
      </p:sp>
      <p:pic>
        <p:nvPicPr>
          <p:cNvPr id="21" name="object 21"/>
          <p:cNvPicPr/>
          <p:nvPr/>
        </p:nvPicPr>
        <p:blipFill>
          <a:blip r:embed="rId11" cstate="print"/>
          <a:stretch>
            <a:fillRect/>
          </a:stretch>
        </p:blipFill>
        <p:spPr>
          <a:xfrm>
            <a:off x="1102042" y="836199"/>
            <a:ext cx="94583" cy="149447"/>
          </a:xfrm>
          <a:prstGeom prst="rect">
            <a:avLst/>
          </a:prstGeom>
        </p:spPr>
      </p:pic>
      <p:grpSp>
        <p:nvGrpSpPr>
          <p:cNvPr id="22" name="object 22"/>
          <p:cNvGrpSpPr/>
          <p:nvPr/>
        </p:nvGrpSpPr>
        <p:grpSpPr>
          <a:xfrm>
            <a:off x="1384458" y="837723"/>
            <a:ext cx="648970" cy="187960"/>
            <a:chOff x="1384458" y="837723"/>
            <a:chExt cx="648970" cy="187960"/>
          </a:xfrm>
        </p:grpSpPr>
        <p:pic>
          <p:nvPicPr>
            <p:cNvPr id="23" name="object 23"/>
            <p:cNvPicPr/>
            <p:nvPr/>
          </p:nvPicPr>
          <p:blipFill>
            <a:blip r:embed="rId12" cstate="print"/>
            <a:stretch>
              <a:fillRect/>
            </a:stretch>
          </p:blipFill>
          <p:spPr>
            <a:xfrm>
              <a:off x="1384458" y="837723"/>
              <a:ext cx="347948" cy="147923"/>
            </a:xfrm>
            <a:prstGeom prst="rect">
              <a:avLst/>
            </a:prstGeom>
          </p:spPr>
        </p:pic>
        <p:sp>
          <p:nvSpPr>
            <p:cNvPr id="24" name="object 24"/>
            <p:cNvSpPr/>
            <p:nvPr/>
          </p:nvSpPr>
          <p:spPr>
            <a:xfrm>
              <a:off x="1756879" y="837729"/>
              <a:ext cx="27940" cy="145415"/>
            </a:xfrm>
            <a:custGeom>
              <a:avLst/>
              <a:gdLst/>
              <a:ahLst/>
              <a:cxnLst/>
              <a:rect l="l" t="t" r="r" b="b"/>
              <a:pathLst>
                <a:path w="27939" h="145415">
                  <a:moveTo>
                    <a:pt x="27520" y="39624"/>
                  </a:moveTo>
                  <a:lnTo>
                    <a:pt x="0" y="39624"/>
                  </a:lnTo>
                  <a:lnTo>
                    <a:pt x="0" y="144868"/>
                  </a:lnTo>
                  <a:lnTo>
                    <a:pt x="27520" y="144868"/>
                  </a:lnTo>
                  <a:lnTo>
                    <a:pt x="27520" y="39624"/>
                  </a:lnTo>
                  <a:close/>
                </a:path>
                <a:path w="27939" h="145415">
                  <a:moveTo>
                    <a:pt x="27520" y="0"/>
                  </a:moveTo>
                  <a:lnTo>
                    <a:pt x="0" y="0"/>
                  </a:lnTo>
                  <a:lnTo>
                    <a:pt x="0" y="25908"/>
                  </a:lnTo>
                  <a:lnTo>
                    <a:pt x="27520" y="25908"/>
                  </a:lnTo>
                  <a:lnTo>
                    <a:pt x="27520" y="0"/>
                  </a:lnTo>
                  <a:close/>
                </a:path>
              </a:pathLst>
            </a:custGeom>
            <a:solidFill>
              <a:srgbClr val="2D5295"/>
            </a:solidFill>
          </p:spPr>
          <p:txBody>
            <a:bodyPr wrap="square" lIns="0" tIns="0" rIns="0" bIns="0" rtlCol="0"/>
            <a:lstStyle/>
            <a:p>
              <a:endParaRPr/>
            </a:p>
          </p:txBody>
        </p:sp>
        <p:pic>
          <p:nvPicPr>
            <p:cNvPr id="25" name="object 25"/>
            <p:cNvPicPr/>
            <p:nvPr/>
          </p:nvPicPr>
          <p:blipFill>
            <a:blip r:embed="rId13" cstate="print"/>
            <a:stretch>
              <a:fillRect/>
            </a:stretch>
          </p:blipFill>
          <p:spPr>
            <a:xfrm>
              <a:off x="1807273" y="874299"/>
              <a:ext cx="102203" cy="151066"/>
            </a:xfrm>
            <a:prstGeom prst="rect">
              <a:avLst/>
            </a:prstGeom>
          </p:spPr>
        </p:pic>
        <p:pic>
          <p:nvPicPr>
            <p:cNvPr id="26" name="object 26"/>
            <p:cNvPicPr/>
            <p:nvPr/>
          </p:nvPicPr>
          <p:blipFill>
            <a:blip r:embed="rId14" cstate="print"/>
            <a:stretch>
              <a:fillRect/>
            </a:stretch>
          </p:blipFill>
          <p:spPr>
            <a:xfrm>
              <a:off x="1937004" y="874299"/>
              <a:ext cx="96202" cy="108299"/>
            </a:xfrm>
            <a:prstGeom prst="rect">
              <a:avLst/>
            </a:prstGeom>
          </p:spPr>
        </p:pic>
      </p:grpSp>
      <p:grpSp>
        <p:nvGrpSpPr>
          <p:cNvPr id="27" name="object 27"/>
          <p:cNvGrpSpPr/>
          <p:nvPr/>
        </p:nvGrpSpPr>
        <p:grpSpPr>
          <a:xfrm>
            <a:off x="2114073" y="836675"/>
            <a:ext cx="642620" cy="149225"/>
            <a:chOff x="2114073" y="836675"/>
            <a:chExt cx="642620" cy="149225"/>
          </a:xfrm>
        </p:grpSpPr>
        <p:pic>
          <p:nvPicPr>
            <p:cNvPr id="28" name="object 28"/>
            <p:cNvPicPr/>
            <p:nvPr/>
          </p:nvPicPr>
          <p:blipFill>
            <a:blip r:embed="rId15" cstate="print"/>
            <a:stretch>
              <a:fillRect/>
            </a:stretch>
          </p:blipFill>
          <p:spPr>
            <a:xfrm>
              <a:off x="2114073" y="837723"/>
              <a:ext cx="419766" cy="147923"/>
            </a:xfrm>
            <a:prstGeom prst="rect">
              <a:avLst/>
            </a:prstGeom>
          </p:spPr>
        </p:pic>
        <p:sp>
          <p:nvSpPr>
            <p:cNvPr id="29" name="object 29"/>
            <p:cNvSpPr/>
            <p:nvPr/>
          </p:nvSpPr>
          <p:spPr>
            <a:xfrm>
              <a:off x="2555176" y="836675"/>
              <a:ext cx="201930" cy="149225"/>
            </a:xfrm>
            <a:custGeom>
              <a:avLst/>
              <a:gdLst/>
              <a:ahLst/>
              <a:cxnLst/>
              <a:rect l="l" t="t" r="r" b="b"/>
              <a:pathLst>
                <a:path w="201930" h="149225">
                  <a:moveTo>
                    <a:pt x="27520" y="40678"/>
                  </a:moveTo>
                  <a:lnTo>
                    <a:pt x="0" y="40678"/>
                  </a:lnTo>
                  <a:lnTo>
                    <a:pt x="0" y="145923"/>
                  </a:lnTo>
                  <a:lnTo>
                    <a:pt x="27520" y="145923"/>
                  </a:lnTo>
                  <a:lnTo>
                    <a:pt x="27520" y="40678"/>
                  </a:lnTo>
                  <a:close/>
                </a:path>
                <a:path w="201930" h="149225">
                  <a:moveTo>
                    <a:pt x="27520" y="1054"/>
                  </a:moveTo>
                  <a:lnTo>
                    <a:pt x="0" y="1054"/>
                  </a:lnTo>
                  <a:lnTo>
                    <a:pt x="0" y="26962"/>
                  </a:lnTo>
                  <a:lnTo>
                    <a:pt x="27520" y="26962"/>
                  </a:lnTo>
                  <a:lnTo>
                    <a:pt x="27520" y="1054"/>
                  </a:lnTo>
                  <a:close/>
                </a:path>
                <a:path w="201930" h="149225">
                  <a:moveTo>
                    <a:pt x="84378" y="0"/>
                  </a:moveTo>
                  <a:lnTo>
                    <a:pt x="55422" y="0"/>
                  </a:lnTo>
                  <a:lnTo>
                    <a:pt x="55422" y="146304"/>
                  </a:lnTo>
                  <a:lnTo>
                    <a:pt x="84378" y="146304"/>
                  </a:lnTo>
                  <a:lnTo>
                    <a:pt x="84378" y="0"/>
                  </a:lnTo>
                  <a:close/>
                </a:path>
                <a:path w="201930" h="149225">
                  <a:moveTo>
                    <a:pt x="201447" y="104775"/>
                  </a:moveTo>
                  <a:lnTo>
                    <a:pt x="161823" y="80391"/>
                  </a:lnTo>
                  <a:lnTo>
                    <a:pt x="151549" y="78079"/>
                  </a:lnTo>
                  <a:lnTo>
                    <a:pt x="143675" y="75933"/>
                  </a:lnTo>
                  <a:lnTo>
                    <a:pt x="138379" y="74091"/>
                  </a:lnTo>
                  <a:lnTo>
                    <a:pt x="132778" y="71158"/>
                  </a:lnTo>
                  <a:lnTo>
                    <a:pt x="132778" y="63538"/>
                  </a:lnTo>
                  <a:lnTo>
                    <a:pt x="135826" y="62014"/>
                  </a:lnTo>
                  <a:lnTo>
                    <a:pt x="138874" y="58966"/>
                  </a:lnTo>
                  <a:lnTo>
                    <a:pt x="161823" y="58966"/>
                  </a:lnTo>
                  <a:lnTo>
                    <a:pt x="164871" y="62014"/>
                  </a:lnTo>
                  <a:lnTo>
                    <a:pt x="167919" y="63538"/>
                  </a:lnTo>
                  <a:lnTo>
                    <a:pt x="169443" y="66586"/>
                  </a:lnTo>
                  <a:lnTo>
                    <a:pt x="170967" y="71158"/>
                  </a:lnTo>
                  <a:lnTo>
                    <a:pt x="196875" y="66586"/>
                  </a:lnTo>
                  <a:lnTo>
                    <a:pt x="169443" y="39725"/>
                  </a:lnTo>
                  <a:lnTo>
                    <a:pt x="151155" y="37630"/>
                  </a:lnTo>
                  <a:lnTo>
                    <a:pt x="140500" y="38442"/>
                  </a:lnTo>
                  <a:lnTo>
                    <a:pt x="106870" y="62014"/>
                  </a:lnTo>
                  <a:lnTo>
                    <a:pt x="106870" y="71158"/>
                  </a:lnTo>
                  <a:lnTo>
                    <a:pt x="134112" y="100965"/>
                  </a:lnTo>
                  <a:lnTo>
                    <a:pt x="161823" y="107823"/>
                  </a:lnTo>
                  <a:lnTo>
                    <a:pt x="166395" y="109347"/>
                  </a:lnTo>
                  <a:lnTo>
                    <a:pt x="169443" y="110871"/>
                  </a:lnTo>
                  <a:lnTo>
                    <a:pt x="170967" y="110871"/>
                  </a:lnTo>
                  <a:lnTo>
                    <a:pt x="172491" y="112395"/>
                  </a:lnTo>
                  <a:lnTo>
                    <a:pt x="172491" y="123063"/>
                  </a:lnTo>
                  <a:lnTo>
                    <a:pt x="169443" y="124587"/>
                  </a:lnTo>
                  <a:lnTo>
                    <a:pt x="166395" y="127635"/>
                  </a:lnTo>
                  <a:lnTo>
                    <a:pt x="146583" y="127635"/>
                  </a:lnTo>
                  <a:lnTo>
                    <a:pt x="137350" y="124587"/>
                  </a:lnTo>
                  <a:lnTo>
                    <a:pt x="134302" y="121539"/>
                  </a:lnTo>
                  <a:lnTo>
                    <a:pt x="131254" y="116967"/>
                  </a:lnTo>
                  <a:lnTo>
                    <a:pt x="131254" y="112395"/>
                  </a:lnTo>
                  <a:lnTo>
                    <a:pt x="102298" y="115443"/>
                  </a:lnTo>
                  <a:lnTo>
                    <a:pt x="133540" y="146685"/>
                  </a:lnTo>
                  <a:lnTo>
                    <a:pt x="152679" y="148971"/>
                  </a:lnTo>
                  <a:lnTo>
                    <a:pt x="164185" y="148170"/>
                  </a:lnTo>
                  <a:lnTo>
                    <a:pt x="198208" y="126492"/>
                  </a:lnTo>
                  <a:lnTo>
                    <a:pt x="201447" y="112395"/>
                  </a:lnTo>
                  <a:lnTo>
                    <a:pt x="201447" y="104775"/>
                  </a:lnTo>
                  <a:close/>
                </a:path>
              </a:pathLst>
            </a:custGeom>
            <a:solidFill>
              <a:srgbClr val="2D5295"/>
            </a:solidFill>
          </p:spPr>
          <p:txBody>
            <a:bodyPr wrap="square" lIns="0" tIns="0" rIns="0" bIns="0" rtlCol="0"/>
            <a:lstStyle/>
            <a:p>
              <a:endParaRPr/>
            </a:p>
          </p:txBody>
        </p:sp>
      </p:grpSp>
      <p:grpSp>
        <p:nvGrpSpPr>
          <p:cNvPr id="30" name="object 30"/>
          <p:cNvGrpSpPr/>
          <p:nvPr/>
        </p:nvGrpSpPr>
        <p:grpSpPr>
          <a:xfrm>
            <a:off x="1102042" y="1356455"/>
            <a:ext cx="212725" cy="131445"/>
            <a:chOff x="1102042" y="1356455"/>
            <a:chExt cx="212725" cy="131445"/>
          </a:xfrm>
        </p:grpSpPr>
        <p:pic>
          <p:nvPicPr>
            <p:cNvPr id="31" name="object 31"/>
            <p:cNvPicPr/>
            <p:nvPr/>
          </p:nvPicPr>
          <p:blipFill>
            <a:blip r:embed="rId16" cstate="print"/>
            <a:stretch>
              <a:fillRect/>
            </a:stretch>
          </p:blipFill>
          <p:spPr>
            <a:xfrm>
              <a:off x="1102042" y="1356455"/>
              <a:ext cx="83915" cy="131254"/>
            </a:xfrm>
            <a:prstGeom prst="rect">
              <a:avLst/>
            </a:prstGeom>
          </p:spPr>
        </p:pic>
        <p:sp>
          <p:nvSpPr>
            <p:cNvPr id="32" name="object 32"/>
            <p:cNvSpPr/>
            <p:nvPr/>
          </p:nvSpPr>
          <p:spPr>
            <a:xfrm>
              <a:off x="1205471" y="1356461"/>
              <a:ext cx="109220" cy="129539"/>
            </a:xfrm>
            <a:custGeom>
              <a:avLst/>
              <a:gdLst/>
              <a:ahLst/>
              <a:cxnLst/>
              <a:rect l="l" t="t" r="r" b="b"/>
              <a:pathLst>
                <a:path w="109219" h="129540">
                  <a:moveTo>
                    <a:pt x="25908" y="103530"/>
                  </a:moveTo>
                  <a:lnTo>
                    <a:pt x="0" y="103530"/>
                  </a:lnTo>
                  <a:lnTo>
                    <a:pt x="0" y="129438"/>
                  </a:lnTo>
                  <a:lnTo>
                    <a:pt x="25908" y="129438"/>
                  </a:lnTo>
                  <a:lnTo>
                    <a:pt x="25908" y="103530"/>
                  </a:lnTo>
                  <a:close/>
                </a:path>
                <a:path w="109219" h="129540">
                  <a:moveTo>
                    <a:pt x="108686" y="0"/>
                  </a:moveTo>
                  <a:lnTo>
                    <a:pt x="88785" y="0"/>
                  </a:lnTo>
                  <a:lnTo>
                    <a:pt x="85737" y="7620"/>
                  </a:lnTo>
                  <a:lnTo>
                    <a:pt x="81165" y="15240"/>
                  </a:lnTo>
                  <a:lnTo>
                    <a:pt x="73545" y="19812"/>
                  </a:lnTo>
                  <a:lnTo>
                    <a:pt x="59829" y="30568"/>
                  </a:lnTo>
                  <a:lnTo>
                    <a:pt x="52209" y="32092"/>
                  </a:lnTo>
                  <a:lnTo>
                    <a:pt x="52209" y="54952"/>
                  </a:lnTo>
                  <a:lnTo>
                    <a:pt x="61061" y="51244"/>
                  </a:lnTo>
                  <a:lnTo>
                    <a:pt x="69354" y="46951"/>
                  </a:lnTo>
                  <a:lnTo>
                    <a:pt x="77063" y="42100"/>
                  </a:lnTo>
                  <a:lnTo>
                    <a:pt x="84213" y="36664"/>
                  </a:lnTo>
                  <a:lnTo>
                    <a:pt x="84213" y="128206"/>
                  </a:lnTo>
                  <a:lnTo>
                    <a:pt x="108686" y="128206"/>
                  </a:lnTo>
                  <a:lnTo>
                    <a:pt x="108686" y="0"/>
                  </a:lnTo>
                  <a:close/>
                </a:path>
              </a:pathLst>
            </a:custGeom>
            <a:solidFill>
              <a:srgbClr val="2D5295"/>
            </a:solidFill>
          </p:spPr>
          <p:txBody>
            <a:bodyPr wrap="square" lIns="0" tIns="0" rIns="0" bIns="0" rtlCol="0"/>
            <a:lstStyle/>
            <a:p>
              <a:endParaRPr/>
            </a:p>
          </p:txBody>
        </p:sp>
      </p:grpSp>
      <p:grpSp>
        <p:nvGrpSpPr>
          <p:cNvPr id="33" name="object 33"/>
          <p:cNvGrpSpPr/>
          <p:nvPr/>
        </p:nvGrpSpPr>
        <p:grpSpPr>
          <a:xfrm>
            <a:off x="1474469" y="1356550"/>
            <a:ext cx="673735" cy="131445"/>
            <a:chOff x="1474469" y="1356550"/>
            <a:chExt cx="673735" cy="131445"/>
          </a:xfrm>
        </p:grpSpPr>
        <p:pic>
          <p:nvPicPr>
            <p:cNvPr id="34" name="object 34"/>
            <p:cNvPicPr/>
            <p:nvPr/>
          </p:nvPicPr>
          <p:blipFill>
            <a:blip r:embed="rId17" cstate="print"/>
            <a:stretch>
              <a:fillRect/>
            </a:stretch>
          </p:blipFill>
          <p:spPr>
            <a:xfrm>
              <a:off x="1474469" y="1356550"/>
              <a:ext cx="97726" cy="128111"/>
            </a:xfrm>
            <a:prstGeom prst="rect">
              <a:avLst/>
            </a:prstGeom>
          </p:spPr>
        </p:pic>
        <p:sp>
          <p:nvSpPr>
            <p:cNvPr id="35" name="object 35"/>
            <p:cNvSpPr/>
            <p:nvPr/>
          </p:nvSpPr>
          <p:spPr>
            <a:xfrm>
              <a:off x="1591995" y="1389989"/>
              <a:ext cx="556260" cy="97790"/>
            </a:xfrm>
            <a:custGeom>
              <a:avLst/>
              <a:gdLst/>
              <a:ahLst/>
              <a:cxnLst/>
              <a:rect l="l" t="t" r="r" b="b"/>
              <a:pathLst>
                <a:path w="556260" h="97790">
                  <a:moveTo>
                    <a:pt x="59537" y="4660"/>
                  </a:moveTo>
                  <a:lnTo>
                    <a:pt x="54965" y="1612"/>
                  </a:lnTo>
                  <a:lnTo>
                    <a:pt x="48869" y="88"/>
                  </a:lnTo>
                  <a:lnTo>
                    <a:pt x="39725" y="88"/>
                  </a:lnTo>
                  <a:lnTo>
                    <a:pt x="30581" y="4660"/>
                  </a:lnTo>
                  <a:lnTo>
                    <a:pt x="26009" y="9232"/>
                  </a:lnTo>
                  <a:lnTo>
                    <a:pt x="22860" y="15328"/>
                  </a:lnTo>
                  <a:lnTo>
                    <a:pt x="22860" y="1612"/>
                  </a:lnTo>
                  <a:lnTo>
                    <a:pt x="0" y="1612"/>
                  </a:lnTo>
                  <a:lnTo>
                    <a:pt x="0" y="94678"/>
                  </a:lnTo>
                  <a:lnTo>
                    <a:pt x="24384" y="94678"/>
                  </a:lnTo>
                  <a:lnTo>
                    <a:pt x="24384" y="65722"/>
                  </a:lnTo>
                  <a:lnTo>
                    <a:pt x="24587" y="46482"/>
                  </a:lnTo>
                  <a:lnTo>
                    <a:pt x="35153" y="22948"/>
                  </a:lnTo>
                  <a:lnTo>
                    <a:pt x="48869" y="22948"/>
                  </a:lnTo>
                  <a:lnTo>
                    <a:pt x="51917" y="25996"/>
                  </a:lnTo>
                  <a:lnTo>
                    <a:pt x="59537" y="4660"/>
                  </a:lnTo>
                  <a:close/>
                </a:path>
                <a:path w="556260" h="97790">
                  <a:moveTo>
                    <a:pt x="158788" y="48856"/>
                  </a:moveTo>
                  <a:lnTo>
                    <a:pt x="157949" y="38874"/>
                  </a:lnTo>
                  <a:lnTo>
                    <a:pt x="155549" y="29578"/>
                  </a:lnTo>
                  <a:lnTo>
                    <a:pt x="151714" y="21132"/>
                  </a:lnTo>
                  <a:lnTo>
                    <a:pt x="150799" y="19812"/>
                  </a:lnTo>
                  <a:lnTo>
                    <a:pt x="146596" y="13716"/>
                  </a:lnTo>
                  <a:lnTo>
                    <a:pt x="139141" y="7708"/>
                  </a:lnTo>
                  <a:lnTo>
                    <a:pt x="134302" y="5257"/>
                  </a:lnTo>
                  <a:lnTo>
                    <a:pt x="134302" y="39712"/>
                  </a:lnTo>
                  <a:lnTo>
                    <a:pt x="134302" y="58000"/>
                  </a:lnTo>
                  <a:lnTo>
                    <a:pt x="128206" y="70192"/>
                  </a:lnTo>
                  <a:lnTo>
                    <a:pt x="123634" y="74764"/>
                  </a:lnTo>
                  <a:lnTo>
                    <a:pt x="117538" y="76288"/>
                  </a:lnTo>
                  <a:lnTo>
                    <a:pt x="105346" y="76288"/>
                  </a:lnTo>
                  <a:lnTo>
                    <a:pt x="99250" y="74764"/>
                  </a:lnTo>
                  <a:lnTo>
                    <a:pt x="96202" y="70192"/>
                  </a:lnTo>
                  <a:lnTo>
                    <a:pt x="91630" y="64096"/>
                  </a:lnTo>
                  <a:lnTo>
                    <a:pt x="88582" y="58000"/>
                  </a:lnTo>
                  <a:lnTo>
                    <a:pt x="88582" y="39712"/>
                  </a:lnTo>
                  <a:lnTo>
                    <a:pt x="91630" y="32004"/>
                  </a:lnTo>
                  <a:lnTo>
                    <a:pt x="96202" y="27432"/>
                  </a:lnTo>
                  <a:lnTo>
                    <a:pt x="99250" y="22860"/>
                  </a:lnTo>
                  <a:lnTo>
                    <a:pt x="105346" y="19812"/>
                  </a:lnTo>
                  <a:lnTo>
                    <a:pt x="117538" y="19812"/>
                  </a:lnTo>
                  <a:lnTo>
                    <a:pt x="123634" y="22860"/>
                  </a:lnTo>
                  <a:lnTo>
                    <a:pt x="132778" y="32004"/>
                  </a:lnTo>
                  <a:lnTo>
                    <a:pt x="134302" y="39712"/>
                  </a:lnTo>
                  <a:lnTo>
                    <a:pt x="134302" y="5257"/>
                  </a:lnTo>
                  <a:lnTo>
                    <a:pt x="130695" y="3429"/>
                  </a:lnTo>
                  <a:lnTo>
                    <a:pt x="121424" y="850"/>
                  </a:lnTo>
                  <a:lnTo>
                    <a:pt x="111442" y="0"/>
                  </a:lnTo>
                  <a:lnTo>
                    <a:pt x="102298" y="0"/>
                  </a:lnTo>
                  <a:lnTo>
                    <a:pt x="94678" y="1524"/>
                  </a:lnTo>
                  <a:lnTo>
                    <a:pt x="79349" y="10668"/>
                  </a:lnTo>
                  <a:lnTo>
                    <a:pt x="73253" y="16764"/>
                  </a:lnTo>
                  <a:lnTo>
                    <a:pt x="70205" y="22860"/>
                  </a:lnTo>
                  <a:lnTo>
                    <a:pt x="65633" y="30480"/>
                  </a:lnTo>
                  <a:lnTo>
                    <a:pt x="64109" y="39712"/>
                  </a:lnTo>
                  <a:lnTo>
                    <a:pt x="64173" y="48856"/>
                  </a:lnTo>
                  <a:lnTo>
                    <a:pt x="64414" y="55054"/>
                  </a:lnTo>
                  <a:lnTo>
                    <a:pt x="65443" y="62191"/>
                  </a:lnTo>
                  <a:lnTo>
                    <a:pt x="67322" y="68770"/>
                  </a:lnTo>
                  <a:lnTo>
                    <a:pt x="70205" y="74764"/>
                  </a:lnTo>
                  <a:lnTo>
                    <a:pt x="73253" y="82384"/>
                  </a:lnTo>
                  <a:lnTo>
                    <a:pt x="79349" y="86956"/>
                  </a:lnTo>
                  <a:lnTo>
                    <a:pt x="87058" y="91528"/>
                  </a:lnTo>
                  <a:lnTo>
                    <a:pt x="94678" y="94576"/>
                  </a:lnTo>
                  <a:lnTo>
                    <a:pt x="103822" y="97624"/>
                  </a:lnTo>
                  <a:lnTo>
                    <a:pt x="111442" y="97624"/>
                  </a:lnTo>
                  <a:lnTo>
                    <a:pt x="146596" y="82384"/>
                  </a:lnTo>
                  <a:lnTo>
                    <a:pt x="157949" y="58597"/>
                  </a:lnTo>
                  <a:lnTo>
                    <a:pt x="158788" y="48856"/>
                  </a:lnTo>
                  <a:close/>
                </a:path>
                <a:path w="556260" h="97790">
                  <a:moveTo>
                    <a:pt x="260997" y="64096"/>
                  </a:moveTo>
                  <a:lnTo>
                    <a:pt x="236613" y="59524"/>
                  </a:lnTo>
                  <a:lnTo>
                    <a:pt x="236613" y="65620"/>
                  </a:lnTo>
                  <a:lnTo>
                    <a:pt x="233565" y="70192"/>
                  </a:lnTo>
                  <a:lnTo>
                    <a:pt x="227469" y="76288"/>
                  </a:lnTo>
                  <a:lnTo>
                    <a:pt x="213753" y="76288"/>
                  </a:lnTo>
                  <a:lnTo>
                    <a:pt x="207657" y="74764"/>
                  </a:lnTo>
                  <a:lnTo>
                    <a:pt x="201460" y="65620"/>
                  </a:lnTo>
                  <a:lnTo>
                    <a:pt x="198412" y="58000"/>
                  </a:lnTo>
                  <a:lnTo>
                    <a:pt x="198412" y="36664"/>
                  </a:lnTo>
                  <a:lnTo>
                    <a:pt x="201460" y="30568"/>
                  </a:lnTo>
                  <a:lnTo>
                    <a:pt x="207657" y="21424"/>
                  </a:lnTo>
                  <a:lnTo>
                    <a:pt x="212229" y="19900"/>
                  </a:lnTo>
                  <a:lnTo>
                    <a:pt x="224421" y="19900"/>
                  </a:lnTo>
                  <a:lnTo>
                    <a:pt x="230517" y="22948"/>
                  </a:lnTo>
                  <a:lnTo>
                    <a:pt x="233565" y="25996"/>
                  </a:lnTo>
                  <a:lnTo>
                    <a:pt x="235089" y="29044"/>
                  </a:lnTo>
                  <a:lnTo>
                    <a:pt x="235089" y="33616"/>
                  </a:lnTo>
                  <a:lnTo>
                    <a:pt x="259473" y="29044"/>
                  </a:lnTo>
                  <a:lnTo>
                    <a:pt x="226898" y="558"/>
                  </a:lnTo>
                  <a:lnTo>
                    <a:pt x="218325" y="0"/>
                  </a:lnTo>
                  <a:lnTo>
                    <a:pt x="208584" y="850"/>
                  </a:lnTo>
                  <a:lnTo>
                    <a:pt x="176695" y="28282"/>
                  </a:lnTo>
                  <a:lnTo>
                    <a:pt x="174028" y="48856"/>
                  </a:lnTo>
                  <a:lnTo>
                    <a:pt x="174650" y="59702"/>
                  </a:lnTo>
                  <a:lnTo>
                    <a:pt x="199986" y="94297"/>
                  </a:lnTo>
                  <a:lnTo>
                    <a:pt x="218325" y="97726"/>
                  </a:lnTo>
                  <a:lnTo>
                    <a:pt x="226910" y="97155"/>
                  </a:lnTo>
                  <a:lnTo>
                    <a:pt x="258419" y="71577"/>
                  </a:lnTo>
                  <a:lnTo>
                    <a:pt x="260997" y="64096"/>
                  </a:lnTo>
                  <a:close/>
                </a:path>
                <a:path w="556260" h="97790">
                  <a:moveTo>
                    <a:pt x="357289" y="54965"/>
                  </a:moveTo>
                  <a:lnTo>
                    <a:pt x="357187" y="41249"/>
                  </a:lnTo>
                  <a:lnTo>
                    <a:pt x="355384" y="30911"/>
                  </a:lnTo>
                  <a:lnTo>
                    <a:pt x="351713" y="21450"/>
                  </a:lnTo>
                  <a:lnTo>
                    <a:pt x="349631" y="18288"/>
                  </a:lnTo>
                  <a:lnTo>
                    <a:pt x="346621" y="13716"/>
                  </a:lnTo>
                  <a:lnTo>
                    <a:pt x="340321" y="7721"/>
                  </a:lnTo>
                  <a:lnTo>
                    <a:pt x="332854" y="3429"/>
                  </a:lnTo>
                  <a:lnTo>
                    <a:pt x="332816" y="33629"/>
                  </a:lnTo>
                  <a:lnTo>
                    <a:pt x="332816" y="41249"/>
                  </a:lnTo>
                  <a:lnTo>
                    <a:pt x="296240" y="41249"/>
                  </a:lnTo>
                  <a:lnTo>
                    <a:pt x="296240" y="33629"/>
                  </a:lnTo>
                  <a:lnTo>
                    <a:pt x="299288" y="28956"/>
                  </a:lnTo>
                  <a:lnTo>
                    <a:pt x="302336" y="24384"/>
                  </a:lnTo>
                  <a:lnTo>
                    <a:pt x="305384" y="21336"/>
                  </a:lnTo>
                  <a:lnTo>
                    <a:pt x="309956" y="18288"/>
                  </a:lnTo>
                  <a:lnTo>
                    <a:pt x="320624" y="18288"/>
                  </a:lnTo>
                  <a:lnTo>
                    <a:pt x="325196" y="21336"/>
                  </a:lnTo>
                  <a:lnTo>
                    <a:pt x="331292" y="27432"/>
                  </a:lnTo>
                  <a:lnTo>
                    <a:pt x="332816" y="33629"/>
                  </a:lnTo>
                  <a:lnTo>
                    <a:pt x="332816" y="3429"/>
                  </a:lnTo>
                  <a:lnTo>
                    <a:pt x="324256" y="863"/>
                  </a:lnTo>
                  <a:lnTo>
                    <a:pt x="314528" y="0"/>
                  </a:lnTo>
                  <a:lnTo>
                    <a:pt x="305689" y="863"/>
                  </a:lnTo>
                  <a:lnTo>
                    <a:pt x="274434" y="28435"/>
                  </a:lnTo>
                  <a:lnTo>
                    <a:pt x="271754" y="48869"/>
                  </a:lnTo>
                  <a:lnTo>
                    <a:pt x="272326" y="58585"/>
                  </a:lnTo>
                  <a:lnTo>
                    <a:pt x="295668" y="93256"/>
                  </a:lnTo>
                  <a:lnTo>
                    <a:pt x="316052" y="97637"/>
                  </a:lnTo>
                  <a:lnTo>
                    <a:pt x="323519" y="97078"/>
                  </a:lnTo>
                  <a:lnTo>
                    <a:pt x="351802" y="79349"/>
                  </a:lnTo>
                  <a:lnTo>
                    <a:pt x="357289" y="70205"/>
                  </a:lnTo>
                  <a:lnTo>
                    <a:pt x="332816" y="65633"/>
                  </a:lnTo>
                  <a:lnTo>
                    <a:pt x="331292" y="70205"/>
                  </a:lnTo>
                  <a:lnTo>
                    <a:pt x="323672" y="77825"/>
                  </a:lnTo>
                  <a:lnTo>
                    <a:pt x="320624" y="79349"/>
                  </a:lnTo>
                  <a:lnTo>
                    <a:pt x="311480" y="79349"/>
                  </a:lnTo>
                  <a:lnTo>
                    <a:pt x="302336" y="73253"/>
                  </a:lnTo>
                  <a:lnTo>
                    <a:pt x="299288" y="68681"/>
                  </a:lnTo>
                  <a:lnTo>
                    <a:pt x="296240" y="62585"/>
                  </a:lnTo>
                  <a:lnTo>
                    <a:pt x="296240" y="54965"/>
                  </a:lnTo>
                  <a:lnTo>
                    <a:pt x="357289" y="54965"/>
                  </a:lnTo>
                  <a:close/>
                </a:path>
                <a:path w="556260" h="97790">
                  <a:moveTo>
                    <a:pt x="456349" y="58000"/>
                  </a:moveTo>
                  <a:lnTo>
                    <a:pt x="421297" y="36664"/>
                  </a:lnTo>
                  <a:lnTo>
                    <a:pt x="399859" y="32092"/>
                  </a:lnTo>
                  <a:lnTo>
                    <a:pt x="398335" y="30568"/>
                  </a:lnTo>
                  <a:lnTo>
                    <a:pt x="395287" y="29044"/>
                  </a:lnTo>
                  <a:lnTo>
                    <a:pt x="395287" y="22948"/>
                  </a:lnTo>
                  <a:lnTo>
                    <a:pt x="398335" y="19900"/>
                  </a:lnTo>
                  <a:lnTo>
                    <a:pt x="401383" y="18376"/>
                  </a:lnTo>
                  <a:lnTo>
                    <a:pt x="421297" y="18376"/>
                  </a:lnTo>
                  <a:lnTo>
                    <a:pt x="428917" y="25996"/>
                  </a:lnTo>
                  <a:lnTo>
                    <a:pt x="428917" y="29044"/>
                  </a:lnTo>
                  <a:lnTo>
                    <a:pt x="451777" y="24472"/>
                  </a:lnTo>
                  <a:lnTo>
                    <a:pt x="420725" y="406"/>
                  </a:lnTo>
                  <a:lnTo>
                    <a:pt x="412153" y="88"/>
                  </a:lnTo>
                  <a:lnTo>
                    <a:pt x="402412" y="647"/>
                  </a:lnTo>
                  <a:lnTo>
                    <a:pt x="372427" y="19900"/>
                  </a:lnTo>
                  <a:lnTo>
                    <a:pt x="372427" y="38188"/>
                  </a:lnTo>
                  <a:lnTo>
                    <a:pt x="407784" y="57861"/>
                  </a:lnTo>
                  <a:lnTo>
                    <a:pt x="421297" y="61048"/>
                  </a:lnTo>
                  <a:lnTo>
                    <a:pt x="425869" y="62572"/>
                  </a:lnTo>
                  <a:lnTo>
                    <a:pt x="427393" y="64096"/>
                  </a:lnTo>
                  <a:lnTo>
                    <a:pt x="428917" y="64096"/>
                  </a:lnTo>
                  <a:lnTo>
                    <a:pt x="430441" y="65620"/>
                  </a:lnTo>
                  <a:lnTo>
                    <a:pt x="430441" y="74866"/>
                  </a:lnTo>
                  <a:lnTo>
                    <a:pt x="424345" y="77914"/>
                  </a:lnTo>
                  <a:lnTo>
                    <a:pt x="419773" y="79438"/>
                  </a:lnTo>
                  <a:lnTo>
                    <a:pt x="407479" y="79438"/>
                  </a:lnTo>
                  <a:lnTo>
                    <a:pt x="393763" y="64096"/>
                  </a:lnTo>
                  <a:lnTo>
                    <a:pt x="369379" y="68668"/>
                  </a:lnTo>
                  <a:lnTo>
                    <a:pt x="396633" y="95631"/>
                  </a:lnTo>
                  <a:lnTo>
                    <a:pt x="413677" y="97726"/>
                  </a:lnTo>
                  <a:lnTo>
                    <a:pt x="423392" y="97155"/>
                  </a:lnTo>
                  <a:lnTo>
                    <a:pt x="456349" y="74866"/>
                  </a:lnTo>
                  <a:lnTo>
                    <a:pt x="456349" y="58000"/>
                  </a:lnTo>
                  <a:close/>
                </a:path>
                <a:path w="556260" h="97790">
                  <a:moveTo>
                    <a:pt x="555688" y="58000"/>
                  </a:moveTo>
                  <a:lnTo>
                    <a:pt x="520547" y="36664"/>
                  </a:lnTo>
                  <a:lnTo>
                    <a:pt x="499211" y="32092"/>
                  </a:lnTo>
                  <a:lnTo>
                    <a:pt x="494538" y="27520"/>
                  </a:lnTo>
                  <a:lnTo>
                    <a:pt x="494538" y="22948"/>
                  </a:lnTo>
                  <a:lnTo>
                    <a:pt x="497687" y="19900"/>
                  </a:lnTo>
                  <a:lnTo>
                    <a:pt x="500735" y="18376"/>
                  </a:lnTo>
                  <a:lnTo>
                    <a:pt x="520547" y="18376"/>
                  </a:lnTo>
                  <a:lnTo>
                    <a:pt x="528167" y="25996"/>
                  </a:lnTo>
                  <a:lnTo>
                    <a:pt x="528167" y="29044"/>
                  </a:lnTo>
                  <a:lnTo>
                    <a:pt x="551027" y="24472"/>
                  </a:lnTo>
                  <a:lnTo>
                    <a:pt x="519976" y="304"/>
                  </a:lnTo>
                  <a:lnTo>
                    <a:pt x="511403" y="0"/>
                  </a:lnTo>
                  <a:lnTo>
                    <a:pt x="501700" y="558"/>
                  </a:lnTo>
                  <a:lnTo>
                    <a:pt x="471678" y="19900"/>
                  </a:lnTo>
                  <a:lnTo>
                    <a:pt x="471678" y="38188"/>
                  </a:lnTo>
                  <a:lnTo>
                    <a:pt x="507072" y="57861"/>
                  </a:lnTo>
                  <a:lnTo>
                    <a:pt x="520547" y="61048"/>
                  </a:lnTo>
                  <a:lnTo>
                    <a:pt x="525119" y="62572"/>
                  </a:lnTo>
                  <a:lnTo>
                    <a:pt x="526643" y="64096"/>
                  </a:lnTo>
                  <a:lnTo>
                    <a:pt x="528167" y="64096"/>
                  </a:lnTo>
                  <a:lnTo>
                    <a:pt x="529691" y="65620"/>
                  </a:lnTo>
                  <a:lnTo>
                    <a:pt x="529691" y="74764"/>
                  </a:lnTo>
                  <a:lnTo>
                    <a:pt x="523595" y="77812"/>
                  </a:lnTo>
                  <a:lnTo>
                    <a:pt x="519023" y="79336"/>
                  </a:lnTo>
                  <a:lnTo>
                    <a:pt x="506831" y="79336"/>
                  </a:lnTo>
                  <a:lnTo>
                    <a:pt x="493014" y="64096"/>
                  </a:lnTo>
                  <a:lnTo>
                    <a:pt x="468630" y="68668"/>
                  </a:lnTo>
                  <a:lnTo>
                    <a:pt x="495922" y="95631"/>
                  </a:lnTo>
                  <a:lnTo>
                    <a:pt x="512927" y="97726"/>
                  </a:lnTo>
                  <a:lnTo>
                    <a:pt x="522643" y="97155"/>
                  </a:lnTo>
                  <a:lnTo>
                    <a:pt x="555688" y="74764"/>
                  </a:lnTo>
                  <a:lnTo>
                    <a:pt x="555688" y="58000"/>
                  </a:lnTo>
                  <a:close/>
                </a:path>
              </a:pathLst>
            </a:custGeom>
            <a:solidFill>
              <a:srgbClr val="2D5295"/>
            </a:solidFill>
          </p:spPr>
          <p:txBody>
            <a:bodyPr wrap="square" lIns="0" tIns="0" rIns="0" bIns="0" rtlCol="0"/>
            <a:lstStyle/>
            <a:p>
              <a:endParaRPr/>
            </a:p>
          </p:txBody>
        </p:sp>
      </p:grpSp>
      <p:grpSp>
        <p:nvGrpSpPr>
          <p:cNvPr id="36" name="object 36"/>
          <p:cNvGrpSpPr/>
          <p:nvPr/>
        </p:nvGrpSpPr>
        <p:grpSpPr>
          <a:xfrm>
            <a:off x="2214848" y="1356359"/>
            <a:ext cx="394335" cy="131445"/>
            <a:chOff x="2214848" y="1356359"/>
            <a:chExt cx="394335" cy="131445"/>
          </a:xfrm>
        </p:grpSpPr>
        <p:sp>
          <p:nvSpPr>
            <p:cNvPr id="37" name="object 37"/>
            <p:cNvSpPr/>
            <p:nvPr/>
          </p:nvSpPr>
          <p:spPr>
            <a:xfrm>
              <a:off x="2214842" y="1356397"/>
              <a:ext cx="86995" cy="128270"/>
            </a:xfrm>
            <a:custGeom>
              <a:avLst/>
              <a:gdLst/>
              <a:ahLst/>
              <a:cxnLst/>
              <a:rect l="l" t="t" r="r" b="b"/>
              <a:pathLst>
                <a:path w="86994" h="128269">
                  <a:moveTo>
                    <a:pt x="86956" y="0"/>
                  </a:moveTo>
                  <a:lnTo>
                    <a:pt x="0" y="0"/>
                  </a:lnTo>
                  <a:lnTo>
                    <a:pt x="0" y="22860"/>
                  </a:lnTo>
                  <a:lnTo>
                    <a:pt x="0" y="52070"/>
                  </a:lnTo>
                  <a:lnTo>
                    <a:pt x="0" y="74930"/>
                  </a:lnTo>
                  <a:lnTo>
                    <a:pt x="0" y="128270"/>
                  </a:lnTo>
                  <a:lnTo>
                    <a:pt x="25908" y="128270"/>
                  </a:lnTo>
                  <a:lnTo>
                    <a:pt x="25908" y="74930"/>
                  </a:lnTo>
                  <a:lnTo>
                    <a:pt x="79336" y="74930"/>
                  </a:lnTo>
                  <a:lnTo>
                    <a:pt x="79336" y="52070"/>
                  </a:lnTo>
                  <a:lnTo>
                    <a:pt x="25908" y="52070"/>
                  </a:lnTo>
                  <a:lnTo>
                    <a:pt x="25908" y="22860"/>
                  </a:lnTo>
                  <a:lnTo>
                    <a:pt x="86956" y="22860"/>
                  </a:lnTo>
                  <a:lnTo>
                    <a:pt x="86956" y="0"/>
                  </a:lnTo>
                  <a:close/>
                </a:path>
              </a:pathLst>
            </a:custGeom>
            <a:solidFill>
              <a:srgbClr val="2D5295"/>
            </a:solidFill>
          </p:spPr>
          <p:txBody>
            <a:bodyPr wrap="square" lIns="0" tIns="0" rIns="0" bIns="0" rtlCol="0"/>
            <a:lstStyle/>
            <a:p>
              <a:endParaRPr/>
            </a:p>
          </p:txBody>
        </p:sp>
        <p:pic>
          <p:nvPicPr>
            <p:cNvPr id="38" name="object 38"/>
            <p:cNvPicPr/>
            <p:nvPr/>
          </p:nvPicPr>
          <p:blipFill>
            <a:blip r:embed="rId18" cstate="print"/>
            <a:stretch>
              <a:fillRect/>
            </a:stretch>
          </p:blipFill>
          <p:spPr>
            <a:xfrm>
              <a:off x="2322576" y="1356359"/>
              <a:ext cx="286035" cy="131349"/>
            </a:xfrm>
            <a:prstGeom prst="rect">
              <a:avLst/>
            </a:prstGeom>
          </p:spPr>
        </p:pic>
      </p:grpSp>
      <p:pic>
        <p:nvPicPr>
          <p:cNvPr id="39" name="object 39"/>
          <p:cNvPicPr/>
          <p:nvPr/>
        </p:nvPicPr>
        <p:blipFill>
          <a:blip r:embed="rId19" cstate="print"/>
          <a:stretch>
            <a:fillRect/>
          </a:stretch>
        </p:blipFill>
        <p:spPr>
          <a:xfrm>
            <a:off x="1106614" y="1573498"/>
            <a:ext cx="210692" cy="101854"/>
          </a:xfrm>
          <a:prstGeom prst="rect">
            <a:avLst/>
          </a:prstGeom>
        </p:spPr>
      </p:pic>
      <p:grpSp>
        <p:nvGrpSpPr>
          <p:cNvPr id="40" name="object 40"/>
          <p:cNvGrpSpPr/>
          <p:nvPr/>
        </p:nvGrpSpPr>
        <p:grpSpPr>
          <a:xfrm>
            <a:off x="1363027" y="1571529"/>
            <a:ext cx="3975100" cy="304165"/>
            <a:chOff x="1363027" y="1571529"/>
            <a:chExt cx="3975100" cy="304165"/>
          </a:xfrm>
        </p:grpSpPr>
        <p:sp>
          <p:nvSpPr>
            <p:cNvPr id="41" name="object 41"/>
            <p:cNvSpPr/>
            <p:nvPr/>
          </p:nvSpPr>
          <p:spPr>
            <a:xfrm>
              <a:off x="4498365" y="1572767"/>
              <a:ext cx="46355" cy="101600"/>
            </a:xfrm>
            <a:custGeom>
              <a:avLst/>
              <a:gdLst/>
              <a:ahLst/>
              <a:cxnLst/>
              <a:rect l="l" t="t" r="r" b="b"/>
              <a:pathLst>
                <a:path w="46354" h="101600">
                  <a:moveTo>
                    <a:pt x="12192" y="27813"/>
                  </a:moveTo>
                  <a:lnTo>
                    <a:pt x="0" y="27813"/>
                  </a:lnTo>
                  <a:lnTo>
                    <a:pt x="0" y="101066"/>
                  </a:lnTo>
                  <a:lnTo>
                    <a:pt x="12192" y="101066"/>
                  </a:lnTo>
                  <a:lnTo>
                    <a:pt x="12192" y="27813"/>
                  </a:lnTo>
                  <a:close/>
                </a:path>
                <a:path w="46354" h="101600">
                  <a:moveTo>
                    <a:pt x="12192" y="381"/>
                  </a:moveTo>
                  <a:lnTo>
                    <a:pt x="0" y="381"/>
                  </a:lnTo>
                  <a:lnTo>
                    <a:pt x="0" y="15621"/>
                  </a:lnTo>
                  <a:lnTo>
                    <a:pt x="12192" y="15621"/>
                  </a:lnTo>
                  <a:lnTo>
                    <a:pt x="12192" y="381"/>
                  </a:lnTo>
                  <a:close/>
                </a:path>
                <a:path w="46354" h="101600">
                  <a:moveTo>
                    <a:pt x="46202" y="0"/>
                  </a:moveTo>
                  <a:lnTo>
                    <a:pt x="32486" y="0"/>
                  </a:lnTo>
                  <a:lnTo>
                    <a:pt x="32486" y="100584"/>
                  </a:lnTo>
                  <a:lnTo>
                    <a:pt x="46202" y="100584"/>
                  </a:lnTo>
                  <a:lnTo>
                    <a:pt x="46202" y="0"/>
                  </a:lnTo>
                  <a:close/>
                </a:path>
              </a:pathLst>
            </a:custGeom>
            <a:solidFill>
              <a:srgbClr val="000000"/>
            </a:solidFill>
          </p:spPr>
          <p:txBody>
            <a:bodyPr wrap="square" lIns="0" tIns="0" rIns="0" bIns="0" rtlCol="0"/>
            <a:lstStyle/>
            <a:p>
              <a:endParaRPr/>
            </a:p>
          </p:txBody>
        </p:sp>
        <p:pic>
          <p:nvPicPr>
            <p:cNvPr id="42" name="object 42"/>
            <p:cNvPicPr/>
            <p:nvPr/>
          </p:nvPicPr>
          <p:blipFill>
            <a:blip r:embed="rId20" cstate="print"/>
            <a:stretch>
              <a:fillRect/>
            </a:stretch>
          </p:blipFill>
          <p:spPr>
            <a:xfrm>
              <a:off x="4562856" y="1572768"/>
              <a:ext cx="775144" cy="128492"/>
            </a:xfrm>
            <a:prstGeom prst="rect">
              <a:avLst/>
            </a:prstGeom>
          </p:spPr>
        </p:pic>
        <p:pic>
          <p:nvPicPr>
            <p:cNvPr id="43" name="object 43"/>
            <p:cNvPicPr/>
            <p:nvPr/>
          </p:nvPicPr>
          <p:blipFill>
            <a:blip r:embed="rId21" cstate="print"/>
            <a:stretch>
              <a:fillRect/>
            </a:stretch>
          </p:blipFill>
          <p:spPr>
            <a:xfrm>
              <a:off x="1363027" y="1571529"/>
              <a:ext cx="3178206" cy="303752"/>
            </a:xfrm>
            <a:prstGeom prst="rect">
              <a:avLst/>
            </a:prstGeom>
          </p:spPr>
        </p:pic>
      </p:grpSp>
      <p:grpSp>
        <p:nvGrpSpPr>
          <p:cNvPr id="44" name="object 44"/>
          <p:cNvGrpSpPr/>
          <p:nvPr/>
        </p:nvGrpSpPr>
        <p:grpSpPr>
          <a:xfrm>
            <a:off x="5390388" y="1572767"/>
            <a:ext cx="1332230" cy="132080"/>
            <a:chOff x="5390388" y="1572767"/>
            <a:chExt cx="1332230" cy="132080"/>
          </a:xfrm>
        </p:grpSpPr>
        <p:pic>
          <p:nvPicPr>
            <p:cNvPr id="45" name="object 45"/>
            <p:cNvPicPr/>
            <p:nvPr/>
          </p:nvPicPr>
          <p:blipFill>
            <a:blip r:embed="rId22" cstate="print"/>
            <a:stretch>
              <a:fillRect/>
            </a:stretch>
          </p:blipFill>
          <p:spPr>
            <a:xfrm>
              <a:off x="5390388" y="1572767"/>
              <a:ext cx="1266444" cy="131540"/>
            </a:xfrm>
            <a:prstGeom prst="rect">
              <a:avLst/>
            </a:prstGeom>
          </p:spPr>
        </p:pic>
        <p:sp>
          <p:nvSpPr>
            <p:cNvPr id="46" name="object 46"/>
            <p:cNvSpPr/>
            <p:nvPr/>
          </p:nvSpPr>
          <p:spPr>
            <a:xfrm>
              <a:off x="6670548" y="1572767"/>
              <a:ext cx="52069" cy="102235"/>
            </a:xfrm>
            <a:custGeom>
              <a:avLst/>
              <a:gdLst/>
              <a:ahLst/>
              <a:cxnLst/>
              <a:rect l="l" t="t" r="r" b="b"/>
              <a:pathLst>
                <a:path w="52070" h="102235">
                  <a:moveTo>
                    <a:pt x="13716" y="0"/>
                  </a:moveTo>
                  <a:lnTo>
                    <a:pt x="0" y="0"/>
                  </a:lnTo>
                  <a:lnTo>
                    <a:pt x="0" y="100584"/>
                  </a:lnTo>
                  <a:lnTo>
                    <a:pt x="13716" y="100584"/>
                  </a:lnTo>
                  <a:lnTo>
                    <a:pt x="13716" y="0"/>
                  </a:lnTo>
                  <a:close/>
                </a:path>
                <a:path w="52070" h="102235">
                  <a:moveTo>
                    <a:pt x="51816" y="86880"/>
                  </a:moveTo>
                  <a:lnTo>
                    <a:pt x="36563" y="86880"/>
                  </a:lnTo>
                  <a:lnTo>
                    <a:pt x="36563" y="102120"/>
                  </a:lnTo>
                  <a:lnTo>
                    <a:pt x="51816" y="102120"/>
                  </a:lnTo>
                  <a:lnTo>
                    <a:pt x="51816" y="86880"/>
                  </a:lnTo>
                  <a:close/>
                </a:path>
              </a:pathLst>
            </a:custGeom>
            <a:solidFill>
              <a:srgbClr val="000000"/>
            </a:solidFill>
          </p:spPr>
          <p:txBody>
            <a:bodyPr wrap="square" lIns="0" tIns="0" rIns="0" bIns="0" rtlCol="0"/>
            <a:lstStyle/>
            <a:p>
              <a:endParaRPr/>
            </a:p>
          </p:txBody>
        </p:sp>
      </p:grpSp>
      <p:pic>
        <p:nvPicPr>
          <p:cNvPr id="47" name="object 47"/>
          <p:cNvPicPr/>
          <p:nvPr/>
        </p:nvPicPr>
        <p:blipFill>
          <a:blip r:embed="rId23" cstate="print"/>
          <a:stretch>
            <a:fillRect/>
          </a:stretch>
        </p:blipFill>
        <p:spPr>
          <a:xfrm>
            <a:off x="1105090" y="1743455"/>
            <a:ext cx="387667" cy="102774"/>
          </a:xfrm>
          <a:prstGeom prst="rect">
            <a:avLst/>
          </a:prstGeom>
        </p:spPr>
      </p:pic>
      <p:grpSp>
        <p:nvGrpSpPr>
          <p:cNvPr id="48" name="object 48"/>
          <p:cNvGrpSpPr/>
          <p:nvPr/>
        </p:nvGrpSpPr>
        <p:grpSpPr>
          <a:xfrm>
            <a:off x="1109662" y="2024729"/>
            <a:ext cx="769620" cy="163830"/>
            <a:chOff x="1109662" y="2024729"/>
            <a:chExt cx="769620" cy="163830"/>
          </a:xfrm>
        </p:grpSpPr>
        <p:pic>
          <p:nvPicPr>
            <p:cNvPr id="49" name="object 49"/>
            <p:cNvPicPr/>
            <p:nvPr/>
          </p:nvPicPr>
          <p:blipFill>
            <a:blip r:embed="rId24" cstate="print"/>
            <a:stretch>
              <a:fillRect/>
            </a:stretch>
          </p:blipFill>
          <p:spPr>
            <a:xfrm>
              <a:off x="1109662" y="2024729"/>
              <a:ext cx="100774" cy="128206"/>
            </a:xfrm>
            <a:prstGeom prst="rect">
              <a:avLst/>
            </a:prstGeom>
          </p:spPr>
        </p:pic>
        <p:pic>
          <p:nvPicPr>
            <p:cNvPr id="50" name="object 50"/>
            <p:cNvPicPr/>
            <p:nvPr/>
          </p:nvPicPr>
          <p:blipFill>
            <a:blip r:embed="rId25" cstate="print"/>
            <a:stretch>
              <a:fillRect/>
            </a:stretch>
          </p:blipFill>
          <p:spPr>
            <a:xfrm>
              <a:off x="1230249" y="2058352"/>
              <a:ext cx="146494" cy="97631"/>
            </a:xfrm>
            <a:prstGeom prst="rect">
              <a:avLst/>
            </a:prstGeom>
          </p:spPr>
        </p:pic>
        <p:pic>
          <p:nvPicPr>
            <p:cNvPr id="51" name="object 51"/>
            <p:cNvPicPr/>
            <p:nvPr/>
          </p:nvPicPr>
          <p:blipFill>
            <a:blip r:embed="rId26" cstate="print"/>
            <a:stretch>
              <a:fillRect/>
            </a:stretch>
          </p:blipFill>
          <p:spPr>
            <a:xfrm>
              <a:off x="1396650" y="2024729"/>
              <a:ext cx="482345" cy="163353"/>
            </a:xfrm>
            <a:prstGeom prst="rect">
              <a:avLst/>
            </a:prstGeom>
          </p:spPr>
        </p:pic>
      </p:grpSp>
      <p:pic>
        <p:nvPicPr>
          <p:cNvPr id="52" name="object 52"/>
          <p:cNvPicPr/>
          <p:nvPr/>
        </p:nvPicPr>
        <p:blipFill>
          <a:blip r:embed="rId27" cstate="print"/>
          <a:stretch>
            <a:fillRect/>
          </a:stretch>
        </p:blipFill>
        <p:spPr>
          <a:xfrm>
            <a:off x="1953767" y="2024729"/>
            <a:ext cx="1054798" cy="166401"/>
          </a:xfrm>
          <a:prstGeom prst="rect">
            <a:avLst/>
          </a:prstGeom>
        </p:spPr>
      </p:pic>
      <p:grpSp>
        <p:nvGrpSpPr>
          <p:cNvPr id="53" name="object 53"/>
          <p:cNvGrpSpPr/>
          <p:nvPr/>
        </p:nvGrpSpPr>
        <p:grpSpPr>
          <a:xfrm>
            <a:off x="1105090" y="5436488"/>
            <a:ext cx="339090" cy="116205"/>
            <a:chOff x="1105090" y="5436488"/>
            <a:chExt cx="339090" cy="116205"/>
          </a:xfrm>
        </p:grpSpPr>
        <p:pic>
          <p:nvPicPr>
            <p:cNvPr id="54" name="object 54"/>
            <p:cNvPicPr/>
            <p:nvPr/>
          </p:nvPicPr>
          <p:blipFill>
            <a:blip r:embed="rId28" cstate="print"/>
            <a:stretch>
              <a:fillRect/>
            </a:stretch>
          </p:blipFill>
          <p:spPr>
            <a:xfrm>
              <a:off x="1105090" y="5436488"/>
              <a:ext cx="67151" cy="116014"/>
            </a:xfrm>
            <a:prstGeom prst="rect">
              <a:avLst/>
            </a:prstGeom>
          </p:spPr>
        </p:pic>
        <p:sp>
          <p:nvSpPr>
            <p:cNvPr id="55" name="object 55"/>
            <p:cNvSpPr/>
            <p:nvPr/>
          </p:nvSpPr>
          <p:spPr>
            <a:xfrm>
              <a:off x="1199673" y="5534215"/>
              <a:ext cx="15875" cy="17145"/>
            </a:xfrm>
            <a:custGeom>
              <a:avLst/>
              <a:gdLst/>
              <a:ahLst/>
              <a:cxnLst/>
              <a:rect l="l" t="t" r="r" b="b"/>
              <a:pathLst>
                <a:path w="15875" h="17145">
                  <a:moveTo>
                    <a:pt x="12287" y="16764"/>
                  </a:moveTo>
                  <a:lnTo>
                    <a:pt x="3047" y="16764"/>
                  </a:lnTo>
                  <a:lnTo>
                    <a:pt x="0" y="13716"/>
                  </a:lnTo>
                  <a:lnTo>
                    <a:pt x="0" y="3048"/>
                  </a:lnTo>
                  <a:lnTo>
                    <a:pt x="3047" y="0"/>
                  </a:lnTo>
                  <a:lnTo>
                    <a:pt x="12287" y="0"/>
                  </a:lnTo>
                  <a:lnTo>
                    <a:pt x="13811" y="1524"/>
                  </a:lnTo>
                  <a:lnTo>
                    <a:pt x="13811" y="3048"/>
                  </a:lnTo>
                  <a:lnTo>
                    <a:pt x="15335" y="4572"/>
                  </a:lnTo>
                  <a:lnTo>
                    <a:pt x="15335" y="7620"/>
                  </a:lnTo>
                  <a:lnTo>
                    <a:pt x="15335" y="12192"/>
                  </a:lnTo>
                  <a:lnTo>
                    <a:pt x="13811" y="13716"/>
                  </a:lnTo>
                  <a:lnTo>
                    <a:pt x="13811" y="15240"/>
                  </a:lnTo>
                  <a:lnTo>
                    <a:pt x="12287" y="16764"/>
                  </a:lnTo>
                  <a:close/>
                </a:path>
              </a:pathLst>
            </a:custGeom>
            <a:solidFill>
              <a:srgbClr val="2D5295"/>
            </a:solidFill>
          </p:spPr>
          <p:txBody>
            <a:bodyPr wrap="square" lIns="0" tIns="0" rIns="0" bIns="0" rtlCol="0"/>
            <a:lstStyle/>
            <a:p>
              <a:endParaRPr/>
            </a:p>
          </p:txBody>
        </p:sp>
        <p:pic>
          <p:nvPicPr>
            <p:cNvPr id="56" name="object 56"/>
            <p:cNvPicPr/>
            <p:nvPr/>
          </p:nvPicPr>
          <p:blipFill>
            <a:blip r:embed="rId29" cstate="print"/>
            <a:stretch>
              <a:fillRect/>
            </a:stretch>
          </p:blipFill>
          <p:spPr>
            <a:xfrm>
              <a:off x="1245489" y="5436488"/>
              <a:ext cx="64103" cy="114490"/>
            </a:xfrm>
            <a:prstGeom prst="rect">
              <a:avLst/>
            </a:prstGeom>
          </p:spPr>
        </p:pic>
        <p:sp>
          <p:nvSpPr>
            <p:cNvPr id="57" name="object 57"/>
            <p:cNvSpPr/>
            <p:nvPr/>
          </p:nvSpPr>
          <p:spPr>
            <a:xfrm>
              <a:off x="1333976" y="5534215"/>
              <a:ext cx="15875" cy="17145"/>
            </a:xfrm>
            <a:custGeom>
              <a:avLst/>
              <a:gdLst/>
              <a:ahLst/>
              <a:cxnLst/>
              <a:rect l="l" t="t" r="r" b="b"/>
              <a:pathLst>
                <a:path w="15875" h="17145">
                  <a:moveTo>
                    <a:pt x="12287" y="16764"/>
                  </a:moveTo>
                  <a:lnTo>
                    <a:pt x="3047" y="16764"/>
                  </a:lnTo>
                  <a:lnTo>
                    <a:pt x="0" y="13716"/>
                  </a:lnTo>
                  <a:lnTo>
                    <a:pt x="0" y="3048"/>
                  </a:lnTo>
                  <a:lnTo>
                    <a:pt x="3047" y="0"/>
                  </a:lnTo>
                  <a:lnTo>
                    <a:pt x="12287" y="0"/>
                  </a:lnTo>
                  <a:lnTo>
                    <a:pt x="13811" y="1524"/>
                  </a:lnTo>
                  <a:lnTo>
                    <a:pt x="13811" y="3048"/>
                  </a:lnTo>
                  <a:lnTo>
                    <a:pt x="15335" y="4572"/>
                  </a:lnTo>
                  <a:lnTo>
                    <a:pt x="15335" y="7620"/>
                  </a:lnTo>
                  <a:lnTo>
                    <a:pt x="15335" y="12192"/>
                  </a:lnTo>
                  <a:lnTo>
                    <a:pt x="13811" y="13716"/>
                  </a:lnTo>
                  <a:lnTo>
                    <a:pt x="13811" y="15240"/>
                  </a:lnTo>
                  <a:lnTo>
                    <a:pt x="12287" y="16764"/>
                  </a:lnTo>
                  <a:close/>
                </a:path>
              </a:pathLst>
            </a:custGeom>
            <a:solidFill>
              <a:srgbClr val="2D5295"/>
            </a:solidFill>
          </p:spPr>
          <p:txBody>
            <a:bodyPr wrap="square" lIns="0" tIns="0" rIns="0" bIns="0" rtlCol="0"/>
            <a:lstStyle/>
            <a:p>
              <a:endParaRPr/>
            </a:p>
          </p:txBody>
        </p:sp>
        <p:pic>
          <p:nvPicPr>
            <p:cNvPr id="58" name="object 58"/>
            <p:cNvPicPr/>
            <p:nvPr/>
          </p:nvPicPr>
          <p:blipFill>
            <a:blip r:embed="rId29" cstate="print"/>
            <a:stretch>
              <a:fillRect/>
            </a:stretch>
          </p:blipFill>
          <p:spPr>
            <a:xfrm>
              <a:off x="1379886" y="5436488"/>
              <a:ext cx="64103" cy="114490"/>
            </a:xfrm>
            <a:prstGeom prst="rect">
              <a:avLst/>
            </a:prstGeom>
          </p:spPr>
        </p:pic>
      </p:grpSp>
      <p:grpSp>
        <p:nvGrpSpPr>
          <p:cNvPr id="59" name="object 59"/>
          <p:cNvGrpSpPr/>
          <p:nvPr/>
        </p:nvGrpSpPr>
        <p:grpSpPr>
          <a:xfrm>
            <a:off x="1569148" y="5428869"/>
            <a:ext cx="1357630" cy="153035"/>
            <a:chOff x="1569148" y="5428869"/>
            <a:chExt cx="1357630" cy="153035"/>
          </a:xfrm>
        </p:grpSpPr>
        <p:pic>
          <p:nvPicPr>
            <p:cNvPr id="60" name="object 60"/>
            <p:cNvPicPr/>
            <p:nvPr/>
          </p:nvPicPr>
          <p:blipFill>
            <a:blip r:embed="rId30" cstate="print"/>
            <a:stretch>
              <a:fillRect/>
            </a:stretch>
          </p:blipFill>
          <p:spPr>
            <a:xfrm>
              <a:off x="1569148" y="5438013"/>
              <a:ext cx="117538" cy="112966"/>
            </a:xfrm>
            <a:prstGeom prst="rect">
              <a:avLst/>
            </a:prstGeom>
          </p:spPr>
        </p:pic>
        <p:pic>
          <p:nvPicPr>
            <p:cNvPr id="61" name="object 61"/>
            <p:cNvPicPr/>
            <p:nvPr/>
          </p:nvPicPr>
          <p:blipFill>
            <a:blip r:embed="rId31" cstate="print"/>
            <a:stretch>
              <a:fillRect/>
            </a:stretch>
          </p:blipFill>
          <p:spPr>
            <a:xfrm>
              <a:off x="1712594" y="5428869"/>
              <a:ext cx="161829" cy="123634"/>
            </a:xfrm>
            <a:prstGeom prst="rect">
              <a:avLst/>
            </a:prstGeom>
          </p:spPr>
        </p:pic>
        <p:pic>
          <p:nvPicPr>
            <p:cNvPr id="62" name="object 62"/>
            <p:cNvPicPr/>
            <p:nvPr/>
          </p:nvPicPr>
          <p:blipFill>
            <a:blip r:embed="rId32" cstate="print"/>
            <a:stretch>
              <a:fillRect/>
            </a:stretch>
          </p:blipFill>
          <p:spPr>
            <a:xfrm>
              <a:off x="1898808" y="5467063"/>
              <a:ext cx="70199" cy="85439"/>
            </a:xfrm>
            <a:prstGeom prst="rect">
              <a:avLst/>
            </a:prstGeom>
          </p:spPr>
        </p:pic>
        <p:pic>
          <p:nvPicPr>
            <p:cNvPr id="63" name="object 63"/>
            <p:cNvPicPr/>
            <p:nvPr/>
          </p:nvPicPr>
          <p:blipFill>
            <a:blip r:embed="rId33" cstate="print"/>
            <a:stretch>
              <a:fillRect/>
            </a:stretch>
          </p:blipFill>
          <p:spPr>
            <a:xfrm>
              <a:off x="1991963" y="5428869"/>
              <a:ext cx="934211" cy="152590"/>
            </a:xfrm>
            <a:prstGeom prst="rect">
              <a:avLst/>
            </a:prstGeom>
          </p:spPr>
        </p:pic>
      </p:grpSp>
      <p:grpSp>
        <p:nvGrpSpPr>
          <p:cNvPr id="64" name="object 64"/>
          <p:cNvGrpSpPr/>
          <p:nvPr/>
        </p:nvGrpSpPr>
        <p:grpSpPr>
          <a:xfrm>
            <a:off x="2994850" y="5428551"/>
            <a:ext cx="719455" cy="124460"/>
            <a:chOff x="2994850" y="5428551"/>
            <a:chExt cx="719455" cy="124460"/>
          </a:xfrm>
        </p:grpSpPr>
        <p:pic>
          <p:nvPicPr>
            <p:cNvPr id="65" name="object 65"/>
            <p:cNvPicPr/>
            <p:nvPr/>
          </p:nvPicPr>
          <p:blipFill>
            <a:blip r:embed="rId34" cstate="print"/>
            <a:stretch>
              <a:fillRect/>
            </a:stretch>
          </p:blipFill>
          <p:spPr>
            <a:xfrm>
              <a:off x="2994850" y="5438013"/>
              <a:ext cx="219837" cy="114490"/>
            </a:xfrm>
            <a:prstGeom prst="rect">
              <a:avLst/>
            </a:prstGeom>
          </p:spPr>
        </p:pic>
        <p:sp>
          <p:nvSpPr>
            <p:cNvPr id="66" name="object 66"/>
            <p:cNvSpPr/>
            <p:nvPr/>
          </p:nvSpPr>
          <p:spPr>
            <a:xfrm>
              <a:off x="3243643" y="5428563"/>
              <a:ext cx="10795" cy="121920"/>
            </a:xfrm>
            <a:custGeom>
              <a:avLst/>
              <a:gdLst/>
              <a:ahLst/>
              <a:cxnLst/>
              <a:rect l="l" t="t" r="r" b="b"/>
              <a:pathLst>
                <a:path w="10795" h="121920">
                  <a:moveTo>
                    <a:pt x="10668" y="1270"/>
                  </a:moveTo>
                  <a:lnTo>
                    <a:pt x="9144" y="1270"/>
                  </a:lnTo>
                  <a:lnTo>
                    <a:pt x="9144" y="0"/>
                  </a:lnTo>
                  <a:lnTo>
                    <a:pt x="0" y="0"/>
                  </a:lnTo>
                  <a:lnTo>
                    <a:pt x="0" y="1270"/>
                  </a:lnTo>
                  <a:lnTo>
                    <a:pt x="0" y="120650"/>
                  </a:lnTo>
                  <a:lnTo>
                    <a:pt x="0" y="121920"/>
                  </a:lnTo>
                  <a:lnTo>
                    <a:pt x="9144" y="121920"/>
                  </a:lnTo>
                  <a:lnTo>
                    <a:pt x="9144" y="120650"/>
                  </a:lnTo>
                  <a:lnTo>
                    <a:pt x="10668" y="120650"/>
                  </a:lnTo>
                  <a:lnTo>
                    <a:pt x="10668" y="1270"/>
                  </a:lnTo>
                  <a:close/>
                </a:path>
              </a:pathLst>
            </a:custGeom>
            <a:solidFill>
              <a:srgbClr val="2D5295"/>
            </a:solidFill>
          </p:spPr>
          <p:txBody>
            <a:bodyPr wrap="square" lIns="0" tIns="0" rIns="0" bIns="0" rtlCol="0"/>
            <a:lstStyle/>
            <a:p>
              <a:endParaRPr/>
            </a:p>
          </p:txBody>
        </p:sp>
        <p:pic>
          <p:nvPicPr>
            <p:cNvPr id="67" name="object 67"/>
            <p:cNvPicPr/>
            <p:nvPr/>
          </p:nvPicPr>
          <p:blipFill>
            <a:blip r:embed="rId35" cstate="print"/>
            <a:stretch>
              <a:fillRect/>
            </a:stretch>
          </p:blipFill>
          <p:spPr>
            <a:xfrm>
              <a:off x="3281838" y="5467064"/>
              <a:ext cx="64103" cy="85439"/>
            </a:xfrm>
            <a:prstGeom prst="rect">
              <a:avLst/>
            </a:prstGeom>
          </p:spPr>
        </p:pic>
        <p:pic>
          <p:nvPicPr>
            <p:cNvPr id="68" name="object 68"/>
            <p:cNvPicPr/>
            <p:nvPr/>
          </p:nvPicPr>
          <p:blipFill>
            <a:blip r:embed="rId36" cstate="print"/>
            <a:stretch>
              <a:fillRect/>
            </a:stretch>
          </p:blipFill>
          <p:spPr>
            <a:xfrm>
              <a:off x="3370325" y="5436489"/>
              <a:ext cx="160305" cy="116014"/>
            </a:xfrm>
            <a:prstGeom prst="rect">
              <a:avLst/>
            </a:prstGeom>
          </p:spPr>
        </p:pic>
        <p:pic>
          <p:nvPicPr>
            <p:cNvPr id="69" name="object 69"/>
            <p:cNvPicPr/>
            <p:nvPr/>
          </p:nvPicPr>
          <p:blipFill>
            <a:blip r:embed="rId37" cstate="print"/>
            <a:stretch>
              <a:fillRect/>
            </a:stretch>
          </p:blipFill>
          <p:spPr>
            <a:xfrm>
              <a:off x="3550443" y="5467063"/>
              <a:ext cx="76390" cy="85439"/>
            </a:xfrm>
            <a:prstGeom prst="rect">
              <a:avLst/>
            </a:prstGeom>
          </p:spPr>
        </p:pic>
        <p:pic>
          <p:nvPicPr>
            <p:cNvPr id="70" name="object 70"/>
            <p:cNvPicPr/>
            <p:nvPr/>
          </p:nvPicPr>
          <p:blipFill>
            <a:blip r:embed="rId38" cstate="print"/>
            <a:stretch>
              <a:fillRect/>
            </a:stretch>
          </p:blipFill>
          <p:spPr>
            <a:xfrm>
              <a:off x="3649694" y="5467064"/>
              <a:ext cx="64103" cy="83915"/>
            </a:xfrm>
            <a:prstGeom prst="rect">
              <a:avLst/>
            </a:prstGeom>
          </p:spPr>
        </p:pic>
      </p:grpSp>
      <p:pic>
        <p:nvPicPr>
          <p:cNvPr id="71" name="object 71"/>
          <p:cNvPicPr/>
          <p:nvPr/>
        </p:nvPicPr>
        <p:blipFill>
          <a:blip r:embed="rId39" cstate="print"/>
          <a:stretch>
            <a:fillRect/>
          </a:stretch>
        </p:blipFill>
        <p:spPr>
          <a:xfrm>
            <a:off x="1030224" y="2490216"/>
            <a:ext cx="5928359" cy="2750819"/>
          </a:xfrm>
          <a:prstGeom prst="rect">
            <a:avLst/>
          </a:prstGeom>
        </p:spPr>
      </p:pic>
      <p:pic>
        <p:nvPicPr>
          <p:cNvPr id="72" name="object 72"/>
          <p:cNvPicPr/>
          <p:nvPr/>
        </p:nvPicPr>
        <p:blipFill>
          <a:blip r:embed="rId40" cstate="print"/>
          <a:stretch>
            <a:fillRect/>
          </a:stretch>
        </p:blipFill>
        <p:spPr>
          <a:xfrm>
            <a:off x="1092708" y="5887211"/>
            <a:ext cx="5635751" cy="2404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562248" y="9600532"/>
            <a:ext cx="133350" cy="100965"/>
            <a:chOff x="6562248" y="9600532"/>
            <a:chExt cx="133350" cy="100965"/>
          </a:xfrm>
        </p:grpSpPr>
        <p:sp>
          <p:nvSpPr>
            <p:cNvPr id="21" name="object 21"/>
            <p:cNvSpPr/>
            <p:nvPr/>
          </p:nvSpPr>
          <p:spPr>
            <a:xfrm>
              <a:off x="6562248" y="9600532"/>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11" cstate="print"/>
            <a:stretch>
              <a:fillRect/>
            </a:stretch>
          </p:blipFill>
          <p:spPr>
            <a:xfrm>
              <a:off x="6629399" y="9600532"/>
              <a:ext cx="65627" cy="100679"/>
            </a:xfrm>
            <a:prstGeom prst="rect">
              <a:avLst/>
            </a:prstGeom>
          </p:spPr>
        </p:pic>
      </p:grpSp>
      <p:grpSp>
        <p:nvGrpSpPr>
          <p:cNvPr id="23" name="object 23"/>
          <p:cNvGrpSpPr/>
          <p:nvPr/>
        </p:nvGrpSpPr>
        <p:grpSpPr>
          <a:xfrm>
            <a:off x="1105090" y="1399222"/>
            <a:ext cx="337820" cy="116205"/>
            <a:chOff x="1105090" y="1399222"/>
            <a:chExt cx="337820" cy="116205"/>
          </a:xfrm>
        </p:grpSpPr>
        <p:pic>
          <p:nvPicPr>
            <p:cNvPr id="24" name="object 24"/>
            <p:cNvPicPr/>
            <p:nvPr/>
          </p:nvPicPr>
          <p:blipFill>
            <a:blip r:embed="rId12" cstate="print"/>
            <a:stretch>
              <a:fillRect/>
            </a:stretch>
          </p:blipFill>
          <p:spPr>
            <a:xfrm>
              <a:off x="1105090" y="1399222"/>
              <a:ext cx="67151" cy="115919"/>
            </a:xfrm>
            <a:prstGeom prst="rect">
              <a:avLst/>
            </a:prstGeom>
          </p:spPr>
        </p:pic>
        <p:sp>
          <p:nvSpPr>
            <p:cNvPr id="25" name="object 25"/>
            <p:cNvSpPr/>
            <p:nvPr/>
          </p:nvSpPr>
          <p:spPr>
            <a:xfrm>
              <a:off x="1199673" y="1498377"/>
              <a:ext cx="15875" cy="17145"/>
            </a:xfrm>
            <a:custGeom>
              <a:avLst/>
              <a:gdLst/>
              <a:ahLst/>
              <a:cxnLst/>
              <a:rect l="l" t="t" r="r" b="b"/>
              <a:pathLst>
                <a:path w="15875" h="17144">
                  <a:moveTo>
                    <a:pt x="10763" y="16764"/>
                  </a:moveTo>
                  <a:lnTo>
                    <a:pt x="4572" y="16764"/>
                  </a:lnTo>
                  <a:lnTo>
                    <a:pt x="3048" y="15240"/>
                  </a:lnTo>
                  <a:lnTo>
                    <a:pt x="1524" y="15240"/>
                  </a:lnTo>
                  <a:lnTo>
                    <a:pt x="0" y="13716"/>
                  </a:lnTo>
                  <a:lnTo>
                    <a:pt x="0" y="1524"/>
                  </a:lnTo>
                  <a:lnTo>
                    <a:pt x="1524" y="1524"/>
                  </a:lnTo>
                  <a:lnTo>
                    <a:pt x="3048" y="0"/>
                  </a:lnTo>
                  <a:lnTo>
                    <a:pt x="12287" y="0"/>
                  </a:lnTo>
                  <a:lnTo>
                    <a:pt x="13811" y="1524"/>
                  </a:lnTo>
                  <a:lnTo>
                    <a:pt x="15335" y="4572"/>
                  </a:lnTo>
                  <a:lnTo>
                    <a:pt x="15335" y="10668"/>
                  </a:lnTo>
                  <a:lnTo>
                    <a:pt x="13811" y="13716"/>
                  </a:lnTo>
                  <a:lnTo>
                    <a:pt x="10763" y="16764"/>
                  </a:lnTo>
                  <a:close/>
                </a:path>
              </a:pathLst>
            </a:custGeom>
            <a:solidFill>
              <a:srgbClr val="2D5295"/>
            </a:solidFill>
          </p:spPr>
          <p:txBody>
            <a:bodyPr wrap="square" lIns="0" tIns="0" rIns="0" bIns="0" rtlCol="0"/>
            <a:lstStyle/>
            <a:p>
              <a:endParaRPr/>
            </a:p>
          </p:txBody>
        </p:sp>
        <p:pic>
          <p:nvPicPr>
            <p:cNvPr id="26" name="object 26"/>
            <p:cNvPicPr/>
            <p:nvPr/>
          </p:nvPicPr>
          <p:blipFill>
            <a:blip r:embed="rId13" cstate="print"/>
            <a:stretch>
              <a:fillRect/>
            </a:stretch>
          </p:blipFill>
          <p:spPr>
            <a:xfrm>
              <a:off x="1245489" y="1400746"/>
              <a:ext cx="64103" cy="112871"/>
            </a:xfrm>
            <a:prstGeom prst="rect">
              <a:avLst/>
            </a:prstGeom>
          </p:spPr>
        </p:pic>
        <p:sp>
          <p:nvSpPr>
            <p:cNvPr id="27" name="object 27"/>
            <p:cNvSpPr/>
            <p:nvPr/>
          </p:nvSpPr>
          <p:spPr>
            <a:xfrm>
              <a:off x="1333976" y="1498377"/>
              <a:ext cx="15875" cy="17145"/>
            </a:xfrm>
            <a:custGeom>
              <a:avLst/>
              <a:gdLst/>
              <a:ahLst/>
              <a:cxnLst/>
              <a:rect l="l" t="t" r="r" b="b"/>
              <a:pathLst>
                <a:path w="15875" h="17144">
                  <a:moveTo>
                    <a:pt x="10763" y="16764"/>
                  </a:moveTo>
                  <a:lnTo>
                    <a:pt x="4572" y="16764"/>
                  </a:lnTo>
                  <a:lnTo>
                    <a:pt x="3048" y="15240"/>
                  </a:lnTo>
                  <a:lnTo>
                    <a:pt x="1524" y="15240"/>
                  </a:lnTo>
                  <a:lnTo>
                    <a:pt x="0" y="13716"/>
                  </a:lnTo>
                  <a:lnTo>
                    <a:pt x="0" y="1524"/>
                  </a:lnTo>
                  <a:lnTo>
                    <a:pt x="1524" y="1524"/>
                  </a:lnTo>
                  <a:lnTo>
                    <a:pt x="3048" y="0"/>
                  </a:lnTo>
                  <a:lnTo>
                    <a:pt x="12287" y="0"/>
                  </a:lnTo>
                  <a:lnTo>
                    <a:pt x="13811" y="1524"/>
                  </a:lnTo>
                  <a:lnTo>
                    <a:pt x="15335" y="4572"/>
                  </a:lnTo>
                  <a:lnTo>
                    <a:pt x="15335" y="10668"/>
                  </a:lnTo>
                  <a:lnTo>
                    <a:pt x="13811" y="13716"/>
                  </a:lnTo>
                  <a:lnTo>
                    <a:pt x="10763" y="16764"/>
                  </a:lnTo>
                  <a:close/>
                </a:path>
              </a:pathLst>
            </a:custGeom>
            <a:solidFill>
              <a:srgbClr val="2D5295"/>
            </a:solidFill>
          </p:spPr>
          <p:txBody>
            <a:bodyPr wrap="square" lIns="0" tIns="0" rIns="0" bIns="0" rtlCol="0"/>
            <a:lstStyle/>
            <a:p>
              <a:endParaRPr/>
            </a:p>
          </p:txBody>
        </p:sp>
        <p:pic>
          <p:nvPicPr>
            <p:cNvPr id="28" name="object 28"/>
            <p:cNvPicPr/>
            <p:nvPr/>
          </p:nvPicPr>
          <p:blipFill>
            <a:blip r:embed="rId14" cstate="print"/>
            <a:stretch>
              <a:fillRect/>
            </a:stretch>
          </p:blipFill>
          <p:spPr>
            <a:xfrm>
              <a:off x="1373695" y="1399222"/>
              <a:ext cx="68770" cy="114395"/>
            </a:xfrm>
            <a:prstGeom prst="rect">
              <a:avLst/>
            </a:prstGeom>
          </p:spPr>
        </p:pic>
      </p:grpSp>
      <p:pic>
        <p:nvPicPr>
          <p:cNvPr id="29" name="object 29"/>
          <p:cNvPicPr/>
          <p:nvPr/>
        </p:nvPicPr>
        <p:blipFill>
          <a:blip r:embed="rId15" cstate="print"/>
          <a:stretch>
            <a:fillRect/>
          </a:stretch>
        </p:blipFill>
        <p:spPr>
          <a:xfrm>
            <a:off x="1569148" y="1392713"/>
            <a:ext cx="1437894" cy="152908"/>
          </a:xfrm>
          <a:prstGeom prst="rect">
            <a:avLst/>
          </a:prstGeom>
        </p:spPr>
      </p:pic>
      <p:grpSp>
        <p:nvGrpSpPr>
          <p:cNvPr id="30" name="object 30"/>
          <p:cNvGrpSpPr/>
          <p:nvPr/>
        </p:nvGrpSpPr>
        <p:grpSpPr>
          <a:xfrm>
            <a:off x="1102042" y="5956839"/>
            <a:ext cx="232410" cy="131445"/>
            <a:chOff x="1102042" y="5956839"/>
            <a:chExt cx="232410" cy="131445"/>
          </a:xfrm>
        </p:grpSpPr>
        <p:pic>
          <p:nvPicPr>
            <p:cNvPr id="31" name="object 31"/>
            <p:cNvPicPr/>
            <p:nvPr/>
          </p:nvPicPr>
          <p:blipFill>
            <a:blip r:embed="rId16" cstate="print"/>
            <a:stretch>
              <a:fillRect/>
            </a:stretch>
          </p:blipFill>
          <p:spPr>
            <a:xfrm>
              <a:off x="1102042" y="5956839"/>
              <a:ext cx="83915" cy="131254"/>
            </a:xfrm>
            <a:prstGeom prst="rect">
              <a:avLst/>
            </a:prstGeom>
          </p:spPr>
        </p:pic>
        <p:sp>
          <p:nvSpPr>
            <p:cNvPr id="32" name="object 32"/>
            <p:cNvSpPr/>
            <p:nvPr/>
          </p:nvSpPr>
          <p:spPr>
            <a:xfrm>
              <a:off x="1205471" y="5956845"/>
              <a:ext cx="128905" cy="130175"/>
            </a:xfrm>
            <a:custGeom>
              <a:avLst/>
              <a:gdLst/>
              <a:ahLst/>
              <a:cxnLst/>
              <a:rect l="l" t="t" r="r" b="b"/>
              <a:pathLst>
                <a:path w="128905" h="130175">
                  <a:moveTo>
                    <a:pt x="25908" y="104114"/>
                  </a:moveTo>
                  <a:lnTo>
                    <a:pt x="0" y="104114"/>
                  </a:lnTo>
                  <a:lnTo>
                    <a:pt x="0" y="130009"/>
                  </a:lnTo>
                  <a:lnTo>
                    <a:pt x="25908" y="130009"/>
                  </a:lnTo>
                  <a:lnTo>
                    <a:pt x="25908" y="104114"/>
                  </a:lnTo>
                  <a:close/>
                </a:path>
                <a:path w="128905" h="130175">
                  <a:moveTo>
                    <a:pt x="128587" y="36664"/>
                  </a:moveTo>
                  <a:lnTo>
                    <a:pt x="105067" y="3048"/>
                  </a:lnTo>
                  <a:lnTo>
                    <a:pt x="88874" y="0"/>
                  </a:lnTo>
                  <a:lnTo>
                    <a:pt x="80276" y="571"/>
                  </a:lnTo>
                  <a:lnTo>
                    <a:pt x="47828" y="28689"/>
                  </a:lnTo>
                  <a:lnTo>
                    <a:pt x="46101" y="38188"/>
                  </a:lnTo>
                  <a:lnTo>
                    <a:pt x="70586" y="41236"/>
                  </a:lnTo>
                  <a:lnTo>
                    <a:pt x="70586" y="33616"/>
                  </a:lnTo>
                  <a:lnTo>
                    <a:pt x="72110" y="29044"/>
                  </a:lnTo>
                  <a:lnTo>
                    <a:pt x="78206" y="22860"/>
                  </a:lnTo>
                  <a:lnTo>
                    <a:pt x="82778" y="21336"/>
                  </a:lnTo>
                  <a:lnTo>
                    <a:pt x="93446" y="21336"/>
                  </a:lnTo>
                  <a:lnTo>
                    <a:pt x="96494" y="22860"/>
                  </a:lnTo>
                  <a:lnTo>
                    <a:pt x="102590" y="29044"/>
                  </a:lnTo>
                  <a:lnTo>
                    <a:pt x="104114" y="32092"/>
                  </a:lnTo>
                  <a:lnTo>
                    <a:pt x="104114" y="42760"/>
                  </a:lnTo>
                  <a:lnTo>
                    <a:pt x="79730" y="73240"/>
                  </a:lnTo>
                  <a:lnTo>
                    <a:pt x="70281" y="82956"/>
                  </a:lnTo>
                  <a:lnTo>
                    <a:pt x="45910" y="116954"/>
                  </a:lnTo>
                  <a:lnTo>
                    <a:pt x="43053" y="129730"/>
                  </a:lnTo>
                  <a:lnTo>
                    <a:pt x="128587" y="129730"/>
                  </a:lnTo>
                  <a:lnTo>
                    <a:pt x="128587" y="106768"/>
                  </a:lnTo>
                  <a:lnTo>
                    <a:pt x="79730" y="106768"/>
                  </a:lnTo>
                  <a:lnTo>
                    <a:pt x="81254" y="103720"/>
                  </a:lnTo>
                  <a:lnTo>
                    <a:pt x="107162" y="77812"/>
                  </a:lnTo>
                  <a:lnTo>
                    <a:pt x="113258" y="73240"/>
                  </a:lnTo>
                  <a:lnTo>
                    <a:pt x="116306" y="68668"/>
                  </a:lnTo>
                  <a:lnTo>
                    <a:pt x="120967" y="64096"/>
                  </a:lnTo>
                  <a:lnTo>
                    <a:pt x="124015" y="58000"/>
                  </a:lnTo>
                  <a:lnTo>
                    <a:pt x="125539" y="53428"/>
                  </a:lnTo>
                  <a:lnTo>
                    <a:pt x="128587" y="47332"/>
                  </a:lnTo>
                  <a:lnTo>
                    <a:pt x="128587" y="36664"/>
                  </a:lnTo>
                  <a:close/>
                </a:path>
              </a:pathLst>
            </a:custGeom>
            <a:solidFill>
              <a:srgbClr val="2D5295"/>
            </a:solidFill>
          </p:spPr>
          <p:txBody>
            <a:bodyPr wrap="square" lIns="0" tIns="0" rIns="0" bIns="0" rtlCol="0"/>
            <a:lstStyle/>
            <a:p>
              <a:endParaRPr/>
            </a:p>
          </p:txBody>
        </p:sp>
      </p:grpSp>
      <p:grpSp>
        <p:nvGrpSpPr>
          <p:cNvPr id="33" name="object 33"/>
          <p:cNvGrpSpPr/>
          <p:nvPr/>
        </p:nvGrpSpPr>
        <p:grpSpPr>
          <a:xfrm>
            <a:off x="1474469" y="5958300"/>
            <a:ext cx="471805" cy="130175"/>
            <a:chOff x="1474469" y="5958300"/>
            <a:chExt cx="471805" cy="130175"/>
          </a:xfrm>
        </p:grpSpPr>
        <p:pic>
          <p:nvPicPr>
            <p:cNvPr id="34" name="object 34"/>
            <p:cNvPicPr/>
            <p:nvPr/>
          </p:nvPicPr>
          <p:blipFill>
            <a:blip r:embed="rId17" cstate="print"/>
            <a:stretch>
              <a:fillRect/>
            </a:stretch>
          </p:blipFill>
          <p:spPr>
            <a:xfrm>
              <a:off x="1474469" y="5958300"/>
              <a:ext cx="297656" cy="129793"/>
            </a:xfrm>
            <a:prstGeom prst="rect">
              <a:avLst/>
            </a:prstGeom>
          </p:spPr>
        </p:pic>
        <p:pic>
          <p:nvPicPr>
            <p:cNvPr id="35" name="object 35"/>
            <p:cNvPicPr/>
            <p:nvPr/>
          </p:nvPicPr>
          <p:blipFill>
            <a:blip r:embed="rId18" cstate="print"/>
            <a:stretch>
              <a:fillRect/>
            </a:stretch>
          </p:blipFill>
          <p:spPr>
            <a:xfrm>
              <a:off x="1791938" y="5959887"/>
              <a:ext cx="154209" cy="128206"/>
            </a:xfrm>
            <a:prstGeom prst="rect">
              <a:avLst/>
            </a:prstGeom>
          </p:spPr>
        </p:pic>
      </p:grpSp>
      <p:grpSp>
        <p:nvGrpSpPr>
          <p:cNvPr id="36" name="object 36"/>
          <p:cNvGrpSpPr/>
          <p:nvPr/>
        </p:nvGrpSpPr>
        <p:grpSpPr>
          <a:xfrm>
            <a:off x="2005583" y="5958839"/>
            <a:ext cx="244475" cy="164465"/>
            <a:chOff x="2005583" y="5958839"/>
            <a:chExt cx="244475" cy="164465"/>
          </a:xfrm>
        </p:grpSpPr>
        <p:sp>
          <p:nvSpPr>
            <p:cNvPr id="37" name="object 37"/>
            <p:cNvSpPr/>
            <p:nvPr/>
          </p:nvSpPr>
          <p:spPr>
            <a:xfrm>
              <a:off x="2005583" y="5958839"/>
              <a:ext cx="26034" cy="128270"/>
            </a:xfrm>
            <a:custGeom>
              <a:avLst/>
              <a:gdLst/>
              <a:ahLst/>
              <a:cxnLst/>
              <a:rect l="l" t="t" r="r" b="b"/>
              <a:pathLst>
                <a:path w="26035" h="128270">
                  <a:moveTo>
                    <a:pt x="25908" y="128016"/>
                  </a:moveTo>
                  <a:lnTo>
                    <a:pt x="0" y="128016"/>
                  </a:lnTo>
                  <a:lnTo>
                    <a:pt x="0" y="0"/>
                  </a:lnTo>
                  <a:lnTo>
                    <a:pt x="25908" y="0"/>
                  </a:lnTo>
                  <a:lnTo>
                    <a:pt x="25908" y="128016"/>
                  </a:lnTo>
                  <a:close/>
                </a:path>
              </a:pathLst>
            </a:custGeom>
            <a:solidFill>
              <a:srgbClr val="2D5295"/>
            </a:solidFill>
          </p:spPr>
          <p:txBody>
            <a:bodyPr wrap="square" lIns="0" tIns="0" rIns="0" bIns="0" rtlCol="0"/>
            <a:lstStyle/>
            <a:p>
              <a:endParaRPr/>
            </a:p>
          </p:txBody>
        </p:sp>
        <p:pic>
          <p:nvPicPr>
            <p:cNvPr id="38" name="object 38"/>
            <p:cNvPicPr/>
            <p:nvPr/>
          </p:nvPicPr>
          <p:blipFill>
            <a:blip r:embed="rId19" cstate="print"/>
            <a:stretch>
              <a:fillRect/>
            </a:stretch>
          </p:blipFill>
          <p:spPr>
            <a:xfrm>
              <a:off x="2051494" y="5991891"/>
              <a:ext cx="198405" cy="131254"/>
            </a:xfrm>
            <a:prstGeom prst="rect">
              <a:avLst/>
            </a:prstGeom>
          </p:spPr>
        </p:pic>
      </p:grpSp>
      <p:pic>
        <p:nvPicPr>
          <p:cNvPr id="39" name="object 39"/>
          <p:cNvPicPr/>
          <p:nvPr/>
        </p:nvPicPr>
        <p:blipFill>
          <a:blip r:embed="rId20" cstate="print"/>
          <a:stretch>
            <a:fillRect/>
          </a:stretch>
        </p:blipFill>
        <p:spPr>
          <a:xfrm>
            <a:off x="1097470" y="6187249"/>
            <a:ext cx="233457" cy="102203"/>
          </a:xfrm>
          <a:prstGeom prst="rect">
            <a:avLst/>
          </a:prstGeom>
        </p:spPr>
      </p:pic>
      <p:pic>
        <p:nvPicPr>
          <p:cNvPr id="40" name="object 40"/>
          <p:cNvPicPr/>
          <p:nvPr/>
        </p:nvPicPr>
        <p:blipFill>
          <a:blip r:embed="rId21" cstate="print"/>
          <a:stretch>
            <a:fillRect/>
          </a:stretch>
        </p:blipFill>
        <p:spPr>
          <a:xfrm>
            <a:off x="1405794" y="6188773"/>
            <a:ext cx="428910" cy="128111"/>
          </a:xfrm>
          <a:prstGeom prst="rect">
            <a:avLst/>
          </a:prstGeom>
        </p:spPr>
      </p:pic>
      <p:pic>
        <p:nvPicPr>
          <p:cNvPr id="41" name="object 41"/>
          <p:cNvPicPr/>
          <p:nvPr/>
        </p:nvPicPr>
        <p:blipFill>
          <a:blip r:embed="rId22" cstate="print"/>
          <a:stretch>
            <a:fillRect/>
          </a:stretch>
        </p:blipFill>
        <p:spPr>
          <a:xfrm>
            <a:off x="1912620" y="6187249"/>
            <a:ext cx="398335" cy="102298"/>
          </a:xfrm>
          <a:prstGeom prst="rect">
            <a:avLst/>
          </a:prstGeom>
        </p:spPr>
      </p:pic>
      <p:pic>
        <p:nvPicPr>
          <p:cNvPr id="42" name="object 42"/>
          <p:cNvPicPr/>
          <p:nvPr/>
        </p:nvPicPr>
        <p:blipFill>
          <a:blip r:embed="rId23" cstate="print"/>
          <a:stretch>
            <a:fillRect/>
          </a:stretch>
        </p:blipFill>
        <p:spPr>
          <a:xfrm>
            <a:off x="2394204" y="6187439"/>
            <a:ext cx="168592" cy="129444"/>
          </a:xfrm>
          <a:prstGeom prst="rect">
            <a:avLst/>
          </a:prstGeom>
        </p:spPr>
      </p:pic>
      <p:pic>
        <p:nvPicPr>
          <p:cNvPr id="43" name="object 43"/>
          <p:cNvPicPr/>
          <p:nvPr/>
        </p:nvPicPr>
        <p:blipFill>
          <a:blip r:embed="rId24" cstate="print"/>
          <a:stretch>
            <a:fillRect/>
          </a:stretch>
        </p:blipFill>
        <p:spPr>
          <a:xfrm>
            <a:off x="2637663" y="6213157"/>
            <a:ext cx="337375" cy="103727"/>
          </a:xfrm>
          <a:prstGeom prst="rect">
            <a:avLst/>
          </a:prstGeom>
        </p:spPr>
      </p:pic>
      <p:pic>
        <p:nvPicPr>
          <p:cNvPr id="44" name="object 44"/>
          <p:cNvPicPr/>
          <p:nvPr/>
        </p:nvPicPr>
        <p:blipFill>
          <a:blip r:embed="rId25" cstate="print"/>
          <a:stretch>
            <a:fillRect/>
          </a:stretch>
        </p:blipFill>
        <p:spPr>
          <a:xfrm>
            <a:off x="3045237" y="6188773"/>
            <a:ext cx="335756" cy="100774"/>
          </a:xfrm>
          <a:prstGeom prst="rect">
            <a:avLst/>
          </a:prstGeom>
        </p:spPr>
      </p:pic>
      <p:pic>
        <p:nvPicPr>
          <p:cNvPr id="45" name="object 45"/>
          <p:cNvPicPr/>
          <p:nvPr/>
        </p:nvPicPr>
        <p:blipFill>
          <a:blip r:embed="rId26" cstate="print"/>
          <a:stretch>
            <a:fillRect/>
          </a:stretch>
        </p:blipFill>
        <p:spPr>
          <a:xfrm>
            <a:off x="3451288" y="6213157"/>
            <a:ext cx="138874" cy="76295"/>
          </a:xfrm>
          <a:prstGeom prst="rect">
            <a:avLst/>
          </a:prstGeom>
        </p:spPr>
      </p:pic>
      <p:pic>
        <p:nvPicPr>
          <p:cNvPr id="46" name="object 46"/>
          <p:cNvPicPr/>
          <p:nvPr/>
        </p:nvPicPr>
        <p:blipFill>
          <a:blip r:embed="rId27" cstate="print"/>
          <a:stretch>
            <a:fillRect/>
          </a:stretch>
        </p:blipFill>
        <p:spPr>
          <a:xfrm>
            <a:off x="3658838" y="6187249"/>
            <a:ext cx="230505" cy="102203"/>
          </a:xfrm>
          <a:prstGeom prst="rect">
            <a:avLst/>
          </a:prstGeom>
        </p:spPr>
      </p:pic>
      <p:pic>
        <p:nvPicPr>
          <p:cNvPr id="47" name="object 47"/>
          <p:cNvPicPr/>
          <p:nvPr/>
        </p:nvPicPr>
        <p:blipFill>
          <a:blip r:embed="rId28" cstate="print"/>
          <a:stretch>
            <a:fillRect/>
          </a:stretch>
        </p:blipFill>
        <p:spPr>
          <a:xfrm>
            <a:off x="3956494" y="6187249"/>
            <a:ext cx="187832" cy="102203"/>
          </a:xfrm>
          <a:prstGeom prst="rect">
            <a:avLst/>
          </a:prstGeom>
        </p:spPr>
      </p:pic>
      <p:pic>
        <p:nvPicPr>
          <p:cNvPr id="48" name="object 48"/>
          <p:cNvPicPr/>
          <p:nvPr/>
        </p:nvPicPr>
        <p:blipFill>
          <a:blip r:embed="rId29" cstate="print"/>
          <a:stretch>
            <a:fillRect/>
          </a:stretch>
        </p:blipFill>
        <p:spPr>
          <a:xfrm>
            <a:off x="4220622" y="6213157"/>
            <a:ext cx="267176" cy="76295"/>
          </a:xfrm>
          <a:prstGeom prst="rect">
            <a:avLst/>
          </a:prstGeom>
        </p:spPr>
      </p:pic>
      <p:pic>
        <p:nvPicPr>
          <p:cNvPr id="49" name="object 49"/>
          <p:cNvPicPr/>
          <p:nvPr/>
        </p:nvPicPr>
        <p:blipFill>
          <a:blip r:embed="rId30" cstate="print"/>
          <a:stretch>
            <a:fillRect/>
          </a:stretch>
        </p:blipFill>
        <p:spPr>
          <a:xfrm>
            <a:off x="4548759" y="6187249"/>
            <a:ext cx="183261" cy="100774"/>
          </a:xfrm>
          <a:prstGeom prst="rect">
            <a:avLst/>
          </a:prstGeom>
        </p:spPr>
      </p:pic>
      <p:pic>
        <p:nvPicPr>
          <p:cNvPr id="50" name="object 50"/>
          <p:cNvPicPr/>
          <p:nvPr/>
        </p:nvPicPr>
        <p:blipFill>
          <a:blip r:embed="rId31" cstate="print"/>
          <a:stretch>
            <a:fillRect/>
          </a:stretch>
        </p:blipFill>
        <p:spPr>
          <a:xfrm>
            <a:off x="4815935" y="6187154"/>
            <a:ext cx="316039" cy="102298"/>
          </a:xfrm>
          <a:prstGeom prst="rect">
            <a:avLst/>
          </a:prstGeom>
        </p:spPr>
      </p:pic>
      <p:pic>
        <p:nvPicPr>
          <p:cNvPr id="51" name="object 51"/>
          <p:cNvPicPr/>
          <p:nvPr/>
        </p:nvPicPr>
        <p:blipFill>
          <a:blip r:embed="rId32" cstate="print"/>
          <a:stretch>
            <a:fillRect/>
          </a:stretch>
        </p:blipFill>
        <p:spPr>
          <a:xfrm>
            <a:off x="5197506" y="6187249"/>
            <a:ext cx="293084" cy="102203"/>
          </a:xfrm>
          <a:prstGeom prst="rect">
            <a:avLst/>
          </a:prstGeom>
        </p:spPr>
      </p:pic>
      <p:pic>
        <p:nvPicPr>
          <p:cNvPr id="52" name="object 52"/>
          <p:cNvPicPr/>
          <p:nvPr/>
        </p:nvPicPr>
        <p:blipFill>
          <a:blip r:embed="rId33" cstate="print"/>
          <a:stretch>
            <a:fillRect/>
          </a:stretch>
        </p:blipFill>
        <p:spPr>
          <a:xfrm>
            <a:off x="5566981" y="6213157"/>
            <a:ext cx="474821" cy="102203"/>
          </a:xfrm>
          <a:prstGeom prst="rect">
            <a:avLst/>
          </a:prstGeom>
        </p:spPr>
      </p:pic>
      <p:pic>
        <p:nvPicPr>
          <p:cNvPr id="53" name="object 53"/>
          <p:cNvPicPr/>
          <p:nvPr/>
        </p:nvPicPr>
        <p:blipFill>
          <a:blip r:embed="rId34" cstate="print"/>
          <a:stretch>
            <a:fillRect/>
          </a:stretch>
        </p:blipFill>
        <p:spPr>
          <a:xfrm>
            <a:off x="6122574" y="6187249"/>
            <a:ext cx="85534" cy="102298"/>
          </a:xfrm>
          <a:prstGeom prst="rect">
            <a:avLst/>
          </a:prstGeom>
        </p:spPr>
      </p:pic>
      <p:grpSp>
        <p:nvGrpSpPr>
          <p:cNvPr id="54" name="object 54"/>
          <p:cNvGrpSpPr/>
          <p:nvPr/>
        </p:nvGrpSpPr>
        <p:grpSpPr>
          <a:xfrm>
            <a:off x="6285928" y="6187249"/>
            <a:ext cx="448945" cy="130175"/>
            <a:chOff x="6285928" y="6187249"/>
            <a:chExt cx="448945" cy="130175"/>
          </a:xfrm>
        </p:grpSpPr>
        <p:pic>
          <p:nvPicPr>
            <p:cNvPr id="55" name="object 55"/>
            <p:cNvPicPr/>
            <p:nvPr/>
          </p:nvPicPr>
          <p:blipFill>
            <a:blip r:embed="rId35" cstate="print"/>
            <a:stretch>
              <a:fillRect/>
            </a:stretch>
          </p:blipFill>
          <p:spPr>
            <a:xfrm>
              <a:off x="6285928" y="6213157"/>
              <a:ext cx="105346" cy="76295"/>
            </a:xfrm>
            <a:prstGeom prst="rect">
              <a:avLst/>
            </a:prstGeom>
          </p:spPr>
        </p:pic>
        <p:pic>
          <p:nvPicPr>
            <p:cNvPr id="56" name="object 56"/>
            <p:cNvPicPr/>
            <p:nvPr/>
          </p:nvPicPr>
          <p:blipFill>
            <a:blip r:embed="rId36" cstate="print"/>
            <a:stretch>
              <a:fillRect/>
            </a:stretch>
          </p:blipFill>
          <p:spPr>
            <a:xfrm>
              <a:off x="6411086" y="6187249"/>
              <a:ext cx="323564" cy="129634"/>
            </a:xfrm>
            <a:prstGeom prst="rect">
              <a:avLst/>
            </a:prstGeom>
          </p:spPr>
        </p:pic>
      </p:grpSp>
      <p:sp>
        <p:nvSpPr>
          <p:cNvPr id="57" name="object 57"/>
          <p:cNvSpPr/>
          <p:nvPr/>
        </p:nvSpPr>
        <p:spPr>
          <a:xfrm>
            <a:off x="1103566" y="6374891"/>
            <a:ext cx="579120" cy="130175"/>
          </a:xfrm>
          <a:custGeom>
            <a:avLst/>
            <a:gdLst/>
            <a:ahLst/>
            <a:cxnLst/>
            <a:rect l="l" t="t" r="r" b="b"/>
            <a:pathLst>
              <a:path w="579119" h="130175">
                <a:moveTo>
                  <a:pt x="12280" y="27432"/>
                </a:moveTo>
                <a:lnTo>
                  <a:pt x="0" y="27432"/>
                </a:lnTo>
                <a:lnTo>
                  <a:pt x="0" y="100685"/>
                </a:lnTo>
                <a:lnTo>
                  <a:pt x="12280" y="100685"/>
                </a:lnTo>
                <a:lnTo>
                  <a:pt x="12280" y="27432"/>
                </a:lnTo>
                <a:close/>
              </a:path>
              <a:path w="579119" h="130175">
                <a:moveTo>
                  <a:pt x="12280" y="0"/>
                </a:moveTo>
                <a:lnTo>
                  <a:pt x="0" y="0"/>
                </a:lnTo>
                <a:lnTo>
                  <a:pt x="0" y="13716"/>
                </a:lnTo>
                <a:lnTo>
                  <a:pt x="12280" y="13716"/>
                </a:lnTo>
                <a:lnTo>
                  <a:pt x="12280" y="0"/>
                </a:lnTo>
                <a:close/>
              </a:path>
              <a:path w="579119" h="130175">
                <a:moveTo>
                  <a:pt x="90004" y="42773"/>
                </a:moveTo>
                <a:lnTo>
                  <a:pt x="85432" y="33629"/>
                </a:lnTo>
                <a:lnTo>
                  <a:pt x="80860" y="29057"/>
                </a:lnTo>
                <a:lnTo>
                  <a:pt x="77812" y="27533"/>
                </a:lnTo>
                <a:lnTo>
                  <a:pt x="73240" y="25908"/>
                </a:lnTo>
                <a:lnTo>
                  <a:pt x="65620" y="25908"/>
                </a:lnTo>
                <a:lnTo>
                  <a:pt x="58191" y="26543"/>
                </a:lnTo>
                <a:lnTo>
                  <a:pt x="51892" y="28625"/>
                </a:lnTo>
                <a:lnTo>
                  <a:pt x="46723" y="32423"/>
                </a:lnTo>
                <a:lnTo>
                  <a:pt x="42659" y="38201"/>
                </a:lnTo>
                <a:lnTo>
                  <a:pt x="42659" y="27533"/>
                </a:lnTo>
                <a:lnTo>
                  <a:pt x="30467" y="27533"/>
                </a:lnTo>
                <a:lnTo>
                  <a:pt x="30467" y="100685"/>
                </a:lnTo>
                <a:lnTo>
                  <a:pt x="42659" y="100685"/>
                </a:lnTo>
                <a:lnTo>
                  <a:pt x="42659" y="50393"/>
                </a:lnTo>
                <a:lnTo>
                  <a:pt x="45808" y="44297"/>
                </a:lnTo>
                <a:lnTo>
                  <a:pt x="48856" y="41249"/>
                </a:lnTo>
                <a:lnTo>
                  <a:pt x="53428" y="38201"/>
                </a:lnTo>
                <a:lnTo>
                  <a:pt x="58000" y="36677"/>
                </a:lnTo>
                <a:lnTo>
                  <a:pt x="68668" y="36677"/>
                </a:lnTo>
                <a:lnTo>
                  <a:pt x="71716" y="38201"/>
                </a:lnTo>
                <a:lnTo>
                  <a:pt x="73240" y="39725"/>
                </a:lnTo>
                <a:lnTo>
                  <a:pt x="74764" y="42773"/>
                </a:lnTo>
                <a:lnTo>
                  <a:pt x="76288" y="44297"/>
                </a:lnTo>
                <a:lnTo>
                  <a:pt x="77812" y="47345"/>
                </a:lnTo>
                <a:lnTo>
                  <a:pt x="77812" y="100685"/>
                </a:lnTo>
                <a:lnTo>
                  <a:pt x="90004" y="100685"/>
                </a:lnTo>
                <a:lnTo>
                  <a:pt x="90004" y="42773"/>
                </a:lnTo>
                <a:close/>
              </a:path>
              <a:path w="579119" h="130175">
                <a:moveTo>
                  <a:pt x="137337" y="99161"/>
                </a:moveTo>
                <a:lnTo>
                  <a:pt x="136042" y="90017"/>
                </a:lnTo>
                <a:lnTo>
                  <a:pt x="135813" y="88493"/>
                </a:lnTo>
                <a:lnTo>
                  <a:pt x="134289" y="90017"/>
                </a:lnTo>
                <a:lnTo>
                  <a:pt x="128104" y="90017"/>
                </a:lnTo>
                <a:lnTo>
                  <a:pt x="126580" y="88493"/>
                </a:lnTo>
                <a:lnTo>
                  <a:pt x="125056" y="88493"/>
                </a:lnTo>
                <a:lnTo>
                  <a:pt x="125056" y="86969"/>
                </a:lnTo>
                <a:lnTo>
                  <a:pt x="123532" y="86969"/>
                </a:lnTo>
                <a:lnTo>
                  <a:pt x="123532" y="36677"/>
                </a:lnTo>
                <a:lnTo>
                  <a:pt x="135813" y="36677"/>
                </a:lnTo>
                <a:lnTo>
                  <a:pt x="135813" y="27444"/>
                </a:lnTo>
                <a:lnTo>
                  <a:pt x="123532" y="27444"/>
                </a:lnTo>
                <a:lnTo>
                  <a:pt x="123532" y="1536"/>
                </a:lnTo>
                <a:lnTo>
                  <a:pt x="111340" y="9156"/>
                </a:lnTo>
                <a:lnTo>
                  <a:pt x="111340" y="27444"/>
                </a:lnTo>
                <a:lnTo>
                  <a:pt x="102196" y="27444"/>
                </a:lnTo>
                <a:lnTo>
                  <a:pt x="102196" y="36677"/>
                </a:lnTo>
                <a:lnTo>
                  <a:pt x="111340" y="36677"/>
                </a:lnTo>
                <a:lnTo>
                  <a:pt x="111340" y="91541"/>
                </a:lnTo>
                <a:lnTo>
                  <a:pt x="112864" y="93065"/>
                </a:lnTo>
                <a:lnTo>
                  <a:pt x="114388" y="96113"/>
                </a:lnTo>
                <a:lnTo>
                  <a:pt x="117436" y="99161"/>
                </a:lnTo>
                <a:lnTo>
                  <a:pt x="120484" y="100685"/>
                </a:lnTo>
                <a:lnTo>
                  <a:pt x="134289" y="100685"/>
                </a:lnTo>
                <a:lnTo>
                  <a:pt x="137337" y="99161"/>
                </a:lnTo>
                <a:close/>
              </a:path>
              <a:path w="579119" h="130175">
                <a:moveTo>
                  <a:pt x="210591" y="64109"/>
                </a:moveTo>
                <a:lnTo>
                  <a:pt x="210083" y="56489"/>
                </a:lnTo>
                <a:lnTo>
                  <a:pt x="210019" y="55511"/>
                </a:lnTo>
                <a:lnTo>
                  <a:pt x="208305" y="47917"/>
                </a:lnTo>
                <a:lnTo>
                  <a:pt x="205447" y="41173"/>
                </a:lnTo>
                <a:lnTo>
                  <a:pt x="201447" y="35153"/>
                </a:lnTo>
                <a:lnTo>
                  <a:pt x="198399" y="32105"/>
                </a:lnTo>
                <a:lnTo>
                  <a:pt x="198399" y="56489"/>
                </a:lnTo>
                <a:lnTo>
                  <a:pt x="157251" y="56489"/>
                </a:lnTo>
                <a:lnTo>
                  <a:pt x="157251" y="50393"/>
                </a:lnTo>
                <a:lnTo>
                  <a:pt x="163347" y="41249"/>
                </a:lnTo>
                <a:lnTo>
                  <a:pt x="172491" y="35153"/>
                </a:lnTo>
                <a:lnTo>
                  <a:pt x="184683" y="35153"/>
                </a:lnTo>
                <a:lnTo>
                  <a:pt x="198399" y="56489"/>
                </a:lnTo>
                <a:lnTo>
                  <a:pt x="198399" y="32105"/>
                </a:lnTo>
                <a:lnTo>
                  <a:pt x="195351" y="29057"/>
                </a:lnTo>
                <a:lnTo>
                  <a:pt x="187731" y="25908"/>
                </a:lnTo>
                <a:lnTo>
                  <a:pt x="178587" y="25908"/>
                </a:lnTo>
                <a:lnTo>
                  <a:pt x="145732" y="47917"/>
                </a:lnTo>
                <a:lnTo>
                  <a:pt x="143446" y="64109"/>
                </a:lnTo>
                <a:lnTo>
                  <a:pt x="144018" y="72682"/>
                </a:lnTo>
                <a:lnTo>
                  <a:pt x="170891" y="101612"/>
                </a:lnTo>
                <a:lnTo>
                  <a:pt x="178587" y="102209"/>
                </a:lnTo>
                <a:lnTo>
                  <a:pt x="187731" y="102209"/>
                </a:lnTo>
                <a:lnTo>
                  <a:pt x="199923" y="96113"/>
                </a:lnTo>
                <a:lnTo>
                  <a:pt x="204495" y="91541"/>
                </a:lnTo>
                <a:lnTo>
                  <a:pt x="209067" y="85445"/>
                </a:lnTo>
                <a:lnTo>
                  <a:pt x="210591" y="77825"/>
                </a:lnTo>
                <a:lnTo>
                  <a:pt x="198399" y="76301"/>
                </a:lnTo>
                <a:lnTo>
                  <a:pt x="193827" y="85445"/>
                </a:lnTo>
                <a:lnTo>
                  <a:pt x="190779" y="88493"/>
                </a:lnTo>
                <a:lnTo>
                  <a:pt x="187731" y="90017"/>
                </a:lnTo>
                <a:lnTo>
                  <a:pt x="183159" y="91541"/>
                </a:lnTo>
                <a:lnTo>
                  <a:pt x="172491" y="91541"/>
                </a:lnTo>
                <a:lnTo>
                  <a:pt x="167919" y="90017"/>
                </a:lnTo>
                <a:lnTo>
                  <a:pt x="158775" y="80873"/>
                </a:lnTo>
                <a:lnTo>
                  <a:pt x="157251" y="74777"/>
                </a:lnTo>
                <a:lnTo>
                  <a:pt x="157251" y="67157"/>
                </a:lnTo>
                <a:lnTo>
                  <a:pt x="210591" y="67157"/>
                </a:lnTo>
                <a:lnTo>
                  <a:pt x="210591" y="64109"/>
                </a:lnTo>
                <a:close/>
              </a:path>
              <a:path w="579119" h="130175">
                <a:moveTo>
                  <a:pt x="265645" y="28956"/>
                </a:moveTo>
                <a:lnTo>
                  <a:pt x="256501" y="25908"/>
                </a:lnTo>
                <a:lnTo>
                  <a:pt x="247269" y="25908"/>
                </a:lnTo>
                <a:lnTo>
                  <a:pt x="244221" y="27432"/>
                </a:lnTo>
                <a:lnTo>
                  <a:pt x="242697" y="28956"/>
                </a:lnTo>
                <a:lnTo>
                  <a:pt x="236601" y="38100"/>
                </a:lnTo>
                <a:lnTo>
                  <a:pt x="236601" y="27432"/>
                </a:lnTo>
                <a:lnTo>
                  <a:pt x="225933" y="27432"/>
                </a:lnTo>
                <a:lnTo>
                  <a:pt x="225933" y="100685"/>
                </a:lnTo>
                <a:lnTo>
                  <a:pt x="238125" y="100685"/>
                </a:lnTo>
                <a:lnTo>
                  <a:pt x="238125" y="56388"/>
                </a:lnTo>
                <a:lnTo>
                  <a:pt x="239649" y="51816"/>
                </a:lnTo>
                <a:lnTo>
                  <a:pt x="239649" y="47244"/>
                </a:lnTo>
                <a:lnTo>
                  <a:pt x="241173" y="44196"/>
                </a:lnTo>
                <a:lnTo>
                  <a:pt x="244221" y="41148"/>
                </a:lnTo>
                <a:lnTo>
                  <a:pt x="247269" y="39624"/>
                </a:lnTo>
                <a:lnTo>
                  <a:pt x="248793" y="38100"/>
                </a:lnTo>
                <a:lnTo>
                  <a:pt x="254977" y="38100"/>
                </a:lnTo>
                <a:lnTo>
                  <a:pt x="261073" y="41148"/>
                </a:lnTo>
                <a:lnTo>
                  <a:pt x="265645" y="28956"/>
                </a:lnTo>
                <a:close/>
              </a:path>
              <a:path w="579119" h="130175">
                <a:moveTo>
                  <a:pt x="332701" y="45821"/>
                </a:moveTo>
                <a:lnTo>
                  <a:pt x="331177" y="42773"/>
                </a:lnTo>
                <a:lnTo>
                  <a:pt x="331177" y="39725"/>
                </a:lnTo>
                <a:lnTo>
                  <a:pt x="328129" y="33629"/>
                </a:lnTo>
                <a:lnTo>
                  <a:pt x="323557" y="29057"/>
                </a:lnTo>
                <a:lnTo>
                  <a:pt x="320509" y="27432"/>
                </a:lnTo>
                <a:lnTo>
                  <a:pt x="315836" y="25908"/>
                </a:lnTo>
                <a:lnTo>
                  <a:pt x="308216" y="25908"/>
                </a:lnTo>
                <a:lnTo>
                  <a:pt x="300774" y="26543"/>
                </a:lnTo>
                <a:lnTo>
                  <a:pt x="294309" y="28625"/>
                </a:lnTo>
                <a:lnTo>
                  <a:pt x="288721" y="32423"/>
                </a:lnTo>
                <a:lnTo>
                  <a:pt x="283832" y="38201"/>
                </a:lnTo>
                <a:lnTo>
                  <a:pt x="283832" y="27432"/>
                </a:lnTo>
                <a:lnTo>
                  <a:pt x="273164" y="27432"/>
                </a:lnTo>
                <a:lnTo>
                  <a:pt x="273164" y="100685"/>
                </a:lnTo>
                <a:lnTo>
                  <a:pt x="285356" y="100685"/>
                </a:lnTo>
                <a:lnTo>
                  <a:pt x="285356" y="50393"/>
                </a:lnTo>
                <a:lnTo>
                  <a:pt x="286880" y="44297"/>
                </a:lnTo>
                <a:lnTo>
                  <a:pt x="291452" y="41249"/>
                </a:lnTo>
                <a:lnTo>
                  <a:pt x="294500" y="38201"/>
                </a:lnTo>
                <a:lnTo>
                  <a:pt x="299072" y="36677"/>
                </a:lnTo>
                <a:lnTo>
                  <a:pt x="311264" y="36677"/>
                </a:lnTo>
                <a:lnTo>
                  <a:pt x="314312" y="38201"/>
                </a:lnTo>
                <a:lnTo>
                  <a:pt x="315836" y="39725"/>
                </a:lnTo>
                <a:lnTo>
                  <a:pt x="317360" y="42773"/>
                </a:lnTo>
                <a:lnTo>
                  <a:pt x="318985" y="44297"/>
                </a:lnTo>
                <a:lnTo>
                  <a:pt x="318985" y="47345"/>
                </a:lnTo>
                <a:lnTo>
                  <a:pt x="320509" y="50393"/>
                </a:lnTo>
                <a:lnTo>
                  <a:pt x="320509" y="100685"/>
                </a:lnTo>
                <a:lnTo>
                  <a:pt x="332701" y="100685"/>
                </a:lnTo>
                <a:lnTo>
                  <a:pt x="332701" y="45821"/>
                </a:lnTo>
                <a:close/>
              </a:path>
              <a:path w="579119" h="130175">
                <a:moveTo>
                  <a:pt x="413664" y="100685"/>
                </a:moveTo>
                <a:lnTo>
                  <a:pt x="412140" y="97637"/>
                </a:lnTo>
                <a:lnTo>
                  <a:pt x="412140" y="94589"/>
                </a:lnTo>
                <a:lnTo>
                  <a:pt x="410616" y="91541"/>
                </a:lnTo>
                <a:lnTo>
                  <a:pt x="410616" y="64109"/>
                </a:lnTo>
                <a:lnTo>
                  <a:pt x="410616" y="44297"/>
                </a:lnTo>
                <a:lnTo>
                  <a:pt x="409092" y="41249"/>
                </a:lnTo>
                <a:lnTo>
                  <a:pt x="409092" y="38201"/>
                </a:lnTo>
                <a:lnTo>
                  <a:pt x="407568" y="35153"/>
                </a:lnTo>
                <a:lnTo>
                  <a:pt x="406044" y="33629"/>
                </a:lnTo>
                <a:lnTo>
                  <a:pt x="404520" y="30581"/>
                </a:lnTo>
                <a:lnTo>
                  <a:pt x="401472" y="29057"/>
                </a:lnTo>
                <a:lnTo>
                  <a:pt x="396900" y="27533"/>
                </a:lnTo>
                <a:lnTo>
                  <a:pt x="393763" y="25920"/>
                </a:lnTo>
                <a:lnTo>
                  <a:pt x="370903" y="25920"/>
                </a:lnTo>
                <a:lnTo>
                  <a:pt x="366331" y="27533"/>
                </a:lnTo>
                <a:lnTo>
                  <a:pt x="357187" y="32105"/>
                </a:lnTo>
                <a:lnTo>
                  <a:pt x="354139" y="35153"/>
                </a:lnTo>
                <a:lnTo>
                  <a:pt x="352615" y="38201"/>
                </a:lnTo>
                <a:lnTo>
                  <a:pt x="349567" y="47345"/>
                </a:lnTo>
                <a:lnTo>
                  <a:pt x="361759" y="50393"/>
                </a:lnTo>
                <a:lnTo>
                  <a:pt x="363283" y="44297"/>
                </a:lnTo>
                <a:lnTo>
                  <a:pt x="364807" y="41249"/>
                </a:lnTo>
                <a:lnTo>
                  <a:pt x="367855" y="38201"/>
                </a:lnTo>
                <a:lnTo>
                  <a:pt x="373951" y="35153"/>
                </a:lnTo>
                <a:lnTo>
                  <a:pt x="386143" y="35153"/>
                </a:lnTo>
                <a:lnTo>
                  <a:pt x="390715" y="36677"/>
                </a:lnTo>
                <a:lnTo>
                  <a:pt x="393763" y="39725"/>
                </a:lnTo>
                <a:lnTo>
                  <a:pt x="396900" y="42773"/>
                </a:lnTo>
                <a:lnTo>
                  <a:pt x="398424" y="45821"/>
                </a:lnTo>
                <a:lnTo>
                  <a:pt x="398424" y="53441"/>
                </a:lnTo>
                <a:lnTo>
                  <a:pt x="398424" y="64109"/>
                </a:lnTo>
                <a:lnTo>
                  <a:pt x="398424" y="73253"/>
                </a:lnTo>
                <a:lnTo>
                  <a:pt x="396900" y="77825"/>
                </a:lnTo>
                <a:lnTo>
                  <a:pt x="395287" y="80873"/>
                </a:lnTo>
                <a:lnTo>
                  <a:pt x="393763" y="83921"/>
                </a:lnTo>
                <a:lnTo>
                  <a:pt x="390715" y="86969"/>
                </a:lnTo>
                <a:lnTo>
                  <a:pt x="387667" y="88493"/>
                </a:lnTo>
                <a:lnTo>
                  <a:pt x="384619" y="91541"/>
                </a:lnTo>
                <a:lnTo>
                  <a:pt x="366331" y="91541"/>
                </a:lnTo>
                <a:lnTo>
                  <a:pt x="364807" y="88493"/>
                </a:lnTo>
                <a:lnTo>
                  <a:pt x="361759" y="86969"/>
                </a:lnTo>
                <a:lnTo>
                  <a:pt x="360235" y="83921"/>
                </a:lnTo>
                <a:lnTo>
                  <a:pt x="360235" y="77825"/>
                </a:lnTo>
                <a:lnTo>
                  <a:pt x="361759" y="76301"/>
                </a:lnTo>
                <a:lnTo>
                  <a:pt x="361759" y="74777"/>
                </a:lnTo>
                <a:lnTo>
                  <a:pt x="366331" y="70205"/>
                </a:lnTo>
                <a:lnTo>
                  <a:pt x="369379" y="70205"/>
                </a:lnTo>
                <a:lnTo>
                  <a:pt x="372427" y="68681"/>
                </a:lnTo>
                <a:lnTo>
                  <a:pt x="378523" y="68681"/>
                </a:lnTo>
                <a:lnTo>
                  <a:pt x="393763" y="65633"/>
                </a:lnTo>
                <a:lnTo>
                  <a:pt x="398424" y="64109"/>
                </a:lnTo>
                <a:lnTo>
                  <a:pt x="398424" y="53441"/>
                </a:lnTo>
                <a:lnTo>
                  <a:pt x="393763" y="54965"/>
                </a:lnTo>
                <a:lnTo>
                  <a:pt x="386143" y="56489"/>
                </a:lnTo>
                <a:lnTo>
                  <a:pt x="375475" y="58013"/>
                </a:lnTo>
                <a:lnTo>
                  <a:pt x="370903" y="58013"/>
                </a:lnTo>
                <a:lnTo>
                  <a:pt x="367855" y="59537"/>
                </a:lnTo>
                <a:lnTo>
                  <a:pt x="364807" y="59537"/>
                </a:lnTo>
                <a:lnTo>
                  <a:pt x="355663" y="64109"/>
                </a:lnTo>
                <a:lnTo>
                  <a:pt x="351091" y="68681"/>
                </a:lnTo>
                <a:lnTo>
                  <a:pt x="348043" y="74777"/>
                </a:lnTo>
                <a:lnTo>
                  <a:pt x="348043" y="86969"/>
                </a:lnTo>
                <a:lnTo>
                  <a:pt x="349567" y="91541"/>
                </a:lnTo>
                <a:lnTo>
                  <a:pt x="354139" y="96113"/>
                </a:lnTo>
                <a:lnTo>
                  <a:pt x="358711" y="99161"/>
                </a:lnTo>
                <a:lnTo>
                  <a:pt x="364807" y="102209"/>
                </a:lnTo>
                <a:lnTo>
                  <a:pt x="376999" y="102209"/>
                </a:lnTo>
                <a:lnTo>
                  <a:pt x="390715" y="97637"/>
                </a:lnTo>
                <a:lnTo>
                  <a:pt x="393763" y="94589"/>
                </a:lnTo>
                <a:lnTo>
                  <a:pt x="398424" y="91541"/>
                </a:lnTo>
                <a:lnTo>
                  <a:pt x="399948" y="94589"/>
                </a:lnTo>
                <a:lnTo>
                  <a:pt x="399948" y="97637"/>
                </a:lnTo>
                <a:lnTo>
                  <a:pt x="401472" y="100685"/>
                </a:lnTo>
                <a:lnTo>
                  <a:pt x="413664" y="100685"/>
                </a:lnTo>
                <a:close/>
              </a:path>
              <a:path w="579119" h="130175">
                <a:moveTo>
                  <a:pt x="443280" y="12"/>
                </a:moveTo>
                <a:lnTo>
                  <a:pt x="429577" y="12"/>
                </a:lnTo>
                <a:lnTo>
                  <a:pt x="429577" y="100596"/>
                </a:lnTo>
                <a:lnTo>
                  <a:pt x="443280" y="100596"/>
                </a:lnTo>
                <a:lnTo>
                  <a:pt x="443280" y="12"/>
                </a:lnTo>
                <a:close/>
              </a:path>
              <a:path w="579119" h="130175">
                <a:moveTo>
                  <a:pt x="472249" y="12"/>
                </a:moveTo>
                <a:lnTo>
                  <a:pt x="458533" y="12"/>
                </a:lnTo>
                <a:lnTo>
                  <a:pt x="458533" y="100596"/>
                </a:lnTo>
                <a:lnTo>
                  <a:pt x="472249" y="100596"/>
                </a:lnTo>
                <a:lnTo>
                  <a:pt x="472249" y="12"/>
                </a:lnTo>
                <a:close/>
              </a:path>
              <a:path w="579119" h="130175">
                <a:moveTo>
                  <a:pt x="549490" y="27533"/>
                </a:moveTo>
                <a:lnTo>
                  <a:pt x="537298" y="27533"/>
                </a:lnTo>
                <a:lnTo>
                  <a:pt x="522058" y="70205"/>
                </a:lnTo>
                <a:lnTo>
                  <a:pt x="520534" y="74777"/>
                </a:lnTo>
                <a:lnTo>
                  <a:pt x="517486" y="86969"/>
                </a:lnTo>
                <a:lnTo>
                  <a:pt x="515962" y="80873"/>
                </a:lnTo>
                <a:lnTo>
                  <a:pt x="512826" y="74777"/>
                </a:lnTo>
                <a:lnTo>
                  <a:pt x="511302" y="70205"/>
                </a:lnTo>
                <a:lnTo>
                  <a:pt x="496062" y="27533"/>
                </a:lnTo>
                <a:lnTo>
                  <a:pt x="482346" y="27533"/>
                </a:lnTo>
                <a:lnTo>
                  <a:pt x="511302" y="100685"/>
                </a:lnTo>
                <a:lnTo>
                  <a:pt x="509778" y="102209"/>
                </a:lnTo>
                <a:lnTo>
                  <a:pt x="509778" y="103733"/>
                </a:lnTo>
                <a:lnTo>
                  <a:pt x="508254" y="108394"/>
                </a:lnTo>
                <a:lnTo>
                  <a:pt x="506730" y="111442"/>
                </a:lnTo>
                <a:lnTo>
                  <a:pt x="505206" y="112966"/>
                </a:lnTo>
                <a:lnTo>
                  <a:pt x="505206" y="114490"/>
                </a:lnTo>
                <a:lnTo>
                  <a:pt x="503682" y="116014"/>
                </a:lnTo>
                <a:lnTo>
                  <a:pt x="502158" y="116014"/>
                </a:lnTo>
                <a:lnTo>
                  <a:pt x="500634" y="117538"/>
                </a:lnTo>
                <a:lnTo>
                  <a:pt x="491490" y="117538"/>
                </a:lnTo>
                <a:lnTo>
                  <a:pt x="488442" y="116014"/>
                </a:lnTo>
                <a:lnTo>
                  <a:pt x="489966" y="128206"/>
                </a:lnTo>
                <a:lnTo>
                  <a:pt x="493014" y="129730"/>
                </a:lnTo>
                <a:lnTo>
                  <a:pt x="502158" y="129730"/>
                </a:lnTo>
                <a:lnTo>
                  <a:pt x="522058" y="100685"/>
                </a:lnTo>
                <a:lnTo>
                  <a:pt x="527202" y="86969"/>
                </a:lnTo>
                <a:lnTo>
                  <a:pt x="549490" y="27533"/>
                </a:lnTo>
                <a:close/>
              </a:path>
              <a:path w="579119" h="130175">
                <a:moveTo>
                  <a:pt x="578929" y="85356"/>
                </a:moveTo>
                <a:lnTo>
                  <a:pt x="563676" y="85356"/>
                </a:lnTo>
                <a:lnTo>
                  <a:pt x="563676" y="100596"/>
                </a:lnTo>
                <a:lnTo>
                  <a:pt x="578929" y="100596"/>
                </a:lnTo>
                <a:lnTo>
                  <a:pt x="578929" y="85356"/>
                </a:lnTo>
                <a:close/>
              </a:path>
            </a:pathLst>
          </a:custGeom>
          <a:solidFill>
            <a:srgbClr val="000000"/>
          </a:solidFill>
        </p:spPr>
        <p:txBody>
          <a:bodyPr wrap="square" lIns="0" tIns="0" rIns="0" bIns="0" rtlCol="0"/>
          <a:lstStyle/>
          <a:p>
            <a:endParaRPr/>
          </a:p>
        </p:txBody>
      </p:sp>
      <p:grpSp>
        <p:nvGrpSpPr>
          <p:cNvPr id="58" name="object 58"/>
          <p:cNvGrpSpPr/>
          <p:nvPr/>
        </p:nvGrpSpPr>
        <p:grpSpPr>
          <a:xfrm>
            <a:off x="1103375" y="6658736"/>
            <a:ext cx="2113280" cy="131445"/>
            <a:chOff x="1103375" y="6658736"/>
            <a:chExt cx="2113280" cy="131445"/>
          </a:xfrm>
        </p:grpSpPr>
        <p:sp>
          <p:nvSpPr>
            <p:cNvPr id="59" name="object 59"/>
            <p:cNvSpPr/>
            <p:nvPr/>
          </p:nvSpPr>
          <p:spPr>
            <a:xfrm>
              <a:off x="1103375" y="6659880"/>
              <a:ext cx="21590" cy="100965"/>
            </a:xfrm>
            <a:custGeom>
              <a:avLst/>
              <a:gdLst/>
              <a:ahLst/>
              <a:cxnLst/>
              <a:rect l="l" t="t" r="r" b="b"/>
              <a:pathLst>
                <a:path w="21590" h="100965">
                  <a:moveTo>
                    <a:pt x="21336" y="100583"/>
                  </a:moveTo>
                  <a:lnTo>
                    <a:pt x="0" y="100583"/>
                  </a:lnTo>
                  <a:lnTo>
                    <a:pt x="0" y="0"/>
                  </a:lnTo>
                  <a:lnTo>
                    <a:pt x="21336" y="0"/>
                  </a:lnTo>
                  <a:lnTo>
                    <a:pt x="21336" y="100583"/>
                  </a:lnTo>
                  <a:close/>
                </a:path>
              </a:pathLst>
            </a:custGeom>
            <a:solidFill>
              <a:srgbClr val="000000"/>
            </a:solidFill>
          </p:spPr>
          <p:txBody>
            <a:bodyPr wrap="square" lIns="0" tIns="0" rIns="0" bIns="0" rtlCol="0"/>
            <a:lstStyle/>
            <a:p>
              <a:endParaRPr/>
            </a:p>
          </p:txBody>
        </p:sp>
        <p:pic>
          <p:nvPicPr>
            <p:cNvPr id="60" name="object 60"/>
            <p:cNvPicPr/>
            <p:nvPr/>
          </p:nvPicPr>
          <p:blipFill>
            <a:blip r:embed="rId37" cstate="print"/>
            <a:stretch>
              <a:fillRect/>
            </a:stretch>
          </p:blipFill>
          <p:spPr>
            <a:xfrm>
              <a:off x="1144714" y="6686169"/>
              <a:ext cx="65722" cy="74771"/>
            </a:xfrm>
            <a:prstGeom prst="rect">
              <a:avLst/>
            </a:prstGeom>
          </p:spPr>
        </p:pic>
        <p:sp>
          <p:nvSpPr>
            <p:cNvPr id="61" name="object 61"/>
            <p:cNvSpPr/>
            <p:nvPr/>
          </p:nvSpPr>
          <p:spPr>
            <a:xfrm>
              <a:off x="1230249" y="6660261"/>
              <a:ext cx="187960" cy="102235"/>
            </a:xfrm>
            <a:custGeom>
              <a:avLst/>
              <a:gdLst/>
              <a:ahLst/>
              <a:cxnLst/>
              <a:rect l="l" t="t" r="r" b="b"/>
              <a:pathLst>
                <a:path w="187959" h="102234">
                  <a:moveTo>
                    <a:pt x="19812" y="27444"/>
                  </a:moveTo>
                  <a:lnTo>
                    <a:pt x="0" y="27444"/>
                  </a:lnTo>
                  <a:lnTo>
                    <a:pt x="0" y="100685"/>
                  </a:lnTo>
                  <a:lnTo>
                    <a:pt x="19812" y="100685"/>
                  </a:lnTo>
                  <a:lnTo>
                    <a:pt x="19812" y="27444"/>
                  </a:lnTo>
                  <a:close/>
                </a:path>
                <a:path w="187959" h="102234">
                  <a:moveTo>
                    <a:pt x="19812" y="0"/>
                  </a:moveTo>
                  <a:lnTo>
                    <a:pt x="0" y="0"/>
                  </a:lnTo>
                  <a:lnTo>
                    <a:pt x="0" y="16764"/>
                  </a:lnTo>
                  <a:lnTo>
                    <a:pt x="19812" y="16764"/>
                  </a:lnTo>
                  <a:lnTo>
                    <a:pt x="19812" y="0"/>
                  </a:lnTo>
                  <a:close/>
                </a:path>
                <a:path w="187959" h="102234">
                  <a:moveTo>
                    <a:pt x="73240" y="99161"/>
                  </a:moveTo>
                  <a:lnTo>
                    <a:pt x="71716" y="83921"/>
                  </a:lnTo>
                  <a:lnTo>
                    <a:pt x="67144" y="85445"/>
                  </a:lnTo>
                  <a:lnTo>
                    <a:pt x="59524" y="85445"/>
                  </a:lnTo>
                  <a:lnTo>
                    <a:pt x="59524" y="83921"/>
                  </a:lnTo>
                  <a:lnTo>
                    <a:pt x="58000" y="83921"/>
                  </a:lnTo>
                  <a:lnTo>
                    <a:pt x="58000" y="42672"/>
                  </a:lnTo>
                  <a:lnTo>
                    <a:pt x="71716" y="42672"/>
                  </a:lnTo>
                  <a:lnTo>
                    <a:pt x="71716" y="27432"/>
                  </a:lnTo>
                  <a:lnTo>
                    <a:pt x="58000" y="27432"/>
                  </a:lnTo>
                  <a:lnTo>
                    <a:pt x="58000" y="1524"/>
                  </a:lnTo>
                  <a:lnTo>
                    <a:pt x="38188" y="12192"/>
                  </a:lnTo>
                  <a:lnTo>
                    <a:pt x="38188" y="27432"/>
                  </a:lnTo>
                  <a:lnTo>
                    <a:pt x="28956" y="27432"/>
                  </a:lnTo>
                  <a:lnTo>
                    <a:pt x="28956" y="42672"/>
                  </a:lnTo>
                  <a:lnTo>
                    <a:pt x="38188" y="42672"/>
                  </a:lnTo>
                  <a:lnTo>
                    <a:pt x="38188" y="85445"/>
                  </a:lnTo>
                  <a:lnTo>
                    <a:pt x="39712" y="88493"/>
                  </a:lnTo>
                  <a:lnTo>
                    <a:pt x="39712" y="91541"/>
                  </a:lnTo>
                  <a:lnTo>
                    <a:pt x="41236" y="93065"/>
                  </a:lnTo>
                  <a:lnTo>
                    <a:pt x="41236" y="96113"/>
                  </a:lnTo>
                  <a:lnTo>
                    <a:pt x="42760" y="97637"/>
                  </a:lnTo>
                  <a:lnTo>
                    <a:pt x="45808" y="99161"/>
                  </a:lnTo>
                  <a:lnTo>
                    <a:pt x="47332" y="100685"/>
                  </a:lnTo>
                  <a:lnTo>
                    <a:pt x="50380" y="100685"/>
                  </a:lnTo>
                  <a:lnTo>
                    <a:pt x="53428" y="102209"/>
                  </a:lnTo>
                  <a:lnTo>
                    <a:pt x="62572" y="102209"/>
                  </a:lnTo>
                  <a:lnTo>
                    <a:pt x="68668" y="100685"/>
                  </a:lnTo>
                  <a:lnTo>
                    <a:pt x="73240" y="99161"/>
                  </a:lnTo>
                  <a:close/>
                </a:path>
                <a:path w="187959" h="102234">
                  <a:moveTo>
                    <a:pt x="105244" y="27444"/>
                  </a:moveTo>
                  <a:lnTo>
                    <a:pt x="85432" y="27444"/>
                  </a:lnTo>
                  <a:lnTo>
                    <a:pt x="85432" y="100685"/>
                  </a:lnTo>
                  <a:lnTo>
                    <a:pt x="105244" y="100685"/>
                  </a:lnTo>
                  <a:lnTo>
                    <a:pt x="105244" y="27444"/>
                  </a:lnTo>
                  <a:close/>
                </a:path>
                <a:path w="187959" h="102234">
                  <a:moveTo>
                    <a:pt x="105244" y="0"/>
                  </a:moveTo>
                  <a:lnTo>
                    <a:pt x="85432" y="0"/>
                  </a:lnTo>
                  <a:lnTo>
                    <a:pt x="85432" y="16764"/>
                  </a:lnTo>
                  <a:lnTo>
                    <a:pt x="105244" y="16764"/>
                  </a:lnTo>
                  <a:lnTo>
                    <a:pt x="105244" y="0"/>
                  </a:lnTo>
                  <a:close/>
                </a:path>
                <a:path w="187959" h="102234">
                  <a:moveTo>
                    <a:pt x="187731" y="100685"/>
                  </a:moveTo>
                  <a:lnTo>
                    <a:pt x="186207" y="96113"/>
                  </a:lnTo>
                  <a:lnTo>
                    <a:pt x="184683" y="93065"/>
                  </a:lnTo>
                  <a:lnTo>
                    <a:pt x="184683" y="91541"/>
                  </a:lnTo>
                  <a:lnTo>
                    <a:pt x="184683" y="90017"/>
                  </a:lnTo>
                  <a:lnTo>
                    <a:pt x="183921" y="88493"/>
                  </a:lnTo>
                  <a:lnTo>
                    <a:pt x="183159" y="86969"/>
                  </a:lnTo>
                  <a:lnTo>
                    <a:pt x="183159" y="65633"/>
                  </a:lnTo>
                  <a:lnTo>
                    <a:pt x="183159" y="39624"/>
                  </a:lnTo>
                  <a:lnTo>
                    <a:pt x="181635" y="36576"/>
                  </a:lnTo>
                  <a:lnTo>
                    <a:pt x="178587" y="33528"/>
                  </a:lnTo>
                  <a:lnTo>
                    <a:pt x="177063" y="30480"/>
                  </a:lnTo>
                  <a:lnTo>
                    <a:pt x="172491" y="28956"/>
                  </a:lnTo>
                  <a:lnTo>
                    <a:pt x="167919" y="25908"/>
                  </a:lnTo>
                  <a:lnTo>
                    <a:pt x="143446" y="25908"/>
                  </a:lnTo>
                  <a:lnTo>
                    <a:pt x="135826" y="27432"/>
                  </a:lnTo>
                  <a:lnTo>
                    <a:pt x="126682" y="33528"/>
                  </a:lnTo>
                  <a:lnTo>
                    <a:pt x="123634" y="39624"/>
                  </a:lnTo>
                  <a:lnTo>
                    <a:pt x="122110" y="45720"/>
                  </a:lnTo>
                  <a:lnTo>
                    <a:pt x="138874" y="48768"/>
                  </a:lnTo>
                  <a:lnTo>
                    <a:pt x="140398" y="45720"/>
                  </a:lnTo>
                  <a:lnTo>
                    <a:pt x="144970" y="41148"/>
                  </a:lnTo>
                  <a:lnTo>
                    <a:pt x="148018" y="39624"/>
                  </a:lnTo>
                  <a:lnTo>
                    <a:pt x="157251" y="39624"/>
                  </a:lnTo>
                  <a:lnTo>
                    <a:pt x="160299" y="41148"/>
                  </a:lnTo>
                  <a:lnTo>
                    <a:pt x="163347" y="44196"/>
                  </a:lnTo>
                  <a:lnTo>
                    <a:pt x="164871" y="47244"/>
                  </a:lnTo>
                  <a:lnTo>
                    <a:pt x="164871" y="51816"/>
                  </a:lnTo>
                  <a:lnTo>
                    <a:pt x="164871" y="65633"/>
                  </a:lnTo>
                  <a:lnTo>
                    <a:pt x="164871" y="76301"/>
                  </a:lnTo>
                  <a:lnTo>
                    <a:pt x="163347" y="77825"/>
                  </a:lnTo>
                  <a:lnTo>
                    <a:pt x="163347" y="80873"/>
                  </a:lnTo>
                  <a:lnTo>
                    <a:pt x="158775" y="85445"/>
                  </a:lnTo>
                  <a:lnTo>
                    <a:pt x="152679" y="88493"/>
                  </a:lnTo>
                  <a:lnTo>
                    <a:pt x="146494" y="88493"/>
                  </a:lnTo>
                  <a:lnTo>
                    <a:pt x="143446" y="86969"/>
                  </a:lnTo>
                  <a:lnTo>
                    <a:pt x="140398" y="83921"/>
                  </a:lnTo>
                  <a:lnTo>
                    <a:pt x="138874" y="80873"/>
                  </a:lnTo>
                  <a:lnTo>
                    <a:pt x="138874" y="74777"/>
                  </a:lnTo>
                  <a:lnTo>
                    <a:pt x="143446" y="70205"/>
                  </a:lnTo>
                  <a:lnTo>
                    <a:pt x="148018" y="68681"/>
                  </a:lnTo>
                  <a:lnTo>
                    <a:pt x="152679" y="68681"/>
                  </a:lnTo>
                  <a:lnTo>
                    <a:pt x="158775" y="67157"/>
                  </a:lnTo>
                  <a:lnTo>
                    <a:pt x="161823" y="65633"/>
                  </a:lnTo>
                  <a:lnTo>
                    <a:pt x="164871" y="65633"/>
                  </a:lnTo>
                  <a:lnTo>
                    <a:pt x="164871" y="51816"/>
                  </a:lnTo>
                  <a:lnTo>
                    <a:pt x="161823" y="53340"/>
                  </a:lnTo>
                  <a:lnTo>
                    <a:pt x="155727" y="54864"/>
                  </a:lnTo>
                  <a:lnTo>
                    <a:pt x="146494" y="57912"/>
                  </a:lnTo>
                  <a:lnTo>
                    <a:pt x="138874" y="57912"/>
                  </a:lnTo>
                  <a:lnTo>
                    <a:pt x="134302" y="59537"/>
                  </a:lnTo>
                  <a:lnTo>
                    <a:pt x="131254" y="61061"/>
                  </a:lnTo>
                  <a:lnTo>
                    <a:pt x="126682" y="64109"/>
                  </a:lnTo>
                  <a:lnTo>
                    <a:pt x="123634" y="65633"/>
                  </a:lnTo>
                  <a:lnTo>
                    <a:pt x="120586" y="71729"/>
                  </a:lnTo>
                  <a:lnTo>
                    <a:pt x="119062" y="76301"/>
                  </a:lnTo>
                  <a:lnTo>
                    <a:pt x="119062" y="86969"/>
                  </a:lnTo>
                  <a:lnTo>
                    <a:pt x="125158" y="96113"/>
                  </a:lnTo>
                  <a:lnTo>
                    <a:pt x="129730" y="99161"/>
                  </a:lnTo>
                  <a:lnTo>
                    <a:pt x="135826" y="102209"/>
                  </a:lnTo>
                  <a:lnTo>
                    <a:pt x="148018" y="102209"/>
                  </a:lnTo>
                  <a:lnTo>
                    <a:pt x="152679" y="100685"/>
                  </a:lnTo>
                  <a:lnTo>
                    <a:pt x="158775" y="97637"/>
                  </a:lnTo>
                  <a:lnTo>
                    <a:pt x="163347" y="94589"/>
                  </a:lnTo>
                  <a:lnTo>
                    <a:pt x="166395" y="91541"/>
                  </a:lnTo>
                  <a:lnTo>
                    <a:pt x="166395" y="94589"/>
                  </a:lnTo>
                  <a:lnTo>
                    <a:pt x="167919" y="97637"/>
                  </a:lnTo>
                  <a:lnTo>
                    <a:pt x="167919" y="99161"/>
                  </a:lnTo>
                  <a:lnTo>
                    <a:pt x="169443" y="100685"/>
                  </a:lnTo>
                  <a:lnTo>
                    <a:pt x="187731" y="100685"/>
                  </a:lnTo>
                  <a:close/>
                </a:path>
              </a:pathLst>
            </a:custGeom>
            <a:solidFill>
              <a:srgbClr val="000000"/>
            </a:solidFill>
          </p:spPr>
          <p:txBody>
            <a:bodyPr wrap="square" lIns="0" tIns="0" rIns="0" bIns="0" rtlCol="0"/>
            <a:lstStyle/>
            <a:p>
              <a:endParaRPr/>
            </a:p>
          </p:txBody>
        </p:sp>
        <p:pic>
          <p:nvPicPr>
            <p:cNvPr id="62" name="object 62"/>
            <p:cNvPicPr/>
            <p:nvPr/>
          </p:nvPicPr>
          <p:blipFill>
            <a:blip r:embed="rId38" cstate="print"/>
            <a:stretch>
              <a:fillRect/>
            </a:stretch>
          </p:blipFill>
          <p:spPr>
            <a:xfrm>
              <a:off x="1429511" y="6658736"/>
              <a:ext cx="1786699" cy="131159"/>
            </a:xfrm>
            <a:prstGeom prst="rect">
              <a:avLst/>
            </a:prstGeom>
          </p:spPr>
        </p:pic>
      </p:grpSp>
      <p:sp>
        <p:nvSpPr>
          <p:cNvPr id="63" name="object 63"/>
          <p:cNvSpPr/>
          <p:nvPr/>
        </p:nvSpPr>
        <p:spPr>
          <a:xfrm>
            <a:off x="1338643" y="6944017"/>
            <a:ext cx="89535" cy="103505"/>
          </a:xfrm>
          <a:custGeom>
            <a:avLst/>
            <a:gdLst/>
            <a:ahLst/>
            <a:cxnLst/>
            <a:rect l="l" t="t" r="r" b="b"/>
            <a:pathLst>
              <a:path w="89534" h="103504">
                <a:moveTo>
                  <a:pt x="36576" y="0"/>
                </a:moveTo>
                <a:lnTo>
                  <a:pt x="28956" y="0"/>
                </a:lnTo>
                <a:lnTo>
                  <a:pt x="27432" y="4572"/>
                </a:lnTo>
                <a:lnTo>
                  <a:pt x="13716" y="18389"/>
                </a:lnTo>
                <a:lnTo>
                  <a:pt x="7620" y="22961"/>
                </a:lnTo>
                <a:lnTo>
                  <a:pt x="0" y="26009"/>
                </a:lnTo>
                <a:lnTo>
                  <a:pt x="0" y="38201"/>
                </a:lnTo>
                <a:lnTo>
                  <a:pt x="4572" y="36677"/>
                </a:lnTo>
                <a:lnTo>
                  <a:pt x="9144" y="33629"/>
                </a:lnTo>
                <a:lnTo>
                  <a:pt x="13716" y="32105"/>
                </a:lnTo>
                <a:lnTo>
                  <a:pt x="18288" y="29057"/>
                </a:lnTo>
                <a:lnTo>
                  <a:pt x="24384" y="22961"/>
                </a:lnTo>
                <a:lnTo>
                  <a:pt x="24384" y="102298"/>
                </a:lnTo>
                <a:lnTo>
                  <a:pt x="36576" y="102298"/>
                </a:lnTo>
                <a:lnTo>
                  <a:pt x="36576" y="0"/>
                </a:lnTo>
                <a:close/>
              </a:path>
              <a:path w="89534" h="103504">
                <a:moveTo>
                  <a:pt x="89331" y="87718"/>
                </a:moveTo>
                <a:lnTo>
                  <a:pt x="74104" y="87718"/>
                </a:lnTo>
                <a:lnTo>
                  <a:pt x="74104" y="102971"/>
                </a:lnTo>
                <a:lnTo>
                  <a:pt x="89331" y="102971"/>
                </a:lnTo>
                <a:lnTo>
                  <a:pt x="89331" y="87718"/>
                </a:lnTo>
                <a:close/>
              </a:path>
            </a:pathLst>
          </a:custGeom>
          <a:solidFill>
            <a:srgbClr val="000000"/>
          </a:solidFill>
        </p:spPr>
        <p:txBody>
          <a:bodyPr wrap="square" lIns="0" tIns="0" rIns="0" bIns="0" rtlCol="0"/>
          <a:lstStyle/>
          <a:p>
            <a:endParaRPr/>
          </a:p>
        </p:txBody>
      </p:sp>
      <p:grpSp>
        <p:nvGrpSpPr>
          <p:cNvPr id="64" name="object 64"/>
          <p:cNvGrpSpPr/>
          <p:nvPr/>
        </p:nvGrpSpPr>
        <p:grpSpPr>
          <a:xfrm>
            <a:off x="1327975" y="7128700"/>
            <a:ext cx="100330" cy="102870"/>
            <a:chOff x="1327975" y="7128700"/>
            <a:chExt cx="100330" cy="102870"/>
          </a:xfrm>
        </p:grpSpPr>
        <p:pic>
          <p:nvPicPr>
            <p:cNvPr id="65" name="object 65"/>
            <p:cNvPicPr/>
            <p:nvPr/>
          </p:nvPicPr>
          <p:blipFill>
            <a:blip r:embed="rId39" cstate="print"/>
            <a:stretch>
              <a:fillRect/>
            </a:stretch>
          </p:blipFill>
          <p:spPr>
            <a:xfrm>
              <a:off x="1327975" y="7128700"/>
              <a:ext cx="65627" cy="102203"/>
            </a:xfrm>
            <a:prstGeom prst="rect">
              <a:avLst/>
            </a:prstGeom>
          </p:spPr>
        </p:pic>
        <p:sp>
          <p:nvSpPr>
            <p:cNvPr id="66" name="object 66"/>
            <p:cNvSpPr/>
            <p:nvPr/>
          </p:nvSpPr>
          <p:spPr>
            <a:xfrm>
              <a:off x="1412748" y="7216139"/>
              <a:ext cx="15240" cy="15240"/>
            </a:xfrm>
            <a:custGeom>
              <a:avLst/>
              <a:gdLst/>
              <a:ahLst/>
              <a:cxnLst/>
              <a:rect l="l" t="t" r="r" b="b"/>
              <a:pathLst>
                <a:path w="15240" h="15240">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grpSp>
        <p:nvGrpSpPr>
          <p:cNvPr id="67" name="object 67"/>
          <p:cNvGrpSpPr/>
          <p:nvPr/>
        </p:nvGrpSpPr>
        <p:grpSpPr>
          <a:xfrm>
            <a:off x="1555337" y="6944011"/>
            <a:ext cx="4328160" cy="501015"/>
            <a:chOff x="1555337" y="6944011"/>
            <a:chExt cx="4328160" cy="501015"/>
          </a:xfrm>
        </p:grpSpPr>
        <p:pic>
          <p:nvPicPr>
            <p:cNvPr id="68" name="object 68"/>
            <p:cNvPicPr/>
            <p:nvPr/>
          </p:nvPicPr>
          <p:blipFill>
            <a:blip r:embed="rId40" cstate="print"/>
            <a:stretch>
              <a:fillRect/>
            </a:stretch>
          </p:blipFill>
          <p:spPr>
            <a:xfrm>
              <a:off x="1555337" y="6944011"/>
              <a:ext cx="4327683" cy="500538"/>
            </a:xfrm>
            <a:prstGeom prst="rect">
              <a:avLst/>
            </a:prstGeom>
          </p:spPr>
        </p:pic>
        <p:sp>
          <p:nvSpPr>
            <p:cNvPr id="69" name="object 69"/>
            <p:cNvSpPr/>
            <p:nvPr/>
          </p:nvSpPr>
          <p:spPr>
            <a:xfrm>
              <a:off x="5399532" y="7216140"/>
              <a:ext cx="15240" cy="15240"/>
            </a:xfrm>
            <a:custGeom>
              <a:avLst/>
              <a:gdLst/>
              <a:ahLst/>
              <a:cxnLst/>
              <a:rect l="l" t="t" r="r" b="b"/>
              <a:pathLst>
                <a:path w="15239" h="15240">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sp>
        <p:nvSpPr>
          <p:cNvPr id="70" name="object 70"/>
          <p:cNvSpPr/>
          <p:nvPr/>
        </p:nvSpPr>
        <p:spPr>
          <a:xfrm>
            <a:off x="1329499" y="7314831"/>
            <a:ext cx="99060" cy="102235"/>
          </a:xfrm>
          <a:custGeom>
            <a:avLst/>
            <a:gdLst/>
            <a:ahLst/>
            <a:cxnLst/>
            <a:rect l="l" t="t" r="r" b="b"/>
            <a:pathLst>
              <a:path w="99059" h="102234">
                <a:moveTo>
                  <a:pt x="65620" y="64096"/>
                </a:moveTo>
                <a:lnTo>
                  <a:pt x="64096" y="59524"/>
                </a:lnTo>
                <a:lnTo>
                  <a:pt x="59016" y="51904"/>
                </a:lnTo>
                <a:lnTo>
                  <a:pt x="58000" y="50380"/>
                </a:lnTo>
                <a:lnTo>
                  <a:pt x="53428" y="47332"/>
                </a:lnTo>
                <a:lnTo>
                  <a:pt x="47244" y="45808"/>
                </a:lnTo>
                <a:lnTo>
                  <a:pt x="51816" y="44284"/>
                </a:lnTo>
                <a:lnTo>
                  <a:pt x="54952" y="41236"/>
                </a:lnTo>
                <a:lnTo>
                  <a:pt x="58000" y="38100"/>
                </a:lnTo>
                <a:lnTo>
                  <a:pt x="59524" y="33528"/>
                </a:lnTo>
                <a:lnTo>
                  <a:pt x="61048" y="30480"/>
                </a:lnTo>
                <a:lnTo>
                  <a:pt x="61048" y="21336"/>
                </a:lnTo>
                <a:lnTo>
                  <a:pt x="58000" y="12192"/>
                </a:lnTo>
                <a:lnTo>
                  <a:pt x="54952" y="9144"/>
                </a:lnTo>
                <a:lnTo>
                  <a:pt x="51816" y="6096"/>
                </a:lnTo>
                <a:lnTo>
                  <a:pt x="42672" y="0"/>
                </a:lnTo>
                <a:lnTo>
                  <a:pt x="22860" y="0"/>
                </a:lnTo>
                <a:lnTo>
                  <a:pt x="16764" y="1524"/>
                </a:lnTo>
                <a:lnTo>
                  <a:pt x="12192" y="6096"/>
                </a:lnTo>
                <a:lnTo>
                  <a:pt x="6096" y="10668"/>
                </a:lnTo>
                <a:lnTo>
                  <a:pt x="3048" y="16764"/>
                </a:lnTo>
                <a:lnTo>
                  <a:pt x="1524" y="25908"/>
                </a:lnTo>
                <a:lnTo>
                  <a:pt x="13716" y="27432"/>
                </a:lnTo>
                <a:lnTo>
                  <a:pt x="15240" y="21336"/>
                </a:lnTo>
                <a:lnTo>
                  <a:pt x="16764" y="16764"/>
                </a:lnTo>
                <a:lnTo>
                  <a:pt x="22860" y="10668"/>
                </a:lnTo>
                <a:lnTo>
                  <a:pt x="27432" y="9144"/>
                </a:lnTo>
                <a:lnTo>
                  <a:pt x="36576" y="9144"/>
                </a:lnTo>
                <a:lnTo>
                  <a:pt x="41148" y="10668"/>
                </a:lnTo>
                <a:lnTo>
                  <a:pt x="47244" y="16764"/>
                </a:lnTo>
                <a:lnTo>
                  <a:pt x="48768" y="21336"/>
                </a:lnTo>
                <a:lnTo>
                  <a:pt x="48768" y="30480"/>
                </a:lnTo>
                <a:lnTo>
                  <a:pt x="45720" y="35052"/>
                </a:lnTo>
                <a:lnTo>
                  <a:pt x="41148" y="38100"/>
                </a:lnTo>
                <a:lnTo>
                  <a:pt x="38100" y="41236"/>
                </a:lnTo>
                <a:lnTo>
                  <a:pt x="33528" y="42760"/>
                </a:lnTo>
                <a:lnTo>
                  <a:pt x="25908" y="42760"/>
                </a:lnTo>
                <a:lnTo>
                  <a:pt x="24384" y="53428"/>
                </a:lnTo>
                <a:lnTo>
                  <a:pt x="27432" y="51904"/>
                </a:lnTo>
                <a:lnTo>
                  <a:pt x="38100" y="51904"/>
                </a:lnTo>
                <a:lnTo>
                  <a:pt x="44196" y="53428"/>
                </a:lnTo>
                <a:lnTo>
                  <a:pt x="47244" y="56476"/>
                </a:lnTo>
                <a:lnTo>
                  <a:pt x="50292" y="61048"/>
                </a:lnTo>
                <a:lnTo>
                  <a:pt x="53428" y="65620"/>
                </a:lnTo>
                <a:lnTo>
                  <a:pt x="53428" y="76288"/>
                </a:lnTo>
                <a:lnTo>
                  <a:pt x="50292" y="82384"/>
                </a:lnTo>
                <a:lnTo>
                  <a:pt x="42672" y="90004"/>
                </a:lnTo>
                <a:lnTo>
                  <a:pt x="38100" y="91528"/>
                </a:lnTo>
                <a:lnTo>
                  <a:pt x="27432" y="91528"/>
                </a:lnTo>
                <a:lnTo>
                  <a:pt x="22860" y="90004"/>
                </a:lnTo>
                <a:lnTo>
                  <a:pt x="16764" y="83908"/>
                </a:lnTo>
                <a:lnTo>
                  <a:pt x="13716" y="79336"/>
                </a:lnTo>
                <a:lnTo>
                  <a:pt x="12192" y="71716"/>
                </a:lnTo>
                <a:lnTo>
                  <a:pt x="0" y="73240"/>
                </a:lnTo>
                <a:lnTo>
                  <a:pt x="1524" y="82384"/>
                </a:lnTo>
                <a:lnTo>
                  <a:pt x="4572" y="88480"/>
                </a:lnTo>
                <a:lnTo>
                  <a:pt x="15240" y="99148"/>
                </a:lnTo>
                <a:lnTo>
                  <a:pt x="22860" y="102196"/>
                </a:lnTo>
                <a:lnTo>
                  <a:pt x="32004" y="102196"/>
                </a:lnTo>
                <a:lnTo>
                  <a:pt x="58000" y="91528"/>
                </a:lnTo>
                <a:lnTo>
                  <a:pt x="62572" y="86956"/>
                </a:lnTo>
                <a:lnTo>
                  <a:pt x="65620" y="79336"/>
                </a:lnTo>
                <a:lnTo>
                  <a:pt x="65620" y="64096"/>
                </a:lnTo>
                <a:close/>
              </a:path>
              <a:path w="99059" h="102234">
                <a:moveTo>
                  <a:pt x="98475" y="85725"/>
                </a:moveTo>
                <a:lnTo>
                  <a:pt x="83248" y="85725"/>
                </a:lnTo>
                <a:lnTo>
                  <a:pt x="83248" y="100952"/>
                </a:lnTo>
                <a:lnTo>
                  <a:pt x="98475" y="100952"/>
                </a:lnTo>
                <a:lnTo>
                  <a:pt x="98475" y="85725"/>
                </a:lnTo>
                <a:close/>
              </a:path>
            </a:pathLst>
          </a:custGeom>
          <a:solidFill>
            <a:srgbClr val="000000"/>
          </a:solidFill>
        </p:spPr>
        <p:txBody>
          <a:bodyPr wrap="square" lIns="0" tIns="0" rIns="0" bIns="0" rtlCol="0"/>
          <a:lstStyle/>
          <a:p>
            <a:endParaRPr/>
          </a:p>
        </p:txBody>
      </p:sp>
      <p:pic>
        <p:nvPicPr>
          <p:cNvPr id="71" name="object 71"/>
          <p:cNvPicPr/>
          <p:nvPr/>
        </p:nvPicPr>
        <p:blipFill>
          <a:blip r:embed="rId41" cstate="print"/>
          <a:stretch>
            <a:fillRect/>
          </a:stretch>
        </p:blipFill>
        <p:spPr>
          <a:xfrm>
            <a:off x="5964935" y="7313294"/>
            <a:ext cx="481298" cy="131254"/>
          </a:xfrm>
          <a:prstGeom prst="rect">
            <a:avLst/>
          </a:prstGeom>
        </p:spPr>
      </p:pic>
      <p:pic>
        <p:nvPicPr>
          <p:cNvPr id="72" name="object 72"/>
          <p:cNvPicPr/>
          <p:nvPr/>
        </p:nvPicPr>
        <p:blipFill>
          <a:blip r:embed="rId42" cstate="print"/>
          <a:stretch>
            <a:fillRect/>
          </a:stretch>
        </p:blipFill>
        <p:spPr>
          <a:xfrm>
            <a:off x="6530149" y="7314819"/>
            <a:ext cx="207645" cy="102202"/>
          </a:xfrm>
          <a:prstGeom prst="rect">
            <a:avLst/>
          </a:prstGeom>
        </p:spPr>
      </p:pic>
      <p:sp>
        <p:nvSpPr>
          <p:cNvPr id="73" name="object 73"/>
          <p:cNvSpPr/>
          <p:nvPr/>
        </p:nvSpPr>
        <p:spPr>
          <a:xfrm>
            <a:off x="2418588" y="7499616"/>
            <a:ext cx="79375" cy="100965"/>
          </a:xfrm>
          <a:custGeom>
            <a:avLst/>
            <a:gdLst/>
            <a:ahLst/>
            <a:cxnLst/>
            <a:rect l="l" t="t" r="r" b="b"/>
            <a:pathLst>
              <a:path w="79375" h="100965">
                <a:moveTo>
                  <a:pt x="13716" y="0"/>
                </a:moveTo>
                <a:lnTo>
                  <a:pt x="0" y="0"/>
                </a:lnTo>
                <a:lnTo>
                  <a:pt x="0" y="100584"/>
                </a:lnTo>
                <a:lnTo>
                  <a:pt x="13716" y="100584"/>
                </a:lnTo>
                <a:lnTo>
                  <a:pt x="13716" y="0"/>
                </a:lnTo>
                <a:close/>
              </a:path>
              <a:path w="79375" h="100965">
                <a:moveTo>
                  <a:pt x="44196" y="0"/>
                </a:moveTo>
                <a:lnTo>
                  <a:pt x="30480" y="0"/>
                </a:lnTo>
                <a:lnTo>
                  <a:pt x="30480" y="100584"/>
                </a:lnTo>
                <a:lnTo>
                  <a:pt x="44196" y="100584"/>
                </a:lnTo>
                <a:lnTo>
                  <a:pt x="44196" y="0"/>
                </a:lnTo>
                <a:close/>
              </a:path>
              <a:path w="79375" h="100965">
                <a:moveTo>
                  <a:pt x="79235" y="85344"/>
                </a:moveTo>
                <a:lnTo>
                  <a:pt x="64008" y="85344"/>
                </a:lnTo>
                <a:lnTo>
                  <a:pt x="64008" y="100584"/>
                </a:lnTo>
                <a:lnTo>
                  <a:pt x="79235" y="100584"/>
                </a:lnTo>
                <a:lnTo>
                  <a:pt x="79235" y="85344"/>
                </a:lnTo>
                <a:close/>
              </a:path>
            </a:pathLst>
          </a:custGeom>
          <a:solidFill>
            <a:srgbClr val="000000"/>
          </a:solidFill>
        </p:spPr>
        <p:txBody>
          <a:bodyPr wrap="square" lIns="0" tIns="0" rIns="0" bIns="0" rtlCol="0"/>
          <a:lstStyle/>
          <a:p>
            <a:endParaRPr/>
          </a:p>
        </p:txBody>
      </p:sp>
      <p:sp>
        <p:nvSpPr>
          <p:cNvPr id="74" name="object 74"/>
          <p:cNvSpPr/>
          <p:nvPr/>
        </p:nvSpPr>
        <p:spPr>
          <a:xfrm>
            <a:off x="1324825" y="7687055"/>
            <a:ext cx="103505" cy="100965"/>
          </a:xfrm>
          <a:custGeom>
            <a:avLst/>
            <a:gdLst/>
            <a:ahLst/>
            <a:cxnLst/>
            <a:rect l="l" t="t" r="r" b="b"/>
            <a:pathLst>
              <a:path w="103505" h="100965">
                <a:moveTo>
                  <a:pt x="70294" y="65633"/>
                </a:moveTo>
                <a:lnTo>
                  <a:pt x="56489" y="65633"/>
                </a:lnTo>
                <a:lnTo>
                  <a:pt x="56489" y="19913"/>
                </a:lnTo>
                <a:lnTo>
                  <a:pt x="56489" y="0"/>
                </a:lnTo>
                <a:lnTo>
                  <a:pt x="45821" y="0"/>
                </a:lnTo>
                <a:lnTo>
                  <a:pt x="44297" y="2184"/>
                </a:lnTo>
                <a:lnTo>
                  <a:pt x="44297" y="19913"/>
                </a:lnTo>
                <a:lnTo>
                  <a:pt x="44297" y="65633"/>
                </a:lnTo>
                <a:lnTo>
                  <a:pt x="12293" y="65633"/>
                </a:lnTo>
                <a:lnTo>
                  <a:pt x="44297" y="19913"/>
                </a:lnTo>
                <a:lnTo>
                  <a:pt x="44297" y="2184"/>
                </a:lnTo>
                <a:lnTo>
                  <a:pt x="0" y="65633"/>
                </a:lnTo>
                <a:lnTo>
                  <a:pt x="0" y="76301"/>
                </a:lnTo>
                <a:lnTo>
                  <a:pt x="44297" y="76301"/>
                </a:lnTo>
                <a:lnTo>
                  <a:pt x="44297" y="100774"/>
                </a:lnTo>
                <a:lnTo>
                  <a:pt x="56489" y="100774"/>
                </a:lnTo>
                <a:lnTo>
                  <a:pt x="56489" y="76301"/>
                </a:lnTo>
                <a:lnTo>
                  <a:pt x="70294" y="76301"/>
                </a:lnTo>
                <a:lnTo>
                  <a:pt x="70294" y="65633"/>
                </a:lnTo>
                <a:close/>
              </a:path>
              <a:path w="103505" h="100965">
                <a:moveTo>
                  <a:pt x="103149" y="85344"/>
                </a:moveTo>
                <a:lnTo>
                  <a:pt x="87922" y="85344"/>
                </a:lnTo>
                <a:lnTo>
                  <a:pt x="87922" y="100584"/>
                </a:lnTo>
                <a:lnTo>
                  <a:pt x="103149" y="100584"/>
                </a:lnTo>
                <a:lnTo>
                  <a:pt x="103149" y="85344"/>
                </a:lnTo>
                <a:close/>
              </a:path>
            </a:pathLst>
          </a:custGeom>
          <a:solidFill>
            <a:srgbClr val="000000"/>
          </a:solidFill>
        </p:spPr>
        <p:txBody>
          <a:bodyPr wrap="square" lIns="0" tIns="0" rIns="0" bIns="0" rtlCol="0"/>
          <a:lstStyle/>
          <a:p>
            <a:endParaRPr/>
          </a:p>
        </p:txBody>
      </p:sp>
      <p:pic>
        <p:nvPicPr>
          <p:cNvPr id="75" name="object 75"/>
          <p:cNvPicPr/>
          <p:nvPr/>
        </p:nvPicPr>
        <p:blipFill>
          <a:blip r:embed="rId43" cstate="print"/>
          <a:stretch>
            <a:fillRect/>
          </a:stretch>
        </p:blipFill>
        <p:spPr>
          <a:xfrm>
            <a:off x="1558385" y="7499413"/>
            <a:ext cx="1879091" cy="503586"/>
          </a:xfrm>
          <a:prstGeom prst="rect">
            <a:avLst/>
          </a:prstGeom>
        </p:spPr>
      </p:pic>
      <p:pic>
        <p:nvPicPr>
          <p:cNvPr id="76" name="object 76"/>
          <p:cNvPicPr/>
          <p:nvPr/>
        </p:nvPicPr>
        <p:blipFill>
          <a:blip r:embed="rId44" cstate="print"/>
          <a:stretch>
            <a:fillRect/>
          </a:stretch>
        </p:blipFill>
        <p:spPr>
          <a:xfrm>
            <a:off x="5411247" y="7687150"/>
            <a:ext cx="1329594" cy="129730"/>
          </a:xfrm>
          <a:prstGeom prst="rect">
            <a:avLst/>
          </a:prstGeom>
        </p:spPr>
      </p:pic>
      <p:pic>
        <p:nvPicPr>
          <p:cNvPr id="77" name="object 77"/>
          <p:cNvPicPr/>
          <p:nvPr/>
        </p:nvPicPr>
        <p:blipFill>
          <a:blip r:embed="rId45" cstate="print"/>
          <a:stretch>
            <a:fillRect/>
          </a:stretch>
        </p:blipFill>
        <p:spPr>
          <a:xfrm>
            <a:off x="3495484" y="7685627"/>
            <a:ext cx="1811940" cy="317372"/>
          </a:xfrm>
          <a:prstGeom prst="rect">
            <a:avLst/>
          </a:prstGeom>
        </p:spPr>
      </p:pic>
      <p:pic>
        <p:nvPicPr>
          <p:cNvPr id="78" name="object 78"/>
          <p:cNvPicPr/>
          <p:nvPr/>
        </p:nvPicPr>
        <p:blipFill>
          <a:blip r:embed="rId46" cstate="print"/>
          <a:stretch>
            <a:fillRect/>
          </a:stretch>
        </p:blipFill>
        <p:spPr>
          <a:xfrm>
            <a:off x="1552289" y="7899177"/>
            <a:ext cx="703706" cy="76295"/>
          </a:xfrm>
          <a:prstGeom prst="rect">
            <a:avLst/>
          </a:prstGeom>
        </p:spPr>
      </p:pic>
      <p:grpSp>
        <p:nvGrpSpPr>
          <p:cNvPr id="79" name="object 79"/>
          <p:cNvGrpSpPr/>
          <p:nvPr/>
        </p:nvGrpSpPr>
        <p:grpSpPr>
          <a:xfrm>
            <a:off x="3491484" y="7872983"/>
            <a:ext cx="433070" cy="130175"/>
            <a:chOff x="3491484" y="7872983"/>
            <a:chExt cx="433070" cy="130175"/>
          </a:xfrm>
        </p:grpSpPr>
        <p:pic>
          <p:nvPicPr>
            <p:cNvPr id="80" name="object 80"/>
            <p:cNvPicPr/>
            <p:nvPr/>
          </p:nvPicPr>
          <p:blipFill>
            <a:blip r:embed="rId47" cstate="print"/>
            <a:stretch>
              <a:fillRect/>
            </a:stretch>
          </p:blipFill>
          <p:spPr>
            <a:xfrm>
              <a:off x="3491484" y="7872983"/>
              <a:ext cx="245173" cy="130016"/>
            </a:xfrm>
            <a:prstGeom prst="rect">
              <a:avLst/>
            </a:prstGeom>
          </p:spPr>
        </p:pic>
        <p:pic>
          <p:nvPicPr>
            <p:cNvPr id="81" name="object 81"/>
            <p:cNvPicPr/>
            <p:nvPr/>
          </p:nvPicPr>
          <p:blipFill>
            <a:blip r:embed="rId48" cstate="print"/>
            <a:stretch>
              <a:fillRect/>
            </a:stretch>
          </p:blipFill>
          <p:spPr>
            <a:xfrm>
              <a:off x="3756565" y="7873269"/>
              <a:ext cx="167925" cy="129634"/>
            </a:xfrm>
            <a:prstGeom prst="rect">
              <a:avLst/>
            </a:prstGeom>
          </p:spPr>
        </p:pic>
      </p:grpSp>
      <p:grpSp>
        <p:nvGrpSpPr>
          <p:cNvPr id="82" name="object 82"/>
          <p:cNvGrpSpPr/>
          <p:nvPr/>
        </p:nvGrpSpPr>
        <p:grpSpPr>
          <a:xfrm>
            <a:off x="1102042" y="8164734"/>
            <a:ext cx="233679" cy="130175"/>
            <a:chOff x="1102042" y="8164734"/>
            <a:chExt cx="233679" cy="130175"/>
          </a:xfrm>
        </p:grpSpPr>
        <p:pic>
          <p:nvPicPr>
            <p:cNvPr id="83" name="object 83"/>
            <p:cNvPicPr/>
            <p:nvPr/>
          </p:nvPicPr>
          <p:blipFill>
            <a:blip r:embed="rId49" cstate="print"/>
            <a:stretch>
              <a:fillRect/>
            </a:stretch>
          </p:blipFill>
          <p:spPr>
            <a:xfrm>
              <a:off x="1102042" y="8164734"/>
              <a:ext cx="83915" cy="129635"/>
            </a:xfrm>
            <a:prstGeom prst="rect">
              <a:avLst/>
            </a:prstGeom>
          </p:spPr>
        </p:pic>
        <p:sp>
          <p:nvSpPr>
            <p:cNvPr id="84" name="object 84"/>
            <p:cNvSpPr/>
            <p:nvPr/>
          </p:nvSpPr>
          <p:spPr>
            <a:xfrm>
              <a:off x="1205484" y="8267700"/>
              <a:ext cx="26034" cy="26034"/>
            </a:xfrm>
            <a:custGeom>
              <a:avLst/>
              <a:gdLst/>
              <a:ahLst/>
              <a:cxnLst/>
              <a:rect l="l" t="t" r="r" b="b"/>
              <a:pathLst>
                <a:path w="26034" h="26034">
                  <a:moveTo>
                    <a:pt x="25908" y="25907"/>
                  </a:moveTo>
                  <a:lnTo>
                    <a:pt x="0" y="25907"/>
                  </a:lnTo>
                  <a:lnTo>
                    <a:pt x="0" y="0"/>
                  </a:lnTo>
                  <a:lnTo>
                    <a:pt x="25908" y="0"/>
                  </a:lnTo>
                  <a:lnTo>
                    <a:pt x="25908" y="25907"/>
                  </a:lnTo>
                  <a:close/>
                </a:path>
              </a:pathLst>
            </a:custGeom>
            <a:solidFill>
              <a:srgbClr val="2D5295"/>
            </a:solidFill>
          </p:spPr>
          <p:txBody>
            <a:bodyPr wrap="square" lIns="0" tIns="0" rIns="0" bIns="0" rtlCol="0"/>
            <a:lstStyle/>
            <a:p>
              <a:endParaRPr/>
            </a:p>
          </p:txBody>
        </p:sp>
        <p:pic>
          <p:nvPicPr>
            <p:cNvPr id="85" name="object 85"/>
            <p:cNvPicPr/>
            <p:nvPr/>
          </p:nvPicPr>
          <p:blipFill>
            <a:blip r:embed="rId50" cstate="print"/>
            <a:stretch>
              <a:fillRect/>
            </a:stretch>
          </p:blipFill>
          <p:spPr>
            <a:xfrm>
              <a:off x="1251584" y="8164734"/>
              <a:ext cx="84010" cy="129635"/>
            </a:xfrm>
            <a:prstGeom prst="rect">
              <a:avLst/>
            </a:prstGeom>
          </p:spPr>
        </p:pic>
      </p:grpSp>
      <p:grpSp>
        <p:nvGrpSpPr>
          <p:cNvPr id="86" name="object 86"/>
          <p:cNvGrpSpPr/>
          <p:nvPr/>
        </p:nvGrpSpPr>
        <p:grpSpPr>
          <a:xfrm>
            <a:off x="1474469" y="8164576"/>
            <a:ext cx="424815" cy="130175"/>
            <a:chOff x="1474469" y="8164576"/>
            <a:chExt cx="424815" cy="130175"/>
          </a:xfrm>
        </p:grpSpPr>
        <p:sp>
          <p:nvSpPr>
            <p:cNvPr id="87" name="object 87"/>
            <p:cNvSpPr/>
            <p:nvPr/>
          </p:nvSpPr>
          <p:spPr>
            <a:xfrm>
              <a:off x="1474470" y="8164588"/>
              <a:ext cx="96520" cy="128270"/>
            </a:xfrm>
            <a:custGeom>
              <a:avLst/>
              <a:gdLst/>
              <a:ahLst/>
              <a:cxnLst/>
              <a:rect l="l" t="t" r="r" b="b"/>
              <a:pathLst>
                <a:path w="96519" h="128270">
                  <a:moveTo>
                    <a:pt x="96202" y="106680"/>
                  </a:moveTo>
                  <a:lnTo>
                    <a:pt x="25996" y="106680"/>
                  </a:lnTo>
                  <a:lnTo>
                    <a:pt x="25996" y="72390"/>
                  </a:lnTo>
                  <a:lnTo>
                    <a:pt x="90106" y="72390"/>
                  </a:lnTo>
                  <a:lnTo>
                    <a:pt x="90106" y="50800"/>
                  </a:lnTo>
                  <a:lnTo>
                    <a:pt x="25996" y="50800"/>
                  </a:lnTo>
                  <a:lnTo>
                    <a:pt x="25996" y="21590"/>
                  </a:lnTo>
                  <a:lnTo>
                    <a:pt x="94678" y="21590"/>
                  </a:lnTo>
                  <a:lnTo>
                    <a:pt x="94678" y="0"/>
                  </a:lnTo>
                  <a:lnTo>
                    <a:pt x="0" y="0"/>
                  </a:lnTo>
                  <a:lnTo>
                    <a:pt x="0" y="21590"/>
                  </a:lnTo>
                  <a:lnTo>
                    <a:pt x="0" y="50800"/>
                  </a:lnTo>
                  <a:lnTo>
                    <a:pt x="0" y="72390"/>
                  </a:lnTo>
                  <a:lnTo>
                    <a:pt x="0" y="106680"/>
                  </a:lnTo>
                  <a:lnTo>
                    <a:pt x="0" y="128270"/>
                  </a:lnTo>
                  <a:lnTo>
                    <a:pt x="96202" y="128270"/>
                  </a:lnTo>
                  <a:lnTo>
                    <a:pt x="96202" y="106680"/>
                  </a:lnTo>
                  <a:close/>
                </a:path>
              </a:pathLst>
            </a:custGeom>
            <a:solidFill>
              <a:srgbClr val="2D5295"/>
            </a:solidFill>
          </p:spPr>
          <p:txBody>
            <a:bodyPr wrap="square" lIns="0" tIns="0" rIns="0" bIns="0" rtlCol="0"/>
            <a:lstStyle/>
            <a:p>
              <a:endParaRPr/>
            </a:p>
          </p:txBody>
        </p:sp>
        <p:pic>
          <p:nvPicPr>
            <p:cNvPr id="88" name="object 88"/>
            <p:cNvPicPr/>
            <p:nvPr/>
          </p:nvPicPr>
          <p:blipFill>
            <a:blip r:embed="rId51" cstate="print"/>
            <a:stretch>
              <a:fillRect/>
            </a:stretch>
          </p:blipFill>
          <p:spPr>
            <a:xfrm>
              <a:off x="1592008" y="8198262"/>
              <a:ext cx="306800" cy="96107"/>
            </a:xfrm>
            <a:prstGeom prst="rect">
              <a:avLst/>
            </a:prstGeom>
          </p:spPr>
        </p:pic>
      </p:grpSp>
      <p:sp>
        <p:nvSpPr>
          <p:cNvPr id="89" name="object 89"/>
          <p:cNvSpPr/>
          <p:nvPr/>
        </p:nvSpPr>
        <p:spPr>
          <a:xfrm>
            <a:off x="1953767" y="8164576"/>
            <a:ext cx="26034" cy="50800"/>
          </a:xfrm>
          <a:custGeom>
            <a:avLst/>
            <a:gdLst/>
            <a:ahLst/>
            <a:cxnLst/>
            <a:rect l="l" t="t" r="r" b="b"/>
            <a:pathLst>
              <a:path w="26035" h="50800">
                <a:moveTo>
                  <a:pt x="0" y="0"/>
                </a:moveTo>
                <a:lnTo>
                  <a:pt x="26003" y="0"/>
                </a:lnTo>
                <a:lnTo>
                  <a:pt x="26003" y="50800"/>
                </a:lnTo>
                <a:lnTo>
                  <a:pt x="0" y="50800"/>
                </a:lnTo>
                <a:lnTo>
                  <a:pt x="0" y="0"/>
                </a:lnTo>
                <a:close/>
              </a:path>
            </a:pathLst>
          </a:custGeom>
          <a:solidFill>
            <a:srgbClr val="2D5295"/>
          </a:solidFill>
        </p:spPr>
        <p:txBody>
          <a:bodyPr wrap="square" lIns="0" tIns="0" rIns="0" bIns="0" rtlCol="0"/>
          <a:lstStyle/>
          <a:p>
            <a:endParaRPr/>
          </a:p>
        </p:txBody>
      </p:sp>
      <p:grpSp>
        <p:nvGrpSpPr>
          <p:cNvPr id="90" name="object 90"/>
          <p:cNvGrpSpPr/>
          <p:nvPr/>
        </p:nvGrpSpPr>
        <p:grpSpPr>
          <a:xfrm>
            <a:off x="1953767" y="8164067"/>
            <a:ext cx="737870" cy="165735"/>
            <a:chOff x="1953767" y="8164067"/>
            <a:chExt cx="737870" cy="165735"/>
          </a:xfrm>
        </p:grpSpPr>
        <p:sp>
          <p:nvSpPr>
            <p:cNvPr id="91" name="object 91"/>
            <p:cNvSpPr/>
            <p:nvPr/>
          </p:nvSpPr>
          <p:spPr>
            <a:xfrm>
              <a:off x="1953755" y="8164588"/>
              <a:ext cx="102870" cy="128270"/>
            </a:xfrm>
            <a:custGeom>
              <a:avLst/>
              <a:gdLst/>
              <a:ahLst/>
              <a:cxnLst/>
              <a:rect l="l" t="t" r="r" b="b"/>
              <a:pathLst>
                <a:path w="102869" h="128270">
                  <a:moveTo>
                    <a:pt x="102298" y="0"/>
                  </a:moveTo>
                  <a:lnTo>
                    <a:pt x="76390" y="0"/>
                  </a:lnTo>
                  <a:lnTo>
                    <a:pt x="76390" y="50800"/>
                  </a:lnTo>
                  <a:lnTo>
                    <a:pt x="0" y="50800"/>
                  </a:lnTo>
                  <a:lnTo>
                    <a:pt x="0" y="73660"/>
                  </a:lnTo>
                  <a:lnTo>
                    <a:pt x="0" y="128270"/>
                  </a:lnTo>
                  <a:lnTo>
                    <a:pt x="26009" y="128270"/>
                  </a:lnTo>
                  <a:lnTo>
                    <a:pt x="26009" y="73660"/>
                  </a:lnTo>
                  <a:lnTo>
                    <a:pt x="76390" y="73660"/>
                  </a:lnTo>
                  <a:lnTo>
                    <a:pt x="76390" y="128270"/>
                  </a:lnTo>
                  <a:lnTo>
                    <a:pt x="102298" y="128270"/>
                  </a:lnTo>
                  <a:lnTo>
                    <a:pt x="102298" y="73660"/>
                  </a:lnTo>
                  <a:lnTo>
                    <a:pt x="102298" y="50800"/>
                  </a:lnTo>
                  <a:lnTo>
                    <a:pt x="102298" y="0"/>
                  </a:lnTo>
                  <a:close/>
                </a:path>
              </a:pathLst>
            </a:custGeom>
            <a:solidFill>
              <a:srgbClr val="2D5295"/>
            </a:solidFill>
          </p:spPr>
          <p:txBody>
            <a:bodyPr wrap="square" lIns="0" tIns="0" rIns="0" bIns="0" rtlCol="0"/>
            <a:lstStyle/>
            <a:p>
              <a:endParaRPr/>
            </a:p>
          </p:txBody>
        </p:sp>
        <p:pic>
          <p:nvPicPr>
            <p:cNvPr id="92" name="object 92"/>
            <p:cNvPicPr/>
            <p:nvPr/>
          </p:nvPicPr>
          <p:blipFill>
            <a:blip r:embed="rId52" cstate="print"/>
            <a:stretch>
              <a:fillRect/>
            </a:stretch>
          </p:blipFill>
          <p:spPr>
            <a:xfrm>
              <a:off x="2075878" y="8198262"/>
              <a:ext cx="189357" cy="96107"/>
            </a:xfrm>
            <a:prstGeom prst="rect">
              <a:avLst/>
            </a:prstGeom>
          </p:spPr>
        </p:pic>
        <p:pic>
          <p:nvPicPr>
            <p:cNvPr id="93" name="object 93"/>
            <p:cNvPicPr/>
            <p:nvPr/>
          </p:nvPicPr>
          <p:blipFill>
            <a:blip r:embed="rId53" cstate="print"/>
            <a:stretch>
              <a:fillRect/>
            </a:stretch>
          </p:blipFill>
          <p:spPr>
            <a:xfrm>
              <a:off x="2285047" y="8164734"/>
              <a:ext cx="90011" cy="129635"/>
            </a:xfrm>
            <a:prstGeom prst="rect">
              <a:avLst/>
            </a:prstGeom>
          </p:spPr>
        </p:pic>
        <p:sp>
          <p:nvSpPr>
            <p:cNvPr id="94" name="object 94"/>
            <p:cNvSpPr/>
            <p:nvPr/>
          </p:nvSpPr>
          <p:spPr>
            <a:xfrm>
              <a:off x="2398763" y="8164067"/>
              <a:ext cx="73025" cy="129539"/>
            </a:xfrm>
            <a:custGeom>
              <a:avLst/>
              <a:gdLst/>
              <a:ahLst/>
              <a:cxnLst/>
              <a:rect l="l" t="t" r="r" b="b"/>
              <a:pathLst>
                <a:path w="73025" h="129540">
                  <a:moveTo>
                    <a:pt x="25908" y="0"/>
                  </a:moveTo>
                  <a:lnTo>
                    <a:pt x="0" y="0"/>
                  </a:lnTo>
                  <a:lnTo>
                    <a:pt x="0" y="129540"/>
                  </a:lnTo>
                  <a:lnTo>
                    <a:pt x="25908" y="129540"/>
                  </a:lnTo>
                  <a:lnTo>
                    <a:pt x="25908" y="0"/>
                  </a:lnTo>
                  <a:close/>
                </a:path>
                <a:path w="73025" h="129540">
                  <a:moveTo>
                    <a:pt x="72593" y="35826"/>
                  </a:moveTo>
                  <a:lnTo>
                    <a:pt x="48107" y="35826"/>
                  </a:lnTo>
                  <a:lnTo>
                    <a:pt x="48107" y="128879"/>
                  </a:lnTo>
                  <a:lnTo>
                    <a:pt x="72593" y="128879"/>
                  </a:lnTo>
                  <a:lnTo>
                    <a:pt x="72593" y="35826"/>
                  </a:lnTo>
                  <a:close/>
                </a:path>
                <a:path w="73025" h="129540">
                  <a:moveTo>
                    <a:pt x="72593" y="673"/>
                  </a:moveTo>
                  <a:lnTo>
                    <a:pt x="48107" y="673"/>
                  </a:lnTo>
                  <a:lnTo>
                    <a:pt x="48107" y="23533"/>
                  </a:lnTo>
                  <a:lnTo>
                    <a:pt x="72593" y="23533"/>
                  </a:lnTo>
                  <a:lnTo>
                    <a:pt x="72593" y="673"/>
                  </a:lnTo>
                  <a:close/>
                </a:path>
              </a:pathLst>
            </a:custGeom>
            <a:solidFill>
              <a:srgbClr val="2D5295"/>
            </a:solidFill>
          </p:spPr>
          <p:txBody>
            <a:bodyPr wrap="square" lIns="0" tIns="0" rIns="0" bIns="0" rtlCol="0"/>
            <a:lstStyle/>
            <a:p>
              <a:endParaRPr/>
            </a:p>
          </p:txBody>
        </p:sp>
        <p:pic>
          <p:nvPicPr>
            <p:cNvPr id="95" name="object 95"/>
            <p:cNvPicPr/>
            <p:nvPr/>
          </p:nvPicPr>
          <p:blipFill>
            <a:blip r:embed="rId54" cstate="print"/>
            <a:stretch>
              <a:fillRect/>
            </a:stretch>
          </p:blipFill>
          <p:spPr>
            <a:xfrm>
              <a:off x="2497169" y="8198262"/>
              <a:ext cx="84010" cy="94583"/>
            </a:xfrm>
            <a:prstGeom prst="rect">
              <a:avLst/>
            </a:prstGeom>
          </p:spPr>
        </p:pic>
        <p:pic>
          <p:nvPicPr>
            <p:cNvPr id="96" name="object 96"/>
            <p:cNvPicPr/>
            <p:nvPr/>
          </p:nvPicPr>
          <p:blipFill>
            <a:blip r:embed="rId55" cstate="print"/>
            <a:stretch>
              <a:fillRect/>
            </a:stretch>
          </p:blipFill>
          <p:spPr>
            <a:xfrm>
              <a:off x="2600991" y="8198262"/>
              <a:ext cx="90106" cy="131254"/>
            </a:xfrm>
            <a:prstGeom prst="rect">
              <a:avLst/>
            </a:prstGeom>
          </p:spPr>
        </p:pic>
      </p:grpSp>
      <p:grpSp>
        <p:nvGrpSpPr>
          <p:cNvPr id="97" name="object 97"/>
          <p:cNvGrpSpPr/>
          <p:nvPr/>
        </p:nvGrpSpPr>
        <p:grpSpPr>
          <a:xfrm>
            <a:off x="1100518" y="8392000"/>
            <a:ext cx="5633085" cy="316230"/>
            <a:chOff x="1100518" y="8392000"/>
            <a:chExt cx="5633085" cy="316230"/>
          </a:xfrm>
        </p:grpSpPr>
        <p:sp>
          <p:nvSpPr>
            <p:cNvPr id="98" name="object 98"/>
            <p:cNvSpPr/>
            <p:nvPr/>
          </p:nvSpPr>
          <p:spPr>
            <a:xfrm>
              <a:off x="4100030" y="8393620"/>
              <a:ext cx="42545" cy="101600"/>
            </a:xfrm>
            <a:custGeom>
              <a:avLst/>
              <a:gdLst/>
              <a:ahLst/>
              <a:cxnLst/>
              <a:rect l="l" t="t" r="r" b="b"/>
              <a:pathLst>
                <a:path w="42545" h="101600">
                  <a:moveTo>
                    <a:pt x="12293" y="27432"/>
                  </a:moveTo>
                  <a:lnTo>
                    <a:pt x="0" y="27432"/>
                  </a:lnTo>
                  <a:lnTo>
                    <a:pt x="0" y="100685"/>
                  </a:lnTo>
                  <a:lnTo>
                    <a:pt x="12293" y="100685"/>
                  </a:lnTo>
                  <a:lnTo>
                    <a:pt x="12293" y="27432"/>
                  </a:lnTo>
                  <a:close/>
                </a:path>
                <a:path w="42545" h="101600">
                  <a:moveTo>
                    <a:pt x="12293" y="0"/>
                  </a:moveTo>
                  <a:lnTo>
                    <a:pt x="0" y="0"/>
                  </a:lnTo>
                  <a:lnTo>
                    <a:pt x="0" y="13716"/>
                  </a:lnTo>
                  <a:lnTo>
                    <a:pt x="12293" y="13716"/>
                  </a:lnTo>
                  <a:lnTo>
                    <a:pt x="12293" y="0"/>
                  </a:lnTo>
                  <a:close/>
                </a:path>
                <a:path w="42545" h="101600">
                  <a:moveTo>
                    <a:pt x="42202" y="584"/>
                  </a:moveTo>
                  <a:lnTo>
                    <a:pt x="28486" y="584"/>
                  </a:lnTo>
                  <a:lnTo>
                    <a:pt x="28486" y="101168"/>
                  </a:lnTo>
                  <a:lnTo>
                    <a:pt x="42202" y="101168"/>
                  </a:lnTo>
                  <a:lnTo>
                    <a:pt x="42202" y="584"/>
                  </a:lnTo>
                  <a:close/>
                </a:path>
              </a:pathLst>
            </a:custGeom>
            <a:solidFill>
              <a:srgbClr val="000000"/>
            </a:solidFill>
          </p:spPr>
          <p:txBody>
            <a:bodyPr wrap="square" lIns="0" tIns="0" rIns="0" bIns="0" rtlCol="0"/>
            <a:lstStyle/>
            <a:p>
              <a:endParaRPr/>
            </a:p>
          </p:txBody>
        </p:sp>
        <p:pic>
          <p:nvPicPr>
            <p:cNvPr id="99" name="object 99"/>
            <p:cNvPicPr/>
            <p:nvPr/>
          </p:nvPicPr>
          <p:blipFill>
            <a:blip r:embed="rId56" cstate="print"/>
            <a:stretch>
              <a:fillRect/>
            </a:stretch>
          </p:blipFill>
          <p:spPr>
            <a:xfrm>
              <a:off x="1100518" y="8392000"/>
              <a:ext cx="5632608" cy="315944"/>
            </a:xfrm>
            <a:prstGeom prst="rect">
              <a:avLst/>
            </a:prstGeom>
          </p:spPr>
        </p:pic>
        <p:pic>
          <p:nvPicPr>
            <p:cNvPr id="100" name="object 100"/>
            <p:cNvPicPr/>
            <p:nvPr/>
          </p:nvPicPr>
          <p:blipFill>
            <a:blip r:embed="rId57" cstate="print"/>
            <a:stretch>
              <a:fillRect/>
            </a:stretch>
          </p:blipFill>
          <p:spPr>
            <a:xfrm>
              <a:off x="1100518" y="8604122"/>
              <a:ext cx="292988" cy="76390"/>
            </a:xfrm>
            <a:prstGeom prst="rect">
              <a:avLst/>
            </a:prstGeom>
          </p:spPr>
        </p:pic>
        <p:sp>
          <p:nvSpPr>
            <p:cNvPr id="101" name="object 101"/>
            <p:cNvSpPr/>
            <p:nvPr/>
          </p:nvSpPr>
          <p:spPr>
            <a:xfrm>
              <a:off x="1428648" y="8578214"/>
              <a:ext cx="154940" cy="101600"/>
            </a:xfrm>
            <a:custGeom>
              <a:avLst/>
              <a:gdLst/>
              <a:ahLst/>
              <a:cxnLst/>
              <a:rect l="l" t="t" r="r" b="b"/>
              <a:pathLst>
                <a:path w="154940" h="101600">
                  <a:moveTo>
                    <a:pt x="100774" y="27432"/>
                  </a:moveTo>
                  <a:lnTo>
                    <a:pt x="88582" y="27432"/>
                  </a:lnTo>
                  <a:lnTo>
                    <a:pt x="76390" y="70205"/>
                  </a:lnTo>
                  <a:lnTo>
                    <a:pt x="71818" y="83921"/>
                  </a:lnTo>
                  <a:lnTo>
                    <a:pt x="68770" y="70205"/>
                  </a:lnTo>
                  <a:lnTo>
                    <a:pt x="58000" y="27432"/>
                  </a:lnTo>
                  <a:lnTo>
                    <a:pt x="44284" y="27432"/>
                  </a:lnTo>
                  <a:lnTo>
                    <a:pt x="33616" y="70205"/>
                  </a:lnTo>
                  <a:lnTo>
                    <a:pt x="29044" y="83921"/>
                  </a:lnTo>
                  <a:lnTo>
                    <a:pt x="29044" y="85445"/>
                  </a:lnTo>
                  <a:lnTo>
                    <a:pt x="24472" y="70205"/>
                  </a:lnTo>
                  <a:lnTo>
                    <a:pt x="13804" y="27432"/>
                  </a:lnTo>
                  <a:lnTo>
                    <a:pt x="0" y="27432"/>
                  </a:lnTo>
                  <a:lnTo>
                    <a:pt x="22948" y="100685"/>
                  </a:lnTo>
                  <a:lnTo>
                    <a:pt x="35140" y="100685"/>
                  </a:lnTo>
                  <a:lnTo>
                    <a:pt x="50380" y="44297"/>
                  </a:lnTo>
                  <a:lnTo>
                    <a:pt x="53428" y="56489"/>
                  </a:lnTo>
                  <a:lnTo>
                    <a:pt x="65722" y="100685"/>
                  </a:lnTo>
                  <a:lnTo>
                    <a:pt x="77914" y="100685"/>
                  </a:lnTo>
                  <a:lnTo>
                    <a:pt x="100774" y="27432"/>
                  </a:lnTo>
                  <a:close/>
                </a:path>
                <a:path w="154940" h="101600">
                  <a:moveTo>
                    <a:pt x="122199" y="27432"/>
                  </a:moveTo>
                  <a:lnTo>
                    <a:pt x="109918" y="27432"/>
                  </a:lnTo>
                  <a:lnTo>
                    <a:pt x="109918" y="100685"/>
                  </a:lnTo>
                  <a:lnTo>
                    <a:pt x="122199" y="100685"/>
                  </a:lnTo>
                  <a:lnTo>
                    <a:pt x="122199" y="27432"/>
                  </a:lnTo>
                  <a:close/>
                </a:path>
                <a:path w="154940" h="101600">
                  <a:moveTo>
                    <a:pt x="122199" y="0"/>
                  </a:moveTo>
                  <a:lnTo>
                    <a:pt x="109918" y="0"/>
                  </a:lnTo>
                  <a:lnTo>
                    <a:pt x="109918" y="13716"/>
                  </a:lnTo>
                  <a:lnTo>
                    <a:pt x="122199" y="13716"/>
                  </a:lnTo>
                  <a:lnTo>
                    <a:pt x="122199" y="0"/>
                  </a:lnTo>
                  <a:close/>
                </a:path>
                <a:path w="154940" h="101600">
                  <a:moveTo>
                    <a:pt x="154787" y="393"/>
                  </a:moveTo>
                  <a:lnTo>
                    <a:pt x="141071" y="393"/>
                  </a:lnTo>
                  <a:lnTo>
                    <a:pt x="141071" y="100977"/>
                  </a:lnTo>
                  <a:lnTo>
                    <a:pt x="154787" y="100977"/>
                  </a:lnTo>
                  <a:lnTo>
                    <a:pt x="154787" y="393"/>
                  </a:lnTo>
                  <a:close/>
                </a:path>
              </a:pathLst>
            </a:custGeom>
            <a:solidFill>
              <a:srgbClr val="000000"/>
            </a:solidFill>
          </p:spPr>
          <p:txBody>
            <a:bodyPr wrap="square" lIns="0" tIns="0" rIns="0" bIns="0" rtlCol="0"/>
            <a:lstStyle/>
            <a:p>
              <a:endParaRPr/>
            </a:p>
          </p:txBody>
        </p:sp>
      </p:grpSp>
      <p:pic>
        <p:nvPicPr>
          <p:cNvPr id="102" name="object 102"/>
          <p:cNvPicPr/>
          <p:nvPr/>
        </p:nvPicPr>
        <p:blipFill>
          <a:blip r:embed="rId58" cstate="print"/>
          <a:stretch>
            <a:fillRect/>
          </a:stretch>
        </p:blipFill>
        <p:spPr>
          <a:xfrm>
            <a:off x="1092708" y="1850136"/>
            <a:ext cx="5731763" cy="31211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11" cstate="print"/>
            <a:stretch>
              <a:fillRect/>
            </a:stretch>
          </p:blipFill>
          <p:spPr>
            <a:xfrm>
              <a:off x="6630923" y="9600533"/>
              <a:ext cx="65627" cy="102203"/>
            </a:xfrm>
            <a:prstGeom prst="rect">
              <a:avLst/>
            </a:prstGeom>
          </p:spPr>
        </p:pic>
      </p:grpSp>
      <p:pic>
        <p:nvPicPr>
          <p:cNvPr id="23" name="object 23"/>
          <p:cNvPicPr/>
          <p:nvPr/>
        </p:nvPicPr>
        <p:blipFill>
          <a:blip r:embed="rId12" cstate="print"/>
          <a:stretch>
            <a:fillRect/>
          </a:stretch>
        </p:blipFill>
        <p:spPr>
          <a:xfrm>
            <a:off x="1098994" y="836199"/>
            <a:ext cx="102203" cy="146399"/>
          </a:xfrm>
          <a:prstGeom prst="rect">
            <a:avLst/>
          </a:prstGeom>
        </p:spPr>
      </p:pic>
      <p:pic>
        <p:nvPicPr>
          <p:cNvPr id="24" name="object 24"/>
          <p:cNvPicPr/>
          <p:nvPr/>
        </p:nvPicPr>
        <p:blipFill>
          <a:blip r:embed="rId13" cstate="print"/>
          <a:stretch>
            <a:fillRect/>
          </a:stretch>
        </p:blipFill>
        <p:spPr>
          <a:xfrm>
            <a:off x="1384458" y="834580"/>
            <a:ext cx="1219676" cy="151066"/>
          </a:xfrm>
          <a:prstGeom prst="rect">
            <a:avLst/>
          </a:prstGeom>
        </p:spPr>
      </p:pic>
      <p:sp>
        <p:nvSpPr>
          <p:cNvPr id="25" name="object 25"/>
          <p:cNvSpPr/>
          <p:nvPr/>
        </p:nvSpPr>
        <p:spPr>
          <a:xfrm>
            <a:off x="2578125" y="1348752"/>
            <a:ext cx="380365" cy="102870"/>
          </a:xfrm>
          <a:custGeom>
            <a:avLst/>
            <a:gdLst/>
            <a:ahLst/>
            <a:cxnLst/>
            <a:rect l="l" t="t" r="r" b="b"/>
            <a:pathLst>
              <a:path w="380364" h="102869">
                <a:moveTo>
                  <a:pt x="12192" y="27520"/>
                </a:moveTo>
                <a:lnTo>
                  <a:pt x="0" y="27520"/>
                </a:lnTo>
                <a:lnTo>
                  <a:pt x="0" y="100774"/>
                </a:lnTo>
                <a:lnTo>
                  <a:pt x="12192" y="100774"/>
                </a:lnTo>
                <a:lnTo>
                  <a:pt x="12192" y="27520"/>
                </a:lnTo>
                <a:close/>
              </a:path>
              <a:path w="380364" h="102869">
                <a:moveTo>
                  <a:pt x="12192" y="88"/>
                </a:moveTo>
                <a:lnTo>
                  <a:pt x="0" y="88"/>
                </a:lnTo>
                <a:lnTo>
                  <a:pt x="0" y="15328"/>
                </a:lnTo>
                <a:lnTo>
                  <a:pt x="12192" y="15328"/>
                </a:lnTo>
                <a:lnTo>
                  <a:pt x="12192" y="88"/>
                </a:lnTo>
                <a:close/>
              </a:path>
              <a:path w="380364" h="102869">
                <a:moveTo>
                  <a:pt x="43154" y="0"/>
                </a:moveTo>
                <a:lnTo>
                  <a:pt x="29438" y="0"/>
                </a:lnTo>
                <a:lnTo>
                  <a:pt x="29438" y="100584"/>
                </a:lnTo>
                <a:lnTo>
                  <a:pt x="43154" y="100584"/>
                </a:lnTo>
                <a:lnTo>
                  <a:pt x="43154" y="0"/>
                </a:lnTo>
                <a:close/>
              </a:path>
              <a:path w="380364" h="102869">
                <a:moveTo>
                  <a:pt x="73634" y="0"/>
                </a:moveTo>
                <a:lnTo>
                  <a:pt x="59905" y="0"/>
                </a:lnTo>
                <a:lnTo>
                  <a:pt x="59905" y="100584"/>
                </a:lnTo>
                <a:lnTo>
                  <a:pt x="73634" y="100584"/>
                </a:lnTo>
                <a:lnTo>
                  <a:pt x="73634" y="0"/>
                </a:lnTo>
                <a:close/>
              </a:path>
              <a:path w="380364" h="102869">
                <a:moveTo>
                  <a:pt x="154114" y="100774"/>
                </a:moveTo>
                <a:lnTo>
                  <a:pt x="151066" y="94678"/>
                </a:lnTo>
                <a:lnTo>
                  <a:pt x="151066" y="91630"/>
                </a:lnTo>
                <a:lnTo>
                  <a:pt x="149542" y="88582"/>
                </a:lnTo>
                <a:lnTo>
                  <a:pt x="149542" y="64198"/>
                </a:lnTo>
                <a:lnTo>
                  <a:pt x="149542" y="42760"/>
                </a:lnTo>
                <a:lnTo>
                  <a:pt x="148018" y="39712"/>
                </a:lnTo>
                <a:lnTo>
                  <a:pt x="148018" y="36664"/>
                </a:lnTo>
                <a:lnTo>
                  <a:pt x="143446" y="32092"/>
                </a:lnTo>
                <a:lnTo>
                  <a:pt x="137350" y="29044"/>
                </a:lnTo>
                <a:lnTo>
                  <a:pt x="128206" y="25996"/>
                </a:lnTo>
                <a:lnTo>
                  <a:pt x="116014" y="25996"/>
                </a:lnTo>
                <a:lnTo>
                  <a:pt x="90004" y="44386"/>
                </a:lnTo>
                <a:lnTo>
                  <a:pt x="88480" y="48958"/>
                </a:lnTo>
                <a:lnTo>
                  <a:pt x="100774" y="50482"/>
                </a:lnTo>
                <a:lnTo>
                  <a:pt x="102298" y="45910"/>
                </a:lnTo>
                <a:lnTo>
                  <a:pt x="103822" y="41236"/>
                </a:lnTo>
                <a:lnTo>
                  <a:pt x="109918" y="38188"/>
                </a:lnTo>
                <a:lnTo>
                  <a:pt x="114490" y="36664"/>
                </a:lnTo>
                <a:lnTo>
                  <a:pt x="126682" y="36664"/>
                </a:lnTo>
                <a:lnTo>
                  <a:pt x="131254" y="38188"/>
                </a:lnTo>
                <a:lnTo>
                  <a:pt x="135826" y="42760"/>
                </a:lnTo>
                <a:lnTo>
                  <a:pt x="137350" y="45910"/>
                </a:lnTo>
                <a:lnTo>
                  <a:pt x="137350" y="55054"/>
                </a:lnTo>
                <a:lnTo>
                  <a:pt x="137350" y="64198"/>
                </a:lnTo>
                <a:lnTo>
                  <a:pt x="137350" y="77914"/>
                </a:lnTo>
                <a:lnTo>
                  <a:pt x="135826" y="80962"/>
                </a:lnTo>
                <a:lnTo>
                  <a:pt x="134302" y="85534"/>
                </a:lnTo>
                <a:lnTo>
                  <a:pt x="131254" y="88582"/>
                </a:lnTo>
                <a:lnTo>
                  <a:pt x="128206" y="90106"/>
                </a:lnTo>
                <a:lnTo>
                  <a:pt x="119062" y="93154"/>
                </a:lnTo>
                <a:lnTo>
                  <a:pt x="109918" y="93154"/>
                </a:lnTo>
                <a:lnTo>
                  <a:pt x="103822" y="90106"/>
                </a:lnTo>
                <a:lnTo>
                  <a:pt x="100774" y="87058"/>
                </a:lnTo>
                <a:lnTo>
                  <a:pt x="100774" y="77914"/>
                </a:lnTo>
                <a:lnTo>
                  <a:pt x="102298" y="76390"/>
                </a:lnTo>
                <a:lnTo>
                  <a:pt x="102298" y="73342"/>
                </a:lnTo>
                <a:lnTo>
                  <a:pt x="105346" y="71818"/>
                </a:lnTo>
                <a:lnTo>
                  <a:pt x="106870" y="71818"/>
                </a:lnTo>
                <a:lnTo>
                  <a:pt x="108394" y="70294"/>
                </a:lnTo>
                <a:lnTo>
                  <a:pt x="112966" y="70294"/>
                </a:lnTo>
                <a:lnTo>
                  <a:pt x="117538" y="68770"/>
                </a:lnTo>
                <a:lnTo>
                  <a:pt x="126682" y="67246"/>
                </a:lnTo>
                <a:lnTo>
                  <a:pt x="132778" y="65722"/>
                </a:lnTo>
                <a:lnTo>
                  <a:pt x="137350" y="64198"/>
                </a:lnTo>
                <a:lnTo>
                  <a:pt x="137350" y="55054"/>
                </a:lnTo>
                <a:lnTo>
                  <a:pt x="132778" y="56578"/>
                </a:lnTo>
                <a:lnTo>
                  <a:pt x="125158" y="58102"/>
                </a:lnTo>
                <a:lnTo>
                  <a:pt x="116014" y="59626"/>
                </a:lnTo>
                <a:lnTo>
                  <a:pt x="106870" y="59626"/>
                </a:lnTo>
                <a:lnTo>
                  <a:pt x="105346" y="61150"/>
                </a:lnTo>
                <a:lnTo>
                  <a:pt x="100774" y="61150"/>
                </a:lnTo>
                <a:lnTo>
                  <a:pt x="97624" y="62674"/>
                </a:lnTo>
                <a:lnTo>
                  <a:pt x="96100" y="65722"/>
                </a:lnTo>
                <a:lnTo>
                  <a:pt x="93052" y="67246"/>
                </a:lnTo>
                <a:lnTo>
                  <a:pt x="91528" y="68770"/>
                </a:lnTo>
                <a:lnTo>
                  <a:pt x="90004" y="71818"/>
                </a:lnTo>
                <a:lnTo>
                  <a:pt x="86956" y="74866"/>
                </a:lnTo>
                <a:lnTo>
                  <a:pt x="86956" y="88582"/>
                </a:lnTo>
                <a:lnTo>
                  <a:pt x="88480" y="93154"/>
                </a:lnTo>
                <a:lnTo>
                  <a:pt x="93052" y="96202"/>
                </a:lnTo>
                <a:lnTo>
                  <a:pt x="97624" y="100774"/>
                </a:lnTo>
                <a:lnTo>
                  <a:pt x="103822" y="102298"/>
                </a:lnTo>
                <a:lnTo>
                  <a:pt x="120586" y="102298"/>
                </a:lnTo>
                <a:lnTo>
                  <a:pt x="129730" y="99250"/>
                </a:lnTo>
                <a:lnTo>
                  <a:pt x="134302" y="96202"/>
                </a:lnTo>
                <a:lnTo>
                  <a:pt x="137350" y="93154"/>
                </a:lnTo>
                <a:lnTo>
                  <a:pt x="138874" y="91630"/>
                </a:lnTo>
                <a:lnTo>
                  <a:pt x="138874" y="96202"/>
                </a:lnTo>
                <a:lnTo>
                  <a:pt x="140398" y="99250"/>
                </a:lnTo>
                <a:lnTo>
                  <a:pt x="140398" y="100774"/>
                </a:lnTo>
                <a:lnTo>
                  <a:pt x="154114" y="100774"/>
                </a:lnTo>
                <a:close/>
              </a:path>
              <a:path w="380364" h="102869">
                <a:moveTo>
                  <a:pt x="228981" y="50380"/>
                </a:moveTo>
                <a:lnTo>
                  <a:pt x="227457" y="45808"/>
                </a:lnTo>
                <a:lnTo>
                  <a:pt x="227457" y="41236"/>
                </a:lnTo>
                <a:lnTo>
                  <a:pt x="224409" y="35140"/>
                </a:lnTo>
                <a:lnTo>
                  <a:pt x="219837" y="30568"/>
                </a:lnTo>
                <a:lnTo>
                  <a:pt x="215265" y="29044"/>
                </a:lnTo>
                <a:lnTo>
                  <a:pt x="212217" y="27520"/>
                </a:lnTo>
                <a:lnTo>
                  <a:pt x="207645" y="25996"/>
                </a:lnTo>
                <a:lnTo>
                  <a:pt x="203073" y="25996"/>
                </a:lnTo>
                <a:lnTo>
                  <a:pt x="196494" y="26835"/>
                </a:lnTo>
                <a:lnTo>
                  <a:pt x="190487" y="29235"/>
                </a:lnTo>
                <a:lnTo>
                  <a:pt x="185026" y="33070"/>
                </a:lnTo>
                <a:lnTo>
                  <a:pt x="180111" y="38188"/>
                </a:lnTo>
                <a:lnTo>
                  <a:pt x="180111" y="27520"/>
                </a:lnTo>
                <a:lnTo>
                  <a:pt x="169443" y="27520"/>
                </a:lnTo>
                <a:lnTo>
                  <a:pt x="169443" y="100761"/>
                </a:lnTo>
                <a:lnTo>
                  <a:pt x="181737" y="100761"/>
                </a:lnTo>
                <a:lnTo>
                  <a:pt x="181737" y="51904"/>
                </a:lnTo>
                <a:lnTo>
                  <a:pt x="183261" y="45808"/>
                </a:lnTo>
                <a:lnTo>
                  <a:pt x="187833" y="42760"/>
                </a:lnTo>
                <a:lnTo>
                  <a:pt x="190881" y="38188"/>
                </a:lnTo>
                <a:lnTo>
                  <a:pt x="195453" y="36664"/>
                </a:lnTo>
                <a:lnTo>
                  <a:pt x="204597" y="36664"/>
                </a:lnTo>
                <a:lnTo>
                  <a:pt x="207645" y="38188"/>
                </a:lnTo>
                <a:lnTo>
                  <a:pt x="209169" y="39712"/>
                </a:lnTo>
                <a:lnTo>
                  <a:pt x="212217" y="41236"/>
                </a:lnTo>
                <a:lnTo>
                  <a:pt x="213741" y="42760"/>
                </a:lnTo>
                <a:lnTo>
                  <a:pt x="215265" y="45808"/>
                </a:lnTo>
                <a:lnTo>
                  <a:pt x="215265" y="47332"/>
                </a:lnTo>
                <a:lnTo>
                  <a:pt x="216789" y="51904"/>
                </a:lnTo>
                <a:lnTo>
                  <a:pt x="216789" y="100761"/>
                </a:lnTo>
                <a:lnTo>
                  <a:pt x="228981" y="100761"/>
                </a:lnTo>
                <a:lnTo>
                  <a:pt x="228981" y="50380"/>
                </a:lnTo>
                <a:close/>
              </a:path>
              <a:path w="380364" h="102869">
                <a:moveTo>
                  <a:pt x="306806" y="76390"/>
                </a:moveTo>
                <a:lnTo>
                  <a:pt x="294614" y="74866"/>
                </a:lnTo>
                <a:lnTo>
                  <a:pt x="293090" y="80962"/>
                </a:lnTo>
                <a:lnTo>
                  <a:pt x="291566" y="85534"/>
                </a:lnTo>
                <a:lnTo>
                  <a:pt x="285470" y="91630"/>
                </a:lnTo>
                <a:lnTo>
                  <a:pt x="280898" y="93154"/>
                </a:lnTo>
                <a:lnTo>
                  <a:pt x="270230" y="93154"/>
                </a:lnTo>
                <a:lnTo>
                  <a:pt x="265658" y="90106"/>
                </a:lnTo>
                <a:lnTo>
                  <a:pt x="261086" y="85534"/>
                </a:lnTo>
                <a:lnTo>
                  <a:pt x="258038" y="80962"/>
                </a:lnTo>
                <a:lnTo>
                  <a:pt x="256514" y="74866"/>
                </a:lnTo>
                <a:lnTo>
                  <a:pt x="256514" y="54952"/>
                </a:lnTo>
                <a:lnTo>
                  <a:pt x="258038" y="47332"/>
                </a:lnTo>
                <a:lnTo>
                  <a:pt x="261086" y="42760"/>
                </a:lnTo>
                <a:lnTo>
                  <a:pt x="265658" y="38188"/>
                </a:lnTo>
                <a:lnTo>
                  <a:pt x="270230" y="36664"/>
                </a:lnTo>
                <a:lnTo>
                  <a:pt x="280898" y="36664"/>
                </a:lnTo>
                <a:lnTo>
                  <a:pt x="286994" y="39712"/>
                </a:lnTo>
                <a:lnTo>
                  <a:pt x="290042" y="42760"/>
                </a:lnTo>
                <a:lnTo>
                  <a:pt x="291566" y="45808"/>
                </a:lnTo>
                <a:lnTo>
                  <a:pt x="293090" y="51904"/>
                </a:lnTo>
                <a:lnTo>
                  <a:pt x="305282" y="48856"/>
                </a:lnTo>
                <a:lnTo>
                  <a:pt x="303758" y="42760"/>
                </a:lnTo>
                <a:lnTo>
                  <a:pt x="300710" y="36664"/>
                </a:lnTo>
                <a:lnTo>
                  <a:pt x="296138" y="32092"/>
                </a:lnTo>
                <a:lnTo>
                  <a:pt x="283946" y="25996"/>
                </a:lnTo>
                <a:lnTo>
                  <a:pt x="270230" y="25996"/>
                </a:lnTo>
                <a:lnTo>
                  <a:pt x="264134" y="27520"/>
                </a:lnTo>
                <a:lnTo>
                  <a:pt x="259562" y="30568"/>
                </a:lnTo>
                <a:lnTo>
                  <a:pt x="253365" y="33616"/>
                </a:lnTo>
                <a:lnTo>
                  <a:pt x="250317" y="38188"/>
                </a:lnTo>
                <a:lnTo>
                  <a:pt x="244221" y="50380"/>
                </a:lnTo>
                <a:lnTo>
                  <a:pt x="242697" y="56476"/>
                </a:lnTo>
                <a:lnTo>
                  <a:pt x="242697" y="64198"/>
                </a:lnTo>
                <a:lnTo>
                  <a:pt x="262407" y="100012"/>
                </a:lnTo>
                <a:lnTo>
                  <a:pt x="276326" y="102298"/>
                </a:lnTo>
                <a:lnTo>
                  <a:pt x="283946" y="102298"/>
                </a:lnTo>
                <a:lnTo>
                  <a:pt x="291566" y="100774"/>
                </a:lnTo>
                <a:lnTo>
                  <a:pt x="302234" y="90106"/>
                </a:lnTo>
                <a:lnTo>
                  <a:pt x="305282" y="84010"/>
                </a:lnTo>
                <a:lnTo>
                  <a:pt x="306806" y="76390"/>
                </a:lnTo>
                <a:close/>
              </a:path>
              <a:path w="380364" h="102869">
                <a:moveTo>
                  <a:pt x="380047" y="64185"/>
                </a:moveTo>
                <a:lnTo>
                  <a:pt x="379641" y="58089"/>
                </a:lnTo>
                <a:lnTo>
                  <a:pt x="379476" y="55600"/>
                </a:lnTo>
                <a:lnTo>
                  <a:pt x="377761" y="48145"/>
                </a:lnTo>
                <a:lnTo>
                  <a:pt x="374904" y="41821"/>
                </a:lnTo>
                <a:lnTo>
                  <a:pt x="370903" y="36664"/>
                </a:lnTo>
                <a:lnTo>
                  <a:pt x="366331" y="32689"/>
                </a:lnTo>
                <a:lnTo>
                  <a:pt x="366331" y="51993"/>
                </a:lnTo>
                <a:lnTo>
                  <a:pt x="366331" y="58089"/>
                </a:lnTo>
                <a:lnTo>
                  <a:pt x="326618" y="58089"/>
                </a:lnTo>
                <a:lnTo>
                  <a:pt x="326618" y="51993"/>
                </a:lnTo>
                <a:lnTo>
                  <a:pt x="329666" y="45897"/>
                </a:lnTo>
                <a:lnTo>
                  <a:pt x="332714" y="42760"/>
                </a:lnTo>
                <a:lnTo>
                  <a:pt x="337375" y="38188"/>
                </a:lnTo>
                <a:lnTo>
                  <a:pt x="341947" y="36664"/>
                </a:lnTo>
                <a:lnTo>
                  <a:pt x="354139" y="36664"/>
                </a:lnTo>
                <a:lnTo>
                  <a:pt x="358711" y="39712"/>
                </a:lnTo>
                <a:lnTo>
                  <a:pt x="361759" y="44373"/>
                </a:lnTo>
                <a:lnTo>
                  <a:pt x="364807" y="47421"/>
                </a:lnTo>
                <a:lnTo>
                  <a:pt x="346519" y="25996"/>
                </a:lnTo>
                <a:lnTo>
                  <a:pt x="339699" y="26809"/>
                </a:lnTo>
                <a:lnTo>
                  <a:pt x="313474" y="56896"/>
                </a:lnTo>
                <a:lnTo>
                  <a:pt x="312991" y="64185"/>
                </a:lnTo>
                <a:lnTo>
                  <a:pt x="313004" y="67233"/>
                </a:lnTo>
                <a:lnTo>
                  <a:pt x="333324" y="99999"/>
                </a:lnTo>
                <a:lnTo>
                  <a:pt x="348043" y="102285"/>
                </a:lnTo>
                <a:lnTo>
                  <a:pt x="355663" y="102285"/>
                </a:lnTo>
                <a:lnTo>
                  <a:pt x="363283" y="100761"/>
                </a:lnTo>
                <a:lnTo>
                  <a:pt x="367855" y="96189"/>
                </a:lnTo>
                <a:lnTo>
                  <a:pt x="373951" y="93141"/>
                </a:lnTo>
                <a:lnTo>
                  <a:pt x="376999" y="87045"/>
                </a:lnTo>
                <a:lnTo>
                  <a:pt x="380047" y="79425"/>
                </a:lnTo>
                <a:lnTo>
                  <a:pt x="366331" y="77901"/>
                </a:lnTo>
                <a:lnTo>
                  <a:pt x="364807" y="82473"/>
                </a:lnTo>
                <a:lnTo>
                  <a:pt x="361759" y="87045"/>
                </a:lnTo>
                <a:lnTo>
                  <a:pt x="358711" y="88569"/>
                </a:lnTo>
                <a:lnTo>
                  <a:pt x="355663" y="91617"/>
                </a:lnTo>
                <a:lnTo>
                  <a:pt x="352615" y="93141"/>
                </a:lnTo>
                <a:lnTo>
                  <a:pt x="341947" y="93141"/>
                </a:lnTo>
                <a:lnTo>
                  <a:pt x="335851" y="90093"/>
                </a:lnTo>
                <a:lnTo>
                  <a:pt x="332714" y="85521"/>
                </a:lnTo>
                <a:lnTo>
                  <a:pt x="328142" y="82473"/>
                </a:lnTo>
                <a:lnTo>
                  <a:pt x="326618" y="76377"/>
                </a:lnTo>
                <a:lnTo>
                  <a:pt x="325094" y="67233"/>
                </a:lnTo>
                <a:lnTo>
                  <a:pt x="380047" y="67233"/>
                </a:lnTo>
                <a:lnTo>
                  <a:pt x="380047" y="64185"/>
                </a:lnTo>
                <a:close/>
              </a:path>
            </a:pathLst>
          </a:custGeom>
          <a:solidFill>
            <a:srgbClr val="000000"/>
          </a:solidFill>
        </p:spPr>
        <p:txBody>
          <a:bodyPr wrap="square" lIns="0" tIns="0" rIns="0" bIns="0" rtlCol="0"/>
          <a:lstStyle/>
          <a:p>
            <a:endParaRPr/>
          </a:p>
        </p:txBody>
      </p:sp>
      <p:sp>
        <p:nvSpPr>
          <p:cNvPr id="26" name="object 26"/>
          <p:cNvSpPr/>
          <p:nvPr/>
        </p:nvSpPr>
        <p:spPr>
          <a:xfrm>
            <a:off x="4361015" y="1348841"/>
            <a:ext cx="554355" cy="102870"/>
          </a:xfrm>
          <a:custGeom>
            <a:avLst/>
            <a:gdLst/>
            <a:ahLst/>
            <a:cxnLst/>
            <a:rect l="l" t="t" r="r" b="b"/>
            <a:pathLst>
              <a:path w="554354" h="102869">
                <a:moveTo>
                  <a:pt x="64096" y="0"/>
                </a:moveTo>
                <a:lnTo>
                  <a:pt x="51904" y="0"/>
                </a:lnTo>
                <a:lnTo>
                  <a:pt x="51904" y="36576"/>
                </a:lnTo>
                <a:lnTo>
                  <a:pt x="51904" y="56476"/>
                </a:lnTo>
                <a:lnTo>
                  <a:pt x="51904" y="74764"/>
                </a:lnTo>
                <a:lnTo>
                  <a:pt x="50380" y="80860"/>
                </a:lnTo>
                <a:lnTo>
                  <a:pt x="47332" y="85432"/>
                </a:lnTo>
                <a:lnTo>
                  <a:pt x="42760" y="90004"/>
                </a:lnTo>
                <a:lnTo>
                  <a:pt x="38188" y="93052"/>
                </a:lnTo>
                <a:lnTo>
                  <a:pt x="27520" y="93052"/>
                </a:lnTo>
                <a:lnTo>
                  <a:pt x="22948" y="90004"/>
                </a:lnTo>
                <a:lnTo>
                  <a:pt x="18288" y="85432"/>
                </a:lnTo>
                <a:lnTo>
                  <a:pt x="15240" y="80860"/>
                </a:lnTo>
                <a:lnTo>
                  <a:pt x="13716" y="73240"/>
                </a:lnTo>
                <a:lnTo>
                  <a:pt x="13716" y="54952"/>
                </a:lnTo>
                <a:lnTo>
                  <a:pt x="15240" y="47332"/>
                </a:lnTo>
                <a:lnTo>
                  <a:pt x="18288" y="42672"/>
                </a:lnTo>
                <a:lnTo>
                  <a:pt x="22948" y="39624"/>
                </a:lnTo>
                <a:lnTo>
                  <a:pt x="27520" y="36576"/>
                </a:lnTo>
                <a:lnTo>
                  <a:pt x="38188" y="36576"/>
                </a:lnTo>
                <a:lnTo>
                  <a:pt x="42760" y="39624"/>
                </a:lnTo>
                <a:lnTo>
                  <a:pt x="45808" y="44284"/>
                </a:lnTo>
                <a:lnTo>
                  <a:pt x="50380" y="48856"/>
                </a:lnTo>
                <a:lnTo>
                  <a:pt x="51904" y="56476"/>
                </a:lnTo>
                <a:lnTo>
                  <a:pt x="51904" y="36576"/>
                </a:lnTo>
                <a:lnTo>
                  <a:pt x="45808" y="30480"/>
                </a:lnTo>
                <a:lnTo>
                  <a:pt x="39712" y="27432"/>
                </a:lnTo>
                <a:lnTo>
                  <a:pt x="35140" y="25908"/>
                </a:lnTo>
                <a:lnTo>
                  <a:pt x="24472" y="25908"/>
                </a:lnTo>
                <a:lnTo>
                  <a:pt x="19812" y="27432"/>
                </a:lnTo>
                <a:lnTo>
                  <a:pt x="15240" y="30480"/>
                </a:lnTo>
                <a:lnTo>
                  <a:pt x="6096" y="39624"/>
                </a:lnTo>
                <a:lnTo>
                  <a:pt x="4572" y="44284"/>
                </a:lnTo>
                <a:lnTo>
                  <a:pt x="1524" y="50380"/>
                </a:lnTo>
                <a:lnTo>
                  <a:pt x="0" y="58000"/>
                </a:lnTo>
                <a:lnTo>
                  <a:pt x="0" y="71716"/>
                </a:lnTo>
                <a:lnTo>
                  <a:pt x="1524" y="79336"/>
                </a:lnTo>
                <a:lnTo>
                  <a:pt x="4572" y="83908"/>
                </a:lnTo>
                <a:lnTo>
                  <a:pt x="7620" y="90004"/>
                </a:lnTo>
                <a:lnTo>
                  <a:pt x="10668" y="94576"/>
                </a:lnTo>
                <a:lnTo>
                  <a:pt x="19812" y="100672"/>
                </a:lnTo>
                <a:lnTo>
                  <a:pt x="25996" y="102196"/>
                </a:lnTo>
                <a:lnTo>
                  <a:pt x="41236" y="102196"/>
                </a:lnTo>
                <a:lnTo>
                  <a:pt x="47332" y="99148"/>
                </a:lnTo>
                <a:lnTo>
                  <a:pt x="50990" y="93052"/>
                </a:lnTo>
                <a:lnTo>
                  <a:pt x="51904" y="91528"/>
                </a:lnTo>
                <a:lnTo>
                  <a:pt x="51904" y="100672"/>
                </a:lnTo>
                <a:lnTo>
                  <a:pt x="64096" y="100672"/>
                </a:lnTo>
                <a:lnTo>
                  <a:pt x="64096" y="91528"/>
                </a:lnTo>
                <a:lnTo>
                  <a:pt x="64096" y="0"/>
                </a:lnTo>
                <a:close/>
              </a:path>
              <a:path w="554354" h="102869">
                <a:moveTo>
                  <a:pt x="146596" y="64096"/>
                </a:moveTo>
                <a:lnTo>
                  <a:pt x="146177" y="58000"/>
                </a:lnTo>
                <a:lnTo>
                  <a:pt x="146011" y="55511"/>
                </a:lnTo>
                <a:lnTo>
                  <a:pt x="144297" y="48056"/>
                </a:lnTo>
                <a:lnTo>
                  <a:pt x="141401" y="41732"/>
                </a:lnTo>
                <a:lnTo>
                  <a:pt x="137350" y="36576"/>
                </a:lnTo>
                <a:lnTo>
                  <a:pt x="132778" y="33197"/>
                </a:lnTo>
                <a:lnTo>
                  <a:pt x="132778" y="51904"/>
                </a:lnTo>
                <a:lnTo>
                  <a:pt x="132778" y="58000"/>
                </a:lnTo>
                <a:lnTo>
                  <a:pt x="91630" y="58000"/>
                </a:lnTo>
                <a:lnTo>
                  <a:pt x="94678" y="45808"/>
                </a:lnTo>
                <a:lnTo>
                  <a:pt x="99250" y="42672"/>
                </a:lnTo>
                <a:lnTo>
                  <a:pt x="102298" y="38100"/>
                </a:lnTo>
                <a:lnTo>
                  <a:pt x="106870" y="36576"/>
                </a:lnTo>
                <a:lnTo>
                  <a:pt x="119062" y="36576"/>
                </a:lnTo>
                <a:lnTo>
                  <a:pt x="123634" y="39624"/>
                </a:lnTo>
                <a:lnTo>
                  <a:pt x="128206" y="44284"/>
                </a:lnTo>
                <a:lnTo>
                  <a:pt x="131254" y="47332"/>
                </a:lnTo>
                <a:lnTo>
                  <a:pt x="112966" y="25908"/>
                </a:lnTo>
                <a:lnTo>
                  <a:pt x="105511" y="26720"/>
                </a:lnTo>
                <a:lnTo>
                  <a:pt x="79933" y="56807"/>
                </a:lnTo>
                <a:lnTo>
                  <a:pt x="79438" y="64096"/>
                </a:lnTo>
                <a:lnTo>
                  <a:pt x="79451" y="67144"/>
                </a:lnTo>
                <a:lnTo>
                  <a:pt x="99060" y="99910"/>
                </a:lnTo>
                <a:lnTo>
                  <a:pt x="112966" y="102196"/>
                </a:lnTo>
                <a:lnTo>
                  <a:pt x="122110" y="102196"/>
                </a:lnTo>
                <a:lnTo>
                  <a:pt x="128206" y="100672"/>
                </a:lnTo>
                <a:lnTo>
                  <a:pt x="134302" y="96100"/>
                </a:lnTo>
                <a:lnTo>
                  <a:pt x="140500" y="93052"/>
                </a:lnTo>
                <a:lnTo>
                  <a:pt x="143548" y="86956"/>
                </a:lnTo>
                <a:lnTo>
                  <a:pt x="145072" y="79336"/>
                </a:lnTo>
                <a:lnTo>
                  <a:pt x="132778" y="77812"/>
                </a:lnTo>
                <a:lnTo>
                  <a:pt x="131254" y="82384"/>
                </a:lnTo>
                <a:lnTo>
                  <a:pt x="128206" y="86956"/>
                </a:lnTo>
                <a:lnTo>
                  <a:pt x="125158" y="88480"/>
                </a:lnTo>
                <a:lnTo>
                  <a:pt x="122110" y="91528"/>
                </a:lnTo>
                <a:lnTo>
                  <a:pt x="117538" y="93052"/>
                </a:lnTo>
                <a:lnTo>
                  <a:pt x="106870" y="93052"/>
                </a:lnTo>
                <a:lnTo>
                  <a:pt x="102298" y="90004"/>
                </a:lnTo>
                <a:lnTo>
                  <a:pt x="94678" y="82384"/>
                </a:lnTo>
                <a:lnTo>
                  <a:pt x="91630" y="76288"/>
                </a:lnTo>
                <a:lnTo>
                  <a:pt x="91630" y="67144"/>
                </a:lnTo>
                <a:lnTo>
                  <a:pt x="146596" y="67144"/>
                </a:lnTo>
                <a:lnTo>
                  <a:pt x="146596" y="64096"/>
                </a:lnTo>
                <a:close/>
              </a:path>
              <a:path w="554354" h="102869">
                <a:moveTo>
                  <a:pt x="189255" y="100774"/>
                </a:moveTo>
                <a:lnTo>
                  <a:pt x="187731" y="90004"/>
                </a:lnTo>
                <a:lnTo>
                  <a:pt x="178587" y="90004"/>
                </a:lnTo>
                <a:lnTo>
                  <a:pt x="177063" y="88480"/>
                </a:lnTo>
                <a:lnTo>
                  <a:pt x="175539" y="88480"/>
                </a:lnTo>
                <a:lnTo>
                  <a:pt x="175539" y="38188"/>
                </a:lnTo>
                <a:lnTo>
                  <a:pt x="187731" y="38188"/>
                </a:lnTo>
                <a:lnTo>
                  <a:pt x="187731" y="27520"/>
                </a:lnTo>
                <a:lnTo>
                  <a:pt x="175539" y="27520"/>
                </a:lnTo>
                <a:lnTo>
                  <a:pt x="175539" y="3048"/>
                </a:lnTo>
                <a:lnTo>
                  <a:pt x="163347" y="10668"/>
                </a:lnTo>
                <a:lnTo>
                  <a:pt x="163347" y="27520"/>
                </a:lnTo>
                <a:lnTo>
                  <a:pt x="154203" y="27520"/>
                </a:lnTo>
                <a:lnTo>
                  <a:pt x="154203" y="38188"/>
                </a:lnTo>
                <a:lnTo>
                  <a:pt x="163347" y="38188"/>
                </a:lnTo>
                <a:lnTo>
                  <a:pt x="163347" y="91528"/>
                </a:lnTo>
                <a:lnTo>
                  <a:pt x="164871" y="94576"/>
                </a:lnTo>
                <a:lnTo>
                  <a:pt x="164871" y="96100"/>
                </a:lnTo>
                <a:lnTo>
                  <a:pt x="166395" y="97726"/>
                </a:lnTo>
                <a:lnTo>
                  <a:pt x="175539" y="102298"/>
                </a:lnTo>
                <a:lnTo>
                  <a:pt x="186207" y="102298"/>
                </a:lnTo>
                <a:lnTo>
                  <a:pt x="189255" y="100774"/>
                </a:lnTo>
                <a:close/>
              </a:path>
              <a:path w="554354" h="102869">
                <a:moveTo>
                  <a:pt x="262610" y="64096"/>
                </a:moveTo>
                <a:lnTo>
                  <a:pt x="262191" y="58000"/>
                </a:lnTo>
                <a:lnTo>
                  <a:pt x="262026" y="55511"/>
                </a:lnTo>
                <a:lnTo>
                  <a:pt x="260311" y="48056"/>
                </a:lnTo>
                <a:lnTo>
                  <a:pt x="257416" y="41732"/>
                </a:lnTo>
                <a:lnTo>
                  <a:pt x="253365" y="36576"/>
                </a:lnTo>
                <a:lnTo>
                  <a:pt x="250317" y="33528"/>
                </a:lnTo>
                <a:lnTo>
                  <a:pt x="250317" y="51904"/>
                </a:lnTo>
                <a:lnTo>
                  <a:pt x="250317" y="58000"/>
                </a:lnTo>
                <a:lnTo>
                  <a:pt x="209169" y="58000"/>
                </a:lnTo>
                <a:lnTo>
                  <a:pt x="212217" y="45808"/>
                </a:lnTo>
                <a:lnTo>
                  <a:pt x="215265" y="42672"/>
                </a:lnTo>
                <a:lnTo>
                  <a:pt x="219837" y="38100"/>
                </a:lnTo>
                <a:lnTo>
                  <a:pt x="224409" y="36576"/>
                </a:lnTo>
                <a:lnTo>
                  <a:pt x="236601" y="36576"/>
                </a:lnTo>
                <a:lnTo>
                  <a:pt x="241173" y="39624"/>
                </a:lnTo>
                <a:lnTo>
                  <a:pt x="245745" y="44284"/>
                </a:lnTo>
                <a:lnTo>
                  <a:pt x="247269" y="47332"/>
                </a:lnTo>
                <a:lnTo>
                  <a:pt x="250317" y="51904"/>
                </a:lnTo>
                <a:lnTo>
                  <a:pt x="250317" y="33528"/>
                </a:lnTo>
                <a:lnTo>
                  <a:pt x="247269" y="30480"/>
                </a:lnTo>
                <a:lnTo>
                  <a:pt x="239649" y="25908"/>
                </a:lnTo>
                <a:lnTo>
                  <a:pt x="230505" y="25908"/>
                </a:lnTo>
                <a:lnTo>
                  <a:pt x="197878" y="48818"/>
                </a:lnTo>
                <a:lnTo>
                  <a:pt x="195465" y="64096"/>
                </a:lnTo>
                <a:lnTo>
                  <a:pt x="195478" y="67144"/>
                </a:lnTo>
                <a:lnTo>
                  <a:pt x="216598" y="99910"/>
                </a:lnTo>
                <a:lnTo>
                  <a:pt x="230505" y="102196"/>
                </a:lnTo>
                <a:lnTo>
                  <a:pt x="239649" y="102196"/>
                </a:lnTo>
                <a:lnTo>
                  <a:pt x="245745" y="100672"/>
                </a:lnTo>
                <a:lnTo>
                  <a:pt x="251841" y="96100"/>
                </a:lnTo>
                <a:lnTo>
                  <a:pt x="256413" y="93052"/>
                </a:lnTo>
                <a:lnTo>
                  <a:pt x="261086" y="86956"/>
                </a:lnTo>
                <a:lnTo>
                  <a:pt x="262610" y="79336"/>
                </a:lnTo>
                <a:lnTo>
                  <a:pt x="250317" y="77812"/>
                </a:lnTo>
                <a:lnTo>
                  <a:pt x="248793" y="82384"/>
                </a:lnTo>
                <a:lnTo>
                  <a:pt x="245745" y="86956"/>
                </a:lnTo>
                <a:lnTo>
                  <a:pt x="242697" y="88480"/>
                </a:lnTo>
                <a:lnTo>
                  <a:pt x="239649" y="91528"/>
                </a:lnTo>
                <a:lnTo>
                  <a:pt x="235077" y="93052"/>
                </a:lnTo>
                <a:lnTo>
                  <a:pt x="224409" y="93052"/>
                </a:lnTo>
                <a:lnTo>
                  <a:pt x="219837" y="90004"/>
                </a:lnTo>
                <a:lnTo>
                  <a:pt x="212217" y="82384"/>
                </a:lnTo>
                <a:lnTo>
                  <a:pt x="209169" y="76288"/>
                </a:lnTo>
                <a:lnTo>
                  <a:pt x="209169" y="67144"/>
                </a:lnTo>
                <a:lnTo>
                  <a:pt x="262610" y="67144"/>
                </a:lnTo>
                <a:lnTo>
                  <a:pt x="262610" y="64096"/>
                </a:lnTo>
                <a:close/>
              </a:path>
              <a:path w="554354" h="102869">
                <a:moveTo>
                  <a:pt x="337375" y="48869"/>
                </a:moveTo>
                <a:lnTo>
                  <a:pt x="315937" y="25908"/>
                </a:lnTo>
                <a:lnTo>
                  <a:pt x="300697" y="25908"/>
                </a:lnTo>
                <a:lnTo>
                  <a:pt x="274789" y="56489"/>
                </a:lnTo>
                <a:lnTo>
                  <a:pt x="274789" y="64109"/>
                </a:lnTo>
                <a:lnTo>
                  <a:pt x="290029" y="99161"/>
                </a:lnTo>
                <a:lnTo>
                  <a:pt x="297649" y="102209"/>
                </a:lnTo>
                <a:lnTo>
                  <a:pt x="315937" y="102209"/>
                </a:lnTo>
                <a:lnTo>
                  <a:pt x="322135" y="100685"/>
                </a:lnTo>
                <a:lnTo>
                  <a:pt x="328231" y="96113"/>
                </a:lnTo>
                <a:lnTo>
                  <a:pt x="337375" y="83921"/>
                </a:lnTo>
                <a:lnTo>
                  <a:pt x="337375" y="76301"/>
                </a:lnTo>
                <a:lnTo>
                  <a:pt x="325183" y="74777"/>
                </a:lnTo>
                <a:lnTo>
                  <a:pt x="325183" y="80873"/>
                </a:lnTo>
                <a:lnTo>
                  <a:pt x="322135" y="85445"/>
                </a:lnTo>
                <a:lnTo>
                  <a:pt x="315937" y="91541"/>
                </a:lnTo>
                <a:lnTo>
                  <a:pt x="312889" y="93065"/>
                </a:lnTo>
                <a:lnTo>
                  <a:pt x="300697" y="93065"/>
                </a:lnTo>
                <a:lnTo>
                  <a:pt x="296125" y="90017"/>
                </a:lnTo>
                <a:lnTo>
                  <a:pt x="293077" y="85445"/>
                </a:lnTo>
                <a:lnTo>
                  <a:pt x="288505" y="80873"/>
                </a:lnTo>
                <a:lnTo>
                  <a:pt x="286981" y="74777"/>
                </a:lnTo>
                <a:lnTo>
                  <a:pt x="286981" y="54965"/>
                </a:lnTo>
                <a:lnTo>
                  <a:pt x="288505" y="47345"/>
                </a:lnTo>
                <a:lnTo>
                  <a:pt x="293077" y="42672"/>
                </a:lnTo>
                <a:lnTo>
                  <a:pt x="296125" y="38100"/>
                </a:lnTo>
                <a:lnTo>
                  <a:pt x="302221" y="36576"/>
                </a:lnTo>
                <a:lnTo>
                  <a:pt x="312889" y="36576"/>
                </a:lnTo>
                <a:lnTo>
                  <a:pt x="319087" y="39624"/>
                </a:lnTo>
                <a:lnTo>
                  <a:pt x="322135" y="42672"/>
                </a:lnTo>
                <a:lnTo>
                  <a:pt x="323659" y="45821"/>
                </a:lnTo>
                <a:lnTo>
                  <a:pt x="325183" y="51917"/>
                </a:lnTo>
                <a:lnTo>
                  <a:pt x="337375" y="48869"/>
                </a:lnTo>
                <a:close/>
              </a:path>
              <a:path w="554354" h="102869">
                <a:moveTo>
                  <a:pt x="375564" y="100672"/>
                </a:moveTo>
                <a:lnTo>
                  <a:pt x="373951" y="90004"/>
                </a:lnTo>
                <a:lnTo>
                  <a:pt x="363283" y="90004"/>
                </a:lnTo>
                <a:lnTo>
                  <a:pt x="363283" y="88480"/>
                </a:lnTo>
                <a:lnTo>
                  <a:pt x="361759" y="88480"/>
                </a:lnTo>
                <a:lnTo>
                  <a:pt x="361759" y="38100"/>
                </a:lnTo>
                <a:lnTo>
                  <a:pt x="373951" y="38100"/>
                </a:lnTo>
                <a:lnTo>
                  <a:pt x="373951" y="27432"/>
                </a:lnTo>
                <a:lnTo>
                  <a:pt x="361759" y="27432"/>
                </a:lnTo>
                <a:lnTo>
                  <a:pt x="361759" y="3048"/>
                </a:lnTo>
                <a:lnTo>
                  <a:pt x="349567" y="10668"/>
                </a:lnTo>
                <a:lnTo>
                  <a:pt x="349567" y="27432"/>
                </a:lnTo>
                <a:lnTo>
                  <a:pt x="340423" y="27432"/>
                </a:lnTo>
                <a:lnTo>
                  <a:pt x="340423" y="38100"/>
                </a:lnTo>
                <a:lnTo>
                  <a:pt x="349567" y="38100"/>
                </a:lnTo>
                <a:lnTo>
                  <a:pt x="349567" y="91528"/>
                </a:lnTo>
                <a:lnTo>
                  <a:pt x="351091" y="94576"/>
                </a:lnTo>
                <a:lnTo>
                  <a:pt x="351091" y="96100"/>
                </a:lnTo>
                <a:lnTo>
                  <a:pt x="352615" y="97624"/>
                </a:lnTo>
                <a:lnTo>
                  <a:pt x="361759" y="102196"/>
                </a:lnTo>
                <a:lnTo>
                  <a:pt x="372427" y="102196"/>
                </a:lnTo>
                <a:lnTo>
                  <a:pt x="375564" y="100672"/>
                </a:lnTo>
                <a:close/>
              </a:path>
              <a:path w="554354" h="102869">
                <a:moveTo>
                  <a:pt x="398424" y="27432"/>
                </a:moveTo>
                <a:lnTo>
                  <a:pt x="386232" y="27432"/>
                </a:lnTo>
                <a:lnTo>
                  <a:pt x="386232" y="100685"/>
                </a:lnTo>
                <a:lnTo>
                  <a:pt x="398424" y="100685"/>
                </a:lnTo>
                <a:lnTo>
                  <a:pt x="398424" y="27432"/>
                </a:lnTo>
                <a:close/>
              </a:path>
              <a:path w="554354" h="102869">
                <a:moveTo>
                  <a:pt x="398424" y="0"/>
                </a:moveTo>
                <a:lnTo>
                  <a:pt x="386232" y="0"/>
                </a:lnTo>
                <a:lnTo>
                  <a:pt x="386232" y="15240"/>
                </a:lnTo>
                <a:lnTo>
                  <a:pt x="398424" y="15240"/>
                </a:lnTo>
                <a:lnTo>
                  <a:pt x="398424" y="0"/>
                </a:lnTo>
                <a:close/>
              </a:path>
              <a:path w="554354" h="102869">
                <a:moveTo>
                  <a:pt x="480822" y="64096"/>
                </a:moveTo>
                <a:lnTo>
                  <a:pt x="467106" y="33947"/>
                </a:lnTo>
                <a:lnTo>
                  <a:pt x="467106" y="73240"/>
                </a:lnTo>
                <a:lnTo>
                  <a:pt x="465582" y="80860"/>
                </a:lnTo>
                <a:lnTo>
                  <a:pt x="461010" y="85432"/>
                </a:lnTo>
                <a:lnTo>
                  <a:pt x="457962" y="90004"/>
                </a:lnTo>
                <a:lnTo>
                  <a:pt x="451764" y="93052"/>
                </a:lnTo>
                <a:lnTo>
                  <a:pt x="439572" y="93052"/>
                </a:lnTo>
                <a:lnTo>
                  <a:pt x="435000" y="90004"/>
                </a:lnTo>
                <a:lnTo>
                  <a:pt x="430428" y="85432"/>
                </a:lnTo>
                <a:lnTo>
                  <a:pt x="427380" y="80860"/>
                </a:lnTo>
                <a:lnTo>
                  <a:pt x="424332" y="73240"/>
                </a:lnTo>
                <a:lnTo>
                  <a:pt x="424332" y="54864"/>
                </a:lnTo>
                <a:lnTo>
                  <a:pt x="427380" y="48768"/>
                </a:lnTo>
                <a:lnTo>
                  <a:pt x="430428" y="44196"/>
                </a:lnTo>
                <a:lnTo>
                  <a:pt x="435000" y="39624"/>
                </a:lnTo>
                <a:lnTo>
                  <a:pt x="439572" y="36576"/>
                </a:lnTo>
                <a:lnTo>
                  <a:pt x="451764" y="36576"/>
                </a:lnTo>
                <a:lnTo>
                  <a:pt x="457962" y="39624"/>
                </a:lnTo>
                <a:lnTo>
                  <a:pt x="461010" y="44196"/>
                </a:lnTo>
                <a:lnTo>
                  <a:pt x="465582" y="48768"/>
                </a:lnTo>
                <a:lnTo>
                  <a:pt x="467042" y="54597"/>
                </a:lnTo>
                <a:lnTo>
                  <a:pt x="467106" y="73240"/>
                </a:lnTo>
                <a:lnTo>
                  <a:pt x="467106" y="33947"/>
                </a:lnTo>
                <a:lnTo>
                  <a:pt x="465251" y="32334"/>
                </a:lnTo>
                <a:lnTo>
                  <a:pt x="459625" y="28956"/>
                </a:lnTo>
                <a:lnTo>
                  <a:pt x="453148" y="26720"/>
                </a:lnTo>
                <a:lnTo>
                  <a:pt x="445668" y="25908"/>
                </a:lnTo>
                <a:lnTo>
                  <a:pt x="438048" y="25908"/>
                </a:lnTo>
                <a:lnTo>
                  <a:pt x="412737" y="54597"/>
                </a:lnTo>
                <a:lnTo>
                  <a:pt x="412140" y="64096"/>
                </a:lnTo>
                <a:lnTo>
                  <a:pt x="412711" y="72910"/>
                </a:lnTo>
                <a:lnTo>
                  <a:pt x="438861" y="101625"/>
                </a:lnTo>
                <a:lnTo>
                  <a:pt x="445668" y="102196"/>
                </a:lnTo>
                <a:lnTo>
                  <a:pt x="453288" y="102196"/>
                </a:lnTo>
                <a:lnTo>
                  <a:pt x="457962" y="100672"/>
                </a:lnTo>
                <a:lnTo>
                  <a:pt x="464058" y="97624"/>
                </a:lnTo>
                <a:lnTo>
                  <a:pt x="470916" y="93052"/>
                </a:lnTo>
                <a:lnTo>
                  <a:pt x="473202" y="91528"/>
                </a:lnTo>
                <a:lnTo>
                  <a:pt x="476250" y="85432"/>
                </a:lnTo>
                <a:lnTo>
                  <a:pt x="479298" y="80860"/>
                </a:lnTo>
                <a:lnTo>
                  <a:pt x="480822" y="73240"/>
                </a:lnTo>
                <a:lnTo>
                  <a:pt x="480822" y="64096"/>
                </a:lnTo>
                <a:close/>
              </a:path>
              <a:path w="554354" h="102869">
                <a:moveTo>
                  <a:pt x="554164" y="45720"/>
                </a:moveTo>
                <a:lnTo>
                  <a:pt x="552640" y="44196"/>
                </a:lnTo>
                <a:lnTo>
                  <a:pt x="552640" y="41148"/>
                </a:lnTo>
                <a:lnTo>
                  <a:pt x="548068" y="32004"/>
                </a:lnTo>
                <a:lnTo>
                  <a:pt x="541870" y="28956"/>
                </a:lnTo>
                <a:lnTo>
                  <a:pt x="532726" y="25908"/>
                </a:lnTo>
                <a:lnTo>
                  <a:pt x="529678" y="25908"/>
                </a:lnTo>
                <a:lnTo>
                  <a:pt x="522236" y="26746"/>
                </a:lnTo>
                <a:lnTo>
                  <a:pt x="515772" y="29146"/>
                </a:lnTo>
                <a:lnTo>
                  <a:pt x="510184" y="32981"/>
                </a:lnTo>
                <a:lnTo>
                  <a:pt x="505294" y="38100"/>
                </a:lnTo>
                <a:lnTo>
                  <a:pt x="505294" y="27432"/>
                </a:lnTo>
                <a:lnTo>
                  <a:pt x="494626" y="27432"/>
                </a:lnTo>
                <a:lnTo>
                  <a:pt x="494626" y="100672"/>
                </a:lnTo>
                <a:lnTo>
                  <a:pt x="506818" y="100672"/>
                </a:lnTo>
                <a:lnTo>
                  <a:pt x="506818" y="51816"/>
                </a:lnTo>
                <a:lnTo>
                  <a:pt x="508342" y="45720"/>
                </a:lnTo>
                <a:lnTo>
                  <a:pt x="512914" y="42672"/>
                </a:lnTo>
                <a:lnTo>
                  <a:pt x="515962" y="38100"/>
                </a:lnTo>
                <a:lnTo>
                  <a:pt x="520534" y="36576"/>
                </a:lnTo>
                <a:lnTo>
                  <a:pt x="529678" y="36576"/>
                </a:lnTo>
                <a:lnTo>
                  <a:pt x="535774" y="39624"/>
                </a:lnTo>
                <a:lnTo>
                  <a:pt x="538822" y="42672"/>
                </a:lnTo>
                <a:lnTo>
                  <a:pt x="540346" y="45720"/>
                </a:lnTo>
                <a:lnTo>
                  <a:pt x="541870" y="47244"/>
                </a:lnTo>
                <a:lnTo>
                  <a:pt x="541870" y="100672"/>
                </a:lnTo>
                <a:lnTo>
                  <a:pt x="554164" y="100672"/>
                </a:lnTo>
                <a:lnTo>
                  <a:pt x="554164" y="45720"/>
                </a:lnTo>
                <a:close/>
              </a:path>
            </a:pathLst>
          </a:custGeom>
          <a:solidFill>
            <a:srgbClr val="000000"/>
          </a:solidFill>
        </p:spPr>
        <p:txBody>
          <a:bodyPr wrap="square" lIns="0" tIns="0" rIns="0" bIns="0" rtlCol="0"/>
          <a:lstStyle/>
          <a:p>
            <a:endParaRPr/>
          </a:p>
        </p:txBody>
      </p:sp>
      <p:pic>
        <p:nvPicPr>
          <p:cNvPr id="27" name="object 27"/>
          <p:cNvPicPr/>
          <p:nvPr/>
        </p:nvPicPr>
        <p:blipFill>
          <a:blip r:embed="rId14" cstate="print"/>
          <a:stretch>
            <a:fillRect/>
          </a:stretch>
        </p:blipFill>
        <p:spPr>
          <a:xfrm>
            <a:off x="4997577" y="1347311"/>
            <a:ext cx="117443" cy="103822"/>
          </a:xfrm>
          <a:prstGeom prst="rect">
            <a:avLst/>
          </a:prstGeom>
        </p:spPr>
      </p:pic>
      <p:grpSp>
        <p:nvGrpSpPr>
          <p:cNvPr id="28" name="object 28"/>
          <p:cNvGrpSpPr/>
          <p:nvPr/>
        </p:nvGrpSpPr>
        <p:grpSpPr>
          <a:xfrm>
            <a:off x="1094422" y="1347311"/>
            <a:ext cx="5661660" cy="777240"/>
            <a:chOff x="1094422" y="1347311"/>
            <a:chExt cx="5661660" cy="777240"/>
          </a:xfrm>
        </p:grpSpPr>
        <p:sp>
          <p:nvSpPr>
            <p:cNvPr id="29" name="object 29"/>
            <p:cNvSpPr/>
            <p:nvPr/>
          </p:nvSpPr>
          <p:spPr>
            <a:xfrm>
              <a:off x="6279832" y="1597533"/>
              <a:ext cx="13970" cy="13970"/>
            </a:xfrm>
            <a:custGeom>
              <a:avLst/>
              <a:gdLst/>
              <a:ahLst/>
              <a:cxnLst/>
              <a:rect l="l" t="t" r="r" b="b"/>
              <a:pathLst>
                <a:path w="13970" h="13969">
                  <a:moveTo>
                    <a:pt x="13716" y="13716"/>
                  </a:moveTo>
                  <a:lnTo>
                    <a:pt x="0" y="13716"/>
                  </a:lnTo>
                  <a:lnTo>
                    <a:pt x="0" y="0"/>
                  </a:lnTo>
                  <a:lnTo>
                    <a:pt x="13716" y="0"/>
                  </a:lnTo>
                  <a:lnTo>
                    <a:pt x="13716" y="13716"/>
                  </a:lnTo>
                  <a:close/>
                </a:path>
              </a:pathLst>
            </a:custGeom>
            <a:solidFill>
              <a:srgbClr val="000000"/>
            </a:solidFill>
          </p:spPr>
          <p:txBody>
            <a:bodyPr wrap="square" lIns="0" tIns="0" rIns="0" bIns="0" rtlCol="0"/>
            <a:lstStyle/>
            <a:p>
              <a:endParaRPr/>
            </a:p>
          </p:txBody>
        </p:sp>
        <p:pic>
          <p:nvPicPr>
            <p:cNvPr id="30" name="object 30"/>
            <p:cNvPicPr/>
            <p:nvPr/>
          </p:nvPicPr>
          <p:blipFill>
            <a:blip r:embed="rId15" cstate="print"/>
            <a:stretch>
              <a:fillRect/>
            </a:stretch>
          </p:blipFill>
          <p:spPr>
            <a:xfrm>
              <a:off x="1094422" y="1347311"/>
              <a:ext cx="5661660" cy="776668"/>
            </a:xfrm>
            <a:prstGeom prst="rect">
              <a:avLst/>
            </a:prstGeom>
          </p:spPr>
        </p:pic>
      </p:grpSp>
      <p:sp>
        <p:nvSpPr>
          <p:cNvPr id="31" name="object 31"/>
          <p:cNvSpPr/>
          <p:nvPr/>
        </p:nvSpPr>
        <p:spPr>
          <a:xfrm>
            <a:off x="1097470" y="2346680"/>
            <a:ext cx="217170" cy="130175"/>
          </a:xfrm>
          <a:custGeom>
            <a:avLst/>
            <a:gdLst/>
            <a:ahLst/>
            <a:cxnLst/>
            <a:rect l="l" t="t" r="r" b="b"/>
            <a:pathLst>
              <a:path w="217169" h="130175">
                <a:moveTo>
                  <a:pt x="93052" y="80962"/>
                </a:moveTo>
                <a:lnTo>
                  <a:pt x="76288" y="80962"/>
                </a:lnTo>
                <a:lnTo>
                  <a:pt x="76288" y="38188"/>
                </a:lnTo>
                <a:lnTo>
                  <a:pt x="76288" y="88"/>
                </a:lnTo>
                <a:lnTo>
                  <a:pt x="56476" y="88"/>
                </a:lnTo>
                <a:lnTo>
                  <a:pt x="53428" y="4457"/>
                </a:lnTo>
                <a:lnTo>
                  <a:pt x="53428" y="38188"/>
                </a:lnTo>
                <a:lnTo>
                  <a:pt x="53428" y="80962"/>
                </a:lnTo>
                <a:lnTo>
                  <a:pt x="22860" y="80962"/>
                </a:lnTo>
                <a:lnTo>
                  <a:pt x="53428" y="38188"/>
                </a:lnTo>
                <a:lnTo>
                  <a:pt x="53428" y="4457"/>
                </a:lnTo>
                <a:lnTo>
                  <a:pt x="0" y="80962"/>
                </a:lnTo>
                <a:lnTo>
                  <a:pt x="0" y="102298"/>
                </a:lnTo>
                <a:lnTo>
                  <a:pt x="53428" y="102298"/>
                </a:lnTo>
                <a:lnTo>
                  <a:pt x="53428" y="128206"/>
                </a:lnTo>
                <a:lnTo>
                  <a:pt x="76288" y="128206"/>
                </a:lnTo>
                <a:lnTo>
                  <a:pt x="76288" y="102298"/>
                </a:lnTo>
                <a:lnTo>
                  <a:pt x="93052" y="102298"/>
                </a:lnTo>
                <a:lnTo>
                  <a:pt x="93052" y="80962"/>
                </a:lnTo>
                <a:close/>
              </a:path>
              <a:path w="217169" h="130175">
                <a:moveTo>
                  <a:pt x="133908" y="103911"/>
                </a:moveTo>
                <a:lnTo>
                  <a:pt x="108000" y="103911"/>
                </a:lnTo>
                <a:lnTo>
                  <a:pt x="108000" y="129819"/>
                </a:lnTo>
                <a:lnTo>
                  <a:pt x="133908" y="129819"/>
                </a:lnTo>
                <a:lnTo>
                  <a:pt x="133908" y="103911"/>
                </a:lnTo>
                <a:close/>
              </a:path>
              <a:path w="217169" h="130175">
                <a:moveTo>
                  <a:pt x="216687" y="0"/>
                </a:moveTo>
                <a:lnTo>
                  <a:pt x="196786" y="0"/>
                </a:lnTo>
                <a:lnTo>
                  <a:pt x="193738" y="7620"/>
                </a:lnTo>
                <a:lnTo>
                  <a:pt x="189166" y="15240"/>
                </a:lnTo>
                <a:lnTo>
                  <a:pt x="181546" y="19812"/>
                </a:lnTo>
                <a:lnTo>
                  <a:pt x="167830" y="30568"/>
                </a:lnTo>
                <a:lnTo>
                  <a:pt x="160210" y="32092"/>
                </a:lnTo>
                <a:lnTo>
                  <a:pt x="160210" y="54952"/>
                </a:lnTo>
                <a:lnTo>
                  <a:pt x="169062" y="51244"/>
                </a:lnTo>
                <a:lnTo>
                  <a:pt x="177355" y="46951"/>
                </a:lnTo>
                <a:lnTo>
                  <a:pt x="185064" y="42100"/>
                </a:lnTo>
                <a:lnTo>
                  <a:pt x="192214" y="36664"/>
                </a:lnTo>
                <a:lnTo>
                  <a:pt x="192214" y="128206"/>
                </a:lnTo>
                <a:lnTo>
                  <a:pt x="216687" y="128206"/>
                </a:lnTo>
                <a:lnTo>
                  <a:pt x="216687" y="0"/>
                </a:lnTo>
                <a:close/>
              </a:path>
            </a:pathLst>
          </a:custGeom>
          <a:solidFill>
            <a:srgbClr val="2D5295"/>
          </a:solidFill>
        </p:spPr>
        <p:txBody>
          <a:bodyPr wrap="square" lIns="0" tIns="0" rIns="0" bIns="0" rtlCol="0"/>
          <a:lstStyle/>
          <a:p>
            <a:endParaRPr/>
          </a:p>
        </p:txBody>
      </p:sp>
      <p:grpSp>
        <p:nvGrpSpPr>
          <p:cNvPr id="32" name="object 32"/>
          <p:cNvGrpSpPr/>
          <p:nvPr/>
        </p:nvGrpSpPr>
        <p:grpSpPr>
          <a:xfrm>
            <a:off x="1097470" y="2346674"/>
            <a:ext cx="3272790" cy="516255"/>
            <a:chOff x="1097470" y="2346674"/>
            <a:chExt cx="3272790" cy="516255"/>
          </a:xfrm>
        </p:grpSpPr>
        <p:sp>
          <p:nvSpPr>
            <p:cNvPr id="33" name="object 33"/>
            <p:cNvSpPr/>
            <p:nvPr/>
          </p:nvSpPr>
          <p:spPr>
            <a:xfrm>
              <a:off x="1474470" y="2346680"/>
              <a:ext cx="717550" cy="131445"/>
            </a:xfrm>
            <a:custGeom>
              <a:avLst/>
              <a:gdLst/>
              <a:ahLst/>
              <a:cxnLst/>
              <a:rect l="l" t="t" r="r" b="b"/>
              <a:pathLst>
                <a:path w="717550" h="131444">
                  <a:moveTo>
                    <a:pt x="114490" y="128206"/>
                  </a:moveTo>
                  <a:lnTo>
                    <a:pt x="99250" y="103720"/>
                  </a:lnTo>
                  <a:lnTo>
                    <a:pt x="94932" y="96532"/>
                  </a:lnTo>
                  <a:lnTo>
                    <a:pt x="91059" y="90766"/>
                  </a:lnTo>
                  <a:lnTo>
                    <a:pt x="87452" y="86156"/>
                  </a:lnTo>
                  <a:lnTo>
                    <a:pt x="84010" y="82384"/>
                  </a:lnTo>
                  <a:lnTo>
                    <a:pt x="76390" y="74764"/>
                  </a:lnTo>
                  <a:lnTo>
                    <a:pt x="70294" y="71716"/>
                  </a:lnTo>
                  <a:lnTo>
                    <a:pt x="77978" y="70243"/>
                  </a:lnTo>
                  <a:lnTo>
                    <a:pt x="84963" y="67906"/>
                  </a:lnTo>
                  <a:lnTo>
                    <a:pt x="91071" y="64439"/>
                  </a:lnTo>
                  <a:lnTo>
                    <a:pt x="96202" y="59524"/>
                  </a:lnTo>
                  <a:lnTo>
                    <a:pt x="99631" y="54952"/>
                  </a:lnTo>
                  <a:lnTo>
                    <a:pt x="100774" y="53428"/>
                  </a:lnTo>
                  <a:lnTo>
                    <a:pt x="103822" y="45720"/>
                  </a:lnTo>
                  <a:lnTo>
                    <a:pt x="103822" y="28956"/>
                  </a:lnTo>
                  <a:lnTo>
                    <a:pt x="84010" y="4572"/>
                  </a:lnTo>
                  <a:lnTo>
                    <a:pt x="78587" y="2565"/>
                  </a:lnTo>
                  <a:lnTo>
                    <a:pt x="77914" y="2438"/>
                  </a:lnTo>
                  <a:lnTo>
                    <a:pt x="77914" y="33528"/>
                  </a:lnTo>
                  <a:lnTo>
                    <a:pt x="77914" y="41148"/>
                  </a:lnTo>
                  <a:lnTo>
                    <a:pt x="76390" y="45720"/>
                  </a:lnTo>
                  <a:lnTo>
                    <a:pt x="74866" y="47244"/>
                  </a:lnTo>
                  <a:lnTo>
                    <a:pt x="73342" y="50380"/>
                  </a:lnTo>
                  <a:lnTo>
                    <a:pt x="70294" y="51904"/>
                  </a:lnTo>
                  <a:lnTo>
                    <a:pt x="67144" y="53428"/>
                  </a:lnTo>
                  <a:lnTo>
                    <a:pt x="64096" y="53428"/>
                  </a:lnTo>
                  <a:lnTo>
                    <a:pt x="56476" y="54952"/>
                  </a:lnTo>
                  <a:lnTo>
                    <a:pt x="25996" y="54952"/>
                  </a:lnTo>
                  <a:lnTo>
                    <a:pt x="25996" y="22860"/>
                  </a:lnTo>
                  <a:lnTo>
                    <a:pt x="68770" y="22860"/>
                  </a:lnTo>
                  <a:lnTo>
                    <a:pt x="71818" y="24384"/>
                  </a:lnTo>
                  <a:lnTo>
                    <a:pt x="74866" y="27432"/>
                  </a:lnTo>
                  <a:lnTo>
                    <a:pt x="77914" y="33528"/>
                  </a:lnTo>
                  <a:lnTo>
                    <a:pt x="77914" y="2438"/>
                  </a:lnTo>
                  <a:lnTo>
                    <a:pt x="71577" y="1143"/>
                  </a:lnTo>
                  <a:lnTo>
                    <a:pt x="63131" y="279"/>
                  </a:lnTo>
                  <a:lnTo>
                    <a:pt x="53428" y="0"/>
                  </a:lnTo>
                  <a:lnTo>
                    <a:pt x="0" y="0"/>
                  </a:lnTo>
                  <a:lnTo>
                    <a:pt x="0" y="128206"/>
                  </a:lnTo>
                  <a:lnTo>
                    <a:pt x="25996" y="128206"/>
                  </a:lnTo>
                  <a:lnTo>
                    <a:pt x="25996" y="74764"/>
                  </a:lnTo>
                  <a:lnTo>
                    <a:pt x="36664" y="74764"/>
                  </a:lnTo>
                  <a:lnTo>
                    <a:pt x="41236" y="76288"/>
                  </a:lnTo>
                  <a:lnTo>
                    <a:pt x="44284" y="76288"/>
                  </a:lnTo>
                  <a:lnTo>
                    <a:pt x="45808" y="77812"/>
                  </a:lnTo>
                  <a:lnTo>
                    <a:pt x="84010" y="128206"/>
                  </a:lnTo>
                  <a:lnTo>
                    <a:pt x="114490" y="128206"/>
                  </a:lnTo>
                  <a:close/>
                </a:path>
                <a:path w="717550" h="131444">
                  <a:moveTo>
                    <a:pt x="207632" y="88582"/>
                  </a:moveTo>
                  <a:lnTo>
                    <a:pt x="196964" y="47345"/>
                  </a:lnTo>
                  <a:lnTo>
                    <a:pt x="183159" y="37045"/>
                  </a:lnTo>
                  <a:lnTo>
                    <a:pt x="183159" y="67246"/>
                  </a:lnTo>
                  <a:lnTo>
                    <a:pt x="183159" y="74866"/>
                  </a:lnTo>
                  <a:lnTo>
                    <a:pt x="146583" y="74866"/>
                  </a:lnTo>
                  <a:lnTo>
                    <a:pt x="146583" y="67246"/>
                  </a:lnTo>
                  <a:lnTo>
                    <a:pt x="152679" y="58102"/>
                  </a:lnTo>
                  <a:lnTo>
                    <a:pt x="155727" y="55054"/>
                  </a:lnTo>
                  <a:lnTo>
                    <a:pt x="160299" y="52006"/>
                  </a:lnTo>
                  <a:lnTo>
                    <a:pt x="170967" y="52006"/>
                  </a:lnTo>
                  <a:lnTo>
                    <a:pt x="175539" y="55054"/>
                  </a:lnTo>
                  <a:lnTo>
                    <a:pt x="181635" y="61150"/>
                  </a:lnTo>
                  <a:lnTo>
                    <a:pt x="183159" y="67246"/>
                  </a:lnTo>
                  <a:lnTo>
                    <a:pt x="183159" y="37045"/>
                  </a:lnTo>
                  <a:lnTo>
                    <a:pt x="174599" y="34480"/>
                  </a:lnTo>
                  <a:lnTo>
                    <a:pt x="164871" y="33629"/>
                  </a:lnTo>
                  <a:lnTo>
                    <a:pt x="155397" y="34480"/>
                  </a:lnTo>
                  <a:lnTo>
                    <a:pt x="124777" y="62090"/>
                  </a:lnTo>
                  <a:lnTo>
                    <a:pt x="122097" y="82486"/>
                  </a:lnTo>
                  <a:lnTo>
                    <a:pt x="122682" y="92202"/>
                  </a:lnTo>
                  <a:lnTo>
                    <a:pt x="146011" y="126923"/>
                  </a:lnTo>
                  <a:lnTo>
                    <a:pt x="166395" y="131356"/>
                  </a:lnTo>
                  <a:lnTo>
                    <a:pt x="173875" y="130797"/>
                  </a:lnTo>
                  <a:lnTo>
                    <a:pt x="202145" y="112966"/>
                  </a:lnTo>
                  <a:lnTo>
                    <a:pt x="207632" y="103822"/>
                  </a:lnTo>
                  <a:lnTo>
                    <a:pt x="183159" y="99250"/>
                  </a:lnTo>
                  <a:lnTo>
                    <a:pt x="181635" y="103822"/>
                  </a:lnTo>
                  <a:lnTo>
                    <a:pt x="174015" y="111442"/>
                  </a:lnTo>
                  <a:lnTo>
                    <a:pt x="170967" y="112966"/>
                  </a:lnTo>
                  <a:lnTo>
                    <a:pt x="161823" y="112966"/>
                  </a:lnTo>
                  <a:lnTo>
                    <a:pt x="155727" y="109918"/>
                  </a:lnTo>
                  <a:lnTo>
                    <a:pt x="152679" y="106870"/>
                  </a:lnTo>
                  <a:lnTo>
                    <a:pt x="149631" y="102298"/>
                  </a:lnTo>
                  <a:lnTo>
                    <a:pt x="146583" y="96202"/>
                  </a:lnTo>
                  <a:lnTo>
                    <a:pt x="146583" y="88582"/>
                  </a:lnTo>
                  <a:lnTo>
                    <a:pt x="207632" y="88582"/>
                  </a:lnTo>
                  <a:close/>
                </a:path>
                <a:path w="717550" h="131444">
                  <a:moveTo>
                    <a:pt x="309841" y="35140"/>
                  </a:moveTo>
                  <a:lnTo>
                    <a:pt x="285457" y="35140"/>
                  </a:lnTo>
                  <a:lnTo>
                    <a:pt x="285457" y="96202"/>
                  </a:lnTo>
                  <a:lnTo>
                    <a:pt x="283933" y="99250"/>
                  </a:lnTo>
                  <a:lnTo>
                    <a:pt x="282409" y="103822"/>
                  </a:lnTo>
                  <a:lnTo>
                    <a:pt x="280885" y="106870"/>
                  </a:lnTo>
                  <a:lnTo>
                    <a:pt x="277837" y="108394"/>
                  </a:lnTo>
                  <a:lnTo>
                    <a:pt x="273265" y="111442"/>
                  </a:lnTo>
                  <a:lnTo>
                    <a:pt x="259549" y="111442"/>
                  </a:lnTo>
                  <a:lnTo>
                    <a:pt x="256400" y="109918"/>
                  </a:lnTo>
                  <a:lnTo>
                    <a:pt x="254876" y="106870"/>
                  </a:lnTo>
                  <a:lnTo>
                    <a:pt x="253352" y="105346"/>
                  </a:lnTo>
                  <a:lnTo>
                    <a:pt x="250304" y="99250"/>
                  </a:lnTo>
                  <a:lnTo>
                    <a:pt x="250304" y="35140"/>
                  </a:lnTo>
                  <a:lnTo>
                    <a:pt x="225920" y="35140"/>
                  </a:lnTo>
                  <a:lnTo>
                    <a:pt x="225920" y="103822"/>
                  </a:lnTo>
                  <a:lnTo>
                    <a:pt x="227444" y="109918"/>
                  </a:lnTo>
                  <a:lnTo>
                    <a:pt x="250304" y="131254"/>
                  </a:lnTo>
                  <a:lnTo>
                    <a:pt x="262597" y="131254"/>
                  </a:lnTo>
                  <a:lnTo>
                    <a:pt x="286981" y="114490"/>
                  </a:lnTo>
                  <a:lnTo>
                    <a:pt x="286981" y="128206"/>
                  </a:lnTo>
                  <a:lnTo>
                    <a:pt x="309841" y="128206"/>
                  </a:lnTo>
                  <a:lnTo>
                    <a:pt x="309841" y="35140"/>
                  </a:lnTo>
                  <a:close/>
                </a:path>
                <a:path w="717550" h="131444">
                  <a:moveTo>
                    <a:pt x="413664" y="91630"/>
                  </a:moveTo>
                  <a:lnTo>
                    <a:pt x="366318" y="67144"/>
                  </a:lnTo>
                  <a:lnTo>
                    <a:pt x="358698" y="65620"/>
                  </a:lnTo>
                  <a:lnTo>
                    <a:pt x="355650" y="64096"/>
                  </a:lnTo>
                  <a:lnTo>
                    <a:pt x="354126" y="62572"/>
                  </a:lnTo>
                  <a:lnTo>
                    <a:pt x="354126" y="54952"/>
                  </a:lnTo>
                  <a:lnTo>
                    <a:pt x="357174" y="53428"/>
                  </a:lnTo>
                  <a:lnTo>
                    <a:pt x="358698" y="51904"/>
                  </a:lnTo>
                  <a:lnTo>
                    <a:pt x="380136" y="51904"/>
                  </a:lnTo>
                  <a:lnTo>
                    <a:pt x="381660" y="54952"/>
                  </a:lnTo>
                  <a:lnTo>
                    <a:pt x="384708" y="56476"/>
                  </a:lnTo>
                  <a:lnTo>
                    <a:pt x="387756" y="62572"/>
                  </a:lnTo>
                  <a:lnTo>
                    <a:pt x="410616" y="58000"/>
                  </a:lnTo>
                  <a:lnTo>
                    <a:pt x="409092" y="50380"/>
                  </a:lnTo>
                  <a:lnTo>
                    <a:pt x="369366" y="33616"/>
                  </a:lnTo>
                  <a:lnTo>
                    <a:pt x="360565" y="34175"/>
                  </a:lnTo>
                  <a:lnTo>
                    <a:pt x="331266" y="53428"/>
                  </a:lnTo>
                  <a:lnTo>
                    <a:pt x="331266" y="71716"/>
                  </a:lnTo>
                  <a:lnTo>
                    <a:pt x="366407" y="91490"/>
                  </a:lnTo>
                  <a:lnTo>
                    <a:pt x="380136" y="94678"/>
                  </a:lnTo>
                  <a:lnTo>
                    <a:pt x="386232" y="97726"/>
                  </a:lnTo>
                  <a:lnTo>
                    <a:pt x="387756" y="97726"/>
                  </a:lnTo>
                  <a:lnTo>
                    <a:pt x="389280" y="99250"/>
                  </a:lnTo>
                  <a:lnTo>
                    <a:pt x="389280" y="105346"/>
                  </a:lnTo>
                  <a:lnTo>
                    <a:pt x="387756" y="108394"/>
                  </a:lnTo>
                  <a:lnTo>
                    <a:pt x="386232" y="109918"/>
                  </a:lnTo>
                  <a:lnTo>
                    <a:pt x="383184" y="111442"/>
                  </a:lnTo>
                  <a:lnTo>
                    <a:pt x="378510" y="112966"/>
                  </a:lnTo>
                  <a:lnTo>
                    <a:pt x="366318" y="112966"/>
                  </a:lnTo>
                  <a:lnTo>
                    <a:pt x="361746" y="111442"/>
                  </a:lnTo>
                  <a:lnTo>
                    <a:pt x="358698" y="109918"/>
                  </a:lnTo>
                  <a:lnTo>
                    <a:pt x="352602" y="103822"/>
                  </a:lnTo>
                  <a:lnTo>
                    <a:pt x="352602" y="97726"/>
                  </a:lnTo>
                  <a:lnTo>
                    <a:pt x="328218" y="102298"/>
                  </a:lnTo>
                  <a:lnTo>
                    <a:pt x="362940" y="130708"/>
                  </a:lnTo>
                  <a:lnTo>
                    <a:pt x="372414" y="131254"/>
                  </a:lnTo>
                  <a:lnTo>
                    <a:pt x="382168" y="130683"/>
                  </a:lnTo>
                  <a:lnTo>
                    <a:pt x="413664" y="108394"/>
                  </a:lnTo>
                  <a:lnTo>
                    <a:pt x="413664" y="91630"/>
                  </a:lnTo>
                  <a:close/>
                </a:path>
                <a:path w="717550" h="131444">
                  <a:moveTo>
                    <a:pt x="515962" y="128206"/>
                  </a:moveTo>
                  <a:lnTo>
                    <a:pt x="514438" y="123634"/>
                  </a:lnTo>
                  <a:lnTo>
                    <a:pt x="512914" y="120586"/>
                  </a:lnTo>
                  <a:lnTo>
                    <a:pt x="512406" y="119062"/>
                  </a:lnTo>
                  <a:lnTo>
                    <a:pt x="511390" y="116014"/>
                  </a:lnTo>
                  <a:lnTo>
                    <a:pt x="511390" y="112966"/>
                  </a:lnTo>
                  <a:lnTo>
                    <a:pt x="511390" y="111442"/>
                  </a:lnTo>
                  <a:lnTo>
                    <a:pt x="509866" y="106870"/>
                  </a:lnTo>
                  <a:lnTo>
                    <a:pt x="509866" y="97726"/>
                  </a:lnTo>
                  <a:lnTo>
                    <a:pt x="510590" y="84010"/>
                  </a:lnTo>
                  <a:lnTo>
                    <a:pt x="511314" y="70205"/>
                  </a:lnTo>
                  <a:lnTo>
                    <a:pt x="511390" y="59537"/>
                  </a:lnTo>
                  <a:lnTo>
                    <a:pt x="509866" y="51917"/>
                  </a:lnTo>
                  <a:lnTo>
                    <a:pt x="506818" y="47345"/>
                  </a:lnTo>
                  <a:lnTo>
                    <a:pt x="505294" y="42773"/>
                  </a:lnTo>
                  <a:lnTo>
                    <a:pt x="500722" y="39725"/>
                  </a:lnTo>
                  <a:lnTo>
                    <a:pt x="496049" y="38201"/>
                  </a:lnTo>
                  <a:lnTo>
                    <a:pt x="489953" y="35153"/>
                  </a:lnTo>
                  <a:lnTo>
                    <a:pt x="482333" y="33629"/>
                  </a:lnTo>
                  <a:lnTo>
                    <a:pt x="471665" y="33629"/>
                  </a:lnTo>
                  <a:lnTo>
                    <a:pt x="433476" y="51917"/>
                  </a:lnTo>
                  <a:lnTo>
                    <a:pt x="431952" y="59537"/>
                  </a:lnTo>
                  <a:lnTo>
                    <a:pt x="453377" y="64109"/>
                  </a:lnTo>
                  <a:lnTo>
                    <a:pt x="454901" y="59537"/>
                  </a:lnTo>
                  <a:lnTo>
                    <a:pt x="459473" y="54965"/>
                  </a:lnTo>
                  <a:lnTo>
                    <a:pt x="465569" y="51917"/>
                  </a:lnTo>
                  <a:lnTo>
                    <a:pt x="476237" y="51917"/>
                  </a:lnTo>
                  <a:lnTo>
                    <a:pt x="480809" y="53441"/>
                  </a:lnTo>
                  <a:lnTo>
                    <a:pt x="485381" y="58013"/>
                  </a:lnTo>
                  <a:lnTo>
                    <a:pt x="486905" y="61061"/>
                  </a:lnTo>
                  <a:lnTo>
                    <a:pt x="486905" y="68681"/>
                  </a:lnTo>
                  <a:lnTo>
                    <a:pt x="486905" y="84010"/>
                  </a:lnTo>
                  <a:lnTo>
                    <a:pt x="486905" y="99250"/>
                  </a:lnTo>
                  <a:lnTo>
                    <a:pt x="485381" y="100774"/>
                  </a:lnTo>
                  <a:lnTo>
                    <a:pt x="482333" y="106870"/>
                  </a:lnTo>
                  <a:lnTo>
                    <a:pt x="479285" y="108394"/>
                  </a:lnTo>
                  <a:lnTo>
                    <a:pt x="476237" y="111442"/>
                  </a:lnTo>
                  <a:lnTo>
                    <a:pt x="471665" y="112966"/>
                  </a:lnTo>
                  <a:lnTo>
                    <a:pt x="462521" y="112966"/>
                  </a:lnTo>
                  <a:lnTo>
                    <a:pt x="459473" y="111442"/>
                  </a:lnTo>
                  <a:lnTo>
                    <a:pt x="454901" y="106870"/>
                  </a:lnTo>
                  <a:lnTo>
                    <a:pt x="453377" y="103822"/>
                  </a:lnTo>
                  <a:lnTo>
                    <a:pt x="453377" y="97726"/>
                  </a:lnTo>
                  <a:lnTo>
                    <a:pt x="471665" y="87058"/>
                  </a:lnTo>
                  <a:lnTo>
                    <a:pt x="477761" y="87058"/>
                  </a:lnTo>
                  <a:lnTo>
                    <a:pt x="483857" y="85534"/>
                  </a:lnTo>
                  <a:lnTo>
                    <a:pt x="486905" y="84010"/>
                  </a:lnTo>
                  <a:lnTo>
                    <a:pt x="486905" y="68681"/>
                  </a:lnTo>
                  <a:lnTo>
                    <a:pt x="482333" y="70205"/>
                  </a:lnTo>
                  <a:lnTo>
                    <a:pt x="474713" y="71729"/>
                  </a:lnTo>
                  <a:lnTo>
                    <a:pt x="462521" y="74777"/>
                  </a:lnTo>
                  <a:lnTo>
                    <a:pt x="447281" y="77825"/>
                  </a:lnTo>
                  <a:lnTo>
                    <a:pt x="442709" y="79438"/>
                  </a:lnTo>
                  <a:lnTo>
                    <a:pt x="438137" y="82486"/>
                  </a:lnTo>
                  <a:lnTo>
                    <a:pt x="435000" y="85534"/>
                  </a:lnTo>
                  <a:lnTo>
                    <a:pt x="433476" y="88582"/>
                  </a:lnTo>
                  <a:lnTo>
                    <a:pt x="430428" y="93154"/>
                  </a:lnTo>
                  <a:lnTo>
                    <a:pt x="428904" y="97726"/>
                  </a:lnTo>
                  <a:lnTo>
                    <a:pt x="428904" y="111442"/>
                  </a:lnTo>
                  <a:lnTo>
                    <a:pt x="431952" y="117538"/>
                  </a:lnTo>
                  <a:lnTo>
                    <a:pt x="436524" y="122110"/>
                  </a:lnTo>
                  <a:lnTo>
                    <a:pt x="442709" y="128206"/>
                  </a:lnTo>
                  <a:lnTo>
                    <a:pt x="450329" y="131254"/>
                  </a:lnTo>
                  <a:lnTo>
                    <a:pt x="465569" y="131254"/>
                  </a:lnTo>
                  <a:lnTo>
                    <a:pt x="474713" y="128206"/>
                  </a:lnTo>
                  <a:lnTo>
                    <a:pt x="488429" y="119062"/>
                  </a:lnTo>
                  <a:lnTo>
                    <a:pt x="489953" y="120586"/>
                  </a:lnTo>
                  <a:lnTo>
                    <a:pt x="489953" y="125158"/>
                  </a:lnTo>
                  <a:lnTo>
                    <a:pt x="491477" y="126682"/>
                  </a:lnTo>
                  <a:lnTo>
                    <a:pt x="491477" y="128206"/>
                  </a:lnTo>
                  <a:lnTo>
                    <a:pt x="515962" y="128206"/>
                  </a:lnTo>
                  <a:close/>
                </a:path>
                <a:path w="717550" h="131444">
                  <a:moveTo>
                    <a:pt x="622833" y="80962"/>
                  </a:moveTo>
                  <a:lnTo>
                    <a:pt x="622020" y="70078"/>
                  </a:lnTo>
                  <a:lnTo>
                    <a:pt x="619772" y="60490"/>
                  </a:lnTo>
                  <a:lnTo>
                    <a:pt x="616369" y="52362"/>
                  </a:lnTo>
                  <a:lnTo>
                    <a:pt x="616064" y="51904"/>
                  </a:lnTo>
                  <a:lnTo>
                    <a:pt x="613067" y="47332"/>
                  </a:lnTo>
                  <a:lnTo>
                    <a:pt x="612063" y="45808"/>
                  </a:lnTo>
                  <a:lnTo>
                    <a:pt x="606044" y="40690"/>
                  </a:lnTo>
                  <a:lnTo>
                    <a:pt x="599300" y="36855"/>
                  </a:lnTo>
                  <a:lnTo>
                    <a:pt x="596823" y="36080"/>
                  </a:lnTo>
                  <a:lnTo>
                    <a:pt x="596823" y="71716"/>
                  </a:lnTo>
                  <a:lnTo>
                    <a:pt x="596823" y="93154"/>
                  </a:lnTo>
                  <a:lnTo>
                    <a:pt x="595299" y="99250"/>
                  </a:lnTo>
                  <a:lnTo>
                    <a:pt x="592251" y="103822"/>
                  </a:lnTo>
                  <a:lnTo>
                    <a:pt x="587679" y="108394"/>
                  </a:lnTo>
                  <a:lnTo>
                    <a:pt x="583107" y="111442"/>
                  </a:lnTo>
                  <a:lnTo>
                    <a:pt x="570915" y="111442"/>
                  </a:lnTo>
                  <a:lnTo>
                    <a:pt x="564819" y="108394"/>
                  </a:lnTo>
                  <a:lnTo>
                    <a:pt x="561771" y="100774"/>
                  </a:lnTo>
                  <a:lnTo>
                    <a:pt x="558723" y="96202"/>
                  </a:lnTo>
                  <a:lnTo>
                    <a:pt x="557199" y="90106"/>
                  </a:lnTo>
                  <a:lnTo>
                    <a:pt x="557237" y="70078"/>
                  </a:lnTo>
                  <a:lnTo>
                    <a:pt x="558723" y="64096"/>
                  </a:lnTo>
                  <a:lnTo>
                    <a:pt x="561771" y="59524"/>
                  </a:lnTo>
                  <a:lnTo>
                    <a:pt x="566343" y="54952"/>
                  </a:lnTo>
                  <a:lnTo>
                    <a:pt x="570915" y="51904"/>
                  </a:lnTo>
                  <a:lnTo>
                    <a:pt x="583107" y="51904"/>
                  </a:lnTo>
                  <a:lnTo>
                    <a:pt x="587679" y="54952"/>
                  </a:lnTo>
                  <a:lnTo>
                    <a:pt x="592251" y="59524"/>
                  </a:lnTo>
                  <a:lnTo>
                    <a:pt x="595299" y="64096"/>
                  </a:lnTo>
                  <a:lnTo>
                    <a:pt x="596823" y="71716"/>
                  </a:lnTo>
                  <a:lnTo>
                    <a:pt x="596823" y="36080"/>
                  </a:lnTo>
                  <a:lnTo>
                    <a:pt x="591705" y="34455"/>
                  </a:lnTo>
                  <a:lnTo>
                    <a:pt x="583107" y="33616"/>
                  </a:lnTo>
                  <a:lnTo>
                    <a:pt x="575640" y="34480"/>
                  </a:lnTo>
                  <a:lnTo>
                    <a:pt x="569010" y="37045"/>
                  </a:lnTo>
                  <a:lnTo>
                    <a:pt x="562965" y="41338"/>
                  </a:lnTo>
                  <a:lnTo>
                    <a:pt x="557199" y="47332"/>
                  </a:lnTo>
                  <a:lnTo>
                    <a:pt x="557199" y="88"/>
                  </a:lnTo>
                  <a:lnTo>
                    <a:pt x="532726" y="88"/>
                  </a:lnTo>
                  <a:lnTo>
                    <a:pt x="532726" y="128206"/>
                  </a:lnTo>
                  <a:lnTo>
                    <a:pt x="555675" y="128206"/>
                  </a:lnTo>
                  <a:lnTo>
                    <a:pt x="555675" y="114490"/>
                  </a:lnTo>
                  <a:lnTo>
                    <a:pt x="558723" y="120586"/>
                  </a:lnTo>
                  <a:lnTo>
                    <a:pt x="567867" y="126682"/>
                  </a:lnTo>
                  <a:lnTo>
                    <a:pt x="573963" y="129730"/>
                  </a:lnTo>
                  <a:lnTo>
                    <a:pt x="578535" y="131254"/>
                  </a:lnTo>
                  <a:lnTo>
                    <a:pt x="583107" y="131254"/>
                  </a:lnTo>
                  <a:lnTo>
                    <a:pt x="612940" y="114490"/>
                  </a:lnTo>
                  <a:lnTo>
                    <a:pt x="615340" y="111442"/>
                  </a:lnTo>
                  <a:lnTo>
                    <a:pt x="615721" y="110959"/>
                  </a:lnTo>
                  <a:lnTo>
                    <a:pt x="619582" y="102679"/>
                  </a:lnTo>
                  <a:lnTo>
                    <a:pt x="621995" y="92671"/>
                  </a:lnTo>
                  <a:lnTo>
                    <a:pt x="622833" y="80962"/>
                  </a:lnTo>
                  <a:close/>
                </a:path>
                <a:path w="717550" h="131444">
                  <a:moveTo>
                    <a:pt x="667131" y="35242"/>
                  </a:moveTo>
                  <a:lnTo>
                    <a:pt x="642645" y="35242"/>
                  </a:lnTo>
                  <a:lnTo>
                    <a:pt x="642645" y="128295"/>
                  </a:lnTo>
                  <a:lnTo>
                    <a:pt x="667131" y="128295"/>
                  </a:lnTo>
                  <a:lnTo>
                    <a:pt x="667131" y="35242"/>
                  </a:lnTo>
                  <a:close/>
                </a:path>
                <a:path w="717550" h="131444">
                  <a:moveTo>
                    <a:pt x="667131" y="88"/>
                  </a:moveTo>
                  <a:lnTo>
                    <a:pt x="642645" y="88"/>
                  </a:lnTo>
                  <a:lnTo>
                    <a:pt x="642645" y="22948"/>
                  </a:lnTo>
                  <a:lnTo>
                    <a:pt x="667131" y="22948"/>
                  </a:lnTo>
                  <a:lnTo>
                    <a:pt x="667131" y="88"/>
                  </a:lnTo>
                  <a:close/>
                </a:path>
                <a:path w="717550" h="131444">
                  <a:moveTo>
                    <a:pt x="717042" y="279"/>
                  </a:moveTo>
                  <a:lnTo>
                    <a:pt x="691134" y="279"/>
                  </a:lnTo>
                  <a:lnTo>
                    <a:pt x="691134" y="128295"/>
                  </a:lnTo>
                  <a:lnTo>
                    <a:pt x="717042" y="128295"/>
                  </a:lnTo>
                  <a:lnTo>
                    <a:pt x="717042" y="279"/>
                  </a:lnTo>
                  <a:close/>
                </a:path>
              </a:pathLst>
            </a:custGeom>
            <a:solidFill>
              <a:srgbClr val="2D5295"/>
            </a:solidFill>
          </p:spPr>
          <p:txBody>
            <a:bodyPr wrap="square" lIns="0" tIns="0" rIns="0" bIns="0" rtlCol="0"/>
            <a:lstStyle/>
            <a:p>
              <a:endParaRPr/>
            </a:p>
          </p:txBody>
        </p:sp>
        <p:pic>
          <p:nvPicPr>
            <p:cNvPr id="34" name="object 34"/>
            <p:cNvPicPr/>
            <p:nvPr/>
          </p:nvPicPr>
          <p:blipFill>
            <a:blip r:embed="rId16" cstate="print"/>
            <a:stretch>
              <a:fillRect/>
            </a:stretch>
          </p:blipFill>
          <p:spPr>
            <a:xfrm>
              <a:off x="1097470" y="2346769"/>
              <a:ext cx="3272694" cy="515683"/>
            </a:xfrm>
            <a:prstGeom prst="rect">
              <a:avLst/>
            </a:prstGeom>
          </p:spPr>
        </p:pic>
      </p:grpSp>
      <p:pic>
        <p:nvPicPr>
          <p:cNvPr id="35" name="object 35"/>
          <p:cNvPicPr/>
          <p:nvPr/>
        </p:nvPicPr>
        <p:blipFill>
          <a:blip r:embed="rId17" cstate="print"/>
          <a:stretch>
            <a:fillRect/>
          </a:stretch>
        </p:blipFill>
        <p:spPr>
          <a:xfrm>
            <a:off x="4434268" y="2563368"/>
            <a:ext cx="302323" cy="102298"/>
          </a:xfrm>
          <a:prstGeom prst="rect">
            <a:avLst/>
          </a:prstGeom>
        </p:spPr>
      </p:pic>
      <p:pic>
        <p:nvPicPr>
          <p:cNvPr id="36" name="object 36"/>
          <p:cNvPicPr/>
          <p:nvPr/>
        </p:nvPicPr>
        <p:blipFill>
          <a:blip r:embed="rId18" cstate="print"/>
          <a:stretch>
            <a:fillRect/>
          </a:stretch>
        </p:blipFill>
        <p:spPr>
          <a:xfrm>
            <a:off x="4782311" y="2563463"/>
            <a:ext cx="195453" cy="102203"/>
          </a:xfrm>
          <a:prstGeom prst="rect">
            <a:avLst/>
          </a:prstGeom>
        </p:spPr>
      </p:pic>
      <p:grpSp>
        <p:nvGrpSpPr>
          <p:cNvPr id="37" name="object 37"/>
          <p:cNvGrpSpPr/>
          <p:nvPr/>
        </p:nvGrpSpPr>
        <p:grpSpPr>
          <a:xfrm>
            <a:off x="5029580" y="2563367"/>
            <a:ext cx="1725295" cy="131445"/>
            <a:chOff x="5029580" y="2563367"/>
            <a:chExt cx="1725295" cy="131445"/>
          </a:xfrm>
        </p:grpSpPr>
        <p:sp>
          <p:nvSpPr>
            <p:cNvPr id="38" name="object 38"/>
            <p:cNvSpPr/>
            <p:nvPr/>
          </p:nvSpPr>
          <p:spPr>
            <a:xfrm>
              <a:off x="5029568" y="2563380"/>
              <a:ext cx="180340" cy="102870"/>
            </a:xfrm>
            <a:custGeom>
              <a:avLst/>
              <a:gdLst/>
              <a:ahLst/>
              <a:cxnLst/>
              <a:rect l="l" t="t" r="r" b="b"/>
              <a:pathLst>
                <a:path w="180339" h="102869">
                  <a:moveTo>
                    <a:pt x="70294" y="100774"/>
                  </a:moveTo>
                  <a:lnTo>
                    <a:pt x="68770" y="97624"/>
                  </a:lnTo>
                  <a:lnTo>
                    <a:pt x="67246" y="94576"/>
                  </a:lnTo>
                  <a:lnTo>
                    <a:pt x="67246" y="91528"/>
                  </a:lnTo>
                  <a:lnTo>
                    <a:pt x="67246" y="88480"/>
                  </a:lnTo>
                  <a:lnTo>
                    <a:pt x="65722" y="82384"/>
                  </a:lnTo>
                  <a:lnTo>
                    <a:pt x="65722" y="64096"/>
                  </a:lnTo>
                  <a:lnTo>
                    <a:pt x="65722" y="39712"/>
                  </a:lnTo>
                  <a:lnTo>
                    <a:pt x="64198" y="36664"/>
                  </a:lnTo>
                  <a:lnTo>
                    <a:pt x="59626" y="32092"/>
                  </a:lnTo>
                  <a:lnTo>
                    <a:pt x="56489" y="30568"/>
                  </a:lnTo>
                  <a:lnTo>
                    <a:pt x="53441" y="29044"/>
                  </a:lnTo>
                  <a:lnTo>
                    <a:pt x="48869" y="27520"/>
                  </a:lnTo>
                  <a:lnTo>
                    <a:pt x="42773" y="25996"/>
                  </a:lnTo>
                  <a:lnTo>
                    <a:pt x="30581" y="25996"/>
                  </a:lnTo>
                  <a:lnTo>
                    <a:pt x="24485" y="27520"/>
                  </a:lnTo>
                  <a:lnTo>
                    <a:pt x="19913" y="29044"/>
                  </a:lnTo>
                  <a:lnTo>
                    <a:pt x="13817" y="30568"/>
                  </a:lnTo>
                  <a:lnTo>
                    <a:pt x="7721" y="36664"/>
                  </a:lnTo>
                  <a:lnTo>
                    <a:pt x="6197" y="39712"/>
                  </a:lnTo>
                  <a:lnTo>
                    <a:pt x="3149" y="44284"/>
                  </a:lnTo>
                  <a:lnTo>
                    <a:pt x="3149" y="48856"/>
                  </a:lnTo>
                  <a:lnTo>
                    <a:pt x="15341" y="50380"/>
                  </a:lnTo>
                  <a:lnTo>
                    <a:pt x="18389" y="41236"/>
                  </a:lnTo>
                  <a:lnTo>
                    <a:pt x="24485" y="38188"/>
                  </a:lnTo>
                  <a:lnTo>
                    <a:pt x="29057" y="36664"/>
                  </a:lnTo>
                  <a:lnTo>
                    <a:pt x="41249" y="36664"/>
                  </a:lnTo>
                  <a:lnTo>
                    <a:pt x="45821" y="38188"/>
                  </a:lnTo>
                  <a:lnTo>
                    <a:pt x="50393" y="41236"/>
                  </a:lnTo>
                  <a:lnTo>
                    <a:pt x="51917" y="42760"/>
                  </a:lnTo>
                  <a:lnTo>
                    <a:pt x="53441" y="45808"/>
                  </a:lnTo>
                  <a:lnTo>
                    <a:pt x="53441" y="54952"/>
                  </a:lnTo>
                  <a:lnTo>
                    <a:pt x="53441" y="64096"/>
                  </a:lnTo>
                  <a:lnTo>
                    <a:pt x="53441" y="74764"/>
                  </a:lnTo>
                  <a:lnTo>
                    <a:pt x="51917" y="77812"/>
                  </a:lnTo>
                  <a:lnTo>
                    <a:pt x="51917" y="80860"/>
                  </a:lnTo>
                  <a:lnTo>
                    <a:pt x="48869" y="85432"/>
                  </a:lnTo>
                  <a:lnTo>
                    <a:pt x="45821" y="88480"/>
                  </a:lnTo>
                  <a:lnTo>
                    <a:pt x="42773" y="90004"/>
                  </a:lnTo>
                  <a:lnTo>
                    <a:pt x="33629" y="93052"/>
                  </a:lnTo>
                  <a:lnTo>
                    <a:pt x="24485" y="93052"/>
                  </a:lnTo>
                  <a:lnTo>
                    <a:pt x="19913" y="91528"/>
                  </a:lnTo>
                  <a:lnTo>
                    <a:pt x="13817" y="85432"/>
                  </a:lnTo>
                  <a:lnTo>
                    <a:pt x="13817" y="79336"/>
                  </a:lnTo>
                  <a:lnTo>
                    <a:pt x="15341" y="77812"/>
                  </a:lnTo>
                  <a:lnTo>
                    <a:pt x="15341" y="76288"/>
                  </a:lnTo>
                  <a:lnTo>
                    <a:pt x="16865" y="73240"/>
                  </a:lnTo>
                  <a:lnTo>
                    <a:pt x="18389" y="71716"/>
                  </a:lnTo>
                  <a:lnTo>
                    <a:pt x="21437" y="71716"/>
                  </a:lnTo>
                  <a:lnTo>
                    <a:pt x="22961" y="70192"/>
                  </a:lnTo>
                  <a:lnTo>
                    <a:pt x="27533" y="70192"/>
                  </a:lnTo>
                  <a:lnTo>
                    <a:pt x="32105" y="68668"/>
                  </a:lnTo>
                  <a:lnTo>
                    <a:pt x="41249" y="67144"/>
                  </a:lnTo>
                  <a:lnTo>
                    <a:pt x="48869" y="65620"/>
                  </a:lnTo>
                  <a:lnTo>
                    <a:pt x="53441" y="64096"/>
                  </a:lnTo>
                  <a:lnTo>
                    <a:pt x="53441" y="54952"/>
                  </a:lnTo>
                  <a:lnTo>
                    <a:pt x="48869" y="56476"/>
                  </a:lnTo>
                  <a:lnTo>
                    <a:pt x="41249" y="58000"/>
                  </a:lnTo>
                  <a:lnTo>
                    <a:pt x="30581" y="59524"/>
                  </a:lnTo>
                  <a:lnTo>
                    <a:pt x="21437" y="59524"/>
                  </a:lnTo>
                  <a:lnTo>
                    <a:pt x="18389" y="61048"/>
                  </a:lnTo>
                  <a:lnTo>
                    <a:pt x="15341" y="61048"/>
                  </a:lnTo>
                  <a:lnTo>
                    <a:pt x="12293" y="62572"/>
                  </a:lnTo>
                  <a:lnTo>
                    <a:pt x="9245" y="65620"/>
                  </a:lnTo>
                  <a:lnTo>
                    <a:pt x="6197" y="67144"/>
                  </a:lnTo>
                  <a:lnTo>
                    <a:pt x="4673" y="68668"/>
                  </a:lnTo>
                  <a:lnTo>
                    <a:pt x="1625" y="74764"/>
                  </a:lnTo>
                  <a:lnTo>
                    <a:pt x="0" y="77812"/>
                  </a:lnTo>
                  <a:lnTo>
                    <a:pt x="0" y="88480"/>
                  </a:lnTo>
                  <a:lnTo>
                    <a:pt x="3149" y="93052"/>
                  </a:lnTo>
                  <a:lnTo>
                    <a:pt x="6197" y="96100"/>
                  </a:lnTo>
                  <a:lnTo>
                    <a:pt x="10769" y="100774"/>
                  </a:lnTo>
                  <a:lnTo>
                    <a:pt x="18389" y="102298"/>
                  </a:lnTo>
                  <a:lnTo>
                    <a:pt x="36677" y="102298"/>
                  </a:lnTo>
                  <a:lnTo>
                    <a:pt x="41249" y="100774"/>
                  </a:lnTo>
                  <a:lnTo>
                    <a:pt x="44297" y="99148"/>
                  </a:lnTo>
                  <a:lnTo>
                    <a:pt x="48869" y="96100"/>
                  </a:lnTo>
                  <a:lnTo>
                    <a:pt x="52933" y="93052"/>
                  </a:lnTo>
                  <a:lnTo>
                    <a:pt x="54965" y="91528"/>
                  </a:lnTo>
                  <a:lnTo>
                    <a:pt x="54965" y="99148"/>
                  </a:lnTo>
                  <a:lnTo>
                    <a:pt x="56489" y="100774"/>
                  </a:lnTo>
                  <a:lnTo>
                    <a:pt x="70294" y="100774"/>
                  </a:lnTo>
                  <a:close/>
                </a:path>
                <a:path w="180339" h="102869">
                  <a:moveTo>
                    <a:pt x="152692" y="53428"/>
                  </a:moveTo>
                  <a:lnTo>
                    <a:pt x="149644" y="44284"/>
                  </a:lnTo>
                  <a:lnTo>
                    <a:pt x="146596" y="39712"/>
                  </a:lnTo>
                  <a:lnTo>
                    <a:pt x="145072" y="36664"/>
                  </a:lnTo>
                  <a:lnTo>
                    <a:pt x="142024" y="33616"/>
                  </a:lnTo>
                  <a:lnTo>
                    <a:pt x="140500" y="32600"/>
                  </a:lnTo>
                  <a:lnTo>
                    <a:pt x="140500" y="54952"/>
                  </a:lnTo>
                  <a:lnTo>
                    <a:pt x="140500" y="73240"/>
                  </a:lnTo>
                  <a:lnTo>
                    <a:pt x="137452" y="80860"/>
                  </a:lnTo>
                  <a:lnTo>
                    <a:pt x="134404" y="85432"/>
                  </a:lnTo>
                  <a:lnTo>
                    <a:pt x="129832" y="90004"/>
                  </a:lnTo>
                  <a:lnTo>
                    <a:pt x="125260" y="93052"/>
                  </a:lnTo>
                  <a:lnTo>
                    <a:pt x="111455" y="93052"/>
                  </a:lnTo>
                  <a:lnTo>
                    <a:pt x="109169" y="91528"/>
                  </a:lnTo>
                  <a:lnTo>
                    <a:pt x="106883" y="90004"/>
                  </a:lnTo>
                  <a:lnTo>
                    <a:pt x="102311" y="82384"/>
                  </a:lnTo>
                  <a:lnTo>
                    <a:pt x="99263" y="79336"/>
                  </a:lnTo>
                  <a:lnTo>
                    <a:pt x="99263" y="54952"/>
                  </a:lnTo>
                  <a:lnTo>
                    <a:pt x="100787" y="48856"/>
                  </a:lnTo>
                  <a:lnTo>
                    <a:pt x="105359" y="44284"/>
                  </a:lnTo>
                  <a:lnTo>
                    <a:pt x="108407" y="39712"/>
                  </a:lnTo>
                  <a:lnTo>
                    <a:pt x="114503" y="36664"/>
                  </a:lnTo>
                  <a:lnTo>
                    <a:pt x="125260" y="36664"/>
                  </a:lnTo>
                  <a:lnTo>
                    <a:pt x="134404" y="42760"/>
                  </a:lnTo>
                  <a:lnTo>
                    <a:pt x="137452" y="47332"/>
                  </a:lnTo>
                  <a:lnTo>
                    <a:pt x="140500" y="54952"/>
                  </a:lnTo>
                  <a:lnTo>
                    <a:pt x="140500" y="32600"/>
                  </a:lnTo>
                  <a:lnTo>
                    <a:pt x="137452" y="30568"/>
                  </a:lnTo>
                  <a:lnTo>
                    <a:pt x="134404" y="29044"/>
                  </a:lnTo>
                  <a:lnTo>
                    <a:pt x="125260" y="25996"/>
                  </a:lnTo>
                  <a:lnTo>
                    <a:pt x="111455" y="25996"/>
                  </a:lnTo>
                  <a:lnTo>
                    <a:pt x="105359" y="30568"/>
                  </a:lnTo>
                  <a:lnTo>
                    <a:pt x="99263" y="36664"/>
                  </a:lnTo>
                  <a:lnTo>
                    <a:pt x="99263" y="0"/>
                  </a:lnTo>
                  <a:lnTo>
                    <a:pt x="87071" y="0"/>
                  </a:lnTo>
                  <a:lnTo>
                    <a:pt x="87071" y="100774"/>
                  </a:lnTo>
                  <a:lnTo>
                    <a:pt x="99263" y="100774"/>
                  </a:lnTo>
                  <a:lnTo>
                    <a:pt x="99263" y="91528"/>
                  </a:lnTo>
                  <a:lnTo>
                    <a:pt x="103835" y="99148"/>
                  </a:lnTo>
                  <a:lnTo>
                    <a:pt x="111455" y="102298"/>
                  </a:lnTo>
                  <a:lnTo>
                    <a:pt x="129832" y="102298"/>
                  </a:lnTo>
                  <a:lnTo>
                    <a:pt x="152692" y="64096"/>
                  </a:lnTo>
                  <a:lnTo>
                    <a:pt x="152692" y="53428"/>
                  </a:lnTo>
                  <a:close/>
                </a:path>
                <a:path w="180339" h="102869">
                  <a:moveTo>
                    <a:pt x="180124" y="1422"/>
                  </a:moveTo>
                  <a:lnTo>
                    <a:pt x="167932" y="1422"/>
                  </a:lnTo>
                  <a:lnTo>
                    <a:pt x="167932" y="15240"/>
                  </a:lnTo>
                  <a:lnTo>
                    <a:pt x="180124" y="15240"/>
                  </a:lnTo>
                  <a:lnTo>
                    <a:pt x="180124" y="1422"/>
                  </a:lnTo>
                  <a:close/>
                </a:path>
              </a:pathLst>
            </a:custGeom>
            <a:solidFill>
              <a:srgbClr val="000000"/>
            </a:solidFill>
          </p:spPr>
          <p:txBody>
            <a:bodyPr wrap="square" lIns="0" tIns="0" rIns="0" bIns="0" rtlCol="0"/>
            <a:lstStyle/>
            <a:p>
              <a:endParaRPr/>
            </a:p>
          </p:txBody>
        </p:sp>
        <p:pic>
          <p:nvPicPr>
            <p:cNvPr id="39" name="object 39"/>
            <p:cNvPicPr/>
            <p:nvPr/>
          </p:nvPicPr>
          <p:blipFill>
            <a:blip r:embed="rId19" cstate="print"/>
            <a:stretch>
              <a:fillRect/>
            </a:stretch>
          </p:blipFill>
          <p:spPr>
            <a:xfrm>
              <a:off x="5197506" y="2563367"/>
              <a:ext cx="1557051" cy="131254"/>
            </a:xfrm>
            <a:prstGeom prst="rect">
              <a:avLst/>
            </a:prstGeom>
          </p:spPr>
        </p:pic>
      </p:grpSp>
      <p:pic>
        <p:nvPicPr>
          <p:cNvPr id="40" name="object 40"/>
          <p:cNvPicPr/>
          <p:nvPr/>
        </p:nvPicPr>
        <p:blipFill>
          <a:blip r:embed="rId20" cstate="print"/>
          <a:stretch>
            <a:fillRect/>
          </a:stretch>
        </p:blipFill>
        <p:spPr>
          <a:xfrm>
            <a:off x="1097470" y="3289649"/>
            <a:ext cx="236600" cy="130206"/>
          </a:xfrm>
          <a:prstGeom prst="rect">
            <a:avLst/>
          </a:prstGeom>
        </p:spPr>
      </p:pic>
      <p:sp>
        <p:nvSpPr>
          <p:cNvPr id="41" name="object 41"/>
          <p:cNvSpPr/>
          <p:nvPr/>
        </p:nvSpPr>
        <p:spPr>
          <a:xfrm>
            <a:off x="1819655" y="3291840"/>
            <a:ext cx="26034" cy="128270"/>
          </a:xfrm>
          <a:custGeom>
            <a:avLst/>
            <a:gdLst/>
            <a:ahLst/>
            <a:cxnLst/>
            <a:rect l="l" t="t" r="r" b="b"/>
            <a:pathLst>
              <a:path w="26035" h="128270">
                <a:moveTo>
                  <a:pt x="25908" y="128016"/>
                </a:moveTo>
                <a:lnTo>
                  <a:pt x="0" y="128016"/>
                </a:lnTo>
                <a:lnTo>
                  <a:pt x="0" y="0"/>
                </a:lnTo>
                <a:lnTo>
                  <a:pt x="25908" y="0"/>
                </a:lnTo>
                <a:lnTo>
                  <a:pt x="25908" y="128016"/>
                </a:lnTo>
                <a:close/>
              </a:path>
            </a:pathLst>
          </a:custGeom>
          <a:solidFill>
            <a:srgbClr val="2D5295"/>
          </a:solidFill>
        </p:spPr>
        <p:txBody>
          <a:bodyPr wrap="square" lIns="0" tIns="0" rIns="0" bIns="0" rtlCol="0"/>
          <a:lstStyle/>
          <a:p>
            <a:endParaRPr/>
          </a:p>
        </p:txBody>
      </p:sp>
      <p:sp>
        <p:nvSpPr>
          <p:cNvPr id="42" name="object 42"/>
          <p:cNvSpPr/>
          <p:nvPr/>
        </p:nvSpPr>
        <p:spPr>
          <a:xfrm>
            <a:off x="3304692" y="3291179"/>
            <a:ext cx="75565" cy="128905"/>
          </a:xfrm>
          <a:custGeom>
            <a:avLst/>
            <a:gdLst/>
            <a:ahLst/>
            <a:cxnLst/>
            <a:rect l="l" t="t" r="r" b="b"/>
            <a:pathLst>
              <a:path w="75564" h="128904">
                <a:moveTo>
                  <a:pt x="26009" y="35153"/>
                </a:moveTo>
                <a:lnTo>
                  <a:pt x="0" y="35153"/>
                </a:lnTo>
                <a:lnTo>
                  <a:pt x="0" y="126682"/>
                </a:lnTo>
                <a:lnTo>
                  <a:pt x="26009" y="126682"/>
                </a:lnTo>
                <a:lnTo>
                  <a:pt x="26009" y="35153"/>
                </a:lnTo>
                <a:close/>
              </a:path>
              <a:path w="75564" h="128904">
                <a:moveTo>
                  <a:pt x="26009" y="0"/>
                </a:moveTo>
                <a:lnTo>
                  <a:pt x="0" y="0"/>
                </a:lnTo>
                <a:lnTo>
                  <a:pt x="0" y="22961"/>
                </a:lnTo>
                <a:lnTo>
                  <a:pt x="26009" y="22961"/>
                </a:lnTo>
                <a:lnTo>
                  <a:pt x="26009" y="0"/>
                </a:lnTo>
                <a:close/>
              </a:path>
              <a:path w="75564" h="128904">
                <a:moveTo>
                  <a:pt x="75539" y="673"/>
                </a:moveTo>
                <a:lnTo>
                  <a:pt x="49631" y="673"/>
                </a:lnTo>
                <a:lnTo>
                  <a:pt x="49631" y="128689"/>
                </a:lnTo>
                <a:lnTo>
                  <a:pt x="75539" y="128689"/>
                </a:lnTo>
                <a:lnTo>
                  <a:pt x="75539" y="673"/>
                </a:lnTo>
                <a:close/>
              </a:path>
            </a:pathLst>
          </a:custGeom>
          <a:solidFill>
            <a:srgbClr val="2D5295"/>
          </a:solidFill>
        </p:spPr>
        <p:txBody>
          <a:bodyPr wrap="square" lIns="0" tIns="0" rIns="0" bIns="0" rtlCol="0"/>
          <a:lstStyle/>
          <a:p>
            <a:endParaRPr/>
          </a:p>
        </p:txBody>
      </p:sp>
      <p:sp>
        <p:nvSpPr>
          <p:cNvPr id="43" name="object 43"/>
          <p:cNvSpPr/>
          <p:nvPr/>
        </p:nvSpPr>
        <p:spPr>
          <a:xfrm>
            <a:off x="3921442" y="3505212"/>
            <a:ext cx="78105" cy="100965"/>
          </a:xfrm>
          <a:custGeom>
            <a:avLst/>
            <a:gdLst/>
            <a:ahLst/>
            <a:cxnLst/>
            <a:rect l="l" t="t" r="r" b="b"/>
            <a:pathLst>
              <a:path w="78104" h="100964">
                <a:moveTo>
                  <a:pt x="13716" y="28562"/>
                </a:moveTo>
                <a:lnTo>
                  <a:pt x="0" y="28562"/>
                </a:lnTo>
                <a:lnTo>
                  <a:pt x="0" y="100291"/>
                </a:lnTo>
                <a:lnTo>
                  <a:pt x="13716" y="100291"/>
                </a:lnTo>
                <a:lnTo>
                  <a:pt x="13716" y="28562"/>
                </a:lnTo>
                <a:close/>
              </a:path>
              <a:path w="78104" h="100964">
                <a:moveTo>
                  <a:pt x="13716" y="1130"/>
                </a:moveTo>
                <a:lnTo>
                  <a:pt x="0" y="1130"/>
                </a:lnTo>
                <a:lnTo>
                  <a:pt x="0" y="14846"/>
                </a:lnTo>
                <a:lnTo>
                  <a:pt x="13716" y="14846"/>
                </a:lnTo>
                <a:lnTo>
                  <a:pt x="13716" y="1130"/>
                </a:lnTo>
                <a:close/>
              </a:path>
              <a:path w="78104" h="100964">
                <a:moveTo>
                  <a:pt x="45529" y="0"/>
                </a:moveTo>
                <a:lnTo>
                  <a:pt x="31813" y="0"/>
                </a:lnTo>
                <a:lnTo>
                  <a:pt x="31813" y="100584"/>
                </a:lnTo>
                <a:lnTo>
                  <a:pt x="45529" y="100584"/>
                </a:lnTo>
                <a:lnTo>
                  <a:pt x="45529" y="0"/>
                </a:lnTo>
                <a:close/>
              </a:path>
              <a:path w="78104" h="100964">
                <a:moveTo>
                  <a:pt x="77533" y="0"/>
                </a:moveTo>
                <a:lnTo>
                  <a:pt x="63817" y="0"/>
                </a:lnTo>
                <a:lnTo>
                  <a:pt x="63817" y="100584"/>
                </a:lnTo>
                <a:lnTo>
                  <a:pt x="77533" y="100584"/>
                </a:lnTo>
                <a:lnTo>
                  <a:pt x="77533" y="0"/>
                </a:lnTo>
                <a:close/>
              </a:path>
            </a:pathLst>
          </a:custGeom>
          <a:solidFill>
            <a:srgbClr val="000000"/>
          </a:solidFill>
        </p:spPr>
        <p:txBody>
          <a:bodyPr wrap="square" lIns="0" tIns="0" rIns="0" bIns="0" rtlCol="0"/>
          <a:lstStyle/>
          <a:p>
            <a:endParaRPr/>
          </a:p>
        </p:txBody>
      </p:sp>
      <p:pic>
        <p:nvPicPr>
          <p:cNvPr id="44" name="object 44"/>
          <p:cNvPicPr/>
          <p:nvPr/>
        </p:nvPicPr>
        <p:blipFill>
          <a:blip r:embed="rId21" cstate="print"/>
          <a:stretch>
            <a:fillRect/>
          </a:stretch>
        </p:blipFill>
        <p:spPr>
          <a:xfrm>
            <a:off x="4066413" y="3506342"/>
            <a:ext cx="146589" cy="100679"/>
          </a:xfrm>
          <a:prstGeom prst="rect">
            <a:avLst/>
          </a:prstGeom>
        </p:spPr>
      </p:pic>
      <p:pic>
        <p:nvPicPr>
          <p:cNvPr id="45" name="object 45"/>
          <p:cNvPicPr/>
          <p:nvPr/>
        </p:nvPicPr>
        <p:blipFill>
          <a:blip r:embed="rId22" cstate="print"/>
          <a:stretch>
            <a:fillRect/>
          </a:stretch>
        </p:blipFill>
        <p:spPr>
          <a:xfrm>
            <a:off x="5176170" y="3532251"/>
            <a:ext cx="143446" cy="74771"/>
          </a:xfrm>
          <a:prstGeom prst="rect">
            <a:avLst/>
          </a:prstGeom>
        </p:spPr>
      </p:pic>
      <p:pic>
        <p:nvPicPr>
          <p:cNvPr id="46" name="object 46"/>
          <p:cNvPicPr/>
          <p:nvPr/>
        </p:nvPicPr>
        <p:blipFill>
          <a:blip r:embed="rId23" cstate="print"/>
          <a:stretch>
            <a:fillRect/>
          </a:stretch>
        </p:blipFill>
        <p:spPr>
          <a:xfrm>
            <a:off x="5379148" y="3532251"/>
            <a:ext cx="146589" cy="74771"/>
          </a:xfrm>
          <a:prstGeom prst="rect">
            <a:avLst/>
          </a:prstGeom>
        </p:spPr>
      </p:pic>
      <p:pic>
        <p:nvPicPr>
          <p:cNvPr id="47" name="object 47"/>
          <p:cNvPicPr/>
          <p:nvPr/>
        </p:nvPicPr>
        <p:blipFill>
          <a:blip r:embed="rId24" cstate="print"/>
          <a:stretch>
            <a:fillRect/>
          </a:stretch>
        </p:blipFill>
        <p:spPr>
          <a:xfrm>
            <a:off x="1097470" y="3288125"/>
            <a:ext cx="4098512" cy="718661"/>
          </a:xfrm>
          <a:prstGeom prst="rect">
            <a:avLst/>
          </a:prstGeom>
        </p:spPr>
      </p:pic>
      <p:pic>
        <p:nvPicPr>
          <p:cNvPr id="48" name="object 48"/>
          <p:cNvPicPr/>
          <p:nvPr/>
        </p:nvPicPr>
        <p:blipFill>
          <a:blip r:embed="rId25" cstate="print"/>
          <a:stretch>
            <a:fillRect/>
          </a:stretch>
        </p:blipFill>
        <p:spPr>
          <a:xfrm>
            <a:off x="5594413" y="3503295"/>
            <a:ext cx="1146428" cy="103822"/>
          </a:xfrm>
          <a:prstGeom prst="rect">
            <a:avLst/>
          </a:prstGeom>
        </p:spPr>
      </p:pic>
      <p:pic>
        <p:nvPicPr>
          <p:cNvPr id="49" name="object 49"/>
          <p:cNvPicPr/>
          <p:nvPr/>
        </p:nvPicPr>
        <p:blipFill>
          <a:blip r:embed="rId26" cstate="print"/>
          <a:stretch>
            <a:fillRect/>
          </a:stretch>
        </p:blipFill>
        <p:spPr>
          <a:xfrm>
            <a:off x="5250942" y="3689413"/>
            <a:ext cx="1488376" cy="132778"/>
          </a:xfrm>
          <a:prstGeom prst="rect">
            <a:avLst/>
          </a:prstGeom>
        </p:spPr>
      </p:pic>
      <p:grpSp>
        <p:nvGrpSpPr>
          <p:cNvPr id="50" name="object 50"/>
          <p:cNvGrpSpPr/>
          <p:nvPr/>
        </p:nvGrpSpPr>
        <p:grpSpPr>
          <a:xfrm>
            <a:off x="1097470" y="4414170"/>
            <a:ext cx="238125" cy="131445"/>
            <a:chOff x="1097470" y="4414170"/>
            <a:chExt cx="238125" cy="131445"/>
          </a:xfrm>
        </p:grpSpPr>
        <p:sp>
          <p:nvSpPr>
            <p:cNvPr id="51" name="object 51"/>
            <p:cNvSpPr/>
            <p:nvPr/>
          </p:nvSpPr>
          <p:spPr>
            <a:xfrm>
              <a:off x="1097470" y="4414177"/>
              <a:ext cx="133985" cy="130810"/>
            </a:xfrm>
            <a:custGeom>
              <a:avLst/>
              <a:gdLst/>
              <a:ahLst/>
              <a:cxnLst/>
              <a:rect l="l" t="t" r="r" b="b"/>
              <a:pathLst>
                <a:path w="133984" h="130810">
                  <a:moveTo>
                    <a:pt x="93052" y="80873"/>
                  </a:moveTo>
                  <a:lnTo>
                    <a:pt x="76288" y="80873"/>
                  </a:lnTo>
                  <a:lnTo>
                    <a:pt x="76288" y="38201"/>
                  </a:lnTo>
                  <a:lnTo>
                    <a:pt x="76288" y="0"/>
                  </a:lnTo>
                  <a:lnTo>
                    <a:pt x="56476" y="0"/>
                  </a:lnTo>
                  <a:lnTo>
                    <a:pt x="53428" y="4457"/>
                  </a:lnTo>
                  <a:lnTo>
                    <a:pt x="53428" y="38201"/>
                  </a:lnTo>
                  <a:lnTo>
                    <a:pt x="53428" y="80873"/>
                  </a:lnTo>
                  <a:lnTo>
                    <a:pt x="22860" y="80873"/>
                  </a:lnTo>
                  <a:lnTo>
                    <a:pt x="53428" y="38201"/>
                  </a:lnTo>
                  <a:lnTo>
                    <a:pt x="53428" y="4457"/>
                  </a:lnTo>
                  <a:lnTo>
                    <a:pt x="0" y="82397"/>
                  </a:lnTo>
                  <a:lnTo>
                    <a:pt x="0" y="103822"/>
                  </a:lnTo>
                  <a:lnTo>
                    <a:pt x="53428" y="103822"/>
                  </a:lnTo>
                  <a:lnTo>
                    <a:pt x="53428" y="128206"/>
                  </a:lnTo>
                  <a:lnTo>
                    <a:pt x="76288" y="128206"/>
                  </a:lnTo>
                  <a:lnTo>
                    <a:pt x="76288" y="103822"/>
                  </a:lnTo>
                  <a:lnTo>
                    <a:pt x="93052" y="103822"/>
                  </a:lnTo>
                  <a:lnTo>
                    <a:pt x="93052" y="80873"/>
                  </a:lnTo>
                  <a:close/>
                </a:path>
                <a:path w="133984" h="130810">
                  <a:moveTo>
                    <a:pt x="133908" y="104482"/>
                  </a:moveTo>
                  <a:lnTo>
                    <a:pt x="108000" y="104482"/>
                  </a:lnTo>
                  <a:lnTo>
                    <a:pt x="108000" y="130390"/>
                  </a:lnTo>
                  <a:lnTo>
                    <a:pt x="133908" y="130390"/>
                  </a:lnTo>
                  <a:lnTo>
                    <a:pt x="133908" y="104482"/>
                  </a:lnTo>
                  <a:close/>
                </a:path>
              </a:pathLst>
            </a:custGeom>
            <a:solidFill>
              <a:srgbClr val="2D5295"/>
            </a:solidFill>
          </p:spPr>
          <p:txBody>
            <a:bodyPr wrap="square" lIns="0" tIns="0" rIns="0" bIns="0" rtlCol="0"/>
            <a:lstStyle/>
            <a:p>
              <a:endParaRPr/>
            </a:p>
          </p:txBody>
        </p:sp>
        <p:pic>
          <p:nvPicPr>
            <p:cNvPr id="52" name="object 52"/>
            <p:cNvPicPr/>
            <p:nvPr/>
          </p:nvPicPr>
          <p:blipFill>
            <a:blip r:embed="rId27" cstate="print"/>
            <a:stretch>
              <a:fillRect/>
            </a:stretch>
          </p:blipFill>
          <p:spPr>
            <a:xfrm>
              <a:off x="1251584" y="4414170"/>
              <a:ext cx="84010" cy="131254"/>
            </a:xfrm>
            <a:prstGeom prst="rect">
              <a:avLst/>
            </a:prstGeom>
          </p:spPr>
        </p:pic>
      </p:grpSp>
      <p:grpSp>
        <p:nvGrpSpPr>
          <p:cNvPr id="53" name="object 53"/>
          <p:cNvGrpSpPr/>
          <p:nvPr/>
        </p:nvGrpSpPr>
        <p:grpSpPr>
          <a:xfrm>
            <a:off x="1474469" y="4415790"/>
            <a:ext cx="792480" cy="130175"/>
            <a:chOff x="1474469" y="4415790"/>
            <a:chExt cx="792480" cy="130175"/>
          </a:xfrm>
        </p:grpSpPr>
        <p:pic>
          <p:nvPicPr>
            <p:cNvPr id="54" name="object 54"/>
            <p:cNvPicPr/>
            <p:nvPr/>
          </p:nvPicPr>
          <p:blipFill>
            <a:blip r:embed="rId28" cstate="print"/>
            <a:stretch>
              <a:fillRect/>
            </a:stretch>
          </p:blipFill>
          <p:spPr>
            <a:xfrm>
              <a:off x="1474469" y="4415790"/>
              <a:ext cx="415194" cy="129635"/>
            </a:xfrm>
            <a:prstGeom prst="rect">
              <a:avLst/>
            </a:prstGeom>
          </p:spPr>
        </p:pic>
        <p:pic>
          <p:nvPicPr>
            <p:cNvPr id="55" name="object 55"/>
            <p:cNvPicPr/>
            <p:nvPr/>
          </p:nvPicPr>
          <p:blipFill>
            <a:blip r:embed="rId29" cstate="print"/>
            <a:stretch>
              <a:fillRect/>
            </a:stretch>
          </p:blipFill>
          <p:spPr>
            <a:xfrm>
              <a:off x="1909476" y="4450842"/>
              <a:ext cx="84010" cy="94583"/>
            </a:xfrm>
            <a:prstGeom prst="rect">
              <a:avLst/>
            </a:prstGeom>
          </p:spPr>
        </p:pic>
        <p:pic>
          <p:nvPicPr>
            <p:cNvPr id="56" name="object 56"/>
            <p:cNvPicPr/>
            <p:nvPr/>
          </p:nvPicPr>
          <p:blipFill>
            <a:blip r:embed="rId30" cstate="print"/>
            <a:stretch>
              <a:fillRect/>
            </a:stretch>
          </p:blipFill>
          <p:spPr>
            <a:xfrm>
              <a:off x="2017871" y="4447794"/>
              <a:ext cx="248888" cy="97631"/>
            </a:xfrm>
            <a:prstGeom prst="rect">
              <a:avLst/>
            </a:prstGeom>
          </p:spPr>
        </p:pic>
      </p:grpSp>
      <p:grpSp>
        <p:nvGrpSpPr>
          <p:cNvPr id="57" name="object 57"/>
          <p:cNvGrpSpPr/>
          <p:nvPr/>
        </p:nvGrpSpPr>
        <p:grpSpPr>
          <a:xfrm>
            <a:off x="2329338" y="4415694"/>
            <a:ext cx="824865" cy="130175"/>
            <a:chOff x="2329338" y="4415694"/>
            <a:chExt cx="824865" cy="130175"/>
          </a:xfrm>
        </p:grpSpPr>
        <p:pic>
          <p:nvPicPr>
            <p:cNvPr id="58" name="object 58"/>
            <p:cNvPicPr/>
            <p:nvPr/>
          </p:nvPicPr>
          <p:blipFill>
            <a:blip r:embed="rId31" cstate="print"/>
            <a:stretch>
              <a:fillRect/>
            </a:stretch>
          </p:blipFill>
          <p:spPr>
            <a:xfrm>
              <a:off x="2329338" y="4415694"/>
              <a:ext cx="210597" cy="129730"/>
            </a:xfrm>
            <a:prstGeom prst="rect">
              <a:avLst/>
            </a:prstGeom>
          </p:spPr>
        </p:pic>
        <p:sp>
          <p:nvSpPr>
            <p:cNvPr id="59" name="object 59"/>
            <p:cNvSpPr/>
            <p:nvPr/>
          </p:nvSpPr>
          <p:spPr>
            <a:xfrm>
              <a:off x="2566416" y="4416551"/>
              <a:ext cx="26034" cy="128270"/>
            </a:xfrm>
            <a:custGeom>
              <a:avLst/>
              <a:gdLst/>
              <a:ahLst/>
              <a:cxnLst/>
              <a:rect l="l" t="t" r="r" b="b"/>
              <a:pathLst>
                <a:path w="26035" h="128270">
                  <a:moveTo>
                    <a:pt x="25908" y="128016"/>
                  </a:moveTo>
                  <a:lnTo>
                    <a:pt x="0" y="128016"/>
                  </a:lnTo>
                  <a:lnTo>
                    <a:pt x="0" y="0"/>
                  </a:lnTo>
                  <a:lnTo>
                    <a:pt x="25908" y="0"/>
                  </a:lnTo>
                  <a:lnTo>
                    <a:pt x="25908" y="128016"/>
                  </a:lnTo>
                  <a:close/>
                </a:path>
              </a:pathLst>
            </a:custGeom>
            <a:solidFill>
              <a:srgbClr val="2D5295"/>
            </a:solidFill>
          </p:spPr>
          <p:txBody>
            <a:bodyPr wrap="square" lIns="0" tIns="0" rIns="0" bIns="0" rtlCol="0"/>
            <a:lstStyle/>
            <a:p>
              <a:endParaRPr/>
            </a:p>
          </p:txBody>
        </p:sp>
        <p:pic>
          <p:nvPicPr>
            <p:cNvPr id="60" name="object 60"/>
            <p:cNvPicPr/>
            <p:nvPr/>
          </p:nvPicPr>
          <p:blipFill>
            <a:blip r:embed="rId32" cstate="print"/>
            <a:stretch>
              <a:fillRect/>
            </a:stretch>
          </p:blipFill>
          <p:spPr>
            <a:xfrm>
              <a:off x="2614707" y="4415694"/>
              <a:ext cx="320516" cy="129730"/>
            </a:xfrm>
            <a:prstGeom prst="rect">
              <a:avLst/>
            </a:prstGeom>
          </p:spPr>
        </p:pic>
        <p:pic>
          <p:nvPicPr>
            <p:cNvPr id="61" name="object 61"/>
            <p:cNvPicPr/>
            <p:nvPr/>
          </p:nvPicPr>
          <p:blipFill>
            <a:blip r:embed="rId33" cstate="print"/>
            <a:stretch>
              <a:fillRect/>
            </a:stretch>
          </p:blipFill>
          <p:spPr>
            <a:xfrm>
              <a:off x="2955131" y="4447793"/>
              <a:ext cx="94678" cy="97631"/>
            </a:xfrm>
            <a:prstGeom prst="rect">
              <a:avLst/>
            </a:prstGeom>
          </p:spPr>
        </p:pic>
        <p:pic>
          <p:nvPicPr>
            <p:cNvPr id="62" name="object 62"/>
            <p:cNvPicPr/>
            <p:nvPr/>
          </p:nvPicPr>
          <p:blipFill>
            <a:blip r:embed="rId34" cstate="print"/>
            <a:stretch>
              <a:fillRect/>
            </a:stretch>
          </p:blipFill>
          <p:spPr>
            <a:xfrm>
              <a:off x="3069621" y="4447794"/>
              <a:ext cx="84010" cy="94583"/>
            </a:xfrm>
            <a:prstGeom prst="rect">
              <a:avLst/>
            </a:prstGeom>
          </p:spPr>
        </p:pic>
      </p:grpSp>
      <p:grpSp>
        <p:nvGrpSpPr>
          <p:cNvPr id="63" name="object 63"/>
          <p:cNvGrpSpPr/>
          <p:nvPr/>
        </p:nvGrpSpPr>
        <p:grpSpPr>
          <a:xfrm>
            <a:off x="2996374" y="4629911"/>
            <a:ext cx="291465" cy="102235"/>
            <a:chOff x="2996374" y="4629911"/>
            <a:chExt cx="291465" cy="102235"/>
          </a:xfrm>
        </p:grpSpPr>
        <p:sp>
          <p:nvSpPr>
            <p:cNvPr id="64" name="object 64"/>
            <p:cNvSpPr/>
            <p:nvPr/>
          </p:nvSpPr>
          <p:spPr>
            <a:xfrm>
              <a:off x="2996362" y="4630864"/>
              <a:ext cx="62865" cy="100965"/>
            </a:xfrm>
            <a:custGeom>
              <a:avLst/>
              <a:gdLst/>
              <a:ahLst/>
              <a:cxnLst/>
              <a:rect l="l" t="t" r="r" b="b"/>
              <a:pathLst>
                <a:path w="62864" h="100964">
                  <a:moveTo>
                    <a:pt x="12192" y="27533"/>
                  </a:moveTo>
                  <a:lnTo>
                    <a:pt x="0" y="27533"/>
                  </a:lnTo>
                  <a:lnTo>
                    <a:pt x="0" y="99161"/>
                  </a:lnTo>
                  <a:lnTo>
                    <a:pt x="12192" y="99161"/>
                  </a:lnTo>
                  <a:lnTo>
                    <a:pt x="12192" y="27533"/>
                  </a:lnTo>
                  <a:close/>
                </a:path>
                <a:path w="62864" h="100964">
                  <a:moveTo>
                    <a:pt x="12192" y="0"/>
                  </a:moveTo>
                  <a:lnTo>
                    <a:pt x="0" y="0"/>
                  </a:lnTo>
                  <a:lnTo>
                    <a:pt x="0" y="13716"/>
                  </a:lnTo>
                  <a:lnTo>
                    <a:pt x="12192" y="13716"/>
                  </a:lnTo>
                  <a:lnTo>
                    <a:pt x="12192" y="0"/>
                  </a:lnTo>
                  <a:close/>
                </a:path>
                <a:path w="62864" h="100964">
                  <a:moveTo>
                    <a:pt x="62585" y="99263"/>
                  </a:moveTo>
                  <a:lnTo>
                    <a:pt x="59537" y="88493"/>
                  </a:lnTo>
                  <a:lnTo>
                    <a:pt x="48869" y="88493"/>
                  </a:lnTo>
                  <a:lnTo>
                    <a:pt x="47345" y="86969"/>
                  </a:lnTo>
                  <a:lnTo>
                    <a:pt x="47345" y="36677"/>
                  </a:lnTo>
                  <a:lnTo>
                    <a:pt x="59537" y="36677"/>
                  </a:lnTo>
                  <a:lnTo>
                    <a:pt x="59537" y="27533"/>
                  </a:lnTo>
                  <a:lnTo>
                    <a:pt x="47345" y="27533"/>
                  </a:lnTo>
                  <a:lnTo>
                    <a:pt x="47345" y="1536"/>
                  </a:lnTo>
                  <a:lnTo>
                    <a:pt x="33528" y="9156"/>
                  </a:lnTo>
                  <a:lnTo>
                    <a:pt x="33528" y="27533"/>
                  </a:lnTo>
                  <a:lnTo>
                    <a:pt x="24384" y="27533"/>
                  </a:lnTo>
                  <a:lnTo>
                    <a:pt x="24384" y="36677"/>
                  </a:lnTo>
                  <a:lnTo>
                    <a:pt x="33528" y="36677"/>
                  </a:lnTo>
                  <a:lnTo>
                    <a:pt x="33528" y="85445"/>
                  </a:lnTo>
                  <a:lnTo>
                    <a:pt x="35052" y="90017"/>
                  </a:lnTo>
                  <a:lnTo>
                    <a:pt x="35052" y="93065"/>
                  </a:lnTo>
                  <a:lnTo>
                    <a:pt x="36576" y="96113"/>
                  </a:lnTo>
                  <a:lnTo>
                    <a:pt x="38100" y="97637"/>
                  </a:lnTo>
                  <a:lnTo>
                    <a:pt x="44297" y="100787"/>
                  </a:lnTo>
                  <a:lnTo>
                    <a:pt x="58013" y="100787"/>
                  </a:lnTo>
                  <a:lnTo>
                    <a:pt x="62585" y="99263"/>
                  </a:lnTo>
                  <a:close/>
                </a:path>
              </a:pathLst>
            </a:custGeom>
            <a:solidFill>
              <a:srgbClr val="000000"/>
            </a:solidFill>
          </p:spPr>
          <p:txBody>
            <a:bodyPr wrap="square" lIns="0" tIns="0" rIns="0" bIns="0" rtlCol="0"/>
            <a:lstStyle/>
            <a:p>
              <a:endParaRPr/>
            </a:p>
          </p:txBody>
        </p:sp>
        <p:pic>
          <p:nvPicPr>
            <p:cNvPr id="65" name="object 65"/>
            <p:cNvPicPr/>
            <p:nvPr/>
          </p:nvPicPr>
          <p:blipFill>
            <a:blip r:embed="rId35" cstate="print"/>
            <a:stretch>
              <a:fillRect/>
            </a:stretch>
          </p:blipFill>
          <p:spPr>
            <a:xfrm>
              <a:off x="3097149" y="4629911"/>
              <a:ext cx="190119" cy="100584"/>
            </a:xfrm>
            <a:prstGeom prst="rect">
              <a:avLst/>
            </a:prstGeom>
          </p:spPr>
        </p:pic>
      </p:grpSp>
      <p:grpSp>
        <p:nvGrpSpPr>
          <p:cNvPr id="66" name="object 66"/>
          <p:cNvGrpSpPr/>
          <p:nvPr/>
        </p:nvGrpSpPr>
        <p:grpSpPr>
          <a:xfrm>
            <a:off x="3345180" y="4629911"/>
            <a:ext cx="315595" cy="130810"/>
            <a:chOff x="3345180" y="4629911"/>
            <a:chExt cx="315595" cy="130810"/>
          </a:xfrm>
        </p:grpSpPr>
        <p:sp>
          <p:nvSpPr>
            <p:cNvPr id="67" name="object 67"/>
            <p:cNvSpPr/>
            <p:nvPr/>
          </p:nvSpPr>
          <p:spPr>
            <a:xfrm>
              <a:off x="3345180" y="4629924"/>
              <a:ext cx="45085" cy="100965"/>
            </a:xfrm>
            <a:custGeom>
              <a:avLst/>
              <a:gdLst/>
              <a:ahLst/>
              <a:cxnLst/>
              <a:rect l="l" t="t" r="r" b="b"/>
              <a:pathLst>
                <a:path w="45085" h="100964">
                  <a:moveTo>
                    <a:pt x="13716" y="0"/>
                  </a:moveTo>
                  <a:lnTo>
                    <a:pt x="0" y="0"/>
                  </a:lnTo>
                  <a:lnTo>
                    <a:pt x="0" y="100584"/>
                  </a:lnTo>
                  <a:lnTo>
                    <a:pt x="13716" y="100584"/>
                  </a:lnTo>
                  <a:lnTo>
                    <a:pt x="13716" y="0"/>
                  </a:lnTo>
                  <a:close/>
                </a:path>
                <a:path w="45085" h="100964">
                  <a:moveTo>
                    <a:pt x="44958" y="28473"/>
                  </a:moveTo>
                  <a:lnTo>
                    <a:pt x="32766" y="28473"/>
                  </a:lnTo>
                  <a:lnTo>
                    <a:pt x="32766" y="100101"/>
                  </a:lnTo>
                  <a:lnTo>
                    <a:pt x="44958" y="100101"/>
                  </a:lnTo>
                  <a:lnTo>
                    <a:pt x="44958" y="28473"/>
                  </a:lnTo>
                  <a:close/>
                </a:path>
                <a:path w="45085" h="100964">
                  <a:moveTo>
                    <a:pt x="44958" y="939"/>
                  </a:moveTo>
                  <a:lnTo>
                    <a:pt x="32766" y="939"/>
                  </a:lnTo>
                  <a:lnTo>
                    <a:pt x="32766" y="14655"/>
                  </a:lnTo>
                  <a:lnTo>
                    <a:pt x="44958" y="14655"/>
                  </a:lnTo>
                  <a:lnTo>
                    <a:pt x="44958" y="939"/>
                  </a:lnTo>
                  <a:close/>
                </a:path>
              </a:pathLst>
            </a:custGeom>
            <a:solidFill>
              <a:srgbClr val="000000"/>
            </a:solidFill>
          </p:spPr>
          <p:txBody>
            <a:bodyPr wrap="square" lIns="0" tIns="0" rIns="0" bIns="0" rtlCol="0"/>
            <a:lstStyle/>
            <a:p>
              <a:endParaRPr/>
            </a:p>
          </p:txBody>
        </p:sp>
        <p:pic>
          <p:nvPicPr>
            <p:cNvPr id="68" name="object 68"/>
            <p:cNvPicPr/>
            <p:nvPr/>
          </p:nvPicPr>
          <p:blipFill>
            <a:blip r:embed="rId36" cstate="print"/>
            <a:stretch>
              <a:fillRect/>
            </a:stretch>
          </p:blipFill>
          <p:spPr>
            <a:xfrm>
              <a:off x="3410045" y="4629911"/>
              <a:ext cx="250316" cy="130683"/>
            </a:xfrm>
            <a:prstGeom prst="rect">
              <a:avLst/>
            </a:prstGeom>
          </p:spPr>
        </p:pic>
      </p:grpSp>
      <p:pic>
        <p:nvPicPr>
          <p:cNvPr id="69" name="object 69"/>
          <p:cNvPicPr/>
          <p:nvPr/>
        </p:nvPicPr>
        <p:blipFill>
          <a:blip r:embed="rId37" cstate="print"/>
          <a:stretch>
            <a:fillRect/>
          </a:stretch>
        </p:blipFill>
        <p:spPr>
          <a:xfrm>
            <a:off x="3710749" y="4656867"/>
            <a:ext cx="221361" cy="74771"/>
          </a:xfrm>
          <a:prstGeom prst="rect">
            <a:avLst/>
          </a:prstGeom>
        </p:spPr>
      </p:pic>
      <p:sp>
        <p:nvSpPr>
          <p:cNvPr id="70" name="object 70"/>
          <p:cNvSpPr/>
          <p:nvPr/>
        </p:nvSpPr>
        <p:spPr>
          <a:xfrm>
            <a:off x="3980973" y="4656867"/>
            <a:ext cx="70485" cy="74930"/>
          </a:xfrm>
          <a:custGeom>
            <a:avLst/>
            <a:gdLst/>
            <a:ahLst/>
            <a:cxnLst/>
            <a:rect l="l" t="t" r="r" b="b"/>
            <a:pathLst>
              <a:path w="70485" h="74929">
                <a:moveTo>
                  <a:pt x="15240" y="22860"/>
                </a:moveTo>
                <a:lnTo>
                  <a:pt x="1524" y="21336"/>
                </a:lnTo>
                <a:lnTo>
                  <a:pt x="4572" y="12192"/>
                </a:lnTo>
                <a:lnTo>
                  <a:pt x="13716" y="3048"/>
                </a:lnTo>
                <a:lnTo>
                  <a:pt x="19812" y="1524"/>
                </a:lnTo>
                <a:lnTo>
                  <a:pt x="24384" y="0"/>
                </a:lnTo>
                <a:lnTo>
                  <a:pt x="48768" y="0"/>
                </a:lnTo>
                <a:lnTo>
                  <a:pt x="51911" y="1524"/>
                </a:lnTo>
                <a:lnTo>
                  <a:pt x="56483" y="3048"/>
                </a:lnTo>
                <a:lnTo>
                  <a:pt x="59531" y="4572"/>
                </a:lnTo>
                <a:lnTo>
                  <a:pt x="61055" y="7620"/>
                </a:lnTo>
                <a:lnTo>
                  <a:pt x="62579" y="9144"/>
                </a:lnTo>
                <a:lnTo>
                  <a:pt x="28956" y="9144"/>
                </a:lnTo>
                <a:lnTo>
                  <a:pt x="24384" y="10668"/>
                </a:lnTo>
                <a:lnTo>
                  <a:pt x="21336" y="12192"/>
                </a:lnTo>
                <a:lnTo>
                  <a:pt x="18288" y="15240"/>
                </a:lnTo>
                <a:lnTo>
                  <a:pt x="16764" y="18288"/>
                </a:lnTo>
                <a:lnTo>
                  <a:pt x="15240" y="22860"/>
                </a:lnTo>
                <a:close/>
              </a:path>
              <a:path w="70485" h="74929">
                <a:moveTo>
                  <a:pt x="35052" y="74771"/>
                </a:moveTo>
                <a:lnTo>
                  <a:pt x="18288" y="74771"/>
                </a:lnTo>
                <a:lnTo>
                  <a:pt x="10668" y="73152"/>
                </a:lnTo>
                <a:lnTo>
                  <a:pt x="6096" y="70104"/>
                </a:lnTo>
                <a:lnTo>
                  <a:pt x="1524" y="65532"/>
                </a:lnTo>
                <a:lnTo>
                  <a:pt x="0" y="60960"/>
                </a:lnTo>
                <a:lnTo>
                  <a:pt x="0" y="47244"/>
                </a:lnTo>
                <a:lnTo>
                  <a:pt x="4572" y="42672"/>
                </a:lnTo>
                <a:lnTo>
                  <a:pt x="6096" y="39624"/>
                </a:lnTo>
                <a:lnTo>
                  <a:pt x="18288" y="33528"/>
                </a:lnTo>
                <a:lnTo>
                  <a:pt x="21336" y="33528"/>
                </a:lnTo>
                <a:lnTo>
                  <a:pt x="24384" y="32004"/>
                </a:lnTo>
                <a:lnTo>
                  <a:pt x="30480" y="32004"/>
                </a:lnTo>
                <a:lnTo>
                  <a:pt x="39624" y="30480"/>
                </a:lnTo>
                <a:lnTo>
                  <a:pt x="47244" y="28956"/>
                </a:lnTo>
                <a:lnTo>
                  <a:pt x="53435" y="27432"/>
                </a:lnTo>
                <a:lnTo>
                  <a:pt x="53435" y="19812"/>
                </a:lnTo>
                <a:lnTo>
                  <a:pt x="51911" y="15240"/>
                </a:lnTo>
                <a:lnTo>
                  <a:pt x="48768" y="13716"/>
                </a:lnTo>
                <a:lnTo>
                  <a:pt x="45720" y="10668"/>
                </a:lnTo>
                <a:lnTo>
                  <a:pt x="41148" y="9144"/>
                </a:lnTo>
                <a:lnTo>
                  <a:pt x="62579" y="9144"/>
                </a:lnTo>
                <a:lnTo>
                  <a:pt x="65627" y="15240"/>
                </a:lnTo>
                <a:lnTo>
                  <a:pt x="65627" y="36576"/>
                </a:lnTo>
                <a:lnTo>
                  <a:pt x="53435" y="36576"/>
                </a:lnTo>
                <a:lnTo>
                  <a:pt x="48768" y="39624"/>
                </a:lnTo>
                <a:lnTo>
                  <a:pt x="41148" y="41148"/>
                </a:lnTo>
                <a:lnTo>
                  <a:pt x="32004" y="42672"/>
                </a:lnTo>
                <a:lnTo>
                  <a:pt x="25908" y="42672"/>
                </a:lnTo>
                <a:lnTo>
                  <a:pt x="22860" y="44196"/>
                </a:lnTo>
                <a:lnTo>
                  <a:pt x="19812" y="44196"/>
                </a:lnTo>
                <a:lnTo>
                  <a:pt x="13716" y="50292"/>
                </a:lnTo>
                <a:lnTo>
                  <a:pt x="13716" y="57912"/>
                </a:lnTo>
                <a:lnTo>
                  <a:pt x="15240" y="60960"/>
                </a:lnTo>
                <a:lnTo>
                  <a:pt x="18288" y="62484"/>
                </a:lnTo>
                <a:lnTo>
                  <a:pt x="19812" y="64008"/>
                </a:lnTo>
                <a:lnTo>
                  <a:pt x="24384" y="65532"/>
                </a:lnTo>
                <a:lnTo>
                  <a:pt x="53435" y="65532"/>
                </a:lnTo>
                <a:lnTo>
                  <a:pt x="48768" y="68580"/>
                </a:lnTo>
                <a:lnTo>
                  <a:pt x="44196" y="71628"/>
                </a:lnTo>
                <a:lnTo>
                  <a:pt x="39624" y="73152"/>
                </a:lnTo>
                <a:lnTo>
                  <a:pt x="35052" y="74771"/>
                </a:lnTo>
                <a:close/>
              </a:path>
              <a:path w="70485" h="74929">
                <a:moveTo>
                  <a:pt x="70199" y="73152"/>
                </a:moveTo>
                <a:lnTo>
                  <a:pt x="56483" y="73152"/>
                </a:lnTo>
                <a:lnTo>
                  <a:pt x="54959" y="71628"/>
                </a:lnTo>
                <a:lnTo>
                  <a:pt x="54959" y="68580"/>
                </a:lnTo>
                <a:lnTo>
                  <a:pt x="53435" y="65532"/>
                </a:lnTo>
                <a:lnTo>
                  <a:pt x="33528" y="65532"/>
                </a:lnTo>
                <a:lnTo>
                  <a:pt x="42672" y="62484"/>
                </a:lnTo>
                <a:lnTo>
                  <a:pt x="45720" y="60960"/>
                </a:lnTo>
                <a:lnTo>
                  <a:pt x="48768" y="57912"/>
                </a:lnTo>
                <a:lnTo>
                  <a:pt x="50387" y="54864"/>
                </a:lnTo>
                <a:lnTo>
                  <a:pt x="51911" y="51816"/>
                </a:lnTo>
                <a:lnTo>
                  <a:pt x="53435" y="47244"/>
                </a:lnTo>
                <a:lnTo>
                  <a:pt x="53435" y="36576"/>
                </a:lnTo>
                <a:lnTo>
                  <a:pt x="65627" y="36576"/>
                </a:lnTo>
                <a:lnTo>
                  <a:pt x="65627" y="62484"/>
                </a:lnTo>
                <a:lnTo>
                  <a:pt x="67151" y="65532"/>
                </a:lnTo>
                <a:lnTo>
                  <a:pt x="67151" y="68580"/>
                </a:lnTo>
                <a:lnTo>
                  <a:pt x="68675" y="71628"/>
                </a:lnTo>
                <a:lnTo>
                  <a:pt x="70199" y="73152"/>
                </a:lnTo>
                <a:close/>
              </a:path>
            </a:pathLst>
          </a:custGeom>
          <a:solidFill>
            <a:srgbClr val="000000"/>
          </a:solidFill>
        </p:spPr>
        <p:txBody>
          <a:bodyPr wrap="square" lIns="0" tIns="0" rIns="0" bIns="0" rtlCol="0"/>
          <a:lstStyle/>
          <a:p>
            <a:endParaRPr/>
          </a:p>
        </p:txBody>
      </p:sp>
      <p:pic>
        <p:nvPicPr>
          <p:cNvPr id="71" name="object 71"/>
          <p:cNvPicPr/>
          <p:nvPr/>
        </p:nvPicPr>
        <p:blipFill>
          <a:blip r:embed="rId38" cstate="print"/>
          <a:stretch>
            <a:fillRect/>
          </a:stretch>
        </p:blipFill>
        <p:spPr>
          <a:xfrm>
            <a:off x="1095946" y="4627816"/>
            <a:ext cx="1837848" cy="264223"/>
          </a:xfrm>
          <a:prstGeom prst="rect">
            <a:avLst/>
          </a:prstGeom>
        </p:spPr>
      </p:pic>
      <p:grpSp>
        <p:nvGrpSpPr>
          <p:cNvPr id="72" name="object 72"/>
          <p:cNvGrpSpPr/>
          <p:nvPr/>
        </p:nvGrpSpPr>
        <p:grpSpPr>
          <a:xfrm>
            <a:off x="4064508" y="4629911"/>
            <a:ext cx="2096770" cy="130810"/>
            <a:chOff x="4064508" y="4629911"/>
            <a:chExt cx="2096770" cy="130810"/>
          </a:xfrm>
        </p:grpSpPr>
        <p:pic>
          <p:nvPicPr>
            <p:cNvPr id="73" name="object 73"/>
            <p:cNvPicPr/>
            <p:nvPr/>
          </p:nvPicPr>
          <p:blipFill>
            <a:blip r:embed="rId39" cstate="print"/>
            <a:stretch>
              <a:fillRect/>
            </a:stretch>
          </p:blipFill>
          <p:spPr>
            <a:xfrm>
              <a:off x="4064508" y="4629912"/>
              <a:ext cx="1754314" cy="130682"/>
            </a:xfrm>
            <a:prstGeom prst="rect">
              <a:avLst/>
            </a:prstGeom>
          </p:spPr>
        </p:pic>
        <p:sp>
          <p:nvSpPr>
            <p:cNvPr id="74" name="object 74"/>
            <p:cNvSpPr/>
            <p:nvPr/>
          </p:nvSpPr>
          <p:spPr>
            <a:xfrm>
              <a:off x="5834062" y="4630864"/>
              <a:ext cx="12700" cy="99695"/>
            </a:xfrm>
            <a:custGeom>
              <a:avLst/>
              <a:gdLst/>
              <a:ahLst/>
              <a:cxnLst/>
              <a:rect l="l" t="t" r="r" b="b"/>
              <a:pathLst>
                <a:path w="12700" h="99695">
                  <a:moveTo>
                    <a:pt x="12192" y="27533"/>
                  </a:moveTo>
                  <a:lnTo>
                    <a:pt x="0" y="27533"/>
                  </a:lnTo>
                  <a:lnTo>
                    <a:pt x="0" y="99161"/>
                  </a:lnTo>
                  <a:lnTo>
                    <a:pt x="12192" y="99161"/>
                  </a:lnTo>
                  <a:lnTo>
                    <a:pt x="12192" y="27533"/>
                  </a:lnTo>
                  <a:close/>
                </a:path>
                <a:path w="12700" h="99695">
                  <a:moveTo>
                    <a:pt x="12192" y="0"/>
                  </a:moveTo>
                  <a:lnTo>
                    <a:pt x="0" y="0"/>
                  </a:lnTo>
                  <a:lnTo>
                    <a:pt x="0" y="13716"/>
                  </a:lnTo>
                  <a:lnTo>
                    <a:pt x="12192" y="13716"/>
                  </a:lnTo>
                  <a:lnTo>
                    <a:pt x="12192" y="0"/>
                  </a:lnTo>
                  <a:close/>
                </a:path>
              </a:pathLst>
            </a:custGeom>
            <a:solidFill>
              <a:srgbClr val="000000"/>
            </a:solidFill>
          </p:spPr>
          <p:txBody>
            <a:bodyPr wrap="square" lIns="0" tIns="0" rIns="0" bIns="0" rtlCol="0"/>
            <a:lstStyle/>
            <a:p>
              <a:endParaRPr/>
            </a:p>
          </p:txBody>
        </p:sp>
        <p:pic>
          <p:nvPicPr>
            <p:cNvPr id="75" name="object 75"/>
            <p:cNvPicPr/>
            <p:nvPr/>
          </p:nvPicPr>
          <p:blipFill>
            <a:blip r:embed="rId40" cstate="print"/>
            <a:stretch>
              <a:fillRect/>
            </a:stretch>
          </p:blipFill>
          <p:spPr>
            <a:xfrm>
              <a:off x="5865876" y="4629911"/>
              <a:ext cx="294893" cy="101727"/>
            </a:xfrm>
            <a:prstGeom prst="rect">
              <a:avLst/>
            </a:prstGeom>
          </p:spPr>
        </p:pic>
      </p:grpSp>
      <p:grpSp>
        <p:nvGrpSpPr>
          <p:cNvPr id="76" name="object 76"/>
          <p:cNvGrpSpPr/>
          <p:nvPr/>
        </p:nvGrpSpPr>
        <p:grpSpPr>
          <a:xfrm>
            <a:off x="6215729" y="4629911"/>
            <a:ext cx="250825" cy="102235"/>
            <a:chOff x="6215729" y="4629911"/>
            <a:chExt cx="250825" cy="102235"/>
          </a:xfrm>
        </p:grpSpPr>
        <p:pic>
          <p:nvPicPr>
            <p:cNvPr id="77" name="object 77"/>
            <p:cNvPicPr/>
            <p:nvPr/>
          </p:nvPicPr>
          <p:blipFill>
            <a:blip r:embed="rId41" cstate="print"/>
            <a:stretch>
              <a:fillRect/>
            </a:stretch>
          </p:blipFill>
          <p:spPr>
            <a:xfrm>
              <a:off x="6215729" y="4630864"/>
              <a:ext cx="215169" cy="100774"/>
            </a:xfrm>
            <a:prstGeom prst="rect">
              <a:avLst/>
            </a:prstGeom>
          </p:spPr>
        </p:pic>
        <p:sp>
          <p:nvSpPr>
            <p:cNvPr id="78" name="object 78"/>
            <p:cNvSpPr/>
            <p:nvPr/>
          </p:nvSpPr>
          <p:spPr>
            <a:xfrm>
              <a:off x="6452616" y="4629911"/>
              <a:ext cx="13970" cy="100965"/>
            </a:xfrm>
            <a:custGeom>
              <a:avLst/>
              <a:gdLst/>
              <a:ahLst/>
              <a:cxnLst/>
              <a:rect l="l" t="t" r="r" b="b"/>
              <a:pathLst>
                <a:path w="13970" h="100964">
                  <a:moveTo>
                    <a:pt x="13716" y="100584"/>
                  </a:moveTo>
                  <a:lnTo>
                    <a:pt x="0" y="100584"/>
                  </a:lnTo>
                  <a:lnTo>
                    <a:pt x="0" y="0"/>
                  </a:lnTo>
                  <a:lnTo>
                    <a:pt x="13716" y="0"/>
                  </a:lnTo>
                  <a:lnTo>
                    <a:pt x="13716" y="100584"/>
                  </a:lnTo>
                  <a:close/>
                </a:path>
              </a:pathLst>
            </a:custGeom>
            <a:solidFill>
              <a:srgbClr val="000000"/>
            </a:solidFill>
          </p:spPr>
          <p:txBody>
            <a:bodyPr wrap="square" lIns="0" tIns="0" rIns="0" bIns="0" rtlCol="0"/>
            <a:lstStyle/>
            <a:p>
              <a:endParaRPr/>
            </a:p>
          </p:txBody>
        </p:sp>
      </p:grpSp>
      <p:pic>
        <p:nvPicPr>
          <p:cNvPr id="79" name="object 79"/>
          <p:cNvPicPr/>
          <p:nvPr/>
        </p:nvPicPr>
        <p:blipFill>
          <a:blip r:embed="rId42" cstate="print"/>
          <a:stretch>
            <a:fillRect/>
          </a:stretch>
        </p:blipFill>
        <p:spPr>
          <a:xfrm>
            <a:off x="6516433" y="4630864"/>
            <a:ext cx="239649" cy="100774"/>
          </a:xfrm>
          <a:prstGeom prst="rect">
            <a:avLst/>
          </a:prstGeom>
        </p:spPr>
      </p:pic>
      <p:pic>
        <p:nvPicPr>
          <p:cNvPr id="80" name="object 80"/>
          <p:cNvPicPr/>
          <p:nvPr/>
        </p:nvPicPr>
        <p:blipFill>
          <a:blip r:embed="rId43" cstate="print"/>
          <a:stretch>
            <a:fillRect/>
          </a:stretch>
        </p:blipFill>
        <p:spPr>
          <a:xfrm>
            <a:off x="1097470" y="5244274"/>
            <a:ext cx="242601" cy="129730"/>
          </a:xfrm>
          <a:prstGeom prst="rect">
            <a:avLst/>
          </a:prstGeom>
        </p:spPr>
      </p:pic>
      <p:grpSp>
        <p:nvGrpSpPr>
          <p:cNvPr id="81" name="object 81"/>
          <p:cNvGrpSpPr/>
          <p:nvPr/>
        </p:nvGrpSpPr>
        <p:grpSpPr>
          <a:xfrm>
            <a:off x="1474469" y="5245607"/>
            <a:ext cx="1004569" cy="165100"/>
            <a:chOff x="1474469" y="5245607"/>
            <a:chExt cx="1004569" cy="165100"/>
          </a:xfrm>
        </p:grpSpPr>
        <p:pic>
          <p:nvPicPr>
            <p:cNvPr id="82" name="object 82"/>
            <p:cNvPicPr/>
            <p:nvPr/>
          </p:nvPicPr>
          <p:blipFill>
            <a:blip r:embed="rId44" cstate="print"/>
            <a:stretch>
              <a:fillRect/>
            </a:stretch>
          </p:blipFill>
          <p:spPr>
            <a:xfrm>
              <a:off x="1474469" y="5245798"/>
              <a:ext cx="315944" cy="163258"/>
            </a:xfrm>
            <a:prstGeom prst="rect">
              <a:avLst/>
            </a:prstGeom>
          </p:spPr>
        </p:pic>
        <p:sp>
          <p:nvSpPr>
            <p:cNvPr id="83" name="object 83"/>
            <p:cNvSpPr/>
            <p:nvPr/>
          </p:nvSpPr>
          <p:spPr>
            <a:xfrm>
              <a:off x="1810512" y="5245607"/>
              <a:ext cx="668655" cy="165100"/>
            </a:xfrm>
            <a:custGeom>
              <a:avLst/>
              <a:gdLst/>
              <a:ahLst/>
              <a:cxnLst/>
              <a:rect l="l" t="t" r="r" b="b"/>
              <a:pathLst>
                <a:path w="668655" h="165100">
                  <a:moveTo>
                    <a:pt x="25908" y="0"/>
                  </a:moveTo>
                  <a:lnTo>
                    <a:pt x="0" y="0"/>
                  </a:lnTo>
                  <a:lnTo>
                    <a:pt x="0" y="128016"/>
                  </a:lnTo>
                  <a:lnTo>
                    <a:pt x="25908" y="128016"/>
                  </a:lnTo>
                  <a:lnTo>
                    <a:pt x="25908" y="0"/>
                  </a:lnTo>
                  <a:close/>
                </a:path>
                <a:path w="668655" h="165100">
                  <a:moveTo>
                    <a:pt x="138684" y="81064"/>
                  </a:moveTo>
                  <a:lnTo>
                    <a:pt x="118440" y="40843"/>
                  </a:lnTo>
                  <a:lnTo>
                    <a:pt x="114300" y="38836"/>
                  </a:lnTo>
                  <a:lnTo>
                    <a:pt x="114300" y="71920"/>
                  </a:lnTo>
                  <a:lnTo>
                    <a:pt x="114300" y="90208"/>
                  </a:lnTo>
                  <a:lnTo>
                    <a:pt x="111252" y="97828"/>
                  </a:lnTo>
                  <a:lnTo>
                    <a:pt x="106680" y="102400"/>
                  </a:lnTo>
                  <a:lnTo>
                    <a:pt x="103632" y="106972"/>
                  </a:lnTo>
                  <a:lnTo>
                    <a:pt x="97434" y="110020"/>
                  </a:lnTo>
                  <a:lnTo>
                    <a:pt x="85242" y="110020"/>
                  </a:lnTo>
                  <a:lnTo>
                    <a:pt x="79146" y="106972"/>
                  </a:lnTo>
                  <a:lnTo>
                    <a:pt x="70002" y="97828"/>
                  </a:lnTo>
                  <a:lnTo>
                    <a:pt x="68478" y="90208"/>
                  </a:lnTo>
                  <a:lnTo>
                    <a:pt x="68478" y="71920"/>
                  </a:lnTo>
                  <a:lnTo>
                    <a:pt x="70002" y="65824"/>
                  </a:lnTo>
                  <a:lnTo>
                    <a:pt x="74574" y="59728"/>
                  </a:lnTo>
                  <a:lnTo>
                    <a:pt x="79146" y="55156"/>
                  </a:lnTo>
                  <a:lnTo>
                    <a:pt x="85242" y="53632"/>
                  </a:lnTo>
                  <a:lnTo>
                    <a:pt x="97434" y="53632"/>
                  </a:lnTo>
                  <a:lnTo>
                    <a:pt x="103632" y="55156"/>
                  </a:lnTo>
                  <a:lnTo>
                    <a:pt x="106680" y="59728"/>
                  </a:lnTo>
                  <a:lnTo>
                    <a:pt x="111252" y="65824"/>
                  </a:lnTo>
                  <a:lnTo>
                    <a:pt x="114300" y="71920"/>
                  </a:lnTo>
                  <a:lnTo>
                    <a:pt x="114300" y="38836"/>
                  </a:lnTo>
                  <a:lnTo>
                    <a:pt x="110477" y="36969"/>
                  </a:lnTo>
                  <a:lnTo>
                    <a:pt x="101346" y="34556"/>
                  </a:lnTo>
                  <a:lnTo>
                    <a:pt x="91338" y="33731"/>
                  </a:lnTo>
                  <a:lnTo>
                    <a:pt x="82194" y="33731"/>
                  </a:lnTo>
                  <a:lnTo>
                    <a:pt x="50190" y="56680"/>
                  </a:lnTo>
                  <a:lnTo>
                    <a:pt x="45618" y="64300"/>
                  </a:lnTo>
                  <a:lnTo>
                    <a:pt x="44094" y="71920"/>
                  </a:lnTo>
                  <a:lnTo>
                    <a:pt x="44157" y="81064"/>
                  </a:lnTo>
                  <a:lnTo>
                    <a:pt x="44399" y="87261"/>
                  </a:lnTo>
                  <a:lnTo>
                    <a:pt x="45427" y="94399"/>
                  </a:lnTo>
                  <a:lnTo>
                    <a:pt x="47307" y="100977"/>
                  </a:lnTo>
                  <a:lnTo>
                    <a:pt x="50190" y="106972"/>
                  </a:lnTo>
                  <a:lnTo>
                    <a:pt x="53238" y="114592"/>
                  </a:lnTo>
                  <a:lnTo>
                    <a:pt x="59334" y="120688"/>
                  </a:lnTo>
                  <a:lnTo>
                    <a:pt x="66954" y="123837"/>
                  </a:lnTo>
                  <a:lnTo>
                    <a:pt x="74574" y="128409"/>
                  </a:lnTo>
                  <a:lnTo>
                    <a:pt x="82194" y="129933"/>
                  </a:lnTo>
                  <a:lnTo>
                    <a:pt x="91338" y="129933"/>
                  </a:lnTo>
                  <a:lnTo>
                    <a:pt x="129895" y="110020"/>
                  </a:lnTo>
                  <a:lnTo>
                    <a:pt x="130962" y="108712"/>
                  </a:lnTo>
                  <a:lnTo>
                    <a:pt x="135255" y="100304"/>
                  </a:lnTo>
                  <a:lnTo>
                    <a:pt x="137820" y="91046"/>
                  </a:lnTo>
                  <a:lnTo>
                    <a:pt x="138684" y="81064"/>
                  </a:lnTo>
                  <a:close/>
                </a:path>
                <a:path w="668655" h="165100">
                  <a:moveTo>
                    <a:pt x="242506" y="35242"/>
                  </a:moveTo>
                  <a:lnTo>
                    <a:pt x="216496" y="35242"/>
                  </a:lnTo>
                  <a:lnTo>
                    <a:pt x="195160" y="100876"/>
                  </a:lnTo>
                  <a:lnTo>
                    <a:pt x="173824" y="35242"/>
                  </a:lnTo>
                  <a:lnTo>
                    <a:pt x="147828" y="35242"/>
                  </a:lnTo>
                  <a:lnTo>
                    <a:pt x="182968" y="128397"/>
                  </a:lnTo>
                  <a:lnTo>
                    <a:pt x="181444" y="132969"/>
                  </a:lnTo>
                  <a:lnTo>
                    <a:pt x="178396" y="137541"/>
                  </a:lnTo>
                  <a:lnTo>
                    <a:pt x="175348" y="140589"/>
                  </a:lnTo>
                  <a:lnTo>
                    <a:pt x="173824" y="143637"/>
                  </a:lnTo>
                  <a:lnTo>
                    <a:pt x="169252" y="145161"/>
                  </a:lnTo>
                  <a:lnTo>
                    <a:pt x="152400" y="145161"/>
                  </a:lnTo>
                  <a:lnTo>
                    <a:pt x="155448" y="163449"/>
                  </a:lnTo>
                  <a:lnTo>
                    <a:pt x="160020" y="164973"/>
                  </a:lnTo>
                  <a:lnTo>
                    <a:pt x="178396" y="164973"/>
                  </a:lnTo>
                  <a:lnTo>
                    <a:pt x="181444" y="163449"/>
                  </a:lnTo>
                  <a:lnTo>
                    <a:pt x="186016" y="163449"/>
                  </a:lnTo>
                  <a:lnTo>
                    <a:pt x="189064" y="161925"/>
                  </a:lnTo>
                  <a:lnTo>
                    <a:pt x="198208" y="152781"/>
                  </a:lnTo>
                  <a:lnTo>
                    <a:pt x="199732" y="149733"/>
                  </a:lnTo>
                  <a:lnTo>
                    <a:pt x="201256" y="145161"/>
                  </a:lnTo>
                  <a:lnTo>
                    <a:pt x="204304" y="140589"/>
                  </a:lnTo>
                  <a:lnTo>
                    <a:pt x="208876" y="123825"/>
                  </a:lnTo>
                  <a:lnTo>
                    <a:pt x="242506" y="35242"/>
                  </a:lnTo>
                  <a:close/>
                </a:path>
                <a:path w="668655" h="165100">
                  <a:moveTo>
                    <a:pt x="392036" y="53632"/>
                  </a:moveTo>
                  <a:lnTo>
                    <a:pt x="390512" y="49060"/>
                  </a:lnTo>
                  <a:lnTo>
                    <a:pt x="384416" y="39814"/>
                  </a:lnTo>
                  <a:lnTo>
                    <a:pt x="375272" y="33718"/>
                  </a:lnTo>
                  <a:lnTo>
                    <a:pt x="352412" y="33718"/>
                  </a:lnTo>
                  <a:lnTo>
                    <a:pt x="346316" y="36766"/>
                  </a:lnTo>
                  <a:lnTo>
                    <a:pt x="337172" y="42964"/>
                  </a:lnTo>
                  <a:lnTo>
                    <a:pt x="334035" y="47536"/>
                  </a:lnTo>
                  <a:lnTo>
                    <a:pt x="330987" y="42964"/>
                  </a:lnTo>
                  <a:lnTo>
                    <a:pt x="327939" y="39814"/>
                  </a:lnTo>
                  <a:lnTo>
                    <a:pt x="318795" y="33718"/>
                  </a:lnTo>
                  <a:lnTo>
                    <a:pt x="308127" y="33718"/>
                  </a:lnTo>
                  <a:lnTo>
                    <a:pt x="299529" y="34582"/>
                  </a:lnTo>
                  <a:lnTo>
                    <a:pt x="291934" y="37160"/>
                  </a:lnTo>
                  <a:lnTo>
                    <a:pt x="285191" y="41478"/>
                  </a:lnTo>
                  <a:lnTo>
                    <a:pt x="279171" y="47536"/>
                  </a:lnTo>
                  <a:lnTo>
                    <a:pt x="279171" y="35242"/>
                  </a:lnTo>
                  <a:lnTo>
                    <a:pt x="256209" y="35242"/>
                  </a:lnTo>
                  <a:lnTo>
                    <a:pt x="256209" y="128397"/>
                  </a:lnTo>
                  <a:lnTo>
                    <a:pt x="280695" y="128397"/>
                  </a:lnTo>
                  <a:lnTo>
                    <a:pt x="280695" y="67348"/>
                  </a:lnTo>
                  <a:lnTo>
                    <a:pt x="282219" y="64300"/>
                  </a:lnTo>
                  <a:lnTo>
                    <a:pt x="283743" y="59728"/>
                  </a:lnTo>
                  <a:lnTo>
                    <a:pt x="286791" y="56680"/>
                  </a:lnTo>
                  <a:lnTo>
                    <a:pt x="289839" y="55156"/>
                  </a:lnTo>
                  <a:lnTo>
                    <a:pt x="292887" y="52108"/>
                  </a:lnTo>
                  <a:lnTo>
                    <a:pt x="305079" y="52108"/>
                  </a:lnTo>
                  <a:lnTo>
                    <a:pt x="309651" y="56680"/>
                  </a:lnTo>
                  <a:lnTo>
                    <a:pt x="311175" y="59728"/>
                  </a:lnTo>
                  <a:lnTo>
                    <a:pt x="311175" y="62776"/>
                  </a:lnTo>
                  <a:lnTo>
                    <a:pt x="312699" y="67348"/>
                  </a:lnTo>
                  <a:lnTo>
                    <a:pt x="312699" y="128397"/>
                  </a:lnTo>
                  <a:lnTo>
                    <a:pt x="337172" y="128397"/>
                  </a:lnTo>
                  <a:lnTo>
                    <a:pt x="337172" y="68872"/>
                  </a:lnTo>
                  <a:lnTo>
                    <a:pt x="340220" y="59728"/>
                  </a:lnTo>
                  <a:lnTo>
                    <a:pt x="341744" y="56680"/>
                  </a:lnTo>
                  <a:lnTo>
                    <a:pt x="350888" y="52108"/>
                  </a:lnTo>
                  <a:lnTo>
                    <a:pt x="360032" y="52108"/>
                  </a:lnTo>
                  <a:lnTo>
                    <a:pt x="363080" y="53632"/>
                  </a:lnTo>
                  <a:lnTo>
                    <a:pt x="366128" y="56680"/>
                  </a:lnTo>
                  <a:lnTo>
                    <a:pt x="367652" y="59728"/>
                  </a:lnTo>
                  <a:lnTo>
                    <a:pt x="367652" y="128397"/>
                  </a:lnTo>
                  <a:lnTo>
                    <a:pt x="392036" y="128397"/>
                  </a:lnTo>
                  <a:lnTo>
                    <a:pt x="392036" y="53632"/>
                  </a:lnTo>
                  <a:close/>
                </a:path>
                <a:path w="668655" h="165100">
                  <a:moveTo>
                    <a:pt x="495858" y="88684"/>
                  </a:moveTo>
                  <a:lnTo>
                    <a:pt x="495274" y="75590"/>
                  </a:lnTo>
                  <a:lnTo>
                    <a:pt x="494919" y="73444"/>
                  </a:lnTo>
                  <a:lnTo>
                    <a:pt x="493382" y="63919"/>
                  </a:lnTo>
                  <a:lnTo>
                    <a:pt x="490080" y="53962"/>
                  </a:lnTo>
                  <a:lnTo>
                    <a:pt x="488937" y="52108"/>
                  </a:lnTo>
                  <a:lnTo>
                    <a:pt x="485190" y="46012"/>
                  </a:lnTo>
                  <a:lnTo>
                    <a:pt x="478028" y="40843"/>
                  </a:lnTo>
                  <a:lnTo>
                    <a:pt x="471474" y="37630"/>
                  </a:lnTo>
                  <a:lnTo>
                    <a:pt x="471474" y="65824"/>
                  </a:lnTo>
                  <a:lnTo>
                    <a:pt x="471474" y="73444"/>
                  </a:lnTo>
                  <a:lnTo>
                    <a:pt x="434809" y="73444"/>
                  </a:lnTo>
                  <a:lnTo>
                    <a:pt x="434809" y="67348"/>
                  </a:lnTo>
                  <a:lnTo>
                    <a:pt x="436333" y="61252"/>
                  </a:lnTo>
                  <a:lnTo>
                    <a:pt x="440905" y="58204"/>
                  </a:lnTo>
                  <a:lnTo>
                    <a:pt x="443953" y="53632"/>
                  </a:lnTo>
                  <a:lnTo>
                    <a:pt x="448525" y="52108"/>
                  </a:lnTo>
                  <a:lnTo>
                    <a:pt x="459282" y="52108"/>
                  </a:lnTo>
                  <a:lnTo>
                    <a:pt x="462330" y="53632"/>
                  </a:lnTo>
                  <a:lnTo>
                    <a:pt x="466902" y="56680"/>
                  </a:lnTo>
                  <a:lnTo>
                    <a:pt x="469950" y="61252"/>
                  </a:lnTo>
                  <a:lnTo>
                    <a:pt x="471474" y="65824"/>
                  </a:lnTo>
                  <a:lnTo>
                    <a:pt x="471474" y="37630"/>
                  </a:lnTo>
                  <a:lnTo>
                    <a:pt x="470141" y="36969"/>
                  </a:lnTo>
                  <a:lnTo>
                    <a:pt x="461365" y="34556"/>
                  </a:lnTo>
                  <a:lnTo>
                    <a:pt x="451573" y="33718"/>
                  </a:lnTo>
                  <a:lnTo>
                    <a:pt x="442950" y="34340"/>
                  </a:lnTo>
                  <a:lnTo>
                    <a:pt x="412902" y="62014"/>
                  </a:lnTo>
                  <a:lnTo>
                    <a:pt x="410425" y="82588"/>
                  </a:lnTo>
                  <a:lnTo>
                    <a:pt x="410997" y="91440"/>
                  </a:lnTo>
                  <a:lnTo>
                    <a:pt x="433679" y="126301"/>
                  </a:lnTo>
                  <a:lnTo>
                    <a:pt x="454710" y="129921"/>
                  </a:lnTo>
                  <a:lnTo>
                    <a:pt x="462191" y="129374"/>
                  </a:lnTo>
                  <a:lnTo>
                    <a:pt x="494334" y="102400"/>
                  </a:lnTo>
                  <a:lnTo>
                    <a:pt x="469950" y="97828"/>
                  </a:lnTo>
                  <a:lnTo>
                    <a:pt x="466902" y="106972"/>
                  </a:lnTo>
                  <a:lnTo>
                    <a:pt x="463854" y="108496"/>
                  </a:lnTo>
                  <a:lnTo>
                    <a:pt x="462330" y="110020"/>
                  </a:lnTo>
                  <a:lnTo>
                    <a:pt x="459282" y="111544"/>
                  </a:lnTo>
                  <a:lnTo>
                    <a:pt x="448525" y="111544"/>
                  </a:lnTo>
                  <a:lnTo>
                    <a:pt x="443953" y="110020"/>
                  </a:lnTo>
                  <a:lnTo>
                    <a:pt x="440905" y="105448"/>
                  </a:lnTo>
                  <a:lnTo>
                    <a:pt x="436333" y="100876"/>
                  </a:lnTo>
                  <a:lnTo>
                    <a:pt x="434809" y="96304"/>
                  </a:lnTo>
                  <a:lnTo>
                    <a:pt x="434809" y="88684"/>
                  </a:lnTo>
                  <a:lnTo>
                    <a:pt x="495858" y="88684"/>
                  </a:lnTo>
                  <a:close/>
                </a:path>
                <a:path w="668655" h="165100">
                  <a:moveTo>
                    <a:pt x="598170" y="58204"/>
                  </a:moveTo>
                  <a:lnTo>
                    <a:pt x="596646" y="53632"/>
                  </a:lnTo>
                  <a:lnTo>
                    <a:pt x="596646" y="50584"/>
                  </a:lnTo>
                  <a:lnTo>
                    <a:pt x="595122" y="46012"/>
                  </a:lnTo>
                  <a:lnTo>
                    <a:pt x="591972" y="42964"/>
                  </a:lnTo>
                  <a:lnTo>
                    <a:pt x="590448" y="39916"/>
                  </a:lnTo>
                  <a:lnTo>
                    <a:pt x="585876" y="38392"/>
                  </a:lnTo>
                  <a:lnTo>
                    <a:pt x="582828" y="35344"/>
                  </a:lnTo>
                  <a:lnTo>
                    <a:pt x="578256" y="33820"/>
                  </a:lnTo>
                  <a:lnTo>
                    <a:pt x="567588" y="33820"/>
                  </a:lnTo>
                  <a:lnTo>
                    <a:pt x="558749" y="34696"/>
                  </a:lnTo>
                  <a:lnTo>
                    <a:pt x="550633" y="37439"/>
                  </a:lnTo>
                  <a:lnTo>
                    <a:pt x="543369" y="42176"/>
                  </a:lnTo>
                  <a:lnTo>
                    <a:pt x="537108" y="49060"/>
                  </a:lnTo>
                  <a:lnTo>
                    <a:pt x="537108" y="35344"/>
                  </a:lnTo>
                  <a:lnTo>
                    <a:pt x="514159" y="35344"/>
                  </a:lnTo>
                  <a:lnTo>
                    <a:pt x="514159" y="128409"/>
                  </a:lnTo>
                  <a:lnTo>
                    <a:pt x="538632" y="128409"/>
                  </a:lnTo>
                  <a:lnTo>
                    <a:pt x="538632" y="68973"/>
                  </a:lnTo>
                  <a:lnTo>
                    <a:pt x="540156" y="64401"/>
                  </a:lnTo>
                  <a:lnTo>
                    <a:pt x="541680" y="61252"/>
                  </a:lnTo>
                  <a:lnTo>
                    <a:pt x="547776" y="55156"/>
                  </a:lnTo>
                  <a:lnTo>
                    <a:pt x="553872" y="52108"/>
                  </a:lnTo>
                  <a:lnTo>
                    <a:pt x="564540" y="52108"/>
                  </a:lnTo>
                  <a:lnTo>
                    <a:pt x="567588" y="53632"/>
                  </a:lnTo>
                  <a:lnTo>
                    <a:pt x="569112" y="56680"/>
                  </a:lnTo>
                  <a:lnTo>
                    <a:pt x="570636" y="58204"/>
                  </a:lnTo>
                  <a:lnTo>
                    <a:pt x="573684" y="64401"/>
                  </a:lnTo>
                  <a:lnTo>
                    <a:pt x="573684" y="128409"/>
                  </a:lnTo>
                  <a:lnTo>
                    <a:pt x="598170" y="128409"/>
                  </a:lnTo>
                  <a:lnTo>
                    <a:pt x="598170" y="58204"/>
                  </a:lnTo>
                  <a:close/>
                </a:path>
                <a:path w="668655" h="165100">
                  <a:moveTo>
                    <a:pt x="668362" y="126873"/>
                  </a:moveTo>
                  <a:lnTo>
                    <a:pt x="667067" y="110020"/>
                  </a:lnTo>
                  <a:lnTo>
                    <a:pt x="666838" y="106972"/>
                  </a:lnTo>
                  <a:lnTo>
                    <a:pt x="662266" y="108496"/>
                  </a:lnTo>
                  <a:lnTo>
                    <a:pt x="659218" y="110020"/>
                  </a:lnTo>
                  <a:lnTo>
                    <a:pt x="654646" y="110020"/>
                  </a:lnTo>
                  <a:lnTo>
                    <a:pt x="651598" y="106972"/>
                  </a:lnTo>
                  <a:lnTo>
                    <a:pt x="650074" y="106972"/>
                  </a:lnTo>
                  <a:lnTo>
                    <a:pt x="650074" y="55156"/>
                  </a:lnTo>
                  <a:lnTo>
                    <a:pt x="666838" y="55156"/>
                  </a:lnTo>
                  <a:lnTo>
                    <a:pt x="666838" y="35242"/>
                  </a:lnTo>
                  <a:lnTo>
                    <a:pt x="650074" y="35242"/>
                  </a:lnTo>
                  <a:lnTo>
                    <a:pt x="650074" y="1714"/>
                  </a:lnTo>
                  <a:lnTo>
                    <a:pt x="625589" y="16954"/>
                  </a:lnTo>
                  <a:lnTo>
                    <a:pt x="625589" y="35242"/>
                  </a:lnTo>
                  <a:lnTo>
                    <a:pt x="613397" y="35242"/>
                  </a:lnTo>
                  <a:lnTo>
                    <a:pt x="613397" y="55156"/>
                  </a:lnTo>
                  <a:lnTo>
                    <a:pt x="625589" y="55156"/>
                  </a:lnTo>
                  <a:lnTo>
                    <a:pt x="625589" y="111544"/>
                  </a:lnTo>
                  <a:lnTo>
                    <a:pt x="627113" y="116116"/>
                  </a:lnTo>
                  <a:lnTo>
                    <a:pt x="627113" y="119164"/>
                  </a:lnTo>
                  <a:lnTo>
                    <a:pt x="628637" y="122301"/>
                  </a:lnTo>
                  <a:lnTo>
                    <a:pt x="631786" y="123825"/>
                  </a:lnTo>
                  <a:lnTo>
                    <a:pt x="633310" y="126873"/>
                  </a:lnTo>
                  <a:lnTo>
                    <a:pt x="637882" y="126873"/>
                  </a:lnTo>
                  <a:lnTo>
                    <a:pt x="643978" y="129921"/>
                  </a:lnTo>
                  <a:lnTo>
                    <a:pt x="656170" y="129921"/>
                  </a:lnTo>
                  <a:lnTo>
                    <a:pt x="668362" y="126873"/>
                  </a:lnTo>
                  <a:close/>
                </a:path>
              </a:pathLst>
            </a:custGeom>
            <a:solidFill>
              <a:srgbClr val="2D5295"/>
            </a:solidFill>
          </p:spPr>
          <p:txBody>
            <a:bodyPr wrap="square" lIns="0" tIns="0" rIns="0" bIns="0" rtlCol="0"/>
            <a:lstStyle/>
            <a:p>
              <a:endParaRPr/>
            </a:p>
          </p:txBody>
        </p:sp>
      </p:grpSp>
      <p:pic>
        <p:nvPicPr>
          <p:cNvPr id="84" name="object 84"/>
          <p:cNvPicPr/>
          <p:nvPr/>
        </p:nvPicPr>
        <p:blipFill>
          <a:blip r:embed="rId45" cstate="print"/>
          <a:stretch>
            <a:fillRect/>
          </a:stretch>
        </p:blipFill>
        <p:spPr>
          <a:xfrm>
            <a:off x="1229867" y="5532120"/>
            <a:ext cx="5017007" cy="880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562248" y="9600438"/>
            <a:ext cx="134620" cy="100965"/>
            <a:chOff x="6562248" y="9600438"/>
            <a:chExt cx="134620" cy="10096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11" cstate="print"/>
            <a:stretch>
              <a:fillRect/>
            </a:stretch>
          </p:blipFill>
          <p:spPr>
            <a:xfrm>
              <a:off x="6626256" y="9600438"/>
              <a:ext cx="70294" cy="100774"/>
            </a:xfrm>
            <a:prstGeom prst="rect">
              <a:avLst/>
            </a:prstGeom>
          </p:spPr>
        </p:pic>
      </p:grpSp>
      <p:pic>
        <p:nvPicPr>
          <p:cNvPr id="23" name="object 23"/>
          <p:cNvPicPr/>
          <p:nvPr/>
        </p:nvPicPr>
        <p:blipFill>
          <a:blip r:embed="rId12" cstate="print"/>
          <a:stretch>
            <a:fillRect/>
          </a:stretch>
        </p:blipFill>
        <p:spPr>
          <a:xfrm>
            <a:off x="1103566" y="839247"/>
            <a:ext cx="96107" cy="146399"/>
          </a:xfrm>
          <a:prstGeom prst="rect">
            <a:avLst/>
          </a:prstGeom>
        </p:spPr>
      </p:pic>
      <p:pic>
        <p:nvPicPr>
          <p:cNvPr id="24" name="object 24"/>
          <p:cNvPicPr/>
          <p:nvPr/>
        </p:nvPicPr>
        <p:blipFill>
          <a:blip r:embed="rId13" cstate="print"/>
          <a:stretch>
            <a:fillRect/>
          </a:stretch>
        </p:blipFill>
        <p:spPr>
          <a:xfrm>
            <a:off x="1384458" y="837723"/>
            <a:ext cx="1149381" cy="147923"/>
          </a:xfrm>
          <a:prstGeom prst="rect">
            <a:avLst/>
          </a:prstGeom>
        </p:spPr>
      </p:pic>
      <p:sp>
        <p:nvSpPr>
          <p:cNvPr id="25" name="object 25"/>
          <p:cNvSpPr/>
          <p:nvPr/>
        </p:nvSpPr>
        <p:spPr>
          <a:xfrm>
            <a:off x="1958327" y="1348841"/>
            <a:ext cx="128270" cy="100965"/>
          </a:xfrm>
          <a:custGeom>
            <a:avLst/>
            <a:gdLst/>
            <a:ahLst/>
            <a:cxnLst/>
            <a:rect l="l" t="t" r="r" b="b"/>
            <a:pathLst>
              <a:path w="128269" h="100965">
                <a:moveTo>
                  <a:pt x="105346" y="27432"/>
                </a:moveTo>
                <a:lnTo>
                  <a:pt x="91630" y="27432"/>
                </a:lnTo>
                <a:lnTo>
                  <a:pt x="79438" y="70192"/>
                </a:lnTo>
                <a:lnTo>
                  <a:pt x="74866" y="83908"/>
                </a:lnTo>
                <a:lnTo>
                  <a:pt x="70205" y="70192"/>
                </a:lnTo>
                <a:lnTo>
                  <a:pt x="63741" y="44284"/>
                </a:lnTo>
                <a:lnTo>
                  <a:pt x="59537" y="27432"/>
                </a:lnTo>
                <a:lnTo>
                  <a:pt x="45821" y="27432"/>
                </a:lnTo>
                <a:lnTo>
                  <a:pt x="33629" y="70192"/>
                </a:lnTo>
                <a:lnTo>
                  <a:pt x="32105" y="79336"/>
                </a:lnTo>
                <a:lnTo>
                  <a:pt x="30581" y="85432"/>
                </a:lnTo>
                <a:lnTo>
                  <a:pt x="26009" y="70192"/>
                </a:lnTo>
                <a:lnTo>
                  <a:pt x="13817" y="27432"/>
                </a:lnTo>
                <a:lnTo>
                  <a:pt x="0" y="27432"/>
                </a:lnTo>
                <a:lnTo>
                  <a:pt x="22961" y="100672"/>
                </a:lnTo>
                <a:lnTo>
                  <a:pt x="36677" y="100672"/>
                </a:lnTo>
                <a:lnTo>
                  <a:pt x="40792" y="85432"/>
                </a:lnTo>
                <a:lnTo>
                  <a:pt x="51917" y="44284"/>
                </a:lnTo>
                <a:lnTo>
                  <a:pt x="54965" y="58000"/>
                </a:lnTo>
                <a:lnTo>
                  <a:pt x="67157" y="100672"/>
                </a:lnTo>
                <a:lnTo>
                  <a:pt x="80962" y="100672"/>
                </a:lnTo>
                <a:lnTo>
                  <a:pt x="86550" y="83908"/>
                </a:lnTo>
                <a:lnTo>
                  <a:pt x="105346" y="27432"/>
                </a:lnTo>
                <a:close/>
              </a:path>
              <a:path w="128269" h="100965">
                <a:moveTo>
                  <a:pt x="128206" y="0"/>
                </a:moveTo>
                <a:lnTo>
                  <a:pt x="116014" y="0"/>
                </a:lnTo>
                <a:lnTo>
                  <a:pt x="116014" y="15240"/>
                </a:lnTo>
                <a:lnTo>
                  <a:pt x="128206" y="15240"/>
                </a:lnTo>
                <a:lnTo>
                  <a:pt x="128206" y="0"/>
                </a:lnTo>
                <a:close/>
              </a:path>
            </a:pathLst>
          </a:custGeom>
          <a:solidFill>
            <a:srgbClr val="000000"/>
          </a:solidFill>
        </p:spPr>
        <p:txBody>
          <a:bodyPr wrap="square" lIns="0" tIns="0" rIns="0" bIns="0" rtlCol="0"/>
          <a:lstStyle/>
          <a:p>
            <a:endParaRPr/>
          </a:p>
        </p:txBody>
      </p:sp>
      <p:pic>
        <p:nvPicPr>
          <p:cNvPr id="26" name="object 26"/>
          <p:cNvPicPr/>
          <p:nvPr/>
        </p:nvPicPr>
        <p:blipFill>
          <a:blip r:embed="rId14" cstate="print"/>
          <a:stretch>
            <a:fillRect/>
          </a:stretch>
        </p:blipFill>
        <p:spPr>
          <a:xfrm>
            <a:off x="3388614" y="1351883"/>
            <a:ext cx="112966" cy="99250"/>
          </a:xfrm>
          <a:prstGeom prst="rect">
            <a:avLst/>
          </a:prstGeom>
        </p:spPr>
      </p:pic>
      <p:grpSp>
        <p:nvGrpSpPr>
          <p:cNvPr id="27" name="object 27"/>
          <p:cNvGrpSpPr/>
          <p:nvPr/>
        </p:nvGrpSpPr>
        <p:grpSpPr>
          <a:xfrm>
            <a:off x="5530310" y="1348740"/>
            <a:ext cx="296545" cy="102870"/>
            <a:chOff x="5530310" y="1348740"/>
            <a:chExt cx="296545" cy="102870"/>
          </a:xfrm>
        </p:grpSpPr>
        <p:pic>
          <p:nvPicPr>
            <p:cNvPr id="28" name="object 28"/>
            <p:cNvPicPr/>
            <p:nvPr/>
          </p:nvPicPr>
          <p:blipFill>
            <a:blip r:embed="rId15" cstate="print"/>
            <a:stretch>
              <a:fillRect/>
            </a:stretch>
          </p:blipFill>
          <p:spPr>
            <a:xfrm>
              <a:off x="5530310" y="1348835"/>
              <a:ext cx="180117" cy="100679"/>
            </a:xfrm>
            <a:prstGeom prst="rect">
              <a:avLst/>
            </a:prstGeom>
          </p:spPr>
        </p:pic>
        <p:sp>
          <p:nvSpPr>
            <p:cNvPr id="29" name="object 29"/>
            <p:cNvSpPr/>
            <p:nvPr/>
          </p:nvSpPr>
          <p:spPr>
            <a:xfrm>
              <a:off x="5730227" y="1348752"/>
              <a:ext cx="96520" cy="102870"/>
            </a:xfrm>
            <a:custGeom>
              <a:avLst/>
              <a:gdLst/>
              <a:ahLst/>
              <a:cxnLst/>
              <a:rect l="l" t="t" r="r" b="b"/>
              <a:pathLst>
                <a:path w="96520" h="102869">
                  <a:moveTo>
                    <a:pt x="15252" y="0"/>
                  </a:moveTo>
                  <a:lnTo>
                    <a:pt x="0" y="0"/>
                  </a:lnTo>
                  <a:lnTo>
                    <a:pt x="0" y="100584"/>
                  </a:lnTo>
                  <a:lnTo>
                    <a:pt x="15252" y="100584"/>
                  </a:lnTo>
                  <a:lnTo>
                    <a:pt x="15252" y="0"/>
                  </a:lnTo>
                  <a:close/>
                </a:path>
                <a:path w="96520" h="102869">
                  <a:moveTo>
                    <a:pt x="96202" y="74866"/>
                  </a:moveTo>
                  <a:lnTo>
                    <a:pt x="93154" y="68770"/>
                  </a:lnTo>
                  <a:lnTo>
                    <a:pt x="90106" y="65722"/>
                  </a:lnTo>
                  <a:lnTo>
                    <a:pt x="80962" y="61150"/>
                  </a:lnTo>
                  <a:lnTo>
                    <a:pt x="73342" y="59626"/>
                  </a:lnTo>
                  <a:lnTo>
                    <a:pt x="64198" y="56578"/>
                  </a:lnTo>
                  <a:lnTo>
                    <a:pt x="58013" y="55054"/>
                  </a:lnTo>
                  <a:lnTo>
                    <a:pt x="54965" y="53530"/>
                  </a:lnTo>
                  <a:lnTo>
                    <a:pt x="50393" y="53530"/>
                  </a:lnTo>
                  <a:lnTo>
                    <a:pt x="48869" y="52006"/>
                  </a:lnTo>
                  <a:lnTo>
                    <a:pt x="48869" y="50482"/>
                  </a:lnTo>
                  <a:lnTo>
                    <a:pt x="47345" y="48958"/>
                  </a:lnTo>
                  <a:lnTo>
                    <a:pt x="47345" y="41338"/>
                  </a:lnTo>
                  <a:lnTo>
                    <a:pt x="53441" y="38290"/>
                  </a:lnTo>
                  <a:lnTo>
                    <a:pt x="58013" y="36766"/>
                  </a:lnTo>
                  <a:lnTo>
                    <a:pt x="68770" y="36766"/>
                  </a:lnTo>
                  <a:lnTo>
                    <a:pt x="77914" y="41338"/>
                  </a:lnTo>
                  <a:lnTo>
                    <a:pt x="79438" y="44386"/>
                  </a:lnTo>
                  <a:lnTo>
                    <a:pt x="79438" y="48958"/>
                  </a:lnTo>
                  <a:lnTo>
                    <a:pt x="93154" y="47434"/>
                  </a:lnTo>
                  <a:lnTo>
                    <a:pt x="90106" y="38290"/>
                  </a:lnTo>
                  <a:lnTo>
                    <a:pt x="88582" y="35242"/>
                  </a:lnTo>
                  <a:lnTo>
                    <a:pt x="85534" y="33718"/>
                  </a:lnTo>
                  <a:lnTo>
                    <a:pt x="82486" y="30670"/>
                  </a:lnTo>
                  <a:lnTo>
                    <a:pt x="68770" y="26098"/>
                  </a:lnTo>
                  <a:lnTo>
                    <a:pt x="58013" y="26098"/>
                  </a:lnTo>
                  <a:lnTo>
                    <a:pt x="54965" y="27622"/>
                  </a:lnTo>
                  <a:lnTo>
                    <a:pt x="51917" y="27622"/>
                  </a:lnTo>
                  <a:lnTo>
                    <a:pt x="47345" y="29146"/>
                  </a:lnTo>
                  <a:lnTo>
                    <a:pt x="44297" y="30670"/>
                  </a:lnTo>
                  <a:lnTo>
                    <a:pt x="42773" y="32194"/>
                  </a:lnTo>
                  <a:lnTo>
                    <a:pt x="39725" y="33718"/>
                  </a:lnTo>
                  <a:lnTo>
                    <a:pt x="38201" y="35242"/>
                  </a:lnTo>
                  <a:lnTo>
                    <a:pt x="33629" y="44386"/>
                  </a:lnTo>
                  <a:lnTo>
                    <a:pt x="33629" y="50482"/>
                  </a:lnTo>
                  <a:lnTo>
                    <a:pt x="35153" y="55054"/>
                  </a:lnTo>
                  <a:lnTo>
                    <a:pt x="36677" y="58102"/>
                  </a:lnTo>
                  <a:lnTo>
                    <a:pt x="39725" y="59626"/>
                  </a:lnTo>
                  <a:lnTo>
                    <a:pt x="41249" y="62674"/>
                  </a:lnTo>
                  <a:lnTo>
                    <a:pt x="45821" y="64198"/>
                  </a:lnTo>
                  <a:lnTo>
                    <a:pt x="48869" y="65722"/>
                  </a:lnTo>
                  <a:lnTo>
                    <a:pt x="54965" y="67246"/>
                  </a:lnTo>
                  <a:lnTo>
                    <a:pt x="65722" y="70294"/>
                  </a:lnTo>
                  <a:lnTo>
                    <a:pt x="71818" y="71818"/>
                  </a:lnTo>
                  <a:lnTo>
                    <a:pt x="76390" y="73342"/>
                  </a:lnTo>
                  <a:lnTo>
                    <a:pt x="77914" y="74866"/>
                  </a:lnTo>
                  <a:lnTo>
                    <a:pt x="80962" y="76390"/>
                  </a:lnTo>
                  <a:lnTo>
                    <a:pt x="82486" y="77914"/>
                  </a:lnTo>
                  <a:lnTo>
                    <a:pt x="82486" y="84010"/>
                  </a:lnTo>
                  <a:lnTo>
                    <a:pt x="80962" y="87058"/>
                  </a:lnTo>
                  <a:lnTo>
                    <a:pt x="77914" y="88582"/>
                  </a:lnTo>
                  <a:lnTo>
                    <a:pt x="74866" y="91719"/>
                  </a:lnTo>
                  <a:lnTo>
                    <a:pt x="70294" y="93243"/>
                  </a:lnTo>
                  <a:lnTo>
                    <a:pt x="59626" y="93243"/>
                  </a:lnTo>
                  <a:lnTo>
                    <a:pt x="53441" y="91719"/>
                  </a:lnTo>
                  <a:lnTo>
                    <a:pt x="47345" y="85534"/>
                  </a:lnTo>
                  <a:lnTo>
                    <a:pt x="45821" y="82486"/>
                  </a:lnTo>
                  <a:lnTo>
                    <a:pt x="44297" y="77914"/>
                  </a:lnTo>
                  <a:lnTo>
                    <a:pt x="32105" y="79438"/>
                  </a:lnTo>
                  <a:lnTo>
                    <a:pt x="33629" y="87058"/>
                  </a:lnTo>
                  <a:lnTo>
                    <a:pt x="36677" y="93243"/>
                  </a:lnTo>
                  <a:lnTo>
                    <a:pt x="42773" y="96291"/>
                  </a:lnTo>
                  <a:lnTo>
                    <a:pt x="47345" y="100863"/>
                  </a:lnTo>
                  <a:lnTo>
                    <a:pt x="54965" y="102387"/>
                  </a:lnTo>
                  <a:lnTo>
                    <a:pt x="76390" y="102387"/>
                  </a:lnTo>
                  <a:lnTo>
                    <a:pt x="80962" y="99339"/>
                  </a:lnTo>
                  <a:lnTo>
                    <a:pt x="85534" y="97815"/>
                  </a:lnTo>
                  <a:lnTo>
                    <a:pt x="91630" y="91719"/>
                  </a:lnTo>
                  <a:lnTo>
                    <a:pt x="94678" y="87058"/>
                  </a:lnTo>
                  <a:lnTo>
                    <a:pt x="96202" y="84010"/>
                  </a:lnTo>
                  <a:lnTo>
                    <a:pt x="96202" y="74866"/>
                  </a:lnTo>
                  <a:close/>
                </a:path>
              </a:pathLst>
            </a:custGeom>
            <a:solidFill>
              <a:srgbClr val="000000"/>
            </a:solidFill>
          </p:spPr>
          <p:txBody>
            <a:bodyPr wrap="square" lIns="0" tIns="0" rIns="0" bIns="0" rtlCol="0"/>
            <a:lstStyle/>
            <a:p>
              <a:endParaRPr/>
            </a:p>
          </p:txBody>
        </p:sp>
      </p:grpSp>
      <p:pic>
        <p:nvPicPr>
          <p:cNvPr id="30" name="object 30"/>
          <p:cNvPicPr/>
          <p:nvPr/>
        </p:nvPicPr>
        <p:blipFill>
          <a:blip r:embed="rId16" cstate="print"/>
          <a:stretch>
            <a:fillRect/>
          </a:stretch>
        </p:blipFill>
        <p:spPr>
          <a:xfrm>
            <a:off x="4083177" y="1348739"/>
            <a:ext cx="1355502" cy="264128"/>
          </a:xfrm>
          <a:prstGeom prst="rect">
            <a:avLst/>
          </a:prstGeom>
        </p:spPr>
      </p:pic>
      <p:pic>
        <p:nvPicPr>
          <p:cNvPr id="31" name="object 31"/>
          <p:cNvPicPr/>
          <p:nvPr/>
        </p:nvPicPr>
        <p:blipFill>
          <a:blip r:embed="rId17" cstate="print"/>
          <a:stretch>
            <a:fillRect/>
          </a:stretch>
        </p:blipFill>
        <p:spPr>
          <a:xfrm>
            <a:off x="1100518" y="1348739"/>
            <a:ext cx="2935414" cy="453294"/>
          </a:xfrm>
          <a:prstGeom prst="rect">
            <a:avLst/>
          </a:prstGeom>
        </p:spPr>
      </p:pic>
      <p:pic>
        <p:nvPicPr>
          <p:cNvPr id="32" name="object 32"/>
          <p:cNvPicPr/>
          <p:nvPr/>
        </p:nvPicPr>
        <p:blipFill>
          <a:blip r:embed="rId18" cstate="print"/>
          <a:stretch>
            <a:fillRect/>
          </a:stretch>
        </p:blipFill>
        <p:spPr>
          <a:xfrm>
            <a:off x="5910357" y="1348739"/>
            <a:ext cx="832008" cy="264128"/>
          </a:xfrm>
          <a:prstGeom prst="rect">
            <a:avLst/>
          </a:prstGeom>
        </p:spPr>
      </p:pic>
      <p:grpSp>
        <p:nvGrpSpPr>
          <p:cNvPr id="33" name="object 33"/>
          <p:cNvGrpSpPr/>
          <p:nvPr/>
        </p:nvGrpSpPr>
        <p:grpSpPr>
          <a:xfrm>
            <a:off x="5537930" y="1510569"/>
            <a:ext cx="270510" cy="102235"/>
            <a:chOff x="5537930" y="1510569"/>
            <a:chExt cx="270510" cy="102235"/>
          </a:xfrm>
        </p:grpSpPr>
        <p:sp>
          <p:nvSpPr>
            <p:cNvPr id="34" name="object 34"/>
            <p:cNvSpPr/>
            <p:nvPr/>
          </p:nvSpPr>
          <p:spPr>
            <a:xfrm>
              <a:off x="5537924" y="1510575"/>
              <a:ext cx="61594" cy="102235"/>
            </a:xfrm>
            <a:custGeom>
              <a:avLst/>
              <a:gdLst/>
              <a:ahLst/>
              <a:cxnLst/>
              <a:rect l="l" t="t" r="r" b="b"/>
              <a:pathLst>
                <a:path w="61595" h="102234">
                  <a:moveTo>
                    <a:pt x="36664" y="100672"/>
                  </a:moveTo>
                  <a:lnTo>
                    <a:pt x="35140" y="90004"/>
                  </a:lnTo>
                  <a:lnTo>
                    <a:pt x="24472" y="90004"/>
                  </a:lnTo>
                  <a:lnTo>
                    <a:pt x="24472" y="88480"/>
                  </a:lnTo>
                  <a:lnTo>
                    <a:pt x="22948" y="88480"/>
                  </a:lnTo>
                  <a:lnTo>
                    <a:pt x="22948" y="86956"/>
                  </a:lnTo>
                  <a:lnTo>
                    <a:pt x="21336" y="85432"/>
                  </a:lnTo>
                  <a:lnTo>
                    <a:pt x="21336" y="38100"/>
                  </a:lnTo>
                  <a:lnTo>
                    <a:pt x="35140" y="38100"/>
                  </a:lnTo>
                  <a:lnTo>
                    <a:pt x="35140" y="27432"/>
                  </a:lnTo>
                  <a:lnTo>
                    <a:pt x="21336" y="27432"/>
                  </a:lnTo>
                  <a:lnTo>
                    <a:pt x="21336" y="3048"/>
                  </a:lnTo>
                  <a:lnTo>
                    <a:pt x="9144" y="10668"/>
                  </a:lnTo>
                  <a:lnTo>
                    <a:pt x="9144" y="27432"/>
                  </a:lnTo>
                  <a:lnTo>
                    <a:pt x="0" y="27432"/>
                  </a:lnTo>
                  <a:lnTo>
                    <a:pt x="0" y="38100"/>
                  </a:lnTo>
                  <a:lnTo>
                    <a:pt x="9144" y="38100"/>
                  </a:lnTo>
                  <a:lnTo>
                    <a:pt x="9144" y="91528"/>
                  </a:lnTo>
                  <a:lnTo>
                    <a:pt x="10668" y="94576"/>
                  </a:lnTo>
                  <a:lnTo>
                    <a:pt x="13716" y="97624"/>
                  </a:lnTo>
                  <a:lnTo>
                    <a:pt x="16764" y="99148"/>
                  </a:lnTo>
                  <a:lnTo>
                    <a:pt x="18288" y="100672"/>
                  </a:lnTo>
                  <a:lnTo>
                    <a:pt x="22948" y="102196"/>
                  </a:lnTo>
                  <a:lnTo>
                    <a:pt x="33616" y="102196"/>
                  </a:lnTo>
                  <a:lnTo>
                    <a:pt x="36664" y="100672"/>
                  </a:lnTo>
                  <a:close/>
                </a:path>
                <a:path w="61595" h="102234">
                  <a:moveTo>
                    <a:pt x="61150" y="27533"/>
                  </a:moveTo>
                  <a:lnTo>
                    <a:pt x="47345" y="27533"/>
                  </a:lnTo>
                  <a:lnTo>
                    <a:pt x="47345" y="100774"/>
                  </a:lnTo>
                  <a:lnTo>
                    <a:pt x="61150" y="100774"/>
                  </a:lnTo>
                  <a:lnTo>
                    <a:pt x="61150" y="27533"/>
                  </a:lnTo>
                  <a:close/>
                </a:path>
                <a:path w="61595" h="102234">
                  <a:moveTo>
                    <a:pt x="61150" y="0"/>
                  </a:moveTo>
                  <a:lnTo>
                    <a:pt x="47345" y="0"/>
                  </a:lnTo>
                  <a:lnTo>
                    <a:pt x="47345" y="15240"/>
                  </a:lnTo>
                  <a:lnTo>
                    <a:pt x="61150" y="15240"/>
                  </a:lnTo>
                  <a:lnTo>
                    <a:pt x="61150" y="0"/>
                  </a:lnTo>
                  <a:close/>
                </a:path>
              </a:pathLst>
            </a:custGeom>
            <a:solidFill>
              <a:srgbClr val="000000"/>
            </a:solidFill>
          </p:spPr>
          <p:txBody>
            <a:bodyPr wrap="square" lIns="0" tIns="0" rIns="0" bIns="0" rtlCol="0"/>
            <a:lstStyle/>
            <a:p>
              <a:endParaRPr/>
            </a:p>
          </p:txBody>
        </p:sp>
        <p:pic>
          <p:nvPicPr>
            <p:cNvPr id="35" name="object 35"/>
            <p:cNvPicPr/>
            <p:nvPr/>
          </p:nvPicPr>
          <p:blipFill>
            <a:blip r:embed="rId19" cstate="print"/>
            <a:stretch>
              <a:fillRect/>
            </a:stretch>
          </p:blipFill>
          <p:spPr>
            <a:xfrm>
              <a:off x="5618892" y="1536477"/>
              <a:ext cx="189166" cy="76295"/>
            </a:xfrm>
            <a:prstGeom prst="rect">
              <a:avLst/>
            </a:prstGeom>
          </p:spPr>
        </p:pic>
      </p:grpSp>
      <p:pic>
        <p:nvPicPr>
          <p:cNvPr id="36" name="object 36"/>
          <p:cNvPicPr/>
          <p:nvPr/>
        </p:nvPicPr>
        <p:blipFill>
          <a:blip r:embed="rId20" cstate="print"/>
          <a:stretch>
            <a:fillRect/>
          </a:stretch>
        </p:blipFill>
        <p:spPr>
          <a:xfrm>
            <a:off x="2075878" y="3787140"/>
            <a:ext cx="195357" cy="100774"/>
          </a:xfrm>
          <a:prstGeom prst="rect">
            <a:avLst/>
          </a:prstGeom>
        </p:spPr>
      </p:pic>
      <p:pic>
        <p:nvPicPr>
          <p:cNvPr id="37" name="object 37"/>
          <p:cNvPicPr/>
          <p:nvPr/>
        </p:nvPicPr>
        <p:blipFill>
          <a:blip r:embed="rId21" cstate="print"/>
          <a:stretch>
            <a:fillRect/>
          </a:stretch>
        </p:blipFill>
        <p:spPr>
          <a:xfrm>
            <a:off x="3278790" y="3788664"/>
            <a:ext cx="114395" cy="99155"/>
          </a:xfrm>
          <a:prstGeom prst="rect">
            <a:avLst/>
          </a:prstGeom>
        </p:spPr>
      </p:pic>
      <p:pic>
        <p:nvPicPr>
          <p:cNvPr id="38" name="object 38"/>
          <p:cNvPicPr/>
          <p:nvPr/>
        </p:nvPicPr>
        <p:blipFill>
          <a:blip r:embed="rId22" cstate="print"/>
          <a:stretch>
            <a:fillRect/>
          </a:stretch>
        </p:blipFill>
        <p:spPr>
          <a:xfrm>
            <a:off x="5799010" y="3784092"/>
            <a:ext cx="170973" cy="103727"/>
          </a:xfrm>
          <a:prstGeom prst="rect">
            <a:avLst/>
          </a:prstGeom>
        </p:spPr>
      </p:pic>
      <p:pic>
        <p:nvPicPr>
          <p:cNvPr id="39" name="object 39"/>
          <p:cNvPicPr/>
          <p:nvPr/>
        </p:nvPicPr>
        <p:blipFill>
          <a:blip r:embed="rId23" cstate="print"/>
          <a:stretch>
            <a:fillRect/>
          </a:stretch>
        </p:blipFill>
        <p:spPr>
          <a:xfrm>
            <a:off x="6032467" y="3813143"/>
            <a:ext cx="70199" cy="74771"/>
          </a:xfrm>
          <a:prstGeom prst="rect">
            <a:avLst/>
          </a:prstGeom>
        </p:spPr>
      </p:pic>
      <p:pic>
        <p:nvPicPr>
          <p:cNvPr id="40" name="object 40"/>
          <p:cNvPicPr/>
          <p:nvPr/>
        </p:nvPicPr>
        <p:blipFill>
          <a:blip r:embed="rId24" cstate="print"/>
          <a:stretch>
            <a:fillRect/>
          </a:stretch>
        </p:blipFill>
        <p:spPr>
          <a:xfrm>
            <a:off x="1094422" y="3787044"/>
            <a:ext cx="918876" cy="422814"/>
          </a:xfrm>
          <a:prstGeom prst="rect">
            <a:avLst/>
          </a:prstGeom>
        </p:spPr>
      </p:pic>
      <p:pic>
        <p:nvPicPr>
          <p:cNvPr id="41" name="object 41"/>
          <p:cNvPicPr/>
          <p:nvPr/>
        </p:nvPicPr>
        <p:blipFill>
          <a:blip r:embed="rId25" cstate="print"/>
          <a:stretch>
            <a:fillRect/>
          </a:stretch>
        </p:blipFill>
        <p:spPr>
          <a:xfrm>
            <a:off x="2314003" y="3784091"/>
            <a:ext cx="3779615" cy="292989"/>
          </a:xfrm>
          <a:prstGeom prst="rect">
            <a:avLst/>
          </a:prstGeom>
        </p:spPr>
      </p:pic>
      <p:sp>
        <p:nvSpPr>
          <p:cNvPr id="42" name="object 42"/>
          <p:cNvSpPr/>
          <p:nvPr/>
        </p:nvSpPr>
        <p:spPr>
          <a:xfrm>
            <a:off x="2031492" y="3945648"/>
            <a:ext cx="45720" cy="100965"/>
          </a:xfrm>
          <a:custGeom>
            <a:avLst/>
            <a:gdLst/>
            <a:ahLst/>
            <a:cxnLst/>
            <a:rect l="l" t="t" r="r" b="b"/>
            <a:pathLst>
              <a:path w="45719" h="100964">
                <a:moveTo>
                  <a:pt x="13716" y="0"/>
                </a:moveTo>
                <a:lnTo>
                  <a:pt x="0" y="0"/>
                </a:lnTo>
                <a:lnTo>
                  <a:pt x="0" y="100584"/>
                </a:lnTo>
                <a:lnTo>
                  <a:pt x="13716" y="100584"/>
                </a:lnTo>
                <a:lnTo>
                  <a:pt x="13716" y="0"/>
                </a:lnTo>
                <a:close/>
              </a:path>
              <a:path w="45719" h="100964">
                <a:moveTo>
                  <a:pt x="45720" y="0"/>
                </a:moveTo>
                <a:lnTo>
                  <a:pt x="32004" y="0"/>
                </a:lnTo>
                <a:lnTo>
                  <a:pt x="32004" y="100584"/>
                </a:lnTo>
                <a:lnTo>
                  <a:pt x="45720" y="100584"/>
                </a:lnTo>
                <a:lnTo>
                  <a:pt x="45720" y="0"/>
                </a:lnTo>
                <a:close/>
              </a:path>
            </a:pathLst>
          </a:custGeom>
          <a:solidFill>
            <a:srgbClr val="000000"/>
          </a:solidFill>
        </p:spPr>
        <p:txBody>
          <a:bodyPr wrap="square" lIns="0" tIns="0" rIns="0" bIns="0" rtlCol="0"/>
          <a:lstStyle/>
          <a:p>
            <a:endParaRPr/>
          </a:p>
        </p:txBody>
      </p:sp>
      <p:pic>
        <p:nvPicPr>
          <p:cNvPr id="43" name="object 43"/>
          <p:cNvPicPr/>
          <p:nvPr/>
        </p:nvPicPr>
        <p:blipFill>
          <a:blip r:embed="rId26" cstate="print"/>
          <a:stretch>
            <a:fillRect/>
          </a:stretch>
        </p:blipFill>
        <p:spPr>
          <a:xfrm>
            <a:off x="2123217" y="3947350"/>
            <a:ext cx="148018" cy="100679"/>
          </a:xfrm>
          <a:prstGeom prst="rect">
            <a:avLst/>
          </a:prstGeom>
        </p:spPr>
      </p:pic>
      <p:pic>
        <p:nvPicPr>
          <p:cNvPr id="44" name="object 44"/>
          <p:cNvPicPr/>
          <p:nvPr/>
        </p:nvPicPr>
        <p:blipFill>
          <a:blip r:embed="rId27" cstate="print"/>
          <a:stretch>
            <a:fillRect/>
          </a:stretch>
        </p:blipFill>
        <p:spPr>
          <a:xfrm>
            <a:off x="6139338" y="3787140"/>
            <a:ext cx="613695" cy="260889"/>
          </a:xfrm>
          <a:prstGeom prst="rect">
            <a:avLst/>
          </a:prstGeom>
        </p:spPr>
      </p:pic>
      <p:sp>
        <p:nvSpPr>
          <p:cNvPr id="45" name="object 45"/>
          <p:cNvSpPr/>
          <p:nvPr/>
        </p:nvSpPr>
        <p:spPr>
          <a:xfrm>
            <a:off x="1102029" y="4459998"/>
            <a:ext cx="212725" cy="131445"/>
          </a:xfrm>
          <a:custGeom>
            <a:avLst/>
            <a:gdLst/>
            <a:ahLst/>
            <a:cxnLst/>
            <a:rect l="l" t="t" r="r" b="b"/>
            <a:pathLst>
              <a:path w="212725" h="131445">
                <a:moveTo>
                  <a:pt x="86969" y="85432"/>
                </a:moveTo>
                <a:lnTo>
                  <a:pt x="68770" y="49834"/>
                </a:lnTo>
                <a:lnTo>
                  <a:pt x="47345" y="42760"/>
                </a:lnTo>
                <a:lnTo>
                  <a:pt x="41148" y="42760"/>
                </a:lnTo>
                <a:lnTo>
                  <a:pt x="36576" y="44284"/>
                </a:lnTo>
                <a:lnTo>
                  <a:pt x="30480" y="47332"/>
                </a:lnTo>
                <a:lnTo>
                  <a:pt x="35052" y="25895"/>
                </a:lnTo>
                <a:lnTo>
                  <a:pt x="80873" y="25895"/>
                </a:lnTo>
                <a:lnTo>
                  <a:pt x="80873" y="3035"/>
                </a:lnTo>
                <a:lnTo>
                  <a:pt x="16764" y="3035"/>
                </a:lnTo>
                <a:lnTo>
                  <a:pt x="3048" y="68668"/>
                </a:lnTo>
                <a:lnTo>
                  <a:pt x="22860" y="71716"/>
                </a:lnTo>
                <a:lnTo>
                  <a:pt x="28956" y="65620"/>
                </a:lnTo>
                <a:lnTo>
                  <a:pt x="35052" y="62572"/>
                </a:lnTo>
                <a:lnTo>
                  <a:pt x="47345" y="62572"/>
                </a:lnTo>
                <a:lnTo>
                  <a:pt x="51917" y="64096"/>
                </a:lnTo>
                <a:lnTo>
                  <a:pt x="56489" y="68668"/>
                </a:lnTo>
                <a:lnTo>
                  <a:pt x="59537" y="73240"/>
                </a:lnTo>
                <a:lnTo>
                  <a:pt x="61061" y="77812"/>
                </a:lnTo>
                <a:lnTo>
                  <a:pt x="61061" y="94576"/>
                </a:lnTo>
                <a:lnTo>
                  <a:pt x="59537" y="100672"/>
                </a:lnTo>
                <a:lnTo>
                  <a:pt x="56489" y="105244"/>
                </a:lnTo>
                <a:lnTo>
                  <a:pt x="51917" y="109816"/>
                </a:lnTo>
                <a:lnTo>
                  <a:pt x="48869" y="111340"/>
                </a:lnTo>
                <a:lnTo>
                  <a:pt x="38100" y="111340"/>
                </a:lnTo>
                <a:lnTo>
                  <a:pt x="24384" y="93052"/>
                </a:lnTo>
                <a:lnTo>
                  <a:pt x="0" y="96100"/>
                </a:lnTo>
                <a:lnTo>
                  <a:pt x="26479" y="128955"/>
                </a:lnTo>
                <a:lnTo>
                  <a:pt x="42672" y="131241"/>
                </a:lnTo>
                <a:lnTo>
                  <a:pt x="53352" y="130124"/>
                </a:lnTo>
                <a:lnTo>
                  <a:pt x="84683" y="100495"/>
                </a:lnTo>
                <a:lnTo>
                  <a:pt x="86398" y="93167"/>
                </a:lnTo>
                <a:lnTo>
                  <a:pt x="86969" y="85432"/>
                </a:lnTo>
                <a:close/>
              </a:path>
              <a:path w="212725" h="131445">
                <a:moveTo>
                  <a:pt x="129349" y="104394"/>
                </a:moveTo>
                <a:lnTo>
                  <a:pt x="103441" y="104394"/>
                </a:lnTo>
                <a:lnTo>
                  <a:pt x="103441" y="130302"/>
                </a:lnTo>
                <a:lnTo>
                  <a:pt x="129349" y="130302"/>
                </a:lnTo>
                <a:lnTo>
                  <a:pt x="129349" y="104394"/>
                </a:lnTo>
                <a:close/>
              </a:path>
              <a:path w="212725" h="131445">
                <a:moveTo>
                  <a:pt x="212128" y="0"/>
                </a:moveTo>
                <a:lnTo>
                  <a:pt x="192316" y="0"/>
                </a:lnTo>
                <a:lnTo>
                  <a:pt x="189725" y="5689"/>
                </a:lnTo>
                <a:lnTo>
                  <a:pt x="186410" y="11239"/>
                </a:lnTo>
                <a:lnTo>
                  <a:pt x="155651" y="33616"/>
                </a:lnTo>
                <a:lnTo>
                  <a:pt x="155651" y="54952"/>
                </a:lnTo>
                <a:lnTo>
                  <a:pt x="164553" y="51244"/>
                </a:lnTo>
                <a:lnTo>
                  <a:pt x="172872" y="46951"/>
                </a:lnTo>
                <a:lnTo>
                  <a:pt x="180594" y="42100"/>
                </a:lnTo>
                <a:lnTo>
                  <a:pt x="187744" y="36664"/>
                </a:lnTo>
                <a:lnTo>
                  <a:pt x="187744" y="128206"/>
                </a:lnTo>
                <a:lnTo>
                  <a:pt x="212128" y="128206"/>
                </a:lnTo>
                <a:lnTo>
                  <a:pt x="212128" y="0"/>
                </a:lnTo>
                <a:close/>
              </a:path>
            </a:pathLst>
          </a:custGeom>
          <a:solidFill>
            <a:srgbClr val="2D5295"/>
          </a:solidFill>
        </p:spPr>
        <p:txBody>
          <a:bodyPr wrap="square" lIns="0" tIns="0" rIns="0" bIns="0" rtlCol="0"/>
          <a:lstStyle/>
          <a:p>
            <a:endParaRPr/>
          </a:p>
        </p:txBody>
      </p:sp>
      <p:pic>
        <p:nvPicPr>
          <p:cNvPr id="46" name="object 46"/>
          <p:cNvPicPr/>
          <p:nvPr/>
        </p:nvPicPr>
        <p:blipFill>
          <a:blip r:embed="rId28" cstate="print"/>
          <a:stretch>
            <a:fillRect/>
          </a:stretch>
        </p:blipFill>
        <p:spPr>
          <a:xfrm>
            <a:off x="1474469" y="4461510"/>
            <a:ext cx="373951" cy="129730"/>
          </a:xfrm>
          <a:prstGeom prst="rect">
            <a:avLst/>
          </a:prstGeom>
        </p:spPr>
      </p:pic>
      <p:pic>
        <p:nvPicPr>
          <p:cNvPr id="47" name="object 47"/>
          <p:cNvPicPr/>
          <p:nvPr/>
        </p:nvPicPr>
        <p:blipFill>
          <a:blip r:embed="rId29" cstate="print"/>
          <a:stretch>
            <a:fillRect/>
          </a:stretch>
        </p:blipFill>
        <p:spPr>
          <a:xfrm>
            <a:off x="1914144" y="4458461"/>
            <a:ext cx="1503521" cy="167830"/>
          </a:xfrm>
          <a:prstGeom prst="rect">
            <a:avLst/>
          </a:prstGeom>
        </p:spPr>
      </p:pic>
      <p:grpSp>
        <p:nvGrpSpPr>
          <p:cNvPr id="48" name="object 48"/>
          <p:cNvGrpSpPr/>
          <p:nvPr/>
        </p:nvGrpSpPr>
        <p:grpSpPr>
          <a:xfrm>
            <a:off x="3480815" y="4458461"/>
            <a:ext cx="889635" cy="168275"/>
            <a:chOff x="3480815" y="4458461"/>
            <a:chExt cx="889635" cy="168275"/>
          </a:xfrm>
        </p:grpSpPr>
        <p:sp>
          <p:nvSpPr>
            <p:cNvPr id="49" name="object 49"/>
            <p:cNvSpPr/>
            <p:nvPr/>
          </p:nvSpPr>
          <p:spPr>
            <a:xfrm>
              <a:off x="3480815" y="4462271"/>
              <a:ext cx="26034" cy="128270"/>
            </a:xfrm>
            <a:custGeom>
              <a:avLst/>
              <a:gdLst/>
              <a:ahLst/>
              <a:cxnLst/>
              <a:rect l="l" t="t" r="r" b="b"/>
              <a:pathLst>
                <a:path w="26035" h="128270">
                  <a:moveTo>
                    <a:pt x="25908" y="128016"/>
                  </a:moveTo>
                  <a:lnTo>
                    <a:pt x="0" y="128016"/>
                  </a:lnTo>
                  <a:lnTo>
                    <a:pt x="0" y="0"/>
                  </a:lnTo>
                  <a:lnTo>
                    <a:pt x="25908" y="0"/>
                  </a:lnTo>
                  <a:lnTo>
                    <a:pt x="25908" y="128016"/>
                  </a:lnTo>
                  <a:close/>
                </a:path>
              </a:pathLst>
            </a:custGeom>
            <a:solidFill>
              <a:srgbClr val="2D5295"/>
            </a:solidFill>
          </p:spPr>
          <p:txBody>
            <a:bodyPr wrap="square" lIns="0" tIns="0" rIns="0" bIns="0" rtlCol="0"/>
            <a:lstStyle/>
            <a:p>
              <a:endParaRPr/>
            </a:p>
          </p:txBody>
        </p:sp>
        <p:pic>
          <p:nvPicPr>
            <p:cNvPr id="50" name="object 50"/>
            <p:cNvPicPr/>
            <p:nvPr/>
          </p:nvPicPr>
          <p:blipFill>
            <a:blip r:embed="rId30" cstate="print"/>
            <a:stretch>
              <a:fillRect/>
            </a:stretch>
          </p:blipFill>
          <p:spPr>
            <a:xfrm>
              <a:off x="3532155" y="4461509"/>
              <a:ext cx="192309" cy="129730"/>
            </a:xfrm>
            <a:prstGeom prst="rect">
              <a:avLst/>
            </a:prstGeom>
          </p:spPr>
        </p:pic>
        <p:sp>
          <p:nvSpPr>
            <p:cNvPr id="51" name="object 51"/>
            <p:cNvSpPr/>
            <p:nvPr/>
          </p:nvSpPr>
          <p:spPr>
            <a:xfrm>
              <a:off x="3748938" y="4458474"/>
              <a:ext cx="621665" cy="168275"/>
            </a:xfrm>
            <a:custGeom>
              <a:avLst/>
              <a:gdLst/>
              <a:ahLst/>
              <a:cxnLst/>
              <a:rect l="l" t="t" r="r" b="b"/>
              <a:pathLst>
                <a:path w="621664" h="168275">
                  <a:moveTo>
                    <a:pt x="24384" y="38087"/>
                  </a:moveTo>
                  <a:lnTo>
                    <a:pt x="0" y="38087"/>
                  </a:lnTo>
                  <a:lnTo>
                    <a:pt x="0" y="129628"/>
                  </a:lnTo>
                  <a:lnTo>
                    <a:pt x="24384" y="129628"/>
                  </a:lnTo>
                  <a:lnTo>
                    <a:pt x="24384" y="38087"/>
                  </a:lnTo>
                  <a:close/>
                </a:path>
                <a:path w="621664" h="168275">
                  <a:moveTo>
                    <a:pt x="24384" y="2946"/>
                  </a:moveTo>
                  <a:lnTo>
                    <a:pt x="0" y="2946"/>
                  </a:lnTo>
                  <a:lnTo>
                    <a:pt x="0" y="25895"/>
                  </a:lnTo>
                  <a:lnTo>
                    <a:pt x="24384" y="25895"/>
                  </a:lnTo>
                  <a:lnTo>
                    <a:pt x="24384" y="2946"/>
                  </a:lnTo>
                  <a:close/>
                </a:path>
                <a:path w="621664" h="168275">
                  <a:moveTo>
                    <a:pt x="131254" y="65620"/>
                  </a:moveTo>
                  <a:lnTo>
                    <a:pt x="104533" y="37236"/>
                  </a:lnTo>
                  <a:lnTo>
                    <a:pt x="88480" y="35140"/>
                  </a:lnTo>
                  <a:lnTo>
                    <a:pt x="78765" y="36004"/>
                  </a:lnTo>
                  <a:lnTo>
                    <a:pt x="47485" y="63525"/>
                  </a:lnTo>
                  <a:lnTo>
                    <a:pt x="44196" y="83908"/>
                  </a:lnTo>
                  <a:lnTo>
                    <a:pt x="45046" y="94742"/>
                  </a:lnTo>
                  <a:lnTo>
                    <a:pt x="70192" y="129349"/>
                  </a:lnTo>
                  <a:lnTo>
                    <a:pt x="88480" y="132778"/>
                  </a:lnTo>
                  <a:lnTo>
                    <a:pt x="97104" y="132207"/>
                  </a:lnTo>
                  <a:lnTo>
                    <a:pt x="129540" y="106832"/>
                  </a:lnTo>
                  <a:lnTo>
                    <a:pt x="131254" y="99148"/>
                  </a:lnTo>
                  <a:lnTo>
                    <a:pt x="108394" y="94576"/>
                  </a:lnTo>
                  <a:lnTo>
                    <a:pt x="106870" y="100672"/>
                  </a:lnTo>
                  <a:lnTo>
                    <a:pt x="103720" y="105244"/>
                  </a:lnTo>
                  <a:lnTo>
                    <a:pt x="97624" y="111340"/>
                  </a:lnTo>
                  <a:lnTo>
                    <a:pt x="94576" y="112864"/>
                  </a:lnTo>
                  <a:lnTo>
                    <a:pt x="83908" y="112864"/>
                  </a:lnTo>
                  <a:lnTo>
                    <a:pt x="79336" y="109816"/>
                  </a:lnTo>
                  <a:lnTo>
                    <a:pt x="74764" y="105244"/>
                  </a:lnTo>
                  <a:lnTo>
                    <a:pt x="71716" y="100672"/>
                  </a:lnTo>
                  <a:lnTo>
                    <a:pt x="70192" y="93052"/>
                  </a:lnTo>
                  <a:lnTo>
                    <a:pt x="70192" y="73240"/>
                  </a:lnTo>
                  <a:lnTo>
                    <a:pt x="71716" y="65620"/>
                  </a:lnTo>
                  <a:lnTo>
                    <a:pt x="74764" y="61048"/>
                  </a:lnTo>
                  <a:lnTo>
                    <a:pt x="79336" y="56476"/>
                  </a:lnTo>
                  <a:lnTo>
                    <a:pt x="83908" y="54952"/>
                  </a:lnTo>
                  <a:lnTo>
                    <a:pt x="94576" y="54952"/>
                  </a:lnTo>
                  <a:lnTo>
                    <a:pt x="100672" y="58000"/>
                  </a:lnTo>
                  <a:lnTo>
                    <a:pt x="103720" y="61048"/>
                  </a:lnTo>
                  <a:lnTo>
                    <a:pt x="105346" y="64096"/>
                  </a:lnTo>
                  <a:lnTo>
                    <a:pt x="106870" y="70192"/>
                  </a:lnTo>
                  <a:lnTo>
                    <a:pt x="131254" y="65620"/>
                  </a:lnTo>
                  <a:close/>
                </a:path>
                <a:path w="621664" h="168275">
                  <a:moveTo>
                    <a:pt x="228981" y="129730"/>
                  </a:moveTo>
                  <a:lnTo>
                    <a:pt x="227457" y="126682"/>
                  </a:lnTo>
                  <a:lnTo>
                    <a:pt x="225933" y="122110"/>
                  </a:lnTo>
                  <a:lnTo>
                    <a:pt x="225933" y="120586"/>
                  </a:lnTo>
                  <a:lnTo>
                    <a:pt x="225933" y="117538"/>
                  </a:lnTo>
                  <a:lnTo>
                    <a:pt x="224409" y="114490"/>
                  </a:lnTo>
                  <a:lnTo>
                    <a:pt x="224409" y="85432"/>
                  </a:lnTo>
                  <a:lnTo>
                    <a:pt x="224409" y="61048"/>
                  </a:lnTo>
                  <a:lnTo>
                    <a:pt x="223189" y="54952"/>
                  </a:lnTo>
                  <a:lnTo>
                    <a:pt x="222885" y="53428"/>
                  </a:lnTo>
                  <a:lnTo>
                    <a:pt x="221272" y="48856"/>
                  </a:lnTo>
                  <a:lnTo>
                    <a:pt x="215176" y="42760"/>
                  </a:lnTo>
                  <a:lnTo>
                    <a:pt x="209080" y="39712"/>
                  </a:lnTo>
                  <a:lnTo>
                    <a:pt x="204508" y="36664"/>
                  </a:lnTo>
                  <a:lnTo>
                    <a:pt x="196888" y="35140"/>
                  </a:lnTo>
                  <a:lnTo>
                    <a:pt x="184696" y="35140"/>
                  </a:lnTo>
                  <a:lnTo>
                    <a:pt x="176352" y="35687"/>
                  </a:lnTo>
                  <a:lnTo>
                    <a:pt x="169443" y="37236"/>
                  </a:lnTo>
                  <a:lnTo>
                    <a:pt x="163652" y="39636"/>
                  </a:lnTo>
                  <a:lnTo>
                    <a:pt x="158686" y="42760"/>
                  </a:lnTo>
                  <a:lnTo>
                    <a:pt x="152590" y="45808"/>
                  </a:lnTo>
                  <a:lnTo>
                    <a:pt x="148018" y="53428"/>
                  </a:lnTo>
                  <a:lnTo>
                    <a:pt x="144970" y="62572"/>
                  </a:lnTo>
                  <a:lnTo>
                    <a:pt x="167932" y="65620"/>
                  </a:lnTo>
                  <a:lnTo>
                    <a:pt x="169456" y="61048"/>
                  </a:lnTo>
                  <a:lnTo>
                    <a:pt x="170980" y="58000"/>
                  </a:lnTo>
                  <a:lnTo>
                    <a:pt x="174028" y="56476"/>
                  </a:lnTo>
                  <a:lnTo>
                    <a:pt x="175552" y="54952"/>
                  </a:lnTo>
                  <a:lnTo>
                    <a:pt x="193840" y="54952"/>
                  </a:lnTo>
                  <a:lnTo>
                    <a:pt x="198412" y="59524"/>
                  </a:lnTo>
                  <a:lnTo>
                    <a:pt x="199936" y="62572"/>
                  </a:lnTo>
                  <a:lnTo>
                    <a:pt x="199936" y="70192"/>
                  </a:lnTo>
                  <a:lnTo>
                    <a:pt x="199936" y="85432"/>
                  </a:lnTo>
                  <a:lnTo>
                    <a:pt x="199936" y="102196"/>
                  </a:lnTo>
                  <a:lnTo>
                    <a:pt x="196888" y="108292"/>
                  </a:lnTo>
                  <a:lnTo>
                    <a:pt x="193840" y="111340"/>
                  </a:lnTo>
                  <a:lnTo>
                    <a:pt x="189268" y="114490"/>
                  </a:lnTo>
                  <a:lnTo>
                    <a:pt x="174028" y="114490"/>
                  </a:lnTo>
                  <a:lnTo>
                    <a:pt x="170980" y="111340"/>
                  </a:lnTo>
                  <a:lnTo>
                    <a:pt x="167932" y="108292"/>
                  </a:lnTo>
                  <a:lnTo>
                    <a:pt x="166408" y="105244"/>
                  </a:lnTo>
                  <a:lnTo>
                    <a:pt x="166408" y="99148"/>
                  </a:lnTo>
                  <a:lnTo>
                    <a:pt x="169456" y="96100"/>
                  </a:lnTo>
                  <a:lnTo>
                    <a:pt x="172504" y="94576"/>
                  </a:lnTo>
                  <a:lnTo>
                    <a:pt x="174028" y="93052"/>
                  </a:lnTo>
                  <a:lnTo>
                    <a:pt x="178600" y="91528"/>
                  </a:lnTo>
                  <a:lnTo>
                    <a:pt x="184696" y="90004"/>
                  </a:lnTo>
                  <a:lnTo>
                    <a:pt x="192316" y="88480"/>
                  </a:lnTo>
                  <a:lnTo>
                    <a:pt x="196888" y="86956"/>
                  </a:lnTo>
                  <a:lnTo>
                    <a:pt x="199936" y="85432"/>
                  </a:lnTo>
                  <a:lnTo>
                    <a:pt x="199936" y="70192"/>
                  </a:lnTo>
                  <a:lnTo>
                    <a:pt x="195364" y="71716"/>
                  </a:lnTo>
                  <a:lnTo>
                    <a:pt x="187744" y="73240"/>
                  </a:lnTo>
                  <a:lnTo>
                    <a:pt x="177076" y="76288"/>
                  </a:lnTo>
                  <a:lnTo>
                    <a:pt x="167932" y="77812"/>
                  </a:lnTo>
                  <a:lnTo>
                    <a:pt x="161734" y="79336"/>
                  </a:lnTo>
                  <a:lnTo>
                    <a:pt x="157162" y="82384"/>
                  </a:lnTo>
                  <a:lnTo>
                    <a:pt x="152590" y="83908"/>
                  </a:lnTo>
                  <a:lnTo>
                    <a:pt x="149542" y="86956"/>
                  </a:lnTo>
                  <a:lnTo>
                    <a:pt x="146494" y="91528"/>
                  </a:lnTo>
                  <a:lnTo>
                    <a:pt x="143446" y="94576"/>
                  </a:lnTo>
                  <a:lnTo>
                    <a:pt x="141922" y="99148"/>
                  </a:lnTo>
                  <a:lnTo>
                    <a:pt x="141922" y="112864"/>
                  </a:lnTo>
                  <a:lnTo>
                    <a:pt x="144970" y="119062"/>
                  </a:lnTo>
                  <a:lnTo>
                    <a:pt x="155638" y="129730"/>
                  </a:lnTo>
                  <a:lnTo>
                    <a:pt x="163360" y="132778"/>
                  </a:lnTo>
                  <a:lnTo>
                    <a:pt x="178600" y="132778"/>
                  </a:lnTo>
                  <a:lnTo>
                    <a:pt x="183172" y="131254"/>
                  </a:lnTo>
                  <a:lnTo>
                    <a:pt x="189268" y="129730"/>
                  </a:lnTo>
                  <a:lnTo>
                    <a:pt x="198412" y="123634"/>
                  </a:lnTo>
                  <a:lnTo>
                    <a:pt x="201460" y="120586"/>
                  </a:lnTo>
                  <a:lnTo>
                    <a:pt x="202984" y="120586"/>
                  </a:lnTo>
                  <a:lnTo>
                    <a:pt x="202984" y="123634"/>
                  </a:lnTo>
                  <a:lnTo>
                    <a:pt x="204508" y="126682"/>
                  </a:lnTo>
                  <a:lnTo>
                    <a:pt x="204508" y="128206"/>
                  </a:lnTo>
                  <a:lnTo>
                    <a:pt x="206032" y="129730"/>
                  </a:lnTo>
                  <a:lnTo>
                    <a:pt x="228981" y="129730"/>
                  </a:lnTo>
                  <a:close/>
                </a:path>
                <a:path w="621664" h="168275">
                  <a:moveTo>
                    <a:pt x="293090" y="128193"/>
                  </a:moveTo>
                  <a:lnTo>
                    <a:pt x="290283" y="111340"/>
                  </a:lnTo>
                  <a:lnTo>
                    <a:pt x="290042" y="109816"/>
                  </a:lnTo>
                  <a:lnTo>
                    <a:pt x="286994" y="111340"/>
                  </a:lnTo>
                  <a:lnTo>
                    <a:pt x="276225" y="111340"/>
                  </a:lnTo>
                  <a:lnTo>
                    <a:pt x="276225" y="109816"/>
                  </a:lnTo>
                  <a:lnTo>
                    <a:pt x="274701" y="108292"/>
                  </a:lnTo>
                  <a:lnTo>
                    <a:pt x="274701" y="58000"/>
                  </a:lnTo>
                  <a:lnTo>
                    <a:pt x="291566" y="58000"/>
                  </a:lnTo>
                  <a:lnTo>
                    <a:pt x="291566" y="38188"/>
                  </a:lnTo>
                  <a:lnTo>
                    <a:pt x="274701" y="38188"/>
                  </a:lnTo>
                  <a:lnTo>
                    <a:pt x="274701" y="4559"/>
                  </a:lnTo>
                  <a:lnTo>
                    <a:pt x="248793" y="19799"/>
                  </a:lnTo>
                  <a:lnTo>
                    <a:pt x="248793" y="38188"/>
                  </a:lnTo>
                  <a:lnTo>
                    <a:pt x="238125" y="38188"/>
                  </a:lnTo>
                  <a:lnTo>
                    <a:pt x="238125" y="58000"/>
                  </a:lnTo>
                  <a:lnTo>
                    <a:pt x="248793" y="58000"/>
                  </a:lnTo>
                  <a:lnTo>
                    <a:pt x="248793" y="106768"/>
                  </a:lnTo>
                  <a:lnTo>
                    <a:pt x="250317" y="111340"/>
                  </a:lnTo>
                  <a:lnTo>
                    <a:pt x="250317" y="119049"/>
                  </a:lnTo>
                  <a:lnTo>
                    <a:pt x="253365" y="125145"/>
                  </a:lnTo>
                  <a:lnTo>
                    <a:pt x="254889" y="126669"/>
                  </a:lnTo>
                  <a:lnTo>
                    <a:pt x="260985" y="129717"/>
                  </a:lnTo>
                  <a:lnTo>
                    <a:pt x="265557" y="131241"/>
                  </a:lnTo>
                  <a:lnTo>
                    <a:pt x="268605" y="132765"/>
                  </a:lnTo>
                  <a:lnTo>
                    <a:pt x="280797" y="132765"/>
                  </a:lnTo>
                  <a:lnTo>
                    <a:pt x="286994" y="131241"/>
                  </a:lnTo>
                  <a:lnTo>
                    <a:pt x="293090" y="128193"/>
                  </a:lnTo>
                  <a:close/>
                </a:path>
                <a:path w="621664" h="168275">
                  <a:moveTo>
                    <a:pt x="396811" y="83908"/>
                  </a:moveTo>
                  <a:lnTo>
                    <a:pt x="395960" y="73926"/>
                  </a:lnTo>
                  <a:lnTo>
                    <a:pt x="393382" y="64668"/>
                  </a:lnTo>
                  <a:lnTo>
                    <a:pt x="389102" y="56261"/>
                  </a:lnTo>
                  <a:lnTo>
                    <a:pt x="388035" y="54952"/>
                  </a:lnTo>
                  <a:lnTo>
                    <a:pt x="383095" y="48856"/>
                  </a:lnTo>
                  <a:lnTo>
                    <a:pt x="375691" y="42862"/>
                  </a:lnTo>
                  <a:lnTo>
                    <a:pt x="370903" y="40424"/>
                  </a:lnTo>
                  <a:lnTo>
                    <a:pt x="370903" y="74764"/>
                  </a:lnTo>
                  <a:lnTo>
                    <a:pt x="370903" y="93052"/>
                  </a:lnTo>
                  <a:lnTo>
                    <a:pt x="369379" y="100672"/>
                  </a:lnTo>
                  <a:lnTo>
                    <a:pt x="360235" y="109816"/>
                  </a:lnTo>
                  <a:lnTo>
                    <a:pt x="354139" y="112864"/>
                  </a:lnTo>
                  <a:lnTo>
                    <a:pt x="341947" y="112864"/>
                  </a:lnTo>
                  <a:lnTo>
                    <a:pt x="335762" y="109816"/>
                  </a:lnTo>
                  <a:lnTo>
                    <a:pt x="332714" y="105244"/>
                  </a:lnTo>
                  <a:lnTo>
                    <a:pt x="328142" y="100672"/>
                  </a:lnTo>
                  <a:lnTo>
                    <a:pt x="325094" y="93052"/>
                  </a:lnTo>
                  <a:lnTo>
                    <a:pt x="325094" y="74764"/>
                  </a:lnTo>
                  <a:lnTo>
                    <a:pt x="328142" y="67144"/>
                  </a:lnTo>
                  <a:lnTo>
                    <a:pt x="332714" y="62572"/>
                  </a:lnTo>
                  <a:lnTo>
                    <a:pt x="335762" y="58000"/>
                  </a:lnTo>
                  <a:lnTo>
                    <a:pt x="341947" y="54952"/>
                  </a:lnTo>
                  <a:lnTo>
                    <a:pt x="354139" y="54952"/>
                  </a:lnTo>
                  <a:lnTo>
                    <a:pt x="360235" y="58000"/>
                  </a:lnTo>
                  <a:lnTo>
                    <a:pt x="369379" y="67144"/>
                  </a:lnTo>
                  <a:lnTo>
                    <a:pt x="370903" y="74764"/>
                  </a:lnTo>
                  <a:lnTo>
                    <a:pt x="370903" y="40424"/>
                  </a:lnTo>
                  <a:lnTo>
                    <a:pt x="367284" y="38569"/>
                  </a:lnTo>
                  <a:lnTo>
                    <a:pt x="358025" y="36004"/>
                  </a:lnTo>
                  <a:lnTo>
                    <a:pt x="348043" y="35140"/>
                  </a:lnTo>
                  <a:lnTo>
                    <a:pt x="338810" y="35140"/>
                  </a:lnTo>
                  <a:lnTo>
                    <a:pt x="323570" y="41236"/>
                  </a:lnTo>
                  <a:lnTo>
                    <a:pt x="315950" y="45808"/>
                  </a:lnTo>
                  <a:lnTo>
                    <a:pt x="309854" y="51904"/>
                  </a:lnTo>
                  <a:lnTo>
                    <a:pt x="306806" y="59524"/>
                  </a:lnTo>
                  <a:lnTo>
                    <a:pt x="302234" y="67144"/>
                  </a:lnTo>
                  <a:lnTo>
                    <a:pt x="300710" y="74764"/>
                  </a:lnTo>
                  <a:lnTo>
                    <a:pt x="300761" y="83908"/>
                  </a:lnTo>
                  <a:lnTo>
                    <a:pt x="301015" y="90106"/>
                  </a:lnTo>
                  <a:lnTo>
                    <a:pt x="302044" y="97243"/>
                  </a:lnTo>
                  <a:lnTo>
                    <a:pt x="303923" y="103822"/>
                  </a:lnTo>
                  <a:lnTo>
                    <a:pt x="306806" y="109816"/>
                  </a:lnTo>
                  <a:lnTo>
                    <a:pt x="309854" y="117538"/>
                  </a:lnTo>
                  <a:lnTo>
                    <a:pt x="315950" y="123634"/>
                  </a:lnTo>
                  <a:lnTo>
                    <a:pt x="323570" y="126682"/>
                  </a:lnTo>
                  <a:lnTo>
                    <a:pt x="331190" y="131254"/>
                  </a:lnTo>
                  <a:lnTo>
                    <a:pt x="340423" y="132778"/>
                  </a:lnTo>
                  <a:lnTo>
                    <a:pt x="348043" y="132778"/>
                  </a:lnTo>
                  <a:lnTo>
                    <a:pt x="388073" y="112864"/>
                  </a:lnTo>
                  <a:lnTo>
                    <a:pt x="389102" y="111594"/>
                  </a:lnTo>
                  <a:lnTo>
                    <a:pt x="393382" y="103162"/>
                  </a:lnTo>
                  <a:lnTo>
                    <a:pt x="395960" y="93891"/>
                  </a:lnTo>
                  <a:lnTo>
                    <a:pt x="396811" y="83908"/>
                  </a:lnTo>
                  <a:close/>
                </a:path>
                <a:path w="621664" h="168275">
                  <a:moveTo>
                    <a:pt x="474726" y="39712"/>
                  </a:moveTo>
                  <a:lnTo>
                    <a:pt x="470154" y="36664"/>
                  </a:lnTo>
                  <a:lnTo>
                    <a:pt x="464058" y="35140"/>
                  </a:lnTo>
                  <a:lnTo>
                    <a:pt x="454812" y="35140"/>
                  </a:lnTo>
                  <a:lnTo>
                    <a:pt x="448716" y="38188"/>
                  </a:lnTo>
                  <a:lnTo>
                    <a:pt x="445668" y="41236"/>
                  </a:lnTo>
                  <a:lnTo>
                    <a:pt x="441096" y="44284"/>
                  </a:lnTo>
                  <a:lnTo>
                    <a:pt x="438048" y="50380"/>
                  </a:lnTo>
                  <a:lnTo>
                    <a:pt x="438048" y="38188"/>
                  </a:lnTo>
                  <a:lnTo>
                    <a:pt x="415188" y="38188"/>
                  </a:lnTo>
                  <a:lnTo>
                    <a:pt x="415188" y="129730"/>
                  </a:lnTo>
                  <a:lnTo>
                    <a:pt x="439572" y="129730"/>
                  </a:lnTo>
                  <a:lnTo>
                    <a:pt x="439572" y="102196"/>
                  </a:lnTo>
                  <a:lnTo>
                    <a:pt x="439762" y="82194"/>
                  </a:lnTo>
                  <a:lnTo>
                    <a:pt x="447192" y="61048"/>
                  </a:lnTo>
                  <a:lnTo>
                    <a:pt x="448716" y="58000"/>
                  </a:lnTo>
                  <a:lnTo>
                    <a:pt x="459486" y="58000"/>
                  </a:lnTo>
                  <a:lnTo>
                    <a:pt x="462534" y="59524"/>
                  </a:lnTo>
                  <a:lnTo>
                    <a:pt x="467106" y="61048"/>
                  </a:lnTo>
                  <a:lnTo>
                    <a:pt x="474726" y="39712"/>
                  </a:lnTo>
                  <a:close/>
                </a:path>
                <a:path w="621664" h="168275">
                  <a:moveTo>
                    <a:pt x="563219" y="93052"/>
                  </a:moveTo>
                  <a:lnTo>
                    <a:pt x="561695" y="86956"/>
                  </a:lnTo>
                  <a:lnTo>
                    <a:pt x="555599" y="83908"/>
                  </a:lnTo>
                  <a:lnTo>
                    <a:pt x="551307" y="80505"/>
                  </a:lnTo>
                  <a:lnTo>
                    <a:pt x="508254" y="67144"/>
                  </a:lnTo>
                  <a:lnTo>
                    <a:pt x="505206" y="65620"/>
                  </a:lnTo>
                  <a:lnTo>
                    <a:pt x="503682" y="64096"/>
                  </a:lnTo>
                  <a:lnTo>
                    <a:pt x="503682" y="58000"/>
                  </a:lnTo>
                  <a:lnTo>
                    <a:pt x="506730" y="56476"/>
                  </a:lnTo>
                  <a:lnTo>
                    <a:pt x="508254" y="53428"/>
                  </a:lnTo>
                  <a:lnTo>
                    <a:pt x="525119" y="53428"/>
                  </a:lnTo>
                  <a:lnTo>
                    <a:pt x="529691" y="54952"/>
                  </a:lnTo>
                  <a:lnTo>
                    <a:pt x="531215" y="56476"/>
                  </a:lnTo>
                  <a:lnTo>
                    <a:pt x="534263" y="58000"/>
                  </a:lnTo>
                  <a:lnTo>
                    <a:pt x="537311" y="61048"/>
                  </a:lnTo>
                  <a:lnTo>
                    <a:pt x="537311" y="64096"/>
                  </a:lnTo>
                  <a:lnTo>
                    <a:pt x="560171" y="59524"/>
                  </a:lnTo>
                  <a:lnTo>
                    <a:pt x="528472" y="35661"/>
                  </a:lnTo>
                  <a:lnTo>
                    <a:pt x="519023" y="35140"/>
                  </a:lnTo>
                  <a:lnTo>
                    <a:pt x="510146" y="35712"/>
                  </a:lnTo>
                  <a:lnTo>
                    <a:pt x="502170" y="37426"/>
                  </a:lnTo>
                  <a:lnTo>
                    <a:pt x="495350" y="40284"/>
                  </a:lnTo>
                  <a:lnTo>
                    <a:pt x="483870" y="48856"/>
                  </a:lnTo>
                  <a:lnTo>
                    <a:pt x="480822" y="56476"/>
                  </a:lnTo>
                  <a:lnTo>
                    <a:pt x="480822" y="73240"/>
                  </a:lnTo>
                  <a:lnTo>
                    <a:pt x="516178" y="93573"/>
                  </a:lnTo>
                  <a:lnTo>
                    <a:pt x="529691" y="96100"/>
                  </a:lnTo>
                  <a:lnTo>
                    <a:pt x="534263" y="97624"/>
                  </a:lnTo>
                  <a:lnTo>
                    <a:pt x="537311" y="100672"/>
                  </a:lnTo>
                  <a:lnTo>
                    <a:pt x="538835" y="100672"/>
                  </a:lnTo>
                  <a:lnTo>
                    <a:pt x="538835" y="109816"/>
                  </a:lnTo>
                  <a:lnTo>
                    <a:pt x="532739" y="112864"/>
                  </a:lnTo>
                  <a:lnTo>
                    <a:pt x="528167" y="114490"/>
                  </a:lnTo>
                  <a:lnTo>
                    <a:pt x="515874" y="114490"/>
                  </a:lnTo>
                  <a:lnTo>
                    <a:pt x="511302" y="112864"/>
                  </a:lnTo>
                  <a:lnTo>
                    <a:pt x="508254" y="111340"/>
                  </a:lnTo>
                  <a:lnTo>
                    <a:pt x="502158" y="105244"/>
                  </a:lnTo>
                  <a:lnTo>
                    <a:pt x="502158" y="100672"/>
                  </a:lnTo>
                  <a:lnTo>
                    <a:pt x="477774" y="103720"/>
                  </a:lnTo>
                  <a:lnTo>
                    <a:pt x="512533" y="132219"/>
                  </a:lnTo>
                  <a:lnTo>
                    <a:pt x="522071" y="132778"/>
                  </a:lnTo>
                  <a:lnTo>
                    <a:pt x="531761" y="132207"/>
                  </a:lnTo>
                  <a:lnTo>
                    <a:pt x="563219" y="109816"/>
                  </a:lnTo>
                  <a:lnTo>
                    <a:pt x="563219" y="93052"/>
                  </a:lnTo>
                  <a:close/>
                </a:path>
                <a:path w="621664" h="168275">
                  <a:moveTo>
                    <a:pt x="621220" y="82384"/>
                  </a:moveTo>
                  <a:lnTo>
                    <a:pt x="613600" y="39712"/>
                  </a:lnTo>
                  <a:lnTo>
                    <a:pt x="593788" y="0"/>
                  </a:lnTo>
                  <a:lnTo>
                    <a:pt x="577024" y="0"/>
                  </a:lnTo>
                  <a:lnTo>
                    <a:pt x="582409" y="13144"/>
                  </a:lnTo>
                  <a:lnTo>
                    <a:pt x="586930" y="25146"/>
                  </a:lnTo>
                  <a:lnTo>
                    <a:pt x="595693" y="64287"/>
                  </a:lnTo>
                  <a:lnTo>
                    <a:pt x="596836" y="83908"/>
                  </a:lnTo>
                  <a:lnTo>
                    <a:pt x="596836" y="103720"/>
                  </a:lnTo>
                  <a:lnTo>
                    <a:pt x="595312" y="111340"/>
                  </a:lnTo>
                  <a:lnTo>
                    <a:pt x="593788" y="117538"/>
                  </a:lnTo>
                  <a:lnTo>
                    <a:pt x="590740" y="132778"/>
                  </a:lnTo>
                  <a:lnTo>
                    <a:pt x="589216" y="138874"/>
                  </a:lnTo>
                  <a:lnTo>
                    <a:pt x="587692" y="143446"/>
                  </a:lnTo>
                  <a:lnTo>
                    <a:pt x="585381" y="148323"/>
                  </a:lnTo>
                  <a:lnTo>
                    <a:pt x="577024" y="167830"/>
                  </a:lnTo>
                  <a:lnTo>
                    <a:pt x="593788" y="167830"/>
                  </a:lnTo>
                  <a:lnTo>
                    <a:pt x="600976" y="156400"/>
                  </a:lnTo>
                  <a:lnTo>
                    <a:pt x="618007" y="111785"/>
                  </a:lnTo>
                  <a:lnTo>
                    <a:pt x="620915" y="91795"/>
                  </a:lnTo>
                  <a:lnTo>
                    <a:pt x="621220" y="82384"/>
                  </a:lnTo>
                  <a:close/>
                </a:path>
              </a:pathLst>
            </a:custGeom>
            <a:solidFill>
              <a:srgbClr val="2D5295"/>
            </a:solidFill>
          </p:spPr>
          <p:txBody>
            <a:bodyPr wrap="square" lIns="0" tIns="0" rIns="0" bIns="0" rtlCol="0"/>
            <a:lstStyle/>
            <a:p>
              <a:endParaRPr/>
            </a:p>
          </p:txBody>
        </p:sp>
      </p:grpSp>
      <p:sp>
        <p:nvSpPr>
          <p:cNvPr id="52" name="object 52"/>
          <p:cNvSpPr/>
          <p:nvPr/>
        </p:nvSpPr>
        <p:spPr>
          <a:xfrm>
            <a:off x="1340154" y="4951297"/>
            <a:ext cx="91440" cy="102870"/>
          </a:xfrm>
          <a:custGeom>
            <a:avLst/>
            <a:gdLst/>
            <a:ahLst/>
            <a:cxnLst/>
            <a:rect l="l" t="t" r="r" b="b"/>
            <a:pathLst>
              <a:path w="91440" h="102870">
                <a:moveTo>
                  <a:pt x="38100" y="0"/>
                </a:moveTo>
                <a:lnTo>
                  <a:pt x="30480" y="0"/>
                </a:lnTo>
                <a:lnTo>
                  <a:pt x="24384" y="9144"/>
                </a:lnTo>
                <a:lnTo>
                  <a:pt x="18288" y="13716"/>
                </a:lnTo>
                <a:lnTo>
                  <a:pt x="13716" y="18288"/>
                </a:lnTo>
                <a:lnTo>
                  <a:pt x="6096" y="22948"/>
                </a:lnTo>
                <a:lnTo>
                  <a:pt x="0" y="25996"/>
                </a:lnTo>
                <a:lnTo>
                  <a:pt x="0" y="38188"/>
                </a:lnTo>
                <a:lnTo>
                  <a:pt x="3048" y="36664"/>
                </a:lnTo>
                <a:lnTo>
                  <a:pt x="7620" y="33616"/>
                </a:lnTo>
                <a:lnTo>
                  <a:pt x="13716" y="30568"/>
                </a:lnTo>
                <a:lnTo>
                  <a:pt x="18288" y="29044"/>
                </a:lnTo>
                <a:lnTo>
                  <a:pt x="22860" y="25996"/>
                </a:lnTo>
                <a:lnTo>
                  <a:pt x="25908" y="22948"/>
                </a:lnTo>
                <a:lnTo>
                  <a:pt x="25908" y="100774"/>
                </a:lnTo>
                <a:lnTo>
                  <a:pt x="38100" y="100774"/>
                </a:lnTo>
                <a:lnTo>
                  <a:pt x="38100" y="0"/>
                </a:lnTo>
                <a:close/>
              </a:path>
              <a:path w="91440" h="102870">
                <a:moveTo>
                  <a:pt x="90881" y="87058"/>
                </a:moveTo>
                <a:lnTo>
                  <a:pt x="75628" y="87058"/>
                </a:lnTo>
                <a:lnTo>
                  <a:pt x="75628" y="102285"/>
                </a:lnTo>
                <a:lnTo>
                  <a:pt x="90881" y="102285"/>
                </a:lnTo>
                <a:lnTo>
                  <a:pt x="90881" y="87058"/>
                </a:lnTo>
                <a:close/>
              </a:path>
            </a:pathLst>
          </a:custGeom>
          <a:solidFill>
            <a:srgbClr val="000000"/>
          </a:solidFill>
        </p:spPr>
        <p:txBody>
          <a:bodyPr wrap="square" lIns="0" tIns="0" rIns="0" bIns="0" rtlCol="0"/>
          <a:lstStyle/>
          <a:p>
            <a:endParaRPr/>
          </a:p>
        </p:txBody>
      </p:sp>
      <p:grpSp>
        <p:nvGrpSpPr>
          <p:cNvPr id="53" name="object 53"/>
          <p:cNvGrpSpPr/>
          <p:nvPr/>
        </p:nvGrpSpPr>
        <p:grpSpPr>
          <a:xfrm>
            <a:off x="1563052" y="4949761"/>
            <a:ext cx="3903345" cy="133350"/>
            <a:chOff x="1563052" y="4949761"/>
            <a:chExt cx="3903345" cy="133350"/>
          </a:xfrm>
        </p:grpSpPr>
        <p:pic>
          <p:nvPicPr>
            <p:cNvPr id="54" name="object 54"/>
            <p:cNvPicPr/>
            <p:nvPr/>
          </p:nvPicPr>
          <p:blipFill>
            <a:blip r:embed="rId31" cstate="print"/>
            <a:stretch>
              <a:fillRect/>
            </a:stretch>
          </p:blipFill>
          <p:spPr>
            <a:xfrm>
              <a:off x="1563052" y="4952809"/>
              <a:ext cx="241172" cy="129730"/>
            </a:xfrm>
            <a:prstGeom prst="rect">
              <a:avLst/>
            </a:prstGeom>
          </p:spPr>
        </p:pic>
        <p:pic>
          <p:nvPicPr>
            <p:cNvPr id="55" name="object 55"/>
            <p:cNvPicPr/>
            <p:nvPr/>
          </p:nvPicPr>
          <p:blipFill>
            <a:blip r:embed="rId32" cstate="print"/>
            <a:stretch>
              <a:fillRect/>
            </a:stretch>
          </p:blipFill>
          <p:spPr>
            <a:xfrm>
              <a:off x="1843849" y="4949761"/>
              <a:ext cx="3622357" cy="132778"/>
            </a:xfrm>
            <a:prstGeom prst="rect">
              <a:avLst/>
            </a:prstGeom>
          </p:spPr>
        </p:pic>
      </p:grpSp>
      <p:grpSp>
        <p:nvGrpSpPr>
          <p:cNvPr id="56" name="object 56"/>
          <p:cNvGrpSpPr/>
          <p:nvPr/>
        </p:nvGrpSpPr>
        <p:grpSpPr>
          <a:xfrm>
            <a:off x="5522690" y="4949761"/>
            <a:ext cx="1198245" cy="133350"/>
            <a:chOff x="5522690" y="4949761"/>
            <a:chExt cx="1198245" cy="133350"/>
          </a:xfrm>
        </p:grpSpPr>
        <p:pic>
          <p:nvPicPr>
            <p:cNvPr id="57" name="object 57"/>
            <p:cNvPicPr/>
            <p:nvPr/>
          </p:nvPicPr>
          <p:blipFill>
            <a:blip r:embed="rId33" cstate="print"/>
            <a:stretch>
              <a:fillRect/>
            </a:stretch>
          </p:blipFill>
          <p:spPr>
            <a:xfrm>
              <a:off x="5522690" y="4949761"/>
              <a:ext cx="1164716" cy="132778"/>
            </a:xfrm>
            <a:prstGeom prst="rect">
              <a:avLst/>
            </a:prstGeom>
          </p:spPr>
        </p:pic>
        <p:sp>
          <p:nvSpPr>
            <p:cNvPr id="58" name="object 58"/>
            <p:cNvSpPr/>
            <p:nvPr/>
          </p:nvSpPr>
          <p:spPr>
            <a:xfrm>
              <a:off x="6705600" y="5038344"/>
              <a:ext cx="15240" cy="15240"/>
            </a:xfrm>
            <a:custGeom>
              <a:avLst/>
              <a:gdLst/>
              <a:ahLst/>
              <a:cxnLst/>
              <a:rect l="l" t="t" r="r" b="b"/>
              <a:pathLst>
                <a:path w="15240" h="15239">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sp>
        <p:nvSpPr>
          <p:cNvPr id="59" name="object 59"/>
          <p:cNvSpPr/>
          <p:nvPr/>
        </p:nvSpPr>
        <p:spPr>
          <a:xfrm>
            <a:off x="1327962" y="5299239"/>
            <a:ext cx="103505" cy="102235"/>
          </a:xfrm>
          <a:custGeom>
            <a:avLst/>
            <a:gdLst/>
            <a:ahLst/>
            <a:cxnLst/>
            <a:rect l="l" t="t" r="r" b="b"/>
            <a:pathLst>
              <a:path w="103505" h="102235">
                <a:moveTo>
                  <a:pt x="70205" y="21336"/>
                </a:moveTo>
                <a:lnTo>
                  <a:pt x="67157" y="13716"/>
                </a:lnTo>
                <a:lnTo>
                  <a:pt x="61061" y="9144"/>
                </a:lnTo>
                <a:lnTo>
                  <a:pt x="56159" y="5143"/>
                </a:lnTo>
                <a:lnTo>
                  <a:pt x="50533" y="2286"/>
                </a:lnTo>
                <a:lnTo>
                  <a:pt x="44056" y="571"/>
                </a:lnTo>
                <a:lnTo>
                  <a:pt x="36576" y="0"/>
                </a:lnTo>
                <a:lnTo>
                  <a:pt x="29768" y="546"/>
                </a:lnTo>
                <a:lnTo>
                  <a:pt x="23241" y="2095"/>
                </a:lnTo>
                <a:lnTo>
                  <a:pt x="17297" y="4495"/>
                </a:lnTo>
                <a:lnTo>
                  <a:pt x="12192" y="7620"/>
                </a:lnTo>
                <a:lnTo>
                  <a:pt x="3048" y="19812"/>
                </a:lnTo>
                <a:lnTo>
                  <a:pt x="3048" y="30480"/>
                </a:lnTo>
                <a:lnTo>
                  <a:pt x="15240" y="30480"/>
                </a:lnTo>
                <a:lnTo>
                  <a:pt x="15240" y="24384"/>
                </a:lnTo>
                <a:lnTo>
                  <a:pt x="18288" y="19812"/>
                </a:lnTo>
                <a:lnTo>
                  <a:pt x="25908" y="12192"/>
                </a:lnTo>
                <a:lnTo>
                  <a:pt x="30480" y="10668"/>
                </a:lnTo>
                <a:lnTo>
                  <a:pt x="42672" y="10668"/>
                </a:lnTo>
                <a:lnTo>
                  <a:pt x="47244" y="12192"/>
                </a:lnTo>
                <a:lnTo>
                  <a:pt x="54965" y="19812"/>
                </a:lnTo>
                <a:lnTo>
                  <a:pt x="56489" y="22860"/>
                </a:lnTo>
                <a:lnTo>
                  <a:pt x="56489" y="33528"/>
                </a:lnTo>
                <a:lnTo>
                  <a:pt x="54965" y="38100"/>
                </a:lnTo>
                <a:lnTo>
                  <a:pt x="50292" y="42672"/>
                </a:lnTo>
                <a:lnTo>
                  <a:pt x="46291" y="47294"/>
                </a:lnTo>
                <a:lnTo>
                  <a:pt x="41148" y="52197"/>
                </a:lnTo>
                <a:lnTo>
                  <a:pt x="27432" y="64008"/>
                </a:lnTo>
                <a:lnTo>
                  <a:pt x="19812" y="70192"/>
                </a:lnTo>
                <a:lnTo>
                  <a:pt x="13716" y="74764"/>
                </a:lnTo>
                <a:lnTo>
                  <a:pt x="10668" y="79336"/>
                </a:lnTo>
                <a:lnTo>
                  <a:pt x="6096" y="83908"/>
                </a:lnTo>
                <a:lnTo>
                  <a:pt x="3048" y="88480"/>
                </a:lnTo>
                <a:lnTo>
                  <a:pt x="1524" y="93052"/>
                </a:lnTo>
                <a:lnTo>
                  <a:pt x="0" y="96100"/>
                </a:lnTo>
                <a:lnTo>
                  <a:pt x="0" y="102196"/>
                </a:lnTo>
                <a:lnTo>
                  <a:pt x="70205" y="102196"/>
                </a:lnTo>
                <a:lnTo>
                  <a:pt x="70205" y="90004"/>
                </a:lnTo>
                <a:lnTo>
                  <a:pt x="18288" y="90004"/>
                </a:lnTo>
                <a:lnTo>
                  <a:pt x="19812" y="86956"/>
                </a:lnTo>
                <a:lnTo>
                  <a:pt x="21336" y="85432"/>
                </a:lnTo>
                <a:lnTo>
                  <a:pt x="22860" y="82384"/>
                </a:lnTo>
                <a:lnTo>
                  <a:pt x="25908" y="80860"/>
                </a:lnTo>
                <a:lnTo>
                  <a:pt x="30480" y="76288"/>
                </a:lnTo>
                <a:lnTo>
                  <a:pt x="38100" y="70192"/>
                </a:lnTo>
                <a:lnTo>
                  <a:pt x="50342" y="60020"/>
                </a:lnTo>
                <a:lnTo>
                  <a:pt x="70205" y="32004"/>
                </a:lnTo>
                <a:lnTo>
                  <a:pt x="70205" y="21336"/>
                </a:lnTo>
                <a:close/>
              </a:path>
              <a:path w="103505" h="102235">
                <a:moveTo>
                  <a:pt x="103073" y="86588"/>
                </a:moveTo>
                <a:lnTo>
                  <a:pt x="87820" y="86588"/>
                </a:lnTo>
                <a:lnTo>
                  <a:pt x="87820" y="101815"/>
                </a:lnTo>
                <a:lnTo>
                  <a:pt x="103073" y="101815"/>
                </a:lnTo>
                <a:lnTo>
                  <a:pt x="103073" y="86588"/>
                </a:lnTo>
                <a:close/>
              </a:path>
            </a:pathLst>
          </a:custGeom>
          <a:solidFill>
            <a:srgbClr val="000000"/>
          </a:solidFill>
        </p:spPr>
        <p:txBody>
          <a:bodyPr wrap="square" lIns="0" tIns="0" rIns="0" bIns="0" rtlCol="0"/>
          <a:lstStyle/>
          <a:p>
            <a:endParaRPr/>
          </a:p>
        </p:txBody>
      </p:sp>
      <p:grpSp>
        <p:nvGrpSpPr>
          <p:cNvPr id="60" name="object 60"/>
          <p:cNvGrpSpPr/>
          <p:nvPr/>
        </p:nvGrpSpPr>
        <p:grpSpPr>
          <a:xfrm>
            <a:off x="1555337" y="5299233"/>
            <a:ext cx="3961765" cy="131445"/>
            <a:chOff x="1555337" y="5299233"/>
            <a:chExt cx="3961765" cy="131445"/>
          </a:xfrm>
        </p:grpSpPr>
        <p:pic>
          <p:nvPicPr>
            <p:cNvPr id="61" name="object 61"/>
            <p:cNvPicPr/>
            <p:nvPr/>
          </p:nvPicPr>
          <p:blipFill>
            <a:blip r:embed="rId34" cstate="print"/>
            <a:stretch>
              <a:fillRect/>
            </a:stretch>
          </p:blipFill>
          <p:spPr>
            <a:xfrm>
              <a:off x="1555337" y="5299233"/>
              <a:ext cx="3532250" cy="131159"/>
            </a:xfrm>
            <a:prstGeom prst="rect">
              <a:avLst/>
            </a:prstGeom>
          </p:spPr>
        </p:pic>
        <p:sp>
          <p:nvSpPr>
            <p:cNvPr id="62" name="object 62"/>
            <p:cNvSpPr/>
            <p:nvPr/>
          </p:nvSpPr>
          <p:spPr>
            <a:xfrm>
              <a:off x="5102911" y="5300471"/>
              <a:ext cx="414020" cy="102870"/>
            </a:xfrm>
            <a:custGeom>
              <a:avLst/>
              <a:gdLst/>
              <a:ahLst/>
              <a:cxnLst/>
              <a:rect l="l" t="t" r="r" b="b"/>
              <a:pathLst>
                <a:path w="414020" h="102870">
                  <a:moveTo>
                    <a:pt x="12293" y="27724"/>
                  </a:moveTo>
                  <a:lnTo>
                    <a:pt x="0" y="27724"/>
                  </a:lnTo>
                  <a:lnTo>
                    <a:pt x="0" y="100977"/>
                  </a:lnTo>
                  <a:lnTo>
                    <a:pt x="12293" y="100977"/>
                  </a:lnTo>
                  <a:lnTo>
                    <a:pt x="12293" y="27724"/>
                  </a:lnTo>
                  <a:close/>
                </a:path>
                <a:path w="414020" h="102870">
                  <a:moveTo>
                    <a:pt x="12293" y="292"/>
                  </a:moveTo>
                  <a:lnTo>
                    <a:pt x="0" y="292"/>
                  </a:lnTo>
                  <a:lnTo>
                    <a:pt x="0" y="14008"/>
                  </a:lnTo>
                  <a:lnTo>
                    <a:pt x="12293" y="14008"/>
                  </a:lnTo>
                  <a:lnTo>
                    <a:pt x="12293" y="292"/>
                  </a:lnTo>
                  <a:close/>
                </a:path>
                <a:path w="414020" h="102870">
                  <a:moveTo>
                    <a:pt x="42100" y="0"/>
                  </a:moveTo>
                  <a:lnTo>
                    <a:pt x="28384" y="0"/>
                  </a:lnTo>
                  <a:lnTo>
                    <a:pt x="28384" y="100584"/>
                  </a:lnTo>
                  <a:lnTo>
                    <a:pt x="42100" y="100584"/>
                  </a:lnTo>
                  <a:lnTo>
                    <a:pt x="42100" y="0"/>
                  </a:lnTo>
                  <a:close/>
                </a:path>
                <a:path w="414020" h="102870">
                  <a:moveTo>
                    <a:pt x="72593" y="0"/>
                  </a:moveTo>
                  <a:lnTo>
                    <a:pt x="58864" y="0"/>
                  </a:lnTo>
                  <a:lnTo>
                    <a:pt x="58864" y="100584"/>
                  </a:lnTo>
                  <a:lnTo>
                    <a:pt x="72593" y="100584"/>
                  </a:lnTo>
                  <a:lnTo>
                    <a:pt x="72593" y="0"/>
                  </a:lnTo>
                  <a:close/>
                </a:path>
                <a:path w="414020" h="102870">
                  <a:moveTo>
                    <a:pt x="154127" y="100965"/>
                  </a:moveTo>
                  <a:lnTo>
                    <a:pt x="151079" y="94869"/>
                  </a:lnTo>
                  <a:lnTo>
                    <a:pt x="151079" y="91821"/>
                  </a:lnTo>
                  <a:lnTo>
                    <a:pt x="149555" y="88773"/>
                  </a:lnTo>
                  <a:lnTo>
                    <a:pt x="149555" y="64300"/>
                  </a:lnTo>
                  <a:lnTo>
                    <a:pt x="149555" y="41440"/>
                  </a:lnTo>
                  <a:lnTo>
                    <a:pt x="146507" y="35344"/>
                  </a:lnTo>
                  <a:lnTo>
                    <a:pt x="144983" y="33820"/>
                  </a:lnTo>
                  <a:lnTo>
                    <a:pt x="143459" y="30772"/>
                  </a:lnTo>
                  <a:lnTo>
                    <a:pt x="137363" y="27724"/>
                  </a:lnTo>
                  <a:lnTo>
                    <a:pt x="132791" y="26200"/>
                  </a:lnTo>
                  <a:lnTo>
                    <a:pt x="109931" y="26200"/>
                  </a:lnTo>
                  <a:lnTo>
                    <a:pt x="105359" y="27724"/>
                  </a:lnTo>
                  <a:lnTo>
                    <a:pt x="100685" y="30772"/>
                  </a:lnTo>
                  <a:lnTo>
                    <a:pt x="96113" y="32296"/>
                  </a:lnTo>
                  <a:lnTo>
                    <a:pt x="94589" y="35344"/>
                  </a:lnTo>
                  <a:lnTo>
                    <a:pt x="91541" y="38392"/>
                  </a:lnTo>
                  <a:lnTo>
                    <a:pt x="88493" y="47536"/>
                  </a:lnTo>
                  <a:lnTo>
                    <a:pt x="100685" y="50584"/>
                  </a:lnTo>
                  <a:lnTo>
                    <a:pt x="102209" y="44488"/>
                  </a:lnTo>
                  <a:lnTo>
                    <a:pt x="103835" y="41440"/>
                  </a:lnTo>
                  <a:lnTo>
                    <a:pt x="106883" y="38392"/>
                  </a:lnTo>
                  <a:lnTo>
                    <a:pt x="109931" y="36868"/>
                  </a:lnTo>
                  <a:lnTo>
                    <a:pt x="114503" y="35344"/>
                  </a:lnTo>
                  <a:lnTo>
                    <a:pt x="126695" y="35344"/>
                  </a:lnTo>
                  <a:lnTo>
                    <a:pt x="131267" y="36868"/>
                  </a:lnTo>
                  <a:lnTo>
                    <a:pt x="134315" y="39916"/>
                  </a:lnTo>
                  <a:lnTo>
                    <a:pt x="137363" y="46012"/>
                  </a:lnTo>
                  <a:lnTo>
                    <a:pt x="137363" y="53632"/>
                  </a:lnTo>
                  <a:lnTo>
                    <a:pt x="137363" y="64300"/>
                  </a:lnTo>
                  <a:lnTo>
                    <a:pt x="137363" y="73533"/>
                  </a:lnTo>
                  <a:lnTo>
                    <a:pt x="135839" y="78105"/>
                  </a:lnTo>
                  <a:lnTo>
                    <a:pt x="135839" y="81153"/>
                  </a:lnTo>
                  <a:lnTo>
                    <a:pt x="132791" y="84201"/>
                  </a:lnTo>
                  <a:lnTo>
                    <a:pt x="131267" y="87249"/>
                  </a:lnTo>
                  <a:lnTo>
                    <a:pt x="126695" y="88773"/>
                  </a:lnTo>
                  <a:lnTo>
                    <a:pt x="123647" y="91821"/>
                  </a:lnTo>
                  <a:lnTo>
                    <a:pt x="105359" y="91821"/>
                  </a:lnTo>
                  <a:lnTo>
                    <a:pt x="103835" y="88773"/>
                  </a:lnTo>
                  <a:lnTo>
                    <a:pt x="100685" y="87249"/>
                  </a:lnTo>
                  <a:lnTo>
                    <a:pt x="99161" y="84201"/>
                  </a:lnTo>
                  <a:lnTo>
                    <a:pt x="99161" y="78105"/>
                  </a:lnTo>
                  <a:lnTo>
                    <a:pt x="100685" y="76581"/>
                  </a:lnTo>
                  <a:lnTo>
                    <a:pt x="100685" y="75057"/>
                  </a:lnTo>
                  <a:lnTo>
                    <a:pt x="102209" y="73533"/>
                  </a:lnTo>
                  <a:lnTo>
                    <a:pt x="103835" y="72009"/>
                  </a:lnTo>
                  <a:lnTo>
                    <a:pt x="106883" y="70485"/>
                  </a:lnTo>
                  <a:lnTo>
                    <a:pt x="108407" y="70485"/>
                  </a:lnTo>
                  <a:lnTo>
                    <a:pt x="111455" y="68961"/>
                  </a:lnTo>
                  <a:lnTo>
                    <a:pt x="117551" y="68961"/>
                  </a:lnTo>
                  <a:lnTo>
                    <a:pt x="126695" y="67437"/>
                  </a:lnTo>
                  <a:lnTo>
                    <a:pt x="132791" y="65824"/>
                  </a:lnTo>
                  <a:lnTo>
                    <a:pt x="137363" y="64300"/>
                  </a:lnTo>
                  <a:lnTo>
                    <a:pt x="137363" y="53632"/>
                  </a:lnTo>
                  <a:lnTo>
                    <a:pt x="132791" y="55156"/>
                  </a:lnTo>
                  <a:lnTo>
                    <a:pt x="125171" y="56680"/>
                  </a:lnTo>
                  <a:lnTo>
                    <a:pt x="116027" y="58204"/>
                  </a:lnTo>
                  <a:lnTo>
                    <a:pt x="109931" y="58204"/>
                  </a:lnTo>
                  <a:lnTo>
                    <a:pt x="106883" y="59728"/>
                  </a:lnTo>
                  <a:lnTo>
                    <a:pt x="103835" y="59728"/>
                  </a:lnTo>
                  <a:lnTo>
                    <a:pt x="100685" y="61252"/>
                  </a:lnTo>
                  <a:lnTo>
                    <a:pt x="97637" y="62776"/>
                  </a:lnTo>
                  <a:lnTo>
                    <a:pt x="96113" y="64300"/>
                  </a:lnTo>
                  <a:lnTo>
                    <a:pt x="93065" y="65824"/>
                  </a:lnTo>
                  <a:lnTo>
                    <a:pt x="90017" y="68961"/>
                  </a:lnTo>
                  <a:lnTo>
                    <a:pt x="86969" y="75057"/>
                  </a:lnTo>
                  <a:lnTo>
                    <a:pt x="86969" y="87249"/>
                  </a:lnTo>
                  <a:lnTo>
                    <a:pt x="88493" y="91821"/>
                  </a:lnTo>
                  <a:lnTo>
                    <a:pt x="93065" y="96393"/>
                  </a:lnTo>
                  <a:lnTo>
                    <a:pt x="97637" y="99441"/>
                  </a:lnTo>
                  <a:lnTo>
                    <a:pt x="103835" y="102489"/>
                  </a:lnTo>
                  <a:lnTo>
                    <a:pt x="116027" y="102489"/>
                  </a:lnTo>
                  <a:lnTo>
                    <a:pt x="129743" y="97917"/>
                  </a:lnTo>
                  <a:lnTo>
                    <a:pt x="138887" y="91821"/>
                  </a:lnTo>
                  <a:lnTo>
                    <a:pt x="138887" y="97917"/>
                  </a:lnTo>
                  <a:lnTo>
                    <a:pt x="140411" y="100965"/>
                  </a:lnTo>
                  <a:lnTo>
                    <a:pt x="154127" y="100965"/>
                  </a:lnTo>
                  <a:close/>
                </a:path>
                <a:path w="414020" h="102870">
                  <a:moveTo>
                    <a:pt x="227469" y="42964"/>
                  </a:moveTo>
                  <a:lnTo>
                    <a:pt x="225945" y="39916"/>
                  </a:lnTo>
                  <a:lnTo>
                    <a:pt x="225945" y="36868"/>
                  </a:lnTo>
                  <a:lnTo>
                    <a:pt x="218325" y="29248"/>
                  </a:lnTo>
                  <a:lnTo>
                    <a:pt x="212229" y="26200"/>
                  </a:lnTo>
                  <a:lnTo>
                    <a:pt x="203085" y="26200"/>
                  </a:lnTo>
                  <a:lnTo>
                    <a:pt x="195656" y="26822"/>
                  </a:lnTo>
                  <a:lnTo>
                    <a:pt x="189369" y="28867"/>
                  </a:lnTo>
                  <a:lnTo>
                    <a:pt x="184226" y="32626"/>
                  </a:lnTo>
                  <a:lnTo>
                    <a:pt x="180225" y="38392"/>
                  </a:lnTo>
                  <a:lnTo>
                    <a:pt x="180225" y="27724"/>
                  </a:lnTo>
                  <a:lnTo>
                    <a:pt x="169456" y="27724"/>
                  </a:lnTo>
                  <a:lnTo>
                    <a:pt x="169456" y="100977"/>
                  </a:lnTo>
                  <a:lnTo>
                    <a:pt x="181749" y="100977"/>
                  </a:lnTo>
                  <a:lnTo>
                    <a:pt x="181749" y="50584"/>
                  </a:lnTo>
                  <a:lnTo>
                    <a:pt x="183273" y="44488"/>
                  </a:lnTo>
                  <a:lnTo>
                    <a:pt x="186321" y="41440"/>
                  </a:lnTo>
                  <a:lnTo>
                    <a:pt x="190893" y="38392"/>
                  </a:lnTo>
                  <a:lnTo>
                    <a:pt x="195465" y="36868"/>
                  </a:lnTo>
                  <a:lnTo>
                    <a:pt x="206133" y="36868"/>
                  </a:lnTo>
                  <a:lnTo>
                    <a:pt x="212229" y="39916"/>
                  </a:lnTo>
                  <a:lnTo>
                    <a:pt x="213753" y="42964"/>
                  </a:lnTo>
                  <a:lnTo>
                    <a:pt x="213753" y="44488"/>
                  </a:lnTo>
                  <a:lnTo>
                    <a:pt x="215277" y="47536"/>
                  </a:lnTo>
                  <a:lnTo>
                    <a:pt x="215277" y="100977"/>
                  </a:lnTo>
                  <a:lnTo>
                    <a:pt x="227469" y="100977"/>
                  </a:lnTo>
                  <a:lnTo>
                    <a:pt x="227469" y="42964"/>
                  </a:lnTo>
                  <a:close/>
                </a:path>
                <a:path w="414020" h="102870">
                  <a:moveTo>
                    <a:pt x="306806" y="75069"/>
                  </a:moveTo>
                  <a:lnTo>
                    <a:pt x="294614" y="73545"/>
                  </a:lnTo>
                  <a:lnTo>
                    <a:pt x="293090" y="79641"/>
                  </a:lnTo>
                  <a:lnTo>
                    <a:pt x="291566" y="84213"/>
                  </a:lnTo>
                  <a:lnTo>
                    <a:pt x="288518" y="87261"/>
                  </a:lnTo>
                  <a:lnTo>
                    <a:pt x="283946" y="90309"/>
                  </a:lnTo>
                  <a:lnTo>
                    <a:pt x="280898" y="91833"/>
                  </a:lnTo>
                  <a:lnTo>
                    <a:pt x="270230" y="91833"/>
                  </a:lnTo>
                  <a:lnTo>
                    <a:pt x="264033" y="90309"/>
                  </a:lnTo>
                  <a:lnTo>
                    <a:pt x="257937" y="81165"/>
                  </a:lnTo>
                  <a:lnTo>
                    <a:pt x="254889" y="73545"/>
                  </a:lnTo>
                  <a:lnTo>
                    <a:pt x="254889" y="53632"/>
                  </a:lnTo>
                  <a:lnTo>
                    <a:pt x="257937" y="47536"/>
                  </a:lnTo>
                  <a:lnTo>
                    <a:pt x="260985" y="42964"/>
                  </a:lnTo>
                  <a:lnTo>
                    <a:pt x="265557" y="38392"/>
                  </a:lnTo>
                  <a:lnTo>
                    <a:pt x="270230" y="35344"/>
                  </a:lnTo>
                  <a:lnTo>
                    <a:pt x="280898" y="35344"/>
                  </a:lnTo>
                  <a:lnTo>
                    <a:pt x="283946" y="36868"/>
                  </a:lnTo>
                  <a:lnTo>
                    <a:pt x="286994" y="39916"/>
                  </a:lnTo>
                  <a:lnTo>
                    <a:pt x="290042" y="41440"/>
                  </a:lnTo>
                  <a:lnTo>
                    <a:pt x="293090" y="50584"/>
                  </a:lnTo>
                  <a:lnTo>
                    <a:pt x="305282" y="49060"/>
                  </a:lnTo>
                  <a:lnTo>
                    <a:pt x="303758" y="41440"/>
                  </a:lnTo>
                  <a:lnTo>
                    <a:pt x="300710" y="35344"/>
                  </a:lnTo>
                  <a:lnTo>
                    <a:pt x="294614" y="32296"/>
                  </a:lnTo>
                  <a:lnTo>
                    <a:pt x="290042" y="27724"/>
                  </a:lnTo>
                  <a:lnTo>
                    <a:pt x="283946" y="26200"/>
                  </a:lnTo>
                  <a:lnTo>
                    <a:pt x="270230" y="26200"/>
                  </a:lnTo>
                  <a:lnTo>
                    <a:pt x="247269" y="42964"/>
                  </a:lnTo>
                  <a:lnTo>
                    <a:pt x="244221" y="49060"/>
                  </a:lnTo>
                  <a:lnTo>
                    <a:pt x="242697" y="56680"/>
                  </a:lnTo>
                  <a:lnTo>
                    <a:pt x="242697" y="64300"/>
                  </a:lnTo>
                  <a:lnTo>
                    <a:pt x="262331" y="100025"/>
                  </a:lnTo>
                  <a:lnTo>
                    <a:pt x="276326" y="102501"/>
                  </a:lnTo>
                  <a:lnTo>
                    <a:pt x="283946" y="102501"/>
                  </a:lnTo>
                  <a:lnTo>
                    <a:pt x="290042" y="99453"/>
                  </a:lnTo>
                  <a:lnTo>
                    <a:pt x="302234" y="90309"/>
                  </a:lnTo>
                  <a:lnTo>
                    <a:pt x="305282" y="84213"/>
                  </a:lnTo>
                  <a:lnTo>
                    <a:pt x="306806" y="75069"/>
                  </a:lnTo>
                  <a:close/>
                </a:path>
                <a:path w="414020" h="102870">
                  <a:moveTo>
                    <a:pt x="380060" y="64401"/>
                  </a:moveTo>
                  <a:lnTo>
                    <a:pt x="379552" y="56781"/>
                  </a:lnTo>
                  <a:lnTo>
                    <a:pt x="379488" y="55803"/>
                  </a:lnTo>
                  <a:lnTo>
                    <a:pt x="377774" y="48209"/>
                  </a:lnTo>
                  <a:lnTo>
                    <a:pt x="374916" y="41465"/>
                  </a:lnTo>
                  <a:lnTo>
                    <a:pt x="370916" y="35445"/>
                  </a:lnTo>
                  <a:lnTo>
                    <a:pt x="366344" y="31813"/>
                  </a:lnTo>
                  <a:lnTo>
                    <a:pt x="366344" y="50685"/>
                  </a:lnTo>
                  <a:lnTo>
                    <a:pt x="366344" y="56781"/>
                  </a:lnTo>
                  <a:lnTo>
                    <a:pt x="326618" y="56781"/>
                  </a:lnTo>
                  <a:lnTo>
                    <a:pt x="326618" y="50685"/>
                  </a:lnTo>
                  <a:lnTo>
                    <a:pt x="328142" y="46113"/>
                  </a:lnTo>
                  <a:lnTo>
                    <a:pt x="332816" y="41541"/>
                  </a:lnTo>
                  <a:lnTo>
                    <a:pt x="335864" y="38493"/>
                  </a:lnTo>
                  <a:lnTo>
                    <a:pt x="340436" y="35445"/>
                  </a:lnTo>
                  <a:lnTo>
                    <a:pt x="352628" y="35445"/>
                  </a:lnTo>
                  <a:lnTo>
                    <a:pt x="358724" y="38493"/>
                  </a:lnTo>
                  <a:lnTo>
                    <a:pt x="361772" y="43065"/>
                  </a:lnTo>
                  <a:lnTo>
                    <a:pt x="364820" y="46113"/>
                  </a:lnTo>
                  <a:lnTo>
                    <a:pt x="346532" y="26200"/>
                  </a:lnTo>
                  <a:lnTo>
                    <a:pt x="339051" y="26771"/>
                  </a:lnTo>
                  <a:lnTo>
                    <a:pt x="313474" y="55803"/>
                  </a:lnTo>
                  <a:lnTo>
                    <a:pt x="312902" y="64401"/>
                  </a:lnTo>
                  <a:lnTo>
                    <a:pt x="313474" y="72974"/>
                  </a:lnTo>
                  <a:lnTo>
                    <a:pt x="340347" y="101904"/>
                  </a:lnTo>
                  <a:lnTo>
                    <a:pt x="348056" y="102501"/>
                  </a:lnTo>
                  <a:lnTo>
                    <a:pt x="355676" y="102501"/>
                  </a:lnTo>
                  <a:lnTo>
                    <a:pt x="380060" y="78117"/>
                  </a:lnTo>
                  <a:lnTo>
                    <a:pt x="366344" y="76593"/>
                  </a:lnTo>
                  <a:lnTo>
                    <a:pt x="364820" y="82689"/>
                  </a:lnTo>
                  <a:lnTo>
                    <a:pt x="358724" y="88785"/>
                  </a:lnTo>
                  <a:lnTo>
                    <a:pt x="352628" y="91833"/>
                  </a:lnTo>
                  <a:lnTo>
                    <a:pt x="341960" y="91833"/>
                  </a:lnTo>
                  <a:lnTo>
                    <a:pt x="335864" y="90309"/>
                  </a:lnTo>
                  <a:lnTo>
                    <a:pt x="332816" y="85737"/>
                  </a:lnTo>
                  <a:lnTo>
                    <a:pt x="328142" y="81165"/>
                  </a:lnTo>
                  <a:lnTo>
                    <a:pt x="325094" y="75069"/>
                  </a:lnTo>
                  <a:lnTo>
                    <a:pt x="325094" y="67449"/>
                  </a:lnTo>
                  <a:lnTo>
                    <a:pt x="380060" y="67449"/>
                  </a:lnTo>
                  <a:lnTo>
                    <a:pt x="380060" y="64401"/>
                  </a:lnTo>
                  <a:close/>
                </a:path>
                <a:path w="414020" h="102870">
                  <a:moveTo>
                    <a:pt x="413969" y="85356"/>
                  </a:moveTo>
                  <a:lnTo>
                    <a:pt x="398716" y="85356"/>
                  </a:lnTo>
                  <a:lnTo>
                    <a:pt x="398716" y="100584"/>
                  </a:lnTo>
                  <a:lnTo>
                    <a:pt x="413969" y="100584"/>
                  </a:lnTo>
                  <a:lnTo>
                    <a:pt x="413969" y="85356"/>
                  </a:lnTo>
                  <a:close/>
                </a:path>
              </a:pathLst>
            </a:custGeom>
            <a:solidFill>
              <a:srgbClr val="000000"/>
            </a:solidFill>
          </p:spPr>
          <p:txBody>
            <a:bodyPr wrap="square" lIns="0" tIns="0" rIns="0" bIns="0" rtlCol="0"/>
            <a:lstStyle/>
            <a:p>
              <a:endParaRPr/>
            </a:p>
          </p:txBody>
        </p:sp>
      </p:grpSp>
      <p:sp>
        <p:nvSpPr>
          <p:cNvPr id="63" name="object 63"/>
          <p:cNvSpPr/>
          <p:nvPr/>
        </p:nvSpPr>
        <p:spPr>
          <a:xfrm>
            <a:off x="1329499" y="5645568"/>
            <a:ext cx="101600" cy="104139"/>
          </a:xfrm>
          <a:custGeom>
            <a:avLst/>
            <a:gdLst/>
            <a:ahLst/>
            <a:cxnLst/>
            <a:rect l="l" t="t" r="r" b="b"/>
            <a:pathLst>
              <a:path w="101600" h="104139">
                <a:moveTo>
                  <a:pt x="68668" y="65620"/>
                </a:moveTo>
                <a:lnTo>
                  <a:pt x="67144" y="59524"/>
                </a:lnTo>
                <a:lnTo>
                  <a:pt x="64096" y="56476"/>
                </a:lnTo>
                <a:lnTo>
                  <a:pt x="61048" y="51904"/>
                </a:lnTo>
                <a:lnTo>
                  <a:pt x="56476" y="48856"/>
                </a:lnTo>
                <a:lnTo>
                  <a:pt x="50292" y="47332"/>
                </a:lnTo>
                <a:lnTo>
                  <a:pt x="54952" y="45808"/>
                </a:lnTo>
                <a:lnTo>
                  <a:pt x="58000" y="42760"/>
                </a:lnTo>
                <a:lnTo>
                  <a:pt x="61048" y="38100"/>
                </a:lnTo>
                <a:lnTo>
                  <a:pt x="62572" y="35052"/>
                </a:lnTo>
                <a:lnTo>
                  <a:pt x="64096" y="30480"/>
                </a:lnTo>
                <a:lnTo>
                  <a:pt x="64096" y="22860"/>
                </a:lnTo>
                <a:lnTo>
                  <a:pt x="61048" y="13716"/>
                </a:lnTo>
                <a:lnTo>
                  <a:pt x="59016" y="10668"/>
                </a:lnTo>
                <a:lnTo>
                  <a:pt x="58000" y="9144"/>
                </a:lnTo>
                <a:lnTo>
                  <a:pt x="53428" y="6096"/>
                </a:lnTo>
                <a:lnTo>
                  <a:pt x="48768" y="4572"/>
                </a:lnTo>
                <a:lnTo>
                  <a:pt x="44196" y="1524"/>
                </a:lnTo>
                <a:lnTo>
                  <a:pt x="39624" y="0"/>
                </a:lnTo>
                <a:lnTo>
                  <a:pt x="24384" y="0"/>
                </a:lnTo>
                <a:lnTo>
                  <a:pt x="18288" y="3048"/>
                </a:lnTo>
                <a:lnTo>
                  <a:pt x="6096" y="12192"/>
                </a:lnTo>
                <a:lnTo>
                  <a:pt x="3048" y="18288"/>
                </a:lnTo>
                <a:lnTo>
                  <a:pt x="1524" y="27432"/>
                </a:lnTo>
                <a:lnTo>
                  <a:pt x="15240" y="28956"/>
                </a:lnTo>
                <a:lnTo>
                  <a:pt x="15240" y="22860"/>
                </a:lnTo>
                <a:lnTo>
                  <a:pt x="18288" y="18288"/>
                </a:lnTo>
                <a:lnTo>
                  <a:pt x="24384" y="12192"/>
                </a:lnTo>
                <a:lnTo>
                  <a:pt x="28956" y="10668"/>
                </a:lnTo>
                <a:lnTo>
                  <a:pt x="38100" y="10668"/>
                </a:lnTo>
                <a:lnTo>
                  <a:pt x="42672" y="12192"/>
                </a:lnTo>
                <a:lnTo>
                  <a:pt x="48768" y="18288"/>
                </a:lnTo>
                <a:lnTo>
                  <a:pt x="50292" y="21336"/>
                </a:lnTo>
                <a:lnTo>
                  <a:pt x="50292" y="32004"/>
                </a:lnTo>
                <a:lnTo>
                  <a:pt x="48768" y="36576"/>
                </a:lnTo>
                <a:lnTo>
                  <a:pt x="44196" y="39624"/>
                </a:lnTo>
                <a:lnTo>
                  <a:pt x="39624" y="42760"/>
                </a:lnTo>
                <a:lnTo>
                  <a:pt x="27432" y="42760"/>
                </a:lnTo>
                <a:lnTo>
                  <a:pt x="25908" y="53428"/>
                </a:lnTo>
                <a:lnTo>
                  <a:pt x="41148" y="53428"/>
                </a:lnTo>
                <a:lnTo>
                  <a:pt x="45720" y="54952"/>
                </a:lnTo>
                <a:lnTo>
                  <a:pt x="50292" y="58000"/>
                </a:lnTo>
                <a:lnTo>
                  <a:pt x="53428" y="62572"/>
                </a:lnTo>
                <a:lnTo>
                  <a:pt x="54952" y="67144"/>
                </a:lnTo>
                <a:lnTo>
                  <a:pt x="54952" y="77812"/>
                </a:lnTo>
                <a:lnTo>
                  <a:pt x="53428" y="82384"/>
                </a:lnTo>
                <a:lnTo>
                  <a:pt x="48768" y="86956"/>
                </a:lnTo>
                <a:lnTo>
                  <a:pt x="45720" y="91528"/>
                </a:lnTo>
                <a:lnTo>
                  <a:pt x="39624" y="93052"/>
                </a:lnTo>
                <a:lnTo>
                  <a:pt x="28956" y="93052"/>
                </a:lnTo>
                <a:lnTo>
                  <a:pt x="24384" y="91528"/>
                </a:lnTo>
                <a:lnTo>
                  <a:pt x="21336" y="88480"/>
                </a:lnTo>
                <a:lnTo>
                  <a:pt x="16764" y="85432"/>
                </a:lnTo>
                <a:lnTo>
                  <a:pt x="15240" y="80860"/>
                </a:lnTo>
                <a:lnTo>
                  <a:pt x="13716" y="73240"/>
                </a:lnTo>
                <a:lnTo>
                  <a:pt x="0" y="74764"/>
                </a:lnTo>
                <a:lnTo>
                  <a:pt x="24384" y="103720"/>
                </a:lnTo>
                <a:lnTo>
                  <a:pt x="33528" y="103720"/>
                </a:lnTo>
                <a:lnTo>
                  <a:pt x="61048" y="93052"/>
                </a:lnTo>
                <a:lnTo>
                  <a:pt x="65620" y="88480"/>
                </a:lnTo>
                <a:lnTo>
                  <a:pt x="68668" y="80860"/>
                </a:lnTo>
                <a:lnTo>
                  <a:pt x="68668" y="65620"/>
                </a:lnTo>
                <a:close/>
              </a:path>
              <a:path w="101600" h="104139">
                <a:moveTo>
                  <a:pt x="101536" y="87718"/>
                </a:moveTo>
                <a:lnTo>
                  <a:pt x="86283" y="87718"/>
                </a:lnTo>
                <a:lnTo>
                  <a:pt x="86283" y="102971"/>
                </a:lnTo>
                <a:lnTo>
                  <a:pt x="101536" y="102971"/>
                </a:lnTo>
                <a:lnTo>
                  <a:pt x="101536" y="87718"/>
                </a:lnTo>
                <a:close/>
              </a:path>
            </a:pathLst>
          </a:custGeom>
          <a:solidFill>
            <a:srgbClr val="000000"/>
          </a:solidFill>
        </p:spPr>
        <p:txBody>
          <a:bodyPr wrap="square" lIns="0" tIns="0" rIns="0" bIns="0" rtlCol="0"/>
          <a:lstStyle/>
          <a:p>
            <a:endParaRPr/>
          </a:p>
        </p:txBody>
      </p:sp>
      <p:grpSp>
        <p:nvGrpSpPr>
          <p:cNvPr id="64" name="object 64"/>
          <p:cNvGrpSpPr/>
          <p:nvPr/>
        </p:nvGrpSpPr>
        <p:grpSpPr>
          <a:xfrm>
            <a:off x="1555337" y="5645562"/>
            <a:ext cx="2213610" cy="131445"/>
            <a:chOff x="1555337" y="5645562"/>
            <a:chExt cx="2213610" cy="131445"/>
          </a:xfrm>
        </p:grpSpPr>
        <p:pic>
          <p:nvPicPr>
            <p:cNvPr id="65" name="object 65"/>
            <p:cNvPicPr/>
            <p:nvPr/>
          </p:nvPicPr>
          <p:blipFill>
            <a:blip r:embed="rId35" cstate="print"/>
            <a:stretch>
              <a:fillRect/>
            </a:stretch>
          </p:blipFill>
          <p:spPr>
            <a:xfrm>
              <a:off x="1555337" y="5645562"/>
              <a:ext cx="967930" cy="131254"/>
            </a:xfrm>
            <a:prstGeom prst="rect">
              <a:avLst/>
            </a:prstGeom>
          </p:spPr>
        </p:pic>
        <p:sp>
          <p:nvSpPr>
            <p:cNvPr id="66" name="object 66"/>
            <p:cNvSpPr/>
            <p:nvPr/>
          </p:nvSpPr>
          <p:spPr>
            <a:xfrm>
              <a:off x="2536888" y="5647086"/>
              <a:ext cx="13970" cy="13970"/>
            </a:xfrm>
            <a:custGeom>
              <a:avLst/>
              <a:gdLst/>
              <a:ahLst/>
              <a:cxnLst/>
              <a:rect l="l" t="t" r="r" b="b"/>
              <a:pathLst>
                <a:path w="13969" h="13970">
                  <a:moveTo>
                    <a:pt x="13716" y="13716"/>
                  </a:moveTo>
                  <a:lnTo>
                    <a:pt x="0" y="13716"/>
                  </a:lnTo>
                  <a:lnTo>
                    <a:pt x="0" y="0"/>
                  </a:lnTo>
                  <a:lnTo>
                    <a:pt x="13716" y="0"/>
                  </a:lnTo>
                  <a:lnTo>
                    <a:pt x="13716" y="13716"/>
                  </a:lnTo>
                  <a:close/>
                </a:path>
              </a:pathLst>
            </a:custGeom>
            <a:solidFill>
              <a:srgbClr val="000000"/>
            </a:solidFill>
          </p:spPr>
          <p:txBody>
            <a:bodyPr wrap="square" lIns="0" tIns="0" rIns="0" bIns="0" rtlCol="0"/>
            <a:lstStyle/>
            <a:p>
              <a:endParaRPr/>
            </a:p>
          </p:txBody>
        </p:sp>
        <p:pic>
          <p:nvPicPr>
            <p:cNvPr id="67" name="object 67"/>
            <p:cNvPicPr/>
            <p:nvPr/>
          </p:nvPicPr>
          <p:blipFill>
            <a:blip r:embed="rId36" cstate="print"/>
            <a:stretch>
              <a:fillRect/>
            </a:stretch>
          </p:blipFill>
          <p:spPr>
            <a:xfrm>
              <a:off x="2536888" y="5645562"/>
              <a:ext cx="1231868" cy="131254"/>
            </a:xfrm>
            <a:prstGeom prst="rect">
              <a:avLst/>
            </a:prstGeom>
          </p:spPr>
        </p:pic>
      </p:grpSp>
      <p:pic>
        <p:nvPicPr>
          <p:cNvPr id="68" name="object 68"/>
          <p:cNvPicPr/>
          <p:nvPr/>
        </p:nvPicPr>
        <p:blipFill>
          <a:blip r:embed="rId37" cstate="print"/>
          <a:stretch>
            <a:fillRect/>
          </a:stretch>
        </p:blipFill>
        <p:spPr>
          <a:xfrm>
            <a:off x="3825240" y="5645562"/>
            <a:ext cx="369474" cy="103727"/>
          </a:xfrm>
          <a:prstGeom prst="rect">
            <a:avLst/>
          </a:prstGeom>
        </p:spPr>
      </p:pic>
      <p:pic>
        <p:nvPicPr>
          <p:cNvPr id="69" name="object 69"/>
          <p:cNvPicPr/>
          <p:nvPr/>
        </p:nvPicPr>
        <p:blipFill>
          <a:blip r:embed="rId38" cstate="print"/>
          <a:stretch>
            <a:fillRect/>
          </a:stretch>
        </p:blipFill>
        <p:spPr>
          <a:xfrm>
            <a:off x="4252626" y="5646420"/>
            <a:ext cx="380333" cy="128873"/>
          </a:xfrm>
          <a:prstGeom prst="rect">
            <a:avLst/>
          </a:prstGeom>
        </p:spPr>
      </p:pic>
      <p:sp>
        <p:nvSpPr>
          <p:cNvPr id="70" name="object 70"/>
          <p:cNvSpPr/>
          <p:nvPr/>
        </p:nvSpPr>
        <p:spPr>
          <a:xfrm>
            <a:off x="1324914" y="5994946"/>
            <a:ext cx="106680" cy="101600"/>
          </a:xfrm>
          <a:custGeom>
            <a:avLst/>
            <a:gdLst/>
            <a:ahLst/>
            <a:cxnLst/>
            <a:rect l="l" t="t" r="r" b="b"/>
            <a:pathLst>
              <a:path w="106680" h="101600">
                <a:moveTo>
                  <a:pt x="73253" y="64096"/>
                </a:moveTo>
                <a:lnTo>
                  <a:pt x="59537" y="64096"/>
                </a:lnTo>
                <a:lnTo>
                  <a:pt x="59537" y="19900"/>
                </a:lnTo>
                <a:lnTo>
                  <a:pt x="59537" y="0"/>
                </a:lnTo>
                <a:lnTo>
                  <a:pt x="48768" y="0"/>
                </a:lnTo>
                <a:lnTo>
                  <a:pt x="45720" y="4013"/>
                </a:lnTo>
                <a:lnTo>
                  <a:pt x="45720" y="19900"/>
                </a:lnTo>
                <a:lnTo>
                  <a:pt x="45720" y="64096"/>
                </a:lnTo>
                <a:lnTo>
                  <a:pt x="13716" y="64096"/>
                </a:lnTo>
                <a:lnTo>
                  <a:pt x="45720" y="19900"/>
                </a:lnTo>
                <a:lnTo>
                  <a:pt x="45720" y="4013"/>
                </a:lnTo>
                <a:lnTo>
                  <a:pt x="0" y="64096"/>
                </a:lnTo>
                <a:lnTo>
                  <a:pt x="0" y="76288"/>
                </a:lnTo>
                <a:lnTo>
                  <a:pt x="45720" y="76288"/>
                </a:lnTo>
                <a:lnTo>
                  <a:pt x="45720" y="100774"/>
                </a:lnTo>
                <a:lnTo>
                  <a:pt x="59537" y="100774"/>
                </a:lnTo>
                <a:lnTo>
                  <a:pt x="59537" y="76288"/>
                </a:lnTo>
                <a:lnTo>
                  <a:pt x="73253" y="76288"/>
                </a:lnTo>
                <a:lnTo>
                  <a:pt x="73253" y="64096"/>
                </a:lnTo>
                <a:close/>
              </a:path>
              <a:path w="106680" h="101600">
                <a:moveTo>
                  <a:pt x="106121" y="85826"/>
                </a:moveTo>
                <a:lnTo>
                  <a:pt x="90868" y="85826"/>
                </a:lnTo>
                <a:lnTo>
                  <a:pt x="90868" y="101053"/>
                </a:lnTo>
                <a:lnTo>
                  <a:pt x="106121" y="101053"/>
                </a:lnTo>
                <a:lnTo>
                  <a:pt x="106121" y="85826"/>
                </a:lnTo>
                <a:close/>
              </a:path>
            </a:pathLst>
          </a:custGeom>
          <a:solidFill>
            <a:srgbClr val="000000"/>
          </a:solidFill>
        </p:spPr>
        <p:txBody>
          <a:bodyPr wrap="square" lIns="0" tIns="0" rIns="0" bIns="0" rtlCol="0"/>
          <a:lstStyle/>
          <a:p>
            <a:endParaRPr/>
          </a:p>
        </p:txBody>
      </p:sp>
      <p:grpSp>
        <p:nvGrpSpPr>
          <p:cNvPr id="71" name="object 71"/>
          <p:cNvGrpSpPr/>
          <p:nvPr/>
        </p:nvGrpSpPr>
        <p:grpSpPr>
          <a:xfrm>
            <a:off x="1560110" y="5993415"/>
            <a:ext cx="1960880" cy="130175"/>
            <a:chOff x="1560110" y="5993415"/>
            <a:chExt cx="1960880" cy="130175"/>
          </a:xfrm>
        </p:grpSpPr>
        <p:pic>
          <p:nvPicPr>
            <p:cNvPr id="72" name="object 72"/>
            <p:cNvPicPr/>
            <p:nvPr/>
          </p:nvPicPr>
          <p:blipFill>
            <a:blip r:embed="rId39" cstate="print"/>
            <a:stretch>
              <a:fillRect/>
            </a:stretch>
          </p:blipFill>
          <p:spPr>
            <a:xfrm>
              <a:off x="1560110" y="5993415"/>
              <a:ext cx="1932325" cy="129730"/>
            </a:xfrm>
            <a:prstGeom prst="rect">
              <a:avLst/>
            </a:prstGeom>
          </p:spPr>
        </p:pic>
        <p:sp>
          <p:nvSpPr>
            <p:cNvPr id="73" name="object 73"/>
            <p:cNvSpPr/>
            <p:nvPr/>
          </p:nvSpPr>
          <p:spPr>
            <a:xfrm>
              <a:off x="3506724" y="5995415"/>
              <a:ext cx="13970" cy="100965"/>
            </a:xfrm>
            <a:custGeom>
              <a:avLst/>
              <a:gdLst/>
              <a:ahLst/>
              <a:cxnLst/>
              <a:rect l="l" t="t" r="r" b="b"/>
              <a:pathLst>
                <a:path w="13970" h="100964">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grpSp>
      <p:pic>
        <p:nvPicPr>
          <p:cNvPr id="74" name="object 74"/>
          <p:cNvPicPr/>
          <p:nvPr/>
        </p:nvPicPr>
        <p:blipFill>
          <a:blip r:embed="rId40" cstate="print"/>
          <a:stretch>
            <a:fillRect/>
          </a:stretch>
        </p:blipFill>
        <p:spPr>
          <a:xfrm>
            <a:off x="3570351" y="6020942"/>
            <a:ext cx="141922" cy="76295"/>
          </a:xfrm>
          <a:prstGeom prst="rect">
            <a:avLst/>
          </a:prstGeom>
        </p:spPr>
      </p:pic>
      <p:grpSp>
        <p:nvGrpSpPr>
          <p:cNvPr id="75" name="object 75"/>
          <p:cNvGrpSpPr/>
          <p:nvPr/>
        </p:nvGrpSpPr>
        <p:grpSpPr>
          <a:xfrm>
            <a:off x="3768756" y="5993415"/>
            <a:ext cx="1884045" cy="131445"/>
            <a:chOff x="3768756" y="5993415"/>
            <a:chExt cx="1884045" cy="131445"/>
          </a:xfrm>
        </p:grpSpPr>
        <p:sp>
          <p:nvSpPr>
            <p:cNvPr id="76" name="object 76"/>
            <p:cNvSpPr/>
            <p:nvPr/>
          </p:nvSpPr>
          <p:spPr>
            <a:xfrm>
              <a:off x="3768750" y="5995034"/>
              <a:ext cx="438150" cy="102235"/>
            </a:xfrm>
            <a:custGeom>
              <a:avLst/>
              <a:gdLst/>
              <a:ahLst/>
              <a:cxnLst/>
              <a:rect l="l" t="t" r="r" b="b"/>
              <a:pathLst>
                <a:path w="438150" h="102235">
                  <a:moveTo>
                    <a:pt x="99250" y="41249"/>
                  </a:moveTo>
                  <a:lnTo>
                    <a:pt x="97726" y="35052"/>
                  </a:lnTo>
                  <a:lnTo>
                    <a:pt x="93154" y="32004"/>
                  </a:lnTo>
                  <a:lnTo>
                    <a:pt x="90106" y="27432"/>
                  </a:lnTo>
                  <a:lnTo>
                    <a:pt x="83921" y="25908"/>
                  </a:lnTo>
                  <a:lnTo>
                    <a:pt x="67157" y="25908"/>
                  </a:lnTo>
                  <a:lnTo>
                    <a:pt x="59537" y="30480"/>
                  </a:lnTo>
                  <a:lnTo>
                    <a:pt x="54965" y="38201"/>
                  </a:lnTo>
                  <a:lnTo>
                    <a:pt x="53441" y="35052"/>
                  </a:lnTo>
                  <a:lnTo>
                    <a:pt x="50393" y="30480"/>
                  </a:lnTo>
                  <a:lnTo>
                    <a:pt x="44297" y="27432"/>
                  </a:lnTo>
                  <a:lnTo>
                    <a:pt x="39725" y="25908"/>
                  </a:lnTo>
                  <a:lnTo>
                    <a:pt x="28956" y="25908"/>
                  </a:lnTo>
                  <a:lnTo>
                    <a:pt x="24384" y="27432"/>
                  </a:lnTo>
                  <a:lnTo>
                    <a:pt x="21336" y="28956"/>
                  </a:lnTo>
                  <a:lnTo>
                    <a:pt x="16764" y="30480"/>
                  </a:lnTo>
                  <a:lnTo>
                    <a:pt x="13716" y="33528"/>
                  </a:lnTo>
                  <a:lnTo>
                    <a:pt x="12192" y="38201"/>
                  </a:lnTo>
                  <a:lnTo>
                    <a:pt x="12192" y="27432"/>
                  </a:lnTo>
                  <a:lnTo>
                    <a:pt x="0" y="27432"/>
                  </a:lnTo>
                  <a:lnTo>
                    <a:pt x="0" y="100685"/>
                  </a:lnTo>
                  <a:lnTo>
                    <a:pt x="13716" y="100685"/>
                  </a:lnTo>
                  <a:lnTo>
                    <a:pt x="13716" y="50393"/>
                  </a:lnTo>
                  <a:lnTo>
                    <a:pt x="18288" y="41249"/>
                  </a:lnTo>
                  <a:lnTo>
                    <a:pt x="21336" y="39725"/>
                  </a:lnTo>
                  <a:lnTo>
                    <a:pt x="24384" y="36576"/>
                  </a:lnTo>
                  <a:lnTo>
                    <a:pt x="35153" y="36576"/>
                  </a:lnTo>
                  <a:lnTo>
                    <a:pt x="39725" y="38201"/>
                  </a:lnTo>
                  <a:lnTo>
                    <a:pt x="41249" y="41249"/>
                  </a:lnTo>
                  <a:lnTo>
                    <a:pt x="42773" y="42773"/>
                  </a:lnTo>
                  <a:lnTo>
                    <a:pt x="44297" y="47345"/>
                  </a:lnTo>
                  <a:lnTo>
                    <a:pt x="44297" y="100685"/>
                  </a:lnTo>
                  <a:lnTo>
                    <a:pt x="56489" y="100685"/>
                  </a:lnTo>
                  <a:lnTo>
                    <a:pt x="56489" y="50393"/>
                  </a:lnTo>
                  <a:lnTo>
                    <a:pt x="58013" y="44297"/>
                  </a:lnTo>
                  <a:lnTo>
                    <a:pt x="64109" y="38201"/>
                  </a:lnTo>
                  <a:lnTo>
                    <a:pt x="68681" y="36576"/>
                  </a:lnTo>
                  <a:lnTo>
                    <a:pt x="79349" y="36576"/>
                  </a:lnTo>
                  <a:lnTo>
                    <a:pt x="80873" y="38201"/>
                  </a:lnTo>
                  <a:lnTo>
                    <a:pt x="83921" y="39725"/>
                  </a:lnTo>
                  <a:lnTo>
                    <a:pt x="85445" y="41249"/>
                  </a:lnTo>
                  <a:lnTo>
                    <a:pt x="85445" y="44297"/>
                  </a:lnTo>
                  <a:lnTo>
                    <a:pt x="86969" y="45821"/>
                  </a:lnTo>
                  <a:lnTo>
                    <a:pt x="86969" y="100685"/>
                  </a:lnTo>
                  <a:lnTo>
                    <a:pt x="99250" y="100685"/>
                  </a:lnTo>
                  <a:lnTo>
                    <a:pt x="99250" y="41249"/>
                  </a:lnTo>
                  <a:close/>
                </a:path>
                <a:path w="438150" h="102235">
                  <a:moveTo>
                    <a:pt x="181635" y="64020"/>
                  </a:moveTo>
                  <a:lnTo>
                    <a:pt x="167919" y="31381"/>
                  </a:lnTo>
                  <a:lnTo>
                    <a:pt x="167919" y="50304"/>
                  </a:lnTo>
                  <a:lnTo>
                    <a:pt x="167919" y="56400"/>
                  </a:lnTo>
                  <a:lnTo>
                    <a:pt x="128206" y="56400"/>
                  </a:lnTo>
                  <a:lnTo>
                    <a:pt x="128206" y="50304"/>
                  </a:lnTo>
                  <a:lnTo>
                    <a:pt x="129730" y="45732"/>
                  </a:lnTo>
                  <a:lnTo>
                    <a:pt x="137350" y="38112"/>
                  </a:lnTo>
                  <a:lnTo>
                    <a:pt x="141922" y="34963"/>
                  </a:lnTo>
                  <a:lnTo>
                    <a:pt x="154114" y="34963"/>
                  </a:lnTo>
                  <a:lnTo>
                    <a:pt x="160210" y="38112"/>
                  </a:lnTo>
                  <a:lnTo>
                    <a:pt x="163347" y="42684"/>
                  </a:lnTo>
                  <a:lnTo>
                    <a:pt x="166395" y="45732"/>
                  </a:lnTo>
                  <a:lnTo>
                    <a:pt x="148018" y="25819"/>
                  </a:lnTo>
                  <a:lnTo>
                    <a:pt x="140563" y="26390"/>
                  </a:lnTo>
                  <a:lnTo>
                    <a:pt x="115062" y="55422"/>
                  </a:lnTo>
                  <a:lnTo>
                    <a:pt x="114490" y="64020"/>
                  </a:lnTo>
                  <a:lnTo>
                    <a:pt x="115062" y="72593"/>
                  </a:lnTo>
                  <a:lnTo>
                    <a:pt x="140563" y="101523"/>
                  </a:lnTo>
                  <a:lnTo>
                    <a:pt x="148018" y="102120"/>
                  </a:lnTo>
                  <a:lnTo>
                    <a:pt x="157162" y="102120"/>
                  </a:lnTo>
                  <a:lnTo>
                    <a:pt x="180111" y="77736"/>
                  </a:lnTo>
                  <a:lnTo>
                    <a:pt x="167919" y="76212"/>
                  </a:lnTo>
                  <a:lnTo>
                    <a:pt x="166395" y="82308"/>
                  </a:lnTo>
                  <a:lnTo>
                    <a:pt x="163347" y="85356"/>
                  </a:lnTo>
                  <a:lnTo>
                    <a:pt x="160210" y="88404"/>
                  </a:lnTo>
                  <a:lnTo>
                    <a:pt x="157162" y="89928"/>
                  </a:lnTo>
                  <a:lnTo>
                    <a:pt x="152590" y="91452"/>
                  </a:lnTo>
                  <a:lnTo>
                    <a:pt x="141922" y="91452"/>
                  </a:lnTo>
                  <a:lnTo>
                    <a:pt x="137350" y="89928"/>
                  </a:lnTo>
                  <a:lnTo>
                    <a:pt x="134302" y="85356"/>
                  </a:lnTo>
                  <a:lnTo>
                    <a:pt x="129730" y="80784"/>
                  </a:lnTo>
                  <a:lnTo>
                    <a:pt x="126682" y="74688"/>
                  </a:lnTo>
                  <a:lnTo>
                    <a:pt x="126682" y="67068"/>
                  </a:lnTo>
                  <a:lnTo>
                    <a:pt x="181635" y="67068"/>
                  </a:lnTo>
                  <a:lnTo>
                    <a:pt x="181635" y="64020"/>
                  </a:lnTo>
                  <a:close/>
                </a:path>
                <a:path w="438150" h="102235">
                  <a:moveTo>
                    <a:pt x="254889" y="0"/>
                  </a:moveTo>
                  <a:lnTo>
                    <a:pt x="244221" y="0"/>
                  </a:lnTo>
                  <a:lnTo>
                    <a:pt x="244221" y="54864"/>
                  </a:lnTo>
                  <a:lnTo>
                    <a:pt x="244221" y="73152"/>
                  </a:lnTo>
                  <a:lnTo>
                    <a:pt x="241173" y="80873"/>
                  </a:lnTo>
                  <a:lnTo>
                    <a:pt x="238023" y="85445"/>
                  </a:lnTo>
                  <a:lnTo>
                    <a:pt x="233451" y="90017"/>
                  </a:lnTo>
                  <a:lnTo>
                    <a:pt x="228879" y="91541"/>
                  </a:lnTo>
                  <a:lnTo>
                    <a:pt x="218211" y="91541"/>
                  </a:lnTo>
                  <a:lnTo>
                    <a:pt x="213639" y="88493"/>
                  </a:lnTo>
                  <a:lnTo>
                    <a:pt x="210591" y="83921"/>
                  </a:lnTo>
                  <a:lnTo>
                    <a:pt x="206019" y="79349"/>
                  </a:lnTo>
                  <a:lnTo>
                    <a:pt x="204495" y="73152"/>
                  </a:lnTo>
                  <a:lnTo>
                    <a:pt x="204495" y="53340"/>
                  </a:lnTo>
                  <a:lnTo>
                    <a:pt x="206019" y="47244"/>
                  </a:lnTo>
                  <a:lnTo>
                    <a:pt x="210591" y="42672"/>
                  </a:lnTo>
                  <a:lnTo>
                    <a:pt x="213639" y="38100"/>
                  </a:lnTo>
                  <a:lnTo>
                    <a:pt x="218211" y="35052"/>
                  </a:lnTo>
                  <a:lnTo>
                    <a:pt x="228879" y="35052"/>
                  </a:lnTo>
                  <a:lnTo>
                    <a:pt x="233451" y="38100"/>
                  </a:lnTo>
                  <a:lnTo>
                    <a:pt x="238023" y="42672"/>
                  </a:lnTo>
                  <a:lnTo>
                    <a:pt x="241173" y="47244"/>
                  </a:lnTo>
                  <a:lnTo>
                    <a:pt x="244221" y="54864"/>
                  </a:lnTo>
                  <a:lnTo>
                    <a:pt x="244221" y="0"/>
                  </a:lnTo>
                  <a:lnTo>
                    <a:pt x="242697" y="0"/>
                  </a:lnTo>
                  <a:lnTo>
                    <a:pt x="242697" y="35052"/>
                  </a:lnTo>
                  <a:lnTo>
                    <a:pt x="241173" y="32004"/>
                  </a:lnTo>
                  <a:lnTo>
                    <a:pt x="238023" y="30480"/>
                  </a:lnTo>
                  <a:lnTo>
                    <a:pt x="233451" y="28956"/>
                  </a:lnTo>
                  <a:lnTo>
                    <a:pt x="230403" y="25908"/>
                  </a:lnTo>
                  <a:lnTo>
                    <a:pt x="216687" y="25908"/>
                  </a:lnTo>
                  <a:lnTo>
                    <a:pt x="210591" y="27432"/>
                  </a:lnTo>
                  <a:lnTo>
                    <a:pt x="201447" y="33528"/>
                  </a:lnTo>
                  <a:lnTo>
                    <a:pt x="198399" y="38100"/>
                  </a:lnTo>
                  <a:lnTo>
                    <a:pt x="192303" y="50292"/>
                  </a:lnTo>
                  <a:lnTo>
                    <a:pt x="192303" y="71628"/>
                  </a:lnTo>
                  <a:lnTo>
                    <a:pt x="216687" y="102209"/>
                  </a:lnTo>
                  <a:lnTo>
                    <a:pt x="231927" y="102209"/>
                  </a:lnTo>
                  <a:lnTo>
                    <a:pt x="238023" y="97637"/>
                  </a:lnTo>
                  <a:lnTo>
                    <a:pt x="242697" y="91541"/>
                  </a:lnTo>
                  <a:lnTo>
                    <a:pt x="242697" y="100685"/>
                  </a:lnTo>
                  <a:lnTo>
                    <a:pt x="254889" y="100685"/>
                  </a:lnTo>
                  <a:lnTo>
                    <a:pt x="254889" y="0"/>
                  </a:lnTo>
                  <a:close/>
                </a:path>
                <a:path w="438150" h="102235">
                  <a:moveTo>
                    <a:pt x="286981" y="27444"/>
                  </a:moveTo>
                  <a:lnTo>
                    <a:pt x="273265" y="27444"/>
                  </a:lnTo>
                  <a:lnTo>
                    <a:pt x="273265" y="100685"/>
                  </a:lnTo>
                  <a:lnTo>
                    <a:pt x="286981" y="100685"/>
                  </a:lnTo>
                  <a:lnTo>
                    <a:pt x="286981" y="27444"/>
                  </a:lnTo>
                  <a:close/>
                </a:path>
                <a:path w="438150" h="102235">
                  <a:moveTo>
                    <a:pt x="286981" y="12"/>
                  </a:moveTo>
                  <a:lnTo>
                    <a:pt x="273265" y="12"/>
                  </a:lnTo>
                  <a:lnTo>
                    <a:pt x="273265" y="13728"/>
                  </a:lnTo>
                  <a:lnTo>
                    <a:pt x="286981" y="13728"/>
                  </a:lnTo>
                  <a:lnTo>
                    <a:pt x="286981" y="12"/>
                  </a:lnTo>
                  <a:close/>
                </a:path>
                <a:path w="438150" h="102235">
                  <a:moveTo>
                    <a:pt x="363283" y="48780"/>
                  </a:moveTo>
                  <a:lnTo>
                    <a:pt x="361759" y="41160"/>
                  </a:lnTo>
                  <a:lnTo>
                    <a:pt x="358711" y="35064"/>
                  </a:lnTo>
                  <a:lnTo>
                    <a:pt x="352615" y="32016"/>
                  </a:lnTo>
                  <a:lnTo>
                    <a:pt x="347954" y="27444"/>
                  </a:lnTo>
                  <a:lnTo>
                    <a:pt x="341858" y="25920"/>
                  </a:lnTo>
                  <a:lnTo>
                    <a:pt x="328142" y="25920"/>
                  </a:lnTo>
                  <a:lnTo>
                    <a:pt x="300710" y="56400"/>
                  </a:lnTo>
                  <a:lnTo>
                    <a:pt x="300710" y="64020"/>
                  </a:lnTo>
                  <a:lnTo>
                    <a:pt x="320332" y="99733"/>
                  </a:lnTo>
                  <a:lnTo>
                    <a:pt x="334238" y="102209"/>
                  </a:lnTo>
                  <a:lnTo>
                    <a:pt x="341858" y="102209"/>
                  </a:lnTo>
                  <a:lnTo>
                    <a:pt x="347954" y="99161"/>
                  </a:lnTo>
                  <a:lnTo>
                    <a:pt x="354139" y="94589"/>
                  </a:lnTo>
                  <a:lnTo>
                    <a:pt x="358711" y="90017"/>
                  </a:lnTo>
                  <a:lnTo>
                    <a:pt x="363283" y="83921"/>
                  </a:lnTo>
                  <a:lnTo>
                    <a:pt x="363283" y="74688"/>
                  </a:lnTo>
                  <a:lnTo>
                    <a:pt x="352615" y="73164"/>
                  </a:lnTo>
                  <a:lnTo>
                    <a:pt x="351091" y="79260"/>
                  </a:lnTo>
                  <a:lnTo>
                    <a:pt x="349567" y="83921"/>
                  </a:lnTo>
                  <a:lnTo>
                    <a:pt x="344906" y="86969"/>
                  </a:lnTo>
                  <a:lnTo>
                    <a:pt x="341858" y="90017"/>
                  </a:lnTo>
                  <a:lnTo>
                    <a:pt x="338810" y="91541"/>
                  </a:lnTo>
                  <a:lnTo>
                    <a:pt x="328142" y="91541"/>
                  </a:lnTo>
                  <a:lnTo>
                    <a:pt x="322046" y="90017"/>
                  </a:lnTo>
                  <a:lnTo>
                    <a:pt x="318998" y="85445"/>
                  </a:lnTo>
                  <a:lnTo>
                    <a:pt x="314426" y="80873"/>
                  </a:lnTo>
                  <a:lnTo>
                    <a:pt x="312902" y="73164"/>
                  </a:lnTo>
                  <a:lnTo>
                    <a:pt x="312902" y="53352"/>
                  </a:lnTo>
                  <a:lnTo>
                    <a:pt x="315950" y="47256"/>
                  </a:lnTo>
                  <a:lnTo>
                    <a:pt x="318998" y="42684"/>
                  </a:lnTo>
                  <a:lnTo>
                    <a:pt x="323570" y="38112"/>
                  </a:lnTo>
                  <a:lnTo>
                    <a:pt x="328142" y="35064"/>
                  </a:lnTo>
                  <a:lnTo>
                    <a:pt x="338810" y="35064"/>
                  </a:lnTo>
                  <a:lnTo>
                    <a:pt x="341858" y="36588"/>
                  </a:lnTo>
                  <a:lnTo>
                    <a:pt x="344906" y="39636"/>
                  </a:lnTo>
                  <a:lnTo>
                    <a:pt x="347954" y="41160"/>
                  </a:lnTo>
                  <a:lnTo>
                    <a:pt x="351091" y="50304"/>
                  </a:lnTo>
                  <a:lnTo>
                    <a:pt x="363283" y="48780"/>
                  </a:lnTo>
                  <a:close/>
                </a:path>
                <a:path w="438150" h="102235">
                  <a:moveTo>
                    <a:pt x="438150" y="100685"/>
                  </a:moveTo>
                  <a:lnTo>
                    <a:pt x="436524" y="97637"/>
                  </a:lnTo>
                  <a:lnTo>
                    <a:pt x="435000" y="94589"/>
                  </a:lnTo>
                  <a:lnTo>
                    <a:pt x="435000" y="91541"/>
                  </a:lnTo>
                  <a:lnTo>
                    <a:pt x="433476" y="88493"/>
                  </a:lnTo>
                  <a:lnTo>
                    <a:pt x="433476" y="64020"/>
                  </a:lnTo>
                  <a:lnTo>
                    <a:pt x="433476" y="41160"/>
                  </a:lnTo>
                  <a:lnTo>
                    <a:pt x="430428" y="35064"/>
                  </a:lnTo>
                  <a:lnTo>
                    <a:pt x="428904" y="33540"/>
                  </a:lnTo>
                  <a:lnTo>
                    <a:pt x="427380" y="30492"/>
                  </a:lnTo>
                  <a:lnTo>
                    <a:pt x="424332" y="28968"/>
                  </a:lnTo>
                  <a:lnTo>
                    <a:pt x="419760" y="27444"/>
                  </a:lnTo>
                  <a:lnTo>
                    <a:pt x="416712" y="25920"/>
                  </a:lnTo>
                  <a:lnTo>
                    <a:pt x="393852" y="25920"/>
                  </a:lnTo>
                  <a:lnTo>
                    <a:pt x="389280" y="27444"/>
                  </a:lnTo>
                  <a:lnTo>
                    <a:pt x="384708" y="30492"/>
                  </a:lnTo>
                  <a:lnTo>
                    <a:pt x="380136" y="32016"/>
                  </a:lnTo>
                  <a:lnTo>
                    <a:pt x="378523" y="35064"/>
                  </a:lnTo>
                  <a:lnTo>
                    <a:pt x="375475" y="38112"/>
                  </a:lnTo>
                  <a:lnTo>
                    <a:pt x="372427" y="47256"/>
                  </a:lnTo>
                  <a:lnTo>
                    <a:pt x="384708" y="50304"/>
                  </a:lnTo>
                  <a:lnTo>
                    <a:pt x="386232" y="44208"/>
                  </a:lnTo>
                  <a:lnTo>
                    <a:pt x="387756" y="41160"/>
                  </a:lnTo>
                  <a:lnTo>
                    <a:pt x="390804" y="38112"/>
                  </a:lnTo>
                  <a:lnTo>
                    <a:pt x="393852" y="36588"/>
                  </a:lnTo>
                  <a:lnTo>
                    <a:pt x="398424" y="35064"/>
                  </a:lnTo>
                  <a:lnTo>
                    <a:pt x="409092" y="35064"/>
                  </a:lnTo>
                  <a:lnTo>
                    <a:pt x="415188" y="36588"/>
                  </a:lnTo>
                  <a:lnTo>
                    <a:pt x="418236" y="39636"/>
                  </a:lnTo>
                  <a:lnTo>
                    <a:pt x="421284" y="45732"/>
                  </a:lnTo>
                  <a:lnTo>
                    <a:pt x="421284" y="53352"/>
                  </a:lnTo>
                  <a:lnTo>
                    <a:pt x="421284" y="64020"/>
                  </a:lnTo>
                  <a:lnTo>
                    <a:pt x="421284" y="73164"/>
                  </a:lnTo>
                  <a:lnTo>
                    <a:pt x="419760" y="77736"/>
                  </a:lnTo>
                  <a:lnTo>
                    <a:pt x="419760" y="80784"/>
                  </a:lnTo>
                  <a:lnTo>
                    <a:pt x="416712" y="83832"/>
                  </a:lnTo>
                  <a:lnTo>
                    <a:pt x="415188" y="86880"/>
                  </a:lnTo>
                  <a:lnTo>
                    <a:pt x="410616" y="88493"/>
                  </a:lnTo>
                  <a:lnTo>
                    <a:pt x="407568" y="91541"/>
                  </a:lnTo>
                  <a:lnTo>
                    <a:pt x="389280" y="91541"/>
                  </a:lnTo>
                  <a:lnTo>
                    <a:pt x="387756" y="88493"/>
                  </a:lnTo>
                  <a:lnTo>
                    <a:pt x="384708" y="86880"/>
                  </a:lnTo>
                  <a:lnTo>
                    <a:pt x="383184" y="83832"/>
                  </a:lnTo>
                  <a:lnTo>
                    <a:pt x="383184" y="77736"/>
                  </a:lnTo>
                  <a:lnTo>
                    <a:pt x="384708" y="76212"/>
                  </a:lnTo>
                  <a:lnTo>
                    <a:pt x="384708" y="74688"/>
                  </a:lnTo>
                  <a:lnTo>
                    <a:pt x="387756" y="71640"/>
                  </a:lnTo>
                  <a:lnTo>
                    <a:pt x="390804" y="70116"/>
                  </a:lnTo>
                  <a:lnTo>
                    <a:pt x="392328" y="70116"/>
                  </a:lnTo>
                  <a:lnTo>
                    <a:pt x="395376" y="68592"/>
                  </a:lnTo>
                  <a:lnTo>
                    <a:pt x="401472" y="68592"/>
                  </a:lnTo>
                  <a:lnTo>
                    <a:pt x="410616" y="67068"/>
                  </a:lnTo>
                  <a:lnTo>
                    <a:pt x="416712" y="65544"/>
                  </a:lnTo>
                  <a:lnTo>
                    <a:pt x="421284" y="64020"/>
                  </a:lnTo>
                  <a:lnTo>
                    <a:pt x="421284" y="53352"/>
                  </a:lnTo>
                  <a:lnTo>
                    <a:pt x="416712" y="54876"/>
                  </a:lnTo>
                  <a:lnTo>
                    <a:pt x="409092" y="56400"/>
                  </a:lnTo>
                  <a:lnTo>
                    <a:pt x="398424" y="57924"/>
                  </a:lnTo>
                  <a:lnTo>
                    <a:pt x="393852" y="57924"/>
                  </a:lnTo>
                  <a:lnTo>
                    <a:pt x="390804" y="59448"/>
                  </a:lnTo>
                  <a:lnTo>
                    <a:pt x="387756" y="59448"/>
                  </a:lnTo>
                  <a:lnTo>
                    <a:pt x="381660" y="62496"/>
                  </a:lnTo>
                  <a:lnTo>
                    <a:pt x="378523" y="64020"/>
                  </a:lnTo>
                  <a:lnTo>
                    <a:pt x="373951" y="68592"/>
                  </a:lnTo>
                  <a:lnTo>
                    <a:pt x="370903" y="74688"/>
                  </a:lnTo>
                  <a:lnTo>
                    <a:pt x="370903" y="86880"/>
                  </a:lnTo>
                  <a:lnTo>
                    <a:pt x="372427" y="91541"/>
                  </a:lnTo>
                  <a:lnTo>
                    <a:pt x="376999" y="96113"/>
                  </a:lnTo>
                  <a:lnTo>
                    <a:pt x="381660" y="99161"/>
                  </a:lnTo>
                  <a:lnTo>
                    <a:pt x="387756" y="102209"/>
                  </a:lnTo>
                  <a:lnTo>
                    <a:pt x="399948" y="102209"/>
                  </a:lnTo>
                  <a:lnTo>
                    <a:pt x="413664" y="97637"/>
                  </a:lnTo>
                  <a:lnTo>
                    <a:pt x="422808" y="91541"/>
                  </a:lnTo>
                  <a:lnTo>
                    <a:pt x="422808" y="97637"/>
                  </a:lnTo>
                  <a:lnTo>
                    <a:pt x="424332" y="100685"/>
                  </a:lnTo>
                  <a:lnTo>
                    <a:pt x="438150" y="100685"/>
                  </a:lnTo>
                  <a:close/>
                </a:path>
              </a:pathLst>
            </a:custGeom>
            <a:solidFill>
              <a:srgbClr val="000000"/>
            </a:solidFill>
          </p:spPr>
          <p:txBody>
            <a:bodyPr wrap="square" lIns="0" tIns="0" rIns="0" bIns="0" rtlCol="0"/>
            <a:lstStyle/>
            <a:p>
              <a:endParaRPr/>
            </a:p>
          </p:txBody>
        </p:sp>
        <p:pic>
          <p:nvPicPr>
            <p:cNvPr id="77" name="object 77"/>
            <p:cNvPicPr/>
            <p:nvPr/>
          </p:nvPicPr>
          <p:blipFill>
            <a:blip r:embed="rId41" cstate="print"/>
            <a:stretch>
              <a:fillRect/>
            </a:stretch>
          </p:blipFill>
          <p:spPr>
            <a:xfrm>
              <a:off x="4219955" y="5993415"/>
              <a:ext cx="1401984" cy="131254"/>
            </a:xfrm>
            <a:prstGeom prst="rect">
              <a:avLst/>
            </a:prstGeom>
          </p:spPr>
        </p:pic>
        <p:sp>
          <p:nvSpPr>
            <p:cNvPr id="78" name="object 78"/>
            <p:cNvSpPr/>
            <p:nvPr/>
          </p:nvSpPr>
          <p:spPr>
            <a:xfrm>
              <a:off x="5637276" y="6080760"/>
              <a:ext cx="15240" cy="15240"/>
            </a:xfrm>
            <a:custGeom>
              <a:avLst/>
              <a:gdLst/>
              <a:ahLst/>
              <a:cxnLst/>
              <a:rect l="l" t="t" r="r" b="b"/>
              <a:pathLst>
                <a:path w="15239" h="15239">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sp>
        <p:nvSpPr>
          <p:cNvPr id="79" name="object 79"/>
          <p:cNvSpPr/>
          <p:nvPr/>
        </p:nvSpPr>
        <p:spPr>
          <a:xfrm>
            <a:off x="1329499" y="6342900"/>
            <a:ext cx="101600" cy="100965"/>
          </a:xfrm>
          <a:custGeom>
            <a:avLst/>
            <a:gdLst/>
            <a:ahLst/>
            <a:cxnLst/>
            <a:rect l="l" t="t" r="r" b="b"/>
            <a:pathLst>
              <a:path w="101600" h="100964">
                <a:moveTo>
                  <a:pt x="70192" y="54864"/>
                </a:moveTo>
                <a:lnTo>
                  <a:pt x="36576" y="32004"/>
                </a:lnTo>
                <a:lnTo>
                  <a:pt x="30480" y="32004"/>
                </a:lnTo>
                <a:lnTo>
                  <a:pt x="24384" y="33528"/>
                </a:lnTo>
                <a:lnTo>
                  <a:pt x="16764" y="38100"/>
                </a:lnTo>
                <a:lnTo>
                  <a:pt x="22860" y="10668"/>
                </a:lnTo>
                <a:lnTo>
                  <a:pt x="65620" y="10668"/>
                </a:lnTo>
                <a:lnTo>
                  <a:pt x="65620" y="0"/>
                </a:lnTo>
                <a:lnTo>
                  <a:pt x="12192" y="0"/>
                </a:lnTo>
                <a:lnTo>
                  <a:pt x="3048" y="50292"/>
                </a:lnTo>
                <a:lnTo>
                  <a:pt x="15240" y="51816"/>
                </a:lnTo>
                <a:lnTo>
                  <a:pt x="19812" y="47244"/>
                </a:lnTo>
                <a:lnTo>
                  <a:pt x="28956" y="42672"/>
                </a:lnTo>
                <a:lnTo>
                  <a:pt x="41148" y="42672"/>
                </a:lnTo>
                <a:lnTo>
                  <a:pt x="45720" y="44196"/>
                </a:lnTo>
                <a:lnTo>
                  <a:pt x="54952" y="53340"/>
                </a:lnTo>
                <a:lnTo>
                  <a:pt x="56476" y="57912"/>
                </a:lnTo>
                <a:lnTo>
                  <a:pt x="56476" y="73240"/>
                </a:lnTo>
                <a:lnTo>
                  <a:pt x="54952" y="79336"/>
                </a:lnTo>
                <a:lnTo>
                  <a:pt x="45720" y="88480"/>
                </a:lnTo>
                <a:lnTo>
                  <a:pt x="39624" y="90004"/>
                </a:lnTo>
                <a:lnTo>
                  <a:pt x="28956" y="90004"/>
                </a:lnTo>
                <a:lnTo>
                  <a:pt x="24384" y="88480"/>
                </a:lnTo>
                <a:lnTo>
                  <a:pt x="21336" y="85432"/>
                </a:lnTo>
                <a:lnTo>
                  <a:pt x="16764" y="82384"/>
                </a:lnTo>
                <a:lnTo>
                  <a:pt x="15240" y="77812"/>
                </a:lnTo>
                <a:lnTo>
                  <a:pt x="13716" y="71716"/>
                </a:lnTo>
                <a:lnTo>
                  <a:pt x="0" y="71716"/>
                </a:lnTo>
                <a:lnTo>
                  <a:pt x="24384" y="100672"/>
                </a:lnTo>
                <a:lnTo>
                  <a:pt x="33528" y="100672"/>
                </a:lnTo>
                <a:lnTo>
                  <a:pt x="68097" y="76860"/>
                </a:lnTo>
                <a:lnTo>
                  <a:pt x="70192" y="64096"/>
                </a:lnTo>
                <a:lnTo>
                  <a:pt x="70192" y="54864"/>
                </a:lnTo>
                <a:close/>
              </a:path>
              <a:path w="101600" h="100964">
                <a:moveTo>
                  <a:pt x="101536" y="83807"/>
                </a:moveTo>
                <a:lnTo>
                  <a:pt x="86283" y="83807"/>
                </a:lnTo>
                <a:lnTo>
                  <a:pt x="86283" y="99060"/>
                </a:lnTo>
                <a:lnTo>
                  <a:pt x="101536" y="99060"/>
                </a:lnTo>
                <a:lnTo>
                  <a:pt x="101536" y="83807"/>
                </a:lnTo>
                <a:close/>
              </a:path>
            </a:pathLst>
          </a:custGeom>
          <a:solidFill>
            <a:srgbClr val="000000"/>
          </a:solidFill>
        </p:spPr>
        <p:txBody>
          <a:bodyPr wrap="square" lIns="0" tIns="0" rIns="0" bIns="0" rtlCol="0"/>
          <a:lstStyle/>
          <a:p>
            <a:endParaRPr/>
          </a:p>
        </p:txBody>
      </p:sp>
      <p:grpSp>
        <p:nvGrpSpPr>
          <p:cNvPr id="80" name="object 80"/>
          <p:cNvGrpSpPr/>
          <p:nvPr/>
        </p:nvGrpSpPr>
        <p:grpSpPr>
          <a:xfrm>
            <a:off x="1555337" y="6339840"/>
            <a:ext cx="2132965" cy="131445"/>
            <a:chOff x="1555337" y="6339840"/>
            <a:chExt cx="2132965" cy="131445"/>
          </a:xfrm>
        </p:grpSpPr>
        <p:pic>
          <p:nvPicPr>
            <p:cNvPr id="81" name="object 81"/>
            <p:cNvPicPr/>
            <p:nvPr/>
          </p:nvPicPr>
          <p:blipFill>
            <a:blip r:embed="rId42" cstate="print"/>
            <a:stretch>
              <a:fillRect/>
            </a:stretch>
          </p:blipFill>
          <p:spPr>
            <a:xfrm>
              <a:off x="1555337" y="6339840"/>
              <a:ext cx="2100452" cy="131254"/>
            </a:xfrm>
            <a:prstGeom prst="rect">
              <a:avLst/>
            </a:prstGeom>
          </p:spPr>
        </p:pic>
        <p:sp>
          <p:nvSpPr>
            <p:cNvPr id="82" name="object 82"/>
            <p:cNvSpPr/>
            <p:nvPr/>
          </p:nvSpPr>
          <p:spPr>
            <a:xfrm>
              <a:off x="3672840" y="6426707"/>
              <a:ext cx="15240" cy="15240"/>
            </a:xfrm>
            <a:custGeom>
              <a:avLst/>
              <a:gdLst/>
              <a:ahLst/>
              <a:cxnLst/>
              <a:rect l="l" t="t" r="r" b="b"/>
              <a:pathLst>
                <a:path w="15239" h="15239">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83" name="object 83"/>
          <p:cNvSpPr/>
          <p:nvPr/>
        </p:nvSpPr>
        <p:spPr>
          <a:xfrm>
            <a:off x="1329563" y="6687705"/>
            <a:ext cx="101600" cy="104139"/>
          </a:xfrm>
          <a:custGeom>
            <a:avLst/>
            <a:gdLst/>
            <a:ahLst/>
            <a:cxnLst/>
            <a:rect l="l" t="t" r="r" b="b"/>
            <a:pathLst>
              <a:path w="101600" h="104140">
                <a:moveTo>
                  <a:pt x="68605" y="59524"/>
                </a:moveTo>
                <a:lnTo>
                  <a:pt x="65557" y="51904"/>
                </a:lnTo>
                <a:lnTo>
                  <a:pt x="60985" y="47332"/>
                </a:lnTo>
                <a:lnTo>
                  <a:pt x="56413" y="42760"/>
                </a:lnTo>
                <a:lnTo>
                  <a:pt x="56413" y="62572"/>
                </a:lnTo>
                <a:lnTo>
                  <a:pt x="56413" y="76288"/>
                </a:lnTo>
                <a:lnTo>
                  <a:pt x="53365" y="82384"/>
                </a:lnTo>
                <a:lnTo>
                  <a:pt x="50228" y="86956"/>
                </a:lnTo>
                <a:lnTo>
                  <a:pt x="45656" y="91528"/>
                </a:lnTo>
                <a:lnTo>
                  <a:pt x="41084" y="93052"/>
                </a:lnTo>
                <a:lnTo>
                  <a:pt x="31940" y="93052"/>
                </a:lnTo>
                <a:lnTo>
                  <a:pt x="25844" y="90004"/>
                </a:lnTo>
                <a:lnTo>
                  <a:pt x="21272" y="88480"/>
                </a:lnTo>
                <a:lnTo>
                  <a:pt x="19748" y="85432"/>
                </a:lnTo>
                <a:lnTo>
                  <a:pt x="16700" y="80860"/>
                </a:lnTo>
                <a:lnTo>
                  <a:pt x="15176" y="77812"/>
                </a:lnTo>
                <a:lnTo>
                  <a:pt x="15176" y="62572"/>
                </a:lnTo>
                <a:lnTo>
                  <a:pt x="16700" y="58000"/>
                </a:lnTo>
                <a:lnTo>
                  <a:pt x="21272" y="53428"/>
                </a:lnTo>
                <a:lnTo>
                  <a:pt x="23304" y="50380"/>
                </a:lnTo>
                <a:lnTo>
                  <a:pt x="24320" y="48856"/>
                </a:lnTo>
                <a:lnTo>
                  <a:pt x="28892" y="47332"/>
                </a:lnTo>
                <a:lnTo>
                  <a:pt x="41084" y="47332"/>
                </a:lnTo>
                <a:lnTo>
                  <a:pt x="45656" y="48856"/>
                </a:lnTo>
                <a:lnTo>
                  <a:pt x="50228" y="53428"/>
                </a:lnTo>
                <a:lnTo>
                  <a:pt x="53365" y="58000"/>
                </a:lnTo>
                <a:lnTo>
                  <a:pt x="56413" y="62572"/>
                </a:lnTo>
                <a:lnTo>
                  <a:pt x="56413" y="42760"/>
                </a:lnTo>
                <a:lnTo>
                  <a:pt x="53365" y="39712"/>
                </a:lnTo>
                <a:lnTo>
                  <a:pt x="47180" y="36664"/>
                </a:lnTo>
                <a:lnTo>
                  <a:pt x="33464" y="36664"/>
                </a:lnTo>
                <a:lnTo>
                  <a:pt x="19748" y="41236"/>
                </a:lnTo>
                <a:lnTo>
                  <a:pt x="15176" y="45808"/>
                </a:lnTo>
                <a:lnTo>
                  <a:pt x="12128" y="50380"/>
                </a:lnTo>
                <a:lnTo>
                  <a:pt x="12128" y="39712"/>
                </a:lnTo>
                <a:lnTo>
                  <a:pt x="13652" y="32092"/>
                </a:lnTo>
                <a:lnTo>
                  <a:pt x="16700" y="25908"/>
                </a:lnTo>
                <a:lnTo>
                  <a:pt x="18224" y="21336"/>
                </a:lnTo>
                <a:lnTo>
                  <a:pt x="21272" y="16764"/>
                </a:lnTo>
                <a:lnTo>
                  <a:pt x="25844" y="13716"/>
                </a:lnTo>
                <a:lnTo>
                  <a:pt x="31940" y="10668"/>
                </a:lnTo>
                <a:lnTo>
                  <a:pt x="41084" y="10668"/>
                </a:lnTo>
                <a:lnTo>
                  <a:pt x="45656" y="12192"/>
                </a:lnTo>
                <a:lnTo>
                  <a:pt x="51752" y="18288"/>
                </a:lnTo>
                <a:lnTo>
                  <a:pt x="53365" y="21336"/>
                </a:lnTo>
                <a:lnTo>
                  <a:pt x="54889" y="25908"/>
                </a:lnTo>
                <a:lnTo>
                  <a:pt x="67081" y="25908"/>
                </a:lnTo>
                <a:lnTo>
                  <a:pt x="65557" y="18288"/>
                </a:lnTo>
                <a:lnTo>
                  <a:pt x="62509" y="12192"/>
                </a:lnTo>
                <a:lnTo>
                  <a:pt x="60985" y="10668"/>
                </a:lnTo>
                <a:lnTo>
                  <a:pt x="57937" y="7620"/>
                </a:lnTo>
                <a:lnTo>
                  <a:pt x="51752" y="3048"/>
                </a:lnTo>
                <a:lnTo>
                  <a:pt x="45656" y="0"/>
                </a:lnTo>
                <a:lnTo>
                  <a:pt x="38036" y="0"/>
                </a:lnTo>
                <a:lnTo>
                  <a:pt x="2413" y="29565"/>
                </a:lnTo>
                <a:lnTo>
                  <a:pt x="0" y="53428"/>
                </a:lnTo>
                <a:lnTo>
                  <a:pt x="76" y="58000"/>
                </a:lnTo>
                <a:lnTo>
                  <a:pt x="15074" y="96647"/>
                </a:lnTo>
                <a:lnTo>
                  <a:pt x="36512" y="103720"/>
                </a:lnTo>
                <a:lnTo>
                  <a:pt x="42608" y="103720"/>
                </a:lnTo>
                <a:lnTo>
                  <a:pt x="48704" y="102196"/>
                </a:lnTo>
                <a:lnTo>
                  <a:pt x="53365" y="99148"/>
                </a:lnTo>
                <a:lnTo>
                  <a:pt x="57937" y="96100"/>
                </a:lnTo>
                <a:lnTo>
                  <a:pt x="60985" y="93052"/>
                </a:lnTo>
                <a:lnTo>
                  <a:pt x="62509" y="91528"/>
                </a:lnTo>
                <a:lnTo>
                  <a:pt x="65557" y="86956"/>
                </a:lnTo>
                <a:lnTo>
                  <a:pt x="68605" y="74764"/>
                </a:lnTo>
                <a:lnTo>
                  <a:pt x="68605" y="59524"/>
                </a:lnTo>
                <a:close/>
              </a:path>
              <a:path w="101600" h="104140">
                <a:moveTo>
                  <a:pt x="101473" y="86487"/>
                </a:moveTo>
                <a:lnTo>
                  <a:pt x="86220" y="86487"/>
                </a:lnTo>
                <a:lnTo>
                  <a:pt x="86220" y="101714"/>
                </a:lnTo>
                <a:lnTo>
                  <a:pt x="101473" y="101714"/>
                </a:lnTo>
                <a:lnTo>
                  <a:pt x="101473" y="86487"/>
                </a:lnTo>
                <a:close/>
              </a:path>
            </a:pathLst>
          </a:custGeom>
          <a:solidFill>
            <a:srgbClr val="000000"/>
          </a:solidFill>
        </p:spPr>
        <p:txBody>
          <a:bodyPr wrap="square" lIns="0" tIns="0" rIns="0" bIns="0" rtlCol="0"/>
          <a:lstStyle/>
          <a:p>
            <a:endParaRPr/>
          </a:p>
        </p:txBody>
      </p:sp>
      <p:grpSp>
        <p:nvGrpSpPr>
          <p:cNvPr id="84" name="object 84"/>
          <p:cNvGrpSpPr/>
          <p:nvPr/>
        </p:nvGrpSpPr>
        <p:grpSpPr>
          <a:xfrm>
            <a:off x="1558385" y="6687693"/>
            <a:ext cx="2847975" cy="104139"/>
            <a:chOff x="1558385" y="6687693"/>
            <a:chExt cx="2847975" cy="104139"/>
          </a:xfrm>
        </p:grpSpPr>
        <p:pic>
          <p:nvPicPr>
            <p:cNvPr id="85" name="object 85"/>
            <p:cNvPicPr/>
            <p:nvPr/>
          </p:nvPicPr>
          <p:blipFill>
            <a:blip r:embed="rId43" cstate="print"/>
            <a:stretch>
              <a:fillRect/>
            </a:stretch>
          </p:blipFill>
          <p:spPr>
            <a:xfrm>
              <a:off x="1558385" y="6687693"/>
              <a:ext cx="2814828" cy="103822"/>
            </a:xfrm>
            <a:prstGeom prst="rect">
              <a:avLst/>
            </a:prstGeom>
          </p:spPr>
        </p:pic>
        <p:sp>
          <p:nvSpPr>
            <p:cNvPr id="86" name="object 86"/>
            <p:cNvSpPr/>
            <p:nvPr/>
          </p:nvSpPr>
          <p:spPr>
            <a:xfrm>
              <a:off x="4390644" y="6774180"/>
              <a:ext cx="15240" cy="15240"/>
            </a:xfrm>
            <a:custGeom>
              <a:avLst/>
              <a:gdLst/>
              <a:ahLst/>
              <a:cxnLst/>
              <a:rect l="l" t="t" r="r" b="b"/>
              <a:pathLst>
                <a:path w="15239" h="15240">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sp>
        <p:nvSpPr>
          <p:cNvPr id="87" name="object 87"/>
          <p:cNvSpPr/>
          <p:nvPr/>
        </p:nvSpPr>
        <p:spPr>
          <a:xfrm>
            <a:off x="1331023" y="7035558"/>
            <a:ext cx="100330" cy="100330"/>
          </a:xfrm>
          <a:custGeom>
            <a:avLst/>
            <a:gdLst/>
            <a:ahLst/>
            <a:cxnLst/>
            <a:rect l="l" t="t" r="r" b="b"/>
            <a:pathLst>
              <a:path w="100330" h="100329">
                <a:moveTo>
                  <a:pt x="67144" y="0"/>
                </a:moveTo>
                <a:lnTo>
                  <a:pt x="0" y="0"/>
                </a:lnTo>
                <a:lnTo>
                  <a:pt x="0" y="10756"/>
                </a:lnTo>
                <a:lnTo>
                  <a:pt x="51904" y="10756"/>
                </a:lnTo>
                <a:lnTo>
                  <a:pt x="46393" y="16764"/>
                </a:lnTo>
                <a:lnTo>
                  <a:pt x="25336" y="53047"/>
                </a:lnTo>
                <a:lnTo>
                  <a:pt x="14236" y="92341"/>
                </a:lnTo>
                <a:lnTo>
                  <a:pt x="13716" y="99250"/>
                </a:lnTo>
                <a:lnTo>
                  <a:pt x="27432" y="99250"/>
                </a:lnTo>
                <a:lnTo>
                  <a:pt x="32004" y="70192"/>
                </a:lnTo>
                <a:lnTo>
                  <a:pt x="39052" y="53428"/>
                </a:lnTo>
                <a:lnTo>
                  <a:pt x="62547" y="14376"/>
                </a:lnTo>
                <a:lnTo>
                  <a:pt x="67144" y="9232"/>
                </a:lnTo>
                <a:lnTo>
                  <a:pt x="67144" y="0"/>
                </a:lnTo>
                <a:close/>
              </a:path>
              <a:path w="100330" h="100329">
                <a:moveTo>
                  <a:pt x="100012" y="84582"/>
                </a:moveTo>
                <a:lnTo>
                  <a:pt x="84759" y="84582"/>
                </a:lnTo>
                <a:lnTo>
                  <a:pt x="84759" y="99809"/>
                </a:lnTo>
                <a:lnTo>
                  <a:pt x="100012" y="99809"/>
                </a:lnTo>
                <a:lnTo>
                  <a:pt x="100012" y="84582"/>
                </a:lnTo>
                <a:close/>
              </a:path>
            </a:pathLst>
          </a:custGeom>
          <a:solidFill>
            <a:srgbClr val="000000"/>
          </a:solidFill>
        </p:spPr>
        <p:txBody>
          <a:bodyPr wrap="square" lIns="0" tIns="0" rIns="0" bIns="0" rtlCol="0"/>
          <a:lstStyle/>
          <a:p>
            <a:endParaRPr/>
          </a:p>
        </p:txBody>
      </p:sp>
      <p:pic>
        <p:nvPicPr>
          <p:cNvPr id="88" name="object 88"/>
          <p:cNvPicPr/>
          <p:nvPr/>
        </p:nvPicPr>
        <p:blipFill>
          <a:blip r:embed="rId44" cstate="print"/>
          <a:stretch>
            <a:fillRect/>
          </a:stretch>
        </p:blipFill>
        <p:spPr>
          <a:xfrm>
            <a:off x="1563052" y="7032497"/>
            <a:ext cx="1070038" cy="131254"/>
          </a:xfrm>
          <a:prstGeom prst="rect">
            <a:avLst/>
          </a:prstGeom>
        </p:spPr>
      </p:pic>
      <p:grpSp>
        <p:nvGrpSpPr>
          <p:cNvPr id="89" name="object 89"/>
          <p:cNvGrpSpPr/>
          <p:nvPr/>
        </p:nvGrpSpPr>
        <p:grpSpPr>
          <a:xfrm>
            <a:off x="2682239" y="7032497"/>
            <a:ext cx="1705610" cy="131445"/>
            <a:chOff x="2682239" y="7032497"/>
            <a:chExt cx="1705610" cy="131445"/>
          </a:xfrm>
        </p:grpSpPr>
        <p:pic>
          <p:nvPicPr>
            <p:cNvPr id="90" name="object 90"/>
            <p:cNvPicPr/>
            <p:nvPr/>
          </p:nvPicPr>
          <p:blipFill>
            <a:blip r:embed="rId45" cstate="print"/>
            <a:stretch>
              <a:fillRect/>
            </a:stretch>
          </p:blipFill>
          <p:spPr>
            <a:xfrm>
              <a:off x="2682239" y="7032497"/>
              <a:ext cx="1677257" cy="131254"/>
            </a:xfrm>
            <a:prstGeom prst="rect">
              <a:avLst/>
            </a:prstGeom>
          </p:spPr>
        </p:pic>
        <p:sp>
          <p:nvSpPr>
            <p:cNvPr id="91" name="object 91"/>
            <p:cNvSpPr/>
            <p:nvPr/>
          </p:nvSpPr>
          <p:spPr>
            <a:xfrm>
              <a:off x="4372355" y="7120128"/>
              <a:ext cx="15240" cy="15240"/>
            </a:xfrm>
            <a:custGeom>
              <a:avLst/>
              <a:gdLst/>
              <a:ahLst/>
              <a:cxnLst/>
              <a:rect l="l" t="t" r="r" b="b"/>
              <a:pathLst>
                <a:path w="15239" h="15240">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sp>
        <p:nvSpPr>
          <p:cNvPr id="92" name="object 92"/>
          <p:cNvSpPr/>
          <p:nvPr/>
        </p:nvSpPr>
        <p:spPr>
          <a:xfrm>
            <a:off x="1329499" y="7357592"/>
            <a:ext cx="101600" cy="102235"/>
          </a:xfrm>
          <a:custGeom>
            <a:avLst/>
            <a:gdLst/>
            <a:ahLst/>
            <a:cxnLst/>
            <a:rect l="l" t="t" r="r" b="b"/>
            <a:pathLst>
              <a:path w="101600" h="102234">
                <a:moveTo>
                  <a:pt x="70192" y="65532"/>
                </a:moveTo>
                <a:lnTo>
                  <a:pt x="67144" y="59436"/>
                </a:lnTo>
                <a:lnTo>
                  <a:pt x="64096" y="54864"/>
                </a:lnTo>
                <a:lnTo>
                  <a:pt x="61048" y="51816"/>
                </a:lnTo>
                <a:lnTo>
                  <a:pt x="56476" y="47244"/>
                </a:lnTo>
                <a:lnTo>
                  <a:pt x="56476" y="65532"/>
                </a:lnTo>
                <a:lnTo>
                  <a:pt x="56476" y="77825"/>
                </a:lnTo>
                <a:lnTo>
                  <a:pt x="54952" y="82397"/>
                </a:lnTo>
                <a:lnTo>
                  <a:pt x="50292" y="86969"/>
                </a:lnTo>
                <a:lnTo>
                  <a:pt x="45720" y="90017"/>
                </a:lnTo>
                <a:lnTo>
                  <a:pt x="41148" y="91541"/>
                </a:lnTo>
                <a:lnTo>
                  <a:pt x="27432" y="91541"/>
                </a:lnTo>
                <a:lnTo>
                  <a:pt x="24384" y="90017"/>
                </a:lnTo>
                <a:lnTo>
                  <a:pt x="19812" y="86969"/>
                </a:lnTo>
                <a:lnTo>
                  <a:pt x="18288" y="85445"/>
                </a:lnTo>
                <a:lnTo>
                  <a:pt x="16764" y="82397"/>
                </a:lnTo>
                <a:lnTo>
                  <a:pt x="13716" y="77825"/>
                </a:lnTo>
                <a:lnTo>
                  <a:pt x="13716" y="65532"/>
                </a:lnTo>
                <a:lnTo>
                  <a:pt x="15240" y="60960"/>
                </a:lnTo>
                <a:lnTo>
                  <a:pt x="22860" y="53340"/>
                </a:lnTo>
                <a:lnTo>
                  <a:pt x="28956" y="51816"/>
                </a:lnTo>
                <a:lnTo>
                  <a:pt x="41148" y="51816"/>
                </a:lnTo>
                <a:lnTo>
                  <a:pt x="45720" y="53340"/>
                </a:lnTo>
                <a:lnTo>
                  <a:pt x="50292" y="56388"/>
                </a:lnTo>
                <a:lnTo>
                  <a:pt x="54952" y="60960"/>
                </a:lnTo>
                <a:lnTo>
                  <a:pt x="56476" y="65532"/>
                </a:lnTo>
                <a:lnTo>
                  <a:pt x="56476" y="47244"/>
                </a:lnTo>
                <a:lnTo>
                  <a:pt x="50292" y="45720"/>
                </a:lnTo>
                <a:lnTo>
                  <a:pt x="54952" y="44196"/>
                </a:lnTo>
                <a:lnTo>
                  <a:pt x="59524" y="41148"/>
                </a:lnTo>
                <a:lnTo>
                  <a:pt x="61048" y="38100"/>
                </a:lnTo>
                <a:lnTo>
                  <a:pt x="64096" y="35052"/>
                </a:lnTo>
                <a:lnTo>
                  <a:pt x="65620" y="30480"/>
                </a:lnTo>
                <a:lnTo>
                  <a:pt x="65620" y="18288"/>
                </a:lnTo>
                <a:lnTo>
                  <a:pt x="62572" y="12192"/>
                </a:lnTo>
                <a:lnTo>
                  <a:pt x="58508" y="9144"/>
                </a:lnTo>
                <a:lnTo>
                  <a:pt x="56476" y="7620"/>
                </a:lnTo>
                <a:lnTo>
                  <a:pt x="51816" y="1524"/>
                </a:lnTo>
                <a:lnTo>
                  <a:pt x="51816" y="21336"/>
                </a:lnTo>
                <a:lnTo>
                  <a:pt x="51816" y="30480"/>
                </a:lnTo>
                <a:lnTo>
                  <a:pt x="50292" y="33528"/>
                </a:lnTo>
                <a:lnTo>
                  <a:pt x="44196" y="39624"/>
                </a:lnTo>
                <a:lnTo>
                  <a:pt x="39624" y="41148"/>
                </a:lnTo>
                <a:lnTo>
                  <a:pt x="30480" y="41148"/>
                </a:lnTo>
                <a:lnTo>
                  <a:pt x="25908" y="39624"/>
                </a:lnTo>
                <a:lnTo>
                  <a:pt x="19812" y="33528"/>
                </a:lnTo>
                <a:lnTo>
                  <a:pt x="18288" y="30480"/>
                </a:lnTo>
                <a:lnTo>
                  <a:pt x="18288" y="21336"/>
                </a:lnTo>
                <a:lnTo>
                  <a:pt x="19812" y="16764"/>
                </a:lnTo>
                <a:lnTo>
                  <a:pt x="25908" y="10668"/>
                </a:lnTo>
                <a:lnTo>
                  <a:pt x="30480" y="9144"/>
                </a:lnTo>
                <a:lnTo>
                  <a:pt x="39624" y="9144"/>
                </a:lnTo>
                <a:lnTo>
                  <a:pt x="44196" y="10668"/>
                </a:lnTo>
                <a:lnTo>
                  <a:pt x="50292" y="16764"/>
                </a:lnTo>
                <a:lnTo>
                  <a:pt x="51816" y="21336"/>
                </a:lnTo>
                <a:lnTo>
                  <a:pt x="51816" y="1524"/>
                </a:lnTo>
                <a:lnTo>
                  <a:pt x="44196" y="0"/>
                </a:lnTo>
                <a:lnTo>
                  <a:pt x="25908" y="0"/>
                </a:lnTo>
                <a:lnTo>
                  <a:pt x="18288" y="1524"/>
                </a:lnTo>
                <a:lnTo>
                  <a:pt x="7620" y="12192"/>
                </a:lnTo>
                <a:lnTo>
                  <a:pt x="4572" y="18288"/>
                </a:lnTo>
                <a:lnTo>
                  <a:pt x="4572" y="30480"/>
                </a:lnTo>
                <a:lnTo>
                  <a:pt x="19812" y="45720"/>
                </a:lnTo>
                <a:lnTo>
                  <a:pt x="13716" y="47244"/>
                </a:lnTo>
                <a:lnTo>
                  <a:pt x="9144" y="50292"/>
                </a:lnTo>
                <a:lnTo>
                  <a:pt x="4572" y="54864"/>
                </a:lnTo>
                <a:lnTo>
                  <a:pt x="1524" y="59436"/>
                </a:lnTo>
                <a:lnTo>
                  <a:pt x="0" y="65532"/>
                </a:lnTo>
                <a:lnTo>
                  <a:pt x="0" y="80873"/>
                </a:lnTo>
                <a:lnTo>
                  <a:pt x="35052" y="102209"/>
                </a:lnTo>
                <a:lnTo>
                  <a:pt x="42519" y="101638"/>
                </a:lnTo>
                <a:lnTo>
                  <a:pt x="48996" y="99923"/>
                </a:lnTo>
                <a:lnTo>
                  <a:pt x="54622" y="97066"/>
                </a:lnTo>
                <a:lnTo>
                  <a:pt x="59524" y="93065"/>
                </a:lnTo>
                <a:lnTo>
                  <a:pt x="61429" y="91541"/>
                </a:lnTo>
                <a:lnTo>
                  <a:pt x="67144" y="86969"/>
                </a:lnTo>
                <a:lnTo>
                  <a:pt x="70192" y="80873"/>
                </a:lnTo>
                <a:lnTo>
                  <a:pt x="70192" y="65532"/>
                </a:lnTo>
                <a:close/>
              </a:path>
              <a:path w="101600" h="102234">
                <a:moveTo>
                  <a:pt x="101536" y="85636"/>
                </a:moveTo>
                <a:lnTo>
                  <a:pt x="86283" y="85636"/>
                </a:lnTo>
                <a:lnTo>
                  <a:pt x="86283" y="100863"/>
                </a:lnTo>
                <a:lnTo>
                  <a:pt x="101536" y="100863"/>
                </a:lnTo>
                <a:lnTo>
                  <a:pt x="101536" y="85636"/>
                </a:lnTo>
                <a:close/>
              </a:path>
            </a:pathLst>
          </a:custGeom>
          <a:solidFill>
            <a:srgbClr val="000000"/>
          </a:solidFill>
        </p:spPr>
        <p:txBody>
          <a:bodyPr wrap="square" lIns="0" tIns="0" rIns="0" bIns="0" rtlCol="0"/>
          <a:lstStyle/>
          <a:p>
            <a:endParaRPr/>
          </a:p>
        </p:txBody>
      </p:sp>
      <p:grpSp>
        <p:nvGrpSpPr>
          <p:cNvPr id="93" name="object 93"/>
          <p:cNvGrpSpPr/>
          <p:nvPr/>
        </p:nvGrpSpPr>
        <p:grpSpPr>
          <a:xfrm>
            <a:off x="1563052" y="7357586"/>
            <a:ext cx="1093470" cy="102235"/>
            <a:chOff x="1563052" y="7357586"/>
            <a:chExt cx="1093470" cy="102235"/>
          </a:xfrm>
        </p:grpSpPr>
        <p:pic>
          <p:nvPicPr>
            <p:cNvPr id="94" name="object 94"/>
            <p:cNvPicPr/>
            <p:nvPr/>
          </p:nvPicPr>
          <p:blipFill>
            <a:blip r:embed="rId46" cstate="print"/>
            <a:stretch>
              <a:fillRect/>
            </a:stretch>
          </p:blipFill>
          <p:spPr>
            <a:xfrm>
              <a:off x="1563052" y="7357586"/>
              <a:ext cx="880776" cy="102203"/>
            </a:xfrm>
            <a:prstGeom prst="rect">
              <a:avLst/>
            </a:prstGeom>
          </p:spPr>
        </p:pic>
        <p:sp>
          <p:nvSpPr>
            <p:cNvPr id="95" name="object 95"/>
            <p:cNvSpPr/>
            <p:nvPr/>
          </p:nvSpPr>
          <p:spPr>
            <a:xfrm>
              <a:off x="2456688" y="7357592"/>
              <a:ext cx="199390" cy="102235"/>
            </a:xfrm>
            <a:custGeom>
              <a:avLst/>
              <a:gdLst/>
              <a:ahLst/>
              <a:cxnLst/>
              <a:rect l="l" t="t" r="r" b="b"/>
              <a:pathLst>
                <a:path w="199389" h="102234">
                  <a:moveTo>
                    <a:pt x="13703" y="292"/>
                  </a:moveTo>
                  <a:lnTo>
                    <a:pt x="0" y="292"/>
                  </a:lnTo>
                  <a:lnTo>
                    <a:pt x="0" y="100876"/>
                  </a:lnTo>
                  <a:lnTo>
                    <a:pt x="13703" y="100876"/>
                  </a:lnTo>
                  <a:lnTo>
                    <a:pt x="13703" y="292"/>
                  </a:lnTo>
                  <a:close/>
                </a:path>
                <a:path w="199389" h="102234">
                  <a:moveTo>
                    <a:pt x="44196" y="292"/>
                  </a:moveTo>
                  <a:lnTo>
                    <a:pt x="30480" y="292"/>
                  </a:lnTo>
                  <a:lnTo>
                    <a:pt x="30480" y="100876"/>
                  </a:lnTo>
                  <a:lnTo>
                    <a:pt x="44196" y="100876"/>
                  </a:lnTo>
                  <a:lnTo>
                    <a:pt x="44196" y="292"/>
                  </a:lnTo>
                  <a:close/>
                </a:path>
                <a:path w="199389" h="102234">
                  <a:moveTo>
                    <a:pt x="124485" y="64008"/>
                  </a:moveTo>
                  <a:lnTo>
                    <a:pt x="123977" y="56388"/>
                  </a:lnTo>
                  <a:lnTo>
                    <a:pt x="123913" y="55435"/>
                  </a:lnTo>
                  <a:lnTo>
                    <a:pt x="122199" y="48006"/>
                  </a:lnTo>
                  <a:lnTo>
                    <a:pt x="119341" y="41719"/>
                  </a:lnTo>
                  <a:lnTo>
                    <a:pt x="115341" y="36576"/>
                  </a:lnTo>
                  <a:lnTo>
                    <a:pt x="112293" y="32727"/>
                  </a:lnTo>
                  <a:lnTo>
                    <a:pt x="112293" y="56388"/>
                  </a:lnTo>
                  <a:lnTo>
                    <a:pt x="71043" y="56388"/>
                  </a:lnTo>
                  <a:lnTo>
                    <a:pt x="71043" y="50292"/>
                  </a:lnTo>
                  <a:lnTo>
                    <a:pt x="77139" y="41148"/>
                  </a:lnTo>
                  <a:lnTo>
                    <a:pt x="81711" y="38100"/>
                  </a:lnTo>
                  <a:lnTo>
                    <a:pt x="86385" y="36576"/>
                  </a:lnTo>
                  <a:lnTo>
                    <a:pt x="98577" y="36576"/>
                  </a:lnTo>
                  <a:lnTo>
                    <a:pt x="112293" y="56388"/>
                  </a:lnTo>
                  <a:lnTo>
                    <a:pt x="112293" y="32727"/>
                  </a:lnTo>
                  <a:lnTo>
                    <a:pt x="109245" y="28867"/>
                  </a:lnTo>
                  <a:lnTo>
                    <a:pt x="101625" y="25819"/>
                  </a:lnTo>
                  <a:lnTo>
                    <a:pt x="92481" y="25819"/>
                  </a:lnTo>
                  <a:lnTo>
                    <a:pt x="59804" y="48006"/>
                  </a:lnTo>
                  <a:lnTo>
                    <a:pt x="57327" y="64008"/>
                  </a:lnTo>
                  <a:lnTo>
                    <a:pt x="57899" y="72580"/>
                  </a:lnTo>
                  <a:lnTo>
                    <a:pt x="84950" y="101511"/>
                  </a:lnTo>
                  <a:lnTo>
                    <a:pt x="92481" y="102108"/>
                  </a:lnTo>
                  <a:lnTo>
                    <a:pt x="101625" y="102108"/>
                  </a:lnTo>
                  <a:lnTo>
                    <a:pt x="124485" y="79248"/>
                  </a:lnTo>
                  <a:lnTo>
                    <a:pt x="112293" y="76200"/>
                  </a:lnTo>
                  <a:lnTo>
                    <a:pt x="107721" y="85344"/>
                  </a:lnTo>
                  <a:lnTo>
                    <a:pt x="104673" y="88392"/>
                  </a:lnTo>
                  <a:lnTo>
                    <a:pt x="101625" y="89916"/>
                  </a:lnTo>
                  <a:lnTo>
                    <a:pt x="97053" y="91440"/>
                  </a:lnTo>
                  <a:lnTo>
                    <a:pt x="86385" y="91440"/>
                  </a:lnTo>
                  <a:lnTo>
                    <a:pt x="81711" y="89916"/>
                  </a:lnTo>
                  <a:lnTo>
                    <a:pt x="72567" y="80772"/>
                  </a:lnTo>
                  <a:lnTo>
                    <a:pt x="71043" y="74676"/>
                  </a:lnTo>
                  <a:lnTo>
                    <a:pt x="71043" y="67056"/>
                  </a:lnTo>
                  <a:lnTo>
                    <a:pt x="124485" y="67056"/>
                  </a:lnTo>
                  <a:lnTo>
                    <a:pt x="124485" y="64008"/>
                  </a:lnTo>
                  <a:close/>
                </a:path>
                <a:path w="199389" h="102234">
                  <a:moveTo>
                    <a:pt x="199250" y="0"/>
                  </a:moveTo>
                  <a:lnTo>
                    <a:pt x="187058" y="0"/>
                  </a:lnTo>
                  <a:lnTo>
                    <a:pt x="187058" y="36576"/>
                  </a:lnTo>
                  <a:lnTo>
                    <a:pt x="187058" y="54864"/>
                  </a:lnTo>
                  <a:lnTo>
                    <a:pt x="187058" y="74676"/>
                  </a:lnTo>
                  <a:lnTo>
                    <a:pt x="185534" y="80873"/>
                  </a:lnTo>
                  <a:lnTo>
                    <a:pt x="182486" y="85445"/>
                  </a:lnTo>
                  <a:lnTo>
                    <a:pt x="177914" y="90017"/>
                  </a:lnTo>
                  <a:lnTo>
                    <a:pt x="173342" y="91541"/>
                  </a:lnTo>
                  <a:lnTo>
                    <a:pt x="162585" y="91541"/>
                  </a:lnTo>
                  <a:lnTo>
                    <a:pt x="158013" y="90017"/>
                  </a:lnTo>
                  <a:lnTo>
                    <a:pt x="153441" y="85445"/>
                  </a:lnTo>
                  <a:lnTo>
                    <a:pt x="150393" y="80873"/>
                  </a:lnTo>
                  <a:lnTo>
                    <a:pt x="148869" y="73152"/>
                  </a:lnTo>
                  <a:lnTo>
                    <a:pt x="148869" y="54864"/>
                  </a:lnTo>
                  <a:lnTo>
                    <a:pt x="150393" y="47244"/>
                  </a:lnTo>
                  <a:lnTo>
                    <a:pt x="153441" y="42672"/>
                  </a:lnTo>
                  <a:lnTo>
                    <a:pt x="158013" y="38100"/>
                  </a:lnTo>
                  <a:lnTo>
                    <a:pt x="162585" y="36576"/>
                  </a:lnTo>
                  <a:lnTo>
                    <a:pt x="173342" y="36576"/>
                  </a:lnTo>
                  <a:lnTo>
                    <a:pt x="177914" y="38100"/>
                  </a:lnTo>
                  <a:lnTo>
                    <a:pt x="180962" y="42672"/>
                  </a:lnTo>
                  <a:lnTo>
                    <a:pt x="185534" y="47244"/>
                  </a:lnTo>
                  <a:lnTo>
                    <a:pt x="187058" y="54864"/>
                  </a:lnTo>
                  <a:lnTo>
                    <a:pt x="187058" y="36576"/>
                  </a:lnTo>
                  <a:lnTo>
                    <a:pt x="180962" y="30480"/>
                  </a:lnTo>
                  <a:lnTo>
                    <a:pt x="174866" y="27432"/>
                  </a:lnTo>
                  <a:lnTo>
                    <a:pt x="170294" y="25908"/>
                  </a:lnTo>
                  <a:lnTo>
                    <a:pt x="159537" y="25908"/>
                  </a:lnTo>
                  <a:lnTo>
                    <a:pt x="154965" y="27432"/>
                  </a:lnTo>
                  <a:lnTo>
                    <a:pt x="145821" y="33528"/>
                  </a:lnTo>
                  <a:lnTo>
                    <a:pt x="141249" y="38100"/>
                  </a:lnTo>
                  <a:lnTo>
                    <a:pt x="139725" y="44196"/>
                  </a:lnTo>
                  <a:lnTo>
                    <a:pt x="136677" y="50292"/>
                  </a:lnTo>
                  <a:lnTo>
                    <a:pt x="135153" y="56388"/>
                  </a:lnTo>
                  <a:lnTo>
                    <a:pt x="135153" y="71628"/>
                  </a:lnTo>
                  <a:lnTo>
                    <a:pt x="161061" y="102209"/>
                  </a:lnTo>
                  <a:lnTo>
                    <a:pt x="176390" y="102209"/>
                  </a:lnTo>
                  <a:lnTo>
                    <a:pt x="182486" y="99161"/>
                  </a:lnTo>
                  <a:lnTo>
                    <a:pt x="187058" y="91541"/>
                  </a:lnTo>
                  <a:lnTo>
                    <a:pt x="187058" y="100685"/>
                  </a:lnTo>
                  <a:lnTo>
                    <a:pt x="199250" y="100685"/>
                  </a:lnTo>
                  <a:lnTo>
                    <a:pt x="199250" y="0"/>
                  </a:lnTo>
                  <a:close/>
                </a:path>
              </a:pathLst>
            </a:custGeom>
            <a:solidFill>
              <a:srgbClr val="000000"/>
            </a:solidFill>
          </p:spPr>
          <p:txBody>
            <a:bodyPr wrap="square" lIns="0" tIns="0" rIns="0" bIns="0" rtlCol="0"/>
            <a:lstStyle/>
            <a:p>
              <a:endParaRPr/>
            </a:p>
          </p:txBody>
        </p:sp>
      </p:grpSp>
      <p:pic>
        <p:nvPicPr>
          <p:cNvPr id="96" name="object 96"/>
          <p:cNvPicPr/>
          <p:nvPr/>
        </p:nvPicPr>
        <p:blipFill>
          <a:blip r:embed="rId47" cstate="print"/>
          <a:stretch>
            <a:fillRect/>
          </a:stretch>
        </p:blipFill>
        <p:spPr>
          <a:xfrm>
            <a:off x="2713958" y="7357491"/>
            <a:ext cx="137350" cy="129730"/>
          </a:xfrm>
          <a:prstGeom prst="rect">
            <a:avLst/>
          </a:prstGeom>
        </p:spPr>
      </p:pic>
      <p:pic>
        <p:nvPicPr>
          <p:cNvPr id="97" name="object 97"/>
          <p:cNvPicPr/>
          <p:nvPr/>
        </p:nvPicPr>
        <p:blipFill>
          <a:blip r:embed="rId48" cstate="print"/>
          <a:stretch>
            <a:fillRect/>
          </a:stretch>
        </p:blipFill>
        <p:spPr>
          <a:xfrm>
            <a:off x="2901695" y="7356061"/>
            <a:ext cx="318515" cy="103727"/>
          </a:xfrm>
          <a:prstGeom prst="rect">
            <a:avLst/>
          </a:prstGeom>
        </p:spPr>
      </p:pic>
      <p:sp>
        <p:nvSpPr>
          <p:cNvPr id="98" name="object 98"/>
          <p:cNvSpPr/>
          <p:nvPr/>
        </p:nvSpPr>
        <p:spPr>
          <a:xfrm>
            <a:off x="1329499" y="7681061"/>
            <a:ext cx="101600" cy="102235"/>
          </a:xfrm>
          <a:custGeom>
            <a:avLst/>
            <a:gdLst/>
            <a:ahLst/>
            <a:cxnLst/>
            <a:rect l="l" t="t" r="r" b="b"/>
            <a:pathLst>
              <a:path w="101600" h="102234">
                <a:moveTo>
                  <a:pt x="70192" y="48768"/>
                </a:moveTo>
                <a:lnTo>
                  <a:pt x="59143" y="9144"/>
                </a:lnTo>
                <a:lnTo>
                  <a:pt x="58000" y="7620"/>
                </a:lnTo>
                <a:lnTo>
                  <a:pt x="54952" y="6108"/>
                </a:lnTo>
                <a:lnTo>
                  <a:pt x="54952" y="25908"/>
                </a:lnTo>
                <a:lnTo>
                  <a:pt x="54952" y="39624"/>
                </a:lnTo>
                <a:lnTo>
                  <a:pt x="53428" y="45720"/>
                </a:lnTo>
                <a:lnTo>
                  <a:pt x="48768" y="48768"/>
                </a:lnTo>
                <a:lnTo>
                  <a:pt x="45720" y="53340"/>
                </a:lnTo>
                <a:lnTo>
                  <a:pt x="41148" y="54864"/>
                </a:lnTo>
                <a:lnTo>
                  <a:pt x="28956" y="54864"/>
                </a:lnTo>
                <a:lnTo>
                  <a:pt x="24384" y="53340"/>
                </a:lnTo>
                <a:lnTo>
                  <a:pt x="19812" y="48768"/>
                </a:lnTo>
                <a:lnTo>
                  <a:pt x="15240" y="45720"/>
                </a:lnTo>
                <a:lnTo>
                  <a:pt x="13716" y="39624"/>
                </a:lnTo>
                <a:lnTo>
                  <a:pt x="13716" y="27432"/>
                </a:lnTo>
                <a:lnTo>
                  <a:pt x="15240" y="21336"/>
                </a:lnTo>
                <a:lnTo>
                  <a:pt x="24384" y="12192"/>
                </a:lnTo>
                <a:lnTo>
                  <a:pt x="28956" y="9144"/>
                </a:lnTo>
                <a:lnTo>
                  <a:pt x="41148" y="9144"/>
                </a:lnTo>
                <a:lnTo>
                  <a:pt x="45720" y="12192"/>
                </a:lnTo>
                <a:lnTo>
                  <a:pt x="48768" y="15240"/>
                </a:lnTo>
                <a:lnTo>
                  <a:pt x="53428" y="19812"/>
                </a:lnTo>
                <a:lnTo>
                  <a:pt x="54952" y="25908"/>
                </a:lnTo>
                <a:lnTo>
                  <a:pt x="54952" y="6108"/>
                </a:lnTo>
                <a:lnTo>
                  <a:pt x="45720" y="1524"/>
                </a:lnTo>
                <a:lnTo>
                  <a:pt x="39624" y="0"/>
                </a:lnTo>
                <a:lnTo>
                  <a:pt x="33528" y="0"/>
                </a:lnTo>
                <a:lnTo>
                  <a:pt x="571" y="26073"/>
                </a:lnTo>
                <a:lnTo>
                  <a:pt x="0" y="33528"/>
                </a:lnTo>
                <a:lnTo>
                  <a:pt x="571" y="40335"/>
                </a:lnTo>
                <a:lnTo>
                  <a:pt x="22860" y="67056"/>
                </a:lnTo>
                <a:lnTo>
                  <a:pt x="36576" y="67056"/>
                </a:lnTo>
                <a:lnTo>
                  <a:pt x="41148" y="65532"/>
                </a:lnTo>
                <a:lnTo>
                  <a:pt x="50292" y="59436"/>
                </a:lnTo>
                <a:lnTo>
                  <a:pt x="53428" y="56388"/>
                </a:lnTo>
                <a:lnTo>
                  <a:pt x="54952" y="54864"/>
                </a:lnTo>
                <a:lnTo>
                  <a:pt x="56476" y="53340"/>
                </a:lnTo>
                <a:lnTo>
                  <a:pt x="56413" y="65735"/>
                </a:lnTo>
                <a:lnTo>
                  <a:pt x="54952" y="70104"/>
                </a:lnTo>
                <a:lnTo>
                  <a:pt x="53428" y="76301"/>
                </a:lnTo>
                <a:lnTo>
                  <a:pt x="51816" y="79349"/>
                </a:lnTo>
                <a:lnTo>
                  <a:pt x="50292" y="82397"/>
                </a:lnTo>
                <a:lnTo>
                  <a:pt x="42672" y="90017"/>
                </a:lnTo>
                <a:lnTo>
                  <a:pt x="39624" y="91541"/>
                </a:lnTo>
                <a:lnTo>
                  <a:pt x="27432" y="91541"/>
                </a:lnTo>
                <a:lnTo>
                  <a:pt x="22860" y="90017"/>
                </a:lnTo>
                <a:lnTo>
                  <a:pt x="15240" y="82397"/>
                </a:lnTo>
                <a:lnTo>
                  <a:pt x="15240" y="76301"/>
                </a:lnTo>
                <a:lnTo>
                  <a:pt x="1524" y="77825"/>
                </a:lnTo>
                <a:lnTo>
                  <a:pt x="3048" y="85445"/>
                </a:lnTo>
                <a:lnTo>
                  <a:pt x="6096" y="91541"/>
                </a:lnTo>
                <a:lnTo>
                  <a:pt x="12192" y="96113"/>
                </a:lnTo>
                <a:lnTo>
                  <a:pt x="16764" y="100685"/>
                </a:lnTo>
                <a:lnTo>
                  <a:pt x="22860" y="102209"/>
                </a:lnTo>
                <a:lnTo>
                  <a:pt x="39624" y="102209"/>
                </a:lnTo>
                <a:lnTo>
                  <a:pt x="45720" y="100685"/>
                </a:lnTo>
                <a:lnTo>
                  <a:pt x="51816" y="96113"/>
                </a:lnTo>
                <a:lnTo>
                  <a:pt x="58000" y="91541"/>
                </a:lnTo>
                <a:lnTo>
                  <a:pt x="70040" y="53340"/>
                </a:lnTo>
                <a:lnTo>
                  <a:pt x="70192" y="48768"/>
                </a:lnTo>
                <a:close/>
              </a:path>
              <a:path w="101600" h="102234">
                <a:moveTo>
                  <a:pt x="101536" y="85242"/>
                </a:moveTo>
                <a:lnTo>
                  <a:pt x="86283" y="85242"/>
                </a:lnTo>
                <a:lnTo>
                  <a:pt x="86283" y="100495"/>
                </a:lnTo>
                <a:lnTo>
                  <a:pt x="101536" y="100495"/>
                </a:lnTo>
                <a:lnTo>
                  <a:pt x="101536" y="85242"/>
                </a:lnTo>
                <a:close/>
              </a:path>
            </a:pathLst>
          </a:custGeom>
          <a:solidFill>
            <a:srgbClr val="000000"/>
          </a:solidFill>
        </p:spPr>
        <p:txBody>
          <a:bodyPr wrap="square" lIns="0" tIns="0" rIns="0" bIns="0" rtlCol="0"/>
          <a:lstStyle/>
          <a:p>
            <a:endParaRPr/>
          </a:p>
        </p:txBody>
      </p:sp>
      <p:pic>
        <p:nvPicPr>
          <p:cNvPr id="99" name="object 99"/>
          <p:cNvPicPr/>
          <p:nvPr/>
        </p:nvPicPr>
        <p:blipFill>
          <a:blip r:embed="rId49" cstate="print"/>
          <a:stretch>
            <a:fillRect/>
          </a:stretch>
        </p:blipFill>
        <p:spPr>
          <a:xfrm>
            <a:off x="1559909" y="7679531"/>
            <a:ext cx="824388" cy="103822"/>
          </a:xfrm>
          <a:prstGeom prst="rect">
            <a:avLst/>
          </a:prstGeom>
        </p:spPr>
      </p:pic>
      <p:grpSp>
        <p:nvGrpSpPr>
          <p:cNvPr id="100" name="object 100"/>
          <p:cNvGrpSpPr/>
          <p:nvPr/>
        </p:nvGrpSpPr>
        <p:grpSpPr>
          <a:xfrm>
            <a:off x="2433827" y="7679531"/>
            <a:ext cx="998219" cy="104139"/>
            <a:chOff x="2433827" y="7679531"/>
            <a:chExt cx="998219" cy="104139"/>
          </a:xfrm>
        </p:grpSpPr>
        <p:pic>
          <p:nvPicPr>
            <p:cNvPr id="101" name="object 101"/>
            <p:cNvPicPr/>
            <p:nvPr/>
          </p:nvPicPr>
          <p:blipFill>
            <a:blip r:embed="rId50" cstate="print"/>
            <a:stretch>
              <a:fillRect/>
            </a:stretch>
          </p:blipFill>
          <p:spPr>
            <a:xfrm>
              <a:off x="2433827" y="7679531"/>
              <a:ext cx="968597" cy="103727"/>
            </a:xfrm>
            <a:prstGeom prst="rect">
              <a:avLst/>
            </a:prstGeom>
          </p:spPr>
        </p:pic>
        <p:sp>
          <p:nvSpPr>
            <p:cNvPr id="102" name="object 102"/>
            <p:cNvSpPr/>
            <p:nvPr/>
          </p:nvSpPr>
          <p:spPr>
            <a:xfrm>
              <a:off x="3416808" y="7766304"/>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grpSp>
        <p:nvGrpSpPr>
          <p:cNvPr id="103" name="object 103"/>
          <p:cNvGrpSpPr/>
          <p:nvPr/>
        </p:nvGrpSpPr>
        <p:grpSpPr>
          <a:xfrm>
            <a:off x="1190244" y="2051304"/>
            <a:ext cx="4561840" cy="1537970"/>
            <a:chOff x="1190244" y="2051304"/>
            <a:chExt cx="4561840" cy="1537970"/>
          </a:xfrm>
        </p:grpSpPr>
        <p:pic>
          <p:nvPicPr>
            <p:cNvPr id="104" name="object 104"/>
            <p:cNvPicPr/>
            <p:nvPr/>
          </p:nvPicPr>
          <p:blipFill>
            <a:blip r:embed="rId51" cstate="print"/>
            <a:stretch>
              <a:fillRect/>
            </a:stretch>
          </p:blipFill>
          <p:spPr>
            <a:xfrm>
              <a:off x="1190244" y="2066544"/>
              <a:ext cx="1523999" cy="1522475"/>
            </a:xfrm>
            <a:prstGeom prst="rect">
              <a:avLst/>
            </a:prstGeom>
          </p:spPr>
        </p:pic>
        <p:pic>
          <p:nvPicPr>
            <p:cNvPr id="105" name="object 105"/>
            <p:cNvPicPr/>
            <p:nvPr/>
          </p:nvPicPr>
          <p:blipFill>
            <a:blip r:embed="rId52" cstate="print"/>
            <a:stretch>
              <a:fillRect/>
            </a:stretch>
          </p:blipFill>
          <p:spPr>
            <a:xfrm>
              <a:off x="2750819" y="2051304"/>
              <a:ext cx="3000756" cy="1534667"/>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562248" y="9600533"/>
            <a:ext cx="134620" cy="102235"/>
            <a:chOff x="6562248" y="9600533"/>
            <a:chExt cx="134620" cy="10223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11" cstate="print"/>
            <a:stretch>
              <a:fillRect/>
            </a:stretch>
          </p:blipFill>
          <p:spPr>
            <a:xfrm>
              <a:off x="6630923" y="9602057"/>
              <a:ext cx="65627" cy="100679"/>
            </a:xfrm>
            <a:prstGeom prst="rect">
              <a:avLst/>
            </a:prstGeom>
          </p:spPr>
        </p:pic>
      </p:grpSp>
      <p:pic>
        <p:nvPicPr>
          <p:cNvPr id="23" name="object 23"/>
          <p:cNvPicPr/>
          <p:nvPr/>
        </p:nvPicPr>
        <p:blipFill>
          <a:blip r:embed="rId12" cstate="print"/>
          <a:stretch>
            <a:fillRect/>
          </a:stretch>
        </p:blipFill>
        <p:spPr>
          <a:xfrm>
            <a:off x="1103635" y="834580"/>
            <a:ext cx="94514" cy="149542"/>
          </a:xfrm>
          <a:prstGeom prst="rect">
            <a:avLst/>
          </a:prstGeom>
        </p:spPr>
      </p:pic>
      <p:grpSp>
        <p:nvGrpSpPr>
          <p:cNvPr id="24" name="object 24"/>
          <p:cNvGrpSpPr/>
          <p:nvPr/>
        </p:nvGrpSpPr>
        <p:grpSpPr>
          <a:xfrm>
            <a:off x="1378267" y="833056"/>
            <a:ext cx="1083945" cy="151130"/>
            <a:chOff x="1378267" y="833056"/>
            <a:chExt cx="1083945" cy="151130"/>
          </a:xfrm>
        </p:grpSpPr>
        <p:pic>
          <p:nvPicPr>
            <p:cNvPr id="25" name="object 25"/>
            <p:cNvPicPr/>
            <p:nvPr/>
          </p:nvPicPr>
          <p:blipFill>
            <a:blip r:embed="rId13" cstate="print"/>
            <a:stretch>
              <a:fillRect/>
            </a:stretch>
          </p:blipFill>
          <p:spPr>
            <a:xfrm>
              <a:off x="1378267" y="833056"/>
              <a:ext cx="126777" cy="151066"/>
            </a:xfrm>
            <a:prstGeom prst="rect">
              <a:avLst/>
            </a:prstGeom>
          </p:spPr>
        </p:pic>
        <p:pic>
          <p:nvPicPr>
            <p:cNvPr id="26" name="object 26"/>
            <p:cNvPicPr/>
            <p:nvPr/>
          </p:nvPicPr>
          <p:blipFill>
            <a:blip r:embed="rId14" cstate="print"/>
            <a:stretch>
              <a:fillRect/>
            </a:stretch>
          </p:blipFill>
          <p:spPr>
            <a:xfrm>
              <a:off x="1524857" y="872775"/>
              <a:ext cx="108394" cy="111347"/>
            </a:xfrm>
            <a:prstGeom prst="rect">
              <a:avLst/>
            </a:prstGeom>
          </p:spPr>
        </p:pic>
        <p:pic>
          <p:nvPicPr>
            <p:cNvPr id="27" name="object 27"/>
            <p:cNvPicPr/>
            <p:nvPr/>
          </p:nvPicPr>
          <p:blipFill>
            <a:blip r:embed="rId15" cstate="print"/>
            <a:stretch>
              <a:fillRect/>
            </a:stretch>
          </p:blipFill>
          <p:spPr>
            <a:xfrm>
              <a:off x="1654587" y="872775"/>
              <a:ext cx="96202" cy="108299"/>
            </a:xfrm>
            <a:prstGeom prst="rect">
              <a:avLst/>
            </a:prstGeom>
          </p:spPr>
        </p:pic>
        <p:sp>
          <p:nvSpPr>
            <p:cNvPr id="28" name="object 28"/>
            <p:cNvSpPr/>
            <p:nvPr/>
          </p:nvSpPr>
          <p:spPr>
            <a:xfrm>
              <a:off x="1772119" y="835151"/>
              <a:ext cx="146685" cy="149225"/>
            </a:xfrm>
            <a:custGeom>
              <a:avLst/>
              <a:gdLst/>
              <a:ahLst/>
              <a:cxnLst/>
              <a:rect l="l" t="t" r="r" b="b"/>
              <a:pathLst>
                <a:path w="146685" h="149225">
                  <a:moveTo>
                    <a:pt x="99250" y="110883"/>
                  </a:moveTo>
                  <a:lnTo>
                    <a:pt x="71716" y="106311"/>
                  </a:lnTo>
                  <a:lnTo>
                    <a:pt x="70192" y="112407"/>
                  </a:lnTo>
                  <a:lnTo>
                    <a:pt x="67144" y="118503"/>
                  </a:lnTo>
                  <a:lnTo>
                    <a:pt x="61048" y="124599"/>
                  </a:lnTo>
                  <a:lnTo>
                    <a:pt x="56476" y="126123"/>
                  </a:lnTo>
                  <a:lnTo>
                    <a:pt x="44284" y="126123"/>
                  </a:lnTo>
                  <a:lnTo>
                    <a:pt x="27520" y="91071"/>
                  </a:lnTo>
                  <a:lnTo>
                    <a:pt x="27520" y="80403"/>
                  </a:lnTo>
                  <a:lnTo>
                    <a:pt x="30568" y="72682"/>
                  </a:lnTo>
                  <a:lnTo>
                    <a:pt x="35140" y="68110"/>
                  </a:lnTo>
                  <a:lnTo>
                    <a:pt x="38188" y="62014"/>
                  </a:lnTo>
                  <a:lnTo>
                    <a:pt x="44284" y="60490"/>
                  </a:lnTo>
                  <a:lnTo>
                    <a:pt x="56476" y="60490"/>
                  </a:lnTo>
                  <a:lnTo>
                    <a:pt x="61048" y="62014"/>
                  </a:lnTo>
                  <a:lnTo>
                    <a:pt x="64096" y="65062"/>
                  </a:lnTo>
                  <a:lnTo>
                    <a:pt x="67144" y="66586"/>
                  </a:lnTo>
                  <a:lnTo>
                    <a:pt x="68668" y="71158"/>
                  </a:lnTo>
                  <a:lnTo>
                    <a:pt x="70192" y="77254"/>
                  </a:lnTo>
                  <a:lnTo>
                    <a:pt x="97726" y="71158"/>
                  </a:lnTo>
                  <a:lnTo>
                    <a:pt x="67906" y="39916"/>
                  </a:lnTo>
                  <a:lnTo>
                    <a:pt x="50380" y="37630"/>
                  </a:lnTo>
                  <a:lnTo>
                    <a:pt x="39522" y="38722"/>
                  </a:lnTo>
                  <a:lnTo>
                    <a:pt x="7708" y="60591"/>
                  </a:lnTo>
                  <a:lnTo>
                    <a:pt x="0" y="94119"/>
                  </a:lnTo>
                  <a:lnTo>
                    <a:pt x="850" y="106095"/>
                  </a:lnTo>
                  <a:lnTo>
                    <a:pt x="21196" y="139979"/>
                  </a:lnTo>
                  <a:lnTo>
                    <a:pt x="50380" y="148983"/>
                  </a:lnTo>
                  <a:lnTo>
                    <a:pt x="60109" y="148170"/>
                  </a:lnTo>
                  <a:lnTo>
                    <a:pt x="92583" y="126885"/>
                  </a:lnTo>
                  <a:lnTo>
                    <a:pt x="99250" y="110883"/>
                  </a:lnTo>
                  <a:close/>
                </a:path>
                <a:path w="146685" h="149225">
                  <a:moveTo>
                    <a:pt x="146596" y="0"/>
                  </a:moveTo>
                  <a:lnTo>
                    <a:pt x="117627" y="0"/>
                  </a:lnTo>
                  <a:lnTo>
                    <a:pt x="117627" y="146316"/>
                  </a:lnTo>
                  <a:lnTo>
                    <a:pt x="146596" y="146316"/>
                  </a:lnTo>
                  <a:lnTo>
                    <a:pt x="146596" y="0"/>
                  </a:lnTo>
                  <a:close/>
                </a:path>
              </a:pathLst>
            </a:custGeom>
            <a:solidFill>
              <a:srgbClr val="2D5295"/>
            </a:solidFill>
          </p:spPr>
          <p:txBody>
            <a:bodyPr wrap="square" lIns="0" tIns="0" rIns="0" bIns="0" rtlCol="0"/>
            <a:lstStyle/>
            <a:p>
              <a:endParaRPr/>
            </a:p>
          </p:txBody>
        </p:sp>
        <p:pic>
          <p:nvPicPr>
            <p:cNvPr id="29" name="object 29"/>
            <p:cNvPicPr/>
            <p:nvPr/>
          </p:nvPicPr>
          <p:blipFill>
            <a:blip r:embed="rId16" cstate="print"/>
            <a:stretch>
              <a:fillRect/>
            </a:stretch>
          </p:blipFill>
          <p:spPr>
            <a:xfrm>
              <a:off x="1947672" y="872775"/>
              <a:ext cx="213740" cy="111347"/>
            </a:xfrm>
            <a:prstGeom prst="rect">
              <a:avLst/>
            </a:prstGeom>
          </p:spPr>
        </p:pic>
        <p:sp>
          <p:nvSpPr>
            <p:cNvPr id="30" name="object 30"/>
            <p:cNvSpPr/>
            <p:nvPr/>
          </p:nvSpPr>
          <p:spPr>
            <a:xfrm>
              <a:off x="2185784" y="836205"/>
              <a:ext cx="27940" cy="145415"/>
            </a:xfrm>
            <a:custGeom>
              <a:avLst/>
              <a:gdLst/>
              <a:ahLst/>
              <a:cxnLst/>
              <a:rect l="l" t="t" r="r" b="b"/>
              <a:pathLst>
                <a:path w="27939" h="145415">
                  <a:moveTo>
                    <a:pt x="27533" y="39624"/>
                  </a:moveTo>
                  <a:lnTo>
                    <a:pt x="0" y="39624"/>
                  </a:lnTo>
                  <a:lnTo>
                    <a:pt x="0" y="144881"/>
                  </a:lnTo>
                  <a:lnTo>
                    <a:pt x="27533" y="144881"/>
                  </a:lnTo>
                  <a:lnTo>
                    <a:pt x="27533" y="39624"/>
                  </a:lnTo>
                  <a:close/>
                </a:path>
                <a:path w="27939" h="145415">
                  <a:moveTo>
                    <a:pt x="27533" y="0"/>
                  </a:moveTo>
                  <a:lnTo>
                    <a:pt x="0" y="0"/>
                  </a:lnTo>
                  <a:lnTo>
                    <a:pt x="0" y="25908"/>
                  </a:lnTo>
                  <a:lnTo>
                    <a:pt x="27533" y="25908"/>
                  </a:lnTo>
                  <a:lnTo>
                    <a:pt x="27533" y="0"/>
                  </a:lnTo>
                  <a:close/>
                </a:path>
              </a:pathLst>
            </a:custGeom>
            <a:solidFill>
              <a:srgbClr val="2D5295"/>
            </a:solidFill>
          </p:spPr>
          <p:txBody>
            <a:bodyPr wrap="square" lIns="0" tIns="0" rIns="0" bIns="0" rtlCol="0"/>
            <a:lstStyle/>
            <a:p>
              <a:endParaRPr/>
            </a:p>
          </p:txBody>
        </p:sp>
        <p:pic>
          <p:nvPicPr>
            <p:cNvPr id="31" name="object 31"/>
            <p:cNvPicPr/>
            <p:nvPr/>
          </p:nvPicPr>
          <p:blipFill>
            <a:blip r:embed="rId17" cstate="print"/>
            <a:stretch>
              <a:fillRect/>
            </a:stretch>
          </p:blipFill>
          <p:spPr>
            <a:xfrm>
              <a:off x="2236184" y="872775"/>
              <a:ext cx="108394" cy="111347"/>
            </a:xfrm>
            <a:prstGeom prst="rect">
              <a:avLst/>
            </a:prstGeom>
          </p:spPr>
        </p:pic>
        <p:pic>
          <p:nvPicPr>
            <p:cNvPr id="32" name="object 32"/>
            <p:cNvPicPr/>
            <p:nvPr/>
          </p:nvPicPr>
          <p:blipFill>
            <a:blip r:embed="rId18" cstate="print"/>
            <a:stretch>
              <a:fillRect/>
            </a:stretch>
          </p:blipFill>
          <p:spPr>
            <a:xfrm>
              <a:off x="2367438" y="872775"/>
              <a:ext cx="94678" cy="108299"/>
            </a:xfrm>
            <a:prstGeom prst="rect">
              <a:avLst/>
            </a:prstGeom>
          </p:spPr>
        </p:pic>
      </p:grpSp>
      <p:sp>
        <p:nvSpPr>
          <p:cNvPr id="33" name="object 33"/>
          <p:cNvSpPr/>
          <p:nvPr/>
        </p:nvSpPr>
        <p:spPr>
          <a:xfrm>
            <a:off x="4417491" y="1234439"/>
            <a:ext cx="78740" cy="100965"/>
          </a:xfrm>
          <a:custGeom>
            <a:avLst/>
            <a:gdLst/>
            <a:ahLst/>
            <a:cxnLst/>
            <a:rect l="l" t="t" r="r" b="b"/>
            <a:pathLst>
              <a:path w="78739" h="100965">
                <a:moveTo>
                  <a:pt x="12192" y="27432"/>
                </a:moveTo>
                <a:lnTo>
                  <a:pt x="0" y="27432"/>
                </a:lnTo>
                <a:lnTo>
                  <a:pt x="0" y="100685"/>
                </a:lnTo>
                <a:lnTo>
                  <a:pt x="12192" y="100685"/>
                </a:lnTo>
                <a:lnTo>
                  <a:pt x="12192" y="27432"/>
                </a:lnTo>
                <a:close/>
              </a:path>
              <a:path w="78739" h="100965">
                <a:moveTo>
                  <a:pt x="12192" y="0"/>
                </a:moveTo>
                <a:lnTo>
                  <a:pt x="0" y="0"/>
                </a:lnTo>
                <a:lnTo>
                  <a:pt x="0" y="15240"/>
                </a:lnTo>
                <a:lnTo>
                  <a:pt x="12192" y="15240"/>
                </a:lnTo>
                <a:lnTo>
                  <a:pt x="12192" y="0"/>
                </a:lnTo>
                <a:close/>
              </a:path>
              <a:path w="78739" h="100965">
                <a:moveTo>
                  <a:pt x="46304" y="12"/>
                </a:moveTo>
                <a:lnTo>
                  <a:pt x="32588" y="12"/>
                </a:lnTo>
                <a:lnTo>
                  <a:pt x="32588" y="100596"/>
                </a:lnTo>
                <a:lnTo>
                  <a:pt x="46304" y="100596"/>
                </a:lnTo>
                <a:lnTo>
                  <a:pt x="46304" y="12"/>
                </a:lnTo>
                <a:close/>
              </a:path>
              <a:path w="78739" h="100965">
                <a:moveTo>
                  <a:pt x="78308" y="12"/>
                </a:moveTo>
                <a:lnTo>
                  <a:pt x="64592" y="12"/>
                </a:lnTo>
                <a:lnTo>
                  <a:pt x="64592" y="100596"/>
                </a:lnTo>
                <a:lnTo>
                  <a:pt x="78308" y="100596"/>
                </a:lnTo>
                <a:lnTo>
                  <a:pt x="78308" y="12"/>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097470" y="1232820"/>
            <a:ext cx="5660390" cy="615315"/>
            <a:chOff x="1097470" y="1232820"/>
            <a:chExt cx="5660390" cy="615315"/>
          </a:xfrm>
        </p:grpSpPr>
        <p:pic>
          <p:nvPicPr>
            <p:cNvPr id="35" name="object 35"/>
            <p:cNvPicPr/>
            <p:nvPr/>
          </p:nvPicPr>
          <p:blipFill>
            <a:blip r:embed="rId19" cstate="print"/>
            <a:stretch>
              <a:fillRect/>
            </a:stretch>
          </p:blipFill>
          <p:spPr>
            <a:xfrm>
              <a:off x="5879877" y="1234439"/>
              <a:ext cx="94583" cy="100774"/>
            </a:xfrm>
            <a:prstGeom prst="rect">
              <a:avLst/>
            </a:prstGeom>
          </p:spPr>
        </p:pic>
        <p:pic>
          <p:nvPicPr>
            <p:cNvPr id="36" name="object 36"/>
            <p:cNvPicPr/>
            <p:nvPr/>
          </p:nvPicPr>
          <p:blipFill>
            <a:blip r:embed="rId20" cstate="print"/>
            <a:stretch>
              <a:fillRect/>
            </a:stretch>
          </p:blipFill>
          <p:spPr>
            <a:xfrm>
              <a:off x="1097470" y="1232820"/>
              <a:ext cx="5660136" cy="614934"/>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5" name="object 15"/>
          <p:cNvPicPr/>
          <p:nvPr/>
        </p:nvPicPr>
        <p:blipFill>
          <a:blip r:embed="rId8" cstate="print"/>
          <a:stretch>
            <a:fillRect/>
          </a:stretch>
        </p:blipFill>
        <p:spPr>
          <a:xfrm>
            <a:off x="5003673" y="9599009"/>
            <a:ext cx="291560" cy="103727"/>
          </a:xfrm>
          <a:prstGeom prst="rect">
            <a:avLst/>
          </a:prstGeom>
        </p:spPr>
      </p:pic>
      <p:grpSp>
        <p:nvGrpSpPr>
          <p:cNvPr id="16" name="object 16"/>
          <p:cNvGrpSpPr/>
          <p:nvPr/>
        </p:nvGrpSpPr>
        <p:grpSpPr>
          <a:xfrm>
            <a:off x="5341048" y="9599009"/>
            <a:ext cx="1050290" cy="104139"/>
            <a:chOff x="5341048" y="9599009"/>
            <a:chExt cx="1050290" cy="104139"/>
          </a:xfrm>
        </p:grpSpPr>
        <p:pic>
          <p:nvPicPr>
            <p:cNvPr id="17" name="object 17"/>
            <p:cNvPicPr/>
            <p:nvPr/>
          </p:nvPicPr>
          <p:blipFill>
            <a:blip r:embed="rId9" cstate="print"/>
            <a:stretch>
              <a:fillRect/>
            </a:stretch>
          </p:blipFill>
          <p:spPr>
            <a:xfrm>
              <a:off x="5341048" y="9599009"/>
              <a:ext cx="177069" cy="103727"/>
            </a:xfrm>
            <a:prstGeom prst="rect">
              <a:avLst/>
            </a:prstGeom>
          </p:spPr>
        </p:pic>
        <p:pic>
          <p:nvPicPr>
            <p:cNvPr id="18" name="object 18"/>
            <p:cNvPicPr/>
            <p:nvPr/>
          </p:nvPicPr>
          <p:blipFill>
            <a:blip r:embed="rId10" cstate="print"/>
            <a:stretch>
              <a:fillRect/>
            </a:stretch>
          </p:blipFill>
          <p:spPr>
            <a:xfrm>
              <a:off x="5539454" y="9600533"/>
              <a:ext cx="268700" cy="100679"/>
            </a:xfrm>
            <a:prstGeom prst="rect">
              <a:avLst/>
            </a:prstGeom>
          </p:spPr>
        </p:pic>
        <p:sp>
          <p:nvSpPr>
            <p:cNvPr id="19" name="object 19"/>
            <p:cNvSpPr/>
            <p:nvPr/>
          </p:nvSpPr>
          <p:spPr>
            <a:xfrm>
              <a:off x="5827776"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81" y="914"/>
                  </a:lnTo>
                  <a:lnTo>
                    <a:pt x="114681" y="89814"/>
                  </a:lnTo>
                  <a:lnTo>
                    <a:pt x="114681"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55" y="70205"/>
                  </a:moveTo>
                  <a:lnTo>
                    <a:pt x="459663" y="67157"/>
                  </a:lnTo>
                  <a:lnTo>
                    <a:pt x="453567" y="82397"/>
                  </a:lnTo>
                  <a:lnTo>
                    <a:pt x="448995" y="85445"/>
                  </a:lnTo>
                  <a:lnTo>
                    <a:pt x="442899" y="90017"/>
                  </a:lnTo>
                  <a:lnTo>
                    <a:pt x="436714" y="93065"/>
                  </a:lnTo>
                  <a:lnTo>
                    <a:pt x="422998" y="93065"/>
                  </a:lnTo>
                  <a:lnTo>
                    <a:pt x="397090" y="59436"/>
                  </a:lnTo>
                  <a:lnTo>
                    <a:pt x="397090" y="44196"/>
                  </a:lnTo>
                  <a:lnTo>
                    <a:pt x="401662" y="25908"/>
                  </a:lnTo>
                  <a:lnTo>
                    <a:pt x="410806" y="16764"/>
                  </a:lnTo>
                  <a:lnTo>
                    <a:pt x="422998" y="10668"/>
                  </a:lnTo>
                  <a:lnTo>
                    <a:pt x="436714" y="10668"/>
                  </a:lnTo>
                  <a:lnTo>
                    <a:pt x="442899" y="13716"/>
                  </a:lnTo>
                  <a:lnTo>
                    <a:pt x="452043" y="19812"/>
                  </a:lnTo>
                  <a:lnTo>
                    <a:pt x="455091" y="24384"/>
                  </a:lnTo>
                  <a:lnTo>
                    <a:pt x="458139" y="32004"/>
                  </a:lnTo>
                  <a:lnTo>
                    <a:pt x="470331" y="28956"/>
                  </a:lnTo>
                  <a:lnTo>
                    <a:pt x="438150" y="546"/>
                  </a:lnTo>
                  <a:lnTo>
                    <a:pt x="430618" y="0"/>
                  </a:lnTo>
                  <a:lnTo>
                    <a:pt x="421474" y="0"/>
                  </a:lnTo>
                  <a:lnTo>
                    <a:pt x="389470" y="24384"/>
                  </a:lnTo>
                  <a:lnTo>
                    <a:pt x="383374" y="51816"/>
                  </a:lnTo>
                  <a:lnTo>
                    <a:pt x="383654" y="58661"/>
                  </a:lnTo>
                  <a:lnTo>
                    <a:pt x="399516" y="93891"/>
                  </a:lnTo>
                  <a:lnTo>
                    <a:pt x="430618" y="103733"/>
                  </a:lnTo>
                  <a:lnTo>
                    <a:pt x="438365" y="103162"/>
                  </a:lnTo>
                  <a:lnTo>
                    <a:pt x="469265" y="77863"/>
                  </a:lnTo>
                  <a:lnTo>
                    <a:pt x="471855"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11" cstate="print"/>
            <a:stretch>
              <a:fillRect/>
            </a:stretch>
          </p:blipFill>
          <p:spPr>
            <a:xfrm>
              <a:off x="6629489" y="9600533"/>
              <a:ext cx="67061" cy="102203"/>
            </a:xfrm>
            <a:prstGeom prst="rect">
              <a:avLst/>
            </a:prstGeom>
          </p:spPr>
        </p:pic>
      </p:grpSp>
      <p:pic>
        <p:nvPicPr>
          <p:cNvPr id="23" name="object 23"/>
          <p:cNvPicPr/>
          <p:nvPr/>
        </p:nvPicPr>
        <p:blipFill>
          <a:blip r:embed="rId12" cstate="print"/>
          <a:stretch>
            <a:fillRect/>
          </a:stretch>
        </p:blipFill>
        <p:spPr>
          <a:xfrm>
            <a:off x="1103566" y="839247"/>
            <a:ext cx="93059" cy="143351"/>
          </a:xfrm>
          <a:prstGeom prst="rect">
            <a:avLst/>
          </a:prstGeom>
        </p:spPr>
      </p:pic>
      <p:pic>
        <p:nvPicPr>
          <p:cNvPr id="24" name="object 24"/>
          <p:cNvPicPr/>
          <p:nvPr/>
        </p:nvPicPr>
        <p:blipFill>
          <a:blip r:embed="rId13" cstate="print"/>
          <a:stretch>
            <a:fillRect/>
          </a:stretch>
        </p:blipFill>
        <p:spPr>
          <a:xfrm>
            <a:off x="1384458" y="834580"/>
            <a:ext cx="1071562" cy="151066"/>
          </a:xfrm>
          <a:prstGeom prst="rect">
            <a:avLst/>
          </a:prstGeom>
        </p:spPr>
      </p:pic>
      <p:sp>
        <p:nvSpPr>
          <p:cNvPr id="25" name="object 25"/>
          <p:cNvSpPr/>
          <p:nvPr/>
        </p:nvSpPr>
        <p:spPr>
          <a:xfrm>
            <a:off x="1338541" y="1350365"/>
            <a:ext cx="89535" cy="102235"/>
          </a:xfrm>
          <a:custGeom>
            <a:avLst/>
            <a:gdLst/>
            <a:ahLst/>
            <a:cxnLst/>
            <a:rect l="l" t="t" r="r" b="b"/>
            <a:pathLst>
              <a:path w="89534" h="102234">
                <a:moveTo>
                  <a:pt x="36677" y="0"/>
                </a:moveTo>
                <a:lnTo>
                  <a:pt x="29057" y="0"/>
                </a:lnTo>
                <a:lnTo>
                  <a:pt x="27533" y="4572"/>
                </a:lnTo>
                <a:lnTo>
                  <a:pt x="13716" y="18288"/>
                </a:lnTo>
                <a:lnTo>
                  <a:pt x="7620" y="21336"/>
                </a:lnTo>
                <a:lnTo>
                  <a:pt x="0" y="25908"/>
                </a:lnTo>
                <a:lnTo>
                  <a:pt x="0" y="36576"/>
                </a:lnTo>
                <a:lnTo>
                  <a:pt x="9144" y="33528"/>
                </a:lnTo>
                <a:lnTo>
                  <a:pt x="18288" y="27432"/>
                </a:lnTo>
                <a:lnTo>
                  <a:pt x="21336" y="24384"/>
                </a:lnTo>
                <a:lnTo>
                  <a:pt x="24485" y="22860"/>
                </a:lnTo>
                <a:lnTo>
                  <a:pt x="24485" y="100672"/>
                </a:lnTo>
                <a:lnTo>
                  <a:pt x="36677" y="100672"/>
                </a:lnTo>
                <a:lnTo>
                  <a:pt x="36677" y="0"/>
                </a:lnTo>
                <a:close/>
              </a:path>
              <a:path w="89534" h="102234">
                <a:moveTo>
                  <a:pt x="89433" y="86779"/>
                </a:moveTo>
                <a:lnTo>
                  <a:pt x="74206" y="86779"/>
                </a:lnTo>
                <a:lnTo>
                  <a:pt x="74206" y="102006"/>
                </a:lnTo>
                <a:lnTo>
                  <a:pt x="89433" y="102006"/>
                </a:lnTo>
                <a:lnTo>
                  <a:pt x="89433" y="86779"/>
                </a:lnTo>
                <a:close/>
              </a:path>
            </a:pathLst>
          </a:custGeom>
          <a:solidFill>
            <a:srgbClr val="000000"/>
          </a:solidFill>
        </p:spPr>
        <p:txBody>
          <a:bodyPr wrap="square" lIns="0" tIns="0" rIns="0" bIns="0" rtlCol="0"/>
          <a:lstStyle/>
          <a:p>
            <a:endParaRPr/>
          </a:p>
        </p:txBody>
      </p:sp>
      <p:grpSp>
        <p:nvGrpSpPr>
          <p:cNvPr id="26" name="object 26"/>
          <p:cNvGrpSpPr/>
          <p:nvPr/>
        </p:nvGrpSpPr>
        <p:grpSpPr>
          <a:xfrm>
            <a:off x="1552955" y="1348835"/>
            <a:ext cx="3453765" cy="132715"/>
            <a:chOff x="1552955" y="1348835"/>
            <a:chExt cx="3453765" cy="132715"/>
          </a:xfrm>
        </p:grpSpPr>
        <p:pic>
          <p:nvPicPr>
            <p:cNvPr id="27" name="object 27"/>
            <p:cNvPicPr/>
            <p:nvPr/>
          </p:nvPicPr>
          <p:blipFill>
            <a:blip r:embed="rId14" cstate="print"/>
            <a:stretch>
              <a:fillRect/>
            </a:stretch>
          </p:blipFill>
          <p:spPr>
            <a:xfrm>
              <a:off x="1561528" y="1348835"/>
              <a:ext cx="2407158" cy="132683"/>
            </a:xfrm>
            <a:prstGeom prst="rect">
              <a:avLst/>
            </a:prstGeom>
          </p:spPr>
        </p:pic>
        <p:sp>
          <p:nvSpPr>
            <p:cNvPr id="28" name="object 28"/>
            <p:cNvSpPr/>
            <p:nvPr/>
          </p:nvSpPr>
          <p:spPr>
            <a:xfrm>
              <a:off x="1552943" y="1350263"/>
              <a:ext cx="3453765" cy="131445"/>
            </a:xfrm>
            <a:custGeom>
              <a:avLst/>
              <a:gdLst/>
              <a:ahLst/>
              <a:cxnLst/>
              <a:rect l="l" t="t" r="r" b="b"/>
              <a:pathLst>
                <a:path w="3453765" h="131444">
                  <a:moveTo>
                    <a:pt x="2630995" y="30581"/>
                  </a:moveTo>
                  <a:lnTo>
                    <a:pt x="2626423" y="27533"/>
                  </a:lnTo>
                  <a:lnTo>
                    <a:pt x="2621851" y="26009"/>
                  </a:lnTo>
                  <a:lnTo>
                    <a:pt x="2614231" y="26009"/>
                  </a:lnTo>
                  <a:lnTo>
                    <a:pt x="2612707" y="27533"/>
                  </a:lnTo>
                  <a:lnTo>
                    <a:pt x="2609659" y="29057"/>
                  </a:lnTo>
                  <a:lnTo>
                    <a:pt x="2605087" y="33629"/>
                  </a:lnTo>
                  <a:lnTo>
                    <a:pt x="2602039" y="39725"/>
                  </a:lnTo>
                  <a:lnTo>
                    <a:pt x="2602039" y="27533"/>
                  </a:lnTo>
                  <a:lnTo>
                    <a:pt x="2591282" y="27533"/>
                  </a:lnTo>
                  <a:lnTo>
                    <a:pt x="2591282" y="100774"/>
                  </a:lnTo>
                  <a:lnTo>
                    <a:pt x="2603563" y="100774"/>
                  </a:lnTo>
                  <a:lnTo>
                    <a:pt x="2603563" y="53530"/>
                  </a:lnTo>
                  <a:lnTo>
                    <a:pt x="2605087" y="48958"/>
                  </a:lnTo>
                  <a:lnTo>
                    <a:pt x="2608135" y="42862"/>
                  </a:lnTo>
                  <a:lnTo>
                    <a:pt x="2609659" y="41249"/>
                  </a:lnTo>
                  <a:lnTo>
                    <a:pt x="2612707" y="39725"/>
                  </a:lnTo>
                  <a:lnTo>
                    <a:pt x="2623375" y="39725"/>
                  </a:lnTo>
                  <a:lnTo>
                    <a:pt x="2626423" y="41249"/>
                  </a:lnTo>
                  <a:lnTo>
                    <a:pt x="2630995" y="30581"/>
                  </a:lnTo>
                  <a:close/>
                </a:path>
                <a:path w="3453765" h="131444">
                  <a:moveTo>
                    <a:pt x="2701201" y="64198"/>
                  </a:moveTo>
                  <a:lnTo>
                    <a:pt x="2689009" y="34150"/>
                  </a:lnTo>
                  <a:lnTo>
                    <a:pt x="2689009" y="73355"/>
                  </a:lnTo>
                  <a:lnTo>
                    <a:pt x="2687485" y="80975"/>
                  </a:lnTo>
                  <a:lnTo>
                    <a:pt x="2678341" y="90119"/>
                  </a:lnTo>
                  <a:lnTo>
                    <a:pt x="2673769" y="93167"/>
                  </a:lnTo>
                  <a:lnTo>
                    <a:pt x="2661577" y="93167"/>
                  </a:lnTo>
                  <a:lnTo>
                    <a:pt x="2655481" y="90119"/>
                  </a:lnTo>
                  <a:lnTo>
                    <a:pt x="2652344" y="85547"/>
                  </a:lnTo>
                  <a:lnTo>
                    <a:pt x="2647772" y="80975"/>
                  </a:lnTo>
                  <a:lnTo>
                    <a:pt x="2646248" y="73355"/>
                  </a:lnTo>
                  <a:lnTo>
                    <a:pt x="2646324" y="54737"/>
                  </a:lnTo>
                  <a:lnTo>
                    <a:pt x="2647772" y="48958"/>
                  </a:lnTo>
                  <a:lnTo>
                    <a:pt x="2652344" y="44386"/>
                  </a:lnTo>
                  <a:lnTo>
                    <a:pt x="2655481" y="39725"/>
                  </a:lnTo>
                  <a:lnTo>
                    <a:pt x="2661577" y="36677"/>
                  </a:lnTo>
                  <a:lnTo>
                    <a:pt x="2673769" y="36677"/>
                  </a:lnTo>
                  <a:lnTo>
                    <a:pt x="2678341" y="39725"/>
                  </a:lnTo>
                  <a:lnTo>
                    <a:pt x="2682913" y="44386"/>
                  </a:lnTo>
                  <a:lnTo>
                    <a:pt x="2687485" y="48958"/>
                  </a:lnTo>
                  <a:lnTo>
                    <a:pt x="2688933" y="54737"/>
                  </a:lnTo>
                  <a:lnTo>
                    <a:pt x="2689009" y="73355"/>
                  </a:lnTo>
                  <a:lnTo>
                    <a:pt x="2689009" y="34150"/>
                  </a:lnTo>
                  <a:lnTo>
                    <a:pt x="2686964" y="32435"/>
                  </a:lnTo>
                  <a:lnTo>
                    <a:pt x="2681008" y="29057"/>
                  </a:lnTo>
                  <a:lnTo>
                    <a:pt x="2674480" y="26822"/>
                  </a:lnTo>
                  <a:lnTo>
                    <a:pt x="2667673" y="26009"/>
                  </a:lnTo>
                  <a:lnTo>
                    <a:pt x="2658529" y="26009"/>
                  </a:lnTo>
                  <a:lnTo>
                    <a:pt x="2633357" y="54737"/>
                  </a:lnTo>
                  <a:lnTo>
                    <a:pt x="2632532" y="64198"/>
                  </a:lnTo>
                  <a:lnTo>
                    <a:pt x="2633332" y="73012"/>
                  </a:lnTo>
                  <a:lnTo>
                    <a:pt x="2660205" y="101739"/>
                  </a:lnTo>
                  <a:lnTo>
                    <a:pt x="2667673" y="102311"/>
                  </a:lnTo>
                  <a:lnTo>
                    <a:pt x="2673769" y="102311"/>
                  </a:lnTo>
                  <a:lnTo>
                    <a:pt x="2679865" y="100787"/>
                  </a:lnTo>
                  <a:lnTo>
                    <a:pt x="2684437" y="97739"/>
                  </a:lnTo>
                  <a:lnTo>
                    <a:pt x="2690533" y="94691"/>
                  </a:lnTo>
                  <a:lnTo>
                    <a:pt x="2692819" y="93167"/>
                  </a:lnTo>
                  <a:lnTo>
                    <a:pt x="2695105" y="91643"/>
                  </a:lnTo>
                  <a:lnTo>
                    <a:pt x="2696629" y="85547"/>
                  </a:lnTo>
                  <a:lnTo>
                    <a:pt x="2699677" y="80975"/>
                  </a:lnTo>
                  <a:lnTo>
                    <a:pt x="2701201" y="73355"/>
                  </a:lnTo>
                  <a:lnTo>
                    <a:pt x="2701201" y="64198"/>
                  </a:lnTo>
                  <a:close/>
                </a:path>
                <a:path w="3453765" h="131444">
                  <a:moveTo>
                    <a:pt x="2774454" y="27533"/>
                  </a:moveTo>
                  <a:lnTo>
                    <a:pt x="2762262" y="27533"/>
                  </a:lnTo>
                  <a:lnTo>
                    <a:pt x="2762262" y="77914"/>
                  </a:lnTo>
                  <a:lnTo>
                    <a:pt x="2759214" y="84010"/>
                  </a:lnTo>
                  <a:lnTo>
                    <a:pt x="2756166" y="87058"/>
                  </a:lnTo>
                  <a:lnTo>
                    <a:pt x="2753118" y="88582"/>
                  </a:lnTo>
                  <a:lnTo>
                    <a:pt x="2750070" y="91630"/>
                  </a:lnTo>
                  <a:lnTo>
                    <a:pt x="2736253" y="91630"/>
                  </a:lnTo>
                  <a:lnTo>
                    <a:pt x="2730157" y="85534"/>
                  </a:lnTo>
                  <a:lnTo>
                    <a:pt x="2728633" y="80962"/>
                  </a:lnTo>
                  <a:lnTo>
                    <a:pt x="2728633" y="27533"/>
                  </a:lnTo>
                  <a:lnTo>
                    <a:pt x="2716441" y="27533"/>
                  </a:lnTo>
                  <a:lnTo>
                    <a:pt x="2716441" y="85534"/>
                  </a:lnTo>
                  <a:lnTo>
                    <a:pt x="2717965" y="88582"/>
                  </a:lnTo>
                  <a:lnTo>
                    <a:pt x="2717965" y="91630"/>
                  </a:lnTo>
                  <a:lnTo>
                    <a:pt x="2725585" y="99250"/>
                  </a:lnTo>
                  <a:lnTo>
                    <a:pt x="2731681" y="102298"/>
                  </a:lnTo>
                  <a:lnTo>
                    <a:pt x="2740825" y="102298"/>
                  </a:lnTo>
                  <a:lnTo>
                    <a:pt x="2747454" y="101688"/>
                  </a:lnTo>
                  <a:lnTo>
                    <a:pt x="2753487" y="99631"/>
                  </a:lnTo>
                  <a:lnTo>
                    <a:pt x="2758922" y="95872"/>
                  </a:lnTo>
                  <a:lnTo>
                    <a:pt x="2763786" y="90106"/>
                  </a:lnTo>
                  <a:lnTo>
                    <a:pt x="2763786" y="100774"/>
                  </a:lnTo>
                  <a:lnTo>
                    <a:pt x="2774454" y="100774"/>
                  </a:lnTo>
                  <a:lnTo>
                    <a:pt x="2774454" y="27533"/>
                  </a:lnTo>
                  <a:close/>
                </a:path>
                <a:path w="3453765" h="131444">
                  <a:moveTo>
                    <a:pt x="2853893" y="50482"/>
                  </a:moveTo>
                  <a:lnTo>
                    <a:pt x="2852369" y="45910"/>
                  </a:lnTo>
                  <a:lnTo>
                    <a:pt x="2852369" y="41249"/>
                  </a:lnTo>
                  <a:lnTo>
                    <a:pt x="2849321" y="35153"/>
                  </a:lnTo>
                  <a:lnTo>
                    <a:pt x="2844749" y="30581"/>
                  </a:lnTo>
                  <a:lnTo>
                    <a:pt x="2840177" y="29057"/>
                  </a:lnTo>
                  <a:lnTo>
                    <a:pt x="2837129" y="27533"/>
                  </a:lnTo>
                  <a:lnTo>
                    <a:pt x="2832557" y="26009"/>
                  </a:lnTo>
                  <a:lnTo>
                    <a:pt x="2827883" y="26009"/>
                  </a:lnTo>
                  <a:lnTo>
                    <a:pt x="2821317" y="26847"/>
                  </a:lnTo>
                  <a:lnTo>
                    <a:pt x="2815310" y="29248"/>
                  </a:lnTo>
                  <a:lnTo>
                    <a:pt x="2809887" y="33083"/>
                  </a:lnTo>
                  <a:lnTo>
                    <a:pt x="2805023" y="38201"/>
                  </a:lnTo>
                  <a:lnTo>
                    <a:pt x="2805023" y="27533"/>
                  </a:lnTo>
                  <a:lnTo>
                    <a:pt x="2794355" y="27533"/>
                  </a:lnTo>
                  <a:lnTo>
                    <a:pt x="2794355" y="100774"/>
                  </a:lnTo>
                  <a:lnTo>
                    <a:pt x="2806547" y="100774"/>
                  </a:lnTo>
                  <a:lnTo>
                    <a:pt x="2806547" y="52006"/>
                  </a:lnTo>
                  <a:lnTo>
                    <a:pt x="2808071" y="45910"/>
                  </a:lnTo>
                  <a:lnTo>
                    <a:pt x="2812643" y="42862"/>
                  </a:lnTo>
                  <a:lnTo>
                    <a:pt x="2815691" y="38201"/>
                  </a:lnTo>
                  <a:lnTo>
                    <a:pt x="2820263" y="36677"/>
                  </a:lnTo>
                  <a:lnTo>
                    <a:pt x="2829407" y="36677"/>
                  </a:lnTo>
                  <a:lnTo>
                    <a:pt x="2832557" y="38201"/>
                  </a:lnTo>
                  <a:lnTo>
                    <a:pt x="2834081" y="39725"/>
                  </a:lnTo>
                  <a:lnTo>
                    <a:pt x="2837129" y="41249"/>
                  </a:lnTo>
                  <a:lnTo>
                    <a:pt x="2838653" y="42862"/>
                  </a:lnTo>
                  <a:lnTo>
                    <a:pt x="2840177" y="45910"/>
                  </a:lnTo>
                  <a:lnTo>
                    <a:pt x="2840177" y="100774"/>
                  </a:lnTo>
                  <a:lnTo>
                    <a:pt x="2853893" y="100774"/>
                  </a:lnTo>
                  <a:lnTo>
                    <a:pt x="2853893" y="50482"/>
                  </a:lnTo>
                  <a:close/>
                </a:path>
                <a:path w="3453765" h="131444">
                  <a:moveTo>
                    <a:pt x="2930182" y="101"/>
                  </a:moveTo>
                  <a:lnTo>
                    <a:pt x="2919514" y="101"/>
                  </a:lnTo>
                  <a:lnTo>
                    <a:pt x="2919514" y="56578"/>
                  </a:lnTo>
                  <a:lnTo>
                    <a:pt x="2919514" y="74866"/>
                  </a:lnTo>
                  <a:lnTo>
                    <a:pt x="2917990" y="80962"/>
                  </a:lnTo>
                  <a:lnTo>
                    <a:pt x="2913418" y="85534"/>
                  </a:lnTo>
                  <a:lnTo>
                    <a:pt x="2910370" y="90106"/>
                  </a:lnTo>
                  <a:lnTo>
                    <a:pt x="2905798" y="93154"/>
                  </a:lnTo>
                  <a:lnTo>
                    <a:pt x="2895130" y="93154"/>
                  </a:lnTo>
                  <a:lnTo>
                    <a:pt x="2890558" y="90106"/>
                  </a:lnTo>
                  <a:lnTo>
                    <a:pt x="2885884" y="85534"/>
                  </a:lnTo>
                  <a:lnTo>
                    <a:pt x="2882836" y="80962"/>
                  </a:lnTo>
                  <a:lnTo>
                    <a:pt x="2879788" y="73342"/>
                  </a:lnTo>
                  <a:lnTo>
                    <a:pt x="2879788" y="55054"/>
                  </a:lnTo>
                  <a:lnTo>
                    <a:pt x="2882836" y="47434"/>
                  </a:lnTo>
                  <a:lnTo>
                    <a:pt x="2885884" y="42862"/>
                  </a:lnTo>
                  <a:lnTo>
                    <a:pt x="2889034" y="39725"/>
                  </a:lnTo>
                  <a:lnTo>
                    <a:pt x="2893606" y="36677"/>
                  </a:lnTo>
                  <a:lnTo>
                    <a:pt x="2905798" y="36677"/>
                  </a:lnTo>
                  <a:lnTo>
                    <a:pt x="2910370" y="39725"/>
                  </a:lnTo>
                  <a:lnTo>
                    <a:pt x="2913418" y="44386"/>
                  </a:lnTo>
                  <a:lnTo>
                    <a:pt x="2917990" y="48958"/>
                  </a:lnTo>
                  <a:lnTo>
                    <a:pt x="2919514" y="56578"/>
                  </a:lnTo>
                  <a:lnTo>
                    <a:pt x="2919514" y="101"/>
                  </a:lnTo>
                  <a:lnTo>
                    <a:pt x="2917990" y="101"/>
                  </a:lnTo>
                  <a:lnTo>
                    <a:pt x="2917990" y="36677"/>
                  </a:lnTo>
                  <a:lnTo>
                    <a:pt x="2916466" y="33629"/>
                  </a:lnTo>
                  <a:lnTo>
                    <a:pt x="2913418" y="30581"/>
                  </a:lnTo>
                  <a:lnTo>
                    <a:pt x="2907322" y="27533"/>
                  </a:lnTo>
                  <a:lnTo>
                    <a:pt x="2902750" y="26009"/>
                  </a:lnTo>
                  <a:lnTo>
                    <a:pt x="2892082" y="26009"/>
                  </a:lnTo>
                  <a:lnTo>
                    <a:pt x="2867596" y="58102"/>
                  </a:lnTo>
                  <a:lnTo>
                    <a:pt x="2867596" y="71818"/>
                  </a:lnTo>
                  <a:lnTo>
                    <a:pt x="2869120" y="79438"/>
                  </a:lnTo>
                  <a:lnTo>
                    <a:pt x="2872168" y="84010"/>
                  </a:lnTo>
                  <a:lnTo>
                    <a:pt x="2873692" y="90106"/>
                  </a:lnTo>
                  <a:lnTo>
                    <a:pt x="2878264" y="94678"/>
                  </a:lnTo>
                  <a:lnTo>
                    <a:pt x="2887408" y="100774"/>
                  </a:lnTo>
                  <a:lnTo>
                    <a:pt x="2893606" y="102298"/>
                  </a:lnTo>
                  <a:lnTo>
                    <a:pt x="2907322" y="102298"/>
                  </a:lnTo>
                  <a:lnTo>
                    <a:pt x="2914942" y="99250"/>
                  </a:lnTo>
                  <a:lnTo>
                    <a:pt x="2918599" y="93154"/>
                  </a:lnTo>
                  <a:lnTo>
                    <a:pt x="2919514" y="91630"/>
                  </a:lnTo>
                  <a:lnTo>
                    <a:pt x="2919514" y="100774"/>
                  </a:lnTo>
                  <a:lnTo>
                    <a:pt x="2930182" y="100774"/>
                  </a:lnTo>
                  <a:lnTo>
                    <a:pt x="2930182" y="91630"/>
                  </a:lnTo>
                  <a:lnTo>
                    <a:pt x="2930182" y="101"/>
                  </a:lnTo>
                  <a:close/>
                </a:path>
                <a:path w="3453765" h="131444">
                  <a:moveTo>
                    <a:pt x="3085922" y="27533"/>
                  </a:moveTo>
                  <a:lnTo>
                    <a:pt x="3072206" y="27533"/>
                  </a:lnTo>
                  <a:lnTo>
                    <a:pt x="3056864" y="73342"/>
                  </a:lnTo>
                  <a:lnTo>
                    <a:pt x="3053816" y="77914"/>
                  </a:lnTo>
                  <a:lnTo>
                    <a:pt x="3052292" y="82486"/>
                  </a:lnTo>
                  <a:lnTo>
                    <a:pt x="3052292" y="87058"/>
                  </a:lnTo>
                  <a:lnTo>
                    <a:pt x="3050768" y="80962"/>
                  </a:lnTo>
                  <a:lnTo>
                    <a:pt x="3047720" y="71818"/>
                  </a:lnTo>
                  <a:lnTo>
                    <a:pt x="3030956" y="27533"/>
                  </a:lnTo>
                  <a:lnTo>
                    <a:pt x="3018764" y="27533"/>
                  </a:lnTo>
                  <a:lnTo>
                    <a:pt x="3046196" y="100774"/>
                  </a:lnTo>
                  <a:lnTo>
                    <a:pt x="3056864" y="100774"/>
                  </a:lnTo>
                  <a:lnTo>
                    <a:pt x="3085922" y="27533"/>
                  </a:lnTo>
                  <a:close/>
                </a:path>
                <a:path w="3453765" h="131444">
                  <a:moveTo>
                    <a:pt x="3159163" y="64211"/>
                  </a:moveTo>
                  <a:lnTo>
                    <a:pt x="3158756" y="58115"/>
                  </a:lnTo>
                  <a:lnTo>
                    <a:pt x="3158591" y="55638"/>
                  </a:lnTo>
                  <a:lnTo>
                    <a:pt x="3156877" y="48209"/>
                  </a:lnTo>
                  <a:lnTo>
                    <a:pt x="3154019" y="41922"/>
                  </a:lnTo>
                  <a:lnTo>
                    <a:pt x="3150019" y="36779"/>
                  </a:lnTo>
                  <a:lnTo>
                    <a:pt x="3145447" y="32753"/>
                  </a:lnTo>
                  <a:lnTo>
                    <a:pt x="3145447" y="52019"/>
                  </a:lnTo>
                  <a:lnTo>
                    <a:pt x="3145447" y="58115"/>
                  </a:lnTo>
                  <a:lnTo>
                    <a:pt x="3105823" y="58115"/>
                  </a:lnTo>
                  <a:lnTo>
                    <a:pt x="3105823" y="52019"/>
                  </a:lnTo>
                  <a:lnTo>
                    <a:pt x="3107347" y="45923"/>
                  </a:lnTo>
                  <a:lnTo>
                    <a:pt x="3111919" y="42875"/>
                  </a:lnTo>
                  <a:lnTo>
                    <a:pt x="3116491" y="38303"/>
                  </a:lnTo>
                  <a:lnTo>
                    <a:pt x="3121063" y="36779"/>
                  </a:lnTo>
                  <a:lnTo>
                    <a:pt x="3131731" y="36779"/>
                  </a:lnTo>
                  <a:lnTo>
                    <a:pt x="3137827" y="39827"/>
                  </a:lnTo>
                  <a:lnTo>
                    <a:pt x="3140875" y="44399"/>
                  </a:lnTo>
                  <a:lnTo>
                    <a:pt x="3143923" y="47447"/>
                  </a:lnTo>
                  <a:lnTo>
                    <a:pt x="3125635" y="26009"/>
                  </a:lnTo>
                  <a:lnTo>
                    <a:pt x="3118828" y="26822"/>
                  </a:lnTo>
                  <a:lnTo>
                    <a:pt x="3092577" y="56921"/>
                  </a:lnTo>
                  <a:lnTo>
                    <a:pt x="3092107" y="64211"/>
                  </a:lnTo>
                  <a:lnTo>
                    <a:pt x="3092119" y="67259"/>
                  </a:lnTo>
                  <a:lnTo>
                    <a:pt x="3112478" y="100025"/>
                  </a:lnTo>
                  <a:lnTo>
                    <a:pt x="3127159" y="102311"/>
                  </a:lnTo>
                  <a:lnTo>
                    <a:pt x="3134779" y="102311"/>
                  </a:lnTo>
                  <a:lnTo>
                    <a:pt x="3142399" y="100787"/>
                  </a:lnTo>
                  <a:lnTo>
                    <a:pt x="3146971" y="96215"/>
                  </a:lnTo>
                  <a:lnTo>
                    <a:pt x="3153067" y="93167"/>
                  </a:lnTo>
                  <a:lnTo>
                    <a:pt x="3156115" y="87071"/>
                  </a:lnTo>
                  <a:lnTo>
                    <a:pt x="3159163" y="79451"/>
                  </a:lnTo>
                  <a:lnTo>
                    <a:pt x="3145447" y="77927"/>
                  </a:lnTo>
                  <a:lnTo>
                    <a:pt x="3143923" y="82499"/>
                  </a:lnTo>
                  <a:lnTo>
                    <a:pt x="3140875" y="87071"/>
                  </a:lnTo>
                  <a:lnTo>
                    <a:pt x="3137827" y="88595"/>
                  </a:lnTo>
                  <a:lnTo>
                    <a:pt x="3134779" y="91643"/>
                  </a:lnTo>
                  <a:lnTo>
                    <a:pt x="3131731" y="93167"/>
                  </a:lnTo>
                  <a:lnTo>
                    <a:pt x="3121063" y="93167"/>
                  </a:lnTo>
                  <a:lnTo>
                    <a:pt x="3114967" y="90119"/>
                  </a:lnTo>
                  <a:lnTo>
                    <a:pt x="3111919" y="85547"/>
                  </a:lnTo>
                  <a:lnTo>
                    <a:pt x="3107347" y="82499"/>
                  </a:lnTo>
                  <a:lnTo>
                    <a:pt x="3105823" y="76403"/>
                  </a:lnTo>
                  <a:lnTo>
                    <a:pt x="3104299" y="67259"/>
                  </a:lnTo>
                  <a:lnTo>
                    <a:pt x="3159163" y="67259"/>
                  </a:lnTo>
                  <a:lnTo>
                    <a:pt x="3159163" y="64211"/>
                  </a:lnTo>
                  <a:close/>
                </a:path>
                <a:path w="3453765" h="131444">
                  <a:moveTo>
                    <a:pt x="3233928" y="47434"/>
                  </a:moveTo>
                  <a:lnTo>
                    <a:pt x="3230791" y="38290"/>
                  </a:lnTo>
                  <a:lnTo>
                    <a:pt x="3229267" y="35242"/>
                  </a:lnTo>
                  <a:lnTo>
                    <a:pt x="3223171" y="29146"/>
                  </a:lnTo>
                  <a:lnTo>
                    <a:pt x="3214027" y="26098"/>
                  </a:lnTo>
                  <a:lnTo>
                    <a:pt x="3200311" y="26098"/>
                  </a:lnTo>
                  <a:lnTo>
                    <a:pt x="3192691" y="30670"/>
                  </a:lnTo>
                  <a:lnTo>
                    <a:pt x="3186595" y="36766"/>
                  </a:lnTo>
                  <a:lnTo>
                    <a:pt x="3186595" y="101"/>
                  </a:lnTo>
                  <a:lnTo>
                    <a:pt x="3174403" y="101"/>
                  </a:lnTo>
                  <a:lnTo>
                    <a:pt x="3174403" y="100774"/>
                  </a:lnTo>
                  <a:lnTo>
                    <a:pt x="3186595" y="100774"/>
                  </a:lnTo>
                  <a:lnTo>
                    <a:pt x="3186595" y="55054"/>
                  </a:lnTo>
                  <a:lnTo>
                    <a:pt x="3188119" y="50482"/>
                  </a:lnTo>
                  <a:lnTo>
                    <a:pt x="3189643" y="47434"/>
                  </a:lnTo>
                  <a:lnTo>
                    <a:pt x="3189643" y="44386"/>
                  </a:lnTo>
                  <a:lnTo>
                    <a:pt x="3192691" y="41338"/>
                  </a:lnTo>
                  <a:lnTo>
                    <a:pt x="3201835" y="36766"/>
                  </a:lnTo>
                  <a:lnTo>
                    <a:pt x="3210979" y="36766"/>
                  </a:lnTo>
                  <a:lnTo>
                    <a:pt x="3215551" y="38290"/>
                  </a:lnTo>
                  <a:lnTo>
                    <a:pt x="3217075" y="41338"/>
                  </a:lnTo>
                  <a:lnTo>
                    <a:pt x="3220123" y="44386"/>
                  </a:lnTo>
                  <a:lnTo>
                    <a:pt x="3221647" y="48958"/>
                  </a:lnTo>
                  <a:lnTo>
                    <a:pt x="3221647" y="100774"/>
                  </a:lnTo>
                  <a:lnTo>
                    <a:pt x="3233928" y="100774"/>
                  </a:lnTo>
                  <a:lnTo>
                    <a:pt x="3233928" y="47434"/>
                  </a:lnTo>
                  <a:close/>
                </a:path>
                <a:path w="3453765" h="131444">
                  <a:moveTo>
                    <a:pt x="3264509" y="27533"/>
                  </a:moveTo>
                  <a:lnTo>
                    <a:pt x="3252317" y="27533"/>
                  </a:lnTo>
                  <a:lnTo>
                    <a:pt x="3252317" y="100774"/>
                  </a:lnTo>
                  <a:lnTo>
                    <a:pt x="3264509" y="100774"/>
                  </a:lnTo>
                  <a:lnTo>
                    <a:pt x="3264509" y="27533"/>
                  </a:lnTo>
                  <a:close/>
                </a:path>
                <a:path w="3453765" h="131444">
                  <a:moveTo>
                    <a:pt x="3264509" y="101"/>
                  </a:moveTo>
                  <a:lnTo>
                    <a:pt x="3252317" y="101"/>
                  </a:lnTo>
                  <a:lnTo>
                    <a:pt x="3252317" y="15341"/>
                  </a:lnTo>
                  <a:lnTo>
                    <a:pt x="3264509" y="15341"/>
                  </a:lnTo>
                  <a:lnTo>
                    <a:pt x="3264509" y="101"/>
                  </a:lnTo>
                  <a:close/>
                </a:path>
                <a:path w="3453765" h="131444">
                  <a:moveTo>
                    <a:pt x="3342322" y="76390"/>
                  </a:moveTo>
                  <a:lnTo>
                    <a:pt x="3330130" y="74866"/>
                  </a:lnTo>
                  <a:lnTo>
                    <a:pt x="3328606" y="80962"/>
                  </a:lnTo>
                  <a:lnTo>
                    <a:pt x="3327082" y="85534"/>
                  </a:lnTo>
                  <a:lnTo>
                    <a:pt x="3320986" y="91732"/>
                  </a:lnTo>
                  <a:lnTo>
                    <a:pt x="3316414" y="93256"/>
                  </a:lnTo>
                  <a:lnTo>
                    <a:pt x="3305746" y="93256"/>
                  </a:lnTo>
                  <a:lnTo>
                    <a:pt x="3301174" y="90208"/>
                  </a:lnTo>
                  <a:lnTo>
                    <a:pt x="3296602" y="85534"/>
                  </a:lnTo>
                  <a:lnTo>
                    <a:pt x="3293554" y="80962"/>
                  </a:lnTo>
                  <a:lnTo>
                    <a:pt x="3290506" y="74866"/>
                  </a:lnTo>
                  <a:lnTo>
                    <a:pt x="3290506" y="55054"/>
                  </a:lnTo>
                  <a:lnTo>
                    <a:pt x="3293554" y="47434"/>
                  </a:lnTo>
                  <a:lnTo>
                    <a:pt x="3296602" y="42862"/>
                  </a:lnTo>
                  <a:lnTo>
                    <a:pt x="3301174" y="38290"/>
                  </a:lnTo>
                  <a:lnTo>
                    <a:pt x="3305746" y="36766"/>
                  </a:lnTo>
                  <a:lnTo>
                    <a:pt x="3316414" y="36766"/>
                  </a:lnTo>
                  <a:lnTo>
                    <a:pt x="3322510" y="39814"/>
                  </a:lnTo>
                  <a:lnTo>
                    <a:pt x="3325558" y="42862"/>
                  </a:lnTo>
                  <a:lnTo>
                    <a:pt x="3327082" y="45910"/>
                  </a:lnTo>
                  <a:lnTo>
                    <a:pt x="3328606" y="52006"/>
                  </a:lnTo>
                  <a:lnTo>
                    <a:pt x="3340798" y="48958"/>
                  </a:lnTo>
                  <a:lnTo>
                    <a:pt x="3339274" y="42862"/>
                  </a:lnTo>
                  <a:lnTo>
                    <a:pt x="3336226" y="36766"/>
                  </a:lnTo>
                  <a:lnTo>
                    <a:pt x="3331654" y="32194"/>
                  </a:lnTo>
                  <a:lnTo>
                    <a:pt x="3319462" y="26098"/>
                  </a:lnTo>
                  <a:lnTo>
                    <a:pt x="3305746" y="26098"/>
                  </a:lnTo>
                  <a:lnTo>
                    <a:pt x="3299650" y="27622"/>
                  </a:lnTo>
                  <a:lnTo>
                    <a:pt x="3295078" y="30670"/>
                  </a:lnTo>
                  <a:lnTo>
                    <a:pt x="3288982" y="33718"/>
                  </a:lnTo>
                  <a:lnTo>
                    <a:pt x="3284321" y="38290"/>
                  </a:lnTo>
                  <a:lnTo>
                    <a:pt x="3282797" y="44386"/>
                  </a:lnTo>
                  <a:lnTo>
                    <a:pt x="3279749" y="50482"/>
                  </a:lnTo>
                  <a:lnTo>
                    <a:pt x="3278225" y="56578"/>
                  </a:lnTo>
                  <a:lnTo>
                    <a:pt x="3278225" y="64198"/>
                  </a:lnTo>
                  <a:lnTo>
                    <a:pt x="3297936" y="100114"/>
                  </a:lnTo>
                  <a:lnTo>
                    <a:pt x="3311842" y="102400"/>
                  </a:lnTo>
                  <a:lnTo>
                    <a:pt x="3319462" y="102400"/>
                  </a:lnTo>
                  <a:lnTo>
                    <a:pt x="3325558" y="100876"/>
                  </a:lnTo>
                  <a:lnTo>
                    <a:pt x="3331654" y="96304"/>
                  </a:lnTo>
                  <a:lnTo>
                    <a:pt x="3337750" y="90208"/>
                  </a:lnTo>
                  <a:lnTo>
                    <a:pt x="3340798" y="84010"/>
                  </a:lnTo>
                  <a:lnTo>
                    <a:pt x="3342322" y="76390"/>
                  </a:lnTo>
                  <a:close/>
                </a:path>
                <a:path w="3453765" h="131444">
                  <a:moveTo>
                    <a:pt x="3365004" y="0"/>
                  </a:moveTo>
                  <a:lnTo>
                    <a:pt x="3351288" y="0"/>
                  </a:lnTo>
                  <a:lnTo>
                    <a:pt x="3351288" y="100596"/>
                  </a:lnTo>
                  <a:lnTo>
                    <a:pt x="3365004" y="100596"/>
                  </a:lnTo>
                  <a:lnTo>
                    <a:pt x="3365004" y="0"/>
                  </a:lnTo>
                  <a:close/>
                </a:path>
                <a:path w="3453765" h="131444">
                  <a:moveTo>
                    <a:pt x="3446157" y="64109"/>
                  </a:moveTo>
                  <a:lnTo>
                    <a:pt x="3445751" y="58013"/>
                  </a:lnTo>
                  <a:lnTo>
                    <a:pt x="3445586" y="55537"/>
                  </a:lnTo>
                  <a:lnTo>
                    <a:pt x="3443871" y="48107"/>
                  </a:lnTo>
                  <a:lnTo>
                    <a:pt x="3441014" y="41821"/>
                  </a:lnTo>
                  <a:lnTo>
                    <a:pt x="3437013" y="36677"/>
                  </a:lnTo>
                  <a:lnTo>
                    <a:pt x="3432441" y="32715"/>
                  </a:lnTo>
                  <a:lnTo>
                    <a:pt x="3432441" y="51917"/>
                  </a:lnTo>
                  <a:lnTo>
                    <a:pt x="3432441" y="58013"/>
                  </a:lnTo>
                  <a:lnTo>
                    <a:pt x="3392817" y="58013"/>
                  </a:lnTo>
                  <a:lnTo>
                    <a:pt x="3392817" y="51917"/>
                  </a:lnTo>
                  <a:lnTo>
                    <a:pt x="3394341" y="45821"/>
                  </a:lnTo>
                  <a:lnTo>
                    <a:pt x="3398913" y="42773"/>
                  </a:lnTo>
                  <a:lnTo>
                    <a:pt x="3401961" y="38201"/>
                  </a:lnTo>
                  <a:lnTo>
                    <a:pt x="3408057" y="36677"/>
                  </a:lnTo>
                  <a:lnTo>
                    <a:pt x="3418725" y="36677"/>
                  </a:lnTo>
                  <a:lnTo>
                    <a:pt x="3424821" y="39725"/>
                  </a:lnTo>
                  <a:lnTo>
                    <a:pt x="3427869" y="44297"/>
                  </a:lnTo>
                  <a:lnTo>
                    <a:pt x="3430917" y="47345"/>
                  </a:lnTo>
                  <a:lnTo>
                    <a:pt x="3412629" y="26009"/>
                  </a:lnTo>
                  <a:lnTo>
                    <a:pt x="3405809" y="26822"/>
                  </a:lnTo>
                  <a:lnTo>
                    <a:pt x="3379571" y="56819"/>
                  </a:lnTo>
                  <a:lnTo>
                    <a:pt x="3379101" y="64109"/>
                  </a:lnTo>
                  <a:lnTo>
                    <a:pt x="3379114" y="67157"/>
                  </a:lnTo>
                  <a:lnTo>
                    <a:pt x="3399472" y="100025"/>
                  </a:lnTo>
                  <a:lnTo>
                    <a:pt x="3414153" y="102311"/>
                  </a:lnTo>
                  <a:lnTo>
                    <a:pt x="3421773" y="102311"/>
                  </a:lnTo>
                  <a:lnTo>
                    <a:pt x="3429393" y="100787"/>
                  </a:lnTo>
                  <a:lnTo>
                    <a:pt x="3433965" y="96215"/>
                  </a:lnTo>
                  <a:lnTo>
                    <a:pt x="3440061" y="93167"/>
                  </a:lnTo>
                  <a:lnTo>
                    <a:pt x="3443109" y="87071"/>
                  </a:lnTo>
                  <a:lnTo>
                    <a:pt x="3446157" y="79451"/>
                  </a:lnTo>
                  <a:lnTo>
                    <a:pt x="3432441" y="77927"/>
                  </a:lnTo>
                  <a:lnTo>
                    <a:pt x="3430917" y="82499"/>
                  </a:lnTo>
                  <a:lnTo>
                    <a:pt x="3427869" y="87071"/>
                  </a:lnTo>
                  <a:lnTo>
                    <a:pt x="3424821" y="88595"/>
                  </a:lnTo>
                  <a:lnTo>
                    <a:pt x="3421773" y="91643"/>
                  </a:lnTo>
                  <a:lnTo>
                    <a:pt x="3418725" y="93167"/>
                  </a:lnTo>
                  <a:lnTo>
                    <a:pt x="3408057" y="93167"/>
                  </a:lnTo>
                  <a:lnTo>
                    <a:pt x="3401961" y="90119"/>
                  </a:lnTo>
                  <a:lnTo>
                    <a:pt x="3398913" y="85547"/>
                  </a:lnTo>
                  <a:lnTo>
                    <a:pt x="3394341" y="82499"/>
                  </a:lnTo>
                  <a:lnTo>
                    <a:pt x="3392817" y="76403"/>
                  </a:lnTo>
                  <a:lnTo>
                    <a:pt x="3391192" y="67157"/>
                  </a:lnTo>
                  <a:lnTo>
                    <a:pt x="3446157" y="67157"/>
                  </a:lnTo>
                  <a:lnTo>
                    <a:pt x="3446157" y="64109"/>
                  </a:lnTo>
                  <a:close/>
                </a:path>
                <a:path w="3453765" h="131444">
                  <a:moveTo>
                    <a:pt x="3453384" y="115824"/>
                  </a:moveTo>
                  <a:lnTo>
                    <a:pt x="2567990" y="115824"/>
                  </a:lnTo>
                  <a:lnTo>
                    <a:pt x="2568333" y="114490"/>
                  </a:lnTo>
                  <a:lnTo>
                    <a:pt x="2571470" y="109918"/>
                  </a:lnTo>
                  <a:lnTo>
                    <a:pt x="2572994" y="102298"/>
                  </a:lnTo>
                  <a:lnTo>
                    <a:pt x="2572994" y="91630"/>
                  </a:lnTo>
                  <a:lnTo>
                    <a:pt x="2572994" y="90106"/>
                  </a:lnTo>
                  <a:lnTo>
                    <a:pt x="2572994" y="27533"/>
                  </a:lnTo>
                  <a:lnTo>
                    <a:pt x="2560713" y="27533"/>
                  </a:lnTo>
                  <a:lnTo>
                    <a:pt x="2560713" y="36677"/>
                  </a:lnTo>
                  <a:lnTo>
                    <a:pt x="2560713" y="54965"/>
                  </a:lnTo>
                  <a:lnTo>
                    <a:pt x="2560713" y="73342"/>
                  </a:lnTo>
                  <a:lnTo>
                    <a:pt x="2559189" y="79438"/>
                  </a:lnTo>
                  <a:lnTo>
                    <a:pt x="2554617" y="84010"/>
                  </a:lnTo>
                  <a:lnTo>
                    <a:pt x="2551569" y="88582"/>
                  </a:lnTo>
                  <a:lnTo>
                    <a:pt x="2546997" y="90106"/>
                  </a:lnTo>
                  <a:lnTo>
                    <a:pt x="2534805" y="90106"/>
                  </a:lnTo>
                  <a:lnTo>
                    <a:pt x="2530233" y="88582"/>
                  </a:lnTo>
                  <a:lnTo>
                    <a:pt x="2527185" y="84010"/>
                  </a:lnTo>
                  <a:lnTo>
                    <a:pt x="2522613" y="79438"/>
                  </a:lnTo>
                  <a:lnTo>
                    <a:pt x="2521089" y="73342"/>
                  </a:lnTo>
                  <a:lnTo>
                    <a:pt x="2521089" y="54965"/>
                  </a:lnTo>
                  <a:lnTo>
                    <a:pt x="2522613" y="47345"/>
                  </a:lnTo>
                  <a:lnTo>
                    <a:pt x="2530233" y="39725"/>
                  </a:lnTo>
                  <a:lnTo>
                    <a:pt x="2534805" y="36677"/>
                  </a:lnTo>
                  <a:lnTo>
                    <a:pt x="2546997" y="36677"/>
                  </a:lnTo>
                  <a:lnTo>
                    <a:pt x="2551569" y="39725"/>
                  </a:lnTo>
                  <a:lnTo>
                    <a:pt x="2554617" y="44297"/>
                  </a:lnTo>
                  <a:lnTo>
                    <a:pt x="2559189" y="47345"/>
                  </a:lnTo>
                  <a:lnTo>
                    <a:pt x="2560713" y="54965"/>
                  </a:lnTo>
                  <a:lnTo>
                    <a:pt x="2560713" y="36677"/>
                  </a:lnTo>
                  <a:lnTo>
                    <a:pt x="2556141" y="30581"/>
                  </a:lnTo>
                  <a:lnTo>
                    <a:pt x="2548521" y="26009"/>
                  </a:lnTo>
                  <a:lnTo>
                    <a:pt x="2533281" y="26009"/>
                  </a:lnTo>
                  <a:lnTo>
                    <a:pt x="2527185" y="27533"/>
                  </a:lnTo>
                  <a:lnTo>
                    <a:pt x="2522613" y="32105"/>
                  </a:lnTo>
                  <a:lnTo>
                    <a:pt x="2518041" y="35153"/>
                  </a:lnTo>
                  <a:lnTo>
                    <a:pt x="2511945" y="44297"/>
                  </a:lnTo>
                  <a:lnTo>
                    <a:pt x="2508796" y="50393"/>
                  </a:lnTo>
                  <a:lnTo>
                    <a:pt x="2508796" y="64109"/>
                  </a:lnTo>
                  <a:lnTo>
                    <a:pt x="2530233" y="100774"/>
                  </a:lnTo>
                  <a:lnTo>
                    <a:pt x="2548521" y="100774"/>
                  </a:lnTo>
                  <a:lnTo>
                    <a:pt x="2554617" y="97726"/>
                  </a:lnTo>
                  <a:lnTo>
                    <a:pt x="2559189" y="91630"/>
                  </a:lnTo>
                  <a:lnTo>
                    <a:pt x="2559189" y="106870"/>
                  </a:lnTo>
                  <a:lnTo>
                    <a:pt x="2557665" y="111442"/>
                  </a:lnTo>
                  <a:lnTo>
                    <a:pt x="2556141" y="114490"/>
                  </a:lnTo>
                  <a:lnTo>
                    <a:pt x="2554808" y="115824"/>
                  </a:lnTo>
                  <a:lnTo>
                    <a:pt x="2525471" y="115824"/>
                  </a:lnTo>
                  <a:lnTo>
                    <a:pt x="2522613" y="112966"/>
                  </a:lnTo>
                  <a:lnTo>
                    <a:pt x="2522613" y="108394"/>
                  </a:lnTo>
                  <a:lnTo>
                    <a:pt x="2510421" y="106870"/>
                  </a:lnTo>
                  <a:lnTo>
                    <a:pt x="2510421" y="114490"/>
                  </a:lnTo>
                  <a:lnTo>
                    <a:pt x="2511082" y="115824"/>
                  </a:lnTo>
                  <a:lnTo>
                    <a:pt x="0" y="115824"/>
                  </a:lnTo>
                  <a:lnTo>
                    <a:pt x="0" y="128016"/>
                  </a:lnTo>
                  <a:lnTo>
                    <a:pt x="2423172" y="128016"/>
                  </a:lnTo>
                  <a:lnTo>
                    <a:pt x="2423172" y="129552"/>
                  </a:lnTo>
                  <a:lnTo>
                    <a:pt x="2505456" y="129552"/>
                  </a:lnTo>
                  <a:lnTo>
                    <a:pt x="2505456" y="128016"/>
                  </a:lnTo>
                  <a:lnTo>
                    <a:pt x="2523756" y="128016"/>
                  </a:lnTo>
                  <a:lnTo>
                    <a:pt x="2530233" y="131254"/>
                  </a:lnTo>
                  <a:lnTo>
                    <a:pt x="2546997" y="131254"/>
                  </a:lnTo>
                  <a:lnTo>
                    <a:pt x="2553093" y="129730"/>
                  </a:lnTo>
                  <a:lnTo>
                    <a:pt x="2555659" y="128016"/>
                  </a:lnTo>
                  <a:lnTo>
                    <a:pt x="2938272" y="128016"/>
                  </a:lnTo>
                  <a:lnTo>
                    <a:pt x="2938272" y="129552"/>
                  </a:lnTo>
                  <a:lnTo>
                    <a:pt x="3020580" y="129552"/>
                  </a:lnTo>
                  <a:lnTo>
                    <a:pt x="3020580" y="128016"/>
                  </a:lnTo>
                  <a:lnTo>
                    <a:pt x="3453384" y="128016"/>
                  </a:lnTo>
                  <a:lnTo>
                    <a:pt x="3453384" y="115824"/>
                  </a:lnTo>
                  <a:close/>
                </a:path>
              </a:pathLst>
            </a:custGeom>
            <a:solidFill>
              <a:srgbClr val="0362C1"/>
            </a:solidFill>
          </p:spPr>
          <p:txBody>
            <a:bodyPr wrap="square" lIns="0" tIns="0" rIns="0" bIns="0" rtlCol="0"/>
            <a:lstStyle/>
            <a:p>
              <a:endParaRPr/>
            </a:p>
          </p:txBody>
        </p:sp>
      </p:grpSp>
      <p:grpSp>
        <p:nvGrpSpPr>
          <p:cNvPr id="29" name="object 29"/>
          <p:cNvGrpSpPr/>
          <p:nvPr/>
        </p:nvGrpSpPr>
        <p:grpSpPr>
          <a:xfrm>
            <a:off x="1327975" y="1525809"/>
            <a:ext cx="100330" cy="102235"/>
            <a:chOff x="1327975" y="1525809"/>
            <a:chExt cx="100330" cy="102235"/>
          </a:xfrm>
        </p:grpSpPr>
        <p:pic>
          <p:nvPicPr>
            <p:cNvPr id="30" name="object 30"/>
            <p:cNvPicPr/>
            <p:nvPr/>
          </p:nvPicPr>
          <p:blipFill>
            <a:blip r:embed="rId15" cstate="print"/>
            <a:stretch>
              <a:fillRect/>
            </a:stretch>
          </p:blipFill>
          <p:spPr>
            <a:xfrm>
              <a:off x="1327975" y="1525809"/>
              <a:ext cx="65627" cy="100774"/>
            </a:xfrm>
            <a:prstGeom prst="rect">
              <a:avLst/>
            </a:prstGeom>
          </p:spPr>
        </p:pic>
        <p:sp>
          <p:nvSpPr>
            <p:cNvPr id="31" name="object 31"/>
            <p:cNvSpPr/>
            <p:nvPr/>
          </p:nvSpPr>
          <p:spPr>
            <a:xfrm>
              <a:off x="1412748" y="1612391"/>
              <a:ext cx="15240" cy="15240"/>
            </a:xfrm>
            <a:custGeom>
              <a:avLst/>
              <a:gdLst/>
              <a:ahLst/>
              <a:cxnLst/>
              <a:rect l="l" t="t" r="r" b="b"/>
              <a:pathLst>
                <a:path w="15240"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grpSp>
        <p:nvGrpSpPr>
          <p:cNvPr id="32" name="object 32"/>
          <p:cNvGrpSpPr/>
          <p:nvPr/>
        </p:nvGrpSpPr>
        <p:grpSpPr>
          <a:xfrm>
            <a:off x="1559909" y="1524285"/>
            <a:ext cx="2579370" cy="304165"/>
            <a:chOff x="1559909" y="1524285"/>
            <a:chExt cx="2579370" cy="304165"/>
          </a:xfrm>
        </p:grpSpPr>
        <p:pic>
          <p:nvPicPr>
            <p:cNvPr id="33" name="object 33"/>
            <p:cNvPicPr/>
            <p:nvPr/>
          </p:nvPicPr>
          <p:blipFill>
            <a:blip r:embed="rId16" cstate="print"/>
            <a:stretch>
              <a:fillRect/>
            </a:stretch>
          </p:blipFill>
          <p:spPr>
            <a:xfrm>
              <a:off x="1559909" y="1524285"/>
              <a:ext cx="2547842" cy="303657"/>
            </a:xfrm>
            <a:prstGeom prst="rect">
              <a:avLst/>
            </a:prstGeom>
          </p:spPr>
        </p:pic>
        <p:sp>
          <p:nvSpPr>
            <p:cNvPr id="34" name="object 34"/>
            <p:cNvSpPr/>
            <p:nvPr/>
          </p:nvSpPr>
          <p:spPr>
            <a:xfrm>
              <a:off x="4123944" y="1612392"/>
              <a:ext cx="15240" cy="15240"/>
            </a:xfrm>
            <a:custGeom>
              <a:avLst/>
              <a:gdLst/>
              <a:ahLst/>
              <a:cxnLst/>
              <a:rect l="l" t="t" r="r" b="b"/>
              <a:pathLst>
                <a:path w="15239" h="15239">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35" name="object 35"/>
          <p:cNvSpPr/>
          <p:nvPr/>
        </p:nvSpPr>
        <p:spPr>
          <a:xfrm>
            <a:off x="1329499" y="1696694"/>
            <a:ext cx="99060" cy="102870"/>
          </a:xfrm>
          <a:custGeom>
            <a:avLst/>
            <a:gdLst/>
            <a:ahLst/>
            <a:cxnLst/>
            <a:rect l="l" t="t" r="r" b="b"/>
            <a:pathLst>
              <a:path w="99059" h="102869">
                <a:moveTo>
                  <a:pt x="65620" y="64096"/>
                </a:moveTo>
                <a:lnTo>
                  <a:pt x="64096" y="59524"/>
                </a:lnTo>
                <a:lnTo>
                  <a:pt x="59016" y="51904"/>
                </a:lnTo>
                <a:lnTo>
                  <a:pt x="58000" y="50380"/>
                </a:lnTo>
                <a:lnTo>
                  <a:pt x="53428" y="47332"/>
                </a:lnTo>
                <a:lnTo>
                  <a:pt x="47244" y="45808"/>
                </a:lnTo>
                <a:lnTo>
                  <a:pt x="51816" y="44284"/>
                </a:lnTo>
                <a:lnTo>
                  <a:pt x="54952" y="41236"/>
                </a:lnTo>
                <a:lnTo>
                  <a:pt x="58000" y="38188"/>
                </a:lnTo>
                <a:lnTo>
                  <a:pt x="59524" y="35140"/>
                </a:lnTo>
                <a:lnTo>
                  <a:pt x="61048" y="30568"/>
                </a:lnTo>
                <a:lnTo>
                  <a:pt x="61048" y="21424"/>
                </a:lnTo>
                <a:lnTo>
                  <a:pt x="59524" y="16852"/>
                </a:lnTo>
                <a:lnTo>
                  <a:pt x="58000" y="13804"/>
                </a:lnTo>
                <a:lnTo>
                  <a:pt x="55943" y="10668"/>
                </a:lnTo>
                <a:lnTo>
                  <a:pt x="54952" y="9144"/>
                </a:lnTo>
                <a:lnTo>
                  <a:pt x="51816" y="6096"/>
                </a:lnTo>
                <a:lnTo>
                  <a:pt x="47244" y="3048"/>
                </a:lnTo>
                <a:lnTo>
                  <a:pt x="42672" y="1524"/>
                </a:lnTo>
                <a:lnTo>
                  <a:pt x="36576" y="0"/>
                </a:lnTo>
                <a:lnTo>
                  <a:pt x="22860" y="0"/>
                </a:lnTo>
                <a:lnTo>
                  <a:pt x="16764" y="3048"/>
                </a:lnTo>
                <a:lnTo>
                  <a:pt x="12192" y="7620"/>
                </a:lnTo>
                <a:lnTo>
                  <a:pt x="6096" y="10668"/>
                </a:lnTo>
                <a:lnTo>
                  <a:pt x="3048" y="18376"/>
                </a:lnTo>
                <a:lnTo>
                  <a:pt x="1524" y="25996"/>
                </a:lnTo>
                <a:lnTo>
                  <a:pt x="13716" y="29044"/>
                </a:lnTo>
                <a:lnTo>
                  <a:pt x="15240" y="22948"/>
                </a:lnTo>
                <a:lnTo>
                  <a:pt x="16764" y="18376"/>
                </a:lnTo>
                <a:lnTo>
                  <a:pt x="19812" y="15328"/>
                </a:lnTo>
                <a:lnTo>
                  <a:pt x="22860" y="12192"/>
                </a:lnTo>
                <a:lnTo>
                  <a:pt x="27432" y="10668"/>
                </a:lnTo>
                <a:lnTo>
                  <a:pt x="36576" y="10668"/>
                </a:lnTo>
                <a:lnTo>
                  <a:pt x="41148" y="12192"/>
                </a:lnTo>
                <a:lnTo>
                  <a:pt x="44196" y="15328"/>
                </a:lnTo>
                <a:lnTo>
                  <a:pt x="47244" y="18376"/>
                </a:lnTo>
                <a:lnTo>
                  <a:pt x="48768" y="21424"/>
                </a:lnTo>
                <a:lnTo>
                  <a:pt x="48768" y="32092"/>
                </a:lnTo>
                <a:lnTo>
                  <a:pt x="45720" y="35140"/>
                </a:lnTo>
                <a:lnTo>
                  <a:pt x="41148" y="38188"/>
                </a:lnTo>
                <a:lnTo>
                  <a:pt x="38100" y="41236"/>
                </a:lnTo>
                <a:lnTo>
                  <a:pt x="33528" y="42760"/>
                </a:lnTo>
                <a:lnTo>
                  <a:pt x="25908" y="42760"/>
                </a:lnTo>
                <a:lnTo>
                  <a:pt x="24384" y="53428"/>
                </a:lnTo>
                <a:lnTo>
                  <a:pt x="27432" y="51904"/>
                </a:lnTo>
                <a:lnTo>
                  <a:pt x="38100" y="51904"/>
                </a:lnTo>
                <a:lnTo>
                  <a:pt x="44196" y="53428"/>
                </a:lnTo>
                <a:lnTo>
                  <a:pt x="47244" y="58000"/>
                </a:lnTo>
                <a:lnTo>
                  <a:pt x="50292" y="61048"/>
                </a:lnTo>
                <a:lnTo>
                  <a:pt x="53428" y="65620"/>
                </a:lnTo>
                <a:lnTo>
                  <a:pt x="53428" y="77812"/>
                </a:lnTo>
                <a:lnTo>
                  <a:pt x="50292" y="82384"/>
                </a:lnTo>
                <a:lnTo>
                  <a:pt x="47244" y="86956"/>
                </a:lnTo>
                <a:lnTo>
                  <a:pt x="42672" y="90004"/>
                </a:lnTo>
                <a:lnTo>
                  <a:pt x="38100" y="93154"/>
                </a:lnTo>
                <a:lnTo>
                  <a:pt x="27432" y="93154"/>
                </a:lnTo>
                <a:lnTo>
                  <a:pt x="22860" y="91528"/>
                </a:lnTo>
                <a:lnTo>
                  <a:pt x="16764" y="85432"/>
                </a:lnTo>
                <a:lnTo>
                  <a:pt x="13716" y="79336"/>
                </a:lnTo>
                <a:lnTo>
                  <a:pt x="12192" y="73240"/>
                </a:lnTo>
                <a:lnTo>
                  <a:pt x="0" y="74764"/>
                </a:lnTo>
                <a:lnTo>
                  <a:pt x="1524" y="82384"/>
                </a:lnTo>
                <a:lnTo>
                  <a:pt x="4572" y="90004"/>
                </a:lnTo>
                <a:lnTo>
                  <a:pt x="10668" y="94678"/>
                </a:lnTo>
                <a:lnTo>
                  <a:pt x="15240" y="100774"/>
                </a:lnTo>
                <a:lnTo>
                  <a:pt x="22860" y="102298"/>
                </a:lnTo>
                <a:lnTo>
                  <a:pt x="32004" y="102298"/>
                </a:lnTo>
                <a:lnTo>
                  <a:pt x="65620" y="79336"/>
                </a:lnTo>
                <a:lnTo>
                  <a:pt x="65620" y="64096"/>
                </a:lnTo>
                <a:close/>
              </a:path>
              <a:path w="99059" h="102869">
                <a:moveTo>
                  <a:pt x="98475" y="86385"/>
                </a:moveTo>
                <a:lnTo>
                  <a:pt x="83248" y="86385"/>
                </a:lnTo>
                <a:lnTo>
                  <a:pt x="83248" y="101638"/>
                </a:lnTo>
                <a:lnTo>
                  <a:pt x="98475" y="101638"/>
                </a:lnTo>
                <a:lnTo>
                  <a:pt x="98475" y="86385"/>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2060" y="9600532"/>
            <a:ext cx="65627" cy="100679"/>
          </a:xfrm>
          <a:prstGeom prst="rect">
            <a:avLst/>
          </a:prstGeom>
        </p:spPr>
      </p:pic>
      <p:grpSp>
        <p:nvGrpSpPr>
          <p:cNvPr id="15" name="object 15"/>
          <p:cNvGrpSpPr/>
          <p:nvPr/>
        </p:nvGrpSpPr>
        <p:grpSpPr>
          <a:xfrm>
            <a:off x="1109662" y="837723"/>
            <a:ext cx="1764664" cy="147955"/>
            <a:chOff x="1109662" y="837723"/>
            <a:chExt cx="1764664" cy="147955"/>
          </a:xfrm>
        </p:grpSpPr>
        <p:pic>
          <p:nvPicPr>
            <p:cNvPr id="16" name="object 16"/>
            <p:cNvPicPr/>
            <p:nvPr/>
          </p:nvPicPr>
          <p:blipFill>
            <a:blip r:embed="rId8" cstate="print"/>
            <a:stretch>
              <a:fillRect/>
            </a:stretch>
          </p:blipFill>
          <p:spPr>
            <a:xfrm>
              <a:off x="1109662" y="837723"/>
              <a:ext cx="1463897" cy="147923"/>
            </a:xfrm>
            <a:prstGeom prst="rect">
              <a:avLst/>
            </a:prstGeom>
          </p:spPr>
        </p:pic>
        <p:sp>
          <p:nvSpPr>
            <p:cNvPr id="17" name="object 17"/>
            <p:cNvSpPr/>
            <p:nvPr/>
          </p:nvSpPr>
          <p:spPr>
            <a:xfrm>
              <a:off x="2597937" y="837729"/>
              <a:ext cx="27940" cy="145415"/>
            </a:xfrm>
            <a:custGeom>
              <a:avLst/>
              <a:gdLst/>
              <a:ahLst/>
              <a:cxnLst/>
              <a:rect l="l" t="t" r="r" b="b"/>
              <a:pathLst>
                <a:path w="27939" h="145415">
                  <a:moveTo>
                    <a:pt x="27533" y="39624"/>
                  </a:moveTo>
                  <a:lnTo>
                    <a:pt x="0" y="39624"/>
                  </a:lnTo>
                  <a:lnTo>
                    <a:pt x="0" y="144868"/>
                  </a:lnTo>
                  <a:lnTo>
                    <a:pt x="27533" y="144868"/>
                  </a:lnTo>
                  <a:lnTo>
                    <a:pt x="27533" y="39624"/>
                  </a:lnTo>
                  <a:close/>
                </a:path>
                <a:path w="27939" h="145415">
                  <a:moveTo>
                    <a:pt x="27533" y="0"/>
                  </a:moveTo>
                  <a:lnTo>
                    <a:pt x="0" y="0"/>
                  </a:lnTo>
                  <a:lnTo>
                    <a:pt x="0" y="25908"/>
                  </a:lnTo>
                  <a:lnTo>
                    <a:pt x="27533" y="25908"/>
                  </a:lnTo>
                  <a:lnTo>
                    <a:pt x="27533" y="0"/>
                  </a:lnTo>
                  <a:close/>
                </a:path>
              </a:pathLst>
            </a:custGeom>
            <a:solidFill>
              <a:srgbClr val="2D5295"/>
            </a:solidFill>
          </p:spPr>
          <p:txBody>
            <a:bodyPr wrap="square" lIns="0" tIns="0" rIns="0" bIns="0" rtlCol="0"/>
            <a:lstStyle/>
            <a:p>
              <a:endParaRPr/>
            </a:p>
          </p:txBody>
        </p:sp>
        <p:pic>
          <p:nvPicPr>
            <p:cNvPr id="18" name="object 18"/>
            <p:cNvPicPr/>
            <p:nvPr/>
          </p:nvPicPr>
          <p:blipFill>
            <a:blip r:embed="rId9" cstate="print"/>
            <a:stretch>
              <a:fillRect/>
            </a:stretch>
          </p:blipFill>
          <p:spPr>
            <a:xfrm>
              <a:off x="2648331" y="874299"/>
              <a:ext cx="108394" cy="111347"/>
            </a:xfrm>
            <a:prstGeom prst="rect">
              <a:avLst/>
            </a:prstGeom>
          </p:spPr>
        </p:pic>
        <p:pic>
          <p:nvPicPr>
            <p:cNvPr id="19" name="object 19"/>
            <p:cNvPicPr/>
            <p:nvPr/>
          </p:nvPicPr>
          <p:blipFill>
            <a:blip r:embed="rId10" cstate="print"/>
            <a:stretch>
              <a:fillRect/>
            </a:stretch>
          </p:blipFill>
          <p:spPr>
            <a:xfrm>
              <a:off x="2779585" y="874299"/>
              <a:ext cx="94678" cy="108299"/>
            </a:xfrm>
            <a:prstGeom prst="rect">
              <a:avLst/>
            </a:prstGeom>
          </p:spPr>
        </p:pic>
      </p:grpSp>
      <p:grpSp>
        <p:nvGrpSpPr>
          <p:cNvPr id="20" name="object 20"/>
          <p:cNvGrpSpPr/>
          <p:nvPr/>
        </p:nvGrpSpPr>
        <p:grpSpPr>
          <a:xfrm>
            <a:off x="2953607" y="834580"/>
            <a:ext cx="699770" cy="151130"/>
            <a:chOff x="2953607" y="834580"/>
            <a:chExt cx="699770" cy="151130"/>
          </a:xfrm>
        </p:grpSpPr>
        <p:pic>
          <p:nvPicPr>
            <p:cNvPr id="21" name="object 21"/>
            <p:cNvPicPr/>
            <p:nvPr/>
          </p:nvPicPr>
          <p:blipFill>
            <a:blip r:embed="rId11" cstate="print"/>
            <a:stretch>
              <a:fillRect/>
            </a:stretch>
          </p:blipFill>
          <p:spPr>
            <a:xfrm>
              <a:off x="2953607" y="834580"/>
              <a:ext cx="253460" cy="151066"/>
            </a:xfrm>
            <a:prstGeom prst="rect">
              <a:avLst/>
            </a:prstGeom>
          </p:spPr>
        </p:pic>
        <p:pic>
          <p:nvPicPr>
            <p:cNvPr id="22" name="object 22"/>
            <p:cNvPicPr/>
            <p:nvPr/>
          </p:nvPicPr>
          <p:blipFill>
            <a:blip r:embed="rId12" cstate="print"/>
            <a:stretch>
              <a:fillRect/>
            </a:stretch>
          </p:blipFill>
          <p:spPr>
            <a:xfrm>
              <a:off x="3228403" y="840771"/>
              <a:ext cx="373951" cy="144875"/>
            </a:xfrm>
            <a:prstGeom prst="rect">
              <a:avLst/>
            </a:prstGeom>
          </p:spPr>
        </p:pic>
        <p:sp>
          <p:nvSpPr>
            <p:cNvPr id="23" name="object 23"/>
            <p:cNvSpPr/>
            <p:nvPr/>
          </p:nvSpPr>
          <p:spPr>
            <a:xfrm>
              <a:off x="3624072" y="836675"/>
              <a:ext cx="29209" cy="146685"/>
            </a:xfrm>
            <a:custGeom>
              <a:avLst/>
              <a:gdLst/>
              <a:ahLst/>
              <a:cxnLst/>
              <a:rect l="l" t="t" r="r" b="b"/>
              <a:pathLst>
                <a:path w="29210" h="146684">
                  <a:moveTo>
                    <a:pt x="28955" y="146304"/>
                  </a:moveTo>
                  <a:lnTo>
                    <a:pt x="0" y="146304"/>
                  </a:lnTo>
                  <a:lnTo>
                    <a:pt x="0" y="0"/>
                  </a:lnTo>
                  <a:lnTo>
                    <a:pt x="28955" y="0"/>
                  </a:lnTo>
                  <a:lnTo>
                    <a:pt x="28955" y="146304"/>
                  </a:lnTo>
                  <a:close/>
                </a:path>
              </a:pathLst>
            </a:custGeom>
            <a:solidFill>
              <a:srgbClr val="2D5295"/>
            </a:solidFill>
          </p:spPr>
          <p:txBody>
            <a:bodyPr wrap="square" lIns="0" tIns="0" rIns="0" bIns="0" rtlCol="0"/>
            <a:lstStyle/>
            <a:p>
              <a:endParaRPr/>
            </a:p>
          </p:txBody>
        </p:sp>
      </p:grpSp>
      <p:pic>
        <p:nvPicPr>
          <p:cNvPr id="24" name="object 24"/>
          <p:cNvPicPr/>
          <p:nvPr/>
        </p:nvPicPr>
        <p:blipFill>
          <a:blip r:embed="rId13" cstate="print"/>
          <a:stretch>
            <a:fillRect/>
          </a:stretch>
        </p:blipFill>
        <p:spPr>
          <a:xfrm>
            <a:off x="1185957" y="1435798"/>
            <a:ext cx="314515" cy="109823"/>
          </a:xfrm>
          <a:prstGeom prst="rect">
            <a:avLst/>
          </a:prstGeom>
        </p:spPr>
      </p:pic>
      <p:pic>
        <p:nvPicPr>
          <p:cNvPr id="25" name="object 25"/>
          <p:cNvPicPr/>
          <p:nvPr/>
        </p:nvPicPr>
        <p:blipFill>
          <a:blip r:embed="rId14" cstate="print"/>
          <a:stretch>
            <a:fillRect/>
          </a:stretch>
        </p:blipFill>
        <p:spPr>
          <a:xfrm>
            <a:off x="1559051" y="1434083"/>
            <a:ext cx="463391" cy="111537"/>
          </a:xfrm>
          <a:prstGeom prst="rect">
            <a:avLst/>
          </a:prstGeom>
        </p:spPr>
      </p:pic>
      <p:sp>
        <p:nvSpPr>
          <p:cNvPr id="26" name="object 26"/>
          <p:cNvSpPr/>
          <p:nvPr/>
        </p:nvSpPr>
        <p:spPr>
          <a:xfrm>
            <a:off x="2285047" y="1435810"/>
            <a:ext cx="551180" cy="109855"/>
          </a:xfrm>
          <a:custGeom>
            <a:avLst/>
            <a:gdLst/>
            <a:ahLst/>
            <a:cxnLst/>
            <a:rect l="l" t="t" r="r" b="b"/>
            <a:pathLst>
              <a:path w="551180" h="109855">
                <a:moveTo>
                  <a:pt x="102298" y="0"/>
                </a:moveTo>
                <a:lnTo>
                  <a:pt x="77812" y="0"/>
                </a:lnTo>
                <a:lnTo>
                  <a:pt x="51904" y="80860"/>
                </a:lnTo>
                <a:lnTo>
                  <a:pt x="24384" y="0"/>
                </a:lnTo>
                <a:lnTo>
                  <a:pt x="0" y="0"/>
                </a:lnTo>
                <a:lnTo>
                  <a:pt x="39712" y="108292"/>
                </a:lnTo>
                <a:lnTo>
                  <a:pt x="62572" y="108292"/>
                </a:lnTo>
                <a:lnTo>
                  <a:pt x="102298" y="0"/>
                </a:lnTo>
                <a:close/>
              </a:path>
              <a:path w="551180" h="109855">
                <a:moveTo>
                  <a:pt x="181635" y="74764"/>
                </a:moveTo>
                <a:lnTo>
                  <a:pt x="165811" y="34544"/>
                </a:lnTo>
                <a:lnTo>
                  <a:pt x="160299" y="31178"/>
                </a:lnTo>
                <a:lnTo>
                  <a:pt x="160299" y="56476"/>
                </a:lnTo>
                <a:lnTo>
                  <a:pt x="160299" y="62572"/>
                </a:lnTo>
                <a:lnTo>
                  <a:pt x="129730" y="62572"/>
                </a:lnTo>
                <a:lnTo>
                  <a:pt x="128206" y="56476"/>
                </a:lnTo>
                <a:lnTo>
                  <a:pt x="129730" y="51904"/>
                </a:lnTo>
                <a:lnTo>
                  <a:pt x="135826" y="45808"/>
                </a:lnTo>
                <a:lnTo>
                  <a:pt x="140398" y="44284"/>
                </a:lnTo>
                <a:lnTo>
                  <a:pt x="149542" y="44284"/>
                </a:lnTo>
                <a:lnTo>
                  <a:pt x="152590" y="45808"/>
                </a:lnTo>
                <a:lnTo>
                  <a:pt x="155638" y="48856"/>
                </a:lnTo>
                <a:lnTo>
                  <a:pt x="158775" y="51904"/>
                </a:lnTo>
                <a:lnTo>
                  <a:pt x="143446" y="27432"/>
                </a:lnTo>
                <a:lnTo>
                  <a:pt x="135750" y="28232"/>
                </a:lnTo>
                <a:lnTo>
                  <a:pt x="107454" y="60477"/>
                </a:lnTo>
                <a:lnTo>
                  <a:pt x="106870" y="70192"/>
                </a:lnTo>
                <a:lnTo>
                  <a:pt x="107416" y="77914"/>
                </a:lnTo>
                <a:lnTo>
                  <a:pt x="135483" y="108978"/>
                </a:lnTo>
                <a:lnTo>
                  <a:pt x="144970" y="109816"/>
                </a:lnTo>
                <a:lnTo>
                  <a:pt x="154114" y="109816"/>
                </a:lnTo>
                <a:lnTo>
                  <a:pt x="161823" y="108292"/>
                </a:lnTo>
                <a:lnTo>
                  <a:pt x="167919" y="103720"/>
                </a:lnTo>
                <a:lnTo>
                  <a:pt x="172491" y="100672"/>
                </a:lnTo>
                <a:lnTo>
                  <a:pt x="177063" y="94576"/>
                </a:lnTo>
                <a:lnTo>
                  <a:pt x="180111" y="86956"/>
                </a:lnTo>
                <a:lnTo>
                  <a:pt x="158775" y="83908"/>
                </a:lnTo>
                <a:lnTo>
                  <a:pt x="158775" y="86956"/>
                </a:lnTo>
                <a:lnTo>
                  <a:pt x="155638" y="90004"/>
                </a:lnTo>
                <a:lnTo>
                  <a:pt x="154114" y="91528"/>
                </a:lnTo>
                <a:lnTo>
                  <a:pt x="151066" y="93052"/>
                </a:lnTo>
                <a:lnTo>
                  <a:pt x="149542" y="94576"/>
                </a:lnTo>
                <a:lnTo>
                  <a:pt x="140398" y="94576"/>
                </a:lnTo>
                <a:lnTo>
                  <a:pt x="137350" y="93052"/>
                </a:lnTo>
                <a:lnTo>
                  <a:pt x="129730" y="85432"/>
                </a:lnTo>
                <a:lnTo>
                  <a:pt x="128206" y="80860"/>
                </a:lnTo>
                <a:lnTo>
                  <a:pt x="128206" y="74764"/>
                </a:lnTo>
                <a:lnTo>
                  <a:pt x="181635" y="74764"/>
                </a:lnTo>
                <a:close/>
              </a:path>
              <a:path w="551180" h="109855">
                <a:moveTo>
                  <a:pt x="248793" y="32004"/>
                </a:moveTo>
                <a:lnTo>
                  <a:pt x="244221" y="28956"/>
                </a:lnTo>
                <a:lnTo>
                  <a:pt x="239649" y="27432"/>
                </a:lnTo>
                <a:lnTo>
                  <a:pt x="232029" y="27432"/>
                </a:lnTo>
                <a:lnTo>
                  <a:pt x="222885" y="32004"/>
                </a:lnTo>
                <a:lnTo>
                  <a:pt x="219837" y="35052"/>
                </a:lnTo>
                <a:lnTo>
                  <a:pt x="216789" y="41236"/>
                </a:lnTo>
                <a:lnTo>
                  <a:pt x="216789" y="28956"/>
                </a:lnTo>
                <a:lnTo>
                  <a:pt x="198399" y="28956"/>
                </a:lnTo>
                <a:lnTo>
                  <a:pt x="198399" y="108292"/>
                </a:lnTo>
                <a:lnTo>
                  <a:pt x="218313" y="108292"/>
                </a:lnTo>
                <a:lnTo>
                  <a:pt x="218313" y="83908"/>
                </a:lnTo>
                <a:lnTo>
                  <a:pt x="218541" y="74714"/>
                </a:lnTo>
                <a:lnTo>
                  <a:pt x="219595" y="62052"/>
                </a:lnTo>
                <a:lnTo>
                  <a:pt x="219837" y="58000"/>
                </a:lnTo>
                <a:lnTo>
                  <a:pt x="221361" y="53428"/>
                </a:lnTo>
                <a:lnTo>
                  <a:pt x="222885" y="50380"/>
                </a:lnTo>
                <a:lnTo>
                  <a:pt x="225933" y="48856"/>
                </a:lnTo>
                <a:lnTo>
                  <a:pt x="227457" y="47332"/>
                </a:lnTo>
                <a:lnTo>
                  <a:pt x="230505" y="45808"/>
                </a:lnTo>
                <a:lnTo>
                  <a:pt x="235077" y="45808"/>
                </a:lnTo>
                <a:lnTo>
                  <a:pt x="239649" y="47332"/>
                </a:lnTo>
                <a:lnTo>
                  <a:pt x="242697" y="50380"/>
                </a:lnTo>
                <a:lnTo>
                  <a:pt x="248793" y="32004"/>
                </a:lnTo>
                <a:close/>
              </a:path>
              <a:path w="551180" h="109855">
                <a:moveTo>
                  <a:pt x="325081" y="77812"/>
                </a:moveTo>
                <a:lnTo>
                  <a:pt x="322033" y="71716"/>
                </a:lnTo>
                <a:lnTo>
                  <a:pt x="317461" y="68668"/>
                </a:lnTo>
                <a:lnTo>
                  <a:pt x="312889" y="64096"/>
                </a:lnTo>
                <a:lnTo>
                  <a:pt x="305269" y="61048"/>
                </a:lnTo>
                <a:lnTo>
                  <a:pt x="294601" y="59524"/>
                </a:lnTo>
                <a:lnTo>
                  <a:pt x="283933" y="56476"/>
                </a:lnTo>
                <a:lnTo>
                  <a:pt x="276313" y="54952"/>
                </a:lnTo>
                <a:lnTo>
                  <a:pt x="273164" y="51904"/>
                </a:lnTo>
                <a:lnTo>
                  <a:pt x="273164" y="45808"/>
                </a:lnTo>
                <a:lnTo>
                  <a:pt x="274789" y="45808"/>
                </a:lnTo>
                <a:lnTo>
                  <a:pt x="277837" y="42760"/>
                </a:lnTo>
                <a:lnTo>
                  <a:pt x="291553" y="42760"/>
                </a:lnTo>
                <a:lnTo>
                  <a:pt x="297649" y="45808"/>
                </a:lnTo>
                <a:lnTo>
                  <a:pt x="300697" y="48856"/>
                </a:lnTo>
                <a:lnTo>
                  <a:pt x="302221" y="51904"/>
                </a:lnTo>
                <a:lnTo>
                  <a:pt x="322033" y="48856"/>
                </a:lnTo>
                <a:lnTo>
                  <a:pt x="320509" y="41236"/>
                </a:lnTo>
                <a:lnTo>
                  <a:pt x="315937" y="36664"/>
                </a:lnTo>
                <a:lnTo>
                  <a:pt x="311365" y="33528"/>
                </a:lnTo>
                <a:lnTo>
                  <a:pt x="305269" y="28956"/>
                </a:lnTo>
                <a:lnTo>
                  <a:pt x="297649" y="27432"/>
                </a:lnTo>
                <a:lnTo>
                  <a:pt x="286981" y="27432"/>
                </a:lnTo>
                <a:lnTo>
                  <a:pt x="253352" y="45808"/>
                </a:lnTo>
                <a:lnTo>
                  <a:pt x="253352" y="59524"/>
                </a:lnTo>
                <a:lnTo>
                  <a:pt x="294601" y="79336"/>
                </a:lnTo>
                <a:lnTo>
                  <a:pt x="299173" y="80860"/>
                </a:lnTo>
                <a:lnTo>
                  <a:pt x="300697" y="82384"/>
                </a:lnTo>
                <a:lnTo>
                  <a:pt x="302221" y="82384"/>
                </a:lnTo>
                <a:lnTo>
                  <a:pt x="303745" y="83908"/>
                </a:lnTo>
                <a:lnTo>
                  <a:pt x="303745" y="88480"/>
                </a:lnTo>
                <a:lnTo>
                  <a:pt x="302221" y="91528"/>
                </a:lnTo>
                <a:lnTo>
                  <a:pt x="300697" y="91528"/>
                </a:lnTo>
                <a:lnTo>
                  <a:pt x="297649" y="94576"/>
                </a:lnTo>
                <a:lnTo>
                  <a:pt x="279361" y="94576"/>
                </a:lnTo>
                <a:lnTo>
                  <a:pt x="277837" y="91528"/>
                </a:lnTo>
                <a:lnTo>
                  <a:pt x="274789" y="90004"/>
                </a:lnTo>
                <a:lnTo>
                  <a:pt x="273164" y="86956"/>
                </a:lnTo>
                <a:lnTo>
                  <a:pt x="271640" y="82384"/>
                </a:lnTo>
                <a:lnTo>
                  <a:pt x="250304" y="85432"/>
                </a:lnTo>
                <a:lnTo>
                  <a:pt x="280797" y="109512"/>
                </a:lnTo>
                <a:lnTo>
                  <a:pt x="288505" y="109816"/>
                </a:lnTo>
                <a:lnTo>
                  <a:pt x="297078" y="109486"/>
                </a:lnTo>
                <a:lnTo>
                  <a:pt x="304507" y="108292"/>
                </a:lnTo>
                <a:lnTo>
                  <a:pt x="310794" y="105956"/>
                </a:lnTo>
                <a:lnTo>
                  <a:pt x="322033" y="97624"/>
                </a:lnTo>
                <a:lnTo>
                  <a:pt x="325081" y="91528"/>
                </a:lnTo>
                <a:lnTo>
                  <a:pt x="325081" y="77812"/>
                </a:lnTo>
                <a:close/>
              </a:path>
              <a:path w="551180" h="109855">
                <a:moveTo>
                  <a:pt x="364794" y="28956"/>
                </a:moveTo>
                <a:lnTo>
                  <a:pt x="343458" y="28956"/>
                </a:lnTo>
                <a:lnTo>
                  <a:pt x="343458" y="108292"/>
                </a:lnTo>
                <a:lnTo>
                  <a:pt x="364794" y="108292"/>
                </a:lnTo>
                <a:lnTo>
                  <a:pt x="364794" y="28956"/>
                </a:lnTo>
                <a:close/>
              </a:path>
              <a:path w="551180" h="109855">
                <a:moveTo>
                  <a:pt x="364794" y="0"/>
                </a:moveTo>
                <a:lnTo>
                  <a:pt x="343458" y="0"/>
                </a:lnTo>
                <a:lnTo>
                  <a:pt x="343458" y="18288"/>
                </a:lnTo>
                <a:lnTo>
                  <a:pt x="364794" y="18288"/>
                </a:lnTo>
                <a:lnTo>
                  <a:pt x="364794" y="0"/>
                </a:lnTo>
                <a:close/>
              </a:path>
              <a:path w="551180" h="109855">
                <a:moveTo>
                  <a:pt x="462521" y="68668"/>
                </a:moveTo>
                <a:lnTo>
                  <a:pt x="461937" y="60071"/>
                </a:lnTo>
                <a:lnTo>
                  <a:pt x="460044" y="52476"/>
                </a:lnTo>
                <a:lnTo>
                  <a:pt x="456742" y="45732"/>
                </a:lnTo>
                <a:lnTo>
                  <a:pt x="455561" y="44284"/>
                </a:lnTo>
                <a:lnTo>
                  <a:pt x="451853" y="39712"/>
                </a:lnTo>
                <a:lnTo>
                  <a:pt x="445541" y="34544"/>
                </a:lnTo>
                <a:lnTo>
                  <a:pt x="441096" y="32194"/>
                </a:lnTo>
                <a:lnTo>
                  <a:pt x="441096" y="61048"/>
                </a:lnTo>
                <a:lnTo>
                  <a:pt x="441096" y="76288"/>
                </a:lnTo>
                <a:lnTo>
                  <a:pt x="439572" y="82384"/>
                </a:lnTo>
                <a:lnTo>
                  <a:pt x="435000" y="86956"/>
                </a:lnTo>
                <a:lnTo>
                  <a:pt x="431952" y="91528"/>
                </a:lnTo>
                <a:lnTo>
                  <a:pt x="427380" y="93052"/>
                </a:lnTo>
                <a:lnTo>
                  <a:pt x="416712" y="93052"/>
                </a:lnTo>
                <a:lnTo>
                  <a:pt x="412140" y="91528"/>
                </a:lnTo>
                <a:lnTo>
                  <a:pt x="407568" y="86956"/>
                </a:lnTo>
                <a:lnTo>
                  <a:pt x="404520" y="82384"/>
                </a:lnTo>
                <a:lnTo>
                  <a:pt x="402996" y="76288"/>
                </a:lnTo>
                <a:lnTo>
                  <a:pt x="402996" y="61048"/>
                </a:lnTo>
                <a:lnTo>
                  <a:pt x="404520" y="54952"/>
                </a:lnTo>
                <a:lnTo>
                  <a:pt x="407568" y="50380"/>
                </a:lnTo>
                <a:lnTo>
                  <a:pt x="416712" y="44284"/>
                </a:lnTo>
                <a:lnTo>
                  <a:pt x="427380" y="44284"/>
                </a:lnTo>
                <a:lnTo>
                  <a:pt x="431952" y="47332"/>
                </a:lnTo>
                <a:lnTo>
                  <a:pt x="439572" y="54952"/>
                </a:lnTo>
                <a:lnTo>
                  <a:pt x="441096" y="61048"/>
                </a:lnTo>
                <a:lnTo>
                  <a:pt x="441096" y="32194"/>
                </a:lnTo>
                <a:lnTo>
                  <a:pt x="438251" y="30670"/>
                </a:lnTo>
                <a:lnTo>
                  <a:pt x="430123" y="28257"/>
                </a:lnTo>
                <a:lnTo>
                  <a:pt x="421284" y="27419"/>
                </a:lnTo>
                <a:lnTo>
                  <a:pt x="413664" y="27419"/>
                </a:lnTo>
                <a:lnTo>
                  <a:pt x="407568" y="28943"/>
                </a:lnTo>
                <a:lnTo>
                  <a:pt x="401472" y="33515"/>
                </a:lnTo>
                <a:lnTo>
                  <a:pt x="393852" y="36664"/>
                </a:lnTo>
                <a:lnTo>
                  <a:pt x="389178" y="41236"/>
                </a:lnTo>
                <a:lnTo>
                  <a:pt x="386130" y="47332"/>
                </a:lnTo>
                <a:lnTo>
                  <a:pt x="383082" y="54952"/>
                </a:lnTo>
                <a:lnTo>
                  <a:pt x="381558" y="61048"/>
                </a:lnTo>
                <a:lnTo>
                  <a:pt x="381558" y="76288"/>
                </a:lnTo>
                <a:lnTo>
                  <a:pt x="407568" y="108292"/>
                </a:lnTo>
                <a:lnTo>
                  <a:pt x="415188" y="109816"/>
                </a:lnTo>
                <a:lnTo>
                  <a:pt x="421284" y="109816"/>
                </a:lnTo>
                <a:lnTo>
                  <a:pt x="456171" y="93052"/>
                </a:lnTo>
                <a:lnTo>
                  <a:pt x="461937" y="77292"/>
                </a:lnTo>
                <a:lnTo>
                  <a:pt x="462521" y="68668"/>
                </a:lnTo>
                <a:close/>
              </a:path>
              <a:path w="551180" h="109855">
                <a:moveTo>
                  <a:pt x="551014" y="48856"/>
                </a:moveTo>
                <a:lnTo>
                  <a:pt x="549490" y="45808"/>
                </a:lnTo>
                <a:lnTo>
                  <a:pt x="549490" y="42760"/>
                </a:lnTo>
                <a:lnTo>
                  <a:pt x="546442" y="36664"/>
                </a:lnTo>
                <a:lnTo>
                  <a:pt x="543394" y="33528"/>
                </a:lnTo>
                <a:lnTo>
                  <a:pt x="537298" y="30480"/>
                </a:lnTo>
                <a:lnTo>
                  <a:pt x="532726" y="28956"/>
                </a:lnTo>
                <a:lnTo>
                  <a:pt x="529678" y="27432"/>
                </a:lnTo>
                <a:lnTo>
                  <a:pt x="525106" y="27432"/>
                </a:lnTo>
                <a:lnTo>
                  <a:pt x="517398" y="28282"/>
                </a:lnTo>
                <a:lnTo>
                  <a:pt x="510387" y="30861"/>
                </a:lnTo>
                <a:lnTo>
                  <a:pt x="504240" y="35179"/>
                </a:lnTo>
                <a:lnTo>
                  <a:pt x="499110" y="41236"/>
                </a:lnTo>
                <a:lnTo>
                  <a:pt x="499110" y="28956"/>
                </a:lnTo>
                <a:lnTo>
                  <a:pt x="479298" y="28956"/>
                </a:lnTo>
                <a:lnTo>
                  <a:pt x="479298" y="108292"/>
                </a:lnTo>
                <a:lnTo>
                  <a:pt x="500634" y="108292"/>
                </a:lnTo>
                <a:lnTo>
                  <a:pt x="500634" y="58000"/>
                </a:lnTo>
                <a:lnTo>
                  <a:pt x="502158" y="54952"/>
                </a:lnTo>
                <a:lnTo>
                  <a:pt x="502158" y="51904"/>
                </a:lnTo>
                <a:lnTo>
                  <a:pt x="509866" y="44284"/>
                </a:lnTo>
                <a:lnTo>
                  <a:pt x="522058" y="44284"/>
                </a:lnTo>
                <a:lnTo>
                  <a:pt x="525106" y="45808"/>
                </a:lnTo>
                <a:lnTo>
                  <a:pt x="528154" y="48856"/>
                </a:lnTo>
                <a:lnTo>
                  <a:pt x="529678" y="51904"/>
                </a:lnTo>
                <a:lnTo>
                  <a:pt x="529678" y="108292"/>
                </a:lnTo>
                <a:lnTo>
                  <a:pt x="551014" y="108292"/>
                </a:lnTo>
                <a:lnTo>
                  <a:pt x="551014" y="48856"/>
                </a:lnTo>
                <a:close/>
              </a:path>
            </a:pathLst>
          </a:custGeom>
          <a:solidFill>
            <a:srgbClr val="3F3F3F"/>
          </a:solidFill>
        </p:spPr>
        <p:txBody>
          <a:bodyPr wrap="square" lIns="0" tIns="0" rIns="0" bIns="0" rtlCol="0"/>
          <a:lstStyle/>
          <a:p>
            <a:endParaRPr/>
          </a:p>
        </p:txBody>
      </p:sp>
      <p:grpSp>
        <p:nvGrpSpPr>
          <p:cNvPr id="27" name="object 27"/>
          <p:cNvGrpSpPr/>
          <p:nvPr/>
        </p:nvGrpSpPr>
        <p:grpSpPr>
          <a:xfrm>
            <a:off x="3092576" y="1435798"/>
            <a:ext cx="819785" cy="139065"/>
            <a:chOff x="3092576" y="1435798"/>
            <a:chExt cx="819785" cy="139065"/>
          </a:xfrm>
        </p:grpSpPr>
        <p:pic>
          <p:nvPicPr>
            <p:cNvPr id="28" name="object 28"/>
            <p:cNvPicPr/>
            <p:nvPr/>
          </p:nvPicPr>
          <p:blipFill>
            <a:blip r:embed="rId15" cstate="print"/>
            <a:stretch>
              <a:fillRect/>
            </a:stretch>
          </p:blipFill>
          <p:spPr>
            <a:xfrm>
              <a:off x="3092576" y="1435798"/>
              <a:ext cx="445674" cy="109823"/>
            </a:xfrm>
            <a:prstGeom prst="rect">
              <a:avLst/>
            </a:prstGeom>
          </p:spPr>
        </p:pic>
        <p:pic>
          <p:nvPicPr>
            <p:cNvPr id="29" name="object 29"/>
            <p:cNvPicPr/>
            <p:nvPr/>
          </p:nvPicPr>
          <p:blipFill>
            <a:blip r:embed="rId16" cstate="print"/>
            <a:stretch>
              <a:fillRect/>
            </a:stretch>
          </p:blipFill>
          <p:spPr>
            <a:xfrm>
              <a:off x="3559683" y="1435798"/>
              <a:ext cx="352615" cy="138874"/>
            </a:xfrm>
            <a:prstGeom prst="rect">
              <a:avLst/>
            </a:prstGeom>
          </p:spPr>
        </p:pic>
      </p:grpSp>
      <p:pic>
        <p:nvPicPr>
          <p:cNvPr id="30" name="object 30"/>
          <p:cNvPicPr/>
          <p:nvPr/>
        </p:nvPicPr>
        <p:blipFill>
          <a:blip r:embed="rId17" cstate="print"/>
          <a:stretch>
            <a:fillRect/>
          </a:stretch>
        </p:blipFill>
        <p:spPr>
          <a:xfrm>
            <a:off x="5713475" y="1435798"/>
            <a:ext cx="500729" cy="109823"/>
          </a:xfrm>
          <a:prstGeom prst="rect">
            <a:avLst/>
          </a:prstGeom>
        </p:spPr>
      </p:pic>
      <p:graphicFrame>
        <p:nvGraphicFramePr>
          <p:cNvPr id="31" name="object 31"/>
          <p:cNvGraphicFramePr>
            <a:graphicFrameLocks noGrp="1"/>
          </p:cNvGraphicFramePr>
          <p:nvPr>
            <p:extLst>
              <p:ext uri="{D42A27DB-BD31-4B8C-83A1-F6EECF244321}">
                <p14:modId xmlns:p14="http://schemas.microsoft.com/office/powerpoint/2010/main" val="3547561315"/>
              </p:ext>
            </p:extLst>
          </p:nvPr>
        </p:nvGraphicFramePr>
        <p:xfrm>
          <a:off x="1100327" y="1318259"/>
          <a:ext cx="5697219" cy="3511548"/>
        </p:xfrm>
        <a:graphic>
          <a:graphicData uri="http://schemas.openxmlformats.org/drawingml/2006/table">
            <a:tbl>
              <a:tblPr firstRow="1" bandRow="1">
                <a:tableStyleId>{2D5ABB26-0587-4C30-8999-92F81FD0307C}</a:tableStyleId>
              </a:tblPr>
              <a:tblGrid>
                <a:gridCol w="1109345"/>
                <a:gridCol w="794384"/>
                <a:gridCol w="2635885"/>
                <a:gridCol w="1157605"/>
              </a:tblGrid>
              <a:tr h="504190">
                <a:tc>
                  <a:txBody>
                    <a:bodyPr/>
                    <a:lstStyle/>
                    <a:p>
                      <a:pPr>
                        <a:lnSpc>
                          <a:spcPct val="100000"/>
                        </a:lnSpc>
                      </a:pPr>
                      <a:endParaRPr sz="100" dirty="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19050">
                      <a:solidFill>
                        <a:srgbClr val="9CC1E4"/>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19050">
                      <a:solidFill>
                        <a:srgbClr val="9CC1E4"/>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19050">
                      <a:solidFill>
                        <a:srgbClr val="9CC1E4"/>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19050">
                      <a:solidFill>
                        <a:srgbClr val="9CC1E4"/>
                      </a:solidFill>
                      <a:prstDash val="solid"/>
                    </a:lnB>
                  </a:tcPr>
                </a:tc>
              </a:tr>
              <a:tr h="436880">
                <a:tc>
                  <a:txBody>
                    <a:bodyPr/>
                    <a:lstStyle/>
                    <a:p>
                      <a:pPr>
                        <a:lnSpc>
                          <a:spcPct val="100000"/>
                        </a:lnSpc>
                      </a:pPr>
                      <a:endParaRPr sz="100" dirty="0">
                        <a:latin typeface="Times New Roman"/>
                        <a:cs typeface="Times New Roman"/>
                      </a:endParaRPr>
                    </a:p>
                  </a:txBody>
                  <a:tcPr marL="0" marR="0" marT="0" marB="0">
                    <a:lnL w="9525">
                      <a:solidFill>
                        <a:srgbClr val="BCD4ED"/>
                      </a:solidFill>
                      <a:prstDash val="solid"/>
                    </a:lnL>
                    <a:lnR w="9525">
                      <a:solidFill>
                        <a:srgbClr val="BCD4ED"/>
                      </a:solidFill>
                      <a:prstDash val="solid"/>
                    </a:lnR>
                    <a:lnT w="19050">
                      <a:solidFill>
                        <a:srgbClr val="9CC1E4"/>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19050">
                      <a:solidFill>
                        <a:srgbClr val="9CC1E4"/>
                      </a:solidFill>
                      <a:prstDash val="solid"/>
                    </a:lnT>
                    <a:lnB w="6350">
                      <a:solidFill>
                        <a:srgbClr val="BCD4ED"/>
                      </a:solidFill>
                      <a:prstDash val="solid"/>
                    </a:lnB>
                  </a:tcPr>
                </a:tc>
                <a:tc>
                  <a:txBody>
                    <a:bodyPr/>
                    <a:lstStyle/>
                    <a:p>
                      <a:pPr>
                        <a:lnSpc>
                          <a:spcPct val="100000"/>
                        </a:lnSpc>
                      </a:pPr>
                      <a:endParaRPr sz="100" dirty="0">
                        <a:latin typeface="Times New Roman"/>
                        <a:cs typeface="Times New Roman"/>
                      </a:endParaRPr>
                    </a:p>
                  </a:txBody>
                  <a:tcPr marL="0" marR="0" marT="0" marB="0">
                    <a:lnL w="6350">
                      <a:solidFill>
                        <a:srgbClr val="BCD4ED"/>
                      </a:solidFill>
                      <a:prstDash val="solid"/>
                    </a:lnL>
                    <a:lnR w="6350">
                      <a:solidFill>
                        <a:srgbClr val="BCD4ED"/>
                      </a:solidFill>
                      <a:prstDash val="solid"/>
                    </a:lnR>
                    <a:lnT w="19050">
                      <a:solidFill>
                        <a:srgbClr val="9CC1E4"/>
                      </a:solidFill>
                      <a:prstDash val="solid"/>
                    </a:lnT>
                    <a:lnB w="6350">
                      <a:solidFill>
                        <a:srgbClr val="BCD4ED"/>
                      </a:solidFill>
                      <a:prstDash val="solid"/>
                    </a:lnB>
                  </a:tcPr>
                </a:tc>
                <a:tc>
                  <a:txBody>
                    <a:bodyPr/>
                    <a:lstStyle/>
                    <a:p>
                      <a:pPr>
                        <a:lnSpc>
                          <a:spcPct val="100000"/>
                        </a:lnSpc>
                      </a:pPr>
                      <a:endParaRPr sz="100" dirty="0">
                        <a:latin typeface="Times New Roman"/>
                        <a:cs typeface="Times New Roman"/>
                      </a:endParaRPr>
                    </a:p>
                  </a:txBody>
                  <a:tcPr marL="0" marR="0" marT="0" marB="0">
                    <a:lnL w="6350">
                      <a:solidFill>
                        <a:srgbClr val="BCD4ED"/>
                      </a:solidFill>
                      <a:prstDash val="solid"/>
                    </a:lnL>
                    <a:lnR w="6350">
                      <a:solidFill>
                        <a:srgbClr val="BCD4ED"/>
                      </a:solidFill>
                      <a:prstDash val="solid"/>
                    </a:lnR>
                    <a:lnT w="19050">
                      <a:solidFill>
                        <a:srgbClr val="9CC1E4"/>
                      </a:solidFill>
                      <a:prstDash val="solid"/>
                    </a:lnT>
                    <a:lnB w="6350">
                      <a:solidFill>
                        <a:srgbClr val="BCD4ED"/>
                      </a:solidFill>
                      <a:prstDash val="solid"/>
                    </a:lnB>
                  </a:tcPr>
                </a:tc>
              </a:tr>
              <a:tr h="427990">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dirty="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dirty="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dirty="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r h="427990">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r h="429259">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r h="427990">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r h="427990">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r h="429259">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9525">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9525">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c>
                  <a:txBody>
                    <a:bodyPr/>
                    <a:lstStyle/>
                    <a:p>
                      <a:pPr>
                        <a:lnSpc>
                          <a:spcPct val="100000"/>
                        </a:lnSpc>
                      </a:pPr>
                      <a:endParaRPr sz="100">
                        <a:latin typeface="Times New Roman"/>
                        <a:cs typeface="Times New Roman"/>
                      </a:endParaRPr>
                    </a:p>
                  </a:txBody>
                  <a:tcPr marL="0" marR="0" marT="0" marB="0">
                    <a:lnL w="6350">
                      <a:solidFill>
                        <a:srgbClr val="BCD4ED"/>
                      </a:solidFill>
                      <a:prstDash val="solid"/>
                    </a:lnL>
                    <a:lnR w="6350">
                      <a:solidFill>
                        <a:srgbClr val="BCD4ED"/>
                      </a:solidFill>
                      <a:prstDash val="solid"/>
                    </a:lnR>
                    <a:lnT w="6350">
                      <a:solidFill>
                        <a:srgbClr val="BCD4ED"/>
                      </a:solidFill>
                      <a:prstDash val="solid"/>
                    </a:lnT>
                    <a:lnB w="6350">
                      <a:solidFill>
                        <a:srgbClr val="BCD4ED"/>
                      </a:solidFill>
                      <a:prstDash val="solid"/>
                    </a:lnB>
                  </a:tcPr>
                </a:tc>
              </a:tr>
            </a:tbl>
          </a:graphicData>
        </a:graphic>
      </p:graphicFrame>
      <p:sp>
        <p:nvSpPr>
          <p:cNvPr id="33" name="object 33"/>
          <p:cNvSpPr/>
          <p:nvPr/>
        </p:nvSpPr>
        <p:spPr>
          <a:xfrm>
            <a:off x="2300287" y="1904238"/>
            <a:ext cx="36830" cy="100965"/>
          </a:xfrm>
          <a:custGeom>
            <a:avLst/>
            <a:gdLst/>
            <a:ahLst/>
            <a:cxnLst/>
            <a:rect l="l" t="t" r="r" b="b"/>
            <a:pathLst>
              <a:path w="36830" h="100964">
                <a:moveTo>
                  <a:pt x="36671" y="100679"/>
                </a:moveTo>
                <a:lnTo>
                  <a:pt x="24479" y="100679"/>
                </a:lnTo>
                <a:lnTo>
                  <a:pt x="24479" y="22860"/>
                </a:lnTo>
                <a:lnTo>
                  <a:pt x="21335" y="24384"/>
                </a:lnTo>
                <a:lnTo>
                  <a:pt x="18287" y="27432"/>
                </a:lnTo>
                <a:lnTo>
                  <a:pt x="9143" y="33528"/>
                </a:lnTo>
                <a:lnTo>
                  <a:pt x="0" y="36576"/>
                </a:lnTo>
                <a:lnTo>
                  <a:pt x="0" y="25908"/>
                </a:lnTo>
                <a:lnTo>
                  <a:pt x="7619" y="21336"/>
                </a:lnTo>
                <a:lnTo>
                  <a:pt x="13715" y="18288"/>
                </a:lnTo>
                <a:lnTo>
                  <a:pt x="27527" y="4572"/>
                </a:lnTo>
                <a:lnTo>
                  <a:pt x="29051" y="0"/>
                </a:lnTo>
                <a:lnTo>
                  <a:pt x="36671" y="0"/>
                </a:lnTo>
                <a:lnTo>
                  <a:pt x="36671" y="100679"/>
                </a:lnTo>
                <a:close/>
              </a:path>
            </a:pathLst>
          </a:custGeom>
          <a:solidFill>
            <a:srgbClr val="000000"/>
          </a:solidFill>
        </p:spPr>
        <p:txBody>
          <a:bodyPr wrap="square" lIns="0" tIns="0" rIns="0" bIns="0" rtlCol="0"/>
          <a:lstStyle/>
          <a:p>
            <a:endParaRPr/>
          </a:p>
        </p:txBody>
      </p:sp>
      <p:grpSp>
        <p:nvGrpSpPr>
          <p:cNvPr id="34" name="object 34"/>
          <p:cNvGrpSpPr/>
          <p:nvPr/>
        </p:nvGrpSpPr>
        <p:grpSpPr>
          <a:xfrm>
            <a:off x="3093719" y="1904238"/>
            <a:ext cx="306705" cy="102235"/>
            <a:chOff x="3093719" y="1904238"/>
            <a:chExt cx="306705" cy="102235"/>
          </a:xfrm>
        </p:grpSpPr>
        <p:sp>
          <p:nvSpPr>
            <p:cNvPr id="35" name="object 35"/>
            <p:cNvSpPr/>
            <p:nvPr/>
          </p:nvSpPr>
          <p:spPr>
            <a:xfrm>
              <a:off x="3093707" y="1904999"/>
              <a:ext cx="95250" cy="100965"/>
            </a:xfrm>
            <a:custGeom>
              <a:avLst/>
              <a:gdLst/>
              <a:ahLst/>
              <a:cxnLst/>
              <a:rect l="l" t="t" r="r" b="b"/>
              <a:pathLst>
                <a:path w="95250" h="100964">
                  <a:moveTo>
                    <a:pt x="13716" y="0"/>
                  </a:moveTo>
                  <a:lnTo>
                    <a:pt x="0" y="0"/>
                  </a:lnTo>
                  <a:lnTo>
                    <a:pt x="0" y="100584"/>
                  </a:lnTo>
                  <a:lnTo>
                    <a:pt x="13716" y="100584"/>
                  </a:lnTo>
                  <a:lnTo>
                    <a:pt x="13716" y="0"/>
                  </a:lnTo>
                  <a:close/>
                </a:path>
                <a:path w="95250" h="100964">
                  <a:moveTo>
                    <a:pt x="94970" y="43535"/>
                  </a:moveTo>
                  <a:lnTo>
                    <a:pt x="88874" y="31254"/>
                  </a:lnTo>
                  <a:lnTo>
                    <a:pt x="82778" y="28206"/>
                  </a:lnTo>
                  <a:lnTo>
                    <a:pt x="78206" y="26682"/>
                  </a:lnTo>
                  <a:lnTo>
                    <a:pt x="75158" y="25158"/>
                  </a:lnTo>
                  <a:lnTo>
                    <a:pt x="70586" y="25158"/>
                  </a:lnTo>
                  <a:lnTo>
                    <a:pt x="63144" y="25984"/>
                  </a:lnTo>
                  <a:lnTo>
                    <a:pt x="56819" y="28397"/>
                  </a:lnTo>
                  <a:lnTo>
                    <a:pt x="51650" y="32219"/>
                  </a:lnTo>
                  <a:lnTo>
                    <a:pt x="47625" y="37350"/>
                  </a:lnTo>
                  <a:lnTo>
                    <a:pt x="47625" y="26682"/>
                  </a:lnTo>
                  <a:lnTo>
                    <a:pt x="35433" y="26682"/>
                  </a:lnTo>
                  <a:lnTo>
                    <a:pt x="35433" y="99923"/>
                  </a:lnTo>
                  <a:lnTo>
                    <a:pt x="49149" y="99923"/>
                  </a:lnTo>
                  <a:lnTo>
                    <a:pt x="49149" y="51155"/>
                  </a:lnTo>
                  <a:lnTo>
                    <a:pt x="50673" y="45059"/>
                  </a:lnTo>
                  <a:lnTo>
                    <a:pt x="58394" y="37350"/>
                  </a:lnTo>
                  <a:lnTo>
                    <a:pt x="62966" y="35826"/>
                  </a:lnTo>
                  <a:lnTo>
                    <a:pt x="70586" y="35826"/>
                  </a:lnTo>
                  <a:lnTo>
                    <a:pt x="76682" y="38874"/>
                  </a:lnTo>
                  <a:lnTo>
                    <a:pt x="78206" y="40398"/>
                  </a:lnTo>
                  <a:lnTo>
                    <a:pt x="81254" y="41922"/>
                  </a:lnTo>
                  <a:lnTo>
                    <a:pt x="81254" y="45059"/>
                  </a:lnTo>
                  <a:lnTo>
                    <a:pt x="82778" y="46583"/>
                  </a:lnTo>
                  <a:lnTo>
                    <a:pt x="82778" y="99923"/>
                  </a:lnTo>
                  <a:lnTo>
                    <a:pt x="94970" y="99923"/>
                  </a:lnTo>
                  <a:lnTo>
                    <a:pt x="94970" y="43535"/>
                  </a:lnTo>
                  <a:close/>
                </a:path>
              </a:pathLst>
            </a:custGeom>
            <a:solidFill>
              <a:srgbClr val="000000"/>
            </a:solidFill>
          </p:spPr>
          <p:txBody>
            <a:bodyPr wrap="square" lIns="0" tIns="0" rIns="0" bIns="0" rtlCol="0"/>
            <a:lstStyle/>
            <a:p>
              <a:endParaRPr/>
            </a:p>
          </p:txBody>
        </p:sp>
        <p:pic>
          <p:nvPicPr>
            <p:cNvPr id="36" name="object 36"/>
            <p:cNvPicPr/>
            <p:nvPr/>
          </p:nvPicPr>
          <p:blipFill>
            <a:blip r:embed="rId18" cstate="print"/>
            <a:stretch>
              <a:fillRect/>
            </a:stretch>
          </p:blipFill>
          <p:spPr>
            <a:xfrm>
              <a:off x="3208591" y="1904238"/>
              <a:ext cx="191452" cy="102203"/>
            </a:xfrm>
            <a:prstGeom prst="rect">
              <a:avLst/>
            </a:prstGeom>
          </p:spPr>
        </p:pic>
      </p:grpSp>
      <p:sp>
        <p:nvSpPr>
          <p:cNvPr id="37" name="object 37"/>
          <p:cNvSpPr/>
          <p:nvPr/>
        </p:nvSpPr>
        <p:spPr>
          <a:xfrm>
            <a:off x="3458908" y="1904587"/>
            <a:ext cx="12700" cy="40640"/>
          </a:xfrm>
          <a:custGeom>
            <a:avLst/>
            <a:gdLst/>
            <a:ahLst/>
            <a:cxnLst/>
            <a:rect l="l" t="t" r="r" b="b"/>
            <a:pathLst>
              <a:path w="12700" h="40639">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38" name="object 38"/>
          <p:cNvGrpSpPr/>
          <p:nvPr/>
        </p:nvGrpSpPr>
        <p:grpSpPr>
          <a:xfrm>
            <a:off x="3458908" y="1903729"/>
            <a:ext cx="260985" cy="101600"/>
            <a:chOff x="3458908" y="1903729"/>
            <a:chExt cx="260985" cy="101600"/>
          </a:xfrm>
        </p:grpSpPr>
        <p:sp>
          <p:nvSpPr>
            <p:cNvPr id="39" name="object 39"/>
            <p:cNvSpPr/>
            <p:nvPr/>
          </p:nvSpPr>
          <p:spPr>
            <a:xfrm>
              <a:off x="3458908" y="1904593"/>
              <a:ext cx="78105" cy="100330"/>
            </a:xfrm>
            <a:custGeom>
              <a:avLst/>
              <a:gdLst/>
              <a:ahLst/>
              <a:cxnLst/>
              <a:rect l="l" t="t" r="r" b="b"/>
              <a:pathLst>
                <a:path w="78104" h="100330">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40" name="object 40"/>
            <p:cNvPicPr/>
            <p:nvPr/>
          </p:nvPicPr>
          <p:blipFill>
            <a:blip r:embed="rId19" cstate="print"/>
            <a:stretch>
              <a:fillRect/>
            </a:stretch>
          </p:blipFill>
          <p:spPr>
            <a:xfrm>
              <a:off x="3558063" y="1903729"/>
              <a:ext cx="161829" cy="101600"/>
            </a:xfrm>
            <a:prstGeom prst="rect">
              <a:avLst/>
            </a:prstGeom>
          </p:spPr>
        </p:pic>
      </p:grpSp>
      <p:grpSp>
        <p:nvGrpSpPr>
          <p:cNvPr id="41" name="object 41"/>
          <p:cNvGrpSpPr/>
          <p:nvPr/>
        </p:nvGrpSpPr>
        <p:grpSpPr>
          <a:xfrm>
            <a:off x="3765803" y="1904238"/>
            <a:ext cx="398780" cy="102870"/>
            <a:chOff x="3765803" y="1904238"/>
            <a:chExt cx="398780" cy="102870"/>
          </a:xfrm>
        </p:grpSpPr>
        <p:sp>
          <p:nvSpPr>
            <p:cNvPr id="42" name="object 42"/>
            <p:cNvSpPr/>
            <p:nvPr/>
          </p:nvSpPr>
          <p:spPr>
            <a:xfrm>
              <a:off x="3765803" y="1964436"/>
              <a:ext cx="79375" cy="10795"/>
            </a:xfrm>
            <a:custGeom>
              <a:avLst/>
              <a:gdLst/>
              <a:ahLst/>
              <a:cxnLst/>
              <a:rect l="l" t="t" r="r" b="b"/>
              <a:pathLst>
                <a:path w="79375" h="10794">
                  <a:moveTo>
                    <a:pt x="79248" y="10667"/>
                  </a:moveTo>
                  <a:lnTo>
                    <a:pt x="0" y="10667"/>
                  </a:lnTo>
                  <a:lnTo>
                    <a:pt x="0" y="0"/>
                  </a:lnTo>
                  <a:lnTo>
                    <a:pt x="79248" y="0"/>
                  </a:lnTo>
                  <a:lnTo>
                    <a:pt x="79248" y="10667"/>
                  </a:lnTo>
                  <a:close/>
                </a:path>
              </a:pathLst>
            </a:custGeom>
            <a:solidFill>
              <a:srgbClr val="000000"/>
            </a:solidFill>
          </p:spPr>
          <p:txBody>
            <a:bodyPr wrap="square" lIns="0" tIns="0" rIns="0" bIns="0" rtlCol="0"/>
            <a:lstStyle/>
            <a:p>
              <a:endParaRPr/>
            </a:p>
          </p:txBody>
        </p:sp>
        <p:pic>
          <p:nvPicPr>
            <p:cNvPr id="43" name="object 43"/>
            <p:cNvPicPr/>
            <p:nvPr/>
          </p:nvPicPr>
          <p:blipFill>
            <a:blip r:embed="rId20" cstate="print"/>
            <a:stretch>
              <a:fillRect/>
            </a:stretch>
          </p:blipFill>
          <p:spPr>
            <a:xfrm>
              <a:off x="3884771" y="1904238"/>
              <a:ext cx="144970" cy="100679"/>
            </a:xfrm>
            <a:prstGeom prst="rect">
              <a:avLst/>
            </a:prstGeom>
          </p:spPr>
        </p:pic>
        <p:sp>
          <p:nvSpPr>
            <p:cNvPr id="44" name="object 44"/>
            <p:cNvSpPr/>
            <p:nvPr/>
          </p:nvSpPr>
          <p:spPr>
            <a:xfrm>
              <a:off x="4064508" y="1904237"/>
              <a:ext cx="99695" cy="103505"/>
            </a:xfrm>
            <a:custGeom>
              <a:avLst/>
              <a:gdLst/>
              <a:ahLst/>
              <a:cxnLst/>
              <a:rect l="l" t="t" r="r" b="b"/>
              <a:pathLst>
                <a:path w="99695" h="103505">
                  <a:moveTo>
                    <a:pt x="15240" y="87630"/>
                  </a:moveTo>
                  <a:lnTo>
                    <a:pt x="0" y="87630"/>
                  </a:lnTo>
                  <a:lnTo>
                    <a:pt x="0" y="102882"/>
                  </a:lnTo>
                  <a:lnTo>
                    <a:pt x="15240" y="102882"/>
                  </a:lnTo>
                  <a:lnTo>
                    <a:pt x="15240" y="87630"/>
                  </a:lnTo>
                  <a:close/>
                </a:path>
                <a:path w="99695" h="103505">
                  <a:moveTo>
                    <a:pt x="99631" y="33528"/>
                  </a:moveTo>
                  <a:lnTo>
                    <a:pt x="96583" y="21336"/>
                  </a:lnTo>
                  <a:lnTo>
                    <a:pt x="93535" y="16764"/>
                  </a:lnTo>
                  <a:lnTo>
                    <a:pt x="92011" y="12192"/>
                  </a:lnTo>
                  <a:lnTo>
                    <a:pt x="90487" y="10668"/>
                  </a:lnTo>
                  <a:lnTo>
                    <a:pt x="87439" y="7620"/>
                  </a:lnTo>
                  <a:lnTo>
                    <a:pt x="87439" y="51917"/>
                  </a:lnTo>
                  <a:lnTo>
                    <a:pt x="76669" y="90017"/>
                  </a:lnTo>
                  <a:lnTo>
                    <a:pt x="72097" y="93065"/>
                  </a:lnTo>
                  <a:lnTo>
                    <a:pt x="61429" y="93065"/>
                  </a:lnTo>
                  <a:lnTo>
                    <a:pt x="46189" y="51917"/>
                  </a:lnTo>
                  <a:lnTo>
                    <a:pt x="46736" y="40170"/>
                  </a:lnTo>
                  <a:lnTo>
                    <a:pt x="61429" y="10668"/>
                  </a:lnTo>
                  <a:lnTo>
                    <a:pt x="72097" y="10668"/>
                  </a:lnTo>
                  <a:lnTo>
                    <a:pt x="87439" y="51917"/>
                  </a:lnTo>
                  <a:lnTo>
                    <a:pt x="87439" y="7620"/>
                  </a:lnTo>
                  <a:lnTo>
                    <a:pt x="85915" y="6096"/>
                  </a:lnTo>
                  <a:lnTo>
                    <a:pt x="81241" y="3048"/>
                  </a:lnTo>
                  <a:lnTo>
                    <a:pt x="72097" y="0"/>
                  </a:lnTo>
                  <a:lnTo>
                    <a:pt x="59905" y="0"/>
                  </a:lnTo>
                  <a:lnTo>
                    <a:pt x="53809" y="1524"/>
                  </a:lnTo>
                  <a:lnTo>
                    <a:pt x="49237" y="6096"/>
                  </a:lnTo>
                  <a:lnTo>
                    <a:pt x="44665" y="9144"/>
                  </a:lnTo>
                  <a:lnTo>
                    <a:pt x="40093" y="15240"/>
                  </a:lnTo>
                  <a:lnTo>
                    <a:pt x="38569" y="22860"/>
                  </a:lnTo>
                  <a:lnTo>
                    <a:pt x="36576" y="28892"/>
                  </a:lnTo>
                  <a:lnTo>
                    <a:pt x="35140" y="35636"/>
                  </a:lnTo>
                  <a:lnTo>
                    <a:pt x="34290" y="43268"/>
                  </a:lnTo>
                  <a:lnTo>
                    <a:pt x="33997" y="51917"/>
                  </a:lnTo>
                  <a:lnTo>
                    <a:pt x="34594" y="64757"/>
                  </a:lnTo>
                  <a:lnTo>
                    <a:pt x="36474" y="75730"/>
                  </a:lnTo>
                  <a:lnTo>
                    <a:pt x="39789" y="84709"/>
                  </a:lnTo>
                  <a:lnTo>
                    <a:pt x="44665" y="91541"/>
                  </a:lnTo>
                  <a:lnTo>
                    <a:pt x="49237" y="99161"/>
                  </a:lnTo>
                  <a:lnTo>
                    <a:pt x="56857" y="102209"/>
                  </a:lnTo>
                  <a:lnTo>
                    <a:pt x="73621" y="102209"/>
                  </a:lnTo>
                  <a:lnTo>
                    <a:pt x="79717" y="100685"/>
                  </a:lnTo>
                  <a:lnTo>
                    <a:pt x="85915" y="96113"/>
                  </a:lnTo>
                  <a:lnTo>
                    <a:pt x="90487" y="93065"/>
                  </a:lnTo>
                  <a:lnTo>
                    <a:pt x="99631" y="51917"/>
                  </a:lnTo>
                  <a:lnTo>
                    <a:pt x="99631" y="33528"/>
                  </a:lnTo>
                  <a:close/>
                </a:path>
              </a:pathLst>
            </a:custGeom>
            <a:solidFill>
              <a:srgbClr val="000000"/>
            </a:solidFill>
          </p:spPr>
          <p:txBody>
            <a:bodyPr wrap="square" lIns="0" tIns="0" rIns="0" bIns="0" rtlCol="0"/>
            <a:lstStyle/>
            <a:p>
              <a:endParaRPr/>
            </a:p>
          </p:txBody>
        </p:sp>
      </p:grpSp>
      <p:sp>
        <p:nvSpPr>
          <p:cNvPr id="61" name="TextBox 60"/>
          <p:cNvSpPr txBox="1"/>
          <p:nvPr/>
        </p:nvSpPr>
        <p:spPr>
          <a:xfrm>
            <a:off x="5670756" y="1919209"/>
            <a:ext cx="1187911" cy="246221"/>
          </a:xfrm>
          <a:prstGeom prst="rect">
            <a:avLst/>
          </a:prstGeom>
          <a:noFill/>
        </p:spPr>
        <p:txBody>
          <a:bodyPr wrap="square" rtlCol="0">
            <a:spAutoFit/>
          </a:bodyPr>
          <a:lstStyle/>
          <a:p>
            <a:r>
              <a:rPr lang="en-IN" sz="1000" b="1" dirty="0" smtClean="0"/>
              <a:t>Upendra Kumar</a:t>
            </a:r>
            <a:endParaRPr lang="en-IN"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9" name="object 9"/>
          <p:cNvGrpSpPr/>
          <p:nvPr/>
        </p:nvGrpSpPr>
        <p:grpSpPr>
          <a:xfrm>
            <a:off x="5003673" y="9599009"/>
            <a:ext cx="1384935" cy="104139"/>
            <a:chOff x="5003673" y="9599009"/>
            <a:chExt cx="1384935" cy="104139"/>
          </a:xfrm>
        </p:grpSpPr>
        <p:pic>
          <p:nvPicPr>
            <p:cNvPr id="10" name="object 10"/>
            <p:cNvPicPr/>
            <p:nvPr/>
          </p:nvPicPr>
          <p:blipFill>
            <a:blip r:embed="rId7" cstate="print"/>
            <a:stretch>
              <a:fillRect/>
            </a:stretch>
          </p:blipFill>
          <p:spPr>
            <a:xfrm>
              <a:off x="5003673" y="9599009"/>
              <a:ext cx="291560" cy="103727"/>
            </a:xfrm>
            <a:prstGeom prst="rect">
              <a:avLst/>
            </a:prstGeom>
          </p:spPr>
        </p:pic>
        <p:pic>
          <p:nvPicPr>
            <p:cNvPr id="11" name="object 11"/>
            <p:cNvPicPr/>
            <p:nvPr/>
          </p:nvPicPr>
          <p:blipFill>
            <a:blip r:embed="rId8" cstate="print"/>
            <a:stretch>
              <a:fillRect/>
            </a:stretch>
          </p:blipFill>
          <p:spPr>
            <a:xfrm>
              <a:off x="5338000" y="9599009"/>
              <a:ext cx="177069" cy="103727"/>
            </a:xfrm>
            <a:prstGeom prst="rect">
              <a:avLst/>
            </a:prstGeom>
          </p:spPr>
        </p:pic>
        <p:pic>
          <p:nvPicPr>
            <p:cNvPr id="12" name="object 12"/>
            <p:cNvPicPr/>
            <p:nvPr/>
          </p:nvPicPr>
          <p:blipFill>
            <a:blip r:embed="rId9" cstate="print"/>
            <a:stretch>
              <a:fillRect/>
            </a:stretch>
          </p:blipFill>
          <p:spPr>
            <a:xfrm>
              <a:off x="5536406" y="9600533"/>
              <a:ext cx="268700" cy="100679"/>
            </a:xfrm>
            <a:prstGeom prst="rect">
              <a:avLst/>
            </a:prstGeom>
          </p:spPr>
        </p:pic>
        <p:sp>
          <p:nvSpPr>
            <p:cNvPr id="13" name="object 13"/>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pic>
        <p:nvPicPr>
          <p:cNvPr id="14" name="object 14"/>
          <p:cNvPicPr/>
          <p:nvPr/>
        </p:nvPicPr>
        <p:blipFill>
          <a:blip r:embed="rId10" cstate="print"/>
          <a:stretch>
            <a:fillRect/>
          </a:stretch>
        </p:blipFill>
        <p:spPr>
          <a:xfrm>
            <a:off x="6583584" y="9600533"/>
            <a:ext cx="65627" cy="102203"/>
          </a:xfrm>
          <a:prstGeom prst="rect">
            <a:avLst/>
          </a:prstGeom>
        </p:spPr>
      </p:pic>
      <p:grpSp>
        <p:nvGrpSpPr>
          <p:cNvPr id="15" name="object 15"/>
          <p:cNvGrpSpPr/>
          <p:nvPr/>
        </p:nvGrpSpPr>
        <p:grpSpPr>
          <a:xfrm>
            <a:off x="1103566" y="834580"/>
            <a:ext cx="862965" cy="151130"/>
            <a:chOff x="1103566" y="834580"/>
            <a:chExt cx="862965" cy="151130"/>
          </a:xfrm>
        </p:grpSpPr>
        <p:pic>
          <p:nvPicPr>
            <p:cNvPr id="16" name="object 16"/>
            <p:cNvPicPr/>
            <p:nvPr/>
          </p:nvPicPr>
          <p:blipFill>
            <a:blip r:embed="rId11" cstate="print"/>
            <a:stretch>
              <a:fillRect/>
            </a:stretch>
          </p:blipFill>
          <p:spPr>
            <a:xfrm>
              <a:off x="1250061" y="874299"/>
              <a:ext cx="108394" cy="111347"/>
            </a:xfrm>
            <a:prstGeom prst="rect">
              <a:avLst/>
            </a:prstGeom>
          </p:spPr>
        </p:pic>
        <p:pic>
          <p:nvPicPr>
            <p:cNvPr id="17" name="object 17"/>
            <p:cNvPicPr/>
            <p:nvPr/>
          </p:nvPicPr>
          <p:blipFill>
            <a:blip r:embed="rId12" cstate="print"/>
            <a:stretch>
              <a:fillRect/>
            </a:stretch>
          </p:blipFill>
          <p:spPr>
            <a:xfrm>
              <a:off x="1103566" y="834580"/>
              <a:ext cx="126682" cy="151066"/>
            </a:xfrm>
            <a:prstGeom prst="rect">
              <a:avLst/>
            </a:prstGeom>
          </p:spPr>
        </p:pic>
        <p:pic>
          <p:nvPicPr>
            <p:cNvPr id="18" name="object 18"/>
            <p:cNvPicPr/>
            <p:nvPr/>
          </p:nvPicPr>
          <p:blipFill>
            <a:blip r:embed="rId13" cstate="print"/>
            <a:stretch>
              <a:fillRect/>
            </a:stretch>
          </p:blipFill>
          <p:spPr>
            <a:xfrm>
              <a:off x="1379791" y="840771"/>
              <a:ext cx="282416" cy="144875"/>
            </a:xfrm>
            <a:prstGeom prst="rect">
              <a:avLst/>
            </a:prstGeom>
          </p:spPr>
        </p:pic>
        <p:pic>
          <p:nvPicPr>
            <p:cNvPr id="19" name="object 19"/>
            <p:cNvPicPr/>
            <p:nvPr/>
          </p:nvPicPr>
          <p:blipFill>
            <a:blip r:embed="rId14" cstate="print"/>
            <a:stretch>
              <a:fillRect/>
            </a:stretch>
          </p:blipFill>
          <p:spPr>
            <a:xfrm>
              <a:off x="1685162" y="840771"/>
              <a:ext cx="280797" cy="144875"/>
            </a:xfrm>
            <a:prstGeom prst="rect">
              <a:avLst/>
            </a:prstGeom>
          </p:spPr>
        </p:pic>
      </p:grpSp>
      <p:grpSp>
        <p:nvGrpSpPr>
          <p:cNvPr id="20" name="object 20"/>
          <p:cNvGrpSpPr/>
          <p:nvPr/>
        </p:nvGrpSpPr>
        <p:grpSpPr>
          <a:xfrm>
            <a:off x="1105090" y="1309116"/>
            <a:ext cx="5638800" cy="104139"/>
            <a:chOff x="1105090" y="1309116"/>
            <a:chExt cx="5638800" cy="104139"/>
          </a:xfrm>
        </p:grpSpPr>
        <p:pic>
          <p:nvPicPr>
            <p:cNvPr id="21" name="object 21"/>
            <p:cNvPicPr/>
            <p:nvPr/>
          </p:nvPicPr>
          <p:blipFill>
            <a:blip r:embed="rId15" cstate="print"/>
            <a:stretch>
              <a:fillRect/>
            </a:stretch>
          </p:blipFill>
          <p:spPr>
            <a:xfrm>
              <a:off x="1105090" y="1309116"/>
              <a:ext cx="1592103" cy="103822"/>
            </a:xfrm>
            <a:prstGeom prst="rect">
              <a:avLst/>
            </a:prstGeom>
          </p:spPr>
        </p:pic>
        <p:sp>
          <p:nvSpPr>
            <p:cNvPr id="22" name="object 22"/>
            <p:cNvSpPr/>
            <p:nvPr/>
          </p:nvSpPr>
          <p:spPr>
            <a:xfrm>
              <a:off x="2711196" y="1310652"/>
              <a:ext cx="2795270" cy="102235"/>
            </a:xfrm>
            <a:custGeom>
              <a:avLst/>
              <a:gdLst/>
              <a:ahLst/>
              <a:cxnLst/>
              <a:rect l="l" t="t" r="r" b="b"/>
              <a:pathLst>
                <a:path w="2795270" h="102234">
                  <a:moveTo>
                    <a:pt x="13703" y="0"/>
                  </a:moveTo>
                  <a:lnTo>
                    <a:pt x="0" y="0"/>
                  </a:lnTo>
                  <a:lnTo>
                    <a:pt x="0" y="100584"/>
                  </a:lnTo>
                  <a:lnTo>
                    <a:pt x="13703" y="100584"/>
                  </a:lnTo>
                  <a:lnTo>
                    <a:pt x="13703" y="0"/>
                  </a:lnTo>
                  <a:close/>
                </a:path>
                <a:path w="2795270" h="102234">
                  <a:moveTo>
                    <a:pt x="54864" y="86868"/>
                  </a:moveTo>
                  <a:lnTo>
                    <a:pt x="39611" y="86868"/>
                  </a:lnTo>
                  <a:lnTo>
                    <a:pt x="39611" y="102108"/>
                  </a:lnTo>
                  <a:lnTo>
                    <a:pt x="54864" y="102108"/>
                  </a:lnTo>
                  <a:lnTo>
                    <a:pt x="54864" y="86868"/>
                  </a:lnTo>
                  <a:close/>
                </a:path>
                <a:path w="2795270" h="102234">
                  <a:moveTo>
                    <a:pt x="94488" y="86868"/>
                  </a:moveTo>
                  <a:lnTo>
                    <a:pt x="79235" y="86868"/>
                  </a:lnTo>
                  <a:lnTo>
                    <a:pt x="79235" y="102108"/>
                  </a:lnTo>
                  <a:lnTo>
                    <a:pt x="94488" y="102108"/>
                  </a:lnTo>
                  <a:lnTo>
                    <a:pt x="94488" y="86868"/>
                  </a:lnTo>
                  <a:close/>
                </a:path>
                <a:path w="2795270" h="102234">
                  <a:moveTo>
                    <a:pt x="134112" y="86868"/>
                  </a:moveTo>
                  <a:lnTo>
                    <a:pt x="118872" y="86868"/>
                  </a:lnTo>
                  <a:lnTo>
                    <a:pt x="118872" y="102108"/>
                  </a:lnTo>
                  <a:lnTo>
                    <a:pt x="134112" y="102108"/>
                  </a:lnTo>
                  <a:lnTo>
                    <a:pt x="134112" y="86868"/>
                  </a:lnTo>
                  <a:close/>
                </a:path>
                <a:path w="2795270" h="102234">
                  <a:moveTo>
                    <a:pt x="173736" y="86868"/>
                  </a:moveTo>
                  <a:lnTo>
                    <a:pt x="158496" y="86868"/>
                  </a:lnTo>
                  <a:lnTo>
                    <a:pt x="158496" y="102108"/>
                  </a:lnTo>
                  <a:lnTo>
                    <a:pt x="173736" y="102108"/>
                  </a:lnTo>
                  <a:lnTo>
                    <a:pt x="173736" y="86868"/>
                  </a:lnTo>
                  <a:close/>
                </a:path>
                <a:path w="2795270" h="102234">
                  <a:moveTo>
                    <a:pt x="213360" y="86868"/>
                  </a:moveTo>
                  <a:lnTo>
                    <a:pt x="198120" y="86868"/>
                  </a:lnTo>
                  <a:lnTo>
                    <a:pt x="198120" y="102108"/>
                  </a:lnTo>
                  <a:lnTo>
                    <a:pt x="213360" y="102108"/>
                  </a:lnTo>
                  <a:lnTo>
                    <a:pt x="213360" y="86868"/>
                  </a:lnTo>
                  <a:close/>
                </a:path>
                <a:path w="2795270" h="102234">
                  <a:moveTo>
                    <a:pt x="252984" y="86868"/>
                  </a:moveTo>
                  <a:lnTo>
                    <a:pt x="237744" y="86868"/>
                  </a:lnTo>
                  <a:lnTo>
                    <a:pt x="237744" y="102108"/>
                  </a:lnTo>
                  <a:lnTo>
                    <a:pt x="252984" y="102108"/>
                  </a:lnTo>
                  <a:lnTo>
                    <a:pt x="252984" y="86868"/>
                  </a:lnTo>
                  <a:close/>
                </a:path>
                <a:path w="2795270" h="102234">
                  <a:moveTo>
                    <a:pt x="292595" y="86868"/>
                  </a:moveTo>
                  <a:lnTo>
                    <a:pt x="277368" y="86868"/>
                  </a:lnTo>
                  <a:lnTo>
                    <a:pt x="277368" y="102108"/>
                  </a:lnTo>
                  <a:lnTo>
                    <a:pt x="292595" y="102108"/>
                  </a:lnTo>
                  <a:lnTo>
                    <a:pt x="292595" y="86868"/>
                  </a:lnTo>
                  <a:close/>
                </a:path>
                <a:path w="2795270" h="102234">
                  <a:moveTo>
                    <a:pt x="332219" y="86868"/>
                  </a:moveTo>
                  <a:lnTo>
                    <a:pt x="316992" y="86868"/>
                  </a:lnTo>
                  <a:lnTo>
                    <a:pt x="316992" y="102108"/>
                  </a:lnTo>
                  <a:lnTo>
                    <a:pt x="332219" y="102108"/>
                  </a:lnTo>
                  <a:lnTo>
                    <a:pt x="332219" y="86868"/>
                  </a:lnTo>
                  <a:close/>
                </a:path>
                <a:path w="2795270" h="102234">
                  <a:moveTo>
                    <a:pt x="371856" y="86868"/>
                  </a:moveTo>
                  <a:lnTo>
                    <a:pt x="356603" y="86868"/>
                  </a:lnTo>
                  <a:lnTo>
                    <a:pt x="356603" y="102108"/>
                  </a:lnTo>
                  <a:lnTo>
                    <a:pt x="371856" y="102108"/>
                  </a:lnTo>
                  <a:lnTo>
                    <a:pt x="371856" y="86868"/>
                  </a:lnTo>
                  <a:close/>
                </a:path>
                <a:path w="2795270" h="102234">
                  <a:moveTo>
                    <a:pt x="411480" y="86868"/>
                  </a:moveTo>
                  <a:lnTo>
                    <a:pt x="396227" y="86868"/>
                  </a:lnTo>
                  <a:lnTo>
                    <a:pt x="396227" y="102108"/>
                  </a:lnTo>
                  <a:lnTo>
                    <a:pt x="411480" y="102108"/>
                  </a:lnTo>
                  <a:lnTo>
                    <a:pt x="411480" y="86868"/>
                  </a:lnTo>
                  <a:close/>
                </a:path>
                <a:path w="2795270" h="102234">
                  <a:moveTo>
                    <a:pt x="451104" y="86868"/>
                  </a:moveTo>
                  <a:lnTo>
                    <a:pt x="435864" y="86868"/>
                  </a:lnTo>
                  <a:lnTo>
                    <a:pt x="435864" y="102108"/>
                  </a:lnTo>
                  <a:lnTo>
                    <a:pt x="451104" y="102108"/>
                  </a:lnTo>
                  <a:lnTo>
                    <a:pt x="451104" y="86868"/>
                  </a:lnTo>
                  <a:close/>
                </a:path>
                <a:path w="2795270" h="102234">
                  <a:moveTo>
                    <a:pt x="490728" y="86868"/>
                  </a:moveTo>
                  <a:lnTo>
                    <a:pt x="475488" y="86868"/>
                  </a:lnTo>
                  <a:lnTo>
                    <a:pt x="475488" y="102108"/>
                  </a:lnTo>
                  <a:lnTo>
                    <a:pt x="490728" y="102108"/>
                  </a:lnTo>
                  <a:lnTo>
                    <a:pt x="490728" y="86868"/>
                  </a:lnTo>
                  <a:close/>
                </a:path>
                <a:path w="2795270" h="102234">
                  <a:moveTo>
                    <a:pt x="530352" y="86868"/>
                  </a:moveTo>
                  <a:lnTo>
                    <a:pt x="515112" y="86868"/>
                  </a:lnTo>
                  <a:lnTo>
                    <a:pt x="515112" y="102108"/>
                  </a:lnTo>
                  <a:lnTo>
                    <a:pt x="530352" y="102108"/>
                  </a:lnTo>
                  <a:lnTo>
                    <a:pt x="530352" y="86868"/>
                  </a:lnTo>
                  <a:close/>
                </a:path>
                <a:path w="2795270" h="102234">
                  <a:moveTo>
                    <a:pt x="569976" y="86868"/>
                  </a:moveTo>
                  <a:lnTo>
                    <a:pt x="554736" y="86868"/>
                  </a:lnTo>
                  <a:lnTo>
                    <a:pt x="554736" y="102108"/>
                  </a:lnTo>
                  <a:lnTo>
                    <a:pt x="569976" y="102108"/>
                  </a:lnTo>
                  <a:lnTo>
                    <a:pt x="569976" y="86868"/>
                  </a:lnTo>
                  <a:close/>
                </a:path>
                <a:path w="2795270" h="102234">
                  <a:moveTo>
                    <a:pt x="609600" y="86868"/>
                  </a:moveTo>
                  <a:lnTo>
                    <a:pt x="594360" y="86868"/>
                  </a:lnTo>
                  <a:lnTo>
                    <a:pt x="594360" y="102108"/>
                  </a:lnTo>
                  <a:lnTo>
                    <a:pt x="609600" y="102108"/>
                  </a:lnTo>
                  <a:lnTo>
                    <a:pt x="609600" y="86868"/>
                  </a:lnTo>
                  <a:close/>
                </a:path>
                <a:path w="2795270" h="102234">
                  <a:moveTo>
                    <a:pt x="650748" y="86868"/>
                  </a:moveTo>
                  <a:lnTo>
                    <a:pt x="635495" y="86868"/>
                  </a:lnTo>
                  <a:lnTo>
                    <a:pt x="635495" y="102108"/>
                  </a:lnTo>
                  <a:lnTo>
                    <a:pt x="650748" y="102108"/>
                  </a:lnTo>
                  <a:lnTo>
                    <a:pt x="650748" y="86868"/>
                  </a:lnTo>
                  <a:close/>
                </a:path>
                <a:path w="2795270" h="102234">
                  <a:moveTo>
                    <a:pt x="690372" y="86868"/>
                  </a:moveTo>
                  <a:lnTo>
                    <a:pt x="675119" y="86868"/>
                  </a:lnTo>
                  <a:lnTo>
                    <a:pt x="675119" y="102108"/>
                  </a:lnTo>
                  <a:lnTo>
                    <a:pt x="690372" y="102108"/>
                  </a:lnTo>
                  <a:lnTo>
                    <a:pt x="690372" y="86868"/>
                  </a:lnTo>
                  <a:close/>
                </a:path>
                <a:path w="2795270" h="102234">
                  <a:moveTo>
                    <a:pt x="729996" y="86868"/>
                  </a:moveTo>
                  <a:lnTo>
                    <a:pt x="714756" y="86868"/>
                  </a:lnTo>
                  <a:lnTo>
                    <a:pt x="714756" y="102108"/>
                  </a:lnTo>
                  <a:lnTo>
                    <a:pt x="729996" y="102108"/>
                  </a:lnTo>
                  <a:lnTo>
                    <a:pt x="729996" y="86868"/>
                  </a:lnTo>
                  <a:close/>
                </a:path>
                <a:path w="2795270" h="102234">
                  <a:moveTo>
                    <a:pt x="769620" y="86868"/>
                  </a:moveTo>
                  <a:lnTo>
                    <a:pt x="754380" y="86868"/>
                  </a:lnTo>
                  <a:lnTo>
                    <a:pt x="754380" y="102108"/>
                  </a:lnTo>
                  <a:lnTo>
                    <a:pt x="769620" y="102108"/>
                  </a:lnTo>
                  <a:lnTo>
                    <a:pt x="769620" y="86868"/>
                  </a:lnTo>
                  <a:close/>
                </a:path>
                <a:path w="2795270" h="102234">
                  <a:moveTo>
                    <a:pt x="809244" y="86868"/>
                  </a:moveTo>
                  <a:lnTo>
                    <a:pt x="794004" y="86868"/>
                  </a:lnTo>
                  <a:lnTo>
                    <a:pt x="794004" y="102108"/>
                  </a:lnTo>
                  <a:lnTo>
                    <a:pt x="809244" y="102108"/>
                  </a:lnTo>
                  <a:lnTo>
                    <a:pt x="809244" y="86868"/>
                  </a:lnTo>
                  <a:close/>
                </a:path>
                <a:path w="2795270" h="102234">
                  <a:moveTo>
                    <a:pt x="848868" y="86868"/>
                  </a:moveTo>
                  <a:lnTo>
                    <a:pt x="833628" y="86868"/>
                  </a:lnTo>
                  <a:lnTo>
                    <a:pt x="833628" y="102108"/>
                  </a:lnTo>
                  <a:lnTo>
                    <a:pt x="848868" y="102108"/>
                  </a:lnTo>
                  <a:lnTo>
                    <a:pt x="848868" y="86868"/>
                  </a:lnTo>
                  <a:close/>
                </a:path>
                <a:path w="2795270" h="102234">
                  <a:moveTo>
                    <a:pt x="888492" y="86868"/>
                  </a:moveTo>
                  <a:lnTo>
                    <a:pt x="873252" y="86868"/>
                  </a:lnTo>
                  <a:lnTo>
                    <a:pt x="873252" y="102108"/>
                  </a:lnTo>
                  <a:lnTo>
                    <a:pt x="888492" y="102108"/>
                  </a:lnTo>
                  <a:lnTo>
                    <a:pt x="888492" y="86868"/>
                  </a:lnTo>
                  <a:close/>
                </a:path>
                <a:path w="2795270" h="102234">
                  <a:moveTo>
                    <a:pt x="928103" y="86868"/>
                  </a:moveTo>
                  <a:lnTo>
                    <a:pt x="912876" y="86868"/>
                  </a:lnTo>
                  <a:lnTo>
                    <a:pt x="912876" y="102108"/>
                  </a:lnTo>
                  <a:lnTo>
                    <a:pt x="928103" y="102108"/>
                  </a:lnTo>
                  <a:lnTo>
                    <a:pt x="928103" y="86868"/>
                  </a:lnTo>
                  <a:close/>
                </a:path>
                <a:path w="2795270" h="102234">
                  <a:moveTo>
                    <a:pt x="967740" y="86868"/>
                  </a:moveTo>
                  <a:lnTo>
                    <a:pt x="952500" y="86868"/>
                  </a:lnTo>
                  <a:lnTo>
                    <a:pt x="952500" y="102108"/>
                  </a:lnTo>
                  <a:lnTo>
                    <a:pt x="967740" y="102108"/>
                  </a:lnTo>
                  <a:lnTo>
                    <a:pt x="967740" y="86868"/>
                  </a:lnTo>
                  <a:close/>
                </a:path>
                <a:path w="2795270" h="102234">
                  <a:moveTo>
                    <a:pt x="1007364" y="86868"/>
                  </a:moveTo>
                  <a:lnTo>
                    <a:pt x="992111" y="86868"/>
                  </a:lnTo>
                  <a:lnTo>
                    <a:pt x="992111" y="102108"/>
                  </a:lnTo>
                  <a:lnTo>
                    <a:pt x="1007364" y="102108"/>
                  </a:lnTo>
                  <a:lnTo>
                    <a:pt x="1007364" y="86868"/>
                  </a:lnTo>
                  <a:close/>
                </a:path>
                <a:path w="2795270" h="102234">
                  <a:moveTo>
                    <a:pt x="1046988" y="86868"/>
                  </a:moveTo>
                  <a:lnTo>
                    <a:pt x="1031748" y="86868"/>
                  </a:lnTo>
                  <a:lnTo>
                    <a:pt x="1031748" y="102108"/>
                  </a:lnTo>
                  <a:lnTo>
                    <a:pt x="1046988" y="102108"/>
                  </a:lnTo>
                  <a:lnTo>
                    <a:pt x="1046988" y="86868"/>
                  </a:lnTo>
                  <a:close/>
                </a:path>
                <a:path w="2795270" h="102234">
                  <a:moveTo>
                    <a:pt x="1086612" y="86868"/>
                  </a:moveTo>
                  <a:lnTo>
                    <a:pt x="1071372" y="86868"/>
                  </a:lnTo>
                  <a:lnTo>
                    <a:pt x="1071372" y="102108"/>
                  </a:lnTo>
                  <a:lnTo>
                    <a:pt x="1086612" y="102108"/>
                  </a:lnTo>
                  <a:lnTo>
                    <a:pt x="1086612" y="86868"/>
                  </a:lnTo>
                  <a:close/>
                </a:path>
                <a:path w="2795270" h="102234">
                  <a:moveTo>
                    <a:pt x="1126236" y="86868"/>
                  </a:moveTo>
                  <a:lnTo>
                    <a:pt x="1110996" y="86868"/>
                  </a:lnTo>
                  <a:lnTo>
                    <a:pt x="1110996" y="102108"/>
                  </a:lnTo>
                  <a:lnTo>
                    <a:pt x="1126236" y="102108"/>
                  </a:lnTo>
                  <a:lnTo>
                    <a:pt x="1126236" y="86868"/>
                  </a:lnTo>
                  <a:close/>
                </a:path>
                <a:path w="2795270" h="102234">
                  <a:moveTo>
                    <a:pt x="1165860" y="86868"/>
                  </a:moveTo>
                  <a:lnTo>
                    <a:pt x="1150620" y="86868"/>
                  </a:lnTo>
                  <a:lnTo>
                    <a:pt x="1150620" y="102108"/>
                  </a:lnTo>
                  <a:lnTo>
                    <a:pt x="1165860" y="102108"/>
                  </a:lnTo>
                  <a:lnTo>
                    <a:pt x="1165860" y="86868"/>
                  </a:lnTo>
                  <a:close/>
                </a:path>
                <a:path w="2795270" h="102234">
                  <a:moveTo>
                    <a:pt x="1205484" y="86868"/>
                  </a:moveTo>
                  <a:lnTo>
                    <a:pt x="1190244" y="86868"/>
                  </a:lnTo>
                  <a:lnTo>
                    <a:pt x="1190244" y="102108"/>
                  </a:lnTo>
                  <a:lnTo>
                    <a:pt x="1205484" y="102108"/>
                  </a:lnTo>
                  <a:lnTo>
                    <a:pt x="1205484" y="86868"/>
                  </a:lnTo>
                  <a:close/>
                </a:path>
                <a:path w="2795270" h="102234">
                  <a:moveTo>
                    <a:pt x="1245095" y="86868"/>
                  </a:moveTo>
                  <a:lnTo>
                    <a:pt x="1229868" y="86868"/>
                  </a:lnTo>
                  <a:lnTo>
                    <a:pt x="1229868" y="102108"/>
                  </a:lnTo>
                  <a:lnTo>
                    <a:pt x="1245095" y="102108"/>
                  </a:lnTo>
                  <a:lnTo>
                    <a:pt x="1245095" y="86868"/>
                  </a:lnTo>
                  <a:close/>
                </a:path>
                <a:path w="2795270" h="102234">
                  <a:moveTo>
                    <a:pt x="1284732" y="86868"/>
                  </a:moveTo>
                  <a:lnTo>
                    <a:pt x="1269492" y="86868"/>
                  </a:lnTo>
                  <a:lnTo>
                    <a:pt x="1269492" y="102108"/>
                  </a:lnTo>
                  <a:lnTo>
                    <a:pt x="1284732" y="102108"/>
                  </a:lnTo>
                  <a:lnTo>
                    <a:pt x="1284732" y="86868"/>
                  </a:lnTo>
                  <a:close/>
                </a:path>
                <a:path w="2795270" h="102234">
                  <a:moveTo>
                    <a:pt x="1324356" y="86868"/>
                  </a:moveTo>
                  <a:lnTo>
                    <a:pt x="1309103" y="86868"/>
                  </a:lnTo>
                  <a:lnTo>
                    <a:pt x="1309103" y="102108"/>
                  </a:lnTo>
                  <a:lnTo>
                    <a:pt x="1324356" y="102108"/>
                  </a:lnTo>
                  <a:lnTo>
                    <a:pt x="1324356" y="86868"/>
                  </a:lnTo>
                  <a:close/>
                </a:path>
                <a:path w="2795270" h="102234">
                  <a:moveTo>
                    <a:pt x="1363980" y="86868"/>
                  </a:moveTo>
                  <a:lnTo>
                    <a:pt x="1348740" y="86868"/>
                  </a:lnTo>
                  <a:lnTo>
                    <a:pt x="1348740" y="102108"/>
                  </a:lnTo>
                  <a:lnTo>
                    <a:pt x="1363980" y="102108"/>
                  </a:lnTo>
                  <a:lnTo>
                    <a:pt x="1363980" y="86868"/>
                  </a:lnTo>
                  <a:close/>
                </a:path>
                <a:path w="2795270" h="102234">
                  <a:moveTo>
                    <a:pt x="1403604" y="86868"/>
                  </a:moveTo>
                  <a:lnTo>
                    <a:pt x="1388364" y="86868"/>
                  </a:lnTo>
                  <a:lnTo>
                    <a:pt x="1388364" y="102108"/>
                  </a:lnTo>
                  <a:lnTo>
                    <a:pt x="1403604" y="102108"/>
                  </a:lnTo>
                  <a:lnTo>
                    <a:pt x="1403604" y="86868"/>
                  </a:lnTo>
                  <a:close/>
                </a:path>
                <a:path w="2795270" h="102234">
                  <a:moveTo>
                    <a:pt x="1443228" y="86868"/>
                  </a:moveTo>
                  <a:lnTo>
                    <a:pt x="1427988" y="86868"/>
                  </a:lnTo>
                  <a:lnTo>
                    <a:pt x="1427988" y="102108"/>
                  </a:lnTo>
                  <a:lnTo>
                    <a:pt x="1443228" y="102108"/>
                  </a:lnTo>
                  <a:lnTo>
                    <a:pt x="1443228" y="86868"/>
                  </a:lnTo>
                  <a:close/>
                </a:path>
                <a:path w="2795270" h="102234">
                  <a:moveTo>
                    <a:pt x="1482852" y="86868"/>
                  </a:moveTo>
                  <a:lnTo>
                    <a:pt x="1467612" y="86868"/>
                  </a:lnTo>
                  <a:lnTo>
                    <a:pt x="1467612" y="102108"/>
                  </a:lnTo>
                  <a:lnTo>
                    <a:pt x="1482852" y="102108"/>
                  </a:lnTo>
                  <a:lnTo>
                    <a:pt x="1482852" y="86868"/>
                  </a:lnTo>
                  <a:close/>
                </a:path>
                <a:path w="2795270" h="102234">
                  <a:moveTo>
                    <a:pt x="1522476" y="86868"/>
                  </a:moveTo>
                  <a:lnTo>
                    <a:pt x="1507236" y="86868"/>
                  </a:lnTo>
                  <a:lnTo>
                    <a:pt x="1507236" y="102108"/>
                  </a:lnTo>
                  <a:lnTo>
                    <a:pt x="1522476" y="102108"/>
                  </a:lnTo>
                  <a:lnTo>
                    <a:pt x="1522476" y="86868"/>
                  </a:lnTo>
                  <a:close/>
                </a:path>
                <a:path w="2795270" h="102234">
                  <a:moveTo>
                    <a:pt x="1563624" y="86868"/>
                  </a:moveTo>
                  <a:lnTo>
                    <a:pt x="1546860" y="86868"/>
                  </a:lnTo>
                  <a:lnTo>
                    <a:pt x="1546860" y="102108"/>
                  </a:lnTo>
                  <a:lnTo>
                    <a:pt x="1563624" y="102108"/>
                  </a:lnTo>
                  <a:lnTo>
                    <a:pt x="1563624" y="86868"/>
                  </a:lnTo>
                  <a:close/>
                </a:path>
                <a:path w="2795270" h="102234">
                  <a:moveTo>
                    <a:pt x="1603248" y="86868"/>
                  </a:moveTo>
                  <a:lnTo>
                    <a:pt x="1587995" y="86868"/>
                  </a:lnTo>
                  <a:lnTo>
                    <a:pt x="1587995" y="102108"/>
                  </a:lnTo>
                  <a:lnTo>
                    <a:pt x="1603248" y="102108"/>
                  </a:lnTo>
                  <a:lnTo>
                    <a:pt x="1603248" y="86868"/>
                  </a:lnTo>
                  <a:close/>
                </a:path>
                <a:path w="2795270" h="102234">
                  <a:moveTo>
                    <a:pt x="1642872" y="86868"/>
                  </a:moveTo>
                  <a:lnTo>
                    <a:pt x="1627632" y="86868"/>
                  </a:lnTo>
                  <a:lnTo>
                    <a:pt x="1627632" y="102108"/>
                  </a:lnTo>
                  <a:lnTo>
                    <a:pt x="1642872" y="102108"/>
                  </a:lnTo>
                  <a:lnTo>
                    <a:pt x="1642872" y="86868"/>
                  </a:lnTo>
                  <a:close/>
                </a:path>
                <a:path w="2795270" h="102234">
                  <a:moveTo>
                    <a:pt x="1682496" y="86868"/>
                  </a:moveTo>
                  <a:lnTo>
                    <a:pt x="1667256" y="86868"/>
                  </a:lnTo>
                  <a:lnTo>
                    <a:pt x="1667256" y="102108"/>
                  </a:lnTo>
                  <a:lnTo>
                    <a:pt x="1682496" y="102108"/>
                  </a:lnTo>
                  <a:lnTo>
                    <a:pt x="1682496" y="86868"/>
                  </a:lnTo>
                  <a:close/>
                </a:path>
                <a:path w="2795270" h="102234">
                  <a:moveTo>
                    <a:pt x="1722120" y="86868"/>
                  </a:moveTo>
                  <a:lnTo>
                    <a:pt x="1706880" y="86868"/>
                  </a:lnTo>
                  <a:lnTo>
                    <a:pt x="1706880" y="102108"/>
                  </a:lnTo>
                  <a:lnTo>
                    <a:pt x="1722120" y="102108"/>
                  </a:lnTo>
                  <a:lnTo>
                    <a:pt x="1722120" y="86868"/>
                  </a:lnTo>
                  <a:close/>
                </a:path>
                <a:path w="2795270" h="102234">
                  <a:moveTo>
                    <a:pt x="1761744" y="86868"/>
                  </a:moveTo>
                  <a:lnTo>
                    <a:pt x="1746504" y="86868"/>
                  </a:lnTo>
                  <a:lnTo>
                    <a:pt x="1746504" y="102108"/>
                  </a:lnTo>
                  <a:lnTo>
                    <a:pt x="1761744" y="102108"/>
                  </a:lnTo>
                  <a:lnTo>
                    <a:pt x="1761744" y="86868"/>
                  </a:lnTo>
                  <a:close/>
                </a:path>
                <a:path w="2795270" h="102234">
                  <a:moveTo>
                    <a:pt x="1801368" y="86868"/>
                  </a:moveTo>
                  <a:lnTo>
                    <a:pt x="1786128" y="86868"/>
                  </a:lnTo>
                  <a:lnTo>
                    <a:pt x="1786128" y="102108"/>
                  </a:lnTo>
                  <a:lnTo>
                    <a:pt x="1801368" y="102108"/>
                  </a:lnTo>
                  <a:lnTo>
                    <a:pt x="1801368" y="86868"/>
                  </a:lnTo>
                  <a:close/>
                </a:path>
                <a:path w="2795270" h="102234">
                  <a:moveTo>
                    <a:pt x="1840992" y="86868"/>
                  </a:moveTo>
                  <a:lnTo>
                    <a:pt x="1825752" y="86868"/>
                  </a:lnTo>
                  <a:lnTo>
                    <a:pt x="1825752" y="102108"/>
                  </a:lnTo>
                  <a:lnTo>
                    <a:pt x="1840992" y="102108"/>
                  </a:lnTo>
                  <a:lnTo>
                    <a:pt x="1840992" y="86868"/>
                  </a:lnTo>
                  <a:close/>
                </a:path>
                <a:path w="2795270" h="102234">
                  <a:moveTo>
                    <a:pt x="1880616" y="86868"/>
                  </a:moveTo>
                  <a:lnTo>
                    <a:pt x="1865376" y="86868"/>
                  </a:lnTo>
                  <a:lnTo>
                    <a:pt x="1865376" y="102108"/>
                  </a:lnTo>
                  <a:lnTo>
                    <a:pt x="1880616" y="102108"/>
                  </a:lnTo>
                  <a:lnTo>
                    <a:pt x="1880616" y="86868"/>
                  </a:lnTo>
                  <a:close/>
                </a:path>
                <a:path w="2795270" h="102234">
                  <a:moveTo>
                    <a:pt x="1920240" y="86868"/>
                  </a:moveTo>
                  <a:lnTo>
                    <a:pt x="1905000" y="86868"/>
                  </a:lnTo>
                  <a:lnTo>
                    <a:pt x="1905000" y="102108"/>
                  </a:lnTo>
                  <a:lnTo>
                    <a:pt x="1920240" y="102108"/>
                  </a:lnTo>
                  <a:lnTo>
                    <a:pt x="1920240" y="86868"/>
                  </a:lnTo>
                  <a:close/>
                </a:path>
                <a:path w="2795270" h="102234">
                  <a:moveTo>
                    <a:pt x="1959864" y="86868"/>
                  </a:moveTo>
                  <a:lnTo>
                    <a:pt x="1944624" y="86868"/>
                  </a:lnTo>
                  <a:lnTo>
                    <a:pt x="1944624" y="102108"/>
                  </a:lnTo>
                  <a:lnTo>
                    <a:pt x="1959864" y="102108"/>
                  </a:lnTo>
                  <a:lnTo>
                    <a:pt x="1959864" y="86868"/>
                  </a:lnTo>
                  <a:close/>
                </a:path>
                <a:path w="2795270" h="102234">
                  <a:moveTo>
                    <a:pt x="1999488" y="86868"/>
                  </a:moveTo>
                  <a:lnTo>
                    <a:pt x="1984248" y="86868"/>
                  </a:lnTo>
                  <a:lnTo>
                    <a:pt x="1984248" y="102108"/>
                  </a:lnTo>
                  <a:lnTo>
                    <a:pt x="1999488" y="102108"/>
                  </a:lnTo>
                  <a:lnTo>
                    <a:pt x="1999488" y="86868"/>
                  </a:lnTo>
                  <a:close/>
                </a:path>
                <a:path w="2795270" h="102234">
                  <a:moveTo>
                    <a:pt x="2039112" y="86868"/>
                  </a:moveTo>
                  <a:lnTo>
                    <a:pt x="2023872" y="86868"/>
                  </a:lnTo>
                  <a:lnTo>
                    <a:pt x="2023872" y="102108"/>
                  </a:lnTo>
                  <a:lnTo>
                    <a:pt x="2039112" y="102108"/>
                  </a:lnTo>
                  <a:lnTo>
                    <a:pt x="2039112" y="86868"/>
                  </a:lnTo>
                  <a:close/>
                </a:path>
                <a:path w="2795270" h="102234">
                  <a:moveTo>
                    <a:pt x="2078736" y="86868"/>
                  </a:moveTo>
                  <a:lnTo>
                    <a:pt x="2063496" y="86868"/>
                  </a:lnTo>
                  <a:lnTo>
                    <a:pt x="2063496" y="102108"/>
                  </a:lnTo>
                  <a:lnTo>
                    <a:pt x="2078736" y="102108"/>
                  </a:lnTo>
                  <a:lnTo>
                    <a:pt x="2078736" y="86868"/>
                  </a:lnTo>
                  <a:close/>
                </a:path>
                <a:path w="2795270" h="102234">
                  <a:moveTo>
                    <a:pt x="2118360" y="86868"/>
                  </a:moveTo>
                  <a:lnTo>
                    <a:pt x="2103120" y="86868"/>
                  </a:lnTo>
                  <a:lnTo>
                    <a:pt x="2103120" y="102108"/>
                  </a:lnTo>
                  <a:lnTo>
                    <a:pt x="2118360" y="102108"/>
                  </a:lnTo>
                  <a:lnTo>
                    <a:pt x="2118360" y="86868"/>
                  </a:lnTo>
                  <a:close/>
                </a:path>
                <a:path w="2795270" h="102234">
                  <a:moveTo>
                    <a:pt x="2157984" y="86868"/>
                  </a:moveTo>
                  <a:lnTo>
                    <a:pt x="2142744" y="86868"/>
                  </a:lnTo>
                  <a:lnTo>
                    <a:pt x="2142744" y="102108"/>
                  </a:lnTo>
                  <a:lnTo>
                    <a:pt x="2157984" y="102108"/>
                  </a:lnTo>
                  <a:lnTo>
                    <a:pt x="2157984" y="86868"/>
                  </a:lnTo>
                  <a:close/>
                </a:path>
                <a:path w="2795270" h="102234">
                  <a:moveTo>
                    <a:pt x="2197608" y="86868"/>
                  </a:moveTo>
                  <a:lnTo>
                    <a:pt x="2182368" y="86868"/>
                  </a:lnTo>
                  <a:lnTo>
                    <a:pt x="2182368" y="102108"/>
                  </a:lnTo>
                  <a:lnTo>
                    <a:pt x="2197608" y="102108"/>
                  </a:lnTo>
                  <a:lnTo>
                    <a:pt x="2197608" y="86868"/>
                  </a:lnTo>
                  <a:close/>
                </a:path>
                <a:path w="2795270" h="102234">
                  <a:moveTo>
                    <a:pt x="2237232" y="86868"/>
                  </a:moveTo>
                  <a:lnTo>
                    <a:pt x="2221979" y="86868"/>
                  </a:lnTo>
                  <a:lnTo>
                    <a:pt x="2221979" y="102108"/>
                  </a:lnTo>
                  <a:lnTo>
                    <a:pt x="2237232" y="102108"/>
                  </a:lnTo>
                  <a:lnTo>
                    <a:pt x="2237232" y="86868"/>
                  </a:lnTo>
                  <a:close/>
                </a:path>
                <a:path w="2795270" h="102234">
                  <a:moveTo>
                    <a:pt x="2276856" y="86868"/>
                  </a:moveTo>
                  <a:lnTo>
                    <a:pt x="2261616" y="86868"/>
                  </a:lnTo>
                  <a:lnTo>
                    <a:pt x="2261616" y="102108"/>
                  </a:lnTo>
                  <a:lnTo>
                    <a:pt x="2276856" y="102108"/>
                  </a:lnTo>
                  <a:lnTo>
                    <a:pt x="2276856" y="86868"/>
                  </a:lnTo>
                  <a:close/>
                </a:path>
                <a:path w="2795270" h="102234">
                  <a:moveTo>
                    <a:pt x="2316480" y="86868"/>
                  </a:moveTo>
                  <a:lnTo>
                    <a:pt x="2301240" y="86868"/>
                  </a:lnTo>
                  <a:lnTo>
                    <a:pt x="2301240" y="102108"/>
                  </a:lnTo>
                  <a:lnTo>
                    <a:pt x="2316480" y="102108"/>
                  </a:lnTo>
                  <a:lnTo>
                    <a:pt x="2316480" y="86868"/>
                  </a:lnTo>
                  <a:close/>
                </a:path>
                <a:path w="2795270" h="102234">
                  <a:moveTo>
                    <a:pt x="2356104" y="86868"/>
                  </a:moveTo>
                  <a:lnTo>
                    <a:pt x="2340864" y="86868"/>
                  </a:lnTo>
                  <a:lnTo>
                    <a:pt x="2340864" y="102108"/>
                  </a:lnTo>
                  <a:lnTo>
                    <a:pt x="2356104" y="102108"/>
                  </a:lnTo>
                  <a:lnTo>
                    <a:pt x="2356104" y="86868"/>
                  </a:lnTo>
                  <a:close/>
                </a:path>
                <a:path w="2795270" h="102234">
                  <a:moveTo>
                    <a:pt x="2395715" y="86868"/>
                  </a:moveTo>
                  <a:lnTo>
                    <a:pt x="2380488" y="86868"/>
                  </a:lnTo>
                  <a:lnTo>
                    <a:pt x="2380488" y="102108"/>
                  </a:lnTo>
                  <a:lnTo>
                    <a:pt x="2395715" y="102108"/>
                  </a:lnTo>
                  <a:lnTo>
                    <a:pt x="2395715" y="86868"/>
                  </a:lnTo>
                  <a:close/>
                </a:path>
                <a:path w="2795270" h="102234">
                  <a:moveTo>
                    <a:pt x="2435352" y="86868"/>
                  </a:moveTo>
                  <a:lnTo>
                    <a:pt x="2420099" y="86868"/>
                  </a:lnTo>
                  <a:lnTo>
                    <a:pt x="2420099" y="102108"/>
                  </a:lnTo>
                  <a:lnTo>
                    <a:pt x="2435352" y="102108"/>
                  </a:lnTo>
                  <a:lnTo>
                    <a:pt x="2435352" y="86868"/>
                  </a:lnTo>
                  <a:close/>
                </a:path>
                <a:path w="2795270" h="102234">
                  <a:moveTo>
                    <a:pt x="2474963" y="86868"/>
                  </a:moveTo>
                  <a:lnTo>
                    <a:pt x="2459736" y="86868"/>
                  </a:lnTo>
                  <a:lnTo>
                    <a:pt x="2459736" y="102108"/>
                  </a:lnTo>
                  <a:lnTo>
                    <a:pt x="2474963" y="102108"/>
                  </a:lnTo>
                  <a:lnTo>
                    <a:pt x="2474963" y="86868"/>
                  </a:lnTo>
                  <a:close/>
                </a:path>
                <a:path w="2795270" h="102234">
                  <a:moveTo>
                    <a:pt x="2516124" y="86868"/>
                  </a:moveTo>
                  <a:lnTo>
                    <a:pt x="2500884" y="86868"/>
                  </a:lnTo>
                  <a:lnTo>
                    <a:pt x="2500884" y="102108"/>
                  </a:lnTo>
                  <a:lnTo>
                    <a:pt x="2516124" y="102108"/>
                  </a:lnTo>
                  <a:lnTo>
                    <a:pt x="2516124" y="86868"/>
                  </a:lnTo>
                  <a:close/>
                </a:path>
                <a:path w="2795270" h="102234">
                  <a:moveTo>
                    <a:pt x="2555748" y="86868"/>
                  </a:moveTo>
                  <a:lnTo>
                    <a:pt x="2540508" y="86868"/>
                  </a:lnTo>
                  <a:lnTo>
                    <a:pt x="2540508" y="102108"/>
                  </a:lnTo>
                  <a:lnTo>
                    <a:pt x="2555748" y="102108"/>
                  </a:lnTo>
                  <a:lnTo>
                    <a:pt x="2555748" y="86868"/>
                  </a:lnTo>
                  <a:close/>
                </a:path>
                <a:path w="2795270" h="102234">
                  <a:moveTo>
                    <a:pt x="2596896" y="86868"/>
                  </a:moveTo>
                  <a:lnTo>
                    <a:pt x="2581656" y="86868"/>
                  </a:lnTo>
                  <a:lnTo>
                    <a:pt x="2581656" y="102108"/>
                  </a:lnTo>
                  <a:lnTo>
                    <a:pt x="2596896" y="102108"/>
                  </a:lnTo>
                  <a:lnTo>
                    <a:pt x="2596896" y="86868"/>
                  </a:lnTo>
                  <a:close/>
                </a:path>
                <a:path w="2795270" h="102234">
                  <a:moveTo>
                    <a:pt x="2636520" y="86868"/>
                  </a:moveTo>
                  <a:lnTo>
                    <a:pt x="2621280" y="86868"/>
                  </a:lnTo>
                  <a:lnTo>
                    <a:pt x="2621280" y="102108"/>
                  </a:lnTo>
                  <a:lnTo>
                    <a:pt x="2636520" y="102108"/>
                  </a:lnTo>
                  <a:lnTo>
                    <a:pt x="2636520" y="86868"/>
                  </a:lnTo>
                  <a:close/>
                </a:path>
                <a:path w="2795270" h="102234">
                  <a:moveTo>
                    <a:pt x="2676131" y="86868"/>
                  </a:moveTo>
                  <a:lnTo>
                    <a:pt x="2660904" y="86868"/>
                  </a:lnTo>
                  <a:lnTo>
                    <a:pt x="2660904" y="102108"/>
                  </a:lnTo>
                  <a:lnTo>
                    <a:pt x="2676131" y="102108"/>
                  </a:lnTo>
                  <a:lnTo>
                    <a:pt x="2676131" y="86868"/>
                  </a:lnTo>
                  <a:close/>
                </a:path>
                <a:path w="2795270" h="102234">
                  <a:moveTo>
                    <a:pt x="2715768" y="86868"/>
                  </a:moveTo>
                  <a:lnTo>
                    <a:pt x="2700515" y="86868"/>
                  </a:lnTo>
                  <a:lnTo>
                    <a:pt x="2700515" y="102108"/>
                  </a:lnTo>
                  <a:lnTo>
                    <a:pt x="2715768" y="102108"/>
                  </a:lnTo>
                  <a:lnTo>
                    <a:pt x="2715768" y="86868"/>
                  </a:lnTo>
                  <a:close/>
                </a:path>
                <a:path w="2795270" h="102234">
                  <a:moveTo>
                    <a:pt x="2755392" y="86868"/>
                  </a:moveTo>
                  <a:lnTo>
                    <a:pt x="2740152" y="86868"/>
                  </a:lnTo>
                  <a:lnTo>
                    <a:pt x="2740152" y="102108"/>
                  </a:lnTo>
                  <a:lnTo>
                    <a:pt x="2755392" y="102108"/>
                  </a:lnTo>
                  <a:lnTo>
                    <a:pt x="2755392" y="86868"/>
                  </a:lnTo>
                  <a:close/>
                </a:path>
                <a:path w="2795270" h="102234">
                  <a:moveTo>
                    <a:pt x="2795016" y="86868"/>
                  </a:moveTo>
                  <a:lnTo>
                    <a:pt x="2779763" y="86868"/>
                  </a:lnTo>
                  <a:lnTo>
                    <a:pt x="2779763" y="102108"/>
                  </a:lnTo>
                  <a:lnTo>
                    <a:pt x="2795016" y="102108"/>
                  </a:lnTo>
                  <a:lnTo>
                    <a:pt x="2795016" y="86868"/>
                  </a:lnTo>
                  <a:close/>
                </a:path>
              </a:pathLst>
            </a:custGeom>
            <a:solidFill>
              <a:srgbClr val="000000"/>
            </a:solidFill>
          </p:spPr>
          <p:txBody>
            <a:bodyPr wrap="square" lIns="0" tIns="0" rIns="0" bIns="0" rtlCol="0"/>
            <a:lstStyle/>
            <a:p>
              <a:endParaRPr/>
            </a:p>
          </p:txBody>
        </p:sp>
        <p:sp>
          <p:nvSpPr>
            <p:cNvPr id="23" name="object 23"/>
            <p:cNvSpPr/>
            <p:nvPr/>
          </p:nvSpPr>
          <p:spPr>
            <a:xfrm>
              <a:off x="5490959" y="1397520"/>
              <a:ext cx="1166495" cy="15240"/>
            </a:xfrm>
            <a:custGeom>
              <a:avLst/>
              <a:gdLst/>
              <a:ahLst/>
              <a:cxnLst/>
              <a:rect l="l" t="t" r="r" b="b"/>
              <a:pathLst>
                <a:path w="1166495" h="15240">
                  <a:moveTo>
                    <a:pt x="15252" y="0"/>
                  </a:moveTo>
                  <a:lnTo>
                    <a:pt x="0" y="0"/>
                  </a:lnTo>
                  <a:lnTo>
                    <a:pt x="0" y="15240"/>
                  </a:lnTo>
                  <a:lnTo>
                    <a:pt x="15252" y="15240"/>
                  </a:lnTo>
                  <a:lnTo>
                    <a:pt x="15252" y="0"/>
                  </a:lnTo>
                  <a:close/>
                </a:path>
                <a:path w="1166495" h="15240">
                  <a:moveTo>
                    <a:pt x="54876" y="0"/>
                  </a:moveTo>
                  <a:lnTo>
                    <a:pt x="39636" y="0"/>
                  </a:lnTo>
                  <a:lnTo>
                    <a:pt x="39636" y="15240"/>
                  </a:lnTo>
                  <a:lnTo>
                    <a:pt x="54876" y="15240"/>
                  </a:lnTo>
                  <a:lnTo>
                    <a:pt x="54876" y="0"/>
                  </a:lnTo>
                  <a:close/>
                </a:path>
                <a:path w="1166495" h="15240">
                  <a:moveTo>
                    <a:pt x="94500" y="0"/>
                  </a:moveTo>
                  <a:lnTo>
                    <a:pt x="79260" y="0"/>
                  </a:lnTo>
                  <a:lnTo>
                    <a:pt x="79260" y="15240"/>
                  </a:lnTo>
                  <a:lnTo>
                    <a:pt x="94500" y="15240"/>
                  </a:lnTo>
                  <a:lnTo>
                    <a:pt x="94500" y="0"/>
                  </a:lnTo>
                  <a:close/>
                </a:path>
                <a:path w="1166495" h="15240">
                  <a:moveTo>
                    <a:pt x="134124" y="0"/>
                  </a:moveTo>
                  <a:lnTo>
                    <a:pt x="118884" y="0"/>
                  </a:lnTo>
                  <a:lnTo>
                    <a:pt x="118884" y="15240"/>
                  </a:lnTo>
                  <a:lnTo>
                    <a:pt x="134124" y="15240"/>
                  </a:lnTo>
                  <a:lnTo>
                    <a:pt x="134124" y="0"/>
                  </a:lnTo>
                  <a:close/>
                </a:path>
                <a:path w="1166495" h="15240">
                  <a:moveTo>
                    <a:pt x="173736" y="0"/>
                  </a:moveTo>
                  <a:lnTo>
                    <a:pt x="158508" y="0"/>
                  </a:lnTo>
                  <a:lnTo>
                    <a:pt x="158508" y="15240"/>
                  </a:lnTo>
                  <a:lnTo>
                    <a:pt x="173736" y="15240"/>
                  </a:lnTo>
                  <a:lnTo>
                    <a:pt x="173736" y="0"/>
                  </a:lnTo>
                  <a:close/>
                </a:path>
                <a:path w="1166495" h="15240">
                  <a:moveTo>
                    <a:pt x="213372" y="0"/>
                  </a:moveTo>
                  <a:lnTo>
                    <a:pt x="198132" y="0"/>
                  </a:lnTo>
                  <a:lnTo>
                    <a:pt x="198132" y="15240"/>
                  </a:lnTo>
                  <a:lnTo>
                    <a:pt x="213372" y="15240"/>
                  </a:lnTo>
                  <a:lnTo>
                    <a:pt x="213372" y="0"/>
                  </a:lnTo>
                  <a:close/>
                </a:path>
                <a:path w="1166495" h="15240">
                  <a:moveTo>
                    <a:pt x="252984" y="0"/>
                  </a:moveTo>
                  <a:lnTo>
                    <a:pt x="237756" y="0"/>
                  </a:lnTo>
                  <a:lnTo>
                    <a:pt x="237756" y="15240"/>
                  </a:lnTo>
                  <a:lnTo>
                    <a:pt x="252984" y="15240"/>
                  </a:lnTo>
                  <a:lnTo>
                    <a:pt x="252984" y="0"/>
                  </a:lnTo>
                  <a:close/>
                </a:path>
                <a:path w="1166495" h="15240">
                  <a:moveTo>
                    <a:pt x="292620" y="0"/>
                  </a:moveTo>
                  <a:lnTo>
                    <a:pt x="277368" y="0"/>
                  </a:lnTo>
                  <a:lnTo>
                    <a:pt x="277368" y="15240"/>
                  </a:lnTo>
                  <a:lnTo>
                    <a:pt x="292620" y="15240"/>
                  </a:lnTo>
                  <a:lnTo>
                    <a:pt x="292620" y="0"/>
                  </a:lnTo>
                  <a:close/>
                </a:path>
                <a:path w="1166495" h="15240">
                  <a:moveTo>
                    <a:pt x="332244" y="0"/>
                  </a:moveTo>
                  <a:lnTo>
                    <a:pt x="317004" y="0"/>
                  </a:lnTo>
                  <a:lnTo>
                    <a:pt x="317004" y="15240"/>
                  </a:lnTo>
                  <a:lnTo>
                    <a:pt x="332244" y="15240"/>
                  </a:lnTo>
                  <a:lnTo>
                    <a:pt x="332244" y="0"/>
                  </a:lnTo>
                  <a:close/>
                </a:path>
                <a:path w="1166495" h="15240">
                  <a:moveTo>
                    <a:pt x="371868" y="0"/>
                  </a:moveTo>
                  <a:lnTo>
                    <a:pt x="356628" y="0"/>
                  </a:lnTo>
                  <a:lnTo>
                    <a:pt x="356628" y="15240"/>
                  </a:lnTo>
                  <a:lnTo>
                    <a:pt x="371868" y="15240"/>
                  </a:lnTo>
                  <a:lnTo>
                    <a:pt x="371868" y="0"/>
                  </a:lnTo>
                  <a:close/>
                </a:path>
                <a:path w="1166495" h="15240">
                  <a:moveTo>
                    <a:pt x="411492" y="0"/>
                  </a:moveTo>
                  <a:lnTo>
                    <a:pt x="396252" y="0"/>
                  </a:lnTo>
                  <a:lnTo>
                    <a:pt x="396252" y="15240"/>
                  </a:lnTo>
                  <a:lnTo>
                    <a:pt x="411492" y="15240"/>
                  </a:lnTo>
                  <a:lnTo>
                    <a:pt x="411492" y="0"/>
                  </a:lnTo>
                  <a:close/>
                </a:path>
                <a:path w="1166495" h="15240">
                  <a:moveTo>
                    <a:pt x="451116" y="0"/>
                  </a:moveTo>
                  <a:lnTo>
                    <a:pt x="435876" y="0"/>
                  </a:lnTo>
                  <a:lnTo>
                    <a:pt x="435876" y="15240"/>
                  </a:lnTo>
                  <a:lnTo>
                    <a:pt x="451116" y="15240"/>
                  </a:lnTo>
                  <a:lnTo>
                    <a:pt x="451116" y="0"/>
                  </a:lnTo>
                  <a:close/>
                </a:path>
                <a:path w="1166495" h="15240">
                  <a:moveTo>
                    <a:pt x="490740" y="0"/>
                  </a:moveTo>
                  <a:lnTo>
                    <a:pt x="475500" y="0"/>
                  </a:lnTo>
                  <a:lnTo>
                    <a:pt x="475500" y="15240"/>
                  </a:lnTo>
                  <a:lnTo>
                    <a:pt x="490740" y="15240"/>
                  </a:lnTo>
                  <a:lnTo>
                    <a:pt x="490740" y="0"/>
                  </a:lnTo>
                  <a:close/>
                </a:path>
                <a:path w="1166495" h="15240">
                  <a:moveTo>
                    <a:pt x="530352" y="0"/>
                  </a:moveTo>
                  <a:lnTo>
                    <a:pt x="515124" y="0"/>
                  </a:lnTo>
                  <a:lnTo>
                    <a:pt x="515124" y="15240"/>
                  </a:lnTo>
                  <a:lnTo>
                    <a:pt x="530352" y="15240"/>
                  </a:lnTo>
                  <a:lnTo>
                    <a:pt x="530352" y="0"/>
                  </a:lnTo>
                  <a:close/>
                </a:path>
                <a:path w="1166495" h="15240">
                  <a:moveTo>
                    <a:pt x="569988" y="0"/>
                  </a:moveTo>
                  <a:lnTo>
                    <a:pt x="554736" y="0"/>
                  </a:lnTo>
                  <a:lnTo>
                    <a:pt x="554736" y="15240"/>
                  </a:lnTo>
                  <a:lnTo>
                    <a:pt x="569988" y="15240"/>
                  </a:lnTo>
                  <a:lnTo>
                    <a:pt x="569988" y="0"/>
                  </a:lnTo>
                  <a:close/>
                </a:path>
                <a:path w="1166495" h="15240">
                  <a:moveTo>
                    <a:pt x="609600" y="0"/>
                  </a:moveTo>
                  <a:lnTo>
                    <a:pt x="594372" y="0"/>
                  </a:lnTo>
                  <a:lnTo>
                    <a:pt x="594372" y="15240"/>
                  </a:lnTo>
                  <a:lnTo>
                    <a:pt x="609600" y="15240"/>
                  </a:lnTo>
                  <a:lnTo>
                    <a:pt x="609600" y="0"/>
                  </a:lnTo>
                  <a:close/>
                </a:path>
                <a:path w="1166495" h="15240">
                  <a:moveTo>
                    <a:pt x="649236" y="0"/>
                  </a:moveTo>
                  <a:lnTo>
                    <a:pt x="633984" y="0"/>
                  </a:lnTo>
                  <a:lnTo>
                    <a:pt x="633984" y="15240"/>
                  </a:lnTo>
                  <a:lnTo>
                    <a:pt x="649236" y="15240"/>
                  </a:lnTo>
                  <a:lnTo>
                    <a:pt x="649236" y="0"/>
                  </a:lnTo>
                  <a:close/>
                </a:path>
                <a:path w="1166495" h="15240">
                  <a:moveTo>
                    <a:pt x="690384" y="0"/>
                  </a:moveTo>
                  <a:lnTo>
                    <a:pt x="675144" y="0"/>
                  </a:lnTo>
                  <a:lnTo>
                    <a:pt x="675144" y="15240"/>
                  </a:lnTo>
                  <a:lnTo>
                    <a:pt x="690384" y="15240"/>
                  </a:lnTo>
                  <a:lnTo>
                    <a:pt x="690384" y="0"/>
                  </a:lnTo>
                  <a:close/>
                </a:path>
                <a:path w="1166495" h="15240">
                  <a:moveTo>
                    <a:pt x="730008" y="0"/>
                  </a:moveTo>
                  <a:lnTo>
                    <a:pt x="714768" y="0"/>
                  </a:lnTo>
                  <a:lnTo>
                    <a:pt x="714768" y="15240"/>
                  </a:lnTo>
                  <a:lnTo>
                    <a:pt x="730008" y="15240"/>
                  </a:lnTo>
                  <a:lnTo>
                    <a:pt x="730008" y="0"/>
                  </a:lnTo>
                  <a:close/>
                </a:path>
                <a:path w="1166495" h="15240">
                  <a:moveTo>
                    <a:pt x="769632" y="0"/>
                  </a:moveTo>
                  <a:lnTo>
                    <a:pt x="754392" y="0"/>
                  </a:lnTo>
                  <a:lnTo>
                    <a:pt x="754392" y="15240"/>
                  </a:lnTo>
                  <a:lnTo>
                    <a:pt x="769632" y="15240"/>
                  </a:lnTo>
                  <a:lnTo>
                    <a:pt x="769632" y="0"/>
                  </a:lnTo>
                  <a:close/>
                </a:path>
                <a:path w="1166495" h="15240">
                  <a:moveTo>
                    <a:pt x="809256" y="0"/>
                  </a:moveTo>
                  <a:lnTo>
                    <a:pt x="794016" y="0"/>
                  </a:lnTo>
                  <a:lnTo>
                    <a:pt x="794016" y="15240"/>
                  </a:lnTo>
                  <a:lnTo>
                    <a:pt x="809256" y="15240"/>
                  </a:lnTo>
                  <a:lnTo>
                    <a:pt x="809256" y="0"/>
                  </a:lnTo>
                  <a:close/>
                </a:path>
                <a:path w="1166495" h="15240">
                  <a:moveTo>
                    <a:pt x="848868" y="0"/>
                  </a:moveTo>
                  <a:lnTo>
                    <a:pt x="833640" y="0"/>
                  </a:lnTo>
                  <a:lnTo>
                    <a:pt x="833640" y="15240"/>
                  </a:lnTo>
                  <a:lnTo>
                    <a:pt x="848868" y="15240"/>
                  </a:lnTo>
                  <a:lnTo>
                    <a:pt x="848868" y="0"/>
                  </a:lnTo>
                  <a:close/>
                </a:path>
                <a:path w="1166495" h="15240">
                  <a:moveTo>
                    <a:pt x="888504" y="0"/>
                  </a:moveTo>
                  <a:lnTo>
                    <a:pt x="873252" y="0"/>
                  </a:lnTo>
                  <a:lnTo>
                    <a:pt x="873252" y="15240"/>
                  </a:lnTo>
                  <a:lnTo>
                    <a:pt x="888504" y="15240"/>
                  </a:lnTo>
                  <a:lnTo>
                    <a:pt x="888504" y="0"/>
                  </a:lnTo>
                  <a:close/>
                </a:path>
                <a:path w="1166495" h="15240">
                  <a:moveTo>
                    <a:pt x="928128" y="0"/>
                  </a:moveTo>
                  <a:lnTo>
                    <a:pt x="912888" y="0"/>
                  </a:lnTo>
                  <a:lnTo>
                    <a:pt x="912888" y="15240"/>
                  </a:lnTo>
                  <a:lnTo>
                    <a:pt x="928128" y="15240"/>
                  </a:lnTo>
                  <a:lnTo>
                    <a:pt x="928128" y="0"/>
                  </a:lnTo>
                  <a:close/>
                </a:path>
                <a:path w="1166495" h="15240">
                  <a:moveTo>
                    <a:pt x="967752" y="0"/>
                  </a:moveTo>
                  <a:lnTo>
                    <a:pt x="952512" y="0"/>
                  </a:lnTo>
                  <a:lnTo>
                    <a:pt x="952512" y="15240"/>
                  </a:lnTo>
                  <a:lnTo>
                    <a:pt x="967752" y="15240"/>
                  </a:lnTo>
                  <a:lnTo>
                    <a:pt x="967752" y="0"/>
                  </a:lnTo>
                  <a:close/>
                </a:path>
                <a:path w="1166495" h="15240">
                  <a:moveTo>
                    <a:pt x="1007376" y="0"/>
                  </a:moveTo>
                  <a:lnTo>
                    <a:pt x="992136" y="0"/>
                  </a:lnTo>
                  <a:lnTo>
                    <a:pt x="992136" y="15240"/>
                  </a:lnTo>
                  <a:lnTo>
                    <a:pt x="1007376" y="15240"/>
                  </a:lnTo>
                  <a:lnTo>
                    <a:pt x="1007376" y="0"/>
                  </a:lnTo>
                  <a:close/>
                </a:path>
                <a:path w="1166495" h="15240">
                  <a:moveTo>
                    <a:pt x="1047000" y="0"/>
                  </a:moveTo>
                  <a:lnTo>
                    <a:pt x="1031760" y="0"/>
                  </a:lnTo>
                  <a:lnTo>
                    <a:pt x="1031760" y="15240"/>
                  </a:lnTo>
                  <a:lnTo>
                    <a:pt x="1047000" y="15240"/>
                  </a:lnTo>
                  <a:lnTo>
                    <a:pt x="1047000" y="0"/>
                  </a:lnTo>
                  <a:close/>
                </a:path>
                <a:path w="1166495" h="15240">
                  <a:moveTo>
                    <a:pt x="1086624" y="0"/>
                  </a:moveTo>
                  <a:lnTo>
                    <a:pt x="1071384" y="0"/>
                  </a:lnTo>
                  <a:lnTo>
                    <a:pt x="1071384" y="15240"/>
                  </a:lnTo>
                  <a:lnTo>
                    <a:pt x="1086624" y="15240"/>
                  </a:lnTo>
                  <a:lnTo>
                    <a:pt x="1086624" y="0"/>
                  </a:lnTo>
                  <a:close/>
                </a:path>
                <a:path w="1166495" h="15240">
                  <a:moveTo>
                    <a:pt x="1126236" y="0"/>
                  </a:moveTo>
                  <a:lnTo>
                    <a:pt x="1111008" y="0"/>
                  </a:lnTo>
                  <a:lnTo>
                    <a:pt x="1111008" y="15240"/>
                  </a:lnTo>
                  <a:lnTo>
                    <a:pt x="1126236" y="15240"/>
                  </a:lnTo>
                  <a:lnTo>
                    <a:pt x="1126236" y="0"/>
                  </a:lnTo>
                  <a:close/>
                </a:path>
                <a:path w="1166495" h="15240">
                  <a:moveTo>
                    <a:pt x="1165872" y="0"/>
                  </a:moveTo>
                  <a:lnTo>
                    <a:pt x="1150632" y="0"/>
                  </a:lnTo>
                  <a:lnTo>
                    <a:pt x="1150632" y="15240"/>
                  </a:lnTo>
                  <a:lnTo>
                    <a:pt x="1165872" y="15240"/>
                  </a:lnTo>
                  <a:lnTo>
                    <a:pt x="1165872" y="0"/>
                  </a:lnTo>
                  <a:close/>
                </a:path>
              </a:pathLst>
            </a:custGeom>
            <a:solidFill>
              <a:srgbClr val="000000"/>
            </a:solidFill>
          </p:spPr>
          <p:txBody>
            <a:bodyPr wrap="square" lIns="0" tIns="0" rIns="0" bIns="0" rtlCol="0"/>
            <a:lstStyle/>
            <a:p>
              <a:endParaRPr/>
            </a:p>
          </p:txBody>
        </p:sp>
        <p:pic>
          <p:nvPicPr>
            <p:cNvPr id="24" name="object 24"/>
            <p:cNvPicPr/>
            <p:nvPr/>
          </p:nvPicPr>
          <p:blipFill>
            <a:blip r:embed="rId16" cstate="print"/>
            <a:stretch>
              <a:fillRect/>
            </a:stretch>
          </p:blipFill>
          <p:spPr>
            <a:xfrm>
              <a:off x="6678263" y="1310639"/>
              <a:ext cx="65627" cy="100774"/>
            </a:xfrm>
            <a:prstGeom prst="rect">
              <a:avLst/>
            </a:prstGeom>
          </p:spPr>
        </p:pic>
      </p:grpSp>
      <p:grpSp>
        <p:nvGrpSpPr>
          <p:cNvPr id="25" name="object 25"/>
          <p:cNvGrpSpPr/>
          <p:nvPr/>
        </p:nvGrpSpPr>
        <p:grpSpPr>
          <a:xfrm>
            <a:off x="1094422" y="1548669"/>
            <a:ext cx="5651500" cy="102870"/>
            <a:chOff x="1094422" y="1548669"/>
            <a:chExt cx="5651500" cy="102870"/>
          </a:xfrm>
        </p:grpSpPr>
        <p:sp>
          <p:nvSpPr>
            <p:cNvPr id="26" name="object 26"/>
            <p:cNvSpPr/>
            <p:nvPr/>
          </p:nvSpPr>
          <p:spPr>
            <a:xfrm>
              <a:off x="1094422" y="1548675"/>
              <a:ext cx="3020695" cy="102870"/>
            </a:xfrm>
            <a:custGeom>
              <a:avLst/>
              <a:gdLst/>
              <a:ahLst/>
              <a:cxnLst/>
              <a:rect l="l" t="t" r="r" b="b"/>
              <a:pathLst>
                <a:path w="3020695" h="102869">
                  <a:moveTo>
                    <a:pt x="94576" y="100774"/>
                  </a:moveTo>
                  <a:lnTo>
                    <a:pt x="82092" y="70192"/>
                  </a:lnTo>
                  <a:lnTo>
                    <a:pt x="77736" y="59524"/>
                  </a:lnTo>
                  <a:lnTo>
                    <a:pt x="62572" y="22390"/>
                  </a:lnTo>
                  <a:lnTo>
                    <a:pt x="62572" y="59524"/>
                  </a:lnTo>
                  <a:lnTo>
                    <a:pt x="28956" y="59524"/>
                  </a:lnTo>
                  <a:lnTo>
                    <a:pt x="39624" y="30568"/>
                  </a:lnTo>
                  <a:lnTo>
                    <a:pt x="42672" y="24472"/>
                  </a:lnTo>
                  <a:lnTo>
                    <a:pt x="44196" y="16852"/>
                  </a:lnTo>
                  <a:lnTo>
                    <a:pt x="45720" y="10756"/>
                  </a:lnTo>
                  <a:lnTo>
                    <a:pt x="48768" y="22948"/>
                  </a:lnTo>
                  <a:lnTo>
                    <a:pt x="53428" y="32092"/>
                  </a:lnTo>
                  <a:lnTo>
                    <a:pt x="62572" y="59524"/>
                  </a:lnTo>
                  <a:lnTo>
                    <a:pt x="62572" y="22390"/>
                  </a:lnTo>
                  <a:lnTo>
                    <a:pt x="57823" y="10756"/>
                  </a:lnTo>
                  <a:lnTo>
                    <a:pt x="53428" y="0"/>
                  </a:lnTo>
                  <a:lnTo>
                    <a:pt x="38100" y="0"/>
                  </a:lnTo>
                  <a:lnTo>
                    <a:pt x="0" y="100774"/>
                  </a:lnTo>
                  <a:lnTo>
                    <a:pt x="13716" y="100774"/>
                  </a:lnTo>
                  <a:lnTo>
                    <a:pt x="25908" y="70192"/>
                  </a:lnTo>
                  <a:lnTo>
                    <a:pt x="67144" y="70192"/>
                  </a:lnTo>
                  <a:lnTo>
                    <a:pt x="79336" y="100774"/>
                  </a:lnTo>
                  <a:lnTo>
                    <a:pt x="94576" y="100774"/>
                  </a:lnTo>
                  <a:close/>
                </a:path>
                <a:path w="3020695" h="102869">
                  <a:moveTo>
                    <a:pt x="166293" y="58000"/>
                  </a:moveTo>
                  <a:lnTo>
                    <a:pt x="160197" y="39712"/>
                  </a:lnTo>
                  <a:lnTo>
                    <a:pt x="152577" y="32092"/>
                  </a:lnTo>
                  <a:lnTo>
                    <a:pt x="152577" y="54952"/>
                  </a:lnTo>
                  <a:lnTo>
                    <a:pt x="152577" y="73240"/>
                  </a:lnTo>
                  <a:lnTo>
                    <a:pt x="151053" y="80860"/>
                  </a:lnTo>
                  <a:lnTo>
                    <a:pt x="146481" y="85534"/>
                  </a:lnTo>
                  <a:lnTo>
                    <a:pt x="143433" y="90106"/>
                  </a:lnTo>
                  <a:lnTo>
                    <a:pt x="138861" y="93154"/>
                  </a:lnTo>
                  <a:lnTo>
                    <a:pt x="126669" y="93154"/>
                  </a:lnTo>
                  <a:lnTo>
                    <a:pt x="124383" y="91630"/>
                  </a:lnTo>
                  <a:lnTo>
                    <a:pt x="122097" y="90106"/>
                  </a:lnTo>
                  <a:lnTo>
                    <a:pt x="117525" y="82486"/>
                  </a:lnTo>
                  <a:lnTo>
                    <a:pt x="114477" y="79336"/>
                  </a:lnTo>
                  <a:lnTo>
                    <a:pt x="114477" y="54952"/>
                  </a:lnTo>
                  <a:lnTo>
                    <a:pt x="116001" y="48856"/>
                  </a:lnTo>
                  <a:lnTo>
                    <a:pt x="119049" y="44284"/>
                  </a:lnTo>
                  <a:lnTo>
                    <a:pt x="123621" y="39712"/>
                  </a:lnTo>
                  <a:lnTo>
                    <a:pt x="128193" y="36664"/>
                  </a:lnTo>
                  <a:lnTo>
                    <a:pt x="138861" y="36664"/>
                  </a:lnTo>
                  <a:lnTo>
                    <a:pt x="148005" y="42760"/>
                  </a:lnTo>
                  <a:lnTo>
                    <a:pt x="151053" y="47332"/>
                  </a:lnTo>
                  <a:lnTo>
                    <a:pt x="152577" y="54952"/>
                  </a:lnTo>
                  <a:lnTo>
                    <a:pt x="152577" y="32092"/>
                  </a:lnTo>
                  <a:lnTo>
                    <a:pt x="151053" y="30568"/>
                  </a:lnTo>
                  <a:lnTo>
                    <a:pt x="148005" y="29044"/>
                  </a:lnTo>
                  <a:lnTo>
                    <a:pt x="138861" y="25996"/>
                  </a:lnTo>
                  <a:lnTo>
                    <a:pt x="126669" y="25996"/>
                  </a:lnTo>
                  <a:lnTo>
                    <a:pt x="120573" y="30568"/>
                  </a:lnTo>
                  <a:lnTo>
                    <a:pt x="114477" y="36664"/>
                  </a:lnTo>
                  <a:lnTo>
                    <a:pt x="114477" y="0"/>
                  </a:lnTo>
                  <a:lnTo>
                    <a:pt x="102196" y="0"/>
                  </a:lnTo>
                  <a:lnTo>
                    <a:pt x="102196" y="100774"/>
                  </a:lnTo>
                  <a:lnTo>
                    <a:pt x="114477" y="100774"/>
                  </a:lnTo>
                  <a:lnTo>
                    <a:pt x="114477" y="91630"/>
                  </a:lnTo>
                  <a:lnTo>
                    <a:pt x="119049" y="99250"/>
                  </a:lnTo>
                  <a:lnTo>
                    <a:pt x="125145" y="102298"/>
                  </a:lnTo>
                  <a:lnTo>
                    <a:pt x="143433" y="102298"/>
                  </a:lnTo>
                  <a:lnTo>
                    <a:pt x="166293" y="64096"/>
                  </a:lnTo>
                  <a:lnTo>
                    <a:pt x="166293" y="58000"/>
                  </a:lnTo>
                  <a:close/>
                </a:path>
                <a:path w="3020695" h="102869">
                  <a:moveTo>
                    <a:pt x="236601" y="74764"/>
                  </a:moveTo>
                  <a:lnTo>
                    <a:pt x="232029" y="65620"/>
                  </a:lnTo>
                  <a:lnTo>
                    <a:pt x="225831" y="62572"/>
                  </a:lnTo>
                  <a:lnTo>
                    <a:pt x="221259" y="61048"/>
                  </a:lnTo>
                  <a:lnTo>
                    <a:pt x="215163" y="59524"/>
                  </a:lnTo>
                  <a:lnTo>
                    <a:pt x="207543" y="56476"/>
                  </a:lnTo>
                  <a:lnTo>
                    <a:pt x="201447" y="54952"/>
                  </a:lnTo>
                  <a:lnTo>
                    <a:pt x="196875" y="53428"/>
                  </a:lnTo>
                  <a:lnTo>
                    <a:pt x="193827" y="53428"/>
                  </a:lnTo>
                  <a:lnTo>
                    <a:pt x="190779" y="50380"/>
                  </a:lnTo>
                  <a:lnTo>
                    <a:pt x="190779" y="48856"/>
                  </a:lnTo>
                  <a:lnTo>
                    <a:pt x="189255" y="47332"/>
                  </a:lnTo>
                  <a:lnTo>
                    <a:pt x="189255" y="44284"/>
                  </a:lnTo>
                  <a:lnTo>
                    <a:pt x="190779" y="41236"/>
                  </a:lnTo>
                  <a:lnTo>
                    <a:pt x="193827" y="39712"/>
                  </a:lnTo>
                  <a:lnTo>
                    <a:pt x="195351" y="38188"/>
                  </a:lnTo>
                  <a:lnTo>
                    <a:pt x="199923" y="36664"/>
                  </a:lnTo>
                  <a:lnTo>
                    <a:pt x="210591" y="36664"/>
                  </a:lnTo>
                  <a:lnTo>
                    <a:pt x="219735" y="41236"/>
                  </a:lnTo>
                  <a:lnTo>
                    <a:pt x="221259" y="44284"/>
                  </a:lnTo>
                  <a:lnTo>
                    <a:pt x="221259" y="48856"/>
                  </a:lnTo>
                  <a:lnTo>
                    <a:pt x="233553" y="47332"/>
                  </a:lnTo>
                  <a:lnTo>
                    <a:pt x="232029" y="42760"/>
                  </a:lnTo>
                  <a:lnTo>
                    <a:pt x="232029" y="38188"/>
                  </a:lnTo>
                  <a:lnTo>
                    <a:pt x="224307" y="30568"/>
                  </a:lnTo>
                  <a:lnTo>
                    <a:pt x="210591" y="25996"/>
                  </a:lnTo>
                  <a:lnTo>
                    <a:pt x="201447" y="25996"/>
                  </a:lnTo>
                  <a:lnTo>
                    <a:pt x="196875" y="27520"/>
                  </a:lnTo>
                  <a:lnTo>
                    <a:pt x="193827" y="27520"/>
                  </a:lnTo>
                  <a:lnTo>
                    <a:pt x="187731" y="30568"/>
                  </a:lnTo>
                  <a:lnTo>
                    <a:pt x="186207" y="32092"/>
                  </a:lnTo>
                  <a:lnTo>
                    <a:pt x="183159" y="33616"/>
                  </a:lnTo>
                  <a:lnTo>
                    <a:pt x="181635" y="35140"/>
                  </a:lnTo>
                  <a:lnTo>
                    <a:pt x="178587" y="41236"/>
                  </a:lnTo>
                  <a:lnTo>
                    <a:pt x="178587" y="54952"/>
                  </a:lnTo>
                  <a:lnTo>
                    <a:pt x="180111" y="58000"/>
                  </a:lnTo>
                  <a:lnTo>
                    <a:pt x="184683" y="62572"/>
                  </a:lnTo>
                  <a:lnTo>
                    <a:pt x="189255" y="64096"/>
                  </a:lnTo>
                  <a:lnTo>
                    <a:pt x="192303" y="65620"/>
                  </a:lnTo>
                  <a:lnTo>
                    <a:pt x="198399" y="67144"/>
                  </a:lnTo>
                  <a:lnTo>
                    <a:pt x="207543" y="70192"/>
                  </a:lnTo>
                  <a:lnTo>
                    <a:pt x="213639" y="71716"/>
                  </a:lnTo>
                  <a:lnTo>
                    <a:pt x="218211" y="73240"/>
                  </a:lnTo>
                  <a:lnTo>
                    <a:pt x="219735" y="74764"/>
                  </a:lnTo>
                  <a:lnTo>
                    <a:pt x="222783" y="76288"/>
                  </a:lnTo>
                  <a:lnTo>
                    <a:pt x="222783" y="87058"/>
                  </a:lnTo>
                  <a:lnTo>
                    <a:pt x="219735" y="88582"/>
                  </a:lnTo>
                  <a:lnTo>
                    <a:pt x="216687" y="91630"/>
                  </a:lnTo>
                  <a:lnTo>
                    <a:pt x="212115" y="93154"/>
                  </a:lnTo>
                  <a:lnTo>
                    <a:pt x="201447" y="93154"/>
                  </a:lnTo>
                  <a:lnTo>
                    <a:pt x="196875" y="91630"/>
                  </a:lnTo>
                  <a:lnTo>
                    <a:pt x="190779" y="85534"/>
                  </a:lnTo>
                  <a:lnTo>
                    <a:pt x="189255" y="82486"/>
                  </a:lnTo>
                  <a:lnTo>
                    <a:pt x="187731" y="77812"/>
                  </a:lnTo>
                  <a:lnTo>
                    <a:pt x="175539" y="79336"/>
                  </a:lnTo>
                  <a:lnTo>
                    <a:pt x="177063" y="87058"/>
                  </a:lnTo>
                  <a:lnTo>
                    <a:pt x="180111" y="93154"/>
                  </a:lnTo>
                  <a:lnTo>
                    <a:pt x="184683" y="96202"/>
                  </a:lnTo>
                  <a:lnTo>
                    <a:pt x="190779" y="100774"/>
                  </a:lnTo>
                  <a:lnTo>
                    <a:pt x="196875" y="102298"/>
                  </a:lnTo>
                  <a:lnTo>
                    <a:pt x="218211" y="102298"/>
                  </a:lnTo>
                  <a:lnTo>
                    <a:pt x="222783" y="99250"/>
                  </a:lnTo>
                  <a:lnTo>
                    <a:pt x="227355" y="97726"/>
                  </a:lnTo>
                  <a:lnTo>
                    <a:pt x="230505" y="94678"/>
                  </a:lnTo>
                  <a:lnTo>
                    <a:pt x="232029" y="91630"/>
                  </a:lnTo>
                  <a:lnTo>
                    <a:pt x="235077" y="87058"/>
                  </a:lnTo>
                  <a:lnTo>
                    <a:pt x="236601" y="84010"/>
                  </a:lnTo>
                  <a:lnTo>
                    <a:pt x="236601" y="74764"/>
                  </a:lnTo>
                  <a:close/>
                </a:path>
                <a:path w="3020695" h="102869">
                  <a:moveTo>
                    <a:pt x="279361" y="100774"/>
                  </a:moveTo>
                  <a:lnTo>
                    <a:pt x="277736" y="90106"/>
                  </a:lnTo>
                  <a:lnTo>
                    <a:pt x="268592" y="90106"/>
                  </a:lnTo>
                  <a:lnTo>
                    <a:pt x="265544" y="87058"/>
                  </a:lnTo>
                  <a:lnTo>
                    <a:pt x="265544" y="38201"/>
                  </a:lnTo>
                  <a:lnTo>
                    <a:pt x="277736" y="38201"/>
                  </a:lnTo>
                  <a:lnTo>
                    <a:pt x="277736" y="27533"/>
                  </a:lnTo>
                  <a:lnTo>
                    <a:pt x="265544" y="27533"/>
                  </a:lnTo>
                  <a:lnTo>
                    <a:pt x="265544" y="3149"/>
                  </a:lnTo>
                  <a:lnTo>
                    <a:pt x="253352" y="10769"/>
                  </a:lnTo>
                  <a:lnTo>
                    <a:pt x="253352" y="27533"/>
                  </a:lnTo>
                  <a:lnTo>
                    <a:pt x="244208" y="27533"/>
                  </a:lnTo>
                  <a:lnTo>
                    <a:pt x="244208" y="38201"/>
                  </a:lnTo>
                  <a:lnTo>
                    <a:pt x="253352" y="38201"/>
                  </a:lnTo>
                  <a:lnTo>
                    <a:pt x="253352" y="91630"/>
                  </a:lnTo>
                  <a:lnTo>
                    <a:pt x="254876" y="94678"/>
                  </a:lnTo>
                  <a:lnTo>
                    <a:pt x="259448" y="99250"/>
                  </a:lnTo>
                  <a:lnTo>
                    <a:pt x="265544" y="102298"/>
                  </a:lnTo>
                  <a:lnTo>
                    <a:pt x="276212" y="102298"/>
                  </a:lnTo>
                  <a:lnTo>
                    <a:pt x="279361" y="100774"/>
                  </a:lnTo>
                  <a:close/>
                </a:path>
                <a:path w="3020695" h="102869">
                  <a:moveTo>
                    <a:pt x="329653" y="30568"/>
                  </a:moveTo>
                  <a:lnTo>
                    <a:pt x="325081" y="27520"/>
                  </a:lnTo>
                  <a:lnTo>
                    <a:pt x="320509" y="25996"/>
                  </a:lnTo>
                  <a:lnTo>
                    <a:pt x="314413" y="25996"/>
                  </a:lnTo>
                  <a:lnTo>
                    <a:pt x="308317" y="29044"/>
                  </a:lnTo>
                  <a:lnTo>
                    <a:pt x="303745" y="33616"/>
                  </a:lnTo>
                  <a:lnTo>
                    <a:pt x="300697" y="39712"/>
                  </a:lnTo>
                  <a:lnTo>
                    <a:pt x="300697" y="27520"/>
                  </a:lnTo>
                  <a:lnTo>
                    <a:pt x="290029" y="27520"/>
                  </a:lnTo>
                  <a:lnTo>
                    <a:pt x="290029" y="100774"/>
                  </a:lnTo>
                  <a:lnTo>
                    <a:pt x="302221" y="100774"/>
                  </a:lnTo>
                  <a:lnTo>
                    <a:pt x="302221" y="53428"/>
                  </a:lnTo>
                  <a:lnTo>
                    <a:pt x="303745" y="48856"/>
                  </a:lnTo>
                  <a:lnTo>
                    <a:pt x="306793" y="42760"/>
                  </a:lnTo>
                  <a:lnTo>
                    <a:pt x="308317" y="41236"/>
                  </a:lnTo>
                  <a:lnTo>
                    <a:pt x="311365" y="39712"/>
                  </a:lnTo>
                  <a:lnTo>
                    <a:pt x="322033" y="39712"/>
                  </a:lnTo>
                  <a:lnTo>
                    <a:pt x="325081" y="41236"/>
                  </a:lnTo>
                  <a:lnTo>
                    <a:pt x="329653" y="30568"/>
                  </a:lnTo>
                  <a:close/>
                </a:path>
                <a:path w="3020695" h="102869">
                  <a:moveTo>
                    <a:pt x="399846" y="100774"/>
                  </a:moveTo>
                  <a:lnTo>
                    <a:pt x="398322" y="97726"/>
                  </a:lnTo>
                  <a:lnTo>
                    <a:pt x="398322" y="94678"/>
                  </a:lnTo>
                  <a:lnTo>
                    <a:pt x="396798" y="91630"/>
                  </a:lnTo>
                  <a:lnTo>
                    <a:pt x="396798" y="64109"/>
                  </a:lnTo>
                  <a:lnTo>
                    <a:pt x="396798" y="44297"/>
                  </a:lnTo>
                  <a:lnTo>
                    <a:pt x="395274" y="42773"/>
                  </a:lnTo>
                  <a:lnTo>
                    <a:pt x="395274" y="39725"/>
                  </a:lnTo>
                  <a:lnTo>
                    <a:pt x="393750" y="36677"/>
                  </a:lnTo>
                  <a:lnTo>
                    <a:pt x="392226" y="33629"/>
                  </a:lnTo>
                  <a:lnTo>
                    <a:pt x="390702" y="32105"/>
                  </a:lnTo>
                  <a:lnTo>
                    <a:pt x="387654" y="30581"/>
                  </a:lnTo>
                  <a:lnTo>
                    <a:pt x="383082" y="29057"/>
                  </a:lnTo>
                  <a:lnTo>
                    <a:pt x="380034" y="27533"/>
                  </a:lnTo>
                  <a:lnTo>
                    <a:pt x="373938" y="26009"/>
                  </a:lnTo>
                  <a:lnTo>
                    <a:pt x="361746" y="26009"/>
                  </a:lnTo>
                  <a:lnTo>
                    <a:pt x="352602" y="29057"/>
                  </a:lnTo>
                  <a:lnTo>
                    <a:pt x="346417" y="30581"/>
                  </a:lnTo>
                  <a:lnTo>
                    <a:pt x="340321" y="36677"/>
                  </a:lnTo>
                  <a:lnTo>
                    <a:pt x="338797" y="39725"/>
                  </a:lnTo>
                  <a:lnTo>
                    <a:pt x="335749" y="48869"/>
                  </a:lnTo>
                  <a:lnTo>
                    <a:pt x="348030" y="50393"/>
                  </a:lnTo>
                  <a:lnTo>
                    <a:pt x="351078" y="41249"/>
                  </a:lnTo>
                  <a:lnTo>
                    <a:pt x="360222" y="36677"/>
                  </a:lnTo>
                  <a:lnTo>
                    <a:pt x="372414" y="36677"/>
                  </a:lnTo>
                  <a:lnTo>
                    <a:pt x="376986" y="38201"/>
                  </a:lnTo>
                  <a:lnTo>
                    <a:pt x="380034" y="41249"/>
                  </a:lnTo>
                  <a:lnTo>
                    <a:pt x="383082" y="42773"/>
                  </a:lnTo>
                  <a:lnTo>
                    <a:pt x="384606" y="45821"/>
                  </a:lnTo>
                  <a:lnTo>
                    <a:pt x="384606" y="54965"/>
                  </a:lnTo>
                  <a:lnTo>
                    <a:pt x="384606" y="64109"/>
                  </a:lnTo>
                  <a:lnTo>
                    <a:pt x="384606" y="74777"/>
                  </a:lnTo>
                  <a:lnTo>
                    <a:pt x="381558" y="80873"/>
                  </a:lnTo>
                  <a:lnTo>
                    <a:pt x="380034" y="85534"/>
                  </a:lnTo>
                  <a:lnTo>
                    <a:pt x="376986" y="88582"/>
                  </a:lnTo>
                  <a:lnTo>
                    <a:pt x="370890" y="91630"/>
                  </a:lnTo>
                  <a:lnTo>
                    <a:pt x="366318" y="93154"/>
                  </a:lnTo>
                  <a:lnTo>
                    <a:pt x="357174" y="93154"/>
                  </a:lnTo>
                  <a:lnTo>
                    <a:pt x="352602" y="91630"/>
                  </a:lnTo>
                  <a:lnTo>
                    <a:pt x="348030" y="87058"/>
                  </a:lnTo>
                  <a:lnTo>
                    <a:pt x="346417" y="85534"/>
                  </a:lnTo>
                  <a:lnTo>
                    <a:pt x="346417" y="77825"/>
                  </a:lnTo>
                  <a:lnTo>
                    <a:pt x="348030" y="76301"/>
                  </a:lnTo>
                  <a:lnTo>
                    <a:pt x="349554" y="73253"/>
                  </a:lnTo>
                  <a:lnTo>
                    <a:pt x="351078" y="71729"/>
                  </a:lnTo>
                  <a:lnTo>
                    <a:pt x="352602" y="71729"/>
                  </a:lnTo>
                  <a:lnTo>
                    <a:pt x="355650" y="70205"/>
                  </a:lnTo>
                  <a:lnTo>
                    <a:pt x="358698" y="70205"/>
                  </a:lnTo>
                  <a:lnTo>
                    <a:pt x="363270" y="68681"/>
                  </a:lnTo>
                  <a:lnTo>
                    <a:pt x="372414" y="67157"/>
                  </a:lnTo>
                  <a:lnTo>
                    <a:pt x="380034" y="65633"/>
                  </a:lnTo>
                  <a:lnTo>
                    <a:pt x="384606" y="64109"/>
                  </a:lnTo>
                  <a:lnTo>
                    <a:pt x="384606" y="54965"/>
                  </a:lnTo>
                  <a:lnTo>
                    <a:pt x="380034" y="56489"/>
                  </a:lnTo>
                  <a:lnTo>
                    <a:pt x="372414" y="58013"/>
                  </a:lnTo>
                  <a:lnTo>
                    <a:pt x="361746" y="59537"/>
                  </a:lnTo>
                  <a:lnTo>
                    <a:pt x="354126" y="59537"/>
                  </a:lnTo>
                  <a:lnTo>
                    <a:pt x="351078" y="61061"/>
                  </a:lnTo>
                  <a:lnTo>
                    <a:pt x="348030" y="61061"/>
                  </a:lnTo>
                  <a:lnTo>
                    <a:pt x="344893" y="62585"/>
                  </a:lnTo>
                  <a:lnTo>
                    <a:pt x="341845" y="65633"/>
                  </a:lnTo>
                  <a:lnTo>
                    <a:pt x="338797" y="67157"/>
                  </a:lnTo>
                  <a:lnTo>
                    <a:pt x="337273" y="68681"/>
                  </a:lnTo>
                  <a:lnTo>
                    <a:pt x="332701" y="77825"/>
                  </a:lnTo>
                  <a:lnTo>
                    <a:pt x="332701" y="88582"/>
                  </a:lnTo>
                  <a:lnTo>
                    <a:pt x="335749" y="93154"/>
                  </a:lnTo>
                  <a:lnTo>
                    <a:pt x="340321" y="96202"/>
                  </a:lnTo>
                  <a:lnTo>
                    <a:pt x="343369" y="100774"/>
                  </a:lnTo>
                  <a:lnTo>
                    <a:pt x="351078" y="102298"/>
                  </a:lnTo>
                  <a:lnTo>
                    <a:pt x="367842" y="102298"/>
                  </a:lnTo>
                  <a:lnTo>
                    <a:pt x="372414" y="100774"/>
                  </a:lnTo>
                  <a:lnTo>
                    <a:pt x="375462" y="99250"/>
                  </a:lnTo>
                  <a:lnTo>
                    <a:pt x="380034" y="96202"/>
                  </a:lnTo>
                  <a:lnTo>
                    <a:pt x="383082" y="93154"/>
                  </a:lnTo>
                  <a:lnTo>
                    <a:pt x="384606" y="91630"/>
                  </a:lnTo>
                  <a:lnTo>
                    <a:pt x="386130" y="96202"/>
                  </a:lnTo>
                  <a:lnTo>
                    <a:pt x="386130" y="99250"/>
                  </a:lnTo>
                  <a:lnTo>
                    <a:pt x="387654" y="100774"/>
                  </a:lnTo>
                  <a:lnTo>
                    <a:pt x="399846" y="100774"/>
                  </a:lnTo>
                  <a:close/>
                </a:path>
                <a:path w="3020695" h="102869">
                  <a:moveTo>
                    <a:pt x="474713" y="48869"/>
                  </a:moveTo>
                  <a:lnTo>
                    <a:pt x="453288" y="26009"/>
                  </a:lnTo>
                  <a:lnTo>
                    <a:pt x="438048" y="26009"/>
                  </a:lnTo>
                  <a:lnTo>
                    <a:pt x="412140" y="56489"/>
                  </a:lnTo>
                  <a:lnTo>
                    <a:pt x="412140" y="64109"/>
                  </a:lnTo>
                  <a:lnTo>
                    <a:pt x="431761" y="100012"/>
                  </a:lnTo>
                  <a:lnTo>
                    <a:pt x="445668" y="102298"/>
                  </a:lnTo>
                  <a:lnTo>
                    <a:pt x="453288" y="102298"/>
                  </a:lnTo>
                  <a:lnTo>
                    <a:pt x="459384" y="100774"/>
                  </a:lnTo>
                  <a:lnTo>
                    <a:pt x="465569" y="96202"/>
                  </a:lnTo>
                  <a:lnTo>
                    <a:pt x="474713" y="84010"/>
                  </a:lnTo>
                  <a:lnTo>
                    <a:pt x="474713" y="76301"/>
                  </a:lnTo>
                  <a:lnTo>
                    <a:pt x="462432" y="74777"/>
                  </a:lnTo>
                  <a:lnTo>
                    <a:pt x="462432" y="80873"/>
                  </a:lnTo>
                  <a:lnTo>
                    <a:pt x="460908" y="85534"/>
                  </a:lnTo>
                  <a:lnTo>
                    <a:pt x="456336" y="88582"/>
                  </a:lnTo>
                  <a:lnTo>
                    <a:pt x="453288" y="91630"/>
                  </a:lnTo>
                  <a:lnTo>
                    <a:pt x="450240" y="93154"/>
                  </a:lnTo>
                  <a:lnTo>
                    <a:pt x="439572" y="93154"/>
                  </a:lnTo>
                  <a:lnTo>
                    <a:pt x="433476" y="90106"/>
                  </a:lnTo>
                  <a:lnTo>
                    <a:pt x="430428" y="85534"/>
                  </a:lnTo>
                  <a:lnTo>
                    <a:pt x="425856" y="80873"/>
                  </a:lnTo>
                  <a:lnTo>
                    <a:pt x="424332" y="74777"/>
                  </a:lnTo>
                  <a:lnTo>
                    <a:pt x="424332" y="54965"/>
                  </a:lnTo>
                  <a:lnTo>
                    <a:pt x="425856" y="47345"/>
                  </a:lnTo>
                  <a:lnTo>
                    <a:pt x="435000" y="38201"/>
                  </a:lnTo>
                  <a:lnTo>
                    <a:pt x="439572" y="36677"/>
                  </a:lnTo>
                  <a:lnTo>
                    <a:pt x="450240" y="36677"/>
                  </a:lnTo>
                  <a:lnTo>
                    <a:pt x="456336" y="39725"/>
                  </a:lnTo>
                  <a:lnTo>
                    <a:pt x="459384" y="42773"/>
                  </a:lnTo>
                  <a:lnTo>
                    <a:pt x="460908" y="45821"/>
                  </a:lnTo>
                  <a:lnTo>
                    <a:pt x="462432" y="51917"/>
                  </a:lnTo>
                  <a:lnTo>
                    <a:pt x="474713" y="48869"/>
                  </a:lnTo>
                  <a:close/>
                </a:path>
                <a:path w="3020695" h="102869">
                  <a:moveTo>
                    <a:pt x="512826" y="100774"/>
                  </a:moveTo>
                  <a:lnTo>
                    <a:pt x="511302" y="90106"/>
                  </a:lnTo>
                  <a:lnTo>
                    <a:pt x="500634" y="90106"/>
                  </a:lnTo>
                  <a:lnTo>
                    <a:pt x="500634" y="88582"/>
                  </a:lnTo>
                  <a:lnTo>
                    <a:pt x="499110" y="88582"/>
                  </a:lnTo>
                  <a:lnTo>
                    <a:pt x="499110" y="38201"/>
                  </a:lnTo>
                  <a:lnTo>
                    <a:pt x="511302" y="38201"/>
                  </a:lnTo>
                  <a:lnTo>
                    <a:pt x="511302" y="27533"/>
                  </a:lnTo>
                  <a:lnTo>
                    <a:pt x="499110" y="27533"/>
                  </a:lnTo>
                  <a:lnTo>
                    <a:pt x="499110" y="3149"/>
                  </a:lnTo>
                  <a:lnTo>
                    <a:pt x="486918" y="10769"/>
                  </a:lnTo>
                  <a:lnTo>
                    <a:pt x="486918" y="27533"/>
                  </a:lnTo>
                  <a:lnTo>
                    <a:pt x="477774" y="27533"/>
                  </a:lnTo>
                  <a:lnTo>
                    <a:pt x="477774" y="38201"/>
                  </a:lnTo>
                  <a:lnTo>
                    <a:pt x="486918" y="38201"/>
                  </a:lnTo>
                  <a:lnTo>
                    <a:pt x="486918" y="91630"/>
                  </a:lnTo>
                  <a:lnTo>
                    <a:pt x="488442" y="94678"/>
                  </a:lnTo>
                  <a:lnTo>
                    <a:pt x="488442" y="96202"/>
                  </a:lnTo>
                  <a:lnTo>
                    <a:pt x="489966" y="97726"/>
                  </a:lnTo>
                  <a:lnTo>
                    <a:pt x="499110" y="102298"/>
                  </a:lnTo>
                  <a:lnTo>
                    <a:pt x="509778" y="102298"/>
                  </a:lnTo>
                  <a:lnTo>
                    <a:pt x="512826" y="100774"/>
                  </a:lnTo>
                  <a:close/>
                </a:path>
                <a:path w="3020695" h="102869">
                  <a:moveTo>
                    <a:pt x="560641" y="86575"/>
                  </a:moveTo>
                  <a:lnTo>
                    <a:pt x="545401" y="86575"/>
                  </a:lnTo>
                  <a:lnTo>
                    <a:pt x="545401" y="101828"/>
                  </a:lnTo>
                  <a:lnTo>
                    <a:pt x="560641" y="101828"/>
                  </a:lnTo>
                  <a:lnTo>
                    <a:pt x="560641" y="86575"/>
                  </a:lnTo>
                  <a:close/>
                </a:path>
                <a:path w="3020695" h="102869">
                  <a:moveTo>
                    <a:pt x="600265" y="86575"/>
                  </a:moveTo>
                  <a:lnTo>
                    <a:pt x="585025" y="86575"/>
                  </a:lnTo>
                  <a:lnTo>
                    <a:pt x="585025" y="101828"/>
                  </a:lnTo>
                  <a:lnTo>
                    <a:pt x="600265" y="101828"/>
                  </a:lnTo>
                  <a:lnTo>
                    <a:pt x="600265" y="86575"/>
                  </a:lnTo>
                  <a:close/>
                </a:path>
                <a:path w="3020695" h="102869">
                  <a:moveTo>
                    <a:pt x="639889" y="86575"/>
                  </a:moveTo>
                  <a:lnTo>
                    <a:pt x="624649" y="86575"/>
                  </a:lnTo>
                  <a:lnTo>
                    <a:pt x="624649" y="101828"/>
                  </a:lnTo>
                  <a:lnTo>
                    <a:pt x="639889" y="101828"/>
                  </a:lnTo>
                  <a:lnTo>
                    <a:pt x="639889" y="86575"/>
                  </a:lnTo>
                  <a:close/>
                </a:path>
                <a:path w="3020695" h="102869">
                  <a:moveTo>
                    <a:pt x="679513" y="86575"/>
                  </a:moveTo>
                  <a:lnTo>
                    <a:pt x="664273" y="86575"/>
                  </a:lnTo>
                  <a:lnTo>
                    <a:pt x="664273" y="101828"/>
                  </a:lnTo>
                  <a:lnTo>
                    <a:pt x="679513" y="101828"/>
                  </a:lnTo>
                  <a:lnTo>
                    <a:pt x="679513" y="86575"/>
                  </a:lnTo>
                  <a:close/>
                </a:path>
                <a:path w="3020695" h="102869">
                  <a:moveTo>
                    <a:pt x="719124" y="86575"/>
                  </a:moveTo>
                  <a:lnTo>
                    <a:pt x="703897" y="86575"/>
                  </a:lnTo>
                  <a:lnTo>
                    <a:pt x="703897" y="101828"/>
                  </a:lnTo>
                  <a:lnTo>
                    <a:pt x="719124" y="101828"/>
                  </a:lnTo>
                  <a:lnTo>
                    <a:pt x="719124" y="86575"/>
                  </a:lnTo>
                  <a:close/>
                </a:path>
                <a:path w="3020695" h="102869">
                  <a:moveTo>
                    <a:pt x="758761" y="86575"/>
                  </a:moveTo>
                  <a:lnTo>
                    <a:pt x="743521" y="86575"/>
                  </a:lnTo>
                  <a:lnTo>
                    <a:pt x="743521" y="101828"/>
                  </a:lnTo>
                  <a:lnTo>
                    <a:pt x="758761" y="101828"/>
                  </a:lnTo>
                  <a:lnTo>
                    <a:pt x="758761" y="86575"/>
                  </a:lnTo>
                  <a:close/>
                </a:path>
                <a:path w="3020695" h="102869">
                  <a:moveTo>
                    <a:pt x="798385" y="86575"/>
                  </a:moveTo>
                  <a:lnTo>
                    <a:pt x="783145" y="86575"/>
                  </a:lnTo>
                  <a:lnTo>
                    <a:pt x="783145" y="101828"/>
                  </a:lnTo>
                  <a:lnTo>
                    <a:pt x="798385" y="101828"/>
                  </a:lnTo>
                  <a:lnTo>
                    <a:pt x="798385" y="86575"/>
                  </a:lnTo>
                  <a:close/>
                </a:path>
                <a:path w="3020695" h="102869">
                  <a:moveTo>
                    <a:pt x="838009" y="86575"/>
                  </a:moveTo>
                  <a:lnTo>
                    <a:pt x="822769" y="86575"/>
                  </a:lnTo>
                  <a:lnTo>
                    <a:pt x="822769" y="101828"/>
                  </a:lnTo>
                  <a:lnTo>
                    <a:pt x="838009" y="101828"/>
                  </a:lnTo>
                  <a:lnTo>
                    <a:pt x="838009" y="86575"/>
                  </a:lnTo>
                  <a:close/>
                </a:path>
                <a:path w="3020695" h="102869">
                  <a:moveTo>
                    <a:pt x="877620" y="86575"/>
                  </a:moveTo>
                  <a:lnTo>
                    <a:pt x="862393" y="86575"/>
                  </a:lnTo>
                  <a:lnTo>
                    <a:pt x="862393" y="101828"/>
                  </a:lnTo>
                  <a:lnTo>
                    <a:pt x="877620" y="101828"/>
                  </a:lnTo>
                  <a:lnTo>
                    <a:pt x="877620" y="86575"/>
                  </a:lnTo>
                  <a:close/>
                </a:path>
                <a:path w="3020695" h="102869">
                  <a:moveTo>
                    <a:pt x="917257" y="86575"/>
                  </a:moveTo>
                  <a:lnTo>
                    <a:pt x="902017" y="86575"/>
                  </a:lnTo>
                  <a:lnTo>
                    <a:pt x="902017" y="101828"/>
                  </a:lnTo>
                  <a:lnTo>
                    <a:pt x="917257" y="101828"/>
                  </a:lnTo>
                  <a:lnTo>
                    <a:pt x="917257" y="86575"/>
                  </a:lnTo>
                  <a:close/>
                </a:path>
                <a:path w="3020695" h="102869">
                  <a:moveTo>
                    <a:pt x="956881" y="86575"/>
                  </a:moveTo>
                  <a:lnTo>
                    <a:pt x="941641" y="86575"/>
                  </a:lnTo>
                  <a:lnTo>
                    <a:pt x="941641" y="101828"/>
                  </a:lnTo>
                  <a:lnTo>
                    <a:pt x="956881" y="101828"/>
                  </a:lnTo>
                  <a:lnTo>
                    <a:pt x="956881" y="86575"/>
                  </a:lnTo>
                  <a:close/>
                </a:path>
                <a:path w="3020695" h="102869">
                  <a:moveTo>
                    <a:pt x="996505" y="86575"/>
                  </a:moveTo>
                  <a:lnTo>
                    <a:pt x="981265" y="86575"/>
                  </a:lnTo>
                  <a:lnTo>
                    <a:pt x="981265" y="101828"/>
                  </a:lnTo>
                  <a:lnTo>
                    <a:pt x="996505" y="101828"/>
                  </a:lnTo>
                  <a:lnTo>
                    <a:pt x="996505" y="86575"/>
                  </a:lnTo>
                  <a:close/>
                </a:path>
                <a:path w="3020695" h="102869">
                  <a:moveTo>
                    <a:pt x="1036116" y="86575"/>
                  </a:moveTo>
                  <a:lnTo>
                    <a:pt x="1020889" y="86575"/>
                  </a:lnTo>
                  <a:lnTo>
                    <a:pt x="1020889" y="101828"/>
                  </a:lnTo>
                  <a:lnTo>
                    <a:pt x="1036116" y="101828"/>
                  </a:lnTo>
                  <a:lnTo>
                    <a:pt x="1036116" y="86575"/>
                  </a:lnTo>
                  <a:close/>
                </a:path>
                <a:path w="3020695" h="102869">
                  <a:moveTo>
                    <a:pt x="1075753" y="86575"/>
                  </a:moveTo>
                  <a:lnTo>
                    <a:pt x="1060513" y="86575"/>
                  </a:lnTo>
                  <a:lnTo>
                    <a:pt x="1060513" y="101828"/>
                  </a:lnTo>
                  <a:lnTo>
                    <a:pt x="1075753" y="101828"/>
                  </a:lnTo>
                  <a:lnTo>
                    <a:pt x="1075753" y="86575"/>
                  </a:lnTo>
                  <a:close/>
                </a:path>
                <a:path w="3020695" h="102869">
                  <a:moveTo>
                    <a:pt x="1115377" y="86575"/>
                  </a:moveTo>
                  <a:lnTo>
                    <a:pt x="1100137" y="86575"/>
                  </a:lnTo>
                  <a:lnTo>
                    <a:pt x="1100137" y="101828"/>
                  </a:lnTo>
                  <a:lnTo>
                    <a:pt x="1115377" y="101828"/>
                  </a:lnTo>
                  <a:lnTo>
                    <a:pt x="1115377" y="86575"/>
                  </a:lnTo>
                  <a:close/>
                </a:path>
                <a:path w="3020695" h="102869">
                  <a:moveTo>
                    <a:pt x="1155001" y="86575"/>
                  </a:moveTo>
                  <a:lnTo>
                    <a:pt x="1139761" y="86575"/>
                  </a:lnTo>
                  <a:lnTo>
                    <a:pt x="1139761" y="101828"/>
                  </a:lnTo>
                  <a:lnTo>
                    <a:pt x="1155001" y="101828"/>
                  </a:lnTo>
                  <a:lnTo>
                    <a:pt x="1155001" y="86575"/>
                  </a:lnTo>
                  <a:close/>
                </a:path>
                <a:path w="3020695" h="102869">
                  <a:moveTo>
                    <a:pt x="1194625" y="86575"/>
                  </a:moveTo>
                  <a:lnTo>
                    <a:pt x="1179385" y="86575"/>
                  </a:lnTo>
                  <a:lnTo>
                    <a:pt x="1179385" y="101828"/>
                  </a:lnTo>
                  <a:lnTo>
                    <a:pt x="1194625" y="101828"/>
                  </a:lnTo>
                  <a:lnTo>
                    <a:pt x="1194625" y="86575"/>
                  </a:lnTo>
                  <a:close/>
                </a:path>
                <a:path w="3020695" h="102869">
                  <a:moveTo>
                    <a:pt x="1234249" y="86575"/>
                  </a:moveTo>
                  <a:lnTo>
                    <a:pt x="1219009" y="86575"/>
                  </a:lnTo>
                  <a:lnTo>
                    <a:pt x="1219009" y="101828"/>
                  </a:lnTo>
                  <a:lnTo>
                    <a:pt x="1234249" y="101828"/>
                  </a:lnTo>
                  <a:lnTo>
                    <a:pt x="1234249" y="86575"/>
                  </a:lnTo>
                  <a:close/>
                </a:path>
                <a:path w="3020695" h="102869">
                  <a:moveTo>
                    <a:pt x="1273873" y="86575"/>
                  </a:moveTo>
                  <a:lnTo>
                    <a:pt x="1258633" y="86575"/>
                  </a:lnTo>
                  <a:lnTo>
                    <a:pt x="1258633" y="101828"/>
                  </a:lnTo>
                  <a:lnTo>
                    <a:pt x="1273873" y="101828"/>
                  </a:lnTo>
                  <a:lnTo>
                    <a:pt x="1273873" y="86575"/>
                  </a:lnTo>
                  <a:close/>
                </a:path>
                <a:path w="3020695" h="102869">
                  <a:moveTo>
                    <a:pt x="1315021" y="86575"/>
                  </a:moveTo>
                  <a:lnTo>
                    <a:pt x="1299781" y="86575"/>
                  </a:lnTo>
                  <a:lnTo>
                    <a:pt x="1299781" y="101828"/>
                  </a:lnTo>
                  <a:lnTo>
                    <a:pt x="1315021" y="101828"/>
                  </a:lnTo>
                  <a:lnTo>
                    <a:pt x="1315021" y="86575"/>
                  </a:lnTo>
                  <a:close/>
                </a:path>
                <a:path w="3020695" h="102869">
                  <a:moveTo>
                    <a:pt x="1354645" y="86575"/>
                  </a:moveTo>
                  <a:lnTo>
                    <a:pt x="1339405" y="86575"/>
                  </a:lnTo>
                  <a:lnTo>
                    <a:pt x="1339405" y="101828"/>
                  </a:lnTo>
                  <a:lnTo>
                    <a:pt x="1354645" y="101828"/>
                  </a:lnTo>
                  <a:lnTo>
                    <a:pt x="1354645" y="86575"/>
                  </a:lnTo>
                  <a:close/>
                </a:path>
                <a:path w="3020695" h="102869">
                  <a:moveTo>
                    <a:pt x="1394269" y="86575"/>
                  </a:moveTo>
                  <a:lnTo>
                    <a:pt x="1379029" y="86575"/>
                  </a:lnTo>
                  <a:lnTo>
                    <a:pt x="1379029" y="101828"/>
                  </a:lnTo>
                  <a:lnTo>
                    <a:pt x="1394269" y="101828"/>
                  </a:lnTo>
                  <a:lnTo>
                    <a:pt x="1394269" y="86575"/>
                  </a:lnTo>
                  <a:close/>
                </a:path>
                <a:path w="3020695" h="102869">
                  <a:moveTo>
                    <a:pt x="1433893" y="86575"/>
                  </a:moveTo>
                  <a:lnTo>
                    <a:pt x="1418653" y="86575"/>
                  </a:lnTo>
                  <a:lnTo>
                    <a:pt x="1418653" y="101828"/>
                  </a:lnTo>
                  <a:lnTo>
                    <a:pt x="1433893" y="101828"/>
                  </a:lnTo>
                  <a:lnTo>
                    <a:pt x="1433893" y="86575"/>
                  </a:lnTo>
                  <a:close/>
                </a:path>
                <a:path w="3020695" h="102869">
                  <a:moveTo>
                    <a:pt x="1473517" y="86575"/>
                  </a:moveTo>
                  <a:lnTo>
                    <a:pt x="1458277" y="86575"/>
                  </a:lnTo>
                  <a:lnTo>
                    <a:pt x="1458277" y="101828"/>
                  </a:lnTo>
                  <a:lnTo>
                    <a:pt x="1473517" y="101828"/>
                  </a:lnTo>
                  <a:lnTo>
                    <a:pt x="1473517" y="86575"/>
                  </a:lnTo>
                  <a:close/>
                </a:path>
                <a:path w="3020695" h="102869">
                  <a:moveTo>
                    <a:pt x="1513141" y="86575"/>
                  </a:moveTo>
                  <a:lnTo>
                    <a:pt x="1497901" y="86575"/>
                  </a:lnTo>
                  <a:lnTo>
                    <a:pt x="1497901" y="101828"/>
                  </a:lnTo>
                  <a:lnTo>
                    <a:pt x="1513141" y="101828"/>
                  </a:lnTo>
                  <a:lnTo>
                    <a:pt x="1513141" y="86575"/>
                  </a:lnTo>
                  <a:close/>
                </a:path>
                <a:path w="3020695" h="102869">
                  <a:moveTo>
                    <a:pt x="1552765" y="86575"/>
                  </a:moveTo>
                  <a:lnTo>
                    <a:pt x="1537525" y="86575"/>
                  </a:lnTo>
                  <a:lnTo>
                    <a:pt x="1537525" y="101828"/>
                  </a:lnTo>
                  <a:lnTo>
                    <a:pt x="1552765" y="101828"/>
                  </a:lnTo>
                  <a:lnTo>
                    <a:pt x="1552765" y="86575"/>
                  </a:lnTo>
                  <a:close/>
                </a:path>
                <a:path w="3020695" h="102869">
                  <a:moveTo>
                    <a:pt x="1592376" y="86575"/>
                  </a:moveTo>
                  <a:lnTo>
                    <a:pt x="1577149" y="86575"/>
                  </a:lnTo>
                  <a:lnTo>
                    <a:pt x="1577149" y="101828"/>
                  </a:lnTo>
                  <a:lnTo>
                    <a:pt x="1592376" y="101828"/>
                  </a:lnTo>
                  <a:lnTo>
                    <a:pt x="1592376" y="86575"/>
                  </a:lnTo>
                  <a:close/>
                </a:path>
                <a:path w="3020695" h="102869">
                  <a:moveTo>
                    <a:pt x="1632000" y="86575"/>
                  </a:moveTo>
                  <a:lnTo>
                    <a:pt x="1616773" y="86575"/>
                  </a:lnTo>
                  <a:lnTo>
                    <a:pt x="1616773" y="101828"/>
                  </a:lnTo>
                  <a:lnTo>
                    <a:pt x="1632000" y="101828"/>
                  </a:lnTo>
                  <a:lnTo>
                    <a:pt x="1632000" y="86575"/>
                  </a:lnTo>
                  <a:close/>
                </a:path>
                <a:path w="3020695" h="102869">
                  <a:moveTo>
                    <a:pt x="1671637" y="86575"/>
                  </a:moveTo>
                  <a:lnTo>
                    <a:pt x="1656384" y="86575"/>
                  </a:lnTo>
                  <a:lnTo>
                    <a:pt x="1656384" y="101828"/>
                  </a:lnTo>
                  <a:lnTo>
                    <a:pt x="1671637" y="101828"/>
                  </a:lnTo>
                  <a:lnTo>
                    <a:pt x="1671637" y="86575"/>
                  </a:lnTo>
                  <a:close/>
                </a:path>
                <a:path w="3020695" h="102869">
                  <a:moveTo>
                    <a:pt x="1711261" y="86575"/>
                  </a:moveTo>
                  <a:lnTo>
                    <a:pt x="1696008" y="86575"/>
                  </a:lnTo>
                  <a:lnTo>
                    <a:pt x="1696008" y="101828"/>
                  </a:lnTo>
                  <a:lnTo>
                    <a:pt x="1711261" y="101828"/>
                  </a:lnTo>
                  <a:lnTo>
                    <a:pt x="1711261" y="86575"/>
                  </a:lnTo>
                  <a:close/>
                </a:path>
                <a:path w="3020695" h="102869">
                  <a:moveTo>
                    <a:pt x="1750885" y="86575"/>
                  </a:moveTo>
                  <a:lnTo>
                    <a:pt x="1735645" y="86575"/>
                  </a:lnTo>
                  <a:lnTo>
                    <a:pt x="1735645" y="101828"/>
                  </a:lnTo>
                  <a:lnTo>
                    <a:pt x="1750885" y="101828"/>
                  </a:lnTo>
                  <a:lnTo>
                    <a:pt x="1750885" y="86575"/>
                  </a:lnTo>
                  <a:close/>
                </a:path>
                <a:path w="3020695" h="102869">
                  <a:moveTo>
                    <a:pt x="1790509" y="86575"/>
                  </a:moveTo>
                  <a:lnTo>
                    <a:pt x="1775269" y="86575"/>
                  </a:lnTo>
                  <a:lnTo>
                    <a:pt x="1775269" y="101828"/>
                  </a:lnTo>
                  <a:lnTo>
                    <a:pt x="1790509" y="101828"/>
                  </a:lnTo>
                  <a:lnTo>
                    <a:pt x="1790509" y="86575"/>
                  </a:lnTo>
                  <a:close/>
                </a:path>
                <a:path w="3020695" h="102869">
                  <a:moveTo>
                    <a:pt x="1830133" y="86575"/>
                  </a:moveTo>
                  <a:lnTo>
                    <a:pt x="1814893" y="86575"/>
                  </a:lnTo>
                  <a:lnTo>
                    <a:pt x="1814893" y="101828"/>
                  </a:lnTo>
                  <a:lnTo>
                    <a:pt x="1830133" y="101828"/>
                  </a:lnTo>
                  <a:lnTo>
                    <a:pt x="1830133" y="86575"/>
                  </a:lnTo>
                  <a:close/>
                </a:path>
                <a:path w="3020695" h="102869">
                  <a:moveTo>
                    <a:pt x="1869757" y="86575"/>
                  </a:moveTo>
                  <a:lnTo>
                    <a:pt x="1854517" y="86575"/>
                  </a:lnTo>
                  <a:lnTo>
                    <a:pt x="1854517" y="101828"/>
                  </a:lnTo>
                  <a:lnTo>
                    <a:pt x="1869757" y="101828"/>
                  </a:lnTo>
                  <a:lnTo>
                    <a:pt x="1869757" y="86575"/>
                  </a:lnTo>
                  <a:close/>
                </a:path>
                <a:path w="3020695" h="102869">
                  <a:moveTo>
                    <a:pt x="1909368" y="86575"/>
                  </a:moveTo>
                  <a:lnTo>
                    <a:pt x="1894141" y="86575"/>
                  </a:lnTo>
                  <a:lnTo>
                    <a:pt x="1894141" y="101828"/>
                  </a:lnTo>
                  <a:lnTo>
                    <a:pt x="1909368" y="101828"/>
                  </a:lnTo>
                  <a:lnTo>
                    <a:pt x="1909368" y="86575"/>
                  </a:lnTo>
                  <a:close/>
                </a:path>
                <a:path w="3020695" h="102869">
                  <a:moveTo>
                    <a:pt x="1948992" y="86575"/>
                  </a:moveTo>
                  <a:lnTo>
                    <a:pt x="1933765" y="86575"/>
                  </a:lnTo>
                  <a:lnTo>
                    <a:pt x="1933765" y="101828"/>
                  </a:lnTo>
                  <a:lnTo>
                    <a:pt x="1948992" y="101828"/>
                  </a:lnTo>
                  <a:lnTo>
                    <a:pt x="1948992" y="86575"/>
                  </a:lnTo>
                  <a:close/>
                </a:path>
                <a:path w="3020695" h="102869">
                  <a:moveTo>
                    <a:pt x="1988629" y="86575"/>
                  </a:moveTo>
                  <a:lnTo>
                    <a:pt x="1973376" y="86575"/>
                  </a:lnTo>
                  <a:lnTo>
                    <a:pt x="1973376" y="101828"/>
                  </a:lnTo>
                  <a:lnTo>
                    <a:pt x="1988629" y="101828"/>
                  </a:lnTo>
                  <a:lnTo>
                    <a:pt x="1988629" y="86575"/>
                  </a:lnTo>
                  <a:close/>
                </a:path>
                <a:path w="3020695" h="102869">
                  <a:moveTo>
                    <a:pt x="2028253" y="86575"/>
                  </a:moveTo>
                  <a:lnTo>
                    <a:pt x="2013000" y="86575"/>
                  </a:lnTo>
                  <a:lnTo>
                    <a:pt x="2013000" y="101828"/>
                  </a:lnTo>
                  <a:lnTo>
                    <a:pt x="2028253" y="101828"/>
                  </a:lnTo>
                  <a:lnTo>
                    <a:pt x="2028253" y="86575"/>
                  </a:lnTo>
                  <a:close/>
                </a:path>
                <a:path w="3020695" h="102869">
                  <a:moveTo>
                    <a:pt x="2067877" y="86575"/>
                  </a:moveTo>
                  <a:lnTo>
                    <a:pt x="2052637" y="86575"/>
                  </a:lnTo>
                  <a:lnTo>
                    <a:pt x="2052637" y="101828"/>
                  </a:lnTo>
                  <a:lnTo>
                    <a:pt x="2067877" y="101828"/>
                  </a:lnTo>
                  <a:lnTo>
                    <a:pt x="2067877" y="86575"/>
                  </a:lnTo>
                  <a:close/>
                </a:path>
                <a:path w="3020695" h="102869">
                  <a:moveTo>
                    <a:pt x="2107501" y="86575"/>
                  </a:moveTo>
                  <a:lnTo>
                    <a:pt x="2092261" y="86575"/>
                  </a:lnTo>
                  <a:lnTo>
                    <a:pt x="2092261" y="101828"/>
                  </a:lnTo>
                  <a:lnTo>
                    <a:pt x="2107501" y="101828"/>
                  </a:lnTo>
                  <a:lnTo>
                    <a:pt x="2107501" y="86575"/>
                  </a:lnTo>
                  <a:close/>
                </a:path>
                <a:path w="3020695" h="102869">
                  <a:moveTo>
                    <a:pt x="2147125" y="86575"/>
                  </a:moveTo>
                  <a:lnTo>
                    <a:pt x="2131885" y="86575"/>
                  </a:lnTo>
                  <a:lnTo>
                    <a:pt x="2131885" y="101828"/>
                  </a:lnTo>
                  <a:lnTo>
                    <a:pt x="2147125" y="101828"/>
                  </a:lnTo>
                  <a:lnTo>
                    <a:pt x="2147125" y="86575"/>
                  </a:lnTo>
                  <a:close/>
                </a:path>
                <a:path w="3020695" h="102869">
                  <a:moveTo>
                    <a:pt x="2186749" y="86575"/>
                  </a:moveTo>
                  <a:lnTo>
                    <a:pt x="2171509" y="86575"/>
                  </a:lnTo>
                  <a:lnTo>
                    <a:pt x="2171509" y="101828"/>
                  </a:lnTo>
                  <a:lnTo>
                    <a:pt x="2186749" y="101828"/>
                  </a:lnTo>
                  <a:lnTo>
                    <a:pt x="2186749" y="86575"/>
                  </a:lnTo>
                  <a:close/>
                </a:path>
                <a:path w="3020695" h="102869">
                  <a:moveTo>
                    <a:pt x="2226373" y="86575"/>
                  </a:moveTo>
                  <a:lnTo>
                    <a:pt x="2211133" y="86575"/>
                  </a:lnTo>
                  <a:lnTo>
                    <a:pt x="2211133" y="101828"/>
                  </a:lnTo>
                  <a:lnTo>
                    <a:pt x="2226373" y="101828"/>
                  </a:lnTo>
                  <a:lnTo>
                    <a:pt x="2226373" y="86575"/>
                  </a:lnTo>
                  <a:close/>
                </a:path>
                <a:path w="3020695" h="102869">
                  <a:moveTo>
                    <a:pt x="2267521" y="86575"/>
                  </a:moveTo>
                  <a:lnTo>
                    <a:pt x="2252268" y="86575"/>
                  </a:lnTo>
                  <a:lnTo>
                    <a:pt x="2252268" y="101828"/>
                  </a:lnTo>
                  <a:lnTo>
                    <a:pt x="2267521" y="101828"/>
                  </a:lnTo>
                  <a:lnTo>
                    <a:pt x="2267521" y="86575"/>
                  </a:lnTo>
                  <a:close/>
                </a:path>
                <a:path w="3020695" h="102869">
                  <a:moveTo>
                    <a:pt x="2307145" y="86575"/>
                  </a:moveTo>
                  <a:lnTo>
                    <a:pt x="2291892" y="86575"/>
                  </a:lnTo>
                  <a:lnTo>
                    <a:pt x="2291892" y="101828"/>
                  </a:lnTo>
                  <a:lnTo>
                    <a:pt x="2307145" y="101828"/>
                  </a:lnTo>
                  <a:lnTo>
                    <a:pt x="2307145" y="86575"/>
                  </a:lnTo>
                  <a:close/>
                </a:path>
                <a:path w="3020695" h="102869">
                  <a:moveTo>
                    <a:pt x="2346769" y="86575"/>
                  </a:moveTo>
                  <a:lnTo>
                    <a:pt x="2331529" y="86575"/>
                  </a:lnTo>
                  <a:lnTo>
                    <a:pt x="2331529" y="101828"/>
                  </a:lnTo>
                  <a:lnTo>
                    <a:pt x="2346769" y="101828"/>
                  </a:lnTo>
                  <a:lnTo>
                    <a:pt x="2346769" y="86575"/>
                  </a:lnTo>
                  <a:close/>
                </a:path>
                <a:path w="3020695" h="102869">
                  <a:moveTo>
                    <a:pt x="2386393" y="86575"/>
                  </a:moveTo>
                  <a:lnTo>
                    <a:pt x="2371153" y="86575"/>
                  </a:lnTo>
                  <a:lnTo>
                    <a:pt x="2371153" y="101828"/>
                  </a:lnTo>
                  <a:lnTo>
                    <a:pt x="2386393" y="101828"/>
                  </a:lnTo>
                  <a:lnTo>
                    <a:pt x="2386393" y="86575"/>
                  </a:lnTo>
                  <a:close/>
                </a:path>
                <a:path w="3020695" h="102869">
                  <a:moveTo>
                    <a:pt x="2426017" y="86575"/>
                  </a:moveTo>
                  <a:lnTo>
                    <a:pt x="2410777" y="86575"/>
                  </a:lnTo>
                  <a:lnTo>
                    <a:pt x="2410777" y="101828"/>
                  </a:lnTo>
                  <a:lnTo>
                    <a:pt x="2426017" y="101828"/>
                  </a:lnTo>
                  <a:lnTo>
                    <a:pt x="2426017" y="86575"/>
                  </a:lnTo>
                  <a:close/>
                </a:path>
                <a:path w="3020695" h="102869">
                  <a:moveTo>
                    <a:pt x="2465641" y="86575"/>
                  </a:moveTo>
                  <a:lnTo>
                    <a:pt x="2450401" y="86575"/>
                  </a:lnTo>
                  <a:lnTo>
                    <a:pt x="2450401" y="101828"/>
                  </a:lnTo>
                  <a:lnTo>
                    <a:pt x="2465641" y="101828"/>
                  </a:lnTo>
                  <a:lnTo>
                    <a:pt x="2465641" y="86575"/>
                  </a:lnTo>
                  <a:close/>
                </a:path>
                <a:path w="3020695" h="102869">
                  <a:moveTo>
                    <a:pt x="2505265" y="86575"/>
                  </a:moveTo>
                  <a:lnTo>
                    <a:pt x="2490025" y="86575"/>
                  </a:lnTo>
                  <a:lnTo>
                    <a:pt x="2490025" y="101828"/>
                  </a:lnTo>
                  <a:lnTo>
                    <a:pt x="2505265" y="101828"/>
                  </a:lnTo>
                  <a:lnTo>
                    <a:pt x="2505265" y="86575"/>
                  </a:lnTo>
                  <a:close/>
                </a:path>
                <a:path w="3020695" h="102869">
                  <a:moveTo>
                    <a:pt x="2544876" y="86575"/>
                  </a:moveTo>
                  <a:lnTo>
                    <a:pt x="2529649" y="86575"/>
                  </a:lnTo>
                  <a:lnTo>
                    <a:pt x="2529649" y="101828"/>
                  </a:lnTo>
                  <a:lnTo>
                    <a:pt x="2544876" y="101828"/>
                  </a:lnTo>
                  <a:lnTo>
                    <a:pt x="2544876" y="86575"/>
                  </a:lnTo>
                  <a:close/>
                </a:path>
                <a:path w="3020695" h="102869">
                  <a:moveTo>
                    <a:pt x="2584513" y="86575"/>
                  </a:moveTo>
                  <a:lnTo>
                    <a:pt x="2569273" y="86575"/>
                  </a:lnTo>
                  <a:lnTo>
                    <a:pt x="2569273" y="101828"/>
                  </a:lnTo>
                  <a:lnTo>
                    <a:pt x="2584513" y="101828"/>
                  </a:lnTo>
                  <a:lnTo>
                    <a:pt x="2584513" y="86575"/>
                  </a:lnTo>
                  <a:close/>
                </a:path>
                <a:path w="3020695" h="102869">
                  <a:moveTo>
                    <a:pt x="2624137" y="86575"/>
                  </a:moveTo>
                  <a:lnTo>
                    <a:pt x="2608884" y="86575"/>
                  </a:lnTo>
                  <a:lnTo>
                    <a:pt x="2608884" y="101828"/>
                  </a:lnTo>
                  <a:lnTo>
                    <a:pt x="2624137" y="101828"/>
                  </a:lnTo>
                  <a:lnTo>
                    <a:pt x="2624137" y="86575"/>
                  </a:lnTo>
                  <a:close/>
                </a:path>
                <a:path w="3020695" h="102869">
                  <a:moveTo>
                    <a:pt x="2663761" y="86575"/>
                  </a:moveTo>
                  <a:lnTo>
                    <a:pt x="2648521" y="86575"/>
                  </a:lnTo>
                  <a:lnTo>
                    <a:pt x="2648521" y="101828"/>
                  </a:lnTo>
                  <a:lnTo>
                    <a:pt x="2663761" y="101828"/>
                  </a:lnTo>
                  <a:lnTo>
                    <a:pt x="2663761" y="86575"/>
                  </a:lnTo>
                  <a:close/>
                </a:path>
                <a:path w="3020695" h="102869">
                  <a:moveTo>
                    <a:pt x="2703385" y="86575"/>
                  </a:moveTo>
                  <a:lnTo>
                    <a:pt x="2688145" y="86575"/>
                  </a:lnTo>
                  <a:lnTo>
                    <a:pt x="2688145" y="101828"/>
                  </a:lnTo>
                  <a:lnTo>
                    <a:pt x="2703385" y="101828"/>
                  </a:lnTo>
                  <a:lnTo>
                    <a:pt x="2703385" y="86575"/>
                  </a:lnTo>
                  <a:close/>
                </a:path>
                <a:path w="3020695" h="102869">
                  <a:moveTo>
                    <a:pt x="2743009" y="86575"/>
                  </a:moveTo>
                  <a:lnTo>
                    <a:pt x="2727769" y="86575"/>
                  </a:lnTo>
                  <a:lnTo>
                    <a:pt x="2727769" y="101828"/>
                  </a:lnTo>
                  <a:lnTo>
                    <a:pt x="2743009" y="101828"/>
                  </a:lnTo>
                  <a:lnTo>
                    <a:pt x="2743009" y="86575"/>
                  </a:lnTo>
                  <a:close/>
                </a:path>
                <a:path w="3020695" h="102869">
                  <a:moveTo>
                    <a:pt x="2782633" y="86575"/>
                  </a:moveTo>
                  <a:lnTo>
                    <a:pt x="2767393" y="86575"/>
                  </a:lnTo>
                  <a:lnTo>
                    <a:pt x="2767393" y="101828"/>
                  </a:lnTo>
                  <a:lnTo>
                    <a:pt x="2782633" y="101828"/>
                  </a:lnTo>
                  <a:lnTo>
                    <a:pt x="2782633" y="86575"/>
                  </a:lnTo>
                  <a:close/>
                </a:path>
                <a:path w="3020695" h="102869">
                  <a:moveTo>
                    <a:pt x="2822257" y="86575"/>
                  </a:moveTo>
                  <a:lnTo>
                    <a:pt x="2807017" y="86575"/>
                  </a:lnTo>
                  <a:lnTo>
                    <a:pt x="2807017" y="101828"/>
                  </a:lnTo>
                  <a:lnTo>
                    <a:pt x="2822257" y="101828"/>
                  </a:lnTo>
                  <a:lnTo>
                    <a:pt x="2822257" y="86575"/>
                  </a:lnTo>
                  <a:close/>
                </a:path>
                <a:path w="3020695" h="102869">
                  <a:moveTo>
                    <a:pt x="2861868" y="86575"/>
                  </a:moveTo>
                  <a:lnTo>
                    <a:pt x="2846641" y="86575"/>
                  </a:lnTo>
                  <a:lnTo>
                    <a:pt x="2846641" y="101828"/>
                  </a:lnTo>
                  <a:lnTo>
                    <a:pt x="2861868" y="101828"/>
                  </a:lnTo>
                  <a:lnTo>
                    <a:pt x="2861868" y="86575"/>
                  </a:lnTo>
                  <a:close/>
                </a:path>
                <a:path w="3020695" h="102869">
                  <a:moveTo>
                    <a:pt x="2901505" y="86575"/>
                  </a:moveTo>
                  <a:lnTo>
                    <a:pt x="2886265" y="86575"/>
                  </a:lnTo>
                  <a:lnTo>
                    <a:pt x="2886265" y="101828"/>
                  </a:lnTo>
                  <a:lnTo>
                    <a:pt x="2901505" y="101828"/>
                  </a:lnTo>
                  <a:lnTo>
                    <a:pt x="2901505" y="86575"/>
                  </a:lnTo>
                  <a:close/>
                </a:path>
                <a:path w="3020695" h="102869">
                  <a:moveTo>
                    <a:pt x="2941129" y="86575"/>
                  </a:moveTo>
                  <a:lnTo>
                    <a:pt x="2925876" y="86575"/>
                  </a:lnTo>
                  <a:lnTo>
                    <a:pt x="2925876" y="101828"/>
                  </a:lnTo>
                  <a:lnTo>
                    <a:pt x="2941129" y="101828"/>
                  </a:lnTo>
                  <a:lnTo>
                    <a:pt x="2941129" y="86575"/>
                  </a:lnTo>
                  <a:close/>
                </a:path>
                <a:path w="3020695" h="102869">
                  <a:moveTo>
                    <a:pt x="2980753" y="86575"/>
                  </a:moveTo>
                  <a:lnTo>
                    <a:pt x="2965513" y="86575"/>
                  </a:lnTo>
                  <a:lnTo>
                    <a:pt x="2965513" y="101828"/>
                  </a:lnTo>
                  <a:lnTo>
                    <a:pt x="2980753" y="101828"/>
                  </a:lnTo>
                  <a:lnTo>
                    <a:pt x="2980753" y="86575"/>
                  </a:lnTo>
                  <a:close/>
                </a:path>
                <a:path w="3020695" h="102869">
                  <a:moveTo>
                    <a:pt x="3020377" y="86575"/>
                  </a:moveTo>
                  <a:lnTo>
                    <a:pt x="3005137" y="86575"/>
                  </a:lnTo>
                  <a:lnTo>
                    <a:pt x="3005137" y="101828"/>
                  </a:lnTo>
                  <a:lnTo>
                    <a:pt x="3020377" y="101828"/>
                  </a:lnTo>
                  <a:lnTo>
                    <a:pt x="3020377" y="86575"/>
                  </a:lnTo>
                  <a:close/>
                </a:path>
              </a:pathLst>
            </a:custGeom>
            <a:solidFill>
              <a:srgbClr val="000000"/>
            </a:solidFill>
          </p:spPr>
          <p:txBody>
            <a:bodyPr wrap="square" lIns="0" tIns="0" rIns="0" bIns="0" rtlCol="0"/>
            <a:lstStyle/>
            <a:p>
              <a:endParaRPr/>
            </a:p>
          </p:txBody>
        </p:sp>
        <p:sp>
          <p:nvSpPr>
            <p:cNvPr id="27" name="object 27"/>
            <p:cNvSpPr/>
            <p:nvPr/>
          </p:nvSpPr>
          <p:spPr>
            <a:xfrm>
              <a:off x="4099560" y="1548675"/>
              <a:ext cx="2646045" cy="102235"/>
            </a:xfrm>
            <a:custGeom>
              <a:avLst/>
              <a:gdLst/>
              <a:ahLst/>
              <a:cxnLst/>
              <a:rect l="l" t="t" r="r" b="b"/>
              <a:pathLst>
                <a:path w="2646045" h="102235">
                  <a:moveTo>
                    <a:pt x="15240" y="86575"/>
                  </a:moveTo>
                  <a:lnTo>
                    <a:pt x="0" y="86575"/>
                  </a:lnTo>
                  <a:lnTo>
                    <a:pt x="0" y="101828"/>
                  </a:lnTo>
                  <a:lnTo>
                    <a:pt x="15240" y="101828"/>
                  </a:lnTo>
                  <a:lnTo>
                    <a:pt x="15240" y="86575"/>
                  </a:lnTo>
                  <a:close/>
                </a:path>
                <a:path w="2646045" h="102235">
                  <a:moveTo>
                    <a:pt x="54864" y="86575"/>
                  </a:moveTo>
                  <a:lnTo>
                    <a:pt x="39624" y="86575"/>
                  </a:lnTo>
                  <a:lnTo>
                    <a:pt x="39624" y="101828"/>
                  </a:lnTo>
                  <a:lnTo>
                    <a:pt x="54864" y="101828"/>
                  </a:lnTo>
                  <a:lnTo>
                    <a:pt x="54864" y="86575"/>
                  </a:lnTo>
                  <a:close/>
                </a:path>
                <a:path w="2646045" h="102235">
                  <a:moveTo>
                    <a:pt x="96012" y="86575"/>
                  </a:moveTo>
                  <a:lnTo>
                    <a:pt x="80772" y="86575"/>
                  </a:lnTo>
                  <a:lnTo>
                    <a:pt x="80772" y="101828"/>
                  </a:lnTo>
                  <a:lnTo>
                    <a:pt x="96012" y="101828"/>
                  </a:lnTo>
                  <a:lnTo>
                    <a:pt x="96012" y="86575"/>
                  </a:lnTo>
                  <a:close/>
                </a:path>
                <a:path w="2646045" h="102235">
                  <a:moveTo>
                    <a:pt x="135636" y="86575"/>
                  </a:moveTo>
                  <a:lnTo>
                    <a:pt x="120396" y="86575"/>
                  </a:lnTo>
                  <a:lnTo>
                    <a:pt x="120396" y="101828"/>
                  </a:lnTo>
                  <a:lnTo>
                    <a:pt x="135636" y="101828"/>
                  </a:lnTo>
                  <a:lnTo>
                    <a:pt x="135636" y="86575"/>
                  </a:lnTo>
                  <a:close/>
                </a:path>
                <a:path w="2646045" h="102235">
                  <a:moveTo>
                    <a:pt x="176784" y="86575"/>
                  </a:moveTo>
                  <a:lnTo>
                    <a:pt x="160020" y="86575"/>
                  </a:lnTo>
                  <a:lnTo>
                    <a:pt x="160020" y="101828"/>
                  </a:lnTo>
                  <a:lnTo>
                    <a:pt x="176784" y="101828"/>
                  </a:lnTo>
                  <a:lnTo>
                    <a:pt x="176784" y="86575"/>
                  </a:lnTo>
                  <a:close/>
                </a:path>
                <a:path w="2646045" h="102235">
                  <a:moveTo>
                    <a:pt x="216408" y="86575"/>
                  </a:moveTo>
                  <a:lnTo>
                    <a:pt x="201168" y="86575"/>
                  </a:lnTo>
                  <a:lnTo>
                    <a:pt x="201168" y="101828"/>
                  </a:lnTo>
                  <a:lnTo>
                    <a:pt x="216408" y="101828"/>
                  </a:lnTo>
                  <a:lnTo>
                    <a:pt x="216408" y="86575"/>
                  </a:lnTo>
                  <a:close/>
                </a:path>
                <a:path w="2646045" h="102235">
                  <a:moveTo>
                    <a:pt x="256032" y="86575"/>
                  </a:moveTo>
                  <a:lnTo>
                    <a:pt x="240792" y="86575"/>
                  </a:lnTo>
                  <a:lnTo>
                    <a:pt x="240792" y="101828"/>
                  </a:lnTo>
                  <a:lnTo>
                    <a:pt x="256032" y="101828"/>
                  </a:lnTo>
                  <a:lnTo>
                    <a:pt x="256032" y="86575"/>
                  </a:lnTo>
                  <a:close/>
                </a:path>
                <a:path w="2646045" h="102235">
                  <a:moveTo>
                    <a:pt x="295656" y="86575"/>
                  </a:moveTo>
                  <a:lnTo>
                    <a:pt x="280416" y="86575"/>
                  </a:lnTo>
                  <a:lnTo>
                    <a:pt x="280416" y="101828"/>
                  </a:lnTo>
                  <a:lnTo>
                    <a:pt x="295656" y="101828"/>
                  </a:lnTo>
                  <a:lnTo>
                    <a:pt x="295656" y="86575"/>
                  </a:lnTo>
                  <a:close/>
                </a:path>
                <a:path w="2646045" h="102235">
                  <a:moveTo>
                    <a:pt x="335280" y="86575"/>
                  </a:moveTo>
                  <a:lnTo>
                    <a:pt x="320040" y="86575"/>
                  </a:lnTo>
                  <a:lnTo>
                    <a:pt x="320040" y="101828"/>
                  </a:lnTo>
                  <a:lnTo>
                    <a:pt x="335280" y="101828"/>
                  </a:lnTo>
                  <a:lnTo>
                    <a:pt x="335280" y="86575"/>
                  </a:lnTo>
                  <a:close/>
                </a:path>
                <a:path w="2646045" h="102235">
                  <a:moveTo>
                    <a:pt x="374904" y="86575"/>
                  </a:moveTo>
                  <a:lnTo>
                    <a:pt x="359664" y="86575"/>
                  </a:lnTo>
                  <a:lnTo>
                    <a:pt x="359664" y="101828"/>
                  </a:lnTo>
                  <a:lnTo>
                    <a:pt x="374904" y="101828"/>
                  </a:lnTo>
                  <a:lnTo>
                    <a:pt x="374904" y="86575"/>
                  </a:lnTo>
                  <a:close/>
                </a:path>
                <a:path w="2646045" h="102235">
                  <a:moveTo>
                    <a:pt x="414528" y="86575"/>
                  </a:moveTo>
                  <a:lnTo>
                    <a:pt x="399288" y="86575"/>
                  </a:lnTo>
                  <a:lnTo>
                    <a:pt x="399288" y="101828"/>
                  </a:lnTo>
                  <a:lnTo>
                    <a:pt x="414528" y="101828"/>
                  </a:lnTo>
                  <a:lnTo>
                    <a:pt x="414528" y="86575"/>
                  </a:lnTo>
                  <a:close/>
                </a:path>
                <a:path w="2646045" h="102235">
                  <a:moveTo>
                    <a:pt x="454152" y="86575"/>
                  </a:moveTo>
                  <a:lnTo>
                    <a:pt x="438912" y="86575"/>
                  </a:lnTo>
                  <a:lnTo>
                    <a:pt x="438912" y="101828"/>
                  </a:lnTo>
                  <a:lnTo>
                    <a:pt x="454152" y="101828"/>
                  </a:lnTo>
                  <a:lnTo>
                    <a:pt x="454152" y="86575"/>
                  </a:lnTo>
                  <a:close/>
                </a:path>
                <a:path w="2646045" h="102235">
                  <a:moveTo>
                    <a:pt x="493776" y="86575"/>
                  </a:moveTo>
                  <a:lnTo>
                    <a:pt x="478536" y="86575"/>
                  </a:lnTo>
                  <a:lnTo>
                    <a:pt x="478536" y="101828"/>
                  </a:lnTo>
                  <a:lnTo>
                    <a:pt x="493776" y="101828"/>
                  </a:lnTo>
                  <a:lnTo>
                    <a:pt x="493776" y="86575"/>
                  </a:lnTo>
                  <a:close/>
                </a:path>
                <a:path w="2646045" h="102235">
                  <a:moveTo>
                    <a:pt x="533400" y="86575"/>
                  </a:moveTo>
                  <a:lnTo>
                    <a:pt x="518160" y="86575"/>
                  </a:lnTo>
                  <a:lnTo>
                    <a:pt x="518160" y="101828"/>
                  </a:lnTo>
                  <a:lnTo>
                    <a:pt x="533400" y="101828"/>
                  </a:lnTo>
                  <a:lnTo>
                    <a:pt x="533400" y="86575"/>
                  </a:lnTo>
                  <a:close/>
                </a:path>
                <a:path w="2646045" h="102235">
                  <a:moveTo>
                    <a:pt x="573024" y="86575"/>
                  </a:moveTo>
                  <a:lnTo>
                    <a:pt x="557784" y="86575"/>
                  </a:lnTo>
                  <a:lnTo>
                    <a:pt x="557784" y="101828"/>
                  </a:lnTo>
                  <a:lnTo>
                    <a:pt x="573024" y="101828"/>
                  </a:lnTo>
                  <a:lnTo>
                    <a:pt x="573024" y="86575"/>
                  </a:lnTo>
                  <a:close/>
                </a:path>
                <a:path w="2646045" h="102235">
                  <a:moveTo>
                    <a:pt x="612648" y="86575"/>
                  </a:moveTo>
                  <a:lnTo>
                    <a:pt x="597408" y="86575"/>
                  </a:lnTo>
                  <a:lnTo>
                    <a:pt x="597408" y="101828"/>
                  </a:lnTo>
                  <a:lnTo>
                    <a:pt x="612648" y="101828"/>
                  </a:lnTo>
                  <a:lnTo>
                    <a:pt x="612648" y="86575"/>
                  </a:lnTo>
                  <a:close/>
                </a:path>
                <a:path w="2646045" h="102235">
                  <a:moveTo>
                    <a:pt x="652272" y="86575"/>
                  </a:moveTo>
                  <a:lnTo>
                    <a:pt x="637032" y="86575"/>
                  </a:lnTo>
                  <a:lnTo>
                    <a:pt x="637032" y="101828"/>
                  </a:lnTo>
                  <a:lnTo>
                    <a:pt x="652272" y="101828"/>
                  </a:lnTo>
                  <a:lnTo>
                    <a:pt x="652272" y="86575"/>
                  </a:lnTo>
                  <a:close/>
                </a:path>
                <a:path w="2646045" h="102235">
                  <a:moveTo>
                    <a:pt x="691896" y="86575"/>
                  </a:moveTo>
                  <a:lnTo>
                    <a:pt x="676656" y="86575"/>
                  </a:lnTo>
                  <a:lnTo>
                    <a:pt x="676656" y="101828"/>
                  </a:lnTo>
                  <a:lnTo>
                    <a:pt x="691896" y="101828"/>
                  </a:lnTo>
                  <a:lnTo>
                    <a:pt x="691896" y="86575"/>
                  </a:lnTo>
                  <a:close/>
                </a:path>
                <a:path w="2646045" h="102235">
                  <a:moveTo>
                    <a:pt x="731520" y="86575"/>
                  </a:moveTo>
                  <a:lnTo>
                    <a:pt x="716280" y="86575"/>
                  </a:lnTo>
                  <a:lnTo>
                    <a:pt x="716280" y="101828"/>
                  </a:lnTo>
                  <a:lnTo>
                    <a:pt x="731520" y="101828"/>
                  </a:lnTo>
                  <a:lnTo>
                    <a:pt x="731520" y="86575"/>
                  </a:lnTo>
                  <a:close/>
                </a:path>
                <a:path w="2646045" h="102235">
                  <a:moveTo>
                    <a:pt x="771144" y="86575"/>
                  </a:moveTo>
                  <a:lnTo>
                    <a:pt x="755904" y="86575"/>
                  </a:lnTo>
                  <a:lnTo>
                    <a:pt x="755904" y="101828"/>
                  </a:lnTo>
                  <a:lnTo>
                    <a:pt x="771144" y="101828"/>
                  </a:lnTo>
                  <a:lnTo>
                    <a:pt x="771144" y="86575"/>
                  </a:lnTo>
                  <a:close/>
                </a:path>
                <a:path w="2646045" h="102235">
                  <a:moveTo>
                    <a:pt x="810768" y="86575"/>
                  </a:moveTo>
                  <a:lnTo>
                    <a:pt x="795515" y="86575"/>
                  </a:lnTo>
                  <a:lnTo>
                    <a:pt x="795515" y="101828"/>
                  </a:lnTo>
                  <a:lnTo>
                    <a:pt x="810768" y="101828"/>
                  </a:lnTo>
                  <a:lnTo>
                    <a:pt x="810768" y="86575"/>
                  </a:lnTo>
                  <a:close/>
                </a:path>
                <a:path w="2646045" h="102235">
                  <a:moveTo>
                    <a:pt x="850392" y="86575"/>
                  </a:moveTo>
                  <a:lnTo>
                    <a:pt x="835152" y="86575"/>
                  </a:lnTo>
                  <a:lnTo>
                    <a:pt x="835152" y="101828"/>
                  </a:lnTo>
                  <a:lnTo>
                    <a:pt x="850392" y="101828"/>
                  </a:lnTo>
                  <a:lnTo>
                    <a:pt x="850392" y="86575"/>
                  </a:lnTo>
                  <a:close/>
                </a:path>
                <a:path w="2646045" h="102235">
                  <a:moveTo>
                    <a:pt x="890016" y="86575"/>
                  </a:moveTo>
                  <a:lnTo>
                    <a:pt x="874776" y="86575"/>
                  </a:lnTo>
                  <a:lnTo>
                    <a:pt x="874776" y="101828"/>
                  </a:lnTo>
                  <a:lnTo>
                    <a:pt x="890016" y="101828"/>
                  </a:lnTo>
                  <a:lnTo>
                    <a:pt x="890016" y="86575"/>
                  </a:lnTo>
                  <a:close/>
                </a:path>
                <a:path w="2646045" h="102235">
                  <a:moveTo>
                    <a:pt x="929640" y="86575"/>
                  </a:moveTo>
                  <a:lnTo>
                    <a:pt x="914400" y="86575"/>
                  </a:lnTo>
                  <a:lnTo>
                    <a:pt x="914400" y="101828"/>
                  </a:lnTo>
                  <a:lnTo>
                    <a:pt x="929640" y="101828"/>
                  </a:lnTo>
                  <a:lnTo>
                    <a:pt x="929640" y="86575"/>
                  </a:lnTo>
                  <a:close/>
                </a:path>
                <a:path w="2646045" h="102235">
                  <a:moveTo>
                    <a:pt x="969251" y="86575"/>
                  </a:moveTo>
                  <a:lnTo>
                    <a:pt x="954024" y="86575"/>
                  </a:lnTo>
                  <a:lnTo>
                    <a:pt x="954024" y="101828"/>
                  </a:lnTo>
                  <a:lnTo>
                    <a:pt x="969251" y="101828"/>
                  </a:lnTo>
                  <a:lnTo>
                    <a:pt x="969251" y="86575"/>
                  </a:lnTo>
                  <a:close/>
                </a:path>
                <a:path w="2646045" h="102235">
                  <a:moveTo>
                    <a:pt x="1008888" y="86575"/>
                  </a:moveTo>
                  <a:lnTo>
                    <a:pt x="993635" y="86575"/>
                  </a:lnTo>
                  <a:lnTo>
                    <a:pt x="993635" y="101828"/>
                  </a:lnTo>
                  <a:lnTo>
                    <a:pt x="1008888" y="101828"/>
                  </a:lnTo>
                  <a:lnTo>
                    <a:pt x="1008888" y="86575"/>
                  </a:lnTo>
                  <a:close/>
                </a:path>
                <a:path w="2646045" h="102235">
                  <a:moveTo>
                    <a:pt x="1048499" y="86575"/>
                  </a:moveTo>
                  <a:lnTo>
                    <a:pt x="1033272" y="86575"/>
                  </a:lnTo>
                  <a:lnTo>
                    <a:pt x="1033272" y="101828"/>
                  </a:lnTo>
                  <a:lnTo>
                    <a:pt x="1048499" y="101828"/>
                  </a:lnTo>
                  <a:lnTo>
                    <a:pt x="1048499" y="86575"/>
                  </a:lnTo>
                  <a:close/>
                </a:path>
                <a:path w="2646045" h="102235">
                  <a:moveTo>
                    <a:pt x="1088136" y="86575"/>
                  </a:moveTo>
                  <a:lnTo>
                    <a:pt x="1072883" y="86575"/>
                  </a:lnTo>
                  <a:lnTo>
                    <a:pt x="1072883" y="101828"/>
                  </a:lnTo>
                  <a:lnTo>
                    <a:pt x="1088136" y="101828"/>
                  </a:lnTo>
                  <a:lnTo>
                    <a:pt x="1088136" y="86575"/>
                  </a:lnTo>
                  <a:close/>
                </a:path>
                <a:path w="2646045" h="102235">
                  <a:moveTo>
                    <a:pt x="1129284" y="86575"/>
                  </a:moveTo>
                  <a:lnTo>
                    <a:pt x="1114044" y="86575"/>
                  </a:lnTo>
                  <a:lnTo>
                    <a:pt x="1114044" y="101828"/>
                  </a:lnTo>
                  <a:lnTo>
                    <a:pt x="1129284" y="101828"/>
                  </a:lnTo>
                  <a:lnTo>
                    <a:pt x="1129284" y="86575"/>
                  </a:lnTo>
                  <a:close/>
                </a:path>
                <a:path w="2646045" h="102235">
                  <a:moveTo>
                    <a:pt x="1168908" y="86575"/>
                  </a:moveTo>
                  <a:lnTo>
                    <a:pt x="1153668" y="86575"/>
                  </a:lnTo>
                  <a:lnTo>
                    <a:pt x="1153668" y="101828"/>
                  </a:lnTo>
                  <a:lnTo>
                    <a:pt x="1168908" y="101828"/>
                  </a:lnTo>
                  <a:lnTo>
                    <a:pt x="1168908" y="86575"/>
                  </a:lnTo>
                  <a:close/>
                </a:path>
                <a:path w="2646045" h="102235">
                  <a:moveTo>
                    <a:pt x="1208532" y="86575"/>
                  </a:moveTo>
                  <a:lnTo>
                    <a:pt x="1193292" y="86575"/>
                  </a:lnTo>
                  <a:lnTo>
                    <a:pt x="1193292" y="101828"/>
                  </a:lnTo>
                  <a:lnTo>
                    <a:pt x="1208532" y="101828"/>
                  </a:lnTo>
                  <a:lnTo>
                    <a:pt x="1208532" y="86575"/>
                  </a:lnTo>
                  <a:close/>
                </a:path>
                <a:path w="2646045" h="102235">
                  <a:moveTo>
                    <a:pt x="1248156" y="86575"/>
                  </a:moveTo>
                  <a:lnTo>
                    <a:pt x="1232916" y="86575"/>
                  </a:lnTo>
                  <a:lnTo>
                    <a:pt x="1232916" y="101828"/>
                  </a:lnTo>
                  <a:lnTo>
                    <a:pt x="1248156" y="101828"/>
                  </a:lnTo>
                  <a:lnTo>
                    <a:pt x="1248156" y="86575"/>
                  </a:lnTo>
                  <a:close/>
                </a:path>
                <a:path w="2646045" h="102235">
                  <a:moveTo>
                    <a:pt x="1287767" y="86575"/>
                  </a:moveTo>
                  <a:lnTo>
                    <a:pt x="1272540" y="86575"/>
                  </a:lnTo>
                  <a:lnTo>
                    <a:pt x="1272540" y="101828"/>
                  </a:lnTo>
                  <a:lnTo>
                    <a:pt x="1287767" y="101828"/>
                  </a:lnTo>
                  <a:lnTo>
                    <a:pt x="1287767" y="86575"/>
                  </a:lnTo>
                  <a:close/>
                </a:path>
                <a:path w="2646045" h="102235">
                  <a:moveTo>
                    <a:pt x="1327404" y="86575"/>
                  </a:moveTo>
                  <a:lnTo>
                    <a:pt x="1312151" y="86575"/>
                  </a:lnTo>
                  <a:lnTo>
                    <a:pt x="1312151" y="101828"/>
                  </a:lnTo>
                  <a:lnTo>
                    <a:pt x="1327404" y="101828"/>
                  </a:lnTo>
                  <a:lnTo>
                    <a:pt x="1327404" y="86575"/>
                  </a:lnTo>
                  <a:close/>
                </a:path>
                <a:path w="2646045" h="102235">
                  <a:moveTo>
                    <a:pt x="1367028" y="86575"/>
                  </a:moveTo>
                  <a:lnTo>
                    <a:pt x="1351788" y="86575"/>
                  </a:lnTo>
                  <a:lnTo>
                    <a:pt x="1351788" y="101828"/>
                  </a:lnTo>
                  <a:lnTo>
                    <a:pt x="1367028" y="101828"/>
                  </a:lnTo>
                  <a:lnTo>
                    <a:pt x="1367028" y="86575"/>
                  </a:lnTo>
                  <a:close/>
                </a:path>
                <a:path w="2646045" h="102235">
                  <a:moveTo>
                    <a:pt x="1406652" y="86575"/>
                  </a:moveTo>
                  <a:lnTo>
                    <a:pt x="1391399" y="86575"/>
                  </a:lnTo>
                  <a:lnTo>
                    <a:pt x="1391399" y="101828"/>
                  </a:lnTo>
                  <a:lnTo>
                    <a:pt x="1406652" y="101828"/>
                  </a:lnTo>
                  <a:lnTo>
                    <a:pt x="1406652" y="86575"/>
                  </a:lnTo>
                  <a:close/>
                </a:path>
                <a:path w="2646045" h="102235">
                  <a:moveTo>
                    <a:pt x="1446276" y="86575"/>
                  </a:moveTo>
                  <a:lnTo>
                    <a:pt x="1431036" y="86575"/>
                  </a:lnTo>
                  <a:lnTo>
                    <a:pt x="1431036" y="101828"/>
                  </a:lnTo>
                  <a:lnTo>
                    <a:pt x="1446276" y="101828"/>
                  </a:lnTo>
                  <a:lnTo>
                    <a:pt x="1446276" y="86575"/>
                  </a:lnTo>
                  <a:close/>
                </a:path>
                <a:path w="2646045" h="102235">
                  <a:moveTo>
                    <a:pt x="1485900" y="86575"/>
                  </a:moveTo>
                  <a:lnTo>
                    <a:pt x="1470660" y="86575"/>
                  </a:lnTo>
                  <a:lnTo>
                    <a:pt x="1470660" y="101828"/>
                  </a:lnTo>
                  <a:lnTo>
                    <a:pt x="1485900" y="101828"/>
                  </a:lnTo>
                  <a:lnTo>
                    <a:pt x="1485900" y="86575"/>
                  </a:lnTo>
                  <a:close/>
                </a:path>
                <a:path w="2646045" h="102235">
                  <a:moveTo>
                    <a:pt x="1525524" y="86575"/>
                  </a:moveTo>
                  <a:lnTo>
                    <a:pt x="1510284" y="86575"/>
                  </a:lnTo>
                  <a:lnTo>
                    <a:pt x="1510284" y="101828"/>
                  </a:lnTo>
                  <a:lnTo>
                    <a:pt x="1525524" y="101828"/>
                  </a:lnTo>
                  <a:lnTo>
                    <a:pt x="1525524" y="86575"/>
                  </a:lnTo>
                  <a:close/>
                </a:path>
                <a:path w="2646045" h="102235">
                  <a:moveTo>
                    <a:pt x="1565135" y="86575"/>
                  </a:moveTo>
                  <a:lnTo>
                    <a:pt x="1549908" y="86575"/>
                  </a:lnTo>
                  <a:lnTo>
                    <a:pt x="1549908" y="101828"/>
                  </a:lnTo>
                  <a:lnTo>
                    <a:pt x="1565135" y="101828"/>
                  </a:lnTo>
                  <a:lnTo>
                    <a:pt x="1565135" y="86575"/>
                  </a:lnTo>
                  <a:close/>
                </a:path>
                <a:path w="2646045" h="102235">
                  <a:moveTo>
                    <a:pt x="1604772" y="86575"/>
                  </a:moveTo>
                  <a:lnTo>
                    <a:pt x="1589532" y="86575"/>
                  </a:lnTo>
                  <a:lnTo>
                    <a:pt x="1589532" y="101828"/>
                  </a:lnTo>
                  <a:lnTo>
                    <a:pt x="1604772" y="101828"/>
                  </a:lnTo>
                  <a:lnTo>
                    <a:pt x="1604772" y="86575"/>
                  </a:lnTo>
                  <a:close/>
                </a:path>
                <a:path w="2646045" h="102235">
                  <a:moveTo>
                    <a:pt x="1644383" y="86575"/>
                  </a:moveTo>
                  <a:lnTo>
                    <a:pt x="1629156" y="86575"/>
                  </a:lnTo>
                  <a:lnTo>
                    <a:pt x="1629156" y="101828"/>
                  </a:lnTo>
                  <a:lnTo>
                    <a:pt x="1644383" y="101828"/>
                  </a:lnTo>
                  <a:lnTo>
                    <a:pt x="1644383" y="86575"/>
                  </a:lnTo>
                  <a:close/>
                </a:path>
                <a:path w="2646045" h="102235">
                  <a:moveTo>
                    <a:pt x="1684020" y="86575"/>
                  </a:moveTo>
                  <a:lnTo>
                    <a:pt x="1668767" y="86575"/>
                  </a:lnTo>
                  <a:lnTo>
                    <a:pt x="1668767" y="101828"/>
                  </a:lnTo>
                  <a:lnTo>
                    <a:pt x="1684020" y="101828"/>
                  </a:lnTo>
                  <a:lnTo>
                    <a:pt x="1684020" y="86575"/>
                  </a:lnTo>
                  <a:close/>
                </a:path>
                <a:path w="2646045" h="102235">
                  <a:moveTo>
                    <a:pt x="1723644" y="86575"/>
                  </a:moveTo>
                  <a:lnTo>
                    <a:pt x="1708404" y="86575"/>
                  </a:lnTo>
                  <a:lnTo>
                    <a:pt x="1708404" y="101828"/>
                  </a:lnTo>
                  <a:lnTo>
                    <a:pt x="1723644" y="101828"/>
                  </a:lnTo>
                  <a:lnTo>
                    <a:pt x="1723644" y="86575"/>
                  </a:lnTo>
                  <a:close/>
                </a:path>
                <a:path w="2646045" h="102235">
                  <a:moveTo>
                    <a:pt x="1763268" y="86575"/>
                  </a:moveTo>
                  <a:lnTo>
                    <a:pt x="1748028" y="86575"/>
                  </a:lnTo>
                  <a:lnTo>
                    <a:pt x="1748028" y="101828"/>
                  </a:lnTo>
                  <a:lnTo>
                    <a:pt x="1763268" y="101828"/>
                  </a:lnTo>
                  <a:lnTo>
                    <a:pt x="1763268" y="86575"/>
                  </a:lnTo>
                  <a:close/>
                </a:path>
                <a:path w="2646045" h="102235">
                  <a:moveTo>
                    <a:pt x="1802892" y="86575"/>
                  </a:moveTo>
                  <a:lnTo>
                    <a:pt x="1787652" y="86575"/>
                  </a:lnTo>
                  <a:lnTo>
                    <a:pt x="1787652" y="101828"/>
                  </a:lnTo>
                  <a:lnTo>
                    <a:pt x="1802892" y="101828"/>
                  </a:lnTo>
                  <a:lnTo>
                    <a:pt x="1802892" y="86575"/>
                  </a:lnTo>
                  <a:close/>
                </a:path>
                <a:path w="2646045" h="102235">
                  <a:moveTo>
                    <a:pt x="1842516" y="86575"/>
                  </a:moveTo>
                  <a:lnTo>
                    <a:pt x="1827276" y="86575"/>
                  </a:lnTo>
                  <a:lnTo>
                    <a:pt x="1827276" y="101828"/>
                  </a:lnTo>
                  <a:lnTo>
                    <a:pt x="1842516" y="101828"/>
                  </a:lnTo>
                  <a:lnTo>
                    <a:pt x="1842516" y="86575"/>
                  </a:lnTo>
                  <a:close/>
                </a:path>
                <a:path w="2646045" h="102235">
                  <a:moveTo>
                    <a:pt x="1882140" y="86575"/>
                  </a:moveTo>
                  <a:lnTo>
                    <a:pt x="1866900" y="86575"/>
                  </a:lnTo>
                  <a:lnTo>
                    <a:pt x="1866900" y="101828"/>
                  </a:lnTo>
                  <a:lnTo>
                    <a:pt x="1882140" y="101828"/>
                  </a:lnTo>
                  <a:lnTo>
                    <a:pt x="1882140" y="86575"/>
                  </a:lnTo>
                  <a:close/>
                </a:path>
                <a:path w="2646045" h="102235">
                  <a:moveTo>
                    <a:pt x="1921751" y="86575"/>
                  </a:moveTo>
                  <a:lnTo>
                    <a:pt x="1906524" y="86575"/>
                  </a:lnTo>
                  <a:lnTo>
                    <a:pt x="1906524" y="101828"/>
                  </a:lnTo>
                  <a:lnTo>
                    <a:pt x="1921751" y="101828"/>
                  </a:lnTo>
                  <a:lnTo>
                    <a:pt x="1921751" y="86575"/>
                  </a:lnTo>
                  <a:close/>
                </a:path>
                <a:path w="2646045" h="102235">
                  <a:moveTo>
                    <a:pt x="1961388" y="86575"/>
                  </a:moveTo>
                  <a:lnTo>
                    <a:pt x="1946135" y="86575"/>
                  </a:lnTo>
                  <a:lnTo>
                    <a:pt x="1946135" y="101828"/>
                  </a:lnTo>
                  <a:lnTo>
                    <a:pt x="1961388" y="101828"/>
                  </a:lnTo>
                  <a:lnTo>
                    <a:pt x="1961388" y="86575"/>
                  </a:lnTo>
                  <a:close/>
                </a:path>
                <a:path w="2646045" h="102235">
                  <a:moveTo>
                    <a:pt x="2000999" y="86575"/>
                  </a:moveTo>
                  <a:lnTo>
                    <a:pt x="1985772" y="86575"/>
                  </a:lnTo>
                  <a:lnTo>
                    <a:pt x="1985772" y="101828"/>
                  </a:lnTo>
                  <a:lnTo>
                    <a:pt x="2000999" y="101828"/>
                  </a:lnTo>
                  <a:lnTo>
                    <a:pt x="2000999" y="86575"/>
                  </a:lnTo>
                  <a:close/>
                </a:path>
                <a:path w="2646045" h="102235">
                  <a:moveTo>
                    <a:pt x="2040636" y="86575"/>
                  </a:moveTo>
                  <a:lnTo>
                    <a:pt x="2025383" y="86575"/>
                  </a:lnTo>
                  <a:lnTo>
                    <a:pt x="2025383" y="101828"/>
                  </a:lnTo>
                  <a:lnTo>
                    <a:pt x="2040636" y="101828"/>
                  </a:lnTo>
                  <a:lnTo>
                    <a:pt x="2040636" y="86575"/>
                  </a:lnTo>
                  <a:close/>
                </a:path>
                <a:path w="2646045" h="102235">
                  <a:moveTo>
                    <a:pt x="2081784" y="86575"/>
                  </a:moveTo>
                  <a:lnTo>
                    <a:pt x="2066544" y="86575"/>
                  </a:lnTo>
                  <a:lnTo>
                    <a:pt x="2066544" y="101828"/>
                  </a:lnTo>
                  <a:lnTo>
                    <a:pt x="2081784" y="101828"/>
                  </a:lnTo>
                  <a:lnTo>
                    <a:pt x="2081784" y="86575"/>
                  </a:lnTo>
                  <a:close/>
                </a:path>
                <a:path w="2646045" h="102235">
                  <a:moveTo>
                    <a:pt x="2121408" y="86575"/>
                  </a:moveTo>
                  <a:lnTo>
                    <a:pt x="2106168" y="86575"/>
                  </a:lnTo>
                  <a:lnTo>
                    <a:pt x="2106168" y="101828"/>
                  </a:lnTo>
                  <a:lnTo>
                    <a:pt x="2121408" y="101828"/>
                  </a:lnTo>
                  <a:lnTo>
                    <a:pt x="2121408" y="86575"/>
                  </a:lnTo>
                  <a:close/>
                </a:path>
                <a:path w="2646045" h="102235">
                  <a:moveTo>
                    <a:pt x="2161032" y="86575"/>
                  </a:moveTo>
                  <a:lnTo>
                    <a:pt x="2145792" y="86575"/>
                  </a:lnTo>
                  <a:lnTo>
                    <a:pt x="2145792" y="101828"/>
                  </a:lnTo>
                  <a:lnTo>
                    <a:pt x="2161032" y="101828"/>
                  </a:lnTo>
                  <a:lnTo>
                    <a:pt x="2161032" y="86575"/>
                  </a:lnTo>
                  <a:close/>
                </a:path>
                <a:path w="2646045" h="102235">
                  <a:moveTo>
                    <a:pt x="2200656" y="86575"/>
                  </a:moveTo>
                  <a:lnTo>
                    <a:pt x="2185416" y="86575"/>
                  </a:lnTo>
                  <a:lnTo>
                    <a:pt x="2185416" y="101828"/>
                  </a:lnTo>
                  <a:lnTo>
                    <a:pt x="2200656" y="101828"/>
                  </a:lnTo>
                  <a:lnTo>
                    <a:pt x="2200656" y="86575"/>
                  </a:lnTo>
                  <a:close/>
                </a:path>
                <a:path w="2646045" h="102235">
                  <a:moveTo>
                    <a:pt x="2240267" y="86575"/>
                  </a:moveTo>
                  <a:lnTo>
                    <a:pt x="2225040" y="86575"/>
                  </a:lnTo>
                  <a:lnTo>
                    <a:pt x="2225040" y="101828"/>
                  </a:lnTo>
                  <a:lnTo>
                    <a:pt x="2240267" y="101828"/>
                  </a:lnTo>
                  <a:lnTo>
                    <a:pt x="2240267" y="86575"/>
                  </a:lnTo>
                  <a:close/>
                </a:path>
                <a:path w="2646045" h="102235">
                  <a:moveTo>
                    <a:pt x="2279904" y="86575"/>
                  </a:moveTo>
                  <a:lnTo>
                    <a:pt x="2264651" y="86575"/>
                  </a:lnTo>
                  <a:lnTo>
                    <a:pt x="2264651" y="101828"/>
                  </a:lnTo>
                  <a:lnTo>
                    <a:pt x="2279904" y="101828"/>
                  </a:lnTo>
                  <a:lnTo>
                    <a:pt x="2279904" y="86575"/>
                  </a:lnTo>
                  <a:close/>
                </a:path>
                <a:path w="2646045" h="102235">
                  <a:moveTo>
                    <a:pt x="2319528" y="86575"/>
                  </a:moveTo>
                  <a:lnTo>
                    <a:pt x="2304288" y="86575"/>
                  </a:lnTo>
                  <a:lnTo>
                    <a:pt x="2304288" y="101828"/>
                  </a:lnTo>
                  <a:lnTo>
                    <a:pt x="2319528" y="101828"/>
                  </a:lnTo>
                  <a:lnTo>
                    <a:pt x="2319528" y="86575"/>
                  </a:lnTo>
                  <a:close/>
                </a:path>
                <a:path w="2646045" h="102235">
                  <a:moveTo>
                    <a:pt x="2359152" y="86575"/>
                  </a:moveTo>
                  <a:lnTo>
                    <a:pt x="2343912" y="86575"/>
                  </a:lnTo>
                  <a:lnTo>
                    <a:pt x="2343912" y="101828"/>
                  </a:lnTo>
                  <a:lnTo>
                    <a:pt x="2359152" y="101828"/>
                  </a:lnTo>
                  <a:lnTo>
                    <a:pt x="2359152" y="86575"/>
                  </a:lnTo>
                  <a:close/>
                </a:path>
                <a:path w="2646045" h="102235">
                  <a:moveTo>
                    <a:pt x="2398776" y="86575"/>
                  </a:moveTo>
                  <a:lnTo>
                    <a:pt x="2383536" y="86575"/>
                  </a:lnTo>
                  <a:lnTo>
                    <a:pt x="2383536" y="101828"/>
                  </a:lnTo>
                  <a:lnTo>
                    <a:pt x="2398776" y="101828"/>
                  </a:lnTo>
                  <a:lnTo>
                    <a:pt x="2398776" y="86575"/>
                  </a:lnTo>
                  <a:close/>
                </a:path>
                <a:path w="2646045" h="102235">
                  <a:moveTo>
                    <a:pt x="2438400" y="86575"/>
                  </a:moveTo>
                  <a:lnTo>
                    <a:pt x="2423160" y="86575"/>
                  </a:lnTo>
                  <a:lnTo>
                    <a:pt x="2423160" y="101828"/>
                  </a:lnTo>
                  <a:lnTo>
                    <a:pt x="2438400" y="101828"/>
                  </a:lnTo>
                  <a:lnTo>
                    <a:pt x="2438400" y="86575"/>
                  </a:lnTo>
                  <a:close/>
                </a:path>
                <a:path w="2646045" h="102235">
                  <a:moveTo>
                    <a:pt x="2478024" y="86575"/>
                  </a:moveTo>
                  <a:lnTo>
                    <a:pt x="2462784" y="86575"/>
                  </a:lnTo>
                  <a:lnTo>
                    <a:pt x="2462784" y="101828"/>
                  </a:lnTo>
                  <a:lnTo>
                    <a:pt x="2478024" y="101828"/>
                  </a:lnTo>
                  <a:lnTo>
                    <a:pt x="2478024" y="86575"/>
                  </a:lnTo>
                  <a:close/>
                </a:path>
                <a:path w="2646045" h="102235">
                  <a:moveTo>
                    <a:pt x="2517635" y="86575"/>
                  </a:moveTo>
                  <a:lnTo>
                    <a:pt x="2502408" y="86575"/>
                  </a:lnTo>
                  <a:lnTo>
                    <a:pt x="2502408" y="101828"/>
                  </a:lnTo>
                  <a:lnTo>
                    <a:pt x="2517635" y="101828"/>
                  </a:lnTo>
                  <a:lnTo>
                    <a:pt x="2517635" y="86575"/>
                  </a:lnTo>
                  <a:close/>
                </a:path>
                <a:path w="2646045" h="102235">
                  <a:moveTo>
                    <a:pt x="2557272" y="86575"/>
                  </a:moveTo>
                  <a:lnTo>
                    <a:pt x="2542032" y="86575"/>
                  </a:lnTo>
                  <a:lnTo>
                    <a:pt x="2542032" y="101828"/>
                  </a:lnTo>
                  <a:lnTo>
                    <a:pt x="2557272" y="101828"/>
                  </a:lnTo>
                  <a:lnTo>
                    <a:pt x="2557272" y="86575"/>
                  </a:lnTo>
                  <a:close/>
                </a:path>
                <a:path w="2646045" h="102235">
                  <a:moveTo>
                    <a:pt x="2645854" y="65620"/>
                  </a:moveTo>
                  <a:lnTo>
                    <a:pt x="2632037" y="65620"/>
                  </a:lnTo>
                  <a:lnTo>
                    <a:pt x="2632037" y="19900"/>
                  </a:lnTo>
                  <a:lnTo>
                    <a:pt x="2632037" y="0"/>
                  </a:lnTo>
                  <a:lnTo>
                    <a:pt x="2621369" y="0"/>
                  </a:lnTo>
                  <a:lnTo>
                    <a:pt x="2619845" y="2184"/>
                  </a:lnTo>
                  <a:lnTo>
                    <a:pt x="2619845" y="19900"/>
                  </a:lnTo>
                  <a:lnTo>
                    <a:pt x="2619845" y="65620"/>
                  </a:lnTo>
                  <a:lnTo>
                    <a:pt x="2587841" y="65620"/>
                  </a:lnTo>
                  <a:lnTo>
                    <a:pt x="2619845" y="19900"/>
                  </a:lnTo>
                  <a:lnTo>
                    <a:pt x="2619845" y="2184"/>
                  </a:lnTo>
                  <a:lnTo>
                    <a:pt x="2575560" y="65620"/>
                  </a:lnTo>
                  <a:lnTo>
                    <a:pt x="2575560" y="76288"/>
                  </a:lnTo>
                  <a:lnTo>
                    <a:pt x="2619845" y="76288"/>
                  </a:lnTo>
                  <a:lnTo>
                    <a:pt x="2619845" y="100774"/>
                  </a:lnTo>
                  <a:lnTo>
                    <a:pt x="2632037" y="100774"/>
                  </a:lnTo>
                  <a:lnTo>
                    <a:pt x="2632037" y="76288"/>
                  </a:lnTo>
                  <a:lnTo>
                    <a:pt x="2645854" y="76288"/>
                  </a:lnTo>
                  <a:lnTo>
                    <a:pt x="2645854" y="65620"/>
                  </a:lnTo>
                  <a:close/>
                </a:path>
              </a:pathLst>
            </a:custGeom>
            <a:solidFill>
              <a:srgbClr val="000000"/>
            </a:solidFill>
          </p:spPr>
          <p:txBody>
            <a:bodyPr wrap="square" lIns="0" tIns="0" rIns="0" bIns="0" rtlCol="0"/>
            <a:lstStyle/>
            <a:p>
              <a:endParaRPr/>
            </a:p>
          </p:txBody>
        </p:sp>
      </p:grpSp>
      <p:sp>
        <p:nvSpPr>
          <p:cNvPr id="28" name="object 28"/>
          <p:cNvSpPr/>
          <p:nvPr/>
        </p:nvSpPr>
        <p:spPr>
          <a:xfrm>
            <a:off x="1109567" y="1786794"/>
            <a:ext cx="36830" cy="100965"/>
          </a:xfrm>
          <a:custGeom>
            <a:avLst/>
            <a:gdLst/>
            <a:ahLst/>
            <a:cxnLst/>
            <a:rect l="l" t="t" r="r" b="b"/>
            <a:pathLst>
              <a:path w="36830" h="100964">
                <a:moveTo>
                  <a:pt x="36671" y="100679"/>
                </a:moveTo>
                <a:lnTo>
                  <a:pt x="24479" y="100679"/>
                </a:lnTo>
                <a:lnTo>
                  <a:pt x="24479" y="22860"/>
                </a:lnTo>
                <a:lnTo>
                  <a:pt x="21336" y="24384"/>
                </a:lnTo>
                <a:lnTo>
                  <a:pt x="18288" y="27432"/>
                </a:lnTo>
                <a:lnTo>
                  <a:pt x="9144" y="33528"/>
                </a:lnTo>
                <a:lnTo>
                  <a:pt x="0" y="36576"/>
                </a:lnTo>
                <a:lnTo>
                  <a:pt x="0" y="25908"/>
                </a:lnTo>
                <a:lnTo>
                  <a:pt x="7620" y="21336"/>
                </a:lnTo>
                <a:lnTo>
                  <a:pt x="13716" y="18288"/>
                </a:lnTo>
                <a:lnTo>
                  <a:pt x="27527" y="4572"/>
                </a:lnTo>
                <a:lnTo>
                  <a:pt x="29051" y="0"/>
                </a:lnTo>
                <a:lnTo>
                  <a:pt x="36671" y="0"/>
                </a:lnTo>
                <a:lnTo>
                  <a:pt x="36671" y="100679"/>
                </a:lnTo>
                <a:close/>
              </a:path>
            </a:pathLst>
          </a:custGeom>
          <a:solidFill>
            <a:srgbClr val="000000"/>
          </a:solidFill>
        </p:spPr>
        <p:txBody>
          <a:bodyPr wrap="square" lIns="0" tIns="0" rIns="0" bIns="0" rtlCol="0"/>
          <a:lstStyle/>
          <a:p>
            <a:endParaRPr/>
          </a:p>
        </p:txBody>
      </p:sp>
      <p:sp>
        <p:nvSpPr>
          <p:cNvPr id="29" name="object 29"/>
          <p:cNvSpPr/>
          <p:nvPr/>
        </p:nvSpPr>
        <p:spPr>
          <a:xfrm>
            <a:off x="1386840" y="1786140"/>
            <a:ext cx="710565" cy="102870"/>
          </a:xfrm>
          <a:custGeom>
            <a:avLst/>
            <a:gdLst/>
            <a:ahLst/>
            <a:cxnLst/>
            <a:rect l="l" t="t" r="r" b="b"/>
            <a:pathLst>
              <a:path w="710564" h="102869">
                <a:moveTo>
                  <a:pt x="13703" y="0"/>
                </a:moveTo>
                <a:lnTo>
                  <a:pt x="0" y="0"/>
                </a:lnTo>
                <a:lnTo>
                  <a:pt x="0" y="102108"/>
                </a:lnTo>
                <a:lnTo>
                  <a:pt x="13703" y="102108"/>
                </a:lnTo>
                <a:lnTo>
                  <a:pt x="13703" y="0"/>
                </a:lnTo>
                <a:close/>
              </a:path>
              <a:path w="710564" h="102869">
                <a:moveTo>
                  <a:pt x="95250" y="46380"/>
                </a:moveTo>
                <a:lnTo>
                  <a:pt x="93726" y="44856"/>
                </a:lnTo>
                <a:lnTo>
                  <a:pt x="93726" y="41808"/>
                </a:lnTo>
                <a:lnTo>
                  <a:pt x="89154" y="32664"/>
                </a:lnTo>
                <a:lnTo>
                  <a:pt x="83058" y="29616"/>
                </a:lnTo>
                <a:lnTo>
                  <a:pt x="78486" y="28092"/>
                </a:lnTo>
                <a:lnTo>
                  <a:pt x="75438" y="26568"/>
                </a:lnTo>
                <a:lnTo>
                  <a:pt x="70866" y="26568"/>
                </a:lnTo>
                <a:lnTo>
                  <a:pt x="63385" y="27406"/>
                </a:lnTo>
                <a:lnTo>
                  <a:pt x="56908" y="29806"/>
                </a:lnTo>
                <a:lnTo>
                  <a:pt x="51282" y="33642"/>
                </a:lnTo>
                <a:lnTo>
                  <a:pt x="46380" y="38760"/>
                </a:lnTo>
                <a:lnTo>
                  <a:pt x="46380" y="28092"/>
                </a:lnTo>
                <a:lnTo>
                  <a:pt x="35712" y="28092"/>
                </a:lnTo>
                <a:lnTo>
                  <a:pt x="35712" y="101346"/>
                </a:lnTo>
                <a:lnTo>
                  <a:pt x="47904" y="101346"/>
                </a:lnTo>
                <a:lnTo>
                  <a:pt x="47904" y="52476"/>
                </a:lnTo>
                <a:lnTo>
                  <a:pt x="50952" y="46380"/>
                </a:lnTo>
                <a:lnTo>
                  <a:pt x="58674" y="38760"/>
                </a:lnTo>
                <a:lnTo>
                  <a:pt x="61722" y="37236"/>
                </a:lnTo>
                <a:lnTo>
                  <a:pt x="70866" y="37236"/>
                </a:lnTo>
                <a:lnTo>
                  <a:pt x="76962" y="40284"/>
                </a:lnTo>
                <a:lnTo>
                  <a:pt x="80010" y="43332"/>
                </a:lnTo>
                <a:lnTo>
                  <a:pt x="81534" y="46380"/>
                </a:lnTo>
                <a:lnTo>
                  <a:pt x="83058" y="47904"/>
                </a:lnTo>
                <a:lnTo>
                  <a:pt x="83058" y="101346"/>
                </a:lnTo>
                <a:lnTo>
                  <a:pt x="95250" y="101346"/>
                </a:lnTo>
                <a:lnTo>
                  <a:pt x="95250" y="46380"/>
                </a:lnTo>
                <a:close/>
              </a:path>
              <a:path w="710564" h="102869">
                <a:moveTo>
                  <a:pt x="142582" y="101333"/>
                </a:moveTo>
                <a:lnTo>
                  <a:pt x="141058" y="90665"/>
                </a:lnTo>
                <a:lnTo>
                  <a:pt x="131914" y="90665"/>
                </a:lnTo>
                <a:lnTo>
                  <a:pt x="128866" y="87617"/>
                </a:lnTo>
                <a:lnTo>
                  <a:pt x="128866" y="38760"/>
                </a:lnTo>
                <a:lnTo>
                  <a:pt x="141058" y="38760"/>
                </a:lnTo>
                <a:lnTo>
                  <a:pt x="141058" y="28092"/>
                </a:lnTo>
                <a:lnTo>
                  <a:pt x="128866" y="28092"/>
                </a:lnTo>
                <a:lnTo>
                  <a:pt x="128866" y="3708"/>
                </a:lnTo>
                <a:lnTo>
                  <a:pt x="116674" y="11328"/>
                </a:lnTo>
                <a:lnTo>
                  <a:pt x="116674" y="28092"/>
                </a:lnTo>
                <a:lnTo>
                  <a:pt x="107442" y="28092"/>
                </a:lnTo>
                <a:lnTo>
                  <a:pt x="107442" y="38760"/>
                </a:lnTo>
                <a:lnTo>
                  <a:pt x="116674" y="38760"/>
                </a:lnTo>
                <a:lnTo>
                  <a:pt x="116674" y="92189"/>
                </a:lnTo>
                <a:lnTo>
                  <a:pt x="118198" y="95237"/>
                </a:lnTo>
                <a:lnTo>
                  <a:pt x="118198" y="96761"/>
                </a:lnTo>
                <a:lnTo>
                  <a:pt x="121246" y="98285"/>
                </a:lnTo>
                <a:lnTo>
                  <a:pt x="122770" y="99809"/>
                </a:lnTo>
                <a:lnTo>
                  <a:pt x="128866" y="102857"/>
                </a:lnTo>
                <a:lnTo>
                  <a:pt x="139534" y="102857"/>
                </a:lnTo>
                <a:lnTo>
                  <a:pt x="142582" y="101333"/>
                </a:lnTo>
                <a:close/>
              </a:path>
              <a:path w="710564" h="102869">
                <a:moveTo>
                  <a:pt x="191439" y="31140"/>
                </a:moveTo>
                <a:lnTo>
                  <a:pt x="186867" y="28092"/>
                </a:lnTo>
                <a:lnTo>
                  <a:pt x="182295" y="26568"/>
                </a:lnTo>
                <a:lnTo>
                  <a:pt x="176199" y="26568"/>
                </a:lnTo>
                <a:lnTo>
                  <a:pt x="170014" y="29616"/>
                </a:lnTo>
                <a:lnTo>
                  <a:pt x="165442" y="34188"/>
                </a:lnTo>
                <a:lnTo>
                  <a:pt x="162394" y="40284"/>
                </a:lnTo>
                <a:lnTo>
                  <a:pt x="162394" y="28092"/>
                </a:lnTo>
                <a:lnTo>
                  <a:pt x="151726" y="28092"/>
                </a:lnTo>
                <a:lnTo>
                  <a:pt x="151726" y="101346"/>
                </a:lnTo>
                <a:lnTo>
                  <a:pt x="163918" y="101346"/>
                </a:lnTo>
                <a:lnTo>
                  <a:pt x="163918" y="58572"/>
                </a:lnTo>
                <a:lnTo>
                  <a:pt x="166966" y="49428"/>
                </a:lnTo>
                <a:lnTo>
                  <a:pt x="166966" y="46380"/>
                </a:lnTo>
                <a:lnTo>
                  <a:pt x="168490" y="43332"/>
                </a:lnTo>
                <a:lnTo>
                  <a:pt x="171538" y="41808"/>
                </a:lnTo>
                <a:lnTo>
                  <a:pt x="173151" y="40284"/>
                </a:lnTo>
                <a:lnTo>
                  <a:pt x="183819" y="40284"/>
                </a:lnTo>
                <a:lnTo>
                  <a:pt x="186867" y="41808"/>
                </a:lnTo>
                <a:lnTo>
                  <a:pt x="191439" y="31140"/>
                </a:lnTo>
                <a:close/>
              </a:path>
              <a:path w="710564" h="102869">
                <a:moveTo>
                  <a:pt x="263169" y="64668"/>
                </a:moveTo>
                <a:lnTo>
                  <a:pt x="249453" y="33883"/>
                </a:lnTo>
                <a:lnTo>
                  <a:pt x="249453" y="73812"/>
                </a:lnTo>
                <a:lnTo>
                  <a:pt x="247929" y="81432"/>
                </a:lnTo>
                <a:lnTo>
                  <a:pt x="243357" y="86093"/>
                </a:lnTo>
                <a:lnTo>
                  <a:pt x="240309" y="90665"/>
                </a:lnTo>
                <a:lnTo>
                  <a:pt x="234213" y="93713"/>
                </a:lnTo>
                <a:lnTo>
                  <a:pt x="221932" y="93713"/>
                </a:lnTo>
                <a:lnTo>
                  <a:pt x="217360" y="90665"/>
                </a:lnTo>
                <a:lnTo>
                  <a:pt x="212788" y="86093"/>
                </a:lnTo>
                <a:lnTo>
                  <a:pt x="209765" y="81483"/>
                </a:lnTo>
                <a:lnTo>
                  <a:pt x="206692" y="73812"/>
                </a:lnTo>
                <a:lnTo>
                  <a:pt x="206692" y="55524"/>
                </a:lnTo>
                <a:lnTo>
                  <a:pt x="209740" y="49428"/>
                </a:lnTo>
                <a:lnTo>
                  <a:pt x="212788" y="44856"/>
                </a:lnTo>
                <a:lnTo>
                  <a:pt x="217360" y="40284"/>
                </a:lnTo>
                <a:lnTo>
                  <a:pt x="221932" y="37236"/>
                </a:lnTo>
                <a:lnTo>
                  <a:pt x="234213" y="37236"/>
                </a:lnTo>
                <a:lnTo>
                  <a:pt x="240309" y="40284"/>
                </a:lnTo>
                <a:lnTo>
                  <a:pt x="243357" y="44856"/>
                </a:lnTo>
                <a:lnTo>
                  <a:pt x="247929" y="49428"/>
                </a:lnTo>
                <a:lnTo>
                  <a:pt x="249377" y="55219"/>
                </a:lnTo>
                <a:lnTo>
                  <a:pt x="249453" y="73812"/>
                </a:lnTo>
                <a:lnTo>
                  <a:pt x="249453" y="33883"/>
                </a:lnTo>
                <a:lnTo>
                  <a:pt x="248259" y="32994"/>
                </a:lnTo>
                <a:lnTo>
                  <a:pt x="242201" y="29616"/>
                </a:lnTo>
                <a:lnTo>
                  <a:pt x="235559" y="27381"/>
                </a:lnTo>
                <a:lnTo>
                  <a:pt x="228028" y="26568"/>
                </a:lnTo>
                <a:lnTo>
                  <a:pt x="220408" y="26568"/>
                </a:lnTo>
                <a:lnTo>
                  <a:pt x="194500" y="64668"/>
                </a:lnTo>
                <a:lnTo>
                  <a:pt x="195072" y="73494"/>
                </a:lnTo>
                <a:lnTo>
                  <a:pt x="221208" y="102285"/>
                </a:lnTo>
                <a:lnTo>
                  <a:pt x="228028" y="102857"/>
                </a:lnTo>
                <a:lnTo>
                  <a:pt x="235737" y="102857"/>
                </a:lnTo>
                <a:lnTo>
                  <a:pt x="240309" y="101333"/>
                </a:lnTo>
                <a:lnTo>
                  <a:pt x="246405" y="98285"/>
                </a:lnTo>
                <a:lnTo>
                  <a:pt x="253263" y="93713"/>
                </a:lnTo>
                <a:lnTo>
                  <a:pt x="255549" y="92189"/>
                </a:lnTo>
                <a:lnTo>
                  <a:pt x="258597" y="86093"/>
                </a:lnTo>
                <a:lnTo>
                  <a:pt x="261645" y="81432"/>
                </a:lnTo>
                <a:lnTo>
                  <a:pt x="263169" y="73812"/>
                </a:lnTo>
                <a:lnTo>
                  <a:pt x="263169" y="64668"/>
                </a:lnTo>
                <a:close/>
              </a:path>
              <a:path w="710564" h="102869">
                <a:moveTo>
                  <a:pt x="336410" y="571"/>
                </a:moveTo>
                <a:lnTo>
                  <a:pt x="324218" y="571"/>
                </a:lnTo>
                <a:lnTo>
                  <a:pt x="324218" y="37236"/>
                </a:lnTo>
                <a:lnTo>
                  <a:pt x="324218" y="57048"/>
                </a:lnTo>
                <a:lnTo>
                  <a:pt x="324218" y="75336"/>
                </a:lnTo>
                <a:lnTo>
                  <a:pt x="322694" y="81432"/>
                </a:lnTo>
                <a:lnTo>
                  <a:pt x="319646" y="86106"/>
                </a:lnTo>
                <a:lnTo>
                  <a:pt x="315074" y="90678"/>
                </a:lnTo>
                <a:lnTo>
                  <a:pt x="310502" y="93726"/>
                </a:lnTo>
                <a:lnTo>
                  <a:pt x="299834" y="93726"/>
                </a:lnTo>
                <a:lnTo>
                  <a:pt x="295262" y="90678"/>
                </a:lnTo>
                <a:lnTo>
                  <a:pt x="290690" y="86106"/>
                </a:lnTo>
                <a:lnTo>
                  <a:pt x="287553" y="81432"/>
                </a:lnTo>
                <a:lnTo>
                  <a:pt x="286029" y="73812"/>
                </a:lnTo>
                <a:lnTo>
                  <a:pt x="286029" y="55524"/>
                </a:lnTo>
                <a:lnTo>
                  <a:pt x="287553" y="47904"/>
                </a:lnTo>
                <a:lnTo>
                  <a:pt x="290690" y="43332"/>
                </a:lnTo>
                <a:lnTo>
                  <a:pt x="299834" y="37236"/>
                </a:lnTo>
                <a:lnTo>
                  <a:pt x="310502" y="37236"/>
                </a:lnTo>
                <a:lnTo>
                  <a:pt x="315074" y="40284"/>
                </a:lnTo>
                <a:lnTo>
                  <a:pt x="319646" y="44856"/>
                </a:lnTo>
                <a:lnTo>
                  <a:pt x="322694" y="49428"/>
                </a:lnTo>
                <a:lnTo>
                  <a:pt x="324218" y="57048"/>
                </a:lnTo>
                <a:lnTo>
                  <a:pt x="324218" y="37236"/>
                </a:lnTo>
                <a:lnTo>
                  <a:pt x="318122" y="31140"/>
                </a:lnTo>
                <a:lnTo>
                  <a:pt x="312026" y="28092"/>
                </a:lnTo>
                <a:lnTo>
                  <a:pt x="307454" y="26568"/>
                </a:lnTo>
                <a:lnTo>
                  <a:pt x="298310" y="26568"/>
                </a:lnTo>
                <a:lnTo>
                  <a:pt x="292214" y="28092"/>
                </a:lnTo>
                <a:lnTo>
                  <a:pt x="287553" y="31140"/>
                </a:lnTo>
                <a:lnTo>
                  <a:pt x="278409" y="40284"/>
                </a:lnTo>
                <a:lnTo>
                  <a:pt x="276885" y="44856"/>
                </a:lnTo>
                <a:lnTo>
                  <a:pt x="273837" y="50952"/>
                </a:lnTo>
                <a:lnTo>
                  <a:pt x="272313" y="58572"/>
                </a:lnTo>
                <a:lnTo>
                  <a:pt x="272313" y="72288"/>
                </a:lnTo>
                <a:lnTo>
                  <a:pt x="273837" y="79908"/>
                </a:lnTo>
                <a:lnTo>
                  <a:pt x="276885" y="84582"/>
                </a:lnTo>
                <a:lnTo>
                  <a:pt x="279933" y="90678"/>
                </a:lnTo>
                <a:lnTo>
                  <a:pt x="282981" y="95250"/>
                </a:lnTo>
                <a:lnTo>
                  <a:pt x="287553" y="98298"/>
                </a:lnTo>
                <a:lnTo>
                  <a:pt x="293738" y="101346"/>
                </a:lnTo>
                <a:lnTo>
                  <a:pt x="298310" y="102870"/>
                </a:lnTo>
                <a:lnTo>
                  <a:pt x="313550" y="102870"/>
                </a:lnTo>
                <a:lnTo>
                  <a:pt x="319646" y="99822"/>
                </a:lnTo>
                <a:lnTo>
                  <a:pt x="323303" y="93726"/>
                </a:lnTo>
                <a:lnTo>
                  <a:pt x="324218" y="92202"/>
                </a:lnTo>
                <a:lnTo>
                  <a:pt x="324218" y="101346"/>
                </a:lnTo>
                <a:lnTo>
                  <a:pt x="336410" y="101346"/>
                </a:lnTo>
                <a:lnTo>
                  <a:pt x="336410" y="92202"/>
                </a:lnTo>
                <a:lnTo>
                  <a:pt x="336410" y="571"/>
                </a:lnTo>
                <a:close/>
              </a:path>
              <a:path w="710564" h="102869">
                <a:moveTo>
                  <a:pt x="414324" y="28092"/>
                </a:moveTo>
                <a:lnTo>
                  <a:pt x="402043" y="28092"/>
                </a:lnTo>
                <a:lnTo>
                  <a:pt x="402043" y="73812"/>
                </a:lnTo>
                <a:lnTo>
                  <a:pt x="400519" y="78384"/>
                </a:lnTo>
                <a:lnTo>
                  <a:pt x="395947" y="87630"/>
                </a:lnTo>
                <a:lnTo>
                  <a:pt x="392899" y="89154"/>
                </a:lnTo>
                <a:lnTo>
                  <a:pt x="389851" y="92202"/>
                </a:lnTo>
                <a:lnTo>
                  <a:pt x="374611" y="92202"/>
                </a:lnTo>
                <a:lnTo>
                  <a:pt x="373087" y="89154"/>
                </a:lnTo>
                <a:lnTo>
                  <a:pt x="370039" y="87630"/>
                </a:lnTo>
                <a:lnTo>
                  <a:pt x="368515" y="86106"/>
                </a:lnTo>
                <a:lnTo>
                  <a:pt x="368515" y="81432"/>
                </a:lnTo>
                <a:lnTo>
                  <a:pt x="366991" y="79908"/>
                </a:lnTo>
                <a:lnTo>
                  <a:pt x="366991" y="28092"/>
                </a:lnTo>
                <a:lnTo>
                  <a:pt x="354799" y="28092"/>
                </a:lnTo>
                <a:lnTo>
                  <a:pt x="354799" y="86106"/>
                </a:lnTo>
                <a:lnTo>
                  <a:pt x="359371" y="95250"/>
                </a:lnTo>
                <a:lnTo>
                  <a:pt x="363943" y="99822"/>
                </a:lnTo>
                <a:lnTo>
                  <a:pt x="366991" y="101346"/>
                </a:lnTo>
                <a:lnTo>
                  <a:pt x="371563" y="102870"/>
                </a:lnTo>
                <a:lnTo>
                  <a:pt x="379183" y="102870"/>
                </a:lnTo>
                <a:lnTo>
                  <a:pt x="386613" y="102247"/>
                </a:lnTo>
                <a:lnTo>
                  <a:pt x="392899" y="100203"/>
                </a:lnTo>
                <a:lnTo>
                  <a:pt x="398043" y="96431"/>
                </a:lnTo>
                <a:lnTo>
                  <a:pt x="402043" y="90678"/>
                </a:lnTo>
                <a:lnTo>
                  <a:pt x="402043" y="101346"/>
                </a:lnTo>
                <a:lnTo>
                  <a:pt x="414324" y="101346"/>
                </a:lnTo>
                <a:lnTo>
                  <a:pt x="414324" y="28092"/>
                </a:lnTo>
                <a:close/>
              </a:path>
              <a:path w="710564" h="102869">
                <a:moveTo>
                  <a:pt x="492150" y="49428"/>
                </a:moveTo>
                <a:lnTo>
                  <a:pt x="470814" y="26568"/>
                </a:lnTo>
                <a:lnTo>
                  <a:pt x="455485" y="26568"/>
                </a:lnTo>
                <a:lnTo>
                  <a:pt x="429577" y="57048"/>
                </a:lnTo>
                <a:lnTo>
                  <a:pt x="429577" y="64668"/>
                </a:lnTo>
                <a:lnTo>
                  <a:pt x="444817" y="99809"/>
                </a:lnTo>
                <a:lnTo>
                  <a:pt x="452437" y="102857"/>
                </a:lnTo>
                <a:lnTo>
                  <a:pt x="470814" y="102857"/>
                </a:lnTo>
                <a:lnTo>
                  <a:pt x="492150" y="76860"/>
                </a:lnTo>
                <a:lnTo>
                  <a:pt x="479958" y="75336"/>
                </a:lnTo>
                <a:lnTo>
                  <a:pt x="479958" y="81432"/>
                </a:lnTo>
                <a:lnTo>
                  <a:pt x="476910" y="86093"/>
                </a:lnTo>
                <a:lnTo>
                  <a:pt x="470814" y="92189"/>
                </a:lnTo>
                <a:lnTo>
                  <a:pt x="467766" y="93713"/>
                </a:lnTo>
                <a:lnTo>
                  <a:pt x="455485" y="93713"/>
                </a:lnTo>
                <a:lnTo>
                  <a:pt x="450913" y="90665"/>
                </a:lnTo>
                <a:lnTo>
                  <a:pt x="447865" y="86093"/>
                </a:lnTo>
                <a:lnTo>
                  <a:pt x="443293" y="81432"/>
                </a:lnTo>
                <a:lnTo>
                  <a:pt x="441769" y="75336"/>
                </a:lnTo>
                <a:lnTo>
                  <a:pt x="441769" y="55524"/>
                </a:lnTo>
                <a:lnTo>
                  <a:pt x="443293" y="47904"/>
                </a:lnTo>
                <a:lnTo>
                  <a:pt x="447865" y="43332"/>
                </a:lnTo>
                <a:lnTo>
                  <a:pt x="450913" y="38760"/>
                </a:lnTo>
                <a:lnTo>
                  <a:pt x="457009" y="37236"/>
                </a:lnTo>
                <a:lnTo>
                  <a:pt x="467766" y="37236"/>
                </a:lnTo>
                <a:lnTo>
                  <a:pt x="473862" y="40284"/>
                </a:lnTo>
                <a:lnTo>
                  <a:pt x="476910" y="43332"/>
                </a:lnTo>
                <a:lnTo>
                  <a:pt x="478434" y="46380"/>
                </a:lnTo>
                <a:lnTo>
                  <a:pt x="479958" y="52476"/>
                </a:lnTo>
                <a:lnTo>
                  <a:pt x="492150" y="49428"/>
                </a:lnTo>
                <a:close/>
              </a:path>
              <a:path w="710564" h="102869">
                <a:moveTo>
                  <a:pt x="531863" y="101333"/>
                </a:moveTo>
                <a:lnTo>
                  <a:pt x="530339" y="90665"/>
                </a:lnTo>
                <a:lnTo>
                  <a:pt x="521195" y="90665"/>
                </a:lnTo>
                <a:lnTo>
                  <a:pt x="519671" y="89141"/>
                </a:lnTo>
                <a:lnTo>
                  <a:pt x="518147" y="89141"/>
                </a:lnTo>
                <a:lnTo>
                  <a:pt x="518147" y="38760"/>
                </a:lnTo>
                <a:lnTo>
                  <a:pt x="530339" y="38760"/>
                </a:lnTo>
                <a:lnTo>
                  <a:pt x="530339" y="28092"/>
                </a:lnTo>
                <a:lnTo>
                  <a:pt x="518147" y="28092"/>
                </a:lnTo>
                <a:lnTo>
                  <a:pt x="518147" y="3708"/>
                </a:lnTo>
                <a:lnTo>
                  <a:pt x="505955" y="11328"/>
                </a:lnTo>
                <a:lnTo>
                  <a:pt x="505955" y="28092"/>
                </a:lnTo>
                <a:lnTo>
                  <a:pt x="496811" y="28092"/>
                </a:lnTo>
                <a:lnTo>
                  <a:pt x="496811" y="38760"/>
                </a:lnTo>
                <a:lnTo>
                  <a:pt x="505955" y="38760"/>
                </a:lnTo>
                <a:lnTo>
                  <a:pt x="505955" y="92189"/>
                </a:lnTo>
                <a:lnTo>
                  <a:pt x="507479" y="95237"/>
                </a:lnTo>
                <a:lnTo>
                  <a:pt x="507479" y="96761"/>
                </a:lnTo>
                <a:lnTo>
                  <a:pt x="509003" y="98285"/>
                </a:lnTo>
                <a:lnTo>
                  <a:pt x="518147" y="102857"/>
                </a:lnTo>
                <a:lnTo>
                  <a:pt x="528815" y="102857"/>
                </a:lnTo>
                <a:lnTo>
                  <a:pt x="531863" y="101333"/>
                </a:lnTo>
                <a:close/>
              </a:path>
              <a:path w="710564" h="102869">
                <a:moveTo>
                  <a:pt x="554723" y="28092"/>
                </a:moveTo>
                <a:lnTo>
                  <a:pt x="542531" y="28092"/>
                </a:lnTo>
                <a:lnTo>
                  <a:pt x="542531" y="101346"/>
                </a:lnTo>
                <a:lnTo>
                  <a:pt x="554723" y="101346"/>
                </a:lnTo>
                <a:lnTo>
                  <a:pt x="554723" y="28092"/>
                </a:lnTo>
                <a:close/>
              </a:path>
              <a:path w="710564" h="102869">
                <a:moveTo>
                  <a:pt x="554723" y="660"/>
                </a:moveTo>
                <a:lnTo>
                  <a:pt x="542531" y="660"/>
                </a:lnTo>
                <a:lnTo>
                  <a:pt x="542531" y="15900"/>
                </a:lnTo>
                <a:lnTo>
                  <a:pt x="554723" y="15900"/>
                </a:lnTo>
                <a:lnTo>
                  <a:pt x="554723" y="660"/>
                </a:lnTo>
                <a:close/>
              </a:path>
              <a:path w="710564" h="102869">
                <a:moveTo>
                  <a:pt x="637120" y="64668"/>
                </a:moveTo>
                <a:lnTo>
                  <a:pt x="624928" y="34709"/>
                </a:lnTo>
                <a:lnTo>
                  <a:pt x="624928" y="55524"/>
                </a:lnTo>
                <a:lnTo>
                  <a:pt x="624928" y="73812"/>
                </a:lnTo>
                <a:lnTo>
                  <a:pt x="621880" y="81432"/>
                </a:lnTo>
                <a:lnTo>
                  <a:pt x="618832" y="86093"/>
                </a:lnTo>
                <a:lnTo>
                  <a:pt x="614159" y="90665"/>
                </a:lnTo>
                <a:lnTo>
                  <a:pt x="609587" y="93713"/>
                </a:lnTo>
                <a:lnTo>
                  <a:pt x="597395" y="93713"/>
                </a:lnTo>
                <a:lnTo>
                  <a:pt x="591299" y="90665"/>
                </a:lnTo>
                <a:lnTo>
                  <a:pt x="588251" y="86093"/>
                </a:lnTo>
                <a:lnTo>
                  <a:pt x="583679" y="81432"/>
                </a:lnTo>
                <a:lnTo>
                  <a:pt x="582155" y="73812"/>
                </a:lnTo>
                <a:lnTo>
                  <a:pt x="582244" y="55219"/>
                </a:lnTo>
                <a:lnTo>
                  <a:pt x="583679" y="49428"/>
                </a:lnTo>
                <a:lnTo>
                  <a:pt x="588251" y="44856"/>
                </a:lnTo>
                <a:lnTo>
                  <a:pt x="591299" y="40284"/>
                </a:lnTo>
                <a:lnTo>
                  <a:pt x="597395" y="37236"/>
                </a:lnTo>
                <a:lnTo>
                  <a:pt x="609587" y="37236"/>
                </a:lnTo>
                <a:lnTo>
                  <a:pt x="614159" y="40284"/>
                </a:lnTo>
                <a:lnTo>
                  <a:pt x="618832" y="44856"/>
                </a:lnTo>
                <a:lnTo>
                  <a:pt x="621880" y="49428"/>
                </a:lnTo>
                <a:lnTo>
                  <a:pt x="624928" y="55524"/>
                </a:lnTo>
                <a:lnTo>
                  <a:pt x="624928" y="34709"/>
                </a:lnTo>
                <a:lnTo>
                  <a:pt x="622871" y="32994"/>
                </a:lnTo>
                <a:lnTo>
                  <a:pt x="616877" y="29616"/>
                </a:lnTo>
                <a:lnTo>
                  <a:pt x="610323" y="27381"/>
                </a:lnTo>
                <a:lnTo>
                  <a:pt x="603491" y="26568"/>
                </a:lnTo>
                <a:lnTo>
                  <a:pt x="594347" y="26568"/>
                </a:lnTo>
                <a:lnTo>
                  <a:pt x="568439" y="64668"/>
                </a:lnTo>
                <a:lnTo>
                  <a:pt x="569010" y="73494"/>
                </a:lnTo>
                <a:lnTo>
                  <a:pt x="596023" y="102285"/>
                </a:lnTo>
                <a:lnTo>
                  <a:pt x="603491" y="102857"/>
                </a:lnTo>
                <a:lnTo>
                  <a:pt x="609587" y="102857"/>
                </a:lnTo>
                <a:lnTo>
                  <a:pt x="615683" y="101333"/>
                </a:lnTo>
                <a:lnTo>
                  <a:pt x="620356" y="98285"/>
                </a:lnTo>
                <a:lnTo>
                  <a:pt x="626452" y="95237"/>
                </a:lnTo>
                <a:lnTo>
                  <a:pt x="627976" y="93713"/>
                </a:lnTo>
                <a:lnTo>
                  <a:pt x="629500" y="92189"/>
                </a:lnTo>
                <a:lnTo>
                  <a:pt x="632548" y="86093"/>
                </a:lnTo>
                <a:lnTo>
                  <a:pt x="635596" y="81432"/>
                </a:lnTo>
                <a:lnTo>
                  <a:pt x="637120" y="73812"/>
                </a:lnTo>
                <a:lnTo>
                  <a:pt x="637120" y="64668"/>
                </a:lnTo>
                <a:close/>
              </a:path>
              <a:path w="710564" h="102869">
                <a:moveTo>
                  <a:pt x="710463" y="46380"/>
                </a:moveTo>
                <a:lnTo>
                  <a:pt x="708939" y="44856"/>
                </a:lnTo>
                <a:lnTo>
                  <a:pt x="708939" y="41808"/>
                </a:lnTo>
                <a:lnTo>
                  <a:pt x="704367" y="32664"/>
                </a:lnTo>
                <a:lnTo>
                  <a:pt x="698182" y="29616"/>
                </a:lnTo>
                <a:lnTo>
                  <a:pt x="689038" y="26568"/>
                </a:lnTo>
                <a:lnTo>
                  <a:pt x="685990" y="26568"/>
                </a:lnTo>
                <a:lnTo>
                  <a:pt x="678535" y="27406"/>
                </a:lnTo>
                <a:lnTo>
                  <a:pt x="672084" y="29806"/>
                </a:lnTo>
                <a:lnTo>
                  <a:pt x="666483" y="33642"/>
                </a:lnTo>
                <a:lnTo>
                  <a:pt x="661606" y="38760"/>
                </a:lnTo>
                <a:lnTo>
                  <a:pt x="661606" y="28092"/>
                </a:lnTo>
                <a:lnTo>
                  <a:pt x="650938" y="28092"/>
                </a:lnTo>
                <a:lnTo>
                  <a:pt x="650938" y="101346"/>
                </a:lnTo>
                <a:lnTo>
                  <a:pt x="663130" y="101346"/>
                </a:lnTo>
                <a:lnTo>
                  <a:pt x="663130" y="52476"/>
                </a:lnTo>
                <a:lnTo>
                  <a:pt x="664654" y="46380"/>
                </a:lnTo>
                <a:lnTo>
                  <a:pt x="669226" y="43332"/>
                </a:lnTo>
                <a:lnTo>
                  <a:pt x="672274" y="38760"/>
                </a:lnTo>
                <a:lnTo>
                  <a:pt x="676846" y="37236"/>
                </a:lnTo>
                <a:lnTo>
                  <a:pt x="685990" y="37236"/>
                </a:lnTo>
                <a:lnTo>
                  <a:pt x="692086" y="40284"/>
                </a:lnTo>
                <a:lnTo>
                  <a:pt x="695134" y="43332"/>
                </a:lnTo>
                <a:lnTo>
                  <a:pt x="696658" y="46380"/>
                </a:lnTo>
                <a:lnTo>
                  <a:pt x="698182" y="47904"/>
                </a:lnTo>
                <a:lnTo>
                  <a:pt x="698182" y="101346"/>
                </a:lnTo>
                <a:lnTo>
                  <a:pt x="710463" y="101346"/>
                </a:lnTo>
                <a:lnTo>
                  <a:pt x="710463" y="46380"/>
                </a:lnTo>
                <a:close/>
              </a:path>
            </a:pathLst>
          </a:custGeom>
          <a:solidFill>
            <a:srgbClr val="000000"/>
          </a:solidFill>
        </p:spPr>
        <p:txBody>
          <a:bodyPr wrap="square" lIns="0" tIns="0" rIns="0" bIns="0" rtlCol="0"/>
          <a:lstStyle/>
          <a:p>
            <a:endParaRPr/>
          </a:p>
        </p:txBody>
      </p:sp>
      <p:grpSp>
        <p:nvGrpSpPr>
          <p:cNvPr id="30" name="object 30"/>
          <p:cNvGrpSpPr/>
          <p:nvPr/>
        </p:nvGrpSpPr>
        <p:grpSpPr>
          <a:xfrm>
            <a:off x="2154936" y="1788223"/>
            <a:ext cx="4591050" cy="101600"/>
            <a:chOff x="2154936" y="1788223"/>
            <a:chExt cx="4591050" cy="101600"/>
          </a:xfrm>
        </p:grpSpPr>
        <p:sp>
          <p:nvSpPr>
            <p:cNvPr id="31" name="object 31"/>
            <p:cNvSpPr/>
            <p:nvPr/>
          </p:nvSpPr>
          <p:spPr>
            <a:xfrm>
              <a:off x="2154936" y="1874532"/>
              <a:ext cx="2795270" cy="15240"/>
            </a:xfrm>
            <a:custGeom>
              <a:avLst/>
              <a:gdLst/>
              <a:ahLst/>
              <a:cxnLst/>
              <a:rect l="l" t="t" r="r" b="b"/>
              <a:pathLst>
                <a:path w="2795270" h="15239">
                  <a:moveTo>
                    <a:pt x="15240" y="0"/>
                  </a:moveTo>
                  <a:lnTo>
                    <a:pt x="0" y="0"/>
                  </a:lnTo>
                  <a:lnTo>
                    <a:pt x="0" y="15227"/>
                  </a:lnTo>
                  <a:lnTo>
                    <a:pt x="15240" y="15227"/>
                  </a:lnTo>
                  <a:lnTo>
                    <a:pt x="15240" y="0"/>
                  </a:lnTo>
                  <a:close/>
                </a:path>
                <a:path w="2795270" h="15239">
                  <a:moveTo>
                    <a:pt x="54864" y="0"/>
                  </a:moveTo>
                  <a:lnTo>
                    <a:pt x="39624" y="0"/>
                  </a:lnTo>
                  <a:lnTo>
                    <a:pt x="39624" y="15227"/>
                  </a:lnTo>
                  <a:lnTo>
                    <a:pt x="54864" y="15227"/>
                  </a:lnTo>
                  <a:lnTo>
                    <a:pt x="54864" y="0"/>
                  </a:lnTo>
                  <a:close/>
                </a:path>
                <a:path w="2795270" h="15239">
                  <a:moveTo>
                    <a:pt x="94488" y="0"/>
                  </a:moveTo>
                  <a:lnTo>
                    <a:pt x="79248" y="0"/>
                  </a:lnTo>
                  <a:lnTo>
                    <a:pt x="79248" y="15227"/>
                  </a:lnTo>
                  <a:lnTo>
                    <a:pt x="94488" y="15227"/>
                  </a:lnTo>
                  <a:lnTo>
                    <a:pt x="94488" y="0"/>
                  </a:lnTo>
                  <a:close/>
                </a:path>
                <a:path w="2795270" h="15239">
                  <a:moveTo>
                    <a:pt x="134112" y="0"/>
                  </a:moveTo>
                  <a:lnTo>
                    <a:pt x="118872" y="0"/>
                  </a:lnTo>
                  <a:lnTo>
                    <a:pt x="118872" y="15227"/>
                  </a:lnTo>
                  <a:lnTo>
                    <a:pt x="134112" y="15227"/>
                  </a:lnTo>
                  <a:lnTo>
                    <a:pt x="134112" y="0"/>
                  </a:lnTo>
                  <a:close/>
                </a:path>
                <a:path w="2795270" h="15239">
                  <a:moveTo>
                    <a:pt x="173736" y="0"/>
                  </a:moveTo>
                  <a:lnTo>
                    <a:pt x="158496" y="0"/>
                  </a:lnTo>
                  <a:lnTo>
                    <a:pt x="158496" y="15227"/>
                  </a:lnTo>
                  <a:lnTo>
                    <a:pt x="173736" y="15227"/>
                  </a:lnTo>
                  <a:lnTo>
                    <a:pt x="173736" y="0"/>
                  </a:lnTo>
                  <a:close/>
                </a:path>
                <a:path w="2795270" h="15239">
                  <a:moveTo>
                    <a:pt x="213360" y="0"/>
                  </a:moveTo>
                  <a:lnTo>
                    <a:pt x="198120" y="0"/>
                  </a:lnTo>
                  <a:lnTo>
                    <a:pt x="198120" y="15227"/>
                  </a:lnTo>
                  <a:lnTo>
                    <a:pt x="213360" y="15227"/>
                  </a:lnTo>
                  <a:lnTo>
                    <a:pt x="213360" y="0"/>
                  </a:lnTo>
                  <a:close/>
                </a:path>
                <a:path w="2795270" h="15239">
                  <a:moveTo>
                    <a:pt x="254508" y="0"/>
                  </a:moveTo>
                  <a:lnTo>
                    <a:pt x="239268" y="0"/>
                  </a:lnTo>
                  <a:lnTo>
                    <a:pt x="239268" y="15227"/>
                  </a:lnTo>
                  <a:lnTo>
                    <a:pt x="254508" y="15227"/>
                  </a:lnTo>
                  <a:lnTo>
                    <a:pt x="254508" y="0"/>
                  </a:lnTo>
                  <a:close/>
                </a:path>
                <a:path w="2795270" h="15239">
                  <a:moveTo>
                    <a:pt x="294132" y="0"/>
                  </a:moveTo>
                  <a:lnTo>
                    <a:pt x="278892" y="0"/>
                  </a:lnTo>
                  <a:lnTo>
                    <a:pt x="278892" y="15227"/>
                  </a:lnTo>
                  <a:lnTo>
                    <a:pt x="294132" y="15227"/>
                  </a:lnTo>
                  <a:lnTo>
                    <a:pt x="294132" y="0"/>
                  </a:lnTo>
                  <a:close/>
                </a:path>
                <a:path w="2795270" h="15239">
                  <a:moveTo>
                    <a:pt x="333756" y="0"/>
                  </a:moveTo>
                  <a:lnTo>
                    <a:pt x="318516" y="0"/>
                  </a:lnTo>
                  <a:lnTo>
                    <a:pt x="318516" y="15227"/>
                  </a:lnTo>
                  <a:lnTo>
                    <a:pt x="333756" y="15227"/>
                  </a:lnTo>
                  <a:lnTo>
                    <a:pt x="333756" y="0"/>
                  </a:lnTo>
                  <a:close/>
                </a:path>
                <a:path w="2795270" h="15239">
                  <a:moveTo>
                    <a:pt x="373380" y="0"/>
                  </a:moveTo>
                  <a:lnTo>
                    <a:pt x="358140" y="0"/>
                  </a:lnTo>
                  <a:lnTo>
                    <a:pt x="358140" y="15227"/>
                  </a:lnTo>
                  <a:lnTo>
                    <a:pt x="373380" y="15227"/>
                  </a:lnTo>
                  <a:lnTo>
                    <a:pt x="373380" y="0"/>
                  </a:lnTo>
                  <a:close/>
                </a:path>
                <a:path w="2795270" h="15239">
                  <a:moveTo>
                    <a:pt x="413004" y="0"/>
                  </a:moveTo>
                  <a:lnTo>
                    <a:pt x="397764" y="0"/>
                  </a:lnTo>
                  <a:lnTo>
                    <a:pt x="397764" y="15227"/>
                  </a:lnTo>
                  <a:lnTo>
                    <a:pt x="413004" y="15227"/>
                  </a:lnTo>
                  <a:lnTo>
                    <a:pt x="413004" y="0"/>
                  </a:lnTo>
                  <a:close/>
                </a:path>
                <a:path w="2795270" h="15239">
                  <a:moveTo>
                    <a:pt x="452628" y="0"/>
                  </a:moveTo>
                  <a:lnTo>
                    <a:pt x="437388" y="0"/>
                  </a:lnTo>
                  <a:lnTo>
                    <a:pt x="437388" y="15227"/>
                  </a:lnTo>
                  <a:lnTo>
                    <a:pt x="452628" y="15227"/>
                  </a:lnTo>
                  <a:lnTo>
                    <a:pt x="452628" y="0"/>
                  </a:lnTo>
                  <a:close/>
                </a:path>
                <a:path w="2795270" h="15239">
                  <a:moveTo>
                    <a:pt x="492252" y="0"/>
                  </a:moveTo>
                  <a:lnTo>
                    <a:pt x="477012" y="0"/>
                  </a:lnTo>
                  <a:lnTo>
                    <a:pt x="477012" y="15227"/>
                  </a:lnTo>
                  <a:lnTo>
                    <a:pt x="492252" y="15227"/>
                  </a:lnTo>
                  <a:lnTo>
                    <a:pt x="492252" y="0"/>
                  </a:lnTo>
                  <a:close/>
                </a:path>
                <a:path w="2795270" h="15239">
                  <a:moveTo>
                    <a:pt x="531863" y="0"/>
                  </a:moveTo>
                  <a:lnTo>
                    <a:pt x="516636" y="0"/>
                  </a:lnTo>
                  <a:lnTo>
                    <a:pt x="516636" y="15227"/>
                  </a:lnTo>
                  <a:lnTo>
                    <a:pt x="531863" y="15227"/>
                  </a:lnTo>
                  <a:lnTo>
                    <a:pt x="531863" y="0"/>
                  </a:lnTo>
                  <a:close/>
                </a:path>
                <a:path w="2795270" h="15239">
                  <a:moveTo>
                    <a:pt x="571487" y="0"/>
                  </a:moveTo>
                  <a:lnTo>
                    <a:pt x="556260" y="0"/>
                  </a:lnTo>
                  <a:lnTo>
                    <a:pt x="556260" y="15227"/>
                  </a:lnTo>
                  <a:lnTo>
                    <a:pt x="571487" y="15227"/>
                  </a:lnTo>
                  <a:lnTo>
                    <a:pt x="571487" y="0"/>
                  </a:lnTo>
                  <a:close/>
                </a:path>
                <a:path w="2795270" h="15239">
                  <a:moveTo>
                    <a:pt x="611124" y="0"/>
                  </a:moveTo>
                  <a:lnTo>
                    <a:pt x="595871" y="0"/>
                  </a:lnTo>
                  <a:lnTo>
                    <a:pt x="595871" y="15227"/>
                  </a:lnTo>
                  <a:lnTo>
                    <a:pt x="611124" y="15227"/>
                  </a:lnTo>
                  <a:lnTo>
                    <a:pt x="611124" y="0"/>
                  </a:lnTo>
                  <a:close/>
                </a:path>
                <a:path w="2795270" h="15239">
                  <a:moveTo>
                    <a:pt x="650748" y="0"/>
                  </a:moveTo>
                  <a:lnTo>
                    <a:pt x="635495" y="0"/>
                  </a:lnTo>
                  <a:lnTo>
                    <a:pt x="635495" y="15227"/>
                  </a:lnTo>
                  <a:lnTo>
                    <a:pt x="650748" y="15227"/>
                  </a:lnTo>
                  <a:lnTo>
                    <a:pt x="650748" y="0"/>
                  </a:lnTo>
                  <a:close/>
                </a:path>
                <a:path w="2795270" h="15239">
                  <a:moveTo>
                    <a:pt x="690372" y="0"/>
                  </a:moveTo>
                  <a:lnTo>
                    <a:pt x="675132" y="0"/>
                  </a:lnTo>
                  <a:lnTo>
                    <a:pt x="675132" y="15227"/>
                  </a:lnTo>
                  <a:lnTo>
                    <a:pt x="690372" y="15227"/>
                  </a:lnTo>
                  <a:lnTo>
                    <a:pt x="690372" y="0"/>
                  </a:lnTo>
                  <a:close/>
                </a:path>
                <a:path w="2795270" h="15239">
                  <a:moveTo>
                    <a:pt x="729996" y="0"/>
                  </a:moveTo>
                  <a:lnTo>
                    <a:pt x="714756" y="0"/>
                  </a:lnTo>
                  <a:lnTo>
                    <a:pt x="714756" y="15227"/>
                  </a:lnTo>
                  <a:lnTo>
                    <a:pt x="729996" y="15227"/>
                  </a:lnTo>
                  <a:lnTo>
                    <a:pt x="729996" y="0"/>
                  </a:lnTo>
                  <a:close/>
                </a:path>
                <a:path w="2795270" h="15239">
                  <a:moveTo>
                    <a:pt x="769620" y="0"/>
                  </a:moveTo>
                  <a:lnTo>
                    <a:pt x="754380" y="0"/>
                  </a:lnTo>
                  <a:lnTo>
                    <a:pt x="754380" y="15227"/>
                  </a:lnTo>
                  <a:lnTo>
                    <a:pt x="769620" y="15227"/>
                  </a:lnTo>
                  <a:lnTo>
                    <a:pt x="769620" y="0"/>
                  </a:lnTo>
                  <a:close/>
                </a:path>
                <a:path w="2795270" h="15239">
                  <a:moveTo>
                    <a:pt x="809244" y="0"/>
                  </a:moveTo>
                  <a:lnTo>
                    <a:pt x="794004" y="0"/>
                  </a:lnTo>
                  <a:lnTo>
                    <a:pt x="794004" y="15227"/>
                  </a:lnTo>
                  <a:lnTo>
                    <a:pt x="809244" y="15227"/>
                  </a:lnTo>
                  <a:lnTo>
                    <a:pt x="809244" y="0"/>
                  </a:lnTo>
                  <a:close/>
                </a:path>
                <a:path w="2795270" h="15239">
                  <a:moveTo>
                    <a:pt x="848855" y="0"/>
                  </a:moveTo>
                  <a:lnTo>
                    <a:pt x="833628" y="0"/>
                  </a:lnTo>
                  <a:lnTo>
                    <a:pt x="833628" y="15227"/>
                  </a:lnTo>
                  <a:lnTo>
                    <a:pt x="848855" y="15227"/>
                  </a:lnTo>
                  <a:lnTo>
                    <a:pt x="848855" y="0"/>
                  </a:lnTo>
                  <a:close/>
                </a:path>
                <a:path w="2795270" h="15239">
                  <a:moveTo>
                    <a:pt x="888479" y="0"/>
                  </a:moveTo>
                  <a:lnTo>
                    <a:pt x="873252" y="0"/>
                  </a:lnTo>
                  <a:lnTo>
                    <a:pt x="873252" y="15227"/>
                  </a:lnTo>
                  <a:lnTo>
                    <a:pt x="888479" y="15227"/>
                  </a:lnTo>
                  <a:lnTo>
                    <a:pt x="888479" y="0"/>
                  </a:lnTo>
                  <a:close/>
                </a:path>
                <a:path w="2795270" h="15239">
                  <a:moveTo>
                    <a:pt x="928116" y="0"/>
                  </a:moveTo>
                  <a:lnTo>
                    <a:pt x="912863" y="0"/>
                  </a:lnTo>
                  <a:lnTo>
                    <a:pt x="912863" y="15227"/>
                  </a:lnTo>
                  <a:lnTo>
                    <a:pt x="928116" y="15227"/>
                  </a:lnTo>
                  <a:lnTo>
                    <a:pt x="928116" y="0"/>
                  </a:lnTo>
                  <a:close/>
                </a:path>
                <a:path w="2795270" h="15239">
                  <a:moveTo>
                    <a:pt x="967740" y="0"/>
                  </a:moveTo>
                  <a:lnTo>
                    <a:pt x="952487" y="0"/>
                  </a:lnTo>
                  <a:lnTo>
                    <a:pt x="952487" y="15227"/>
                  </a:lnTo>
                  <a:lnTo>
                    <a:pt x="967740" y="15227"/>
                  </a:lnTo>
                  <a:lnTo>
                    <a:pt x="967740" y="0"/>
                  </a:lnTo>
                  <a:close/>
                </a:path>
                <a:path w="2795270" h="15239">
                  <a:moveTo>
                    <a:pt x="1007364" y="0"/>
                  </a:moveTo>
                  <a:lnTo>
                    <a:pt x="992124" y="0"/>
                  </a:lnTo>
                  <a:lnTo>
                    <a:pt x="992124" y="15227"/>
                  </a:lnTo>
                  <a:lnTo>
                    <a:pt x="1007364" y="15227"/>
                  </a:lnTo>
                  <a:lnTo>
                    <a:pt x="1007364" y="0"/>
                  </a:lnTo>
                  <a:close/>
                </a:path>
                <a:path w="2795270" h="15239">
                  <a:moveTo>
                    <a:pt x="1046988" y="0"/>
                  </a:moveTo>
                  <a:lnTo>
                    <a:pt x="1031748" y="0"/>
                  </a:lnTo>
                  <a:lnTo>
                    <a:pt x="1031748" y="15227"/>
                  </a:lnTo>
                  <a:lnTo>
                    <a:pt x="1046988" y="15227"/>
                  </a:lnTo>
                  <a:lnTo>
                    <a:pt x="1046988" y="0"/>
                  </a:lnTo>
                  <a:close/>
                </a:path>
                <a:path w="2795270" h="15239">
                  <a:moveTo>
                    <a:pt x="1086612" y="0"/>
                  </a:moveTo>
                  <a:lnTo>
                    <a:pt x="1071372" y="0"/>
                  </a:lnTo>
                  <a:lnTo>
                    <a:pt x="1071372" y="15227"/>
                  </a:lnTo>
                  <a:lnTo>
                    <a:pt x="1086612" y="15227"/>
                  </a:lnTo>
                  <a:lnTo>
                    <a:pt x="1086612" y="0"/>
                  </a:lnTo>
                  <a:close/>
                </a:path>
                <a:path w="2795270" h="15239">
                  <a:moveTo>
                    <a:pt x="1126236" y="0"/>
                  </a:moveTo>
                  <a:lnTo>
                    <a:pt x="1110996" y="0"/>
                  </a:lnTo>
                  <a:lnTo>
                    <a:pt x="1110996" y="15227"/>
                  </a:lnTo>
                  <a:lnTo>
                    <a:pt x="1126236" y="15227"/>
                  </a:lnTo>
                  <a:lnTo>
                    <a:pt x="1126236" y="0"/>
                  </a:lnTo>
                  <a:close/>
                </a:path>
                <a:path w="2795270" h="15239">
                  <a:moveTo>
                    <a:pt x="1165860" y="0"/>
                  </a:moveTo>
                  <a:lnTo>
                    <a:pt x="1150620" y="0"/>
                  </a:lnTo>
                  <a:lnTo>
                    <a:pt x="1150620" y="15227"/>
                  </a:lnTo>
                  <a:lnTo>
                    <a:pt x="1165860" y="15227"/>
                  </a:lnTo>
                  <a:lnTo>
                    <a:pt x="1165860" y="0"/>
                  </a:lnTo>
                  <a:close/>
                </a:path>
                <a:path w="2795270" h="15239">
                  <a:moveTo>
                    <a:pt x="1207008" y="0"/>
                  </a:moveTo>
                  <a:lnTo>
                    <a:pt x="1191755" y="0"/>
                  </a:lnTo>
                  <a:lnTo>
                    <a:pt x="1191755" y="15227"/>
                  </a:lnTo>
                  <a:lnTo>
                    <a:pt x="1207008" y="15227"/>
                  </a:lnTo>
                  <a:lnTo>
                    <a:pt x="1207008" y="0"/>
                  </a:lnTo>
                  <a:close/>
                </a:path>
                <a:path w="2795270" h="15239">
                  <a:moveTo>
                    <a:pt x="1246632" y="0"/>
                  </a:moveTo>
                  <a:lnTo>
                    <a:pt x="1231379" y="0"/>
                  </a:lnTo>
                  <a:lnTo>
                    <a:pt x="1231379" y="15227"/>
                  </a:lnTo>
                  <a:lnTo>
                    <a:pt x="1246632" y="15227"/>
                  </a:lnTo>
                  <a:lnTo>
                    <a:pt x="1246632" y="0"/>
                  </a:lnTo>
                  <a:close/>
                </a:path>
                <a:path w="2795270" h="15239">
                  <a:moveTo>
                    <a:pt x="1286256" y="0"/>
                  </a:moveTo>
                  <a:lnTo>
                    <a:pt x="1271016" y="0"/>
                  </a:lnTo>
                  <a:lnTo>
                    <a:pt x="1271016" y="15227"/>
                  </a:lnTo>
                  <a:lnTo>
                    <a:pt x="1286256" y="15227"/>
                  </a:lnTo>
                  <a:lnTo>
                    <a:pt x="1286256" y="0"/>
                  </a:lnTo>
                  <a:close/>
                </a:path>
                <a:path w="2795270" h="15239">
                  <a:moveTo>
                    <a:pt x="1325880" y="0"/>
                  </a:moveTo>
                  <a:lnTo>
                    <a:pt x="1310640" y="0"/>
                  </a:lnTo>
                  <a:lnTo>
                    <a:pt x="1310640" y="15227"/>
                  </a:lnTo>
                  <a:lnTo>
                    <a:pt x="1325880" y="15227"/>
                  </a:lnTo>
                  <a:lnTo>
                    <a:pt x="1325880" y="0"/>
                  </a:lnTo>
                  <a:close/>
                </a:path>
                <a:path w="2795270" h="15239">
                  <a:moveTo>
                    <a:pt x="1365504" y="0"/>
                  </a:moveTo>
                  <a:lnTo>
                    <a:pt x="1350264" y="0"/>
                  </a:lnTo>
                  <a:lnTo>
                    <a:pt x="1350264" y="15227"/>
                  </a:lnTo>
                  <a:lnTo>
                    <a:pt x="1365504" y="15227"/>
                  </a:lnTo>
                  <a:lnTo>
                    <a:pt x="1365504" y="0"/>
                  </a:lnTo>
                  <a:close/>
                </a:path>
                <a:path w="2795270" h="15239">
                  <a:moveTo>
                    <a:pt x="1405128" y="0"/>
                  </a:moveTo>
                  <a:lnTo>
                    <a:pt x="1389888" y="0"/>
                  </a:lnTo>
                  <a:lnTo>
                    <a:pt x="1389888" y="15227"/>
                  </a:lnTo>
                  <a:lnTo>
                    <a:pt x="1405128" y="15227"/>
                  </a:lnTo>
                  <a:lnTo>
                    <a:pt x="1405128" y="0"/>
                  </a:lnTo>
                  <a:close/>
                </a:path>
                <a:path w="2795270" h="15239">
                  <a:moveTo>
                    <a:pt x="1444752" y="0"/>
                  </a:moveTo>
                  <a:lnTo>
                    <a:pt x="1429512" y="0"/>
                  </a:lnTo>
                  <a:lnTo>
                    <a:pt x="1429512" y="15227"/>
                  </a:lnTo>
                  <a:lnTo>
                    <a:pt x="1444752" y="15227"/>
                  </a:lnTo>
                  <a:lnTo>
                    <a:pt x="1444752" y="0"/>
                  </a:lnTo>
                  <a:close/>
                </a:path>
                <a:path w="2795270" h="15239">
                  <a:moveTo>
                    <a:pt x="1484363" y="0"/>
                  </a:moveTo>
                  <a:lnTo>
                    <a:pt x="1469136" y="0"/>
                  </a:lnTo>
                  <a:lnTo>
                    <a:pt x="1469136" y="15227"/>
                  </a:lnTo>
                  <a:lnTo>
                    <a:pt x="1484363" y="15227"/>
                  </a:lnTo>
                  <a:lnTo>
                    <a:pt x="1484363" y="0"/>
                  </a:lnTo>
                  <a:close/>
                </a:path>
                <a:path w="2795270" h="15239">
                  <a:moveTo>
                    <a:pt x="1524000" y="0"/>
                  </a:moveTo>
                  <a:lnTo>
                    <a:pt x="1508760" y="0"/>
                  </a:lnTo>
                  <a:lnTo>
                    <a:pt x="1508760" y="15227"/>
                  </a:lnTo>
                  <a:lnTo>
                    <a:pt x="1524000" y="15227"/>
                  </a:lnTo>
                  <a:lnTo>
                    <a:pt x="1524000" y="0"/>
                  </a:lnTo>
                  <a:close/>
                </a:path>
                <a:path w="2795270" h="15239">
                  <a:moveTo>
                    <a:pt x="1563624" y="0"/>
                  </a:moveTo>
                  <a:lnTo>
                    <a:pt x="1548371" y="0"/>
                  </a:lnTo>
                  <a:lnTo>
                    <a:pt x="1548371" y="15227"/>
                  </a:lnTo>
                  <a:lnTo>
                    <a:pt x="1563624" y="15227"/>
                  </a:lnTo>
                  <a:lnTo>
                    <a:pt x="1563624" y="0"/>
                  </a:lnTo>
                  <a:close/>
                </a:path>
                <a:path w="2795270" h="15239">
                  <a:moveTo>
                    <a:pt x="1603248" y="0"/>
                  </a:moveTo>
                  <a:lnTo>
                    <a:pt x="1588008" y="0"/>
                  </a:lnTo>
                  <a:lnTo>
                    <a:pt x="1588008" y="15227"/>
                  </a:lnTo>
                  <a:lnTo>
                    <a:pt x="1603248" y="15227"/>
                  </a:lnTo>
                  <a:lnTo>
                    <a:pt x="1603248" y="0"/>
                  </a:lnTo>
                  <a:close/>
                </a:path>
                <a:path w="2795270" h="15239">
                  <a:moveTo>
                    <a:pt x="1642872" y="0"/>
                  </a:moveTo>
                  <a:lnTo>
                    <a:pt x="1627632" y="0"/>
                  </a:lnTo>
                  <a:lnTo>
                    <a:pt x="1627632" y="15227"/>
                  </a:lnTo>
                  <a:lnTo>
                    <a:pt x="1642872" y="15227"/>
                  </a:lnTo>
                  <a:lnTo>
                    <a:pt x="1642872" y="0"/>
                  </a:lnTo>
                  <a:close/>
                </a:path>
                <a:path w="2795270" h="15239">
                  <a:moveTo>
                    <a:pt x="1682496" y="0"/>
                  </a:moveTo>
                  <a:lnTo>
                    <a:pt x="1667256" y="0"/>
                  </a:lnTo>
                  <a:lnTo>
                    <a:pt x="1667256" y="15227"/>
                  </a:lnTo>
                  <a:lnTo>
                    <a:pt x="1682496" y="15227"/>
                  </a:lnTo>
                  <a:lnTo>
                    <a:pt x="1682496" y="0"/>
                  </a:lnTo>
                  <a:close/>
                </a:path>
                <a:path w="2795270" h="15239">
                  <a:moveTo>
                    <a:pt x="1722120" y="0"/>
                  </a:moveTo>
                  <a:lnTo>
                    <a:pt x="1706880" y="0"/>
                  </a:lnTo>
                  <a:lnTo>
                    <a:pt x="1706880" y="15227"/>
                  </a:lnTo>
                  <a:lnTo>
                    <a:pt x="1722120" y="15227"/>
                  </a:lnTo>
                  <a:lnTo>
                    <a:pt x="1722120" y="0"/>
                  </a:lnTo>
                  <a:close/>
                </a:path>
                <a:path w="2795270" h="15239">
                  <a:moveTo>
                    <a:pt x="1761744" y="0"/>
                  </a:moveTo>
                  <a:lnTo>
                    <a:pt x="1746504" y="0"/>
                  </a:lnTo>
                  <a:lnTo>
                    <a:pt x="1746504" y="15227"/>
                  </a:lnTo>
                  <a:lnTo>
                    <a:pt x="1761744" y="15227"/>
                  </a:lnTo>
                  <a:lnTo>
                    <a:pt x="1761744" y="0"/>
                  </a:lnTo>
                  <a:close/>
                </a:path>
                <a:path w="2795270" h="15239">
                  <a:moveTo>
                    <a:pt x="1801355" y="0"/>
                  </a:moveTo>
                  <a:lnTo>
                    <a:pt x="1786128" y="0"/>
                  </a:lnTo>
                  <a:lnTo>
                    <a:pt x="1786128" y="15227"/>
                  </a:lnTo>
                  <a:lnTo>
                    <a:pt x="1801355" y="15227"/>
                  </a:lnTo>
                  <a:lnTo>
                    <a:pt x="1801355" y="0"/>
                  </a:lnTo>
                  <a:close/>
                </a:path>
                <a:path w="2795270" h="15239">
                  <a:moveTo>
                    <a:pt x="1840992" y="0"/>
                  </a:moveTo>
                  <a:lnTo>
                    <a:pt x="1825752" y="0"/>
                  </a:lnTo>
                  <a:lnTo>
                    <a:pt x="1825752" y="15227"/>
                  </a:lnTo>
                  <a:lnTo>
                    <a:pt x="1840992" y="15227"/>
                  </a:lnTo>
                  <a:lnTo>
                    <a:pt x="1840992" y="0"/>
                  </a:lnTo>
                  <a:close/>
                </a:path>
                <a:path w="2795270" h="15239">
                  <a:moveTo>
                    <a:pt x="1880616" y="0"/>
                  </a:moveTo>
                  <a:lnTo>
                    <a:pt x="1865363" y="0"/>
                  </a:lnTo>
                  <a:lnTo>
                    <a:pt x="1865363" y="15227"/>
                  </a:lnTo>
                  <a:lnTo>
                    <a:pt x="1880616" y="15227"/>
                  </a:lnTo>
                  <a:lnTo>
                    <a:pt x="1880616" y="0"/>
                  </a:lnTo>
                  <a:close/>
                </a:path>
                <a:path w="2795270" h="15239">
                  <a:moveTo>
                    <a:pt x="1920240" y="0"/>
                  </a:moveTo>
                  <a:lnTo>
                    <a:pt x="1905000" y="0"/>
                  </a:lnTo>
                  <a:lnTo>
                    <a:pt x="1905000" y="15227"/>
                  </a:lnTo>
                  <a:lnTo>
                    <a:pt x="1920240" y="15227"/>
                  </a:lnTo>
                  <a:lnTo>
                    <a:pt x="1920240" y="0"/>
                  </a:lnTo>
                  <a:close/>
                </a:path>
                <a:path w="2795270" h="15239">
                  <a:moveTo>
                    <a:pt x="1959864" y="0"/>
                  </a:moveTo>
                  <a:lnTo>
                    <a:pt x="1944624" y="0"/>
                  </a:lnTo>
                  <a:lnTo>
                    <a:pt x="1944624" y="15227"/>
                  </a:lnTo>
                  <a:lnTo>
                    <a:pt x="1959864" y="15227"/>
                  </a:lnTo>
                  <a:lnTo>
                    <a:pt x="1959864" y="0"/>
                  </a:lnTo>
                  <a:close/>
                </a:path>
                <a:path w="2795270" h="15239">
                  <a:moveTo>
                    <a:pt x="1999488" y="0"/>
                  </a:moveTo>
                  <a:lnTo>
                    <a:pt x="1984248" y="0"/>
                  </a:lnTo>
                  <a:lnTo>
                    <a:pt x="1984248" y="15227"/>
                  </a:lnTo>
                  <a:lnTo>
                    <a:pt x="1999488" y="15227"/>
                  </a:lnTo>
                  <a:lnTo>
                    <a:pt x="1999488" y="0"/>
                  </a:lnTo>
                  <a:close/>
                </a:path>
                <a:path w="2795270" h="15239">
                  <a:moveTo>
                    <a:pt x="2039112" y="0"/>
                  </a:moveTo>
                  <a:lnTo>
                    <a:pt x="2023872" y="0"/>
                  </a:lnTo>
                  <a:lnTo>
                    <a:pt x="2023872" y="15227"/>
                  </a:lnTo>
                  <a:lnTo>
                    <a:pt x="2039112" y="15227"/>
                  </a:lnTo>
                  <a:lnTo>
                    <a:pt x="2039112" y="0"/>
                  </a:lnTo>
                  <a:close/>
                </a:path>
                <a:path w="2795270" h="15239">
                  <a:moveTo>
                    <a:pt x="2078736" y="0"/>
                  </a:moveTo>
                  <a:lnTo>
                    <a:pt x="2063496" y="0"/>
                  </a:lnTo>
                  <a:lnTo>
                    <a:pt x="2063496" y="15227"/>
                  </a:lnTo>
                  <a:lnTo>
                    <a:pt x="2078736" y="15227"/>
                  </a:lnTo>
                  <a:lnTo>
                    <a:pt x="2078736" y="0"/>
                  </a:lnTo>
                  <a:close/>
                </a:path>
                <a:path w="2795270" h="15239">
                  <a:moveTo>
                    <a:pt x="2119884" y="0"/>
                  </a:moveTo>
                  <a:lnTo>
                    <a:pt x="2103120" y="0"/>
                  </a:lnTo>
                  <a:lnTo>
                    <a:pt x="2103120" y="15227"/>
                  </a:lnTo>
                  <a:lnTo>
                    <a:pt x="2119884" y="15227"/>
                  </a:lnTo>
                  <a:lnTo>
                    <a:pt x="2119884" y="0"/>
                  </a:lnTo>
                  <a:close/>
                </a:path>
                <a:path w="2795270" h="15239">
                  <a:moveTo>
                    <a:pt x="2159508" y="0"/>
                  </a:moveTo>
                  <a:lnTo>
                    <a:pt x="2144255" y="0"/>
                  </a:lnTo>
                  <a:lnTo>
                    <a:pt x="2144255" y="15227"/>
                  </a:lnTo>
                  <a:lnTo>
                    <a:pt x="2159508" y="15227"/>
                  </a:lnTo>
                  <a:lnTo>
                    <a:pt x="2159508" y="0"/>
                  </a:lnTo>
                  <a:close/>
                </a:path>
                <a:path w="2795270" h="15239">
                  <a:moveTo>
                    <a:pt x="2199132" y="0"/>
                  </a:moveTo>
                  <a:lnTo>
                    <a:pt x="2183892" y="0"/>
                  </a:lnTo>
                  <a:lnTo>
                    <a:pt x="2183892" y="15227"/>
                  </a:lnTo>
                  <a:lnTo>
                    <a:pt x="2199132" y="15227"/>
                  </a:lnTo>
                  <a:lnTo>
                    <a:pt x="2199132" y="0"/>
                  </a:lnTo>
                  <a:close/>
                </a:path>
                <a:path w="2795270" h="15239">
                  <a:moveTo>
                    <a:pt x="2238756" y="0"/>
                  </a:moveTo>
                  <a:lnTo>
                    <a:pt x="2223516" y="0"/>
                  </a:lnTo>
                  <a:lnTo>
                    <a:pt x="2223516" y="15227"/>
                  </a:lnTo>
                  <a:lnTo>
                    <a:pt x="2238756" y="15227"/>
                  </a:lnTo>
                  <a:lnTo>
                    <a:pt x="2238756" y="0"/>
                  </a:lnTo>
                  <a:close/>
                </a:path>
                <a:path w="2795270" h="15239">
                  <a:moveTo>
                    <a:pt x="2278380" y="0"/>
                  </a:moveTo>
                  <a:lnTo>
                    <a:pt x="2263140" y="0"/>
                  </a:lnTo>
                  <a:lnTo>
                    <a:pt x="2263140" y="15227"/>
                  </a:lnTo>
                  <a:lnTo>
                    <a:pt x="2278380" y="15227"/>
                  </a:lnTo>
                  <a:lnTo>
                    <a:pt x="2278380" y="0"/>
                  </a:lnTo>
                  <a:close/>
                </a:path>
                <a:path w="2795270" h="15239">
                  <a:moveTo>
                    <a:pt x="2318004" y="0"/>
                  </a:moveTo>
                  <a:lnTo>
                    <a:pt x="2302764" y="0"/>
                  </a:lnTo>
                  <a:lnTo>
                    <a:pt x="2302764" y="15227"/>
                  </a:lnTo>
                  <a:lnTo>
                    <a:pt x="2318004" y="15227"/>
                  </a:lnTo>
                  <a:lnTo>
                    <a:pt x="2318004" y="0"/>
                  </a:lnTo>
                  <a:close/>
                </a:path>
                <a:path w="2795270" h="15239">
                  <a:moveTo>
                    <a:pt x="2357628" y="0"/>
                  </a:moveTo>
                  <a:lnTo>
                    <a:pt x="2342388" y="0"/>
                  </a:lnTo>
                  <a:lnTo>
                    <a:pt x="2342388" y="15227"/>
                  </a:lnTo>
                  <a:lnTo>
                    <a:pt x="2357628" y="15227"/>
                  </a:lnTo>
                  <a:lnTo>
                    <a:pt x="2357628" y="0"/>
                  </a:lnTo>
                  <a:close/>
                </a:path>
                <a:path w="2795270" h="15239">
                  <a:moveTo>
                    <a:pt x="2397252" y="0"/>
                  </a:moveTo>
                  <a:lnTo>
                    <a:pt x="2382012" y="0"/>
                  </a:lnTo>
                  <a:lnTo>
                    <a:pt x="2382012" y="15227"/>
                  </a:lnTo>
                  <a:lnTo>
                    <a:pt x="2397252" y="15227"/>
                  </a:lnTo>
                  <a:lnTo>
                    <a:pt x="2397252" y="0"/>
                  </a:lnTo>
                  <a:close/>
                </a:path>
                <a:path w="2795270" h="15239">
                  <a:moveTo>
                    <a:pt x="2436876" y="0"/>
                  </a:moveTo>
                  <a:lnTo>
                    <a:pt x="2421636" y="0"/>
                  </a:lnTo>
                  <a:lnTo>
                    <a:pt x="2421636" y="15227"/>
                  </a:lnTo>
                  <a:lnTo>
                    <a:pt x="2436876" y="15227"/>
                  </a:lnTo>
                  <a:lnTo>
                    <a:pt x="2436876" y="0"/>
                  </a:lnTo>
                  <a:close/>
                </a:path>
                <a:path w="2795270" h="15239">
                  <a:moveTo>
                    <a:pt x="2476500" y="0"/>
                  </a:moveTo>
                  <a:lnTo>
                    <a:pt x="2461260" y="0"/>
                  </a:lnTo>
                  <a:lnTo>
                    <a:pt x="2461260" y="15227"/>
                  </a:lnTo>
                  <a:lnTo>
                    <a:pt x="2476500" y="15227"/>
                  </a:lnTo>
                  <a:lnTo>
                    <a:pt x="2476500" y="0"/>
                  </a:lnTo>
                  <a:close/>
                </a:path>
                <a:path w="2795270" h="15239">
                  <a:moveTo>
                    <a:pt x="2516124" y="0"/>
                  </a:moveTo>
                  <a:lnTo>
                    <a:pt x="2500884" y="0"/>
                  </a:lnTo>
                  <a:lnTo>
                    <a:pt x="2500884" y="15227"/>
                  </a:lnTo>
                  <a:lnTo>
                    <a:pt x="2516124" y="15227"/>
                  </a:lnTo>
                  <a:lnTo>
                    <a:pt x="2516124" y="0"/>
                  </a:lnTo>
                  <a:close/>
                </a:path>
                <a:path w="2795270" h="15239">
                  <a:moveTo>
                    <a:pt x="2557272" y="0"/>
                  </a:moveTo>
                  <a:lnTo>
                    <a:pt x="2542032" y="0"/>
                  </a:lnTo>
                  <a:lnTo>
                    <a:pt x="2542032" y="15227"/>
                  </a:lnTo>
                  <a:lnTo>
                    <a:pt x="2557272" y="15227"/>
                  </a:lnTo>
                  <a:lnTo>
                    <a:pt x="2557272" y="0"/>
                  </a:lnTo>
                  <a:close/>
                </a:path>
                <a:path w="2795270" h="15239">
                  <a:moveTo>
                    <a:pt x="2596896" y="0"/>
                  </a:moveTo>
                  <a:lnTo>
                    <a:pt x="2581656" y="0"/>
                  </a:lnTo>
                  <a:lnTo>
                    <a:pt x="2581656" y="15227"/>
                  </a:lnTo>
                  <a:lnTo>
                    <a:pt x="2596896" y="15227"/>
                  </a:lnTo>
                  <a:lnTo>
                    <a:pt x="2596896" y="0"/>
                  </a:lnTo>
                  <a:close/>
                </a:path>
                <a:path w="2795270" h="15239">
                  <a:moveTo>
                    <a:pt x="2636520" y="0"/>
                  </a:moveTo>
                  <a:lnTo>
                    <a:pt x="2621280" y="0"/>
                  </a:lnTo>
                  <a:lnTo>
                    <a:pt x="2621280" y="15227"/>
                  </a:lnTo>
                  <a:lnTo>
                    <a:pt x="2636520" y="15227"/>
                  </a:lnTo>
                  <a:lnTo>
                    <a:pt x="2636520" y="0"/>
                  </a:lnTo>
                  <a:close/>
                </a:path>
                <a:path w="2795270" h="15239">
                  <a:moveTo>
                    <a:pt x="2676144" y="0"/>
                  </a:moveTo>
                  <a:lnTo>
                    <a:pt x="2660904" y="0"/>
                  </a:lnTo>
                  <a:lnTo>
                    <a:pt x="2660904" y="15227"/>
                  </a:lnTo>
                  <a:lnTo>
                    <a:pt x="2676144" y="15227"/>
                  </a:lnTo>
                  <a:lnTo>
                    <a:pt x="2676144" y="0"/>
                  </a:lnTo>
                  <a:close/>
                </a:path>
                <a:path w="2795270" h="15239">
                  <a:moveTo>
                    <a:pt x="2715768" y="0"/>
                  </a:moveTo>
                  <a:lnTo>
                    <a:pt x="2700528" y="0"/>
                  </a:lnTo>
                  <a:lnTo>
                    <a:pt x="2700528" y="15227"/>
                  </a:lnTo>
                  <a:lnTo>
                    <a:pt x="2715768" y="15227"/>
                  </a:lnTo>
                  <a:lnTo>
                    <a:pt x="2715768" y="0"/>
                  </a:lnTo>
                  <a:close/>
                </a:path>
                <a:path w="2795270" h="15239">
                  <a:moveTo>
                    <a:pt x="2755392" y="0"/>
                  </a:moveTo>
                  <a:lnTo>
                    <a:pt x="2740139" y="0"/>
                  </a:lnTo>
                  <a:lnTo>
                    <a:pt x="2740139" y="15227"/>
                  </a:lnTo>
                  <a:lnTo>
                    <a:pt x="2755392" y="15227"/>
                  </a:lnTo>
                  <a:lnTo>
                    <a:pt x="2755392" y="0"/>
                  </a:lnTo>
                  <a:close/>
                </a:path>
                <a:path w="2795270" h="15239">
                  <a:moveTo>
                    <a:pt x="2795016" y="0"/>
                  </a:moveTo>
                  <a:lnTo>
                    <a:pt x="2779776" y="0"/>
                  </a:lnTo>
                  <a:lnTo>
                    <a:pt x="2779776" y="15227"/>
                  </a:lnTo>
                  <a:lnTo>
                    <a:pt x="2795016" y="15227"/>
                  </a:lnTo>
                  <a:lnTo>
                    <a:pt x="2795016" y="0"/>
                  </a:lnTo>
                  <a:close/>
                </a:path>
              </a:pathLst>
            </a:custGeom>
            <a:solidFill>
              <a:srgbClr val="000000"/>
            </a:solidFill>
          </p:spPr>
          <p:txBody>
            <a:bodyPr wrap="square" lIns="0" tIns="0" rIns="0" bIns="0" rtlCol="0"/>
            <a:lstStyle/>
            <a:p>
              <a:endParaRPr/>
            </a:p>
          </p:txBody>
        </p:sp>
        <p:sp>
          <p:nvSpPr>
            <p:cNvPr id="32" name="object 32"/>
            <p:cNvSpPr/>
            <p:nvPr/>
          </p:nvSpPr>
          <p:spPr>
            <a:xfrm>
              <a:off x="4934712" y="1874532"/>
              <a:ext cx="1722120" cy="15240"/>
            </a:xfrm>
            <a:custGeom>
              <a:avLst/>
              <a:gdLst/>
              <a:ahLst/>
              <a:cxnLst/>
              <a:rect l="l" t="t" r="r" b="b"/>
              <a:pathLst>
                <a:path w="1722120" h="15239">
                  <a:moveTo>
                    <a:pt x="15240" y="0"/>
                  </a:moveTo>
                  <a:lnTo>
                    <a:pt x="0" y="0"/>
                  </a:lnTo>
                  <a:lnTo>
                    <a:pt x="0" y="15227"/>
                  </a:lnTo>
                  <a:lnTo>
                    <a:pt x="15240" y="15227"/>
                  </a:lnTo>
                  <a:lnTo>
                    <a:pt x="15240" y="0"/>
                  </a:lnTo>
                  <a:close/>
                </a:path>
                <a:path w="1722120" h="15239">
                  <a:moveTo>
                    <a:pt x="54864" y="0"/>
                  </a:moveTo>
                  <a:lnTo>
                    <a:pt x="39624" y="0"/>
                  </a:lnTo>
                  <a:lnTo>
                    <a:pt x="39624" y="15227"/>
                  </a:lnTo>
                  <a:lnTo>
                    <a:pt x="54864" y="15227"/>
                  </a:lnTo>
                  <a:lnTo>
                    <a:pt x="54864" y="0"/>
                  </a:lnTo>
                  <a:close/>
                </a:path>
                <a:path w="1722120" h="15239">
                  <a:moveTo>
                    <a:pt x="94488" y="0"/>
                  </a:moveTo>
                  <a:lnTo>
                    <a:pt x="79248" y="0"/>
                  </a:lnTo>
                  <a:lnTo>
                    <a:pt x="79248" y="15227"/>
                  </a:lnTo>
                  <a:lnTo>
                    <a:pt x="94488" y="15227"/>
                  </a:lnTo>
                  <a:lnTo>
                    <a:pt x="94488" y="0"/>
                  </a:lnTo>
                  <a:close/>
                </a:path>
                <a:path w="1722120" h="15239">
                  <a:moveTo>
                    <a:pt x="134099" y="0"/>
                  </a:moveTo>
                  <a:lnTo>
                    <a:pt x="118872" y="0"/>
                  </a:lnTo>
                  <a:lnTo>
                    <a:pt x="118872" y="15227"/>
                  </a:lnTo>
                  <a:lnTo>
                    <a:pt x="134099" y="15227"/>
                  </a:lnTo>
                  <a:lnTo>
                    <a:pt x="134099" y="0"/>
                  </a:lnTo>
                  <a:close/>
                </a:path>
                <a:path w="1722120" h="15239">
                  <a:moveTo>
                    <a:pt x="173736" y="0"/>
                  </a:moveTo>
                  <a:lnTo>
                    <a:pt x="158483" y="0"/>
                  </a:lnTo>
                  <a:lnTo>
                    <a:pt x="158483" y="15227"/>
                  </a:lnTo>
                  <a:lnTo>
                    <a:pt x="173736" y="15227"/>
                  </a:lnTo>
                  <a:lnTo>
                    <a:pt x="173736" y="0"/>
                  </a:lnTo>
                  <a:close/>
                </a:path>
                <a:path w="1722120" h="15239">
                  <a:moveTo>
                    <a:pt x="213347" y="0"/>
                  </a:moveTo>
                  <a:lnTo>
                    <a:pt x="198120" y="0"/>
                  </a:lnTo>
                  <a:lnTo>
                    <a:pt x="198120" y="15227"/>
                  </a:lnTo>
                  <a:lnTo>
                    <a:pt x="213347" y="15227"/>
                  </a:lnTo>
                  <a:lnTo>
                    <a:pt x="213347" y="0"/>
                  </a:lnTo>
                  <a:close/>
                </a:path>
                <a:path w="1722120" h="15239">
                  <a:moveTo>
                    <a:pt x="252984" y="0"/>
                  </a:moveTo>
                  <a:lnTo>
                    <a:pt x="237731" y="0"/>
                  </a:lnTo>
                  <a:lnTo>
                    <a:pt x="237731" y="15227"/>
                  </a:lnTo>
                  <a:lnTo>
                    <a:pt x="252984" y="15227"/>
                  </a:lnTo>
                  <a:lnTo>
                    <a:pt x="252984" y="0"/>
                  </a:lnTo>
                  <a:close/>
                </a:path>
                <a:path w="1722120" h="15239">
                  <a:moveTo>
                    <a:pt x="294132" y="0"/>
                  </a:moveTo>
                  <a:lnTo>
                    <a:pt x="278892" y="0"/>
                  </a:lnTo>
                  <a:lnTo>
                    <a:pt x="278892" y="15227"/>
                  </a:lnTo>
                  <a:lnTo>
                    <a:pt x="294132" y="15227"/>
                  </a:lnTo>
                  <a:lnTo>
                    <a:pt x="294132" y="0"/>
                  </a:lnTo>
                  <a:close/>
                </a:path>
                <a:path w="1722120" h="15239">
                  <a:moveTo>
                    <a:pt x="333756" y="0"/>
                  </a:moveTo>
                  <a:lnTo>
                    <a:pt x="318516" y="0"/>
                  </a:lnTo>
                  <a:lnTo>
                    <a:pt x="318516" y="15227"/>
                  </a:lnTo>
                  <a:lnTo>
                    <a:pt x="333756" y="15227"/>
                  </a:lnTo>
                  <a:lnTo>
                    <a:pt x="333756" y="0"/>
                  </a:lnTo>
                  <a:close/>
                </a:path>
                <a:path w="1722120" h="15239">
                  <a:moveTo>
                    <a:pt x="373380" y="0"/>
                  </a:moveTo>
                  <a:lnTo>
                    <a:pt x="358140" y="0"/>
                  </a:lnTo>
                  <a:lnTo>
                    <a:pt x="358140" y="15227"/>
                  </a:lnTo>
                  <a:lnTo>
                    <a:pt x="373380" y="15227"/>
                  </a:lnTo>
                  <a:lnTo>
                    <a:pt x="373380" y="0"/>
                  </a:lnTo>
                  <a:close/>
                </a:path>
                <a:path w="1722120" h="15239">
                  <a:moveTo>
                    <a:pt x="413004" y="0"/>
                  </a:moveTo>
                  <a:lnTo>
                    <a:pt x="397764" y="0"/>
                  </a:lnTo>
                  <a:lnTo>
                    <a:pt x="397764" y="15227"/>
                  </a:lnTo>
                  <a:lnTo>
                    <a:pt x="413004" y="15227"/>
                  </a:lnTo>
                  <a:lnTo>
                    <a:pt x="413004" y="0"/>
                  </a:lnTo>
                  <a:close/>
                </a:path>
                <a:path w="1722120" h="15239">
                  <a:moveTo>
                    <a:pt x="452615" y="0"/>
                  </a:moveTo>
                  <a:lnTo>
                    <a:pt x="437388" y="0"/>
                  </a:lnTo>
                  <a:lnTo>
                    <a:pt x="437388" y="15227"/>
                  </a:lnTo>
                  <a:lnTo>
                    <a:pt x="452615" y="15227"/>
                  </a:lnTo>
                  <a:lnTo>
                    <a:pt x="452615" y="0"/>
                  </a:lnTo>
                  <a:close/>
                </a:path>
                <a:path w="1722120" h="15239">
                  <a:moveTo>
                    <a:pt x="492252" y="0"/>
                  </a:moveTo>
                  <a:lnTo>
                    <a:pt x="476999" y="0"/>
                  </a:lnTo>
                  <a:lnTo>
                    <a:pt x="476999" y="15227"/>
                  </a:lnTo>
                  <a:lnTo>
                    <a:pt x="492252" y="15227"/>
                  </a:lnTo>
                  <a:lnTo>
                    <a:pt x="492252" y="0"/>
                  </a:lnTo>
                  <a:close/>
                </a:path>
                <a:path w="1722120" h="15239">
                  <a:moveTo>
                    <a:pt x="531876" y="0"/>
                  </a:moveTo>
                  <a:lnTo>
                    <a:pt x="516636" y="0"/>
                  </a:lnTo>
                  <a:lnTo>
                    <a:pt x="516636" y="15227"/>
                  </a:lnTo>
                  <a:lnTo>
                    <a:pt x="531876" y="15227"/>
                  </a:lnTo>
                  <a:lnTo>
                    <a:pt x="531876" y="0"/>
                  </a:lnTo>
                  <a:close/>
                </a:path>
                <a:path w="1722120" h="15239">
                  <a:moveTo>
                    <a:pt x="571500" y="0"/>
                  </a:moveTo>
                  <a:lnTo>
                    <a:pt x="556247" y="0"/>
                  </a:lnTo>
                  <a:lnTo>
                    <a:pt x="556247" y="15227"/>
                  </a:lnTo>
                  <a:lnTo>
                    <a:pt x="571500" y="15227"/>
                  </a:lnTo>
                  <a:lnTo>
                    <a:pt x="571500" y="0"/>
                  </a:lnTo>
                  <a:close/>
                </a:path>
                <a:path w="1722120" h="15239">
                  <a:moveTo>
                    <a:pt x="611124" y="0"/>
                  </a:moveTo>
                  <a:lnTo>
                    <a:pt x="595884" y="0"/>
                  </a:lnTo>
                  <a:lnTo>
                    <a:pt x="595884" y="15227"/>
                  </a:lnTo>
                  <a:lnTo>
                    <a:pt x="611124" y="15227"/>
                  </a:lnTo>
                  <a:lnTo>
                    <a:pt x="611124" y="0"/>
                  </a:lnTo>
                  <a:close/>
                </a:path>
                <a:path w="1722120" h="15239">
                  <a:moveTo>
                    <a:pt x="650748" y="0"/>
                  </a:moveTo>
                  <a:lnTo>
                    <a:pt x="635508" y="0"/>
                  </a:lnTo>
                  <a:lnTo>
                    <a:pt x="635508" y="15227"/>
                  </a:lnTo>
                  <a:lnTo>
                    <a:pt x="650748" y="15227"/>
                  </a:lnTo>
                  <a:lnTo>
                    <a:pt x="650748" y="0"/>
                  </a:lnTo>
                  <a:close/>
                </a:path>
                <a:path w="1722120" h="15239">
                  <a:moveTo>
                    <a:pt x="690372" y="0"/>
                  </a:moveTo>
                  <a:lnTo>
                    <a:pt x="675132" y="0"/>
                  </a:lnTo>
                  <a:lnTo>
                    <a:pt x="675132" y="15227"/>
                  </a:lnTo>
                  <a:lnTo>
                    <a:pt x="690372" y="15227"/>
                  </a:lnTo>
                  <a:lnTo>
                    <a:pt x="690372" y="0"/>
                  </a:lnTo>
                  <a:close/>
                </a:path>
                <a:path w="1722120" h="15239">
                  <a:moveTo>
                    <a:pt x="729983" y="0"/>
                  </a:moveTo>
                  <a:lnTo>
                    <a:pt x="714756" y="0"/>
                  </a:lnTo>
                  <a:lnTo>
                    <a:pt x="714756" y="15227"/>
                  </a:lnTo>
                  <a:lnTo>
                    <a:pt x="729983" y="15227"/>
                  </a:lnTo>
                  <a:lnTo>
                    <a:pt x="729983" y="0"/>
                  </a:lnTo>
                  <a:close/>
                </a:path>
                <a:path w="1722120" h="15239">
                  <a:moveTo>
                    <a:pt x="769620" y="0"/>
                  </a:moveTo>
                  <a:lnTo>
                    <a:pt x="754380" y="0"/>
                  </a:lnTo>
                  <a:lnTo>
                    <a:pt x="754380" y="15227"/>
                  </a:lnTo>
                  <a:lnTo>
                    <a:pt x="769620" y="15227"/>
                  </a:lnTo>
                  <a:lnTo>
                    <a:pt x="769620" y="0"/>
                  </a:lnTo>
                  <a:close/>
                </a:path>
                <a:path w="1722120" h="15239">
                  <a:moveTo>
                    <a:pt x="809231" y="0"/>
                  </a:moveTo>
                  <a:lnTo>
                    <a:pt x="794004" y="0"/>
                  </a:lnTo>
                  <a:lnTo>
                    <a:pt x="794004" y="15227"/>
                  </a:lnTo>
                  <a:lnTo>
                    <a:pt x="809231" y="15227"/>
                  </a:lnTo>
                  <a:lnTo>
                    <a:pt x="809231" y="0"/>
                  </a:lnTo>
                  <a:close/>
                </a:path>
                <a:path w="1722120" h="15239">
                  <a:moveTo>
                    <a:pt x="848868" y="0"/>
                  </a:moveTo>
                  <a:lnTo>
                    <a:pt x="833615" y="0"/>
                  </a:lnTo>
                  <a:lnTo>
                    <a:pt x="833615" y="15227"/>
                  </a:lnTo>
                  <a:lnTo>
                    <a:pt x="848868" y="15227"/>
                  </a:lnTo>
                  <a:lnTo>
                    <a:pt x="848868" y="0"/>
                  </a:lnTo>
                  <a:close/>
                </a:path>
                <a:path w="1722120" h="15239">
                  <a:moveTo>
                    <a:pt x="888492" y="0"/>
                  </a:moveTo>
                  <a:lnTo>
                    <a:pt x="873252" y="0"/>
                  </a:lnTo>
                  <a:lnTo>
                    <a:pt x="873252" y="15227"/>
                  </a:lnTo>
                  <a:lnTo>
                    <a:pt x="888492" y="15227"/>
                  </a:lnTo>
                  <a:lnTo>
                    <a:pt x="888492" y="0"/>
                  </a:lnTo>
                  <a:close/>
                </a:path>
                <a:path w="1722120" h="15239">
                  <a:moveTo>
                    <a:pt x="928116" y="0"/>
                  </a:moveTo>
                  <a:lnTo>
                    <a:pt x="912876" y="0"/>
                  </a:lnTo>
                  <a:lnTo>
                    <a:pt x="912876" y="15227"/>
                  </a:lnTo>
                  <a:lnTo>
                    <a:pt x="928116" y="15227"/>
                  </a:lnTo>
                  <a:lnTo>
                    <a:pt x="928116" y="0"/>
                  </a:lnTo>
                  <a:close/>
                </a:path>
                <a:path w="1722120" h="15239">
                  <a:moveTo>
                    <a:pt x="967740" y="0"/>
                  </a:moveTo>
                  <a:lnTo>
                    <a:pt x="952500" y="0"/>
                  </a:lnTo>
                  <a:lnTo>
                    <a:pt x="952500" y="15227"/>
                  </a:lnTo>
                  <a:lnTo>
                    <a:pt x="967740" y="15227"/>
                  </a:lnTo>
                  <a:lnTo>
                    <a:pt x="967740" y="0"/>
                  </a:lnTo>
                  <a:close/>
                </a:path>
                <a:path w="1722120" h="15239">
                  <a:moveTo>
                    <a:pt x="1007364" y="0"/>
                  </a:moveTo>
                  <a:lnTo>
                    <a:pt x="992124" y="0"/>
                  </a:lnTo>
                  <a:lnTo>
                    <a:pt x="992124" y="15227"/>
                  </a:lnTo>
                  <a:lnTo>
                    <a:pt x="1007364" y="15227"/>
                  </a:lnTo>
                  <a:lnTo>
                    <a:pt x="1007364" y="0"/>
                  </a:lnTo>
                  <a:close/>
                </a:path>
                <a:path w="1722120" h="15239">
                  <a:moveTo>
                    <a:pt x="1046988" y="0"/>
                  </a:moveTo>
                  <a:lnTo>
                    <a:pt x="1031748" y="0"/>
                  </a:lnTo>
                  <a:lnTo>
                    <a:pt x="1031748" y="15227"/>
                  </a:lnTo>
                  <a:lnTo>
                    <a:pt x="1046988" y="15227"/>
                  </a:lnTo>
                  <a:lnTo>
                    <a:pt x="1046988" y="0"/>
                  </a:lnTo>
                  <a:close/>
                </a:path>
                <a:path w="1722120" h="15239">
                  <a:moveTo>
                    <a:pt x="1086599" y="0"/>
                  </a:moveTo>
                  <a:lnTo>
                    <a:pt x="1071372" y="0"/>
                  </a:lnTo>
                  <a:lnTo>
                    <a:pt x="1071372" y="15227"/>
                  </a:lnTo>
                  <a:lnTo>
                    <a:pt x="1086599" y="15227"/>
                  </a:lnTo>
                  <a:lnTo>
                    <a:pt x="1086599" y="0"/>
                  </a:lnTo>
                  <a:close/>
                </a:path>
                <a:path w="1722120" h="15239">
                  <a:moveTo>
                    <a:pt x="1126236" y="0"/>
                  </a:moveTo>
                  <a:lnTo>
                    <a:pt x="1110983" y="0"/>
                  </a:lnTo>
                  <a:lnTo>
                    <a:pt x="1110983" y="15227"/>
                  </a:lnTo>
                  <a:lnTo>
                    <a:pt x="1126236" y="15227"/>
                  </a:lnTo>
                  <a:lnTo>
                    <a:pt x="1126236" y="0"/>
                  </a:lnTo>
                  <a:close/>
                </a:path>
                <a:path w="1722120" h="15239">
                  <a:moveTo>
                    <a:pt x="1165847" y="0"/>
                  </a:moveTo>
                  <a:lnTo>
                    <a:pt x="1150620" y="0"/>
                  </a:lnTo>
                  <a:lnTo>
                    <a:pt x="1150620" y="15227"/>
                  </a:lnTo>
                  <a:lnTo>
                    <a:pt x="1165847" y="15227"/>
                  </a:lnTo>
                  <a:lnTo>
                    <a:pt x="1165847" y="0"/>
                  </a:lnTo>
                  <a:close/>
                </a:path>
                <a:path w="1722120" h="15239">
                  <a:moveTo>
                    <a:pt x="1205484" y="0"/>
                  </a:moveTo>
                  <a:lnTo>
                    <a:pt x="1190231" y="0"/>
                  </a:lnTo>
                  <a:lnTo>
                    <a:pt x="1190231" y="15227"/>
                  </a:lnTo>
                  <a:lnTo>
                    <a:pt x="1205484" y="15227"/>
                  </a:lnTo>
                  <a:lnTo>
                    <a:pt x="1205484" y="0"/>
                  </a:lnTo>
                  <a:close/>
                </a:path>
                <a:path w="1722120" h="15239">
                  <a:moveTo>
                    <a:pt x="1246632" y="0"/>
                  </a:moveTo>
                  <a:lnTo>
                    <a:pt x="1231392" y="0"/>
                  </a:lnTo>
                  <a:lnTo>
                    <a:pt x="1231392" y="15227"/>
                  </a:lnTo>
                  <a:lnTo>
                    <a:pt x="1246632" y="15227"/>
                  </a:lnTo>
                  <a:lnTo>
                    <a:pt x="1246632" y="0"/>
                  </a:lnTo>
                  <a:close/>
                </a:path>
                <a:path w="1722120" h="15239">
                  <a:moveTo>
                    <a:pt x="1286256" y="0"/>
                  </a:moveTo>
                  <a:lnTo>
                    <a:pt x="1271016" y="0"/>
                  </a:lnTo>
                  <a:lnTo>
                    <a:pt x="1271016" y="15227"/>
                  </a:lnTo>
                  <a:lnTo>
                    <a:pt x="1286256" y="15227"/>
                  </a:lnTo>
                  <a:lnTo>
                    <a:pt x="1286256" y="0"/>
                  </a:lnTo>
                  <a:close/>
                </a:path>
                <a:path w="1722120" h="15239">
                  <a:moveTo>
                    <a:pt x="1325880" y="0"/>
                  </a:moveTo>
                  <a:lnTo>
                    <a:pt x="1310640" y="0"/>
                  </a:lnTo>
                  <a:lnTo>
                    <a:pt x="1310640" y="15227"/>
                  </a:lnTo>
                  <a:lnTo>
                    <a:pt x="1325880" y="15227"/>
                  </a:lnTo>
                  <a:lnTo>
                    <a:pt x="1325880" y="0"/>
                  </a:lnTo>
                  <a:close/>
                </a:path>
                <a:path w="1722120" h="15239">
                  <a:moveTo>
                    <a:pt x="1365504" y="0"/>
                  </a:moveTo>
                  <a:lnTo>
                    <a:pt x="1350264" y="0"/>
                  </a:lnTo>
                  <a:lnTo>
                    <a:pt x="1350264" y="15227"/>
                  </a:lnTo>
                  <a:lnTo>
                    <a:pt x="1365504" y="15227"/>
                  </a:lnTo>
                  <a:lnTo>
                    <a:pt x="1365504" y="0"/>
                  </a:lnTo>
                  <a:close/>
                </a:path>
                <a:path w="1722120" h="15239">
                  <a:moveTo>
                    <a:pt x="1405115" y="0"/>
                  </a:moveTo>
                  <a:lnTo>
                    <a:pt x="1389888" y="0"/>
                  </a:lnTo>
                  <a:lnTo>
                    <a:pt x="1389888" y="15227"/>
                  </a:lnTo>
                  <a:lnTo>
                    <a:pt x="1405115" y="15227"/>
                  </a:lnTo>
                  <a:lnTo>
                    <a:pt x="1405115" y="0"/>
                  </a:lnTo>
                  <a:close/>
                </a:path>
                <a:path w="1722120" h="15239">
                  <a:moveTo>
                    <a:pt x="1444752" y="0"/>
                  </a:moveTo>
                  <a:lnTo>
                    <a:pt x="1429499" y="0"/>
                  </a:lnTo>
                  <a:lnTo>
                    <a:pt x="1429499" y="15227"/>
                  </a:lnTo>
                  <a:lnTo>
                    <a:pt x="1444752" y="15227"/>
                  </a:lnTo>
                  <a:lnTo>
                    <a:pt x="1444752" y="0"/>
                  </a:lnTo>
                  <a:close/>
                </a:path>
                <a:path w="1722120" h="15239">
                  <a:moveTo>
                    <a:pt x="1484376" y="0"/>
                  </a:moveTo>
                  <a:lnTo>
                    <a:pt x="1469136" y="0"/>
                  </a:lnTo>
                  <a:lnTo>
                    <a:pt x="1469136" y="15227"/>
                  </a:lnTo>
                  <a:lnTo>
                    <a:pt x="1484376" y="15227"/>
                  </a:lnTo>
                  <a:lnTo>
                    <a:pt x="1484376" y="0"/>
                  </a:lnTo>
                  <a:close/>
                </a:path>
                <a:path w="1722120" h="15239">
                  <a:moveTo>
                    <a:pt x="1524000" y="0"/>
                  </a:moveTo>
                  <a:lnTo>
                    <a:pt x="1508760" y="0"/>
                  </a:lnTo>
                  <a:lnTo>
                    <a:pt x="1508760" y="15227"/>
                  </a:lnTo>
                  <a:lnTo>
                    <a:pt x="1524000" y="15227"/>
                  </a:lnTo>
                  <a:lnTo>
                    <a:pt x="1524000" y="0"/>
                  </a:lnTo>
                  <a:close/>
                </a:path>
                <a:path w="1722120" h="15239">
                  <a:moveTo>
                    <a:pt x="1563624" y="0"/>
                  </a:moveTo>
                  <a:lnTo>
                    <a:pt x="1548384" y="0"/>
                  </a:lnTo>
                  <a:lnTo>
                    <a:pt x="1548384" y="15227"/>
                  </a:lnTo>
                  <a:lnTo>
                    <a:pt x="1563624" y="15227"/>
                  </a:lnTo>
                  <a:lnTo>
                    <a:pt x="1563624" y="0"/>
                  </a:lnTo>
                  <a:close/>
                </a:path>
                <a:path w="1722120" h="15239">
                  <a:moveTo>
                    <a:pt x="1603248" y="0"/>
                  </a:moveTo>
                  <a:lnTo>
                    <a:pt x="1588008" y="0"/>
                  </a:lnTo>
                  <a:lnTo>
                    <a:pt x="1588008" y="15227"/>
                  </a:lnTo>
                  <a:lnTo>
                    <a:pt x="1603248" y="15227"/>
                  </a:lnTo>
                  <a:lnTo>
                    <a:pt x="1603248" y="0"/>
                  </a:lnTo>
                  <a:close/>
                </a:path>
                <a:path w="1722120" h="15239">
                  <a:moveTo>
                    <a:pt x="1642872" y="0"/>
                  </a:moveTo>
                  <a:lnTo>
                    <a:pt x="1627632" y="0"/>
                  </a:lnTo>
                  <a:lnTo>
                    <a:pt x="1627632" y="15227"/>
                  </a:lnTo>
                  <a:lnTo>
                    <a:pt x="1642872" y="15227"/>
                  </a:lnTo>
                  <a:lnTo>
                    <a:pt x="1642872" y="0"/>
                  </a:lnTo>
                  <a:close/>
                </a:path>
                <a:path w="1722120" h="15239">
                  <a:moveTo>
                    <a:pt x="1682483" y="0"/>
                  </a:moveTo>
                  <a:lnTo>
                    <a:pt x="1667256" y="0"/>
                  </a:lnTo>
                  <a:lnTo>
                    <a:pt x="1667256" y="15227"/>
                  </a:lnTo>
                  <a:lnTo>
                    <a:pt x="1682483" y="15227"/>
                  </a:lnTo>
                  <a:lnTo>
                    <a:pt x="1682483" y="0"/>
                  </a:lnTo>
                  <a:close/>
                </a:path>
                <a:path w="1722120" h="15239">
                  <a:moveTo>
                    <a:pt x="1722120" y="0"/>
                  </a:moveTo>
                  <a:lnTo>
                    <a:pt x="1706880" y="0"/>
                  </a:lnTo>
                  <a:lnTo>
                    <a:pt x="1706880" y="15227"/>
                  </a:lnTo>
                  <a:lnTo>
                    <a:pt x="1722120" y="15227"/>
                  </a:lnTo>
                  <a:lnTo>
                    <a:pt x="1722120" y="0"/>
                  </a:lnTo>
                  <a:close/>
                </a:path>
              </a:pathLst>
            </a:custGeom>
            <a:solidFill>
              <a:srgbClr val="000000"/>
            </a:solidFill>
          </p:spPr>
          <p:txBody>
            <a:bodyPr wrap="square" lIns="0" tIns="0" rIns="0" bIns="0" rtlCol="0"/>
            <a:lstStyle/>
            <a:p>
              <a:endParaRPr/>
            </a:p>
          </p:txBody>
        </p:sp>
        <p:pic>
          <p:nvPicPr>
            <p:cNvPr id="33" name="object 33"/>
            <p:cNvPicPr/>
            <p:nvPr/>
          </p:nvPicPr>
          <p:blipFill>
            <a:blip r:embed="rId17" cstate="print"/>
            <a:stretch>
              <a:fillRect/>
            </a:stretch>
          </p:blipFill>
          <p:spPr>
            <a:xfrm>
              <a:off x="6679787" y="1788223"/>
              <a:ext cx="65627" cy="100774"/>
            </a:xfrm>
            <a:prstGeom prst="rect">
              <a:avLst/>
            </a:prstGeom>
          </p:spPr>
        </p:pic>
      </p:grpSp>
      <p:sp>
        <p:nvSpPr>
          <p:cNvPr id="34" name="object 34"/>
          <p:cNvSpPr/>
          <p:nvPr/>
        </p:nvSpPr>
        <p:spPr>
          <a:xfrm>
            <a:off x="1250048" y="2023211"/>
            <a:ext cx="154305" cy="102870"/>
          </a:xfrm>
          <a:custGeom>
            <a:avLst/>
            <a:gdLst/>
            <a:ahLst/>
            <a:cxnLst/>
            <a:rect l="l" t="t" r="r" b="b"/>
            <a:pathLst>
              <a:path w="154305" h="102869">
                <a:moveTo>
                  <a:pt x="36677" y="101"/>
                </a:moveTo>
                <a:lnTo>
                  <a:pt x="29057" y="101"/>
                </a:lnTo>
                <a:lnTo>
                  <a:pt x="27533" y="4673"/>
                </a:lnTo>
                <a:lnTo>
                  <a:pt x="13716" y="18389"/>
                </a:lnTo>
                <a:lnTo>
                  <a:pt x="7620" y="21437"/>
                </a:lnTo>
                <a:lnTo>
                  <a:pt x="0" y="26009"/>
                </a:lnTo>
                <a:lnTo>
                  <a:pt x="0" y="36677"/>
                </a:lnTo>
                <a:lnTo>
                  <a:pt x="9144" y="33629"/>
                </a:lnTo>
                <a:lnTo>
                  <a:pt x="18288" y="27533"/>
                </a:lnTo>
                <a:lnTo>
                  <a:pt x="21336" y="24485"/>
                </a:lnTo>
                <a:lnTo>
                  <a:pt x="24485" y="22961"/>
                </a:lnTo>
                <a:lnTo>
                  <a:pt x="24485" y="100774"/>
                </a:lnTo>
                <a:lnTo>
                  <a:pt x="36677" y="100774"/>
                </a:lnTo>
                <a:lnTo>
                  <a:pt x="36677" y="101"/>
                </a:lnTo>
                <a:close/>
              </a:path>
              <a:path w="154305" h="102869">
                <a:moveTo>
                  <a:pt x="89535" y="87541"/>
                </a:moveTo>
                <a:lnTo>
                  <a:pt x="74295" y="87541"/>
                </a:lnTo>
                <a:lnTo>
                  <a:pt x="74295" y="102768"/>
                </a:lnTo>
                <a:lnTo>
                  <a:pt x="89535" y="102768"/>
                </a:lnTo>
                <a:lnTo>
                  <a:pt x="89535" y="87541"/>
                </a:lnTo>
                <a:close/>
              </a:path>
              <a:path w="154305" h="102869">
                <a:moveTo>
                  <a:pt x="154216" y="0"/>
                </a:moveTo>
                <a:lnTo>
                  <a:pt x="146596" y="0"/>
                </a:lnTo>
                <a:lnTo>
                  <a:pt x="145072" y="4673"/>
                </a:lnTo>
                <a:lnTo>
                  <a:pt x="135928" y="13817"/>
                </a:lnTo>
                <a:lnTo>
                  <a:pt x="129730" y="18389"/>
                </a:lnTo>
                <a:lnTo>
                  <a:pt x="123634" y="21437"/>
                </a:lnTo>
                <a:lnTo>
                  <a:pt x="117538" y="26009"/>
                </a:lnTo>
                <a:lnTo>
                  <a:pt x="117538" y="36677"/>
                </a:lnTo>
                <a:lnTo>
                  <a:pt x="120586" y="35153"/>
                </a:lnTo>
                <a:lnTo>
                  <a:pt x="125158" y="33629"/>
                </a:lnTo>
                <a:lnTo>
                  <a:pt x="129730" y="30581"/>
                </a:lnTo>
                <a:lnTo>
                  <a:pt x="135928" y="27533"/>
                </a:lnTo>
                <a:lnTo>
                  <a:pt x="138976" y="24485"/>
                </a:lnTo>
                <a:lnTo>
                  <a:pt x="142024" y="22961"/>
                </a:lnTo>
                <a:lnTo>
                  <a:pt x="142024" y="100774"/>
                </a:lnTo>
                <a:lnTo>
                  <a:pt x="154216" y="100774"/>
                </a:lnTo>
                <a:lnTo>
                  <a:pt x="154216" y="0"/>
                </a:lnTo>
                <a:close/>
              </a:path>
            </a:pathLst>
          </a:custGeom>
          <a:solidFill>
            <a:srgbClr val="000000"/>
          </a:solidFill>
        </p:spPr>
        <p:txBody>
          <a:bodyPr wrap="square" lIns="0" tIns="0" rIns="0" bIns="0" rtlCol="0"/>
          <a:lstStyle/>
          <a:p>
            <a:endParaRPr/>
          </a:p>
        </p:txBody>
      </p:sp>
      <p:grpSp>
        <p:nvGrpSpPr>
          <p:cNvPr id="35" name="object 35"/>
          <p:cNvGrpSpPr/>
          <p:nvPr/>
        </p:nvGrpSpPr>
        <p:grpSpPr>
          <a:xfrm>
            <a:off x="1656111" y="2023205"/>
            <a:ext cx="530225" cy="131445"/>
            <a:chOff x="1656111" y="2023205"/>
            <a:chExt cx="530225" cy="131445"/>
          </a:xfrm>
        </p:grpSpPr>
        <p:pic>
          <p:nvPicPr>
            <p:cNvPr id="36" name="object 36"/>
            <p:cNvPicPr/>
            <p:nvPr/>
          </p:nvPicPr>
          <p:blipFill>
            <a:blip r:embed="rId18" cstate="print"/>
            <a:stretch>
              <a:fillRect/>
            </a:stretch>
          </p:blipFill>
          <p:spPr>
            <a:xfrm>
              <a:off x="1656111" y="2023205"/>
              <a:ext cx="277844" cy="131254"/>
            </a:xfrm>
            <a:prstGeom prst="rect">
              <a:avLst/>
            </a:prstGeom>
          </p:spPr>
        </p:pic>
        <p:pic>
          <p:nvPicPr>
            <p:cNvPr id="37" name="object 37"/>
            <p:cNvPicPr/>
            <p:nvPr/>
          </p:nvPicPr>
          <p:blipFill>
            <a:blip r:embed="rId19" cstate="print"/>
            <a:stretch>
              <a:fillRect/>
            </a:stretch>
          </p:blipFill>
          <p:spPr>
            <a:xfrm>
              <a:off x="1975199" y="2023205"/>
              <a:ext cx="210597" cy="102298"/>
            </a:xfrm>
            <a:prstGeom prst="rect">
              <a:avLst/>
            </a:prstGeom>
          </p:spPr>
        </p:pic>
      </p:grpSp>
      <p:sp>
        <p:nvSpPr>
          <p:cNvPr id="38" name="object 38"/>
          <p:cNvSpPr/>
          <p:nvPr/>
        </p:nvSpPr>
        <p:spPr>
          <a:xfrm>
            <a:off x="2242280" y="2023649"/>
            <a:ext cx="12700" cy="40640"/>
          </a:xfrm>
          <a:custGeom>
            <a:avLst/>
            <a:gdLst/>
            <a:ahLst/>
            <a:cxnLst/>
            <a:rect l="l" t="t" r="r" b="b"/>
            <a:pathLst>
              <a:path w="12700" h="40639">
                <a:moveTo>
                  <a:pt x="0" y="0"/>
                </a:moveTo>
                <a:lnTo>
                  <a:pt x="12192" y="0"/>
                </a:lnTo>
                <a:lnTo>
                  <a:pt x="12192" y="40639"/>
                </a:lnTo>
                <a:lnTo>
                  <a:pt x="0" y="40639"/>
                </a:lnTo>
                <a:lnTo>
                  <a:pt x="0" y="0"/>
                </a:lnTo>
                <a:close/>
              </a:path>
            </a:pathLst>
          </a:custGeom>
          <a:solidFill>
            <a:srgbClr val="000000"/>
          </a:solidFill>
        </p:spPr>
        <p:txBody>
          <a:bodyPr wrap="square" lIns="0" tIns="0" rIns="0" bIns="0" rtlCol="0"/>
          <a:lstStyle/>
          <a:p>
            <a:endParaRPr/>
          </a:p>
        </p:txBody>
      </p:sp>
      <p:grpSp>
        <p:nvGrpSpPr>
          <p:cNvPr id="39" name="object 39"/>
          <p:cNvGrpSpPr/>
          <p:nvPr/>
        </p:nvGrpSpPr>
        <p:grpSpPr>
          <a:xfrm>
            <a:off x="2242280" y="2021681"/>
            <a:ext cx="4503420" cy="133350"/>
            <a:chOff x="2242280" y="2021681"/>
            <a:chExt cx="4503420" cy="133350"/>
          </a:xfrm>
        </p:grpSpPr>
        <p:sp>
          <p:nvSpPr>
            <p:cNvPr id="40" name="object 40"/>
            <p:cNvSpPr/>
            <p:nvPr/>
          </p:nvSpPr>
          <p:spPr>
            <a:xfrm>
              <a:off x="2242274" y="2023109"/>
              <a:ext cx="621665" cy="131445"/>
            </a:xfrm>
            <a:custGeom>
              <a:avLst/>
              <a:gdLst/>
              <a:ahLst/>
              <a:cxnLst/>
              <a:rect l="l" t="t" r="r" b="b"/>
              <a:pathLst>
                <a:path w="621664" h="131444">
                  <a:moveTo>
                    <a:pt x="77825" y="546"/>
                  </a:moveTo>
                  <a:lnTo>
                    <a:pt x="64109" y="546"/>
                  </a:lnTo>
                  <a:lnTo>
                    <a:pt x="64109" y="41186"/>
                  </a:lnTo>
                  <a:lnTo>
                    <a:pt x="0" y="41186"/>
                  </a:lnTo>
                  <a:lnTo>
                    <a:pt x="0" y="53886"/>
                  </a:lnTo>
                  <a:lnTo>
                    <a:pt x="0" y="100876"/>
                  </a:lnTo>
                  <a:lnTo>
                    <a:pt x="12192" y="100876"/>
                  </a:lnTo>
                  <a:lnTo>
                    <a:pt x="12192" y="53886"/>
                  </a:lnTo>
                  <a:lnTo>
                    <a:pt x="64109" y="53886"/>
                  </a:lnTo>
                  <a:lnTo>
                    <a:pt x="64109" y="100876"/>
                  </a:lnTo>
                  <a:lnTo>
                    <a:pt x="77825" y="100876"/>
                  </a:lnTo>
                  <a:lnTo>
                    <a:pt x="77825" y="53886"/>
                  </a:lnTo>
                  <a:lnTo>
                    <a:pt x="77825" y="41186"/>
                  </a:lnTo>
                  <a:lnTo>
                    <a:pt x="77825" y="546"/>
                  </a:lnTo>
                  <a:close/>
                </a:path>
                <a:path w="621664" h="131444">
                  <a:moveTo>
                    <a:pt x="109918" y="27635"/>
                  </a:moveTo>
                  <a:lnTo>
                    <a:pt x="97726" y="27635"/>
                  </a:lnTo>
                  <a:lnTo>
                    <a:pt x="97726" y="100876"/>
                  </a:lnTo>
                  <a:lnTo>
                    <a:pt x="109918" y="100876"/>
                  </a:lnTo>
                  <a:lnTo>
                    <a:pt x="109918" y="27635"/>
                  </a:lnTo>
                  <a:close/>
                </a:path>
                <a:path w="621664" h="131444">
                  <a:moveTo>
                    <a:pt x="109918" y="203"/>
                  </a:moveTo>
                  <a:lnTo>
                    <a:pt x="97726" y="203"/>
                  </a:lnTo>
                  <a:lnTo>
                    <a:pt x="97726" y="15443"/>
                  </a:lnTo>
                  <a:lnTo>
                    <a:pt x="109918" y="15443"/>
                  </a:lnTo>
                  <a:lnTo>
                    <a:pt x="109918" y="203"/>
                  </a:lnTo>
                  <a:close/>
                </a:path>
                <a:path w="621664" h="131444">
                  <a:moveTo>
                    <a:pt x="187744" y="27635"/>
                  </a:moveTo>
                  <a:lnTo>
                    <a:pt x="177076" y="27635"/>
                  </a:lnTo>
                  <a:lnTo>
                    <a:pt x="177076" y="36779"/>
                  </a:lnTo>
                  <a:lnTo>
                    <a:pt x="177076" y="55067"/>
                  </a:lnTo>
                  <a:lnTo>
                    <a:pt x="177076" y="73355"/>
                  </a:lnTo>
                  <a:lnTo>
                    <a:pt x="174028" y="79451"/>
                  </a:lnTo>
                  <a:lnTo>
                    <a:pt x="170980" y="84023"/>
                  </a:lnTo>
                  <a:lnTo>
                    <a:pt x="166408" y="88684"/>
                  </a:lnTo>
                  <a:lnTo>
                    <a:pt x="161836" y="90208"/>
                  </a:lnTo>
                  <a:lnTo>
                    <a:pt x="151168" y="90208"/>
                  </a:lnTo>
                  <a:lnTo>
                    <a:pt x="146596" y="88684"/>
                  </a:lnTo>
                  <a:lnTo>
                    <a:pt x="142024" y="84023"/>
                  </a:lnTo>
                  <a:lnTo>
                    <a:pt x="138874" y="79451"/>
                  </a:lnTo>
                  <a:lnTo>
                    <a:pt x="135826" y="73355"/>
                  </a:lnTo>
                  <a:lnTo>
                    <a:pt x="135826" y="55067"/>
                  </a:lnTo>
                  <a:lnTo>
                    <a:pt x="138874" y="47447"/>
                  </a:lnTo>
                  <a:lnTo>
                    <a:pt x="142024" y="42875"/>
                  </a:lnTo>
                  <a:lnTo>
                    <a:pt x="151168" y="36779"/>
                  </a:lnTo>
                  <a:lnTo>
                    <a:pt x="161836" y="36779"/>
                  </a:lnTo>
                  <a:lnTo>
                    <a:pt x="166408" y="39827"/>
                  </a:lnTo>
                  <a:lnTo>
                    <a:pt x="174028" y="47447"/>
                  </a:lnTo>
                  <a:lnTo>
                    <a:pt x="177076" y="55067"/>
                  </a:lnTo>
                  <a:lnTo>
                    <a:pt x="177076" y="36779"/>
                  </a:lnTo>
                  <a:lnTo>
                    <a:pt x="170980" y="30683"/>
                  </a:lnTo>
                  <a:lnTo>
                    <a:pt x="163360" y="26111"/>
                  </a:lnTo>
                  <a:lnTo>
                    <a:pt x="149644" y="26111"/>
                  </a:lnTo>
                  <a:lnTo>
                    <a:pt x="143548" y="27635"/>
                  </a:lnTo>
                  <a:lnTo>
                    <a:pt x="138874" y="32207"/>
                  </a:lnTo>
                  <a:lnTo>
                    <a:pt x="134302" y="35255"/>
                  </a:lnTo>
                  <a:lnTo>
                    <a:pt x="129730" y="39827"/>
                  </a:lnTo>
                  <a:lnTo>
                    <a:pt x="128206" y="44399"/>
                  </a:lnTo>
                  <a:lnTo>
                    <a:pt x="125158" y="50495"/>
                  </a:lnTo>
                  <a:lnTo>
                    <a:pt x="123634" y="58115"/>
                  </a:lnTo>
                  <a:lnTo>
                    <a:pt x="123634" y="64211"/>
                  </a:lnTo>
                  <a:lnTo>
                    <a:pt x="141782" y="98399"/>
                  </a:lnTo>
                  <a:lnTo>
                    <a:pt x="155740" y="100876"/>
                  </a:lnTo>
                  <a:lnTo>
                    <a:pt x="163360" y="100876"/>
                  </a:lnTo>
                  <a:lnTo>
                    <a:pt x="169456" y="97828"/>
                  </a:lnTo>
                  <a:lnTo>
                    <a:pt x="175552" y="91732"/>
                  </a:lnTo>
                  <a:lnTo>
                    <a:pt x="175552" y="105448"/>
                  </a:lnTo>
                  <a:lnTo>
                    <a:pt x="174028" y="106972"/>
                  </a:lnTo>
                  <a:lnTo>
                    <a:pt x="174028" y="111544"/>
                  </a:lnTo>
                  <a:lnTo>
                    <a:pt x="167932" y="117640"/>
                  </a:lnTo>
                  <a:lnTo>
                    <a:pt x="164884" y="119164"/>
                  </a:lnTo>
                  <a:lnTo>
                    <a:pt x="160312" y="120688"/>
                  </a:lnTo>
                  <a:lnTo>
                    <a:pt x="149644" y="120688"/>
                  </a:lnTo>
                  <a:lnTo>
                    <a:pt x="145072" y="119164"/>
                  </a:lnTo>
                  <a:lnTo>
                    <a:pt x="142024" y="117640"/>
                  </a:lnTo>
                  <a:lnTo>
                    <a:pt x="140500" y="114592"/>
                  </a:lnTo>
                  <a:lnTo>
                    <a:pt x="138874" y="113068"/>
                  </a:lnTo>
                  <a:lnTo>
                    <a:pt x="138874" y="108496"/>
                  </a:lnTo>
                  <a:lnTo>
                    <a:pt x="126682" y="106972"/>
                  </a:lnTo>
                  <a:lnTo>
                    <a:pt x="126682" y="114592"/>
                  </a:lnTo>
                  <a:lnTo>
                    <a:pt x="128206" y="120688"/>
                  </a:lnTo>
                  <a:lnTo>
                    <a:pt x="134302" y="125260"/>
                  </a:lnTo>
                  <a:lnTo>
                    <a:pt x="138874" y="128308"/>
                  </a:lnTo>
                  <a:lnTo>
                    <a:pt x="146596" y="131356"/>
                  </a:lnTo>
                  <a:lnTo>
                    <a:pt x="161836" y="131356"/>
                  </a:lnTo>
                  <a:lnTo>
                    <a:pt x="187744" y="102400"/>
                  </a:lnTo>
                  <a:lnTo>
                    <a:pt x="187744" y="91732"/>
                  </a:lnTo>
                  <a:lnTo>
                    <a:pt x="187744" y="90208"/>
                  </a:lnTo>
                  <a:lnTo>
                    <a:pt x="187744" y="27635"/>
                  </a:lnTo>
                  <a:close/>
                </a:path>
                <a:path w="621664" h="131444">
                  <a:moveTo>
                    <a:pt x="265645" y="42875"/>
                  </a:moveTo>
                  <a:lnTo>
                    <a:pt x="262597" y="38303"/>
                  </a:lnTo>
                  <a:lnTo>
                    <a:pt x="261073" y="35255"/>
                  </a:lnTo>
                  <a:lnTo>
                    <a:pt x="254889" y="29159"/>
                  </a:lnTo>
                  <a:lnTo>
                    <a:pt x="245745" y="26111"/>
                  </a:lnTo>
                  <a:lnTo>
                    <a:pt x="232029" y="26111"/>
                  </a:lnTo>
                  <a:lnTo>
                    <a:pt x="224409" y="30683"/>
                  </a:lnTo>
                  <a:lnTo>
                    <a:pt x="218313" y="36779"/>
                  </a:lnTo>
                  <a:lnTo>
                    <a:pt x="218313" y="101"/>
                  </a:lnTo>
                  <a:lnTo>
                    <a:pt x="206121" y="101"/>
                  </a:lnTo>
                  <a:lnTo>
                    <a:pt x="206121" y="100876"/>
                  </a:lnTo>
                  <a:lnTo>
                    <a:pt x="218313" y="100876"/>
                  </a:lnTo>
                  <a:lnTo>
                    <a:pt x="218313" y="55067"/>
                  </a:lnTo>
                  <a:lnTo>
                    <a:pt x="219837" y="50495"/>
                  </a:lnTo>
                  <a:lnTo>
                    <a:pt x="224409" y="41351"/>
                  </a:lnTo>
                  <a:lnTo>
                    <a:pt x="230505" y="38303"/>
                  </a:lnTo>
                  <a:lnTo>
                    <a:pt x="235077" y="36779"/>
                  </a:lnTo>
                  <a:lnTo>
                    <a:pt x="242697" y="36779"/>
                  </a:lnTo>
                  <a:lnTo>
                    <a:pt x="247269" y="38303"/>
                  </a:lnTo>
                  <a:lnTo>
                    <a:pt x="248793" y="41351"/>
                  </a:lnTo>
                  <a:lnTo>
                    <a:pt x="251841" y="44399"/>
                  </a:lnTo>
                  <a:lnTo>
                    <a:pt x="253365" y="48971"/>
                  </a:lnTo>
                  <a:lnTo>
                    <a:pt x="253365" y="100876"/>
                  </a:lnTo>
                  <a:lnTo>
                    <a:pt x="265645" y="100876"/>
                  </a:lnTo>
                  <a:lnTo>
                    <a:pt x="265645" y="42875"/>
                  </a:lnTo>
                  <a:close/>
                </a:path>
                <a:path w="621664" h="131444">
                  <a:moveTo>
                    <a:pt x="318033" y="58674"/>
                  </a:moveTo>
                  <a:lnTo>
                    <a:pt x="279933" y="58674"/>
                  </a:lnTo>
                  <a:lnTo>
                    <a:pt x="279933" y="72390"/>
                  </a:lnTo>
                  <a:lnTo>
                    <a:pt x="318033" y="72390"/>
                  </a:lnTo>
                  <a:lnTo>
                    <a:pt x="318033" y="58674"/>
                  </a:lnTo>
                  <a:close/>
                </a:path>
                <a:path w="621664" h="131444">
                  <a:moveTo>
                    <a:pt x="395389" y="88900"/>
                  </a:moveTo>
                  <a:lnTo>
                    <a:pt x="346519" y="88900"/>
                  </a:lnTo>
                  <a:lnTo>
                    <a:pt x="346519" y="0"/>
                  </a:lnTo>
                  <a:lnTo>
                    <a:pt x="332803" y="0"/>
                  </a:lnTo>
                  <a:lnTo>
                    <a:pt x="332803" y="88900"/>
                  </a:lnTo>
                  <a:lnTo>
                    <a:pt x="332803" y="100330"/>
                  </a:lnTo>
                  <a:lnTo>
                    <a:pt x="395389" y="100330"/>
                  </a:lnTo>
                  <a:lnTo>
                    <a:pt x="395389" y="88900"/>
                  </a:lnTo>
                  <a:close/>
                </a:path>
                <a:path w="621664" h="131444">
                  <a:moveTo>
                    <a:pt x="473202" y="64211"/>
                  </a:moveTo>
                  <a:lnTo>
                    <a:pt x="472795" y="58115"/>
                  </a:lnTo>
                  <a:lnTo>
                    <a:pt x="472630" y="55638"/>
                  </a:lnTo>
                  <a:lnTo>
                    <a:pt x="470916" y="48209"/>
                  </a:lnTo>
                  <a:lnTo>
                    <a:pt x="468058" y="41922"/>
                  </a:lnTo>
                  <a:lnTo>
                    <a:pt x="464058" y="36779"/>
                  </a:lnTo>
                  <a:lnTo>
                    <a:pt x="459486" y="32804"/>
                  </a:lnTo>
                  <a:lnTo>
                    <a:pt x="459486" y="52019"/>
                  </a:lnTo>
                  <a:lnTo>
                    <a:pt x="459486" y="58115"/>
                  </a:lnTo>
                  <a:lnTo>
                    <a:pt x="419760" y="58115"/>
                  </a:lnTo>
                  <a:lnTo>
                    <a:pt x="419760" y="52019"/>
                  </a:lnTo>
                  <a:lnTo>
                    <a:pt x="421284" y="45923"/>
                  </a:lnTo>
                  <a:lnTo>
                    <a:pt x="425856" y="42875"/>
                  </a:lnTo>
                  <a:lnTo>
                    <a:pt x="428904" y="38303"/>
                  </a:lnTo>
                  <a:lnTo>
                    <a:pt x="435102" y="36779"/>
                  </a:lnTo>
                  <a:lnTo>
                    <a:pt x="445770" y="36779"/>
                  </a:lnTo>
                  <a:lnTo>
                    <a:pt x="451866" y="39827"/>
                  </a:lnTo>
                  <a:lnTo>
                    <a:pt x="454914" y="44399"/>
                  </a:lnTo>
                  <a:lnTo>
                    <a:pt x="457962" y="47447"/>
                  </a:lnTo>
                  <a:lnTo>
                    <a:pt x="439674" y="26111"/>
                  </a:lnTo>
                  <a:lnTo>
                    <a:pt x="432803" y="26911"/>
                  </a:lnTo>
                  <a:lnTo>
                    <a:pt x="406615" y="56921"/>
                  </a:lnTo>
                  <a:lnTo>
                    <a:pt x="406146" y="64211"/>
                  </a:lnTo>
                  <a:lnTo>
                    <a:pt x="406158" y="67259"/>
                  </a:lnTo>
                  <a:lnTo>
                    <a:pt x="426440" y="100114"/>
                  </a:lnTo>
                  <a:lnTo>
                    <a:pt x="441198" y="102400"/>
                  </a:lnTo>
                  <a:lnTo>
                    <a:pt x="448818" y="102400"/>
                  </a:lnTo>
                  <a:lnTo>
                    <a:pt x="456438" y="100876"/>
                  </a:lnTo>
                  <a:lnTo>
                    <a:pt x="461010" y="96304"/>
                  </a:lnTo>
                  <a:lnTo>
                    <a:pt x="467106" y="93256"/>
                  </a:lnTo>
                  <a:lnTo>
                    <a:pt x="470154" y="87160"/>
                  </a:lnTo>
                  <a:lnTo>
                    <a:pt x="473202" y="79451"/>
                  </a:lnTo>
                  <a:lnTo>
                    <a:pt x="459486" y="77927"/>
                  </a:lnTo>
                  <a:lnTo>
                    <a:pt x="457962" y="82499"/>
                  </a:lnTo>
                  <a:lnTo>
                    <a:pt x="454914" y="87160"/>
                  </a:lnTo>
                  <a:lnTo>
                    <a:pt x="451866" y="88684"/>
                  </a:lnTo>
                  <a:lnTo>
                    <a:pt x="448818" y="91732"/>
                  </a:lnTo>
                  <a:lnTo>
                    <a:pt x="445770" y="93256"/>
                  </a:lnTo>
                  <a:lnTo>
                    <a:pt x="435102" y="93256"/>
                  </a:lnTo>
                  <a:lnTo>
                    <a:pt x="428904" y="90208"/>
                  </a:lnTo>
                  <a:lnTo>
                    <a:pt x="425856" y="85636"/>
                  </a:lnTo>
                  <a:lnTo>
                    <a:pt x="421284" y="82499"/>
                  </a:lnTo>
                  <a:lnTo>
                    <a:pt x="419760" y="76403"/>
                  </a:lnTo>
                  <a:lnTo>
                    <a:pt x="418236" y="67259"/>
                  </a:lnTo>
                  <a:lnTo>
                    <a:pt x="473202" y="67259"/>
                  </a:lnTo>
                  <a:lnTo>
                    <a:pt x="473202" y="64211"/>
                  </a:lnTo>
                  <a:close/>
                </a:path>
                <a:path w="621664" h="131444">
                  <a:moveTo>
                    <a:pt x="546442" y="27635"/>
                  </a:moveTo>
                  <a:lnTo>
                    <a:pt x="534250" y="27635"/>
                  </a:lnTo>
                  <a:lnTo>
                    <a:pt x="517486" y="73355"/>
                  </a:lnTo>
                  <a:lnTo>
                    <a:pt x="512914" y="87160"/>
                  </a:lnTo>
                  <a:lnTo>
                    <a:pt x="512914" y="80975"/>
                  </a:lnTo>
                  <a:lnTo>
                    <a:pt x="509866" y="76403"/>
                  </a:lnTo>
                  <a:lnTo>
                    <a:pt x="493014" y="27635"/>
                  </a:lnTo>
                  <a:lnTo>
                    <a:pt x="480822" y="27635"/>
                  </a:lnTo>
                  <a:lnTo>
                    <a:pt x="508342" y="100876"/>
                  </a:lnTo>
                  <a:lnTo>
                    <a:pt x="519010" y="100876"/>
                  </a:lnTo>
                  <a:lnTo>
                    <a:pt x="546442" y="27635"/>
                  </a:lnTo>
                  <a:close/>
                </a:path>
                <a:path w="621664" h="131444">
                  <a:moveTo>
                    <a:pt x="621322" y="64211"/>
                  </a:moveTo>
                  <a:lnTo>
                    <a:pt x="620915" y="58115"/>
                  </a:lnTo>
                  <a:lnTo>
                    <a:pt x="620750" y="55638"/>
                  </a:lnTo>
                  <a:lnTo>
                    <a:pt x="619036" y="48209"/>
                  </a:lnTo>
                  <a:lnTo>
                    <a:pt x="616178" y="41922"/>
                  </a:lnTo>
                  <a:lnTo>
                    <a:pt x="612178" y="36779"/>
                  </a:lnTo>
                  <a:lnTo>
                    <a:pt x="607504" y="32943"/>
                  </a:lnTo>
                  <a:lnTo>
                    <a:pt x="607504" y="52019"/>
                  </a:lnTo>
                  <a:lnTo>
                    <a:pt x="607504" y="58115"/>
                  </a:lnTo>
                  <a:lnTo>
                    <a:pt x="567880" y="58115"/>
                  </a:lnTo>
                  <a:lnTo>
                    <a:pt x="567880" y="52019"/>
                  </a:lnTo>
                  <a:lnTo>
                    <a:pt x="569404" y="45923"/>
                  </a:lnTo>
                  <a:lnTo>
                    <a:pt x="573976" y="42875"/>
                  </a:lnTo>
                  <a:lnTo>
                    <a:pt x="577024" y="38303"/>
                  </a:lnTo>
                  <a:lnTo>
                    <a:pt x="581596" y="36779"/>
                  </a:lnTo>
                  <a:lnTo>
                    <a:pt x="593788" y="36779"/>
                  </a:lnTo>
                  <a:lnTo>
                    <a:pt x="599884" y="39827"/>
                  </a:lnTo>
                  <a:lnTo>
                    <a:pt x="602932" y="44399"/>
                  </a:lnTo>
                  <a:lnTo>
                    <a:pt x="605980" y="47447"/>
                  </a:lnTo>
                  <a:lnTo>
                    <a:pt x="587692" y="26111"/>
                  </a:lnTo>
                  <a:lnTo>
                    <a:pt x="580237" y="26911"/>
                  </a:lnTo>
                  <a:lnTo>
                    <a:pt x="554736" y="56921"/>
                  </a:lnTo>
                  <a:lnTo>
                    <a:pt x="554266" y="64211"/>
                  </a:lnTo>
                  <a:lnTo>
                    <a:pt x="554278" y="67259"/>
                  </a:lnTo>
                  <a:lnTo>
                    <a:pt x="574548" y="100114"/>
                  </a:lnTo>
                  <a:lnTo>
                    <a:pt x="589216" y="102400"/>
                  </a:lnTo>
                  <a:lnTo>
                    <a:pt x="596836" y="102400"/>
                  </a:lnTo>
                  <a:lnTo>
                    <a:pt x="604456" y="100876"/>
                  </a:lnTo>
                  <a:lnTo>
                    <a:pt x="609028" y="96304"/>
                  </a:lnTo>
                  <a:lnTo>
                    <a:pt x="615226" y="93256"/>
                  </a:lnTo>
                  <a:lnTo>
                    <a:pt x="618274" y="87160"/>
                  </a:lnTo>
                  <a:lnTo>
                    <a:pt x="621322" y="79451"/>
                  </a:lnTo>
                  <a:lnTo>
                    <a:pt x="607504" y="77927"/>
                  </a:lnTo>
                  <a:lnTo>
                    <a:pt x="605980" y="82499"/>
                  </a:lnTo>
                  <a:lnTo>
                    <a:pt x="602932" y="87160"/>
                  </a:lnTo>
                  <a:lnTo>
                    <a:pt x="599884" y="88684"/>
                  </a:lnTo>
                  <a:lnTo>
                    <a:pt x="596836" y="91732"/>
                  </a:lnTo>
                  <a:lnTo>
                    <a:pt x="593788" y="93256"/>
                  </a:lnTo>
                  <a:lnTo>
                    <a:pt x="583120" y="93256"/>
                  </a:lnTo>
                  <a:lnTo>
                    <a:pt x="577024" y="90208"/>
                  </a:lnTo>
                  <a:lnTo>
                    <a:pt x="573976" y="85636"/>
                  </a:lnTo>
                  <a:lnTo>
                    <a:pt x="569404" y="82499"/>
                  </a:lnTo>
                  <a:lnTo>
                    <a:pt x="566356" y="76403"/>
                  </a:lnTo>
                  <a:lnTo>
                    <a:pt x="566356" y="67259"/>
                  </a:lnTo>
                  <a:lnTo>
                    <a:pt x="621322" y="67259"/>
                  </a:lnTo>
                  <a:lnTo>
                    <a:pt x="621322" y="64211"/>
                  </a:lnTo>
                  <a:close/>
                </a:path>
              </a:pathLst>
            </a:custGeom>
            <a:solidFill>
              <a:srgbClr val="000000"/>
            </a:solidFill>
          </p:spPr>
          <p:txBody>
            <a:bodyPr wrap="square" lIns="0" tIns="0" rIns="0" bIns="0" rtlCol="0"/>
            <a:lstStyle/>
            <a:p>
              <a:endParaRPr/>
            </a:p>
          </p:txBody>
        </p:sp>
        <p:pic>
          <p:nvPicPr>
            <p:cNvPr id="41" name="object 41"/>
            <p:cNvPicPr/>
            <p:nvPr/>
          </p:nvPicPr>
          <p:blipFill>
            <a:blip r:embed="rId20" cstate="print"/>
            <a:stretch>
              <a:fillRect/>
            </a:stretch>
          </p:blipFill>
          <p:spPr>
            <a:xfrm>
              <a:off x="2877311" y="2021681"/>
              <a:ext cx="1244060" cy="132778"/>
            </a:xfrm>
            <a:prstGeom prst="rect">
              <a:avLst/>
            </a:prstGeom>
          </p:spPr>
        </p:pic>
        <p:sp>
          <p:nvSpPr>
            <p:cNvPr id="42" name="object 42"/>
            <p:cNvSpPr/>
            <p:nvPr/>
          </p:nvSpPr>
          <p:spPr>
            <a:xfrm>
              <a:off x="4140708" y="2110752"/>
              <a:ext cx="2516505" cy="15240"/>
            </a:xfrm>
            <a:custGeom>
              <a:avLst/>
              <a:gdLst/>
              <a:ahLst/>
              <a:cxnLst/>
              <a:rect l="l" t="t" r="r" b="b"/>
              <a:pathLst>
                <a:path w="2516504" h="15239">
                  <a:moveTo>
                    <a:pt x="15240" y="0"/>
                  </a:moveTo>
                  <a:lnTo>
                    <a:pt x="0" y="0"/>
                  </a:lnTo>
                  <a:lnTo>
                    <a:pt x="0" y="15240"/>
                  </a:lnTo>
                  <a:lnTo>
                    <a:pt x="15240" y="15240"/>
                  </a:lnTo>
                  <a:lnTo>
                    <a:pt x="15240" y="0"/>
                  </a:lnTo>
                  <a:close/>
                </a:path>
                <a:path w="2516504" h="15239">
                  <a:moveTo>
                    <a:pt x="54864" y="0"/>
                  </a:moveTo>
                  <a:lnTo>
                    <a:pt x="39624" y="0"/>
                  </a:lnTo>
                  <a:lnTo>
                    <a:pt x="39624" y="15240"/>
                  </a:lnTo>
                  <a:lnTo>
                    <a:pt x="54864" y="15240"/>
                  </a:lnTo>
                  <a:lnTo>
                    <a:pt x="54864" y="0"/>
                  </a:lnTo>
                  <a:close/>
                </a:path>
                <a:path w="2516504" h="15239">
                  <a:moveTo>
                    <a:pt x="94488" y="0"/>
                  </a:moveTo>
                  <a:lnTo>
                    <a:pt x="79248" y="0"/>
                  </a:lnTo>
                  <a:lnTo>
                    <a:pt x="79248" y="15240"/>
                  </a:lnTo>
                  <a:lnTo>
                    <a:pt x="94488" y="15240"/>
                  </a:lnTo>
                  <a:lnTo>
                    <a:pt x="94488" y="0"/>
                  </a:lnTo>
                  <a:close/>
                </a:path>
                <a:path w="2516504" h="15239">
                  <a:moveTo>
                    <a:pt x="135636" y="0"/>
                  </a:moveTo>
                  <a:lnTo>
                    <a:pt x="118872" y="0"/>
                  </a:lnTo>
                  <a:lnTo>
                    <a:pt x="118872" y="15240"/>
                  </a:lnTo>
                  <a:lnTo>
                    <a:pt x="135636" y="15240"/>
                  </a:lnTo>
                  <a:lnTo>
                    <a:pt x="135636" y="0"/>
                  </a:lnTo>
                  <a:close/>
                </a:path>
                <a:path w="2516504" h="15239">
                  <a:moveTo>
                    <a:pt x="175260" y="0"/>
                  </a:moveTo>
                  <a:lnTo>
                    <a:pt x="160020" y="0"/>
                  </a:lnTo>
                  <a:lnTo>
                    <a:pt x="160020" y="15240"/>
                  </a:lnTo>
                  <a:lnTo>
                    <a:pt x="175260" y="15240"/>
                  </a:lnTo>
                  <a:lnTo>
                    <a:pt x="175260" y="0"/>
                  </a:lnTo>
                  <a:close/>
                </a:path>
                <a:path w="2516504" h="15239">
                  <a:moveTo>
                    <a:pt x="214884" y="0"/>
                  </a:moveTo>
                  <a:lnTo>
                    <a:pt x="199644" y="0"/>
                  </a:lnTo>
                  <a:lnTo>
                    <a:pt x="199644" y="15240"/>
                  </a:lnTo>
                  <a:lnTo>
                    <a:pt x="214884" y="15240"/>
                  </a:lnTo>
                  <a:lnTo>
                    <a:pt x="214884" y="0"/>
                  </a:lnTo>
                  <a:close/>
                </a:path>
                <a:path w="2516504" h="15239">
                  <a:moveTo>
                    <a:pt x="254508" y="0"/>
                  </a:moveTo>
                  <a:lnTo>
                    <a:pt x="239268" y="0"/>
                  </a:lnTo>
                  <a:lnTo>
                    <a:pt x="239268" y="15240"/>
                  </a:lnTo>
                  <a:lnTo>
                    <a:pt x="254508" y="15240"/>
                  </a:lnTo>
                  <a:lnTo>
                    <a:pt x="254508" y="0"/>
                  </a:lnTo>
                  <a:close/>
                </a:path>
                <a:path w="2516504" h="15239">
                  <a:moveTo>
                    <a:pt x="294132" y="0"/>
                  </a:moveTo>
                  <a:lnTo>
                    <a:pt x="278892" y="0"/>
                  </a:lnTo>
                  <a:lnTo>
                    <a:pt x="278892" y="15240"/>
                  </a:lnTo>
                  <a:lnTo>
                    <a:pt x="294132" y="15240"/>
                  </a:lnTo>
                  <a:lnTo>
                    <a:pt x="294132" y="0"/>
                  </a:lnTo>
                  <a:close/>
                </a:path>
                <a:path w="2516504" h="15239">
                  <a:moveTo>
                    <a:pt x="333756" y="0"/>
                  </a:moveTo>
                  <a:lnTo>
                    <a:pt x="318516" y="0"/>
                  </a:lnTo>
                  <a:lnTo>
                    <a:pt x="318516" y="15240"/>
                  </a:lnTo>
                  <a:lnTo>
                    <a:pt x="333756" y="15240"/>
                  </a:lnTo>
                  <a:lnTo>
                    <a:pt x="333756" y="0"/>
                  </a:lnTo>
                  <a:close/>
                </a:path>
                <a:path w="2516504" h="15239">
                  <a:moveTo>
                    <a:pt x="373380" y="0"/>
                  </a:moveTo>
                  <a:lnTo>
                    <a:pt x="358140" y="0"/>
                  </a:lnTo>
                  <a:lnTo>
                    <a:pt x="358140" y="15240"/>
                  </a:lnTo>
                  <a:lnTo>
                    <a:pt x="373380" y="15240"/>
                  </a:lnTo>
                  <a:lnTo>
                    <a:pt x="373380" y="0"/>
                  </a:lnTo>
                  <a:close/>
                </a:path>
                <a:path w="2516504" h="15239">
                  <a:moveTo>
                    <a:pt x="413004" y="0"/>
                  </a:moveTo>
                  <a:lnTo>
                    <a:pt x="397764" y="0"/>
                  </a:lnTo>
                  <a:lnTo>
                    <a:pt x="397764" y="15240"/>
                  </a:lnTo>
                  <a:lnTo>
                    <a:pt x="413004" y="15240"/>
                  </a:lnTo>
                  <a:lnTo>
                    <a:pt x="413004" y="0"/>
                  </a:lnTo>
                  <a:close/>
                </a:path>
                <a:path w="2516504" h="15239">
                  <a:moveTo>
                    <a:pt x="452628" y="0"/>
                  </a:moveTo>
                  <a:lnTo>
                    <a:pt x="437388" y="0"/>
                  </a:lnTo>
                  <a:lnTo>
                    <a:pt x="437388" y="15240"/>
                  </a:lnTo>
                  <a:lnTo>
                    <a:pt x="452628" y="15240"/>
                  </a:lnTo>
                  <a:lnTo>
                    <a:pt x="452628" y="0"/>
                  </a:lnTo>
                  <a:close/>
                </a:path>
                <a:path w="2516504" h="15239">
                  <a:moveTo>
                    <a:pt x="492252" y="0"/>
                  </a:moveTo>
                  <a:lnTo>
                    <a:pt x="477012" y="0"/>
                  </a:lnTo>
                  <a:lnTo>
                    <a:pt x="477012" y="15240"/>
                  </a:lnTo>
                  <a:lnTo>
                    <a:pt x="492252" y="15240"/>
                  </a:lnTo>
                  <a:lnTo>
                    <a:pt x="492252" y="0"/>
                  </a:lnTo>
                  <a:close/>
                </a:path>
                <a:path w="2516504" h="15239">
                  <a:moveTo>
                    <a:pt x="531876" y="0"/>
                  </a:moveTo>
                  <a:lnTo>
                    <a:pt x="516636" y="0"/>
                  </a:lnTo>
                  <a:lnTo>
                    <a:pt x="516636" y="15240"/>
                  </a:lnTo>
                  <a:lnTo>
                    <a:pt x="531876" y="15240"/>
                  </a:lnTo>
                  <a:lnTo>
                    <a:pt x="531876" y="0"/>
                  </a:lnTo>
                  <a:close/>
                </a:path>
                <a:path w="2516504" h="15239">
                  <a:moveTo>
                    <a:pt x="571500" y="0"/>
                  </a:moveTo>
                  <a:lnTo>
                    <a:pt x="556260" y="0"/>
                  </a:lnTo>
                  <a:lnTo>
                    <a:pt x="556260" y="15240"/>
                  </a:lnTo>
                  <a:lnTo>
                    <a:pt x="571500" y="15240"/>
                  </a:lnTo>
                  <a:lnTo>
                    <a:pt x="571500" y="0"/>
                  </a:lnTo>
                  <a:close/>
                </a:path>
                <a:path w="2516504" h="15239">
                  <a:moveTo>
                    <a:pt x="611124" y="0"/>
                  </a:moveTo>
                  <a:lnTo>
                    <a:pt x="595884" y="0"/>
                  </a:lnTo>
                  <a:lnTo>
                    <a:pt x="595884" y="15240"/>
                  </a:lnTo>
                  <a:lnTo>
                    <a:pt x="611124" y="15240"/>
                  </a:lnTo>
                  <a:lnTo>
                    <a:pt x="611124" y="0"/>
                  </a:lnTo>
                  <a:close/>
                </a:path>
                <a:path w="2516504" h="15239">
                  <a:moveTo>
                    <a:pt x="650748" y="0"/>
                  </a:moveTo>
                  <a:lnTo>
                    <a:pt x="635508" y="0"/>
                  </a:lnTo>
                  <a:lnTo>
                    <a:pt x="635508" y="15240"/>
                  </a:lnTo>
                  <a:lnTo>
                    <a:pt x="650748" y="15240"/>
                  </a:lnTo>
                  <a:lnTo>
                    <a:pt x="650748" y="0"/>
                  </a:lnTo>
                  <a:close/>
                </a:path>
                <a:path w="2516504" h="15239">
                  <a:moveTo>
                    <a:pt x="690372" y="0"/>
                  </a:moveTo>
                  <a:lnTo>
                    <a:pt x="675132" y="0"/>
                  </a:lnTo>
                  <a:lnTo>
                    <a:pt x="675132" y="15240"/>
                  </a:lnTo>
                  <a:lnTo>
                    <a:pt x="690372" y="15240"/>
                  </a:lnTo>
                  <a:lnTo>
                    <a:pt x="690372" y="0"/>
                  </a:lnTo>
                  <a:close/>
                </a:path>
                <a:path w="2516504" h="15239">
                  <a:moveTo>
                    <a:pt x="729996" y="0"/>
                  </a:moveTo>
                  <a:lnTo>
                    <a:pt x="714756" y="0"/>
                  </a:lnTo>
                  <a:lnTo>
                    <a:pt x="714756" y="15240"/>
                  </a:lnTo>
                  <a:lnTo>
                    <a:pt x="729996" y="15240"/>
                  </a:lnTo>
                  <a:lnTo>
                    <a:pt x="729996" y="0"/>
                  </a:lnTo>
                  <a:close/>
                </a:path>
                <a:path w="2516504" h="15239">
                  <a:moveTo>
                    <a:pt x="769620" y="0"/>
                  </a:moveTo>
                  <a:lnTo>
                    <a:pt x="754367" y="0"/>
                  </a:lnTo>
                  <a:lnTo>
                    <a:pt x="754367" y="15240"/>
                  </a:lnTo>
                  <a:lnTo>
                    <a:pt x="769620" y="15240"/>
                  </a:lnTo>
                  <a:lnTo>
                    <a:pt x="769620" y="0"/>
                  </a:lnTo>
                  <a:close/>
                </a:path>
                <a:path w="2516504" h="15239">
                  <a:moveTo>
                    <a:pt x="809244" y="0"/>
                  </a:moveTo>
                  <a:lnTo>
                    <a:pt x="794004" y="0"/>
                  </a:lnTo>
                  <a:lnTo>
                    <a:pt x="794004" y="15240"/>
                  </a:lnTo>
                  <a:lnTo>
                    <a:pt x="809244" y="15240"/>
                  </a:lnTo>
                  <a:lnTo>
                    <a:pt x="809244" y="0"/>
                  </a:lnTo>
                  <a:close/>
                </a:path>
                <a:path w="2516504" h="15239">
                  <a:moveTo>
                    <a:pt x="848868" y="0"/>
                  </a:moveTo>
                  <a:lnTo>
                    <a:pt x="833628" y="0"/>
                  </a:lnTo>
                  <a:lnTo>
                    <a:pt x="833628" y="15240"/>
                  </a:lnTo>
                  <a:lnTo>
                    <a:pt x="848868" y="15240"/>
                  </a:lnTo>
                  <a:lnTo>
                    <a:pt x="848868" y="0"/>
                  </a:lnTo>
                  <a:close/>
                </a:path>
                <a:path w="2516504" h="15239">
                  <a:moveTo>
                    <a:pt x="888492" y="0"/>
                  </a:moveTo>
                  <a:lnTo>
                    <a:pt x="873252" y="0"/>
                  </a:lnTo>
                  <a:lnTo>
                    <a:pt x="873252" y="15240"/>
                  </a:lnTo>
                  <a:lnTo>
                    <a:pt x="888492" y="15240"/>
                  </a:lnTo>
                  <a:lnTo>
                    <a:pt x="888492" y="0"/>
                  </a:lnTo>
                  <a:close/>
                </a:path>
                <a:path w="2516504" h="15239">
                  <a:moveTo>
                    <a:pt x="928103" y="0"/>
                  </a:moveTo>
                  <a:lnTo>
                    <a:pt x="912876" y="0"/>
                  </a:lnTo>
                  <a:lnTo>
                    <a:pt x="912876" y="15240"/>
                  </a:lnTo>
                  <a:lnTo>
                    <a:pt x="928103" y="15240"/>
                  </a:lnTo>
                  <a:lnTo>
                    <a:pt x="928103" y="0"/>
                  </a:lnTo>
                  <a:close/>
                </a:path>
                <a:path w="2516504" h="15239">
                  <a:moveTo>
                    <a:pt x="967740" y="0"/>
                  </a:moveTo>
                  <a:lnTo>
                    <a:pt x="952487" y="0"/>
                  </a:lnTo>
                  <a:lnTo>
                    <a:pt x="952487" y="15240"/>
                  </a:lnTo>
                  <a:lnTo>
                    <a:pt x="967740" y="15240"/>
                  </a:lnTo>
                  <a:lnTo>
                    <a:pt x="967740" y="0"/>
                  </a:lnTo>
                  <a:close/>
                </a:path>
                <a:path w="2516504" h="15239">
                  <a:moveTo>
                    <a:pt x="1007351" y="0"/>
                  </a:moveTo>
                  <a:lnTo>
                    <a:pt x="992124" y="0"/>
                  </a:lnTo>
                  <a:lnTo>
                    <a:pt x="992124" y="15240"/>
                  </a:lnTo>
                  <a:lnTo>
                    <a:pt x="1007351" y="15240"/>
                  </a:lnTo>
                  <a:lnTo>
                    <a:pt x="1007351" y="0"/>
                  </a:lnTo>
                  <a:close/>
                </a:path>
                <a:path w="2516504" h="15239">
                  <a:moveTo>
                    <a:pt x="1046988" y="0"/>
                  </a:moveTo>
                  <a:lnTo>
                    <a:pt x="1031735" y="0"/>
                  </a:lnTo>
                  <a:lnTo>
                    <a:pt x="1031735" y="15240"/>
                  </a:lnTo>
                  <a:lnTo>
                    <a:pt x="1046988" y="15240"/>
                  </a:lnTo>
                  <a:lnTo>
                    <a:pt x="1046988" y="0"/>
                  </a:lnTo>
                  <a:close/>
                </a:path>
                <a:path w="2516504" h="15239">
                  <a:moveTo>
                    <a:pt x="1088136" y="0"/>
                  </a:moveTo>
                  <a:lnTo>
                    <a:pt x="1072896" y="0"/>
                  </a:lnTo>
                  <a:lnTo>
                    <a:pt x="1072896" y="15240"/>
                  </a:lnTo>
                  <a:lnTo>
                    <a:pt x="1088136" y="15240"/>
                  </a:lnTo>
                  <a:lnTo>
                    <a:pt x="1088136" y="0"/>
                  </a:lnTo>
                  <a:close/>
                </a:path>
                <a:path w="2516504" h="15239">
                  <a:moveTo>
                    <a:pt x="1127760" y="0"/>
                  </a:moveTo>
                  <a:lnTo>
                    <a:pt x="1112520" y="0"/>
                  </a:lnTo>
                  <a:lnTo>
                    <a:pt x="1112520" y="15240"/>
                  </a:lnTo>
                  <a:lnTo>
                    <a:pt x="1127760" y="15240"/>
                  </a:lnTo>
                  <a:lnTo>
                    <a:pt x="1127760" y="0"/>
                  </a:lnTo>
                  <a:close/>
                </a:path>
                <a:path w="2516504" h="15239">
                  <a:moveTo>
                    <a:pt x="1167384" y="0"/>
                  </a:moveTo>
                  <a:lnTo>
                    <a:pt x="1152144" y="0"/>
                  </a:lnTo>
                  <a:lnTo>
                    <a:pt x="1152144" y="15240"/>
                  </a:lnTo>
                  <a:lnTo>
                    <a:pt x="1167384" y="15240"/>
                  </a:lnTo>
                  <a:lnTo>
                    <a:pt x="1167384" y="0"/>
                  </a:lnTo>
                  <a:close/>
                </a:path>
                <a:path w="2516504" h="15239">
                  <a:moveTo>
                    <a:pt x="1207008" y="0"/>
                  </a:moveTo>
                  <a:lnTo>
                    <a:pt x="1191768" y="0"/>
                  </a:lnTo>
                  <a:lnTo>
                    <a:pt x="1191768" y="15240"/>
                  </a:lnTo>
                  <a:lnTo>
                    <a:pt x="1207008" y="15240"/>
                  </a:lnTo>
                  <a:lnTo>
                    <a:pt x="1207008" y="0"/>
                  </a:lnTo>
                  <a:close/>
                </a:path>
                <a:path w="2516504" h="15239">
                  <a:moveTo>
                    <a:pt x="1246619" y="0"/>
                  </a:moveTo>
                  <a:lnTo>
                    <a:pt x="1231392" y="0"/>
                  </a:lnTo>
                  <a:lnTo>
                    <a:pt x="1231392" y="15240"/>
                  </a:lnTo>
                  <a:lnTo>
                    <a:pt x="1246619" y="15240"/>
                  </a:lnTo>
                  <a:lnTo>
                    <a:pt x="1246619" y="0"/>
                  </a:lnTo>
                  <a:close/>
                </a:path>
                <a:path w="2516504" h="15239">
                  <a:moveTo>
                    <a:pt x="1286256" y="0"/>
                  </a:moveTo>
                  <a:lnTo>
                    <a:pt x="1271003" y="0"/>
                  </a:lnTo>
                  <a:lnTo>
                    <a:pt x="1271003" y="15240"/>
                  </a:lnTo>
                  <a:lnTo>
                    <a:pt x="1286256" y="15240"/>
                  </a:lnTo>
                  <a:lnTo>
                    <a:pt x="1286256" y="0"/>
                  </a:lnTo>
                  <a:close/>
                </a:path>
                <a:path w="2516504" h="15239">
                  <a:moveTo>
                    <a:pt x="1325880" y="0"/>
                  </a:moveTo>
                  <a:lnTo>
                    <a:pt x="1310640" y="0"/>
                  </a:lnTo>
                  <a:lnTo>
                    <a:pt x="1310640" y="15240"/>
                  </a:lnTo>
                  <a:lnTo>
                    <a:pt x="1325880" y="15240"/>
                  </a:lnTo>
                  <a:lnTo>
                    <a:pt x="1325880" y="0"/>
                  </a:lnTo>
                  <a:close/>
                </a:path>
                <a:path w="2516504" h="15239">
                  <a:moveTo>
                    <a:pt x="1365504" y="0"/>
                  </a:moveTo>
                  <a:lnTo>
                    <a:pt x="1350251" y="0"/>
                  </a:lnTo>
                  <a:lnTo>
                    <a:pt x="1350251" y="15240"/>
                  </a:lnTo>
                  <a:lnTo>
                    <a:pt x="1365504" y="15240"/>
                  </a:lnTo>
                  <a:lnTo>
                    <a:pt x="1365504" y="0"/>
                  </a:lnTo>
                  <a:close/>
                </a:path>
                <a:path w="2516504" h="15239">
                  <a:moveTo>
                    <a:pt x="1405128" y="0"/>
                  </a:moveTo>
                  <a:lnTo>
                    <a:pt x="1389888" y="0"/>
                  </a:lnTo>
                  <a:lnTo>
                    <a:pt x="1389888" y="15240"/>
                  </a:lnTo>
                  <a:lnTo>
                    <a:pt x="1405128" y="15240"/>
                  </a:lnTo>
                  <a:lnTo>
                    <a:pt x="1405128" y="0"/>
                  </a:lnTo>
                  <a:close/>
                </a:path>
                <a:path w="2516504" h="15239">
                  <a:moveTo>
                    <a:pt x="1444752" y="0"/>
                  </a:moveTo>
                  <a:lnTo>
                    <a:pt x="1429512" y="0"/>
                  </a:lnTo>
                  <a:lnTo>
                    <a:pt x="1429512" y="15240"/>
                  </a:lnTo>
                  <a:lnTo>
                    <a:pt x="1444752" y="15240"/>
                  </a:lnTo>
                  <a:lnTo>
                    <a:pt x="1444752" y="0"/>
                  </a:lnTo>
                  <a:close/>
                </a:path>
                <a:path w="2516504" h="15239">
                  <a:moveTo>
                    <a:pt x="1484376" y="0"/>
                  </a:moveTo>
                  <a:lnTo>
                    <a:pt x="1469136" y="0"/>
                  </a:lnTo>
                  <a:lnTo>
                    <a:pt x="1469136" y="15240"/>
                  </a:lnTo>
                  <a:lnTo>
                    <a:pt x="1484376" y="15240"/>
                  </a:lnTo>
                  <a:lnTo>
                    <a:pt x="1484376" y="0"/>
                  </a:lnTo>
                  <a:close/>
                </a:path>
                <a:path w="2516504" h="15239">
                  <a:moveTo>
                    <a:pt x="1523987" y="0"/>
                  </a:moveTo>
                  <a:lnTo>
                    <a:pt x="1508760" y="0"/>
                  </a:lnTo>
                  <a:lnTo>
                    <a:pt x="1508760" y="15240"/>
                  </a:lnTo>
                  <a:lnTo>
                    <a:pt x="1523987" y="15240"/>
                  </a:lnTo>
                  <a:lnTo>
                    <a:pt x="1523987" y="0"/>
                  </a:lnTo>
                  <a:close/>
                </a:path>
                <a:path w="2516504" h="15239">
                  <a:moveTo>
                    <a:pt x="1563624" y="0"/>
                  </a:moveTo>
                  <a:lnTo>
                    <a:pt x="1548384" y="0"/>
                  </a:lnTo>
                  <a:lnTo>
                    <a:pt x="1548384" y="15240"/>
                  </a:lnTo>
                  <a:lnTo>
                    <a:pt x="1563624" y="15240"/>
                  </a:lnTo>
                  <a:lnTo>
                    <a:pt x="1563624" y="0"/>
                  </a:lnTo>
                  <a:close/>
                </a:path>
                <a:path w="2516504" h="15239">
                  <a:moveTo>
                    <a:pt x="1603235" y="0"/>
                  </a:moveTo>
                  <a:lnTo>
                    <a:pt x="1588008" y="0"/>
                  </a:lnTo>
                  <a:lnTo>
                    <a:pt x="1588008" y="15240"/>
                  </a:lnTo>
                  <a:lnTo>
                    <a:pt x="1603235" y="15240"/>
                  </a:lnTo>
                  <a:lnTo>
                    <a:pt x="1603235" y="0"/>
                  </a:lnTo>
                  <a:close/>
                </a:path>
                <a:path w="2516504" h="15239">
                  <a:moveTo>
                    <a:pt x="1642872" y="0"/>
                  </a:moveTo>
                  <a:lnTo>
                    <a:pt x="1627619" y="0"/>
                  </a:lnTo>
                  <a:lnTo>
                    <a:pt x="1627619" y="15240"/>
                  </a:lnTo>
                  <a:lnTo>
                    <a:pt x="1642872" y="15240"/>
                  </a:lnTo>
                  <a:lnTo>
                    <a:pt x="1642872" y="0"/>
                  </a:lnTo>
                  <a:close/>
                </a:path>
                <a:path w="2516504" h="15239">
                  <a:moveTo>
                    <a:pt x="1682496" y="0"/>
                  </a:moveTo>
                  <a:lnTo>
                    <a:pt x="1667256" y="0"/>
                  </a:lnTo>
                  <a:lnTo>
                    <a:pt x="1667256" y="15240"/>
                  </a:lnTo>
                  <a:lnTo>
                    <a:pt x="1682496" y="15240"/>
                  </a:lnTo>
                  <a:lnTo>
                    <a:pt x="1682496" y="0"/>
                  </a:lnTo>
                  <a:close/>
                </a:path>
                <a:path w="2516504" h="15239">
                  <a:moveTo>
                    <a:pt x="1722120" y="0"/>
                  </a:moveTo>
                  <a:lnTo>
                    <a:pt x="1706880" y="0"/>
                  </a:lnTo>
                  <a:lnTo>
                    <a:pt x="1706880" y="15240"/>
                  </a:lnTo>
                  <a:lnTo>
                    <a:pt x="1722120" y="15240"/>
                  </a:lnTo>
                  <a:lnTo>
                    <a:pt x="1722120" y="0"/>
                  </a:lnTo>
                  <a:close/>
                </a:path>
                <a:path w="2516504" h="15239">
                  <a:moveTo>
                    <a:pt x="1761744" y="0"/>
                  </a:moveTo>
                  <a:lnTo>
                    <a:pt x="1746504" y="0"/>
                  </a:lnTo>
                  <a:lnTo>
                    <a:pt x="1746504" y="15240"/>
                  </a:lnTo>
                  <a:lnTo>
                    <a:pt x="1761744" y="15240"/>
                  </a:lnTo>
                  <a:lnTo>
                    <a:pt x="1761744" y="0"/>
                  </a:lnTo>
                  <a:close/>
                </a:path>
                <a:path w="2516504" h="15239">
                  <a:moveTo>
                    <a:pt x="1801368" y="0"/>
                  </a:moveTo>
                  <a:lnTo>
                    <a:pt x="1786128" y="0"/>
                  </a:lnTo>
                  <a:lnTo>
                    <a:pt x="1786128" y="15240"/>
                  </a:lnTo>
                  <a:lnTo>
                    <a:pt x="1801368" y="15240"/>
                  </a:lnTo>
                  <a:lnTo>
                    <a:pt x="1801368" y="0"/>
                  </a:lnTo>
                  <a:close/>
                </a:path>
                <a:path w="2516504" h="15239">
                  <a:moveTo>
                    <a:pt x="1840992" y="0"/>
                  </a:moveTo>
                  <a:lnTo>
                    <a:pt x="1825752" y="0"/>
                  </a:lnTo>
                  <a:lnTo>
                    <a:pt x="1825752" y="15240"/>
                  </a:lnTo>
                  <a:lnTo>
                    <a:pt x="1840992" y="15240"/>
                  </a:lnTo>
                  <a:lnTo>
                    <a:pt x="1840992" y="0"/>
                  </a:lnTo>
                  <a:close/>
                </a:path>
                <a:path w="2516504" h="15239">
                  <a:moveTo>
                    <a:pt x="1880603" y="0"/>
                  </a:moveTo>
                  <a:lnTo>
                    <a:pt x="1865376" y="0"/>
                  </a:lnTo>
                  <a:lnTo>
                    <a:pt x="1865376" y="15240"/>
                  </a:lnTo>
                  <a:lnTo>
                    <a:pt x="1880603" y="15240"/>
                  </a:lnTo>
                  <a:lnTo>
                    <a:pt x="1880603" y="0"/>
                  </a:lnTo>
                  <a:close/>
                </a:path>
                <a:path w="2516504" h="15239">
                  <a:moveTo>
                    <a:pt x="1920240" y="0"/>
                  </a:moveTo>
                  <a:lnTo>
                    <a:pt x="1904987" y="0"/>
                  </a:lnTo>
                  <a:lnTo>
                    <a:pt x="1904987" y="15240"/>
                  </a:lnTo>
                  <a:lnTo>
                    <a:pt x="1920240" y="15240"/>
                  </a:lnTo>
                  <a:lnTo>
                    <a:pt x="1920240" y="0"/>
                  </a:lnTo>
                  <a:close/>
                </a:path>
                <a:path w="2516504" h="15239">
                  <a:moveTo>
                    <a:pt x="1959851" y="0"/>
                  </a:moveTo>
                  <a:lnTo>
                    <a:pt x="1944624" y="0"/>
                  </a:lnTo>
                  <a:lnTo>
                    <a:pt x="1944624" y="15240"/>
                  </a:lnTo>
                  <a:lnTo>
                    <a:pt x="1959851" y="15240"/>
                  </a:lnTo>
                  <a:lnTo>
                    <a:pt x="1959851" y="0"/>
                  </a:lnTo>
                  <a:close/>
                </a:path>
                <a:path w="2516504" h="15239">
                  <a:moveTo>
                    <a:pt x="1999488" y="0"/>
                  </a:moveTo>
                  <a:lnTo>
                    <a:pt x="1984235" y="0"/>
                  </a:lnTo>
                  <a:lnTo>
                    <a:pt x="1984235" y="15240"/>
                  </a:lnTo>
                  <a:lnTo>
                    <a:pt x="1999488" y="15240"/>
                  </a:lnTo>
                  <a:lnTo>
                    <a:pt x="1999488" y="0"/>
                  </a:lnTo>
                  <a:close/>
                </a:path>
                <a:path w="2516504" h="15239">
                  <a:moveTo>
                    <a:pt x="2040636" y="0"/>
                  </a:moveTo>
                  <a:lnTo>
                    <a:pt x="2025396" y="0"/>
                  </a:lnTo>
                  <a:lnTo>
                    <a:pt x="2025396" y="15240"/>
                  </a:lnTo>
                  <a:lnTo>
                    <a:pt x="2040636" y="15240"/>
                  </a:lnTo>
                  <a:lnTo>
                    <a:pt x="2040636" y="0"/>
                  </a:lnTo>
                  <a:close/>
                </a:path>
                <a:path w="2516504" h="15239">
                  <a:moveTo>
                    <a:pt x="2080260" y="0"/>
                  </a:moveTo>
                  <a:lnTo>
                    <a:pt x="2065020" y="0"/>
                  </a:lnTo>
                  <a:lnTo>
                    <a:pt x="2065020" y="15240"/>
                  </a:lnTo>
                  <a:lnTo>
                    <a:pt x="2080260" y="15240"/>
                  </a:lnTo>
                  <a:lnTo>
                    <a:pt x="2080260" y="0"/>
                  </a:lnTo>
                  <a:close/>
                </a:path>
                <a:path w="2516504" h="15239">
                  <a:moveTo>
                    <a:pt x="2119884" y="0"/>
                  </a:moveTo>
                  <a:lnTo>
                    <a:pt x="2104644" y="0"/>
                  </a:lnTo>
                  <a:lnTo>
                    <a:pt x="2104644" y="15240"/>
                  </a:lnTo>
                  <a:lnTo>
                    <a:pt x="2119884" y="15240"/>
                  </a:lnTo>
                  <a:lnTo>
                    <a:pt x="2119884" y="0"/>
                  </a:lnTo>
                  <a:close/>
                </a:path>
                <a:path w="2516504" h="15239">
                  <a:moveTo>
                    <a:pt x="2159508" y="0"/>
                  </a:moveTo>
                  <a:lnTo>
                    <a:pt x="2144268" y="0"/>
                  </a:lnTo>
                  <a:lnTo>
                    <a:pt x="2144268" y="15240"/>
                  </a:lnTo>
                  <a:lnTo>
                    <a:pt x="2159508" y="15240"/>
                  </a:lnTo>
                  <a:lnTo>
                    <a:pt x="2159508" y="0"/>
                  </a:lnTo>
                  <a:close/>
                </a:path>
                <a:path w="2516504" h="15239">
                  <a:moveTo>
                    <a:pt x="2199119" y="0"/>
                  </a:moveTo>
                  <a:lnTo>
                    <a:pt x="2183892" y="0"/>
                  </a:lnTo>
                  <a:lnTo>
                    <a:pt x="2183892" y="15240"/>
                  </a:lnTo>
                  <a:lnTo>
                    <a:pt x="2199119" y="15240"/>
                  </a:lnTo>
                  <a:lnTo>
                    <a:pt x="2199119" y="0"/>
                  </a:lnTo>
                  <a:close/>
                </a:path>
                <a:path w="2516504" h="15239">
                  <a:moveTo>
                    <a:pt x="2238756" y="0"/>
                  </a:moveTo>
                  <a:lnTo>
                    <a:pt x="2223503" y="0"/>
                  </a:lnTo>
                  <a:lnTo>
                    <a:pt x="2223503" y="15240"/>
                  </a:lnTo>
                  <a:lnTo>
                    <a:pt x="2238756" y="15240"/>
                  </a:lnTo>
                  <a:lnTo>
                    <a:pt x="2238756" y="0"/>
                  </a:lnTo>
                  <a:close/>
                </a:path>
                <a:path w="2516504" h="15239">
                  <a:moveTo>
                    <a:pt x="2278380" y="0"/>
                  </a:moveTo>
                  <a:lnTo>
                    <a:pt x="2263140" y="0"/>
                  </a:lnTo>
                  <a:lnTo>
                    <a:pt x="2263140" y="15240"/>
                  </a:lnTo>
                  <a:lnTo>
                    <a:pt x="2278380" y="15240"/>
                  </a:lnTo>
                  <a:lnTo>
                    <a:pt x="2278380" y="0"/>
                  </a:lnTo>
                  <a:close/>
                </a:path>
                <a:path w="2516504" h="15239">
                  <a:moveTo>
                    <a:pt x="2318004" y="0"/>
                  </a:moveTo>
                  <a:lnTo>
                    <a:pt x="2302764" y="0"/>
                  </a:lnTo>
                  <a:lnTo>
                    <a:pt x="2302764" y="15240"/>
                  </a:lnTo>
                  <a:lnTo>
                    <a:pt x="2318004" y="15240"/>
                  </a:lnTo>
                  <a:lnTo>
                    <a:pt x="2318004" y="0"/>
                  </a:lnTo>
                  <a:close/>
                </a:path>
                <a:path w="2516504" h="15239">
                  <a:moveTo>
                    <a:pt x="2357628" y="0"/>
                  </a:moveTo>
                  <a:lnTo>
                    <a:pt x="2342388" y="0"/>
                  </a:lnTo>
                  <a:lnTo>
                    <a:pt x="2342388" y="15240"/>
                  </a:lnTo>
                  <a:lnTo>
                    <a:pt x="2357628" y="15240"/>
                  </a:lnTo>
                  <a:lnTo>
                    <a:pt x="2357628" y="0"/>
                  </a:lnTo>
                  <a:close/>
                </a:path>
                <a:path w="2516504" h="15239">
                  <a:moveTo>
                    <a:pt x="2397252" y="0"/>
                  </a:moveTo>
                  <a:lnTo>
                    <a:pt x="2382012" y="0"/>
                  </a:lnTo>
                  <a:lnTo>
                    <a:pt x="2382012" y="15240"/>
                  </a:lnTo>
                  <a:lnTo>
                    <a:pt x="2397252" y="15240"/>
                  </a:lnTo>
                  <a:lnTo>
                    <a:pt x="2397252" y="0"/>
                  </a:lnTo>
                  <a:close/>
                </a:path>
                <a:path w="2516504" h="15239">
                  <a:moveTo>
                    <a:pt x="2436876" y="0"/>
                  </a:moveTo>
                  <a:lnTo>
                    <a:pt x="2421636" y="0"/>
                  </a:lnTo>
                  <a:lnTo>
                    <a:pt x="2421636" y="15240"/>
                  </a:lnTo>
                  <a:lnTo>
                    <a:pt x="2436876" y="15240"/>
                  </a:lnTo>
                  <a:lnTo>
                    <a:pt x="2436876" y="0"/>
                  </a:lnTo>
                  <a:close/>
                </a:path>
                <a:path w="2516504" h="15239">
                  <a:moveTo>
                    <a:pt x="2476487" y="0"/>
                  </a:moveTo>
                  <a:lnTo>
                    <a:pt x="2461260" y="0"/>
                  </a:lnTo>
                  <a:lnTo>
                    <a:pt x="2461260" y="15240"/>
                  </a:lnTo>
                  <a:lnTo>
                    <a:pt x="2476487" y="15240"/>
                  </a:lnTo>
                  <a:lnTo>
                    <a:pt x="2476487" y="0"/>
                  </a:lnTo>
                  <a:close/>
                </a:path>
                <a:path w="2516504" h="15239">
                  <a:moveTo>
                    <a:pt x="2516124" y="0"/>
                  </a:moveTo>
                  <a:lnTo>
                    <a:pt x="2500884" y="0"/>
                  </a:lnTo>
                  <a:lnTo>
                    <a:pt x="2500884" y="15240"/>
                  </a:lnTo>
                  <a:lnTo>
                    <a:pt x="2516124" y="15240"/>
                  </a:lnTo>
                  <a:lnTo>
                    <a:pt x="2516124" y="0"/>
                  </a:lnTo>
                  <a:close/>
                </a:path>
              </a:pathLst>
            </a:custGeom>
            <a:solidFill>
              <a:srgbClr val="000000"/>
            </a:solidFill>
          </p:spPr>
          <p:txBody>
            <a:bodyPr wrap="square" lIns="0" tIns="0" rIns="0" bIns="0" rtlCol="0"/>
            <a:lstStyle/>
            <a:p>
              <a:endParaRPr/>
            </a:p>
          </p:txBody>
        </p:sp>
        <p:pic>
          <p:nvPicPr>
            <p:cNvPr id="43" name="object 43"/>
            <p:cNvPicPr/>
            <p:nvPr/>
          </p:nvPicPr>
          <p:blipFill>
            <a:blip r:embed="rId21" cstate="print"/>
            <a:stretch>
              <a:fillRect/>
            </a:stretch>
          </p:blipFill>
          <p:spPr>
            <a:xfrm>
              <a:off x="6679787" y="2024729"/>
              <a:ext cx="65627" cy="100774"/>
            </a:xfrm>
            <a:prstGeom prst="rect">
              <a:avLst/>
            </a:prstGeom>
          </p:spPr>
        </p:pic>
      </p:grpSp>
      <p:sp>
        <p:nvSpPr>
          <p:cNvPr id="44" name="object 44"/>
          <p:cNvSpPr/>
          <p:nvPr/>
        </p:nvSpPr>
        <p:spPr>
          <a:xfrm>
            <a:off x="1250048" y="2261234"/>
            <a:ext cx="172720" cy="102870"/>
          </a:xfrm>
          <a:custGeom>
            <a:avLst/>
            <a:gdLst/>
            <a:ahLst/>
            <a:cxnLst/>
            <a:rect l="l" t="t" r="r" b="b"/>
            <a:pathLst>
              <a:path w="172719" h="102869">
                <a:moveTo>
                  <a:pt x="36677" y="101"/>
                </a:moveTo>
                <a:lnTo>
                  <a:pt x="29057" y="101"/>
                </a:lnTo>
                <a:lnTo>
                  <a:pt x="27533" y="4673"/>
                </a:lnTo>
                <a:lnTo>
                  <a:pt x="13716" y="18389"/>
                </a:lnTo>
                <a:lnTo>
                  <a:pt x="7620" y="21437"/>
                </a:lnTo>
                <a:lnTo>
                  <a:pt x="0" y="26009"/>
                </a:lnTo>
                <a:lnTo>
                  <a:pt x="0" y="36677"/>
                </a:lnTo>
                <a:lnTo>
                  <a:pt x="9144" y="33629"/>
                </a:lnTo>
                <a:lnTo>
                  <a:pt x="18288" y="27533"/>
                </a:lnTo>
                <a:lnTo>
                  <a:pt x="21336" y="24485"/>
                </a:lnTo>
                <a:lnTo>
                  <a:pt x="24485" y="22961"/>
                </a:lnTo>
                <a:lnTo>
                  <a:pt x="24485" y="100774"/>
                </a:lnTo>
                <a:lnTo>
                  <a:pt x="36677" y="100774"/>
                </a:lnTo>
                <a:lnTo>
                  <a:pt x="36677" y="101"/>
                </a:lnTo>
                <a:close/>
              </a:path>
              <a:path w="172719" h="102869">
                <a:moveTo>
                  <a:pt x="89535" y="87249"/>
                </a:moveTo>
                <a:lnTo>
                  <a:pt x="74295" y="87249"/>
                </a:lnTo>
                <a:lnTo>
                  <a:pt x="74295" y="102501"/>
                </a:lnTo>
                <a:lnTo>
                  <a:pt x="89535" y="102501"/>
                </a:lnTo>
                <a:lnTo>
                  <a:pt x="89535" y="87249"/>
                </a:lnTo>
                <a:close/>
              </a:path>
              <a:path w="172719" h="102869">
                <a:moveTo>
                  <a:pt x="172504" y="19913"/>
                </a:moveTo>
                <a:lnTo>
                  <a:pt x="169456" y="13817"/>
                </a:lnTo>
                <a:lnTo>
                  <a:pt x="164884" y="7721"/>
                </a:lnTo>
                <a:lnTo>
                  <a:pt x="158788" y="3048"/>
                </a:lnTo>
                <a:lnTo>
                  <a:pt x="151168" y="0"/>
                </a:lnTo>
                <a:lnTo>
                  <a:pt x="131267" y="0"/>
                </a:lnTo>
                <a:lnTo>
                  <a:pt x="123647" y="3048"/>
                </a:lnTo>
                <a:lnTo>
                  <a:pt x="119075" y="7721"/>
                </a:lnTo>
                <a:lnTo>
                  <a:pt x="112979" y="12293"/>
                </a:lnTo>
                <a:lnTo>
                  <a:pt x="109931" y="19913"/>
                </a:lnTo>
                <a:lnTo>
                  <a:pt x="108407" y="29057"/>
                </a:lnTo>
                <a:lnTo>
                  <a:pt x="122123" y="30581"/>
                </a:lnTo>
                <a:lnTo>
                  <a:pt x="122123" y="24485"/>
                </a:lnTo>
                <a:lnTo>
                  <a:pt x="123647" y="19913"/>
                </a:lnTo>
                <a:lnTo>
                  <a:pt x="126695" y="15341"/>
                </a:lnTo>
                <a:lnTo>
                  <a:pt x="129743" y="12293"/>
                </a:lnTo>
                <a:lnTo>
                  <a:pt x="135928" y="10769"/>
                </a:lnTo>
                <a:lnTo>
                  <a:pt x="146596" y="10769"/>
                </a:lnTo>
                <a:lnTo>
                  <a:pt x="151168" y="12293"/>
                </a:lnTo>
                <a:lnTo>
                  <a:pt x="154216" y="15341"/>
                </a:lnTo>
                <a:lnTo>
                  <a:pt x="158788" y="18389"/>
                </a:lnTo>
                <a:lnTo>
                  <a:pt x="160312" y="22961"/>
                </a:lnTo>
                <a:lnTo>
                  <a:pt x="160312" y="32105"/>
                </a:lnTo>
                <a:lnTo>
                  <a:pt x="132880" y="64109"/>
                </a:lnTo>
                <a:lnTo>
                  <a:pt x="119075" y="74777"/>
                </a:lnTo>
                <a:lnTo>
                  <a:pt x="109931" y="88582"/>
                </a:lnTo>
                <a:lnTo>
                  <a:pt x="108407" y="93154"/>
                </a:lnTo>
                <a:lnTo>
                  <a:pt x="106883" y="94678"/>
                </a:lnTo>
                <a:lnTo>
                  <a:pt x="106883" y="100774"/>
                </a:lnTo>
                <a:lnTo>
                  <a:pt x="172504" y="100774"/>
                </a:lnTo>
                <a:lnTo>
                  <a:pt x="172504" y="88582"/>
                </a:lnTo>
                <a:lnTo>
                  <a:pt x="123647" y="88582"/>
                </a:lnTo>
                <a:lnTo>
                  <a:pt x="125171" y="87058"/>
                </a:lnTo>
                <a:lnTo>
                  <a:pt x="126695" y="83921"/>
                </a:lnTo>
                <a:lnTo>
                  <a:pt x="128219" y="82397"/>
                </a:lnTo>
                <a:lnTo>
                  <a:pt x="131267" y="80873"/>
                </a:lnTo>
                <a:lnTo>
                  <a:pt x="135928" y="76301"/>
                </a:lnTo>
                <a:lnTo>
                  <a:pt x="161836" y="51917"/>
                </a:lnTo>
                <a:lnTo>
                  <a:pt x="166408" y="47345"/>
                </a:lnTo>
                <a:lnTo>
                  <a:pt x="167932" y="44297"/>
                </a:lnTo>
                <a:lnTo>
                  <a:pt x="170980" y="39725"/>
                </a:lnTo>
                <a:lnTo>
                  <a:pt x="172504" y="36677"/>
                </a:lnTo>
                <a:lnTo>
                  <a:pt x="172504" y="19913"/>
                </a:lnTo>
                <a:close/>
              </a:path>
            </a:pathLst>
          </a:custGeom>
          <a:solidFill>
            <a:srgbClr val="000000"/>
          </a:solidFill>
        </p:spPr>
        <p:txBody>
          <a:bodyPr wrap="square" lIns="0" tIns="0" rIns="0" bIns="0" rtlCol="0"/>
          <a:lstStyle/>
          <a:p>
            <a:endParaRPr/>
          </a:p>
        </p:txBody>
      </p:sp>
      <p:grpSp>
        <p:nvGrpSpPr>
          <p:cNvPr id="45" name="object 45"/>
          <p:cNvGrpSpPr/>
          <p:nvPr/>
        </p:nvGrpSpPr>
        <p:grpSpPr>
          <a:xfrm>
            <a:off x="1660683" y="2259711"/>
            <a:ext cx="5085080" cy="130175"/>
            <a:chOff x="1660683" y="2259711"/>
            <a:chExt cx="5085080" cy="130175"/>
          </a:xfrm>
        </p:grpSpPr>
        <p:pic>
          <p:nvPicPr>
            <p:cNvPr id="46" name="object 46"/>
            <p:cNvPicPr/>
            <p:nvPr/>
          </p:nvPicPr>
          <p:blipFill>
            <a:blip r:embed="rId22" cstate="print"/>
            <a:stretch>
              <a:fillRect/>
            </a:stretch>
          </p:blipFill>
          <p:spPr>
            <a:xfrm>
              <a:off x="1660683" y="2259711"/>
              <a:ext cx="386238" cy="129730"/>
            </a:xfrm>
            <a:prstGeom prst="rect">
              <a:avLst/>
            </a:prstGeom>
          </p:spPr>
        </p:pic>
        <p:sp>
          <p:nvSpPr>
            <p:cNvPr id="47" name="object 47"/>
            <p:cNvSpPr/>
            <p:nvPr/>
          </p:nvSpPr>
          <p:spPr>
            <a:xfrm>
              <a:off x="2075687" y="2348496"/>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51" y="0"/>
                  </a:moveTo>
                  <a:lnTo>
                    <a:pt x="39624" y="0"/>
                  </a:lnTo>
                  <a:lnTo>
                    <a:pt x="39624" y="15240"/>
                  </a:lnTo>
                  <a:lnTo>
                    <a:pt x="54851" y="15240"/>
                  </a:lnTo>
                  <a:lnTo>
                    <a:pt x="54851" y="0"/>
                  </a:lnTo>
                  <a:close/>
                </a:path>
                <a:path w="2795270" h="15239">
                  <a:moveTo>
                    <a:pt x="94488" y="0"/>
                  </a:moveTo>
                  <a:lnTo>
                    <a:pt x="79248" y="0"/>
                  </a:lnTo>
                  <a:lnTo>
                    <a:pt x="79248" y="15240"/>
                  </a:lnTo>
                  <a:lnTo>
                    <a:pt x="94488" y="15240"/>
                  </a:lnTo>
                  <a:lnTo>
                    <a:pt x="94488" y="0"/>
                  </a:lnTo>
                  <a:close/>
                </a:path>
                <a:path w="2795270" h="15239">
                  <a:moveTo>
                    <a:pt x="134112" y="0"/>
                  </a:moveTo>
                  <a:lnTo>
                    <a:pt x="118872" y="0"/>
                  </a:lnTo>
                  <a:lnTo>
                    <a:pt x="118872" y="15240"/>
                  </a:lnTo>
                  <a:lnTo>
                    <a:pt x="134112" y="15240"/>
                  </a:lnTo>
                  <a:lnTo>
                    <a:pt x="134112" y="0"/>
                  </a:lnTo>
                  <a:close/>
                </a:path>
                <a:path w="2795270" h="15239">
                  <a:moveTo>
                    <a:pt x="173736" y="0"/>
                  </a:moveTo>
                  <a:lnTo>
                    <a:pt x="158496" y="0"/>
                  </a:lnTo>
                  <a:lnTo>
                    <a:pt x="158496" y="15240"/>
                  </a:lnTo>
                  <a:lnTo>
                    <a:pt x="173736" y="15240"/>
                  </a:lnTo>
                  <a:lnTo>
                    <a:pt x="173736" y="0"/>
                  </a:lnTo>
                  <a:close/>
                </a:path>
                <a:path w="2795270" h="15239">
                  <a:moveTo>
                    <a:pt x="213360" y="0"/>
                  </a:moveTo>
                  <a:lnTo>
                    <a:pt x="198120" y="0"/>
                  </a:lnTo>
                  <a:lnTo>
                    <a:pt x="198120" y="15240"/>
                  </a:lnTo>
                  <a:lnTo>
                    <a:pt x="213360" y="15240"/>
                  </a:lnTo>
                  <a:lnTo>
                    <a:pt x="213360" y="0"/>
                  </a:lnTo>
                  <a:close/>
                </a:path>
                <a:path w="2795270" h="15239">
                  <a:moveTo>
                    <a:pt x="252984" y="0"/>
                  </a:moveTo>
                  <a:lnTo>
                    <a:pt x="237744" y="0"/>
                  </a:lnTo>
                  <a:lnTo>
                    <a:pt x="237744" y="15240"/>
                  </a:lnTo>
                  <a:lnTo>
                    <a:pt x="252984" y="15240"/>
                  </a:lnTo>
                  <a:lnTo>
                    <a:pt x="252984" y="0"/>
                  </a:lnTo>
                  <a:close/>
                </a:path>
                <a:path w="2795270" h="15239">
                  <a:moveTo>
                    <a:pt x="292608" y="0"/>
                  </a:moveTo>
                  <a:lnTo>
                    <a:pt x="277368" y="0"/>
                  </a:lnTo>
                  <a:lnTo>
                    <a:pt x="277368" y="15240"/>
                  </a:lnTo>
                  <a:lnTo>
                    <a:pt x="292608" y="15240"/>
                  </a:lnTo>
                  <a:lnTo>
                    <a:pt x="292608" y="0"/>
                  </a:lnTo>
                  <a:close/>
                </a:path>
                <a:path w="2795270" h="15239">
                  <a:moveTo>
                    <a:pt x="333756" y="0"/>
                  </a:moveTo>
                  <a:lnTo>
                    <a:pt x="318516" y="0"/>
                  </a:lnTo>
                  <a:lnTo>
                    <a:pt x="318516" y="15240"/>
                  </a:lnTo>
                  <a:lnTo>
                    <a:pt x="333756" y="15240"/>
                  </a:lnTo>
                  <a:lnTo>
                    <a:pt x="333756" y="0"/>
                  </a:lnTo>
                  <a:close/>
                </a:path>
                <a:path w="2795270" h="15239">
                  <a:moveTo>
                    <a:pt x="373380" y="0"/>
                  </a:moveTo>
                  <a:lnTo>
                    <a:pt x="358140" y="0"/>
                  </a:lnTo>
                  <a:lnTo>
                    <a:pt x="358140" y="15240"/>
                  </a:lnTo>
                  <a:lnTo>
                    <a:pt x="373380" y="15240"/>
                  </a:lnTo>
                  <a:lnTo>
                    <a:pt x="373380" y="0"/>
                  </a:lnTo>
                  <a:close/>
                </a:path>
                <a:path w="2795270" h="15239">
                  <a:moveTo>
                    <a:pt x="413004" y="0"/>
                  </a:moveTo>
                  <a:lnTo>
                    <a:pt x="397764" y="0"/>
                  </a:lnTo>
                  <a:lnTo>
                    <a:pt x="397764" y="15240"/>
                  </a:lnTo>
                  <a:lnTo>
                    <a:pt x="413004" y="15240"/>
                  </a:lnTo>
                  <a:lnTo>
                    <a:pt x="413004" y="0"/>
                  </a:lnTo>
                  <a:close/>
                </a:path>
                <a:path w="2795270" h="15239">
                  <a:moveTo>
                    <a:pt x="452628" y="0"/>
                  </a:moveTo>
                  <a:lnTo>
                    <a:pt x="437388" y="0"/>
                  </a:lnTo>
                  <a:lnTo>
                    <a:pt x="437388" y="15240"/>
                  </a:lnTo>
                  <a:lnTo>
                    <a:pt x="452628" y="15240"/>
                  </a:lnTo>
                  <a:lnTo>
                    <a:pt x="452628" y="0"/>
                  </a:lnTo>
                  <a:close/>
                </a:path>
                <a:path w="2795270" h="15239">
                  <a:moveTo>
                    <a:pt x="492252" y="0"/>
                  </a:moveTo>
                  <a:lnTo>
                    <a:pt x="477012" y="0"/>
                  </a:lnTo>
                  <a:lnTo>
                    <a:pt x="477012"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11" y="0"/>
                  </a:moveTo>
                  <a:lnTo>
                    <a:pt x="595884" y="0"/>
                  </a:lnTo>
                  <a:lnTo>
                    <a:pt x="595884" y="15240"/>
                  </a:lnTo>
                  <a:lnTo>
                    <a:pt x="611111" y="15240"/>
                  </a:lnTo>
                  <a:lnTo>
                    <a:pt x="611111" y="0"/>
                  </a:lnTo>
                  <a:close/>
                </a:path>
                <a:path w="2795270" h="15239">
                  <a:moveTo>
                    <a:pt x="650735" y="0"/>
                  </a:moveTo>
                  <a:lnTo>
                    <a:pt x="635508" y="0"/>
                  </a:lnTo>
                  <a:lnTo>
                    <a:pt x="635508" y="15240"/>
                  </a:lnTo>
                  <a:lnTo>
                    <a:pt x="650735" y="15240"/>
                  </a:lnTo>
                  <a:lnTo>
                    <a:pt x="650735" y="0"/>
                  </a:lnTo>
                  <a:close/>
                </a:path>
                <a:path w="2795270" h="15239">
                  <a:moveTo>
                    <a:pt x="690372" y="0"/>
                  </a:moveTo>
                  <a:lnTo>
                    <a:pt x="675119" y="0"/>
                  </a:lnTo>
                  <a:lnTo>
                    <a:pt x="675119" y="15240"/>
                  </a:lnTo>
                  <a:lnTo>
                    <a:pt x="690372" y="15240"/>
                  </a:lnTo>
                  <a:lnTo>
                    <a:pt x="690372" y="0"/>
                  </a:lnTo>
                  <a:close/>
                </a:path>
                <a:path w="2795270" h="15239">
                  <a:moveTo>
                    <a:pt x="729996" y="0"/>
                  </a:moveTo>
                  <a:lnTo>
                    <a:pt x="714743" y="0"/>
                  </a:lnTo>
                  <a:lnTo>
                    <a:pt x="714743" y="15240"/>
                  </a:lnTo>
                  <a:lnTo>
                    <a:pt x="729996" y="15240"/>
                  </a:lnTo>
                  <a:lnTo>
                    <a:pt x="729996" y="0"/>
                  </a:lnTo>
                  <a:close/>
                </a:path>
                <a:path w="2795270" h="15239">
                  <a:moveTo>
                    <a:pt x="769620" y="0"/>
                  </a:moveTo>
                  <a:lnTo>
                    <a:pt x="754380" y="0"/>
                  </a:lnTo>
                  <a:lnTo>
                    <a:pt x="754380"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03" y="0"/>
                  </a:moveTo>
                  <a:lnTo>
                    <a:pt x="912876" y="0"/>
                  </a:lnTo>
                  <a:lnTo>
                    <a:pt x="912876" y="15240"/>
                  </a:lnTo>
                  <a:lnTo>
                    <a:pt x="928103" y="15240"/>
                  </a:lnTo>
                  <a:lnTo>
                    <a:pt x="928103" y="0"/>
                  </a:lnTo>
                  <a:close/>
                </a:path>
                <a:path w="2795270" h="15239">
                  <a:moveTo>
                    <a:pt x="967727" y="0"/>
                  </a:moveTo>
                  <a:lnTo>
                    <a:pt x="952500" y="0"/>
                  </a:lnTo>
                  <a:lnTo>
                    <a:pt x="952500" y="15240"/>
                  </a:lnTo>
                  <a:lnTo>
                    <a:pt x="967727" y="15240"/>
                  </a:lnTo>
                  <a:lnTo>
                    <a:pt x="967727" y="0"/>
                  </a:lnTo>
                  <a:close/>
                </a:path>
                <a:path w="2795270" h="15239">
                  <a:moveTo>
                    <a:pt x="1007364" y="0"/>
                  </a:moveTo>
                  <a:lnTo>
                    <a:pt x="992111" y="0"/>
                  </a:lnTo>
                  <a:lnTo>
                    <a:pt x="992111" y="15240"/>
                  </a:lnTo>
                  <a:lnTo>
                    <a:pt x="1007364" y="15240"/>
                  </a:lnTo>
                  <a:lnTo>
                    <a:pt x="1007364" y="0"/>
                  </a:lnTo>
                  <a:close/>
                </a:path>
                <a:path w="2795270" h="15239">
                  <a:moveTo>
                    <a:pt x="1046988" y="0"/>
                  </a:moveTo>
                  <a:lnTo>
                    <a:pt x="1031735" y="0"/>
                  </a:lnTo>
                  <a:lnTo>
                    <a:pt x="1031735" y="15240"/>
                  </a:lnTo>
                  <a:lnTo>
                    <a:pt x="1046988" y="15240"/>
                  </a:lnTo>
                  <a:lnTo>
                    <a:pt x="1046988" y="0"/>
                  </a:lnTo>
                  <a:close/>
                </a:path>
                <a:path w="2795270" h="15239">
                  <a:moveTo>
                    <a:pt x="1086612" y="0"/>
                  </a:moveTo>
                  <a:lnTo>
                    <a:pt x="1071372" y="0"/>
                  </a:lnTo>
                  <a:lnTo>
                    <a:pt x="1071372" y="15240"/>
                  </a:lnTo>
                  <a:lnTo>
                    <a:pt x="1086612" y="15240"/>
                  </a:lnTo>
                  <a:lnTo>
                    <a:pt x="1086612" y="0"/>
                  </a:lnTo>
                  <a:close/>
                </a:path>
                <a:path w="2795270" h="15239">
                  <a:moveTo>
                    <a:pt x="1126236" y="0"/>
                  </a:moveTo>
                  <a:lnTo>
                    <a:pt x="1110996" y="0"/>
                  </a:lnTo>
                  <a:lnTo>
                    <a:pt x="1110996" y="15240"/>
                  </a:lnTo>
                  <a:lnTo>
                    <a:pt x="1126236" y="15240"/>
                  </a:lnTo>
                  <a:lnTo>
                    <a:pt x="1126236" y="0"/>
                  </a:lnTo>
                  <a:close/>
                </a:path>
                <a:path w="2795270" h="15239">
                  <a:moveTo>
                    <a:pt x="1165860" y="0"/>
                  </a:moveTo>
                  <a:lnTo>
                    <a:pt x="1150620" y="0"/>
                  </a:lnTo>
                  <a:lnTo>
                    <a:pt x="1150620" y="15240"/>
                  </a:lnTo>
                  <a:lnTo>
                    <a:pt x="1165860" y="15240"/>
                  </a:lnTo>
                  <a:lnTo>
                    <a:pt x="1165860"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68" y="0"/>
                  </a:lnTo>
                  <a:lnTo>
                    <a:pt x="1229868" y="15240"/>
                  </a:lnTo>
                  <a:lnTo>
                    <a:pt x="1245108" y="15240"/>
                  </a:lnTo>
                  <a:lnTo>
                    <a:pt x="1245108" y="0"/>
                  </a:lnTo>
                  <a:close/>
                </a:path>
                <a:path w="2795270" h="15239">
                  <a:moveTo>
                    <a:pt x="1286256" y="0"/>
                  </a:moveTo>
                  <a:lnTo>
                    <a:pt x="1271003" y="0"/>
                  </a:lnTo>
                  <a:lnTo>
                    <a:pt x="1271003" y="15240"/>
                  </a:lnTo>
                  <a:lnTo>
                    <a:pt x="1286256" y="15240"/>
                  </a:lnTo>
                  <a:lnTo>
                    <a:pt x="1286256" y="0"/>
                  </a:lnTo>
                  <a:close/>
                </a:path>
                <a:path w="2795270" h="15239">
                  <a:moveTo>
                    <a:pt x="1325880" y="0"/>
                  </a:moveTo>
                  <a:lnTo>
                    <a:pt x="1310627" y="0"/>
                  </a:lnTo>
                  <a:lnTo>
                    <a:pt x="1310627" y="15240"/>
                  </a:lnTo>
                  <a:lnTo>
                    <a:pt x="1325880" y="15240"/>
                  </a:lnTo>
                  <a:lnTo>
                    <a:pt x="1325880" y="0"/>
                  </a:lnTo>
                  <a:close/>
                </a:path>
                <a:path w="2795270" h="15239">
                  <a:moveTo>
                    <a:pt x="1365504" y="0"/>
                  </a:moveTo>
                  <a:lnTo>
                    <a:pt x="1350264" y="0"/>
                  </a:lnTo>
                  <a:lnTo>
                    <a:pt x="1350264" y="15240"/>
                  </a:lnTo>
                  <a:lnTo>
                    <a:pt x="1365504" y="15240"/>
                  </a:lnTo>
                  <a:lnTo>
                    <a:pt x="1365504" y="0"/>
                  </a:lnTo>
                  <a:close/>
                </a:path>
                <a:path w="2795270" h="15239">
                  <a:moveTo>
                    <a:pt x="1405128" y="0"/>
                  </a:moveTo>
                  <a:lnTo>
                    <a:pt x="1389888" y="0"/>
                  </a:lnTo>
                  <a:lnTo>
                    <a:pt x="1389888" y="15240"/>
                  </a:lnTo>
                  <a:lnTo>
                    <a:pt x="1405128" y="15240"/>
                  </a:lnTo>
                  <a:lnTo>
                    <a:pt x="1405128" y="0"/>
                  </a:lnTo>
                  <a:close/>
                </a:path>
                <a:path w="2795270" h="15239">
                  <a:moveTo>
                    <a:pt x="1444752" y="0"/>
                  </a:moveTo>
                  <a:lnTo>
                    <a:pt x="1429512" y="0"/>
                  </a:lnTo>
                  <a:lnTo>
                    <a:pt x="1429512" y="15240"/>
                  </a:lnTo>
                  <a:lnTo>
                    <a:pt x="1444752" y="15240"/>
                  </a:lnTo>
                  <a:lnTo>
                    <a:pt x="1444752" y="0"/>
                  </a:lnTo>
                  <a:close/>
                </a:path>
                <a:path w="2795270" h="15239">
                  <a:moveTo>
                    <a:pt x="1484376" y="0"/>
                  </a:moveTo>
                  <a:lnTo>
                    <a:pt x="1469136" y="0"/>
                  </a:lnTo>
                  <a:lnTo>
                    <a:pt x="1469136" y="15240"/>
                  </a:lnTo>
                  <a:lnTo>
                    <a:pt x="1484376" y="15240"/>
                  </a:lnTo>
                  <a:lnTo>
                    <a:pt x="1484376" y="0"/>
                  </a:lnTo>
                  <a:close/>
                </a:path>
                <a:path w="2795270" h="15239">
                  <a:moveTo>
                    <a:pt x="1524000" y="0"/>
                  </a:moveTo>
                  <a:lnTo>
                    <a:pt x="1508760" y="0"/>
                  </a:lnTo>
                  <a:lnTo>
                    <a:pt x="1508760" y="15240"/>
                  </a:lnTo>
                  <a:lnTo>
                    <a:pt x="1524000" y="15240"/>
                  </a:lnTo>
                  <a:lnTo>
                    <a:pt x="1524000" y="0"/>
                  </a:lnTo>
                  <a:close/>
                </a:path>
                <a:path w="2795270" h="15239">
                  <a:moveTo>
                    <a:pt x="1563611" y="0"/>
                  </a:moveTo>
                  <a:lnTo>
                    <a:pt x="1548384" y="0"/>
                  </a:lnTo>
                  <a:lnTo>
                    <a:pt x="1548384" y="15240"/>
                  </a:lnTo>
                  <a:lnTo>
                    <a:pt x="1563611" y="15240"/>
                  </a:lnTo>
                  <a:lnTo>
                    <a:pt x="1563611" y="0"/>
                  </a:lnTo>
                  <a:close/>
                </a:path>
                <a:path w="2795270" h="15239">
                  <a:moveTo>
                    <a:pt x="1603248" y="0"/>
                  </a:moveTo>
                  <a:lnTo>
                    <a:pt x="1588008" y="0"/>
                  </a:lnTo>
                  <a:lnTo>
                    <a:pt x="1588008" y="15240"/>
                  </a:lnTo>
                  <a:lnTo>
                    <a:pt x="1603248" y="15240"/>
                  </a:lnTo>
                  <a:lnTo>
                    <a:pt x="1603248" y="0"/>
                  </a:lnTo>
                  <a:close/>
                </a:path>
                <a:path w="2795270" h="15239">
                  <a:moveTo>
                    <a:pt x="1642872" y="0"/>
                  </a:moveTo>
                  <a:lnTo>
                    <a:pt x="1627619" y="0"/>
                  </a:lnTo>
                  <a:lnTo>
                    <a:pt x="1627619" y="15240"/>
                  </a:lnTo>
                  <a:lnTo>
                    <a:pt x="1642872" y="15240"/>
                  </a:lnTo>
                  <a:lnTo>
                    <a:pt x="1642872" y="0"/>
                  </a:lnTo>
                  <a:close/>
                </a:path>
                <a:path w="2795270" h="15239">
                  <a:moveTo>
                    <a:pt x="1682496" y="0"/>
                  </a:moveTo>
                  <a:lnTo>
                    <a:pt x="1667256" y="0"/>
                  </a:lnTo>
                  <a:lnTo>
                    <a:pt x="1667256" y="15240"/>
                  </a:lnTo>
                  <a:lnTo>
                    <a:pt x="1682496" y="15240"/>
                  </a:lnTo>
                  <a:lnTo>
                    <a:pt x="1682496" y="0"/>
                  </a:lnTo>
                  <a:close/>
                </a:path>
                <a:path w="2795270" h="15239">
                  <a:moveTo>
                    <a:pt x="1722120" y="0"/>
                  </a:moveTo>
                  <a:lnTo>
                    <a:pt x="1706880" y="0"/>
                  </a:lnTo>
                  <a:lnTo>
                    <a:pt x="1706880" y="15240"/>
                  </a:lnTo>
                  <a:lnTo>
                    <a:pt x="1722120" y="15240"/>
                  </a:lnTo>
                  <a:lnTo>
                    <a:pt x="1722120" y="0"/>
                  </a:lnTo>
                  <a:close/>
                </a:path>
                <a:path w="2795270" h="15239">
                  <a:moveTo>
                    <a:pt x="1761744" y="0"/>
                  </a:moveTo>
                  <a:lnTo>
                    <a:pt x="1746504" y="0"/>
                  </a:lnTo>
                  <a:lnTo>
                    <a:pt x="1746504" y="15240"/>
                  </a:lnTo>
                  <a:lnTo>
                    <a:pt x="1761744" y="15240"/>
                  </a:lnTo>
                  <a:lnTo>
                    <a:pt x="1761744" y="0"/>
                  </a:lnTo>
                  <a:close/>
                </a:path>
                <a:path w="2795270" h="15239">
                  <a:moveTo>
                    <a:pt x="1801368" y="0"/>
                  </a:moveTo>
                  <a:lnTo>
                    <a:pt x="1786128" y="0"/>
                  </a:lnTo>
                  <a:lnTo>
                    <a:pt x="1786128" y="15240"/>
                  </a:lnTo>
                  <a:lnTo>
                    <a:pt x="1801368" y="15240"/>
                  </a:lnTo>
                  <a:lnTo>
                    <a:pt x="1801368" y="0"/>
                  </a:lnTo>
                  <a:close/>
                </a:path>
                <a:path w="2795270" h="15239">
                  <a:moveTo>
                    <a:pt x="1840992" y="0"/>
                  </a:moveTo>
                  <a:lnTo>
                    <a:pt x="1825752" y="0"/>
                  </a:lnTo>
                  <a:lnTo>
                    <a:pt x="1825752" y="15240"/>
                  </a:lnTo>
                  <a:lnTo>
                    <a:pt x="1840992" y="15240"/>
                  </a:lnTo>
                  <a:lnTo>
                    <a:pt x="1840992" y="0"/>
                  </a:lnTo>
                  <a:close/>
                </a:path>
                <a:path w="2795270" h="15239">
                  <a:moveTo>
                    <a:pt x="1880603" y="0"/>
                  </a:moveTo>
                  <a:lnTo>
                    <a:pt x="1865376" y="0"/>
                  </a:lnTo>
                  <a:lnTo>
                    <a:pt x="1865376" y="15240"/>
                  </a:lnTo>
                  <a:lnTo>
                    <a:pt x="1880603" y="15240"/>
                  </a:lnTo>
                  <a:lnTo>
                    <a:pt x="1880603" y="0"/>
                  </a:lnTo>
                  <a:close/>
                </a:path>
                <a:path w="2795270" h="15239">
                  <a:moveTo>
                    <a:pt x="1920240" y="0"/>
                  </a:moveTo>
                  <a:lnTo>
                    <a:pt x="1905000" y="0"/>
                  </a:lnTo>
                  <a:lnTo>
                    <a:pt x="1905000" y="15240"/>
                  </a:lnTo>
                  <a:lnTo>
                    <a:pt x="1920240" y="15240"/>
                  </a:lnTo>
                  <a:lnTo>
                    <a:pt x="1920240" y="0"/>
                  </a:lnTo>
                  <a:close/>
                </a:path>
                <a:path w="2795270" h="15239">
                  <a:moveTo>
                    <a:pt x="1959864" y="0"/>
                  </a:moveTo>
                  <a:lnTo>
                    <a:pt x="1944611" y="0"/>
                  </a:lnTo>
                  <a:lnTo>
                    <a:pt x="1944611" y="15240"/>
                  </a:lnTo>
                  <a:lnTo>
                    <a:pt x="1959864" y="15240"/>
                  </a:lnTo>
                  <a:lnTo>
                    <a:pt x="1959864" y="0"/>
                  </a:lnTo>
                  <a:close/>
                </a:path>
                <a:path w="2795270" h="15239">
                  <a:moveTo>
                    <a:pt x="1999488" y="0"/>
                  </a:moveTo>
                  <a:lnTo>
                    <a:pt x="1984248" y="0"/>
                  </a:lnTo>
                  <a:lnTo>
                    <a:pt x="1984248" y="15240"/>
                  </a:lnTo>
                  <a:lnTo>
                    <a:pt x="1999488" y="15240"/>
                  </a:lnTo>
                  <a:lnTo>
                    <a:pt x="1999488" y="0"/>
                  </a:lnTo>
                  <a:close/>
                </a:path>
                <a:path w="2795270" h="15239">
                  <a:moveTo>
                    <a:pt x="2039112" y="0"/>
                  </a:moveTo>
                  <a:lnTo>
                    <a:pt x="2023872" y="0"/>
                  </a:lnTo>
                  <a:lnTo>
                    <a:pt x="2023872" y="15240"/>
                  </a:lnTo>
                  <a:lnTo>
                    <a:pt x="2039112" y="15240"/>
                  </a:lnTo>
                  <a:lnTo>
                    <a:pt x="2039112" y="0"/>
                  </a:lnTo>
                  <a:close/>
                </a:path>
                <a:path w="2795270" h="15239">
                  <a:moveTo>
                    <a:pt x="2078736" y="0"/>
                  </a:moveTo>
                  <a:lnTo>
                    <a:pt x="2063496" y="0"/>
                  </a:lnTo>
                  <a:lnTo>
                    <a:pt x="2063496" y="15240"/>
                  </a:lnTo>
                  <a:lnTo>
                    <a:pt x="2078736" y="15240"/>
                  </a:lnTo>
                  <a:lnTo>
                    <a:pt x="2078736" y="0"/>
                  </a:lnTo>
                  <a:close/>
                </a:path>
                <a:path w="2795270" h="15239">
                  <a:moveTo>
                    <a:pt x="2118360" y="0"/>
                  </a:moveTo>
                  <a:lnTo>
                    <a:pt x="2103120" y="0"/>
                  </a:lnTo>
                  <a:lnTo>
                    <a:pt x="2103120" y="15240"/>
                  </a:lnTo>
                  <a:lnTo>
                    <a:pt x="2118360" y="15240"/>
                  </a:lnTo>
                  <a:lnTo>
                    <a:pt x="2118360" y="0"/>
                  </a:lnTo>
                  <a:close/>
                </a:path>
                <a:path w="2795270" h="15239">
                  <a:moveTo>
                    <a:pt x="2157984" y="0"/>
                  </a:moveTo>
                  <a:lnTo>
                    <a:pt x="2142744" y="0"/>
                  </a:lnTo>
                  <a:lnTo>
                    <a:pt x="2142744" y="15240"/>
                  </a:lnTo>
                  <a:lnTo>
                    <a:pt x="2157984" y="15240"/>
                  </a:lnTo>
                  <a:lnTo>
                    <a:pt x="2157984" y="0"/>
                  </a:lnTo>
                  <a:close/>
                </a:path>
                <a:path w="2795270" h="15239">
                  <a:moveTo>
                    <a:pt x="2199132" y="0"/>
                  </a:moveTo>
                  <a:lnTo>
                    <a:pt x="2182368" y="0"/>
                  </a:lnTo>
                  <a:lnTo>
                    <a:pt x="2182368" y="15240"/>
                  </a:lnTo>
                  <a:lnTo>
                    <a:pt x="2199132" y="15240"/>
                  </a:lnTo>
                  <a:lnTo>
                    <a:pt x="2199132" y="0"/>
                  </a:lnTo>
                  <a:close/>
                </a:path>
                <a:path w="2795270" h="15239">
                  <a:moveTo>
                    <a:pt x="2238756" y="0"/>
                  </a:moveTo>
                  <a:lnTo>
                    <a:pt x="2223503" y="0"/>
                  </a:lnTo>
                  <a:lnTo>
                    <a:pt x="2223503" y="15240"/>
                  </a:lnTo>
                  <a:lnTo>
                    <a:pt x="2238756" y="15240"/>
                  </a:lnTo>
                  <a:lnTo>
                    <a:pt x="2238756" y="0"/>
                  </a:lnTo>
                  <a:close/>
                </a:path>
                <a:path w="2795270" h="15239">
                  <a:moveTo>
                    <a:pt x="2278380" y="0"/>
                  </a:moveTo>
                  <a:lnTo>
                    <a:pt x="2263140" y="0"/>
                  </a:lnTo>
                  <a:lnTo>
                    <a:pt x="2263140" y="15240"/>
                  </a:lnTo>
                  <a:lnTo>
                    <a:pt x="2278380" y="15240"/>
                  </a:lnTo>
                  <a:lnTo>
                    <a:pt x="2278380" y="0"/>
                  </a:lnTo>
                  <a:close/>
                </a:path>
                <a:path w="2795270" h="15239">
                  <a:moveTo>
                    <a:pt x="2318004" y="0"/>
                  </a:moveTo>
                  <a:lnTo>
                    <a:pt x="2302764" y="0"/>
                  </a:lnTo>
                  <a:lnTo>
                    <a:pt x="2302764" y="15240"/>
                  </a:lnTo>
                  <a:lnTo>
                    <a:pt x="2318004" y="15240"/>
                  </a:lnTo>
                  <a:lnTo>
                    <a:pt x="2318004" y="0"/>
                  </a:lnTo>
                  <a:close/>
                </a:path>
                <a:path w="2795270" h="15239">
                  <a:moveTo>
                    <a:pt x="2357628" y="0"/>
                  </a:moveTo>
                  <a:lnTo>
                    <a:pt x="2342388" y="0"/>
                  </a:lnTo>
                  <a:lnTo>
                    <a:pt x="2342388" y="15240"/>
                  </a:lnTo>
                  <a:lnTo>
                    <a:pt x="2357628" y="15240"/>
                  </a:lnTo>
                  <a:lnTo>
                    <a:pt x="2357628" y="0"/>
                  </a:lnTo>
                  <a:close/>
                </a:path>
                <a:path w="2795270" h="15239">
                  <a:moveTo>
                    <a:pt x="2397252" y="0"/>
                  </a:moveTo>
                  <a:lnTo>
                    <a:pt x="2382012" y="0"/>
                  </a:lnTo>
                  <a:lnTo>
                    <a:pt x="2382012" y="15240"/>
                  </a:lnTo>
                  <a:lnTo>
                    <a:pt x="2397252" y="15240"/>
                  </a:lnTo>
                  <a:lnTo>
                    <a:pt x="2397252" y="0"/>
                  </a:lnTo>
                  <a:close/>
                </a:path>
                <a:path w="2795270" h="15239">
                  <a:moveTo>
                    <a:pt x="2436876" y="0"/>
                  </a:moveTo>
                  <a:lnTo>
                    <a:pt x="2421636" y="0"/>
                  </a:lnTo>
                  <a:lnTo>
                    <a:pt x="2421636" y="15240"/>
                  </a:lnTo>
                  <a:lnTo>
                    <a:pt x="2436876" y="15240"/>
                  </a:lnTo>
                  <a:lnTo>
                    <a:pt x="2436876" y="0"/>
                  </a:lnTo>
                  <a:close/>
                </a:path>
                <a:path w="2795270" h="15239">
                  <a:moveTo>
                    <a:pt x="2476500" y="0"/>
                  </a:moveTo>
                  <a:lnTo>
                    <a:pt x="2461260" y="0"/>
                  </a:lnTo>
                  <a:lnTo>
                    <a:pt x="2461260" y="15240"/>
                  </a:lnTo>
                  <a:lnTo>
                    <a:pt x="2476500" y="15240"/>
                  </a:lnTo>
                  <a:lnTo>
                    <a:pt x="2476500" y="0"/>
                  </a:lnTo>
                  <a:close/>
                </a:path>
                <a:path w="2795270" h="15239">
                  <a:moveTo>
                    <a:pt x="2516124" y="0"/>
                  </a:moveTo>
                  <a:lnTo>
                    <a:pt x="2500884" y="0"/>
                  </a:lnTo>
                  <a:lnTo>
                    <a:pt x="2500884" y="15240"/>
                  </a:lnTo>
                  <a:lnTo>
                    <a:pt x="2516124" y="15240"/>
                  </a:lnTo>
                  <a:lnTo>
                    <a:pt x="2516124" y="0"/>
                  </a:lnTo>
                  <a:close/>
                </a:path>
                <a:path w="2795270" h="15239">
                  <a:moveTo>
                    <a:pt x="2557272" y="0"/>
                  </a:moveTo>
                  <a:lnTo>
                    <a:pt x="2542032" y="0"/>
                  </a:lnTo>
                  <a:lnTo>
                    <a:pt x="2542032" y="15240"/>
                  </a:lnTo>
                  <a:lnTo>
                    <a:pt x="2557272" y="15240"/>
                  </a:lnTo>
                  <a:lnTo>
                    <a:pt x="2557272" y="0"/>
                  </a:lnTo>
                  <a:close/>
                </a:path>
                <a:path w="2795270" h="15239">
                  <a:moveTo>
                    <a:pt x="2596896" y="0"/>
                  </a:moveTo>
                  <a:lnTo>
                    <a:pt x="2581656" y="0"/>
                  </a:lnTo>
                  <a:lnTo>
                    <a:pt x="2581656"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68" y="0"/>
                  </a:moveTo>
                  <a:lnTo>
                    <a:pt x="2700528" y="0"/>
                  </a:lnTo>
                  <a:lnTo>
                    <a:pt x="2700528" y="15240"/>
                  </a:lnTo>
                  <a:lnTo>
                    <a:pt x="2715768" y="15240"/>
                  </a:lnTo>
                  <a:lnTo>
                    <a:pt x="2715768" y="0"/>
                  </a:lnTo>
                  <a:close/>
                </a:path>
                <a:path w="2795270" h="15239">
                  <a:moveTo>
                    <a:pt x="2755392" y="0"/>
                  </a:moveTo>
                  <a:lnTo>
                    <a:pt x="2740152" y="0"/>
                  </a:lnTo>
                  <a:lnTo>
                    <a:pt x="2740152" y="15240"/>
                  </a:lnTo>
                  <a:lnTo>
                    <a:pt x="2755392" y="15240"/>
                  </a:lnTo>
                  <a:lnTo>
                    <a:pt x="2755392" y="0"/>
                  </a:lnTo>
                  <a:close/>
                </a:path>
                <a:path w="2795270" h="15239">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48" name="object 48"/>
            <p:cNvSpPr/>
            <p:nvPr/>
          </p:nvSpPr>
          <p:spPr>
            <a:xfrm>
              <a:off x="4855464" y="2348496"/>
              <a:ext cx="1801495" cy="15240"/>
            </a:xfrm>
            <a:custGeom>
              <a:avLst/>
              <a:gdLst/>
              <a:ahLst/>
              <a:cxnLst/>
              <a:rect l="l" t="t" r="r" b="b"/>
              <a:pathLst>
                <a:path w="1801495" h="15239">
                  <a:moveTo>
                    <a:pt x="15240" y="0"/>
                  </a:moveTo>
                  <a:lnTo>
                    <a:pt x="0" y="0"/>
                  </a:lnTo>
                  <a:lnTo>
                    <a:pt x="0" y="15240"/>
                  </a:lnTo>
                  <a:lnTo>
                    <a:pt x="15240" y="15240"/>
                  </a:lnTo>
                  <a:lnTo>
                    <a:pt x="15240" y="0"/>
                  </a:lnTo>
                  <a:close/>
                </a:path>
                <a:path w="1801495" h="15239">
                  <a:moveTo>
                    <a:pt x="54864" y="0"/>
                  </a:moveTo>
                  <a:lnTo>
                    <a:pt x="39611" y="0"/>
                  </a:lnTo>
                  <a:lnTo>
                    <a:pt x="39611" y="15240"/>
                  </a:lnTo>
                  <a:lnTo>
                    <a:pt x="54864" y="15240"/>
                  </a:lnTo>
                  <a:lnTo>
                    <a:pt x="54864" y="0"/>
                  </a:lnTo>
                  <a:close/>
                </a:path>
                <a:path w="1801495" h="15239">
                  <a:moveTo>
                    <a:pt x="94488" y="0"/>
                  </a:moveTo>
                  <a:lnTo>
                    <a:pt x="79248" y="0"/>
                  </a:lnTo>
                  <a:lnTo>
                    <a:pt x="79248" y="15240"/>
                  </a:lnTo>
                  <a:lnTo>
                    <a:pt x="94488" y="15240"/>
                  </a:lnTo>
                  <a:lnTo>
                    <a:pt x="94488" y="0"/>
                  </a:lnTo>
                  <a:close/>
                </a:path>
                <a:path w="1801495" h="15239">
                  <a:moveTo>
                    <a:pt x="134112" y="0"/>
                  </a:moveTo>
                  <a:lnTo>
                    <a:pt x="118872" y="0"/>
                  </a:lnTo>
                  <a:lnTo>
                    <a:pt x="118872" y="15240"/>
                  </a:lnTo>
                  <a:lnTo>
                    <a:pt x="134112" y="15240"/>
                  </a:lnTo>
                  <a:lnTo>
                    <a:pt x="134112" y="0"/>
                  </a:lnTo>
                  <a:close/>
                </a:path>
                <a:path w="1801495" h="15239">
                  <a:moveTo>
                    <a:pt x="173736" y="0"/>
                  </a:moveTo>
                  <a:lnTo>
                    <a:pt x="158496" y="0"/>
                  </a:lnTo>
                  <a:lnTo>
                    <a:pt x="158496" y="15240"/>
                  </a:lnTo>
                  <a:lnTo>
                    <a:pt x="173736" y="15240"/>
                  </a:lnTo>
                  <a:lnTo>
                    <a:pt x="173736" y="0"/>
                  </a:lnTo>
                  <a:close/>
                </a:path>
                <a:path w="1801495" h="15239">
                  <a:moveTo>
                    <a:pt x="213347" y="0"/>
                  </a:moveTo>
                  <a:lnTo>
                    <a:pt x="198120" y="0"/>
                  </a:lnTo>
                  <a:lnTo>
                    <a:pt x="198120" y="15240"/>
                  </a:lnTo>
                  <a:lnTo>
                    <a:pt x="213347" y="15240"/>
                  </a:lnTo>
                  <a:lnTo>
                    <a:pt x="213347" y="0"/>
                  </a:lnTo>
                  <a:close/>
                </a:path>
                <a:path w="1801495" h="15239">
                  <a:moveTo>
                    <a:pt x="252984" y="0"/>
                  </a:moveTo>
                  <a:lnTo>
                    <a:pt x="237731" y="0"/>
                  </a:lnTo>
                  <a:lnTo>
                    <a:pt x="237731" y="15240"/>
                  </a:lnTo>
                  <a:lnTo>
                    <a:pt x="252984" y="15240"/>
                  </a:lnTo>
                  <a:lnTo>
                    <a:pt x="252984" y="0"/>
                  </a:lnTo>
                  <a:close/>
                </a:path>
                <a:path w="1801495" h="15239">
                  <a:moveTo>
                    <a:pt x="292595" y="0"/>
                  </a:moveTo>
                  <a:lnTo>
                    <a:pt x="277368" y="0"/>
                  </a:lnTo>
                  <a:lnTo>
                    <a:pt x="277368" y="15240"/>
                  </a:lnTo>
                  <a:lnTo>
                    <a:pt x="292595" y="15240"/>
                  </a:lnTo>
                  <a:lnTo>
                    <a:pt x="292595" y="0"/>
                  </a:lnTo>
                  <a:close/>
                </a:path>
                <a:path w="1801495" h="15239">
                  <a:moveTo>
                    <a:pt x="332232" y="0"/>
                  </a:moveTo>
                  <a:lnTo>
                    <a:pt x="316979" y="0"/>
                  </a:lnTo>
                  <a:lnTo>
                    <a:pt x="316979" y="15240"/>
                  </a:lnTo>
                  <a:lnTo>
                    <a:pt x="332232" y="15240"/>
                  </a:lnTo>
                  <a:lnTo>
                    <a:pt x="332232" y="0"/>
                  </a:lnTo>
                  <a:close/>
                </a:path>
                <a:path w="1801495" h="15239">
                  <a:moveTo>
                    <a:pt x="373380" y="0"/>
                  </a:moveTo>
                  <a:lnTo>
                    <a:pt x="358140" y="0"/>
                  </a:lnTo>
                  <a:lnTo>
                    <a:pt x="358140" y="15240"/>
                  </a:lnTo>
                  <a:lnTo>
                    <a:pt x="373380" y="15240"/>
                  </a:lnTo>
                  <a:lnTo>
                    <a:pt x="373380" y="0"/>
                  </a:lnTo>
                  <a:close/>
                </a:path>
                <a:path w="1801495" h="15239">
                  <a:moveTo>
                    <a:pt x="413004" y="0"/>
                  </a:moveTo>
                  <a:lnTo>
                    <a:pt x="397764" y="0"/>
                  </a:lnTo>
                  <a:lnTo>
                    <a:pt x="397764" y="15240"/>
                  </a:lnTo>
                  <a:lnTo>
                    <a:pt x="413004" y="15240"/>
                  </a:lnTo>
                  <a:lnTo>
                    <a:pt x="413004" y="0"/>
                  </a:lnTo>
                  <a:close/>
                </a:path>
                <a:path w="1801495" h="15239">
                  <a:moveTo>
                    <a:pt x="452628" y="0"/>
                  </a:moveTo>
                  <a:lnTo>
                    <a:pt x="437388" y="0"/>
                  </a:lnTo>
                  <a:lnTo>
                    <a:pt x="437388" y="15240"/>
                  </a:lnTo>
                  <a:lnTo>
                    <a:pt x="452628" y="15240"/>
                  </a:lnTo>
                  <a:lnTo>
                    <a:pt x="452628" y="0"/>
                  </a:lnTo>
                  <a:close/>
                </a:path>
                <a:path w="1801495" h="15239">
                  <a:moveTo>
                    <a:pt x="492252" y="0"/>
                  </a:moveTo>
                  <a:lnTo>
                    <a:pt x="477012" y="0"/>
                  </a:lnTo>
                  <a:lnTo>
                    <a:pt x="477012" y="15240"/>
                  </a:lnTo>
                  <a:lnTo>
                    <a:pt x="492252" y="15240"/>
                  </a:lnTo>
                  <a:lnTo>
                    <a:pt x="492252" y="0"/>
                  </a:lnTo>
                  <a:close/>
                </a:path>
                <a:path w="1801495" h="15239">
                  <a:moveTo>
                    <a:pt x="531863" y="0"/>
                  </a:moveTo>
                  <a:lnTo>
                    <a:pt x="516636" y="0"/>
                  </a:lnTo>
                  <a:lnTo>
                    <a:pt x="516636" y="15240"/>
                  </a:lnTo>
                  <a:lnTo>
                    <a:pt x="531863" y="15240"/>
                  </a:lnTo>
                  <a:lnTo>
                    <a:pt x="531863" y="0"/>
                  </a:lnTo>
                  <a:close/>
                </a:path>
                <a:path w="1801495" h="15239">
                  <a:moveTo>
                    <a:pt x="571500" y="0"/>
                  </a:moveTo>
                  <a:lnTo>
                    <a:pt x="556247" y="0"/>
                  </a:lnTo>
                  <a:lnTo>
                    <a:pt x="556247" y="15240"/>
                  </a:lnTo>
                  <a:lnTo>
                    <a:pt x="571500" y="15240"/>
                  </a:lnTo>
                  <a:lnTo>
                    <a:pt x="571500" y="0"/>
                  </a:lnTo>
                  <a:close/>
                </a:path>
                <a:path w="1801495" h="15239">
                  <a:moveTo>
                    <a:pt x="611124" y="0"/>
                  </a:moveTo>
                  <a:lnTo>
                    <a:pt x="595884" y="0"/>
                  </a:lnTo>
                  <a:lnTo>
                    <a:pt x="595884" y="15240"/>
                  </a:lnTo>
                  <a:lnTo>
                    <a:pt x="611124" y="15240"/>
                  </a:lnTo>
                  <a:lnTo>
                    <a:pt x="611124" y="0"/>
                  </a:lnTo>
                  <a:close/>
                </a:path>
                <a:path w="1801495" h="15239">
                  <a:moveTo>
                    <a:pt x="650748" y="0"/>
                  </a:moveTo>
                  <a:lnTo>
                    <a:pt x="635495" y="0"/>
                  </a:lnTo>
                  <a:lnTo>
                    <a:pt x="635495" y="15240"/>
                  </a:lnTo>
                  <a:lnTo>
                    <a:pt x="650748" y="15240"/>
                  </a:lnTo>
                  <a:lnTo>
                    <a:pt x="650748" y="0"/>
                  </a:lnTo>
                  <a:close/>
                </a:path>
                <a:path w="1801495" h="15239">
                  <a:moveTo>
                    <a:pt x="690372" y="0"/>
                  </a:moveTo>
                  <a:lnTo>
                    <a:pt x="675132" y="0"/>
                  </a:lnTo>
                  <a:lnTo>
                    <a:pt x="675132" y="15240"/>
                  </a:lnTo>
                  <a:lnTo>
                    <a:pt x="690372" y="15240"/>
                  </a:lnTo>
                  <a:lnTo>
                    <a:pt x="690372" y="0"/>
                  </a:lnTo>
                  <a:close/>
                </a:path>
                <a:path w="1801495" h="15239">
                  <a:moveTo>
                    <a:pt x="729996" y="0"/>
                  </a:moveTo>
                  <a:lnTo>
                    <a:pt x="714756" y="0"/>
                  </a:lnTo>
                  <a:lnTo>
                    <a:pt x="714756" y="15240"/>
                  </a:lnTo>
                  <a:lnTo>
                    <a:pt x="729996" y="15240"/>
                  </a:lnTo>
                  <a:lnTo>
                    <a:pt x="729996" y="0"/>
                  </a:lnTo>
                  <a:close/>
                </a:path>
                <a:path w="1801495" h="15239">
                  <a:moveTo>
                    <a:pt x="769620" y="0"/>
                  </a:moveTo>
                  <a:lnTo>
                    <a:pt x="754380" y="0"/>
                  </a:lnTo>
                  <a:lnTo>
                    <a:pt x="754380" y="15240"/>
                  </a:lnTo>
                  <a:lnTo>
                    <a:pt x="769620" y="15240"/>
                  </a:lnTo>
                  <a:lnTo>
                    <a:pt x="769620" y="0"/>
                  </a:lnTo>
                  <a:close/>
                </a:path>
                <a:path w="1801495" h="15239">
                  <a:moveTo>
                    <a:pt x="809231" y="0"/>
                  </a:moveTo>
                  <a:lnTo>
                    <a:pt x="794004" y="0"/>
                  </a:lnTo>
                  <a:lnTo>
                    <a:pt x="794004" y="15240"/>
                  </a:lnTo>
                  <a:lnTo>
                    <a:pt x="809231" y="15240"/>
                  </a:lnTo>
                  <a:lnTo>
                    <a:pt x="809231" y="0"/>
                  </a:lnTo>
                  <a:close/>
                </a:path>
                <a:path w="1801495" h="15239">
                  <a:moveTo>
                    <a:pt x="848868" y="0"/>
                  </a:moveTo>
                  <a:lnTo>
                    <a:pt x="833628" y="0"/>
                  </a:lnTo>
                  <a:lnTo>
                    <a:pt x="833628" y="15240"/>
                  </a:lnTo>
                  <a:lnTo>
                    <a:pt x="848868" y="15240"/>
                  </a:lnTo>
                  <a:lnTo>
                    <a:pt x="848868" y="0"/>
                  </a:lnTo>
                  <a:close/>
                </a:path>
                <a:path w="1801495" h="15239">
                  <a:moveTo>
                    <a:pt x="888479" y="0"/>
                  </a:moveTo>
                  <a:lnTo>
                    <a:pt x="873252" y="0"/>
                  </a:lnTo>
                  <a:lnTo>
                    <a:pt x="873252" y="15240"/>
                  </a:lnTo>
                  <a:lnTo>
                    <a:pt x="888479" y="15240"/>
                  </a:lnTo>
                  <a:lnTo>
                    <a:pt x="888479" y="0"/>
                  </a:lnTo>
                  <a:close/>
                </a:path>
                <a:path w="1801495" h="15239">
                  <a:moveTo>
                    <a:pt x="928116" y="0"/>
                  </a:moveTo>
                  <a:lnTo>
                    <a:pt x="912863" y="0"/>
                  </a:lnTo>
                  <a:lnTo>
                    <a:pt x="912863" y="15240"/>
                  </a:lnTo>
                  <a:lnTo>
                    <a:pt x="928116" y="15240"/>
                  </a:lnTo>
                  <a:lnTo>
                    <a:pt x="928116" y="0"/>
                  </a:lnTo>
                  <a:close/>
                </a:path>
                <a:path w="1801495" h="15239">
                  <a:moveTo>
                    <a:pt x="967740" y="0"/>
                  </a:moveTo>
                  <a:lnTo>
                    <a:pt x="952500" y="0"/>
                  </a:lnTo>
                  <a:lnTo>
                    <a:pt x="952500" y="15240"/>
                  </a:lnTo>
                  <a:lnTo>
                    <a:pt x="967740" y="15240"/>
                  </a:lnTo>
                  <a:lnTo>
                    <a:pt x="967740" y="0"/>
                  </a:lnTo>
                  <a:close/>
                </a:path>
                <a:path w="1801495" h="15239">
                  <a:moveTo>
                    <a:pt x="1007364" y="0"/>
                  </a:moveTo>
                  <a:lnTo>
                    <a:pt x="992124" y="0"/>
                  </a:lnTo>
                  <a:lnTo>
                    <a:pt x="992124" y="15240"/>
                  </a:lnTo>
                  <a:lnTo>
                    <a:pt x="1007364" y="15240"/>
                  </a:lnTo>
                  <a:lnTo>
                    <a:pt x="1007364" y="0"/>
                  </a:lnTo>
                  <a:close/>
                </a:path>
                <a:path w="1801495" h="15239">
                  <a:moveTo>
                    <a:pt x="1046988" y="0"/>
                  </a:moveTo>
                  <a:lnTo>
                    <a:pt x="1031748" y="0"/>
                  </a:lnTo>
                  <a:lnTo>
                    <a:pt x="1031748" y="15240"/>
                  </a:lnTo>
                  <a:lnTo>
                    <a:pt x="1046988" y="15240"/>
                  </a:lnTo>
                  <a:lnTo>
                    <a:pt x="1046988" y="0"/>
                  </a:lnTo>
                  <a:close/>
                </a:path>
                <a:path w="1801495" h="15239">
                  <a:moveTo>
                    <a:pt x="1086612" y="0"/>
                  </a:moveTo>
                  <a:lnTo>
                    <a:pt x="1071372" y="0"/>
                  </a:lnTo>
                  <a:lnTo>
                    <a:pt x="1071372" y="15240"/>
                  </a:lnTo>
                  <a:lnTo>
                    <a:pt x="1086612" y="15240"/>
                  </a:lnTo>
                  <a:lnTo>
                    <a:pt x="1086612" y="0"/>
                  </a:lnTo>
                  <a:close/>
                </a:path>
                <a:path w="1801495" h="15239">
                  <a:moveTo>
                    <a:pt x="1126236" y="0"/>
                  </a:moveTo>
                  <a:lnTo>
                    <a:pt x="1110996" y="0"/>
                  </a:lnTo>
                  <a:lnTo>
                    <a:pt x="1110996" y="15240"/>
                  </a:lnTo>
                  <a:lnTo>
                    <a:pt x="1126236" y="15240"/>
                  </a:lnTo>
                  <a:lnTo>
                    <a:pt x="1126236" y="0"/>
                  </a:lnTo>
                  <a:close/>
                </a:path>
                <a:path w="1801495" h="15239">
                  <a:moveTo>
                    <a:pt x="1165847" y="0"/>
                  </a:moveTo>
                  <a:lnTo>
                    <a:pt x="1150620" y="0"/>
                  </a:lnTo>
                  <a:lnTo>
                    <a:pt x="1150620" y="15240"/>
                  </a:lnTo>
                  <a:lnTo>
                    <a:pt x="1165847" y="15240"/>
                  </a:lnTo>
                  <a:lnTo>
                    <a:pt x="1165847" y="0"/>
                  </a:lnTo>
                  <a:close/>
                </a:path>
                <a:path w="1801495" h="15239">
                  <a:moveTo>
                    <a:pt x="1205484" y="0"/>
                  </a:moveTo>
                  <a:lnTo>
                    <a:pt x="1190231" y="0"/>
                  </a:lnTo>
                  <a:lnTo>
                    <a:pt x="1190231" y="15240"/>
                  </a:lnTo>
                  <a:lnTo>
                    <a:pt x="1205484" y="15240"/>
                  </a:lnTo>
                  <a:lnTo>
                    <a:pt x="1205484" y="0"/>
                  </a:lnTo>
                  <a:close/>
                </a:path>
                <a:path w="1801495" h="15239">
                  <a:moveTo>
                    <a:pt x="1245095" y="0"/>
                  </a:moveTo>
                  <a:lnTo>
                    <a:pt x="1229868" y="0"/>
                  </a:lnTo>
                  <a:lnTo>
                    <a:pt x="1229868" y="15240"/>
                  </a:lnTo>
                  <a:lnTo>
                    <a:pt x="1245095" y="15240"/>
                  </a:lnTo>
                  <a:lnTo>
                    <a:pt x="1245095" y="0"/>
                  </a:lnTo>
                  <a:close/>
                </a:path>
                <a:path w="1801495" h="15239">
                  <a:moveTo>
                    <a:pt x="1284732" y="0"/>
                  </a:moveTo>
                  <a:lnTo>
                    <a:pt x="1269479" y="0"/>
                  </a:lnTo>
                  <a:lnTo>
                    <a:pt x="1269479" y="15240"/>
                  </a:lnTo>
                  <a:lnTo>
                    <a:pt x="1284732" y="15240"/>
                  </a:lnTo>
                  <a:lnTo>
                    <a:pt x="1284732" y="0"/>
                  </a:lnTo>
                  <a:close/>
                </a:path>
                <a:path w="1801495" h="15239">
                  <a:moveTo>
                    <a:pt x="1325880" y="0"/>
                  </a:moveTo>
                  <a:lnTo>
                    <a:pt x="1310640" y="0"/>
                  </a:lnTo>
                  <a:lnTo>
                    <a:pt x="1310640" y="15240"/>
                  </a:lnTo>
                  <a:lnTo>
                    <a:pt x="1325880" y="15240"/>
                  </a:lnTo>
                  <a:lnTo>
                    <a:pt x="1325880" y="0"/>
                  </a:lnTo>
                  <a:close/>
                </a:path>
                <a:path w="1801495" h="15239">
                  <a:moveTo>
                    <a:pt x="1365504" y="0"/>
                  </a:moveTo>
                  <a:lnTo>
                    <a:pt x="1350264" y="0"/>
                  </a:lnTo>
                  <a:lnTo>
                    <a:pt x="1350264" y="15240"/>
                  </a:lnTo>
                  <a:lnTo>
                    <a:pt x="1365504" y="15240"/>
                  </a:lnTo>
                  <a:lnTo>
                    <a:pt x="1365504" y="0"/>
                  </a:lnTo>
                  <a:close/>
                </a:path>
                <a:path w="1801495" h="15239">
                  <a:moveTo>
                    <a:pt x="1405128" y="0"/>
                  </a:moveTo>
                  <a:lnTo>
                    <a:pt x="1389888" y="0"/>
                  </a:lnTo>
                  <a:lnTo>
                    <a:pt x="1389888" y="15240"/>
                  </a:lnTo>
                  <a:lnTo>
                    <a:pt x="1405128" y="15240"/>
                  </a:lnTo>
                  <a:lnTo>
                    <a:pt x="1405128" y="0"/>
                  </a:lnTo>
                  <a:close/>
                </a:path>
                <a:path w="1801495" h="15239">
                  <a:moveTo>
                    <a:pt x="1444752" y="0"/>
                  </a:moveTo>
                  <a:lnTo>
                    <a:pt x="1429512" y="0"/>
                  </a:lnTo>
                  <a:lnTo>
                    <a:pt x="1429512" y="15240"/>
                  </a:lnTo>
                  <a:lnTo>
                    <a:pt x="1444752" y="15240"/>
                  </a:lnTo>
                  <a:lnTo>
                    <a:pt x="1444752" y="0"/>
                  </a:lnTo>
                  <a:close/>
                </a:path>
                <a:path w="1801495" h="15239">
                  <a:moveTo>
                    <a:pt x="1484363" y="0"/>
                  </a:moveTo>
                  <a:lnTo>
                    <a:pt x="1469136" y="0"/>
                  </a:lnTo>
                  <a:lnTo>
                    <a:pt x="1469136" y="15240"/>
                  </a:lnTo>
                  <a:lnTo>
                    <a:pt x="1484363" y="15240"/>
                  </a:lnTo>
                  <a:lnTo>
                    <a:pt x="1484363" y="0"/>
                  </a:lnTo>
                  <a:close/>
                </a:path>
                <a:path w="1801495" h="15239">
                  <a:moveTo>
                    <a:pt x="1524000" y="0"/>
                  </a:moveTo>
                  <a:lnTo>
                    <a:pt x="1508747" y="0"/>
                  </a:lnTo>
                  <a:lnTo>
                    <a:pt x="1508747" y="15240"/>
                  </a:lnTo>
                  <a:lnTo>
                    <a:pt x="1524000" y="15240"/>
                  </a:lnTo>
                  <a:lnTo>
                    <a:pt x="1524000" y="0"/>
                  </a:lnTo>
                  <a:close/>
                </a:path>
                <a:path w="1801495" h="15239">
                  <a:moveTo>
                    <a:pt x="1563624" y="0"/>
                  </a:moveTo>
                  <a:lnTo>
                    <a:pt x="1548384" y="0"/>
                  </a:lnTo>
                  <a:lnTo>
                    <a:pt x="1548384" y="15240"/>
                  </a:lnTo>
                  <a:lnTo>
                    <a:pt x="1563624" y="15240"/>
                  </a:lnTo>
                  <a:lnTo>
                    <a:pt x="1563624" y="0"/>
                  </a:lnTo>
                  <a:close/>
                </a:path>
                <a:path w="1801495" h="15239">
                  <a:moveTo>
                    <a:pt x="1603248" y="0"/>
                  </a:moveTo>
                  <a:lnTo>
                    <a:pt x="1588008" y="0"/>
                  </a:lnTo>
                  <a:lnTo>
                    <a:pt x="1588008" y="15240"/>
                  </a:lnTo>
                  <a:lnTo>
                    <a:pt x="1603248" y="15240"/>
                  </a:lnTo>
                  <a:lnTo>
                    <a:pt x="1603248" y="0"/>
                  </a:lnTo>
                  <a:close/>
                </a:path>
                <a:path w="1801495" h="15239">
                  <a:moveTo>
                    <a:pt x="1642872" y="0"/>
                  </a:moveTo>
                  <a:lnTo>
                    <a:pt x="1627632" y="0"/>
                  </a:lnTo>
                  <a:lnTo>
                    <a:pt x="1627632" y="15240"/>
                  </a:lnTo>
                  <a:lnTo>
                    <a:pt x="1642872" y="15240"/>
                  </a:lnTo>
                  <a:lnTo>
                    <a:pt x="1642872" y="0"/>
                  </a:lnTo>
                  <a:close/>
                </a:path>
                <a:path w="1801495" h="15239">
                  <a:moveTo>
                    <a:pt x="1682496" y="0"/>
                  </a:moveTo>
                  <a:lnTo>
                    <a:pt x="1667256" y="0"/>
                  </a:lnTo>
                  <a:lnTo>
                    <a:pt x="1667256" y="15240"/>
                  </a:lnTo>
                  <a:lnTo>
                    <a:pt x="1682496" y="15240"/>
                  </a:lnTo>
                  <a:lnTo>
                    <a:pt x="1682496" y="0"/>
                  </a:lnTo>
                  <a:close/>
                </a:path>
                <a:path w="1801495" h="15239">
                  <a:moveTo>
                    <a:pt x="1722120" y="0"/>
                  </a:moveTo>
                  <a:lnTo>
                    <a:pt x="1706880" y="0"/>
                  </a:lnTo>
                  <a:lnTo>
                    <a:pt x="1706880" y="15240"/>
                  </a:lnTo>
                  <a:lnTo>
                    <a:pt x="1722120" y="15240"/>
                  </a:lnTo>
                  <a:lnTo>
                    <a:pt x="1722120" y="0"/>
                  </a:lnTo>
                  <a:close/>
                </a:path>
                <a:path w="1801495" h="15239">
                  <a:moveTo>
                    <a:pt x="1761731" y="0"/>
                  </a:moveTo>
                  <a:lnTo>
                    <a:pt x="1746504" y="0"/>
                  </a:lnTo>
                  <a:lnTo>
                    <a:pt x="1746504" y="15240"/>
                  </a:lnTo>
                  <a:lnTo>
                    <a:pt x="1761731" y="15240"/>
                  </a:lnTo>
                  <a:lnTo>
                    <a:pt x="1761731" y="0"/>
                  </a:lnTo>
                  <a:close/>
                </a:path>
                <a:path w="1801495" h="15239">
                  <a:moveTo>
                    <a:pt x="1801368" y="0"/>
                  </a:moveTo>
                  <a:lnTo>
                    <a:pt x="1786128" y="0"/>
                  </a:lnTo>
                  <a:lnTo>
                    <a:pt x="1786128" y="15240"/>
                  </a:lnTo>
                  <a:lnTo>
                    <a:pt x="1801368" y="15240"/>
                  </a:lnTo>
                  <a:lnTo>
                    <a:pt x="1801368" y="0"/>
                  </a:lnTo>
                  <a:close/>
                </a:path>
              </a:pathLst>
            </a:custGeom>
            <a:solidFill>
              <a:srgbClr val="000000"/>
            </a:solidFill>
          </p:spPr>
          <p:txBody>
            <a:bodyPr wrap="square" lIns="0" tIns="0" rIns="0" bIns="0" rtlCol="0"/>
            <a:lstStyle/>
            <a:p>
              <a:endParaRPr/>
            </a:p>
          </p:txBody>
        </p:sp>
        <p:pic>
          <p:nvPicPr>
            <p:cNvPr id="49" name="object 49"/>
            <p:cNvPicPr/>
            <p:nvPr/>
          </p:nvPicPr>
          <p:blipFill>
            <a:blip r:embed="rId23" cstate="print"/>
            <a:stretch>
              <a:fillRect/>
            </a:stretch>
          </p:blipFill>
          <p:spPr>
            <a:xfrm>
              <a:off x="6679787" y="2262759"/>
              <a:ext cx="65627" cy="100774"/>
            </a:xfrm>
            <a:prstGeom prst="rect">
              <a:avLst/>
            </a:prstGeom>
          </p:spPr>
        </p:pic>
      </p:grpSp>
      <p:sp>
        <p:nvSpPr>
          <p:cNvPr id="50" name="object 50"/>
          <p:cNvSpPr/>
          <p:nvPr/>
        </p:nvSpPr>
        <p:spPr>
          <a:xfrm>
            <a:off x="1250048" y="2497746"/>
            <a:ext cx="174625" cy="102870"/>
          </a:xfrm>
          <a:custGeom>
            <a:avLst/>
            <a:gdLst/>
            <a:ahLst/>
            <a:cxnLst/>
            <a:rect l="l" t="t" r="r" b="b"/>
            <a:pathLst>
              <a:path w="174625" h="102869">
                <a:moveTo>
                  <a:pt x="36677" y="88"/>
                </a:moveTo>
                <a:lnTo>
                  <a:pt x="29057" y="88"/>
                </a:lnTo>
                <a:lnTo>
                  <a:pt x="27533" y="4660"/>
                </a:lnTo>
                <a:lnTo>
                  <a:pt x="13716" y="18376"/>
                </a:lnTo>
                <a:lnTo>
                  <a:pt x="7620" y="21424"/>
                </a:lnTo>
                <a:lnTo>
                  <a:pt x="0" y="25996"/>
                </a:lnTo>
                <a:lnTo>
                  <a:pt x="0" y="36664"/>
                </a:lnTo>
                <a:lnTo>
                  <a:pt x="9144" y="33616"/>
                </a:lnTo>
                <a:lnTo>
                  <a:pt x="18288" y="27520"/>
                </a:lnTo>
                <a:lnTo>
                  <a:pt x="21336" y="24472"/>
                </a:lnTo>
                <a:lnTo>
                  <a:pt x="24485" y="22948"/>
                </a:lnTo>
                <a:lnTo>
                  <a:pt x="24485" y="100774"/>
                </a:lnTo>
                <a:lnTo>
                  <a:pt x="36677" y="100774"/>
                </a:lnTo>
                <a:lnTo>
                  <a:pt x="36677" y="88"/>
                </a:lnTo>
                <a:close/>
              </a:path>
              <a:path w="174625" h="102869">
                <a:moveTo>
                  <a:pt x="89535" y="86956"/>
                </a:moveTo>
                <a:lnTo>
                  <a:pt x="74295" y="86956"/>
                </a:lnTo>
                <a:lnTo>
                  <a:pt x="74295" y="102196"/>
                </a:lnTo>
                <a:lnTo>
                  <a:pt x="89535" y="102196"/>
                </a:lnTo>
                <a:lnTo>
                  <a:pt x="89535" y="86956"/>
                </a:lnTo>
                <a:close/>
              </a:path>
              <a:path w="174625" h="102869">
                <a:moveTo>
                  <a:pt x="174028" y="64096"/>
                </a:moveTo>
                <a:lnTo>
                  <a:pt x="172504" y="59524"/>
                </a:lnTo>
                <a:lnTo>
                  <a:pt x="167424" y="51904"/>
                </a:lnTo>
                <a:lnTo>
                  <a:pt x="166408" y="50380"/>
                </a:lnTo>
                <a:lnTo>
                  <a:pt x="160312" y="47332"/>
                </a:lnTo>
                <a:lnTo>
                  <a:pt x="155740" y="45808"/>
                </a:lnTo>
                <a:lnTo>
                  <a:pt x="160312" y="44284"/>
                </a:lnTo>
                <a:lnTo>
                  <a:pt x="163360" y="41236"/>
                </a:lnTo>
                <a:lnTo>
                  <a:pt x="164884" y="38188"/>
                </a:lnTo>
                <a:lnTo>
                  <a:pt x="167932" y="35140"/>
                </a:lnTo>
                <a:lnTo>
                  <a:pt x="169456" y="30568"/>
                </a:lnTo>
                <a:lnTo>
                  <a:pt x="169456" y="21424"/>
                </a:lnTo>
                <a:lnTo>
                  <a:pt x="167932" y="16852"/>
                </a:lnTo>
                <a:lnTo>
                  <a:pt x="164884" y="13804"/>
                </a:lnTo>
                <a:lnTo>
                  <a:pt x="163868" y="10756"/>
                </a:lnTo>
                <a:lnTo>
                  <a:pt x="163360" y="9232"/>
                </a:lnTo>
                <a:lnTo>
                  <a:pt x="158788" y="6096"/>
                </a:lnTo>
                <a:lnTo>
                  <a:pt x="154216" y="3048"/>
                </a:lnTo>
                <a:lnTo>
                  <a:pt x="145072" y="0"/>
                </a:lnTo>
                <a:lnTo>
                  <a:pt x="131254" y="0"/>
                </a:lnTo>
                <a:lnTo>
                  <a:pt x="125158" y="3048"/>
                </a:lnTo>
                <a:lnTo>
                  <a:pt x="119062" y="7708"/>
                </a:lnTo>
                <a:lnTo>
                  <a:pt x="114490" y="10756"/>
                </a:lnTo>
                <a:lnTo>
                  <a:pt x="111442" y="18376"/>
                </a:lnTo>
                <a:lnTo>
                  <a:pt x="109918" y="25996"/>
                </a:lnTo>
                <a:lnTo>
                  <a:pt x="122110" y="29044"/>
                </a:lnTo>
                <a:lnTo>
                  <a:pt x="122110" y="22948"/>
                </a:lnTo>
                <a:lnTo>
                  <a:pt x="125158" y="18376"/>
                </a:lnTo>
                <a:lnTo>
                  <a:pt x="131254" y="12280"/>
                </a:lnTo>
                <a:lnTo>
                  <a:pt x="134404" y="10756"/>
                </a:lnTo>
                <a:lnTo>
                  <a:pt x="145072" y="10756"/>
                </a:lnTo>
                <a:lnTo>
                  <a:pt x="148120" y="12280"/>
                </a:lnTo>
                <a:lnTo>
                  <a:pt x="154216" y="18376"/>
                </a:lnTo>
                <a:lnTo>
                  <a:pt x="155740" y="21424"/>
                </a:lnTo>
                <a:lnTo>
                  <a:pt x="155740" y="32092"/>
                </a:lnTo>
                <a:lnTo>
                  <a:pt x="154216" y="35140"/>
                </a:lnTo>
                <a:lnTo>
                  <a:pt x="145072" y="41236"/>
                </a:lnTo>
                <a:lnTo>
                  <a:pt x="140500" y="42760"/>
                </a:lnTo>
                <a:lnTo>
                  <a:pt x="134404" y="42760"/>
                </a:lnTo>
                <a:lnTo>
                  <a:pt x="132880" y="53428"/>
                </a:lnTo>
                <a:lnTo>
                  <a:pt x="135928" y="51904"/>
                </a:lnTo>
                <a:lnTo>
                  <a:pt x="146596" y="51904"/>
                </a:lnTo>
                <a:lnTo>
                  <a:pt x="151168" y="53428"/>
                </a:lnTo>
                <a:lnTo>
                  <a:pt x="158788" y="61048"/>
                </a:lnTo>
                <a:lnTo>
                  <a:pt x="160312" y="65620"/>
                </a:lnTo>
                <a:lnTo>
                  <a:pt x="160312" y="77812"/>
                </a:lnTo>
                <a:lnTo>
                  <a:pt x="158788" y="82384"/>
                </a:lnTo>
                <a:lnTo>
                  <a:pt x="154216" y="87058"/>
                </a:lnTo>
                <a:lnTo>
                  <a:pt x="151168" y="90106"/>
                </a:lnTo>
                <a:lnTo>
                  <a:pt x="146596" y="93154"/>
                </a:lnTo>
                <a:lnTo>
                  <a:pt x="135928" y="93154"/>
                </a:lnTo>
                <a:lnTo>
                  <a:pt x="131254" y="91630"/>
                </a:lnTo>
                <a:lnTo>
                  <a:pt x="128206" y="88582"/>
                </a:lnTo>
                <a:lnTo>
                  <a:pt x="123634" y="85432"/>
                </a:lnTo>
                <a:lnTo>
                  <a:pt x="120586" y="73240"/>
                </a:lnTo>
                <a:lnTo>
                  <a:pt x="108394" y="74764"/>
                </a:lnTo>
                <a:lnTo>
                  <a:pt x="108394" y="82384"/>
                </a:lnTo>
                <a:lnTo>
                  <a:pt x="112966" y="90106"/>
                </a:lnTo>
                <a:lnTo>
                  <a:pt x="123634" y="100774"/>
                </a:lnTo>
                <a:lnTo>
                  <a:pt x="131254" y="102298"/>
                </a:lnTo>
                <a:lnTo>
                  <a:pt x="140500" y="102298"/>
                </a:lnTo>
                <a:lnTo>
                  <a:pt x="174028" y="79336"/>
                </a:lnTo>
                <a:lnTo>
                  <a:pt x="174028" y="64096"/>
                </a:lnTo>
                <a:close/>
              </a:path>
            </a:pathLst>
          </a:custGeom>
          <a:solidFill>
            <a:srgbClr val="000000"/>
          </a:solidFill>
        </p:spPr>
        <p:txBody>
          <a:bodyPr wrap="square" lIns="0" tIns="0" rIns="0" bIns="0" rtlCol="0"/>
          <a:lstStyle/>
          <a:p>
            <a:endParaRPr/>
          </a:p>
        </p:txBody>
      </p:sp>
      <p:sp>
        <p:nvSpPr>
          <p:cNvPr id="51" name="object 51"/>
          <p:cNvSpPr/>
          <p:nvPr/>
        </p:nvSpPr>
        <p:spPr>
          <a:xfrm>
            <a:off x="1665249" y="2496222"/>
            <a:ext cx="638175" cy="104139"/>
          </a:xfrm>
          <a:custGeom>
            <a:avLst/>
            <a:gdLst/>
            <a:ahLst/>
            <a:cxnLst/>
            <a:rect l="l" t="t" r="r" b="b"/>
            <a:pathLst>
              <a:path w="638175" h="104139">
                <a:moveTo>
                  <a:pt x="84010" y="42760"/>
                </a:moveTo>
                <a:lnTo>
                  <a:pt x="70294" y="13081"/>
                </a:lnTo>
                <a:lnTo>
                  <a:pt x="70294" y="41236"/>
                </a:lnTo>
                <a:lnTo>
                  <a:pt x="70294" y="59524"/>
                </a:lnTo>
                <a:lnTo>
                  <a:pt x="68681" y="65620"/>
                </a:lnTo>
                <a:lnTo>
                  <a:pt x="67157" y="70192"/>
                </a:lnTo>
                <a:lnTo>
                  <a:pt x="65633" y="76288"/>
                </a:lnTo>
                <a:lnTo>
                  <a:pt x="62585" y="80860"/>
                </a:lnTo>
                <a:lnTo>
                  <a:pt x="58013" y="85432"/>
                </a:lnTo>
                <a:lnTo>
                  <a:pt x="54965" y="86956"/>
                </a:lnTo>
                <a:lnTo>
                  <a:pt x="50393" y="88582"/>
                </a:lnTo>
                <a:lnTo>
                  <a:pt x="47345" y="90106"/>
                </a:lnTo>
                <a:lnTo>
                  <a:pt x="13817" y="90106"/>
                </a:lnTo>
                <a:lnTo>
                  <a:pt x="13817" y="13804"/>
                </a:lnTo>
                <a:lnTo>
                  <a:pt x="42773" y="13804"/>
                </a:lnTo>
                <a:lnTo>
                  <a:pt x="48869" y="15328"/>
                </a:lnTo>
                <a:lnTo>
                  <a:pt x="51917" y="15328"/>
                </a:lnTo>
                <a:lnTo>
                  <a:pt x="61061" y="21424"/>
                </a:lnTo>
                <a:lnTo>
                  <a:pt x="64109" y="27520"/>
                </a:lnTo>
                <a:lnTo>
                  <a:pt x="68681" y="33616"/>
                </a:lnTo>
                <a:lnTo>
                  <a:pt x="70294" y="41236"/>
                </a:lnTo>
                <a:lnTo>
                  <a:pt x="70294" y="13081"/>
                </a:lnTo>
                <a:lnTo>
                  <a:pt x="67157" y="10756"/>
                </a:lnTo>
                <a:lnTo>
                  <a:pt x="64109" y="7620"/>
                </a:lnTo>
                <a:lnTo>
                  <a:pt x="58013" y="4572"/>
                </a:lnTo>
                <a:lnTo>
                  <a:pt x="53441" y="3048"/>
                </a:lnTo>
                <a:lnTo>
                  <a:pt x="48869" y="3048"/>
                </a:lnTo>
                <a:lnTo>
                  <a:pt x="42773" y="1524"/>
                </a:lnTo>
                <a:lnTo>
                  <a:pt x="0" y="1524"/>
                </a:lnTo>
                <a:lnTo>
                  <a:pt x="0" y="102298"/>
                </a:lnTo>
                <a:lnTo>
                  <a:pt x="48869" y="102298"/>
                </a:lnTo>
                <a:lnTo>
                  <a:pt x="58013" y="99250"/>
                </a:lnTo>
                <a:lnTo>
                  <a:pt x="64109" y="96202"/>
                </a:lnTo>
                <a:lnTo>
                  <a:pt x="68681" y="93154"/>
                </a:lnTo>
                <a:lnTo>
                  <a:pt x="71818" y="90106"/>
                </a:lnTo>
                <a:lnTo>
                  <a:pt x="73342" y="86956"/>
                </a:lnTo>
                <a:lnTo>
                  <a:pt x="79438" y="77812"/>
                </a:lnTo>
                <a:lnTo>
                  <a:pt x="84010" y="59524"/>
                </a:lnTo>
                <a:lnTo>
                  <a:pt x="84010" y="42760"/>
                </a:lnTo>
                <a:close/>
              </a:path>
              <a:path w="638175" h="104139">
                <a:moveTo>
                  <a:pt x="161823" y="65620"/>
                </a:moveTo>
                <a:lnTo>
                  <a:pt x="161417" y="59524"/>
                </a:lnTo>
                <a:lnTo>
                  <a:pt x="161251" y="57048"/>
                </a:lnTo>
                <a:lnTo>
                  <a:pt x="159537" y="49618"/>
                </a:lnTo>
                <a:lnTo>
                  <a:pt x="156679" y="43332"/>
                </a:lnTo>
                <a:lnTo>
                  <a:pt x="152679" y="38188"/>
                </a:lnTo>
                <a:lnTo>
                  <a:pt x="149631" y="35140"/>
                </a:lnTo>
                <a:lnTo>
                  <a:pt x="149631" y="53428"/>
                </a:lnTo>
                <a:lnTo>
                  <a:pt x="149631" y="59524"/>
                </a:lnTo>
                <a:lnTo>
                  <a:pt x="108394" y="59524"/>
                </a:lnTo>
                <a:lnTo>
                  <a:pt x="109918" y="53428"/>
                </a:lnTo>
                <a:lnTo>
                  <a:pt x="111531" y="47332"/>
                </a:lnTo>
                <a:lnTo>
                  <a:pt x="119151" y="39712"/>
                </a:lnTo>
                <a:lnTo>
                  <a:pt x="123723" y="38188"/>
                </a:lnTo>
                <a:lnTo>
                  <a:pt x="135915" y="38188"/>
                </a:lnTo>
                <a:lnTo>
                  <a:pt x="140487" y="41236"/>
                </a:lnTo>
                <a:lnTo>
                  <a:pt x="148107" y="48856"/>
                </a:lnTo>
                <a:lnTo>
                  <a:pt x="149631" y="53428"/>
                </a:lnTo>
                <a:lnTo>
                  <a:pt x="149631" y="35140"/>
                </a:lnTo>
                <a:lnTo>
                  <a:pt x="146583" y="32092"/>
                </a:lnTo>
                <a:lnTo>
                  <a:pt x="138963" y="27520"/>
                </a:lnTo>
                <a:lnTo>
                  <a:pt x="129819" y="27520"/>
                </a:lnTo>
                <a:lnTo>
                  <a:pt x="97726" y="50380"/>
                </a:lnTo>
                <a:lnTo>
                  <a:pt x="94678" y="67144"/>
                </a:lnTo>
                <a:lnTo>
                  <a:pt x="95491" y="75095"/>
                </a:lnTo>
                <a:lnTo>
                  <a:pt x="122377" y="103251"/>
                </a:lnTo>
                <a:lnTo>
                  <a:pt x="129819" y="103822"/>
                </a:lnTo>
                <a:lnTo>
                  <a:pt x="138963" y="103822"/>
                </a:lnTo>
                <a:lnTo>
                  <a:pt x="145059" y="102298"/>
                </a:lnTo>
                <a:lnTo>
                  <a:pt x="151155" y="97726"/>
                </a:lnTo>
                <a:lnTo>
                  <a:pt x="155727" y="94678"/>
                </a:lnTo>
                <a:lnTo>
                  <a:pt x="160299" y="88582"/>
                </a:lnTo>
                <a:lnTo>
                  <a:pt x="161823" y="80860"/>
                </a:lnTo>
                <a:lnTo>
                  <a:pt x="149631" y="79336"/>
                </a:lnTo>
                <a:lnTo>
                  <a:pt x="148107" y="84010"/>
                </a:lnTo>
                <a:lnTo>
                  <a:pt x="145059" y="88582"/>
                </a:lnTo>
                <a:lnTo>
                  <a:pt x="142011" y="90106"/>
                </a:lnTo>
                <a:lnTo>
                  <a:pt x="138963" y="93154"/>
                </a:lnTo>
                <a:lnTo>
                  <a:pt x="134391" y="94678"/>
                </a:lnTo>
                <a:lnTo>
                  <a:pt x="123723" y="94678"/>
                </a:lnTo>
                <a:lnTo>
                  <a:pt x="119151" y="91630"/>
                </a:lnTo>
                <a:lnTo>
                  <a:pt x="111531" y="84010"/>
                </a:lnTo>
                <a:lnTo>
                  <a:pt x="108394" y="77812"/>
                </a:lnTo>
                <a:lnTo>
                  <a:pt x="108394" y="68668"/>
                </a:lnTo>
                <a:lnTo>
                  <a:pt x="161823" y="68668"/>
                </a:lnTo>
                <a:lnTo>
                  <a:pt x="161823" y="65620"/>
                </a:lnTo>
                <a:close/>
              </a:path>
              <a:path w="638175" h="104139">
                <a:moveTo>
                  <a:pt x="212217" y="1524"/>
                </a:moveTo>
                <a:lnTo>
                  <a:pt x="207645" y="0"/>
                </a:lnTo>
                <a:lnTo>
                  <a:pt x="195453" y="0"/>
                </a:lnTo>
                <a:lnTo>
                  <a:pt x="190881" y="1524"/>
                </a:lnTo>
                <a:lnTo>
                  <a:pt x="184696" y="4572"/>
                </a:lnTo>
                <a:lnTo>
                  <a:pt x="181648" y="10756"/>
                </a:lnTo>
                <a:lnTo>
                  <a:pt x="181648" y="13804"/>
                </a:lnTo>
                <a:lnTo>
                  <a:pt x="180124" y="16852"/>
                </a:lnTo>
                <a:lnTo>
                  <a:pt x="180124" y="29044"/>
                </a:lnTo>
                <a:lnTo>
                  <a:pt x="169456" y="29044"/>
                </a:lnTo>
                <a:lnTo>
                  <a:pt x="169456" y="39712"/>
                </a:lnTo>
                <a:lnTo>
                  <a:pt x="180124" y="39712"/>
                </a:lnTo>
                <a:lnTo>
                  <a:pt x="180124" y="102298"/>
                </a:lnTo>
                <a:lnTo>
                  <a:pt x="192405" y="102298"/>
                </a:lnTo>
                <a:lnTo>
                  <a:pt x="192405" y="39712"/>
                </a:lnTo>
                <a:lnTo>
                  <a:pt x="207645" y="39712"/>
                </a:lnTo>
                <a:lnTo>
                  <a:pt x="207645" y="29044"/>
                </a:lnTo>
                <a:lnTo>
                  <a:pt x="192405" y="29044"/>
                </a:lnTo>
                <a:lnTo>
                  <a:pt x="192405" y="18376"/>
                </a:lnTo>
                <a:lnTo>
                  <a:pt x="193929" y="15328"/>
                </a:lnTo>
                <a:lnTo>
                  <a:pt x="196977" y="12280"/>
                </a:lnTo>
                <a:lnTo>
                  <a:pt x="210693" y="12280"/>
                </a:lnTo>
                <a:lnTo>
                  <a:pt x="212217" y="1524"/>
                </a:lnTo>
                <a:close/>
              </a:path>
              <a:path w="638175" h="104139">
                <a:moveTo>
                  <a:pt x="228981" y="29044"/>
                </a:moveTo>
                <a:lnTo>
                  <a:pt x="216789" y="29044"/>
                </a:lnTo>
                <a:lnTo>
                  <a:pt x="216789" y="102298"/>
                </a:lnTo>
                <a:lnTo>
                  <a:pt x="228981" y="102298"/>
                </a:lnTo>
                <a:lnTo>
                  <a:pt x="228981" y="29044"/>
                </a:lnTo>
                <a:close/>
              </a:path>
              <a:path w="638175" h="104139">
                <a:moveTo>
                  <a:pt x="228981" y="1612"/>
                </a:moveTo>
                <a:lnTo>
                  <a:pt x="216789" y="1612"/>
                </a:lnTo>
                <a:lnTo>
                  <a:pt x="216789" y="16852"/>
                </a:lnTo>
                <a:lnTo>
                  <a:pt x="228981" y="16852"/>
                </a:lnTo>
                <a:lnTo>
                  <a:pt x="228981" y="1612"/>
                </a:lnTo>
                <a:close/>
              </a:path>
              <a:path w="638175" h="104139">
                <a:moveTo>
                  <a:pt x="306895" y="45808"/>
                </a:moveTo>
                <a:lnTo>
                  <a:pt x="300799" y="33616"/>
                </a:lnTo>
                <a:lnTo>
                  <a:pt x="294614" y="30568"/>
                </a:lnTo>
                <a:lnTo>
                  <a:pt x="290042" y="29044"/>
                </a:lnTo>
                <a:lnTo>
                  <a:pt x="286994" y="27520"/>
                </a:lnTo>
                <a:lnTo>
                  <a:pt x="282422" y="27520"/>
                </a:lnTo>
                <a:lnTo>
                  <a:pt x="274993" y="28359"/>
                </a:lnTo>
                <a:lnTo>
                  <a:pt x="268706" y="30759"/>
                </a:lnTo>
                <a:lnTo>
                  <a:pt x="263563" y="34594"/>
                </a:lnTo>
                <a:lnTo>
                  <a:pt x="259562" y="39712"/>
                </a:lnTo>
                <a:lnTo>
                  <a:pt x="259562" y="29044"/>
                </a:lnTo>
                <a:lnTo>
                  <a:pt x="247370" y="29044"/>
                </a:lnTo>
                <a:lnTo>
                  <a:pt x="247370" y="102298"/>
                </a:lnTo>
                <a:lnTo>
                  <a:pt x="259562" y="102298"/>
                </a:lnTo>
                <a:lnTo>
                  <a:pt x="259562" y="53428"/>
                </a:lnTo>
                <a:lnTo>
                  <a:pt x="262610" y="47332"/>
                </a:lnTo>
                <a:lnTo>
                  <a:pt x="270230" y="39712"/>
                </a:lnTo>
                <a:lnTo>
                  <a:pt x="274802" y="38188"/>
                </a:lnTo>
                <a:lnTo>
                  <a:pt x="282422" y="38188"/>
                </a:lnTo>
                <a:lnTo>
                  <a:pt x="288518" y="41236"/>
                </a:lnTo>
                <a:lnTo>
                  <a:pt x="291566" y="44284"/>
                </a:lnTo>
                <a:lnTo>
                  <a:pt x="293090" y="47332"/>
                </a:lnTo>
                <a:lnTo>
                  <a:pt x="294614" y="48856"/>
                </a:lnTo>
                <a:lnTo>
                  <a:pt x="294614" y="102298"/>
                </a:lnTo>
                <a:lnTo>
                  <a:pt x="306895" y="102298"/>
                </a:lnTo>
                <a:lnTo>
                  <a:pt x="306895" y="45808"/>
                </a:lnTo>
                <a:close/>
              </a:path>
              <a:path w="638175" h="104139">
                <a:moveTo>
                  <a:pt x="337375" y="29044"/>
                </a:moveTo>
                <a:lnTo>
                  <a:pt x="325183" y="29044"/>
                </a:lnTo>
                <a:lnTo>
                  <a:pt x="325183" y="102298"/>
                </a:lnTo>
                <a:lnTo>
                  <a:pt x="337375" y="102298"/>
                </a:lnTo>
                <a:lnTo>
                  <a:pt x="337375" y="29044"/>
                </a:lnTo>
                <a:close/>
              </a:path>
              <a:path w="638175" h="104139">
                <a:moveTo>
                  <a:pt x="337375" y="1612"/>
                </a:moveTo>
                <a:lnTo>
                  <a:pt x="325183" y="1612"/>
                </a:lnTo>
                <a:lnTo>
                  <a:pt x="325183" y="16852"/>
                </a:lnTo>
                <a:lnTo>
                  <a:pt x="337375" y="16852"/>
                </a:lnTo>
                <a:lnTo>
                  <a:pt x="337375" y="1612"/>
                </a:lnTo>
                <a:close/>
              </a:path>
              <a:path w="638175" h="104139">
                <a:moveTo>
                  <a:pt x="384708" y="102298"/>
                </a:moveTo>
                <a:lnTo>
                  <a:pt x="383184" y="91630"/>
                </a:lnTo>
                <a:lnTo>
                  <a:pt x="374040" y="91630"/>
                </a:lnTo>
                <a:lnTo>
                  <a:pt x="372516" y="90106"/>
                </a:lnTo>
                <a:lnTo>
                  <a:pt x="370992" y="90106"/>
                </a:lnTo>
                <a:lnTo>
                  <a:pt x="370992" y="39725"/>
                </a:lnTo>
                <a:lnTo>
                  <a:pt x="383184" y="39725"/>
                </a:lnTo>
                <a:lnTo>
                  <a:pt x="383184" y="29057"/>
                </a:lnTo>
                <a:lnTo>
                  <a:pt x="370992" y="29057"/>
                </a:lnTo>
                <a:lnTo>
                  <a:pt x="370992" y="4673"/>
                </a:lnTo>
                <a:lnTo>
                  <a:pt x="358800" y="12293"/>
                </a:lnTo>
                <a:lnTo>
                  <a:pt x="358800" y="29057"/>
                </a:lnTo>
                <a:lnTo>
                  <a:pt x="349656" y="29057"/>
                </a:lnTo>
                <a:lnTo>
                  <a:pt x="349656" y="39725"/>
                </a:lnTo>
                <a:lnTo>
                  <a:pt x="358800" y="39725"/>
                </a:lnTo>
                <a:lnTo>
                  <a:pt x="358800" y="93154"/>
                </a:lnTo>
                <a:lnTo>
                  <a:pt x="360324" y="96202"/>
                </a:lnTo>
                <a:lnTo>
                  <a:pt x="360324" y="97726"/>
                </a:lnTo>
                <a:lnTo>
                  <a:pt x="361848" y="99250"/>
                </a:lnTo>
                <a:lnTo>
                  <a:pt x="370992" y="103822"/>
                </a:lnTo>
                <a:lnTo>
                  <a:pt x="381660" y="103822"/>
                </a:lnTo>
                <a:lnTo>
                  <a:pt x="384708" y="102298"/>
                </a:lnTo>
                <a:close/>
              </a:path>
              <a:path w="638175" h="104139">
                <a:moveTo>
                  <a:pt x="407568" y="29044"/>
                </a:moveTo>
                <a:lnTo>
                  <a:pt x="395376" y="29044"/>
                </a:lnTo>
                <a:lnTo>
                  <a:pt x="395376" y="102298"/>
                </a:lnTo>
                <a:lnTo>
                  <a:pt x="407568" y="102298"/>
                </a:lnTo>
                <a:lnTo>
                  <a:pt x="407568" y="29044"/>
                </a:lnTo>
                <a:close/>
              </a:path>
              <a:path w="638175" h="104139">
                <a:moveTo>
                  <a:pt x="407568" y="1612"/>
                </a:moveTo>
                <a:lnTo>
                  <a:pt x="395376" y="1612"/>
                </a:lnTo>
                <a:lnTo>
                  <a:pt x="395376" y="16852"/>
                </a:lnTo>
                <a:lnTo>
                  <a:pt x="407568" y="16852"/>
                </a:lnTo>
                <a:lnTo>
                  <a:pt x="407568" y="1612"/>
                </a:lnTo>
                <a:close/>
              </a:path>
              <a:path w="638175" h="104139">
                <a:moveTo>
                  <a:pt x="490054" y="65620"/>
                </a:moveTo>
                <a:lnTo>
                  <a:pt x="476250" y="34836"/>
                </a:lnTo>
                <a:lnTo>
                  <a:pt x="476250" y="74764"/>
                </a:lnTo>
                <a:lnTo>
                  <a:pt x="474726" y="82384"/>
                </a:lnTo>
                <a:lnTo>
                  <a:pt x="470154" y="86956"/>
                </a:lnTo>
                <a:lnTo>
                  <a:pt x="467106" y="91630"/>
                </a:lnTo>
                <a:lnTo>
                  <a:pt x="461010" y="94678"/>
                </a:lnTo>
                <a:lnTo>
                  <a:pt x="448818" y="94678"/>
                </a:lnTo>
                <a:lnTo>
                  <a:pt x="444246" y="91630"/>
                </a:lnTo>
                <a:lnTo>
                  <a:pt x="439674" y="86956"/>
                </a:lnTo>
                <a:lnTo>
                  <a:pt x="436651" y="82435"/>
                </a:lnTo>
                <a:lnTo>
                  <a:pt x="433578" y="74764"/>
                </a:lnTo>
                <a:lnTo>
                  <a:pt x="433578" y="56476"/>
                </a:lnTo>
                <a:lnTo>
                  <a:pt x="436626" y="50380"/>
                </a:lnTo>
                <a:lnTo>
                  <a:pt x="439674" y="45808"/>
                </a:lnTo>
                <a:lnTo>
                  <a:pt x="444246" y="41236"/>
                </a:lnTo>
                <a:lnTo>
                  <a:pt x="448818" y="38188"/>
                </a:lnTo>
                <a:lnTo>
                  <a:pt x="461010" y="38188"/>
                </a:lnTo>
                <a:lnTo>
                  <a:pt x="467106" y="41236"/>
                </a:lnTo>
                <a:lnTo>
                  <a:pt x="470154" y="45808"/>
                </a:lnTo>
                <a:lnTo>
                  <a:pt x="474726" y="50380"/>
                </a:lnTo>
                <a:lnTo>
                  <a:pt x="476173" y="56172"/>
                </a:lnTo>
                <a:lnTo>
                  <a:pt x="476250" y="74764"/>
                </a:lnTo>
                <a:lnTo>
                  <a:pt x="476250" y="34836"/>
                </a:lnTo>
                <a:lnTo>
                  <a:pt x="475056" y="33959"/>
                </a:lnTo>
                <a:lnTo>
                  <a:pt x="469011" y="30568"/>
                </a:lnTo>
                <a:lnTo>
                  <a:pt x="462394" y="28333"/>
                </a:lnTo>
                <a:lnTo>
                  <a:pt x="454914" y="27520"/>
                </a:lnTo>
                <a:lnTo>
                  <a:pt x="447294" y="27520"/>
                </a:lnTo>
                <a:lnTo>
                  <a:pt x="422109" y="56172"/>
                </a:lnTo>
                <a:lnTo>
                  <a:pt x="421284" y="65620"/>
                </a:lnTo>
                <a:lnTo>
                  <a:pt x="421881" y="74447"/>
                </a:lnTo>
                <a:lnTo>
                  <a:pt x="448106" y="103251"/>
                </a:lnTo>
                <a:lnTo>
                  <a:pt x="454914" y="103822"/>
                </a:lnTo>
                <a:lnTo>
                  <a:pt x="462534" y="103822"/>
                </a:lnTo>
                <a:lnTo>
                  <a:pt x="485482" y="86956"/>
                </a:lnTo>
                <a:lnTo>
                  <a:pt x="488530" y="82384"/>
                </a:lnTo>
                <a:lnTo>
                  <a:pt x="490054" y="74764"/>
                </a:lnTo>
                <a:lnTo>
                  <a:pt x="490054" y="65620"/>
                </a:lnTo>
                <a:close/>
              </a:path>
              <a:path w="638175" h="104139">
                <a:moveTo>
                  <a:pt x="563308" y="45808"/>
                </a:moveTo>
                <a:lnTo>
                  <a:pt x="557212" y="33616"/>
                </a:lnTo>
                <a:lnTo>
                  <a:pt x="551027" y="30568"/>
                </a:lnTo>
                <a:lnTo>
                  <a:pt x="546455" y="29044"/>
                </a:lnTo>
                <a:lnTo>
                  <a:pt x="543407" y="27520"/>
                </a:lnTo>
                <a:lnTo>
                  <a:pt x="538835" y="27520"/>
                </a:lnTo>
                <a:lnTo>
                  <a:pt x="531406" y="28359"/>
                </a:lnTo>
                <a:lnTo>
                  <a:pt x="525119" y="30759"/>
                </a:lnTo>
                <a:lnTo>
                  <a:pt x="519976" y="34594"/>
                </a:lnTo>
                <a:lnTo>
                  <a:pt x="515975" y="39712"/>
                </a:lnTo>
                <a:lnTo>
                  <a:pt x="515975" y="29044"/>
                </a:lnTo>
                <a:lnTo>
                  <a:pt x="503783" y="29044"/>
                </a:lnTo>
                <a:lnTo>
                  <a:pt x="503783" y="102298"/>
                </a:lnTo>
                <a:lnTo>
                  <a:pt x="515975" y="102298"/>
                </a:lnTo>
                <a:lnTo>
                  <a:pt x="515975" y="53428"/>
                </a:lnTo>
                <a:lnTo>
                  <a:pt x="519023" y="47332"/>
                </a:lnTo>
                <a:lnTo>
                  <a:pt x="526643" y="39712"/>
                </a:lnTo>
                <a:lnTo>
                  <a:pt x="531215" y="38188"/>
                </a:lnTo>
                <a:lnTo>
                  <a:pt x="538835" y="38188"/>
                </a:lnTo>
                <a:lnTo>
                  <a:pt x="544931" y="41236"/>
                </a:lnTo>
                <a:lnTo>
                  <a:pt x="547979" y="44284"/>
                </a:lnTo>
                <a:lnTo>
                  <a:pt x="549503" y="47332"/>
                </a:lnTo>
                <a:lnTo>
                  <a:pt x="551027" y="48856"/>
                </a:lnTo>
                <a:lnTo>
                  <a:pt x="551027" y="102298"/>
                </a:lnTo>
                <a:lnTo>
                  <a:pt x="563308" y="102298"/>
                </a:lnTo>
                <a:lnTo>
                  <a:pt x="563308" y="45808"/>
                </a:lnTo>
                <a:close/>
              </a:path>
              <a:path w="638175" h="104139">
                <a:moveTo>
                  <a:pt x="638086" y="76288"/>
                </a:moveTo>
                <a:lnTo>
                  <a:pt x="635038" y="70192"/>
                </a:lnTo>
                <a:lnTo>
                  <a:pt x="630466" y="65620"/>
                </a:lnTo>
                <a:lnTo>
                  <a:pt x="625894" y="64096"/>
                </a:lnTo>
                <a:lnTo>
                  <a:pt x="622846" y="62572"/>
                </a:lnTo>
                <a:lnTo>
                  <a:pt x="616750" y="61048"/>
                </a:lnTo>
                <a:lnTo>
                  <a:pt x="607606" y="58000"/>
                </a:lnTo>
                <a:lnTo>
                  <a:pt x="601510" y="56476"/>
                </a:lnTo>
                <a:lnTo>
                  <a:pt x="598360" y="54952"/>
                </a:lnTo>
                <a:lnTo>
                  <a:pt x="595312" y="54952"/>
                </a:lnTo>
                <a:lnTo>
                  <a:pt x="590740" y="50380"/>
                </a:lnTo>
                <a:lnTo>
                  <a:pt x="590740" y="45808"/>
                </a:lnTo>
                <a:lnTo>
                  <a:pt x="592264" y="42760"/>
                </a:lnTo>
                <a:lnTo>
                  <a:pt x="593788" y="41236"/>
                </a:lnTo>
                <a:lnTo>
                  <a:pt x="596836" y="39712"/>
                </a:lnTo>
                <a:lnTo>
                  <a:pt x="601510" y="38188"/>
                </a:lnTo>
                <a:lnTo>
                  <a:pt x="612178" y="38188"/>
                </a:lnTo>
                <a:lnTo>
                  <a:pt x="618274" y="41236"/>
                </a:lnTo>
                <a:lnTo>
                  <a:pt x="619798" y="42760"/>
                </a:lnTo>
                <a:lnTo>
                  <a:pt x="621322" y="45808"/>
                </a:lnTo>
                <a:lnTo>
                  <a:pt x="622846" y="50380"/>
                </a:lnTo>
                <a:lnTo>
                  <a:pt x="635038" y="48856"/>
                </a:lnTo>
                <a:lnTo>
                  <a:pt x="612178" y="27520"/>
                </a:lnTo>
                <a:lnTo>
                  <a:pt x="601510" y="27520"/>
                </a:lnTo>
                <a:lnTo>
                  <a:pt x="598360" y="29044"/>
                </a:lnTo>
                <a:lnTo>
                  <a:pt x="595312" y="29044"/>
                </a:lnTo>
                <a:lnTo>
                  <a:pt x="589216" y="32092"/>
                </a:lnTo>
                <a:lnTo>
                  <a:pt x="587692" y="33616"/>
                </a:lnTo>
                <a:lnTo>
                  <a:pt x="584644" y="35140"/>
                </a:lnTo>
                <a:lnTo>
                  <a:pt x="583120" y="36664"/>
                </a:lnTo>
                <a:lnTo>
                  <a:pt x="578548" y="45808"/>
                </a:lnTo>
                <a:lnTo>
                  <a:pt x="578548" y="51904"/>
                </a:lnTo>
                <a:lnTo>
                  <a:pt x="599986" y="68668"/>
                </a:lnTo>
                <a:lnTo>
                  <a:pt x="609130" y="71716"/>
                </a:lnTo>
                <a:lnTo>
                  <a:pt x="615226" y="73240"/>
                </a:lnTo>
                <a:lnTo>
                  <a:pt x="619798" y="74764"/>
                </a:lnTo>
                <a:lnTo>
                  <a:pt x="624370" y="79336"/>
                </a:lnTo>
                <a:lnTo>
                  <a:pt x="624370" y="85432"/>
                </a:lnTo>
                <a:lnTo>
                  <a:pt x="622846" y="88582"/>
                </a:lnTo>
                <a:lnTo>
                  <a:pt x="618274" y="93154"/>
                </a:lnTo>
                <a:lnTo>
                  <a:pt x="613702" y="94678"/>
                </a:lnTo>
                <a:lnTo>
                  <a:pt x="603034" y="94678"/>
                </a:lnTo>
                <a:lnTo>
                  <a:pt x="598360" y="93154"/>
                </a:lnTo>
                <a:lnTo>
                  <a:pt x="589216" y="83908"/>
                </a:lnTo>
                <a:lnTo>
                  <a:pt x="589216" y="79336"/>
                </a:lnTo>
                <a:lnTo>
                  <a:pt x="577024" y="80860"/>
                </a:lnTo>
                <a:lnTo>
                  <a:pt x="578548" y="88582"/>
                </a:lnTo>
                <a:lnTo>
                  <a:pt x="581596" y="94678"/>
                </a:lnTo>
                <a:lnTo>
                  <a:pt x="586168" y="97726"/>
                </a:lnTo>
                <a:lnTo>
                  <a:pt x="590740" y="102298"/>
                </a:lnTo>
                <a:lnTo>
                  <a:pt x="598360" y="103822"/>
                </a:lnTo>
                <a:lnTo>
                  <a:pt x="618274" y="103822"/>
                </a:lnTo>
                <a:lnTo>
                  <a:pt x="622846" y="100774"/>
                </a:lnTo>
                <a:lnTo>
                  <a:pt x="627418" y="99250"/>
                </a:lnTo>
                <a:lnTo>
                  <a:pt x="631990" y="96202"/>
                </a:lnTo>
                <a:lnTo>
                  <a:pt x="633514" y="93154"/>
                </a:lnTo>
                <a:lnTo>
                  <a:pt x="636562" y="88582"/>
                </a:lnTo>
                <a:lnTo>
                  <a:pt x="638086" y="85432"/>
                </a:lnTo>
                <a:lnTo>
                  <a:pt x="638086" y="76288"/>
                </a:lnTo>
                <a:close/>
              </a:path>
            </a:pathLst>
          </a:custGeom>
          <a:solidFill>
            <a:srgbClr val="000000"/>
          </a:solidFill>
        </p:spPr>
        <p:txBody>
          <a:bodyPr wrap="square" lIns="0" tIns="0" rIns="0" bIns="0" rtlCol="0"/>
          <a:lstStyle/>
          <a:p>
            <a:endParaRPr/>
          </a:p>
        </p:txBody>
      </p:sp>
      <p:grpSp>
        <p:nvGrpSpPr>
          <p:cNvPr id="52" name="object 52"/>
          <p:cNvGrpSpPr/>
          <p:nvPr/>
        </p:nvGrpSpPr>
        <p:grpSpPr>
          <a:xfrm>
            <a:off x="2353055" y="2584703"/>
            <a:ext cx="4304030" cy="15240"/>
            <a:chOff x="2353055" y="2584703"/>
            <a:chExt cx="4304030" cy="15240"/>
          </a:xfrm>
        </p:grpSpPr>
        <p:sp>
          <p:nvSpPr>
            <p:cNvPr id="53" name="object 53"/>
            <p:cNvSpPr/>
            <p:nvPr/>
          </p:nvSpPr>
          <p:spPr>
            <a:xfrm>
              <a:off x="2353056" y="2584703"/>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6388" y="0"/>
                  </a:moveTo>
                  <a:lnTo>
                    <a:pt x="41148" y="0"/>
                  </a:lnTo>
                  <a:lnTo>
                    <a:pt x="41148" y="15240"/>
                  </a:lnTo>
                  <a:lnTo>
                    <a:pt x="56388" y="15240"/>
                  </a:lnTo>
                  <a:lnTo>
                    <a:pt x="56388" y="0"/>
                  </a:lnTo>
                  <a:close/>
                </a:path>
                <a:path w="2795270" h="15239">
                  <a:moveTo>
                    <a:pt x="96012" y="0"/>
                  </a:moveTo>
                  <a:lnTo>
                    <a:pt x="80772" y="0"/>
                  </a:lnTo>
                  <a:lnTo>
                    <a:pt x="80772" y="15240"/>
                  </a:lnTo>
                  <a:lnTo>
                    <a:pt x="96012" y="15240"/>
                  </a:lnTo>
                  <a:lnTo>
                    <a:pt x="96012" y="0"/>
                  </a:lnTo>
                  <a:close/>
                </a:path>
                <a:path w="2795270" h="15239">
                  <a:moveTo>
                    <a:pt x="135636" y="0"/>
                  </a:moveTo>
                  <a:lnTo>
                    <a:pt x="120396" y="0"/>
                  </a:lnTo>
                  <a:lnTo>
                    <a:pt x="120396" y="15240"/>
                  </a:lnTo>
                  <a:lnTo>
                    <a:pt x="135636" y="15240"/>
                  </a:lnTo>
                  <a:lnTo>
                    <a:pt x="135636" y="0"/>
                  </a:lnTo>
                  <a:close/>
                </a:path>
                <a:path w="2795270" h="15239">
                  <a:moveTo>
                    <a:pt x="175260" y="0"/>
                  </a:moveTo>
                  <a:lnTo>
                    <a:pt x="160020" y="0"/>
                  </a:lnTo>
                  <a:lnTo>
                    <a:pt x="160020" y="15240"/>
                  </a:lnTo>
                  <a:lnTo>
                    <a:pt x="175260" y="15240"/>
                  </a:lnTo>
                  <a:lnTo>
                    <a:pt x="175260" y="0"/>
                  </a:lnTo>
                  <a:close/>
                </a:path>
                <a:path w="2795270" h="15239">
                  <a:moveTo>
                    <a:pt x="214884" y="0"/>
                  </a:moveTo>
                  <a:lnTo>
                    <a:pt x="199644" y="0"/>
                  </a:lnTo>
                  <a:lnTo>
                    <a:pt x="199644" y="15240"/>
                  </a:lnTo>
                  <a:lnTo>
                    <a:pt x="214884" y="15240"/>
                  </a:lnTo>
                  <a:lnTo>
                    <a:pt x="214884" y="0"/>
                  </a:lnTo>
                  <a:close/>
                </a:path>
                <a:path w="2795270" h="15239">
                  <a:moveTo>
                    <a:pt x="254508" y="0"/>
                  </a:moveTo>
                  <a:lnTo>
                    <a:pt x="239268" y="0"/>
                  </a:lnTo>
                  <a:lnTo>
                    <a:pt x="239268" y="15240"/>
                  </a:lnTo>
                  <a:lnTo>
                    <a:pt x="254508" y="15240"/>
                  </a:lnTo>
                  <a:lnTo>
                    <a:pt x="254508" y="0"/>
                  </a:lnTo>
                  <a:close/>
                </a:path>
                <a:path w="2795270" h="15239">
                  <a:moveTo>
                    <a:pt x="294132" y="0"/>
                  </a:moveTo>
                  <a:lnTo>
                    <a:pt x="278892" y="0"/>
                  </a:lnTo>
                  <a:lnTo>
                    <a:pt x="278892" y="15240"/>
                  </a:lnTo>
                  <a:lnTo>
                    <a:pt x="294132" y="15240"/>
                  </a:lnTo>
                  <a:lnTo>
                    <a:pt x="294132" y="0"/>
                  </a:lnTo>
                  <a:close/>
                </a:path>
                <a:path w="2795270" h="15239">
                  <a:moveTo>
                    <a:pt x="333743" y="0"/>
                  </a:moveTo>
                  <a:lnTo>
                    <a:pt x="318516" y="0"/>
                  </a:lnTo>
                  <a:lnTo>
                    <a:pt x="318516" y="15240"/>
                  </a:lnTo>
                  <a:lnTo>
                    <a:pt x="333743" y="15240"/>
                  </a:lnTo>
                  <a:lnTo>
                    <a:pt x="333743" y="0"/>
                  </a:lnTo>
                  <a:close/>
                </a:path>
                <a:path w="2795270" h="15239">
                  <a:moveTo>
                    <a:pt x="373367" y="0"/>
                  </a:moveTo>
                  <a:lnTo>
                    <a:pt x="358140" y="0"/>
                  </a:lnTo>
                  <a:lnTo>
                    <a:pt x="358140" y="15240"/>
                  </a:lnTo>
                  <a:lnTo>
                    <a:pt x="373367" y="15240"/>
                  </a:lnTo>
                  <a:lnTo>
                    <a:pt x="373367" y="0"/>
                  </a:lnTo>
                  <a:close/>
                </a:path>
                <a:path w="2795270" h="15239">
                  <a:moveTo>
                    <a:pt x="413004" y="0"/>
                  </a:moveTo>
                  <a:lnTo>
                    <a:pt x="397751" y="0"/>
                  </a:lnTo>
                  <a:lnTo>
                    <a:pt x="397751" y="15240"/>
                  </a:lnTo>
                  <a:lnTo>
                    <a:pt x="413004" y="15240"/>
                  </a:lnTo>
                  <a:lnTo>
                    <a:pt x="413004" y="0"/>
                  </a:lnTo>
                  <a:close/>
                </a:path>
                <a:path w="2795270" h="15239">
                  <a:moveTo>
                    <a:pt x="452628" y="0"/>
                  </a:moveTo>
                  <a:lnTo>
                    <a:pt x="437375" y="0"/>
                  </a:lnTo>
                  <a:lnTo>
                    <a:pt x="437375" y="15240"/>
                  </a:lnTo>
                  <a:lnTo>
                    <a:pt x="452628" y="15240"/>
                  </a:lnTo>
                  <a:lnTo>
                    <a:pt x="452628" y="0"/>
                  </a:lnTo>
                  <a:close/>
                </a:path>
                <a:path w="2795270" h="15239">
                  <a:moveTo>
                    <a:pt x="492252" y="0"/>
                  </a:moveTo>
                  <a:lnTo>
                    <a:pt x="477012" y="0"/>
                  </a:lnTo>
                  <a:lnTo>
                    <a:pt x="477012"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35" y="0"/>
                  </a:moveTo>
                  <a:lnTo>
                    <a:pt x="635508" y="0"/>
                  </a:lnTo>
                  <a:lnTo>
                    <a:pt x="635508" y="15240"/>
                  </a:lnTo>
                  <a:lnTo>
                    <a:pt x="650735" y="15240"/>
                  </a:lnTo>
                  <a:lnTo>
                    <a:pt x="650735" y="0"/>
                  </a:lnTo>
                  <a:close/>
                </a:path>
                <a:path w="2795270" h="15239">
                  <a:moveTo>
                    <a:pt x="690359" y="0"/>
                  </a:moveTo>
                  <a:lnTo>
                    <a:pt x="675132" y="0"/>
                  </a:lnTo>
                  <a:lnTo>
                    <a:pt x="675132" y="15240"/>
                  </a:lnTo>
                  <a:lnTo>
                    <a:pt x="690359" y="15240"/>
                  </a:lnTo>
                  <a:lnTo>
                    <a:pt x="690359" y="0"/>
                  </a:lnTo>
                  <a:close/>
                </a:path>
                <a:path w="2795270" h="15239">
                  <a:moveTo>
                    <a:pt x="729996" y="0"/>
                  </a:moveTo>
                  <a:lnTo>
                    <a:pt x="714743" y="0"/>
                  </a:lnTo>
                  <a:lnTo>
                    <a:pt x="714743" y="15240"/>
                  </a:lnTo>
                  <a:lnTo>
                    <a:pt x="729996" y="15240"/>
                  </a:lnTo>
                  <a:lnTo>
                    <a:pt x="729996" y="0"/>
                  </a:lnTo>
                  <a:close/>
                </a:path>
                <a:path w="2795270" h="15239">
                  <a:moveTo>
                    <a:pt x="769620" y="0"/>
                  </a:moveTo>
                  <a:lnTo>
                    <a:pt x="754367" y="0"/>
                  </a:lnTo>
                  <a:lnTo>
                    <a:pt x="754367"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8888" y="0"/>
                  </a:moveTo>
                  <a:lnTo>
                    <a:pt x="993635" y="0"/>
                  </a:lnTo>
                  <a:lnTo>
                    <a:pt x="993635" y="15240"/>
                  </a:lnTo>
                  <a:lnTo>
                    <a:pt x="1008888" y="15240"/>
                  </a:lnTo>
                  <a:lnTo>
                    <a:pt x="1008888" y="0"/>
                  </a:lnTo>
                  <a:close/>
                </a:path>
                <a:path w="2795270" h="15239">
                  <a:moveTo>
                    <a:pt x="1048512" y="0"/>
                  </a:moveTo>
                  <a:lnTo>
                    <a:pt x="1033259" y="0"/>
                  </a:lnTo>
                  <a:lnTo>
                    <a:pt x="1033259" y="15240"/>
                  </a:lnTo>
                  <a:lnTo>
                    <a:pt x="1048512" y="15240"/>
                  </a:lnTo>
                  <a:lnTo>
                    <a:pt x="1048512" y="0"/>
                  </a:lnTo>
                  <a:close/>
                </a:path>
                <a:path w="2795270" h="15239">
                  <a:moveTo>
                    <a:pt x="1088136" y="0"/>
                  </a:moveTo>
                  <a:lnTo>
                    <a:pt x="1072896" y="0"/>
                  </a:lnTo>
                  <a:lnTo>
                    <a:pt x="1072896" y="15240"/>
                  </a:lnTo>
                  <a:lnTo>
                    <a:pt x="1088136" y="15240"/>
                  </a:lnTo>
                  <a:lnTo>
                    <a:pt x="1088136" y="0"/>
                  </a:lnTo>
                  <a:close/>
                </a:path>
                <a:path w="2795270" h="15239">
                  <a:moveTo>
                    <a:pt x="1127760" y="0"/>
                  </a:moveTo>
                  <a:lnTo>
                    <a:pt x="1112520" y="0"/>
                  </a:lnTo>
                  <a:lnTo>
                    <a:pt x="1112520" y="15240"/>
                  </a:lnTo>
                  <a:lnTo>
                    <a:pt x="1127760" y="15240"/>
                  </a:lnTo>
                  <a:lnTo>
                    <a:pt x="1127760" y="0"/>
                  </a:lnTo>
                  <a:close/>
                </a:path>
                <a:path w="2795270" h="15239">
                  <a:moveTo>
                    <a:pt x="1167384" y="0"/>
                  </a:moveTo>
                  <a:lnTo>
                    <a:pt x="1152144" y="0"/>
                  </a:lnTo>
                  <a:lnTo>
                    <a:pt x="1152144" y="15240"/>
                  </a:lnTo>
                  <a:lnTo>
                    <a:pt x="1167384" y="15240"/>
                  </a:lnTo>
                  <a:lnTo>
                    <a:pt x="1167384" y="0"/>
                  </a:lnTo>
                  <a:close/>
                </a:path>
                <a:path w="2795270" h="15239">
                  <a:moveTo>
                    <a:pt x="1207008" y="0"/>
                  </a:moveTo>
                  <a:lnTo>
                    <a:pt x="1191768" y="0"/>
                  </a:lnTo>
                  <a:lnTo>
                    <a:pt x="1191768" y="15240"/>
                  </a:lnTo>
                  <a:lnTo>
                    <a:pt x="1207008" y="15240"/>
                  </a:lnTo>
                  <a:lnTo>
                    <a:pt x="1207008" y="0"/>
                  </a:lnTo>
                  <a:close/>
                </a:path>
                <a:path w="2795270" h="15239">
                  <a:moveTo>
                    <a:pt x="1246632" y="0"/>
                  </a:moveTo>
                  <a:lnTo>
                    <a:pt x="1231392" y="0"/>
                  </a:lnTo>
                  <a:lnTo>
                    <a:pt x="1231392" y="15240"/>
                  </a:lnTo>
                  <a:lnTo>
                    <a:pt x="1246632" y="15240"/>
                  </a:lnTo>
                  <a:lnTo>
                    <a:pt x="1246632" y="0"/>
                  </a:lnTo>
                  <a:close/>
                </a:path>
                <a:path w="2795270" h="15239">
                  <a:moveTo>
                    <a:pt x="1286243" y="0"/>
                  </a:moveTo>
                  <a:lnTo>
                    <a:pt x="1271016" y="0"/>
                  </a:lnTo>
                  <a:lnTo>
                    <a:pt x="1271016" y="15240"/>
                  </a:lnTo>
                  <a:lnTo>
                    <a:pt x="1286243" y="15240"/>
                  </a:lnTo>
                  <a:lnTo>
                    <a:pt x="1286243" y="0"/>
                  </a:lnTo>
                  <a:close/>
                </a:path>
                <a:path w="2795270" h="15239">
                  <a:moveTo>
                    <a:pt x="1325880" y="0"/>
                  </a:moveTo>
                  <a:lnTo>
                    <a:pt x="1310640" y="0"/>
                  </a:lnTo>
                  <a:lnTo>
                    <a:pt x="1310640" y="15240"/>
                  </a:lnTo>
                  <a:lnTo>
                    <a:pt x="1325880" y="15240"/>
                  </a:lnTo>
                  <a:lnTo>
                    <a:pt x="1325880" y="0"/>
                  </a:lnTo>
                  <a:close/>
                </a:path>
                <a:path w="2795270" h="15239">
                  <a:moveTo>
                    <a:pt x="1365504" y="0"/>
                  </a:moveTo>
                  <a:lnTo>
                    <a:pt x="1350251" y="0"/>
                  </a:lnTo>
                  <a:lnTo>
                    <a:pt x="1350251" y="15240"/>
                  </a:lnTo>
                  <a:lnTo>
                    <a:pt x="1365504" y="15240"/>
                  </a:lnTo>
                  <a:lnTo>
                    <a:pt x="1365504" y="0"/>
                  </a:lnTo>
                  <a:close/>
                </a:path>
                <a:path w="2795270" h="15239">
                  <a:moveTo>
                    <a:pt x="1405128" y="0"/>
                  </a:moveTo>
                  <a:lnTo>
                    <a:pt x="1389888" y="0"/>
                  </a:lnTo>
                  <a:lnTo>
                    <a:pt x="1389888" y="15240"/>
                  </a:lnTo>
                  <a:lnTo>
                    <a:pt x="1405128" y="15240"/>
                  </a:lnTo>
                  <a:lnTo>
                    <a:pt x="1405128" y="0"/>
                  </a:lnTo>
                  <a:close/>
                </a:path>
                <a:path w="2795270" h="15239">
                  <a:moveTo>
                    <a:pt x="1444752" y="0"/>
                  </a:moveTo>
                  <a:lnTo>
                    <a:pt x="1429512" y="0"/>
                  </a:lnTo>
                  <a:lnTo>
                    <a:pt x="1429512" y="15240"/>
                  </a:lnTo>
                  <a:lnTo>
                    <a:pt x="1444752" y="15240"/>
                  </a:lnTo>
                  <a:lnTo>
                    <a:pt x="1444752" y="0"/>
                  </a:lnTo>
                  <a:close/>
                </a:path>
                <a:path w="2795270" h="15239">
                  <a:moveTo>
                    <a:pt x="1484376" y="0"/>
                  </a:moveTo>
                  <a:lnTo>
                    <a:pt x="1469136" y="0"/>
                  </a:lnTo>
                  <a:lnTo>
                    <a:pt x="1469136" y="15240"/>
                  </a:lnTo>
                  <a:lnTo>
                    <a:pt x="1484376" y="15240"/>
                  </a:lnTo>
                  <a:lnTo>
                    <a:pt x="1484376" y="0"/>
                  </a:lnTo>
                  <a:close/>
                </a:path>
                <a:path w="2795270" h="15239">
                  <a:moveTo>
                    <a:pt x="1524000" y="0"/>
                  </a:moveTo>
                  <a:lnTo>
                    <a:pt x="1508760" y="0"/>
                  </a:lnTo>
                  <a:lnTo>
                    <a:pt x="1508760" y="15240"/>
                  </a:lnTo>
                  <a:lnTo>
                    <a:pt x="1524000" y="15240"/>
                  </a:lnTo>
                  <a:lnTo>
                    <a:pt x="1524000" y="0"/>
                  </a:lnTo>
                  <a:close/>
                </a:path>
                <a:path w="2795270" h="15239">
                  <a:moveTo>
                    <a:pt x="1563624" y="0"/>
                  </a:moveTo>
                  <a:lnTo>
                    <a:pt x="1548384" y="0"/>
                  </a:lnTo>
                  <a:lnTo>
                    <a:pt x="1548384" y="15240"/>
                  </a:lnTo>
                  <a:lnTo>
                    <a:pt x="1563624" y="15240"/>
                  </a:lnTo>
                  <a:lnTo>
                    <a:pt x="1563624" y="0"/>
                  </a:lnTo>
                  <a:close/>
                </a:path>
                <a:path w="2795270" h="15239">
                  <a:moveTo>
                    <a:pt x="1603235" y="0"/>
                  </a:moveTo>
                  <a:lnTo>
                    <a:pt x="1588008" y="0"/>
                  </a:lnTo>
                  <a:lnTo>
                    <a:pt x="1588008" y="15240"/>
                  </a:lnTo>
                  <a:lnTo>
                    <a:pt x="1603235" y="15240"/>
                  </a:lnTo>
                  <a:lnTo>
                    <a:pt x="1603235" y="0"/>
                  </a:lnTo>
                  <a:close/>
                </a:path>
                <a:path w="2795270" h="15239">
                  <a:moveTo>
                    <a:pt x="1642872" y="0"/>
                  </a:moveTo>
                  <a:lnTo>
                    <a:pt x="1627632" y="0"/>
                  </a:lnTo>
                  <a:lnTo>
                    <a:pt x="1627632" y="15240"/>
                  </a:lnTo>
                  <a:lnTo>
                    <a:pt x="1642872" y="15240"/>
                  </a:lnTo>
                  <a:lnTo>
                    <a:pt x="1642872" y="0"/>
                  </a:lnTo>
                  <a:close/>
                </a:path>
                <a:path w="2795270" h="15239">
                  <a:moveTo>
                    <a:pt x="1682496" y="0"/>
                  </a:moveTo>
                  <a:lnTo>
                    <a:pt x="1667243" y="0"/>
                  </a:lnTo>
                  <a:lnTo>
                    <a:pt x="1667243" y="15240"/>
                  </a:lnTo>
                  <a:lnTo>
                    <a:pt x="1682496" y="15240"/>
                  </a:lnTo>
                  <a:lnTo>
                    <a:pt x="1682496" y="0"/>
                  </a:lnTo>
                  <a:close/>
                </a:path>
                <a:path w="2795270" h="15239">
                  <a:moveTo>
                    <a:pt x="1722120" y="0"/>
                  </a:moveTo>
                  <a:lnTo>
                    <a:pt x="1706880" y="0"/>
                  </a:lnTo>
                  <a:lnTo>
                    <a:pt x="1706880" y="15240"/>
                  </a:lnTo>
                  <a:lnTo>
                    <a:pt x="1722120" y="15240"/>
                  </a:lnTo>
                  <a:lnTo>
                    <a:pt x="1722120" y="0"/>
                  </a:lnTo>
                  <a:close/>
                </a:path>
                <a:path w="2795270" h="15239">
                  <a:moveTo>
                    <a:pt x="1761744" y="0"/>
                  </a:moveTo>
                  <a:lnTo>
                    <a:pt x="1746504" y="0"/>
                  </a:lnTo>
                  <a:lnTo>
                    <a:pt x="1746504" y="15240"/>
                  </a:lnTo>
                  <a:lnTo>
                    <a:pt x="1761744" y="15240"/>
                  </a:lnTo>
                  <a:lnTo>
                    <a:pt x="1761744" y="0"/>
                  </a:lnTo>
                  <a:close/>
                </a:path>
                <a:path w="2795270" h="15239">
                  <a:moveTo>
                    <a:pt x="1801368" y="0"/>
                  </a:moveTo>
                  <a:lnTo>
                    <a:pt x="1786128" y="0"/>
                  </a:lnTo>
                  <a:lnTo>
                    <a:pt x="1786128" y="15240"/>
                  </a:lnTo>
                  <a:lnTo>
                    <a:pt x="1801368" y="15240"/>
                  </a:lnTo>
                  <a:lnTo>
                    <a:pt x="1801368" y="0"/>
                  </a:lnTo>
                  <a:close/>
                </a:path>
                <a:path w="2795270" h="15239">
                  <a:moveTo>
                    <a:pt x="1840992" y="0"/>
                  </a:moveTo>
                  <a:lnTo>
                    <a:pt x="1825752" y="0"/>
                  </a:lnTo>
                  <a:lnTo>
                    <a:pt x="1825752" y="15240"/>
                  </a:lnTo>
                  <a:lnTo>
                    <a:pt x="1840992" y="15240"/>
                  </a:lnTo>
                  <a:lnTo>
                    <a:pt x="1840992" y="0"/>
                  </a:lnTo>
                  <a:close/>
                </a:path>
                <a:path w="2795270" h="15239">
                  <a:moveTo>
                    <a:pt x="1880616" y="0"/>
                  </a:moveTo>
                  <a:lnTo>
                    <a:pt x="1865376" y="0"/>
                  </a:lnTo>
                  <a:lnTo>
                    <a:pt x="1865376" y="15240"/>
                  </a:lnTo>
                  <a:lnTo>
                    <a:pt x="1880616" y="15240"/>
                  </a:lnTo>
                  <a:lnTo>
                    <a:pt x="1880616" y="0"/>
                  </a:lnTo>
                  <a:close/>
                </a:path>
                <a:path w="2795270" h="15239">
                  <a:moveTo>
                    <a:pt x="1921764" y="0"/>
                  </a:moveTo>
                  <a:lnTo>
                    <a:pt x="1905000" y="0"/>
                  </a:lnTo>
                  <a:lnTo>
                    <a:pt x="1905000" y="15240"/>
                  </a:lnTo>
                  <a:lnTo>
                    <a:pt x="1921764" y="15240"/>
                  </a:lnTo>
                  <a:lnTo>
                    <a:pt x="1921764" y="0"/>
                  </a:lnTo>
                  <a:close/>
                </a:path>
                <a:path w="2795270" h="15239">
                  <a:moveTo>
                    <a:pt x="1961388" y="0"/>
                  </a:moveTo>
                  <a:lnTo>
                    <a:pt x="1946135" y="0"/>
                  </a:lnTo>
                  <a:lnTo>
                    <a:pt x="1946135" y="15240"/>
                  </a:lnTo>
                  <a:lnTo>
                    <a:pt x="1961388" y="15240"/>
                  </a:lnTo>
                  <a:lnTo>
                    <a:pt x="1961388" y="0"/>
                  </a:lnTo>
                  <a:close/>
                </a:path>
                <a:path w="2795270" h="15239">
                  <a:moveTo>
                    <a:pt x="2001012" y="0"/>
                  </a:moveTo>
                  <a:lnTo>
                    <a:pt x="1985772" y="0"/>
                  </a:lnTo>
                  <a:lnTo>
                    <a:pt x="1985772" y="15240"/>
                  </a:lnTo>
                  <a:lnTo>
                    <a:pt x="2001012" y="15240"/>
                  </a:lnTo>
                  <a:lnTo>
                    <a:pt x="2001012" y="0"/>
                  </a:lnTo>
                  <a:close/>
                </a:path>
                <a:path w="2795270" h="15239">
                  <a:moveTo>
                    <a:pt x="2040636" y="0"/>
                  </a:moveTo>
                  <a:lnTo>
                    <a:pt x="2025396" y="0"/>
                  </a:lnTo>
                  <a:lnTo>
                    <a:pt x="2025396"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84" y="0"/>
                  </a:moveTo>
                  <a:lnTo>
                    <a:pt x="2104644" y="0"/>
                  </a:lnTo>
                  <a:lnTo>
                    <a:pt x="2104644" y="15240"/>
                  </a:lnTo>
                  <a:lnTo>
                    <a:pt x="2119884" y="15240"/>
                  </a:lnTo>
                  <a:lnTo>
                    <a:pt x="2119884" y="0"/>
                  </a:lnTo>
                  <a:close/>
                </a:path>
                <a:path w="2795270" h="15239">
                  <a:moveTo>
                    <a:pt x="2159508" y="0"/>
                  </a:moveTo>
                  <a:lnTo>
                    <a:pt x="2144268" y="0"/>
                  </a:lnTo>
                  <a:lnTo>
                    <a:pt x="2144268" y="15240"/>
                  </a:lnTo>
                  <a:lnTo>
                    <a:pt x="2159508" y="15240"/>
                  </a:lnTo>
                  <a:lnTo>
                    <a:pt x="2159508" y="0"/>
                  </a:lnTo>
                  <a:close/>
                </a:path>
                <a:path w="2795270" h="15239">
                  <a:moveTo>
                    <a:pt x="2199132" y="0"/>
                  </a:moveTo>
                  <a:lnTo>
                    <a:pt x="2183892" y="0"/>
                  </a:lnTo>
                  <a:lnTo>
                    <a:pt x="2183892" y="15240"/>
                  </a:lnTo>
                  <a:lnTo>
                    <a:pt x="2199132" y="15240"/>
                  </a:lnTo>
                  <a:lnTo>
                    <a:pt x="2199132" y="0"/>
                  </a:lnTo>
                  <a:close/>
                </a:path>
                <a:path w="2795270" h="15239">
                  <a:moveTo>
                    <a:pt x="2238756" y="0"/>
                  </a:moveTo>
                  <a:lnTo>
                    <a:pt x="2223516" y="0"/>
                  </a:lnTo>
                  <a:lnTo>
                    <a:pt x="2223516" y="15240"/>
                  </a:lnTo>
                  <a:lnTo>
                    <a:pt x="2238756" y="15240"/>
                  </a:lnTo>
                  <a:lnTo>
                    <a:pt x="2238756" y="0"/>
                  </a:lnTo>
                  <a:close/>
                </a:path>
                <a:path w="2795270" h="15239">
                  <a:moveTo>
                    <a:pt x="2278380" y="0"/>
                  </a:moveTo>
                  <a:lnTo>
                    <a:pt x="2263140" y="0"/>
                  </a:lnTo>
                  <a:lnTo>
                    <a:pt x="2263140" y="15240"/>
                  </a:lnTo>
                  <a:lnTo>
                    <a:pt x="2278380" y="15240"/>
                  </a:lnTo>
                  <a:lnTo>
                    <a:pt x="2278380" y="0"/>
                  </a:lnTo>
                  <a:close/>
                </a:path>
                <a:path w="2795270" h="15239">
                  <a:moveTo>
                    <a:pt x="2318004" y="0"/>
                  </a:moveTo>
                  <a:lnTo>
                    <a:pt x="2302764" y="0"/>
                  </a:lnTo>
                  <a:lnTo>
                    <a:pt x="2302764" y="15240"/>
                  </a:lnTo>
                  <a:lnTo>
                    <a:pt x="2318004" y="15240"/>
                  </a:lnTo>
                  <a:lnTo>
                    <a:pt x="2318004" y="0"/>
                  </a:lnTo>
                  <a:close/>
                </a:path>
                <a:path w="2795270" h="15239">
                  <a:moveTo>
                    <a:pt x="2357628" y="0"/>
                  </a:moveTo>
                  <a:lnTo>
                    <a:pt x="2342388" y="0"/>
                  </a:lnTo>
                  <a:lnTo>
                    <a:pt x="2342388" y="15240"/>
                  </a:lnTo>
                  <a:lnTo>
                    <a:pt x="2357628" y="15240"/>
                  </a:lnTo>
                  <a:lnTo>
                    <a:pt x="2357628" y="0"/>
                  </a:lnTo>
                  <a:close/>
                </a:path>
                <a:path w="2795270" h="15239">
                  <a:moveTo>
                    <a:pt x="2397252" y="0"/>
                  </a:moveTo>
                  <a:lnTo>
                    <a:pt x="2382012" y="0"/>
                  </a:lnTo>
                  <a:lnTo>
                    <a:pt x="2382012" y="15240"/>
                  </a:lnTo>
                  <a:lnTo>
                    <a:pt x="2397252" y="15240"/>
                  </a:lnTo>
                  <a:lnTo>
                    <a:pt x="2397252" y="0"/>
                  </a:lnTo>
                  <a:close/>
                </a:path>
                <a:path w="2795270" h="15239">
                  <a:moveTo>
                    <a:pt x="2436876" y="0"/>
                  </a:moveTo>
                  <a:lnTo>
                    <a:pt x="2421636" y="0"/>
                  </a:lnTo>
                  <a:lnTo>
                    <a:pt x="2421636" y="15240"/>
                  </a:lnTo>
                  <a:lnTo>
                    <a:pt x="2436876" y="15240"/>
                  </a:lnTo>
                  <a:lnTo>
                    <a:pt x="2436876" y="0"/>
                  </a:lnTo>
                  <a:close/>
                </a:path>
                <a:path w="2795270" h="15239">
                  <a:moveTo>
                    <a:pt x="2476500" y="0"/>
                  </a:moveTo>
                  <a:lnTo>
                    <a:pt x="2461260" y="0"/>
                  </a:lnTo>
                  <a:lnTo>
                    <a:pt x="2461260" y="15240"/>
                  </a:lnTo>
                  <a:lnTo>
                    <a:pt x="2476500" y="15240"/>
                  </a:lnTo>
                  <a:lnTo>
                    <a:pt x="2476500" y="0"/>
                  </a:lnTo>
                  <a:close/>
                </a:path>
                <a:path w="2795270" h="15239">
                  <a:moveTo>
                    <a:pt x="2516124" y="0"/>
                  </a:moveTo>
                  <a:lnTo>
                    <a:pt x="2500884" y="0"/>
                  </a:lnTo>
                  <a:lnTo>
                    <a:pt x="2500884" y="15240"/>
                  </a:lnTo>
                  <a:lnTo>
                    <a:pt x="2516124" y="15240"/>
                  </a:lnTo>
                  <a:lnTo>
                    <a:pt x="2516124" y="0"/>
                  </a:lnTo>
                  <a:close/>
                </a:path>
                <a:path w="2795270" h="15239">
                  <a:moveTo>
                    <a:pt x="2557272" y="0"/>
                  </a:moveTo>
                  <a:lnTo>
                    <a:pt x="2542019" y="0"/>
                  </a:lnTo>
                  <a:lnTo>
                    <a:pt x="2542019" y="15240"/>
                  </a:lnTo>
                  <a:lnTo>
                    <a:pt x="2557272" y="15240"/>
                  </a:lnTo>
                  <a:lnTo>
                    <a:pt x="2557272" y="0"/>
                  </a:lnTo>
                  <a:close/>
                </a:path>
                <a:path w="2795270" h="15239">
                  <a:moveTo>
                    <a:pt x="2596896" y="0"/>
                  </a:moveTo>
                  <a:lnTo>
                    <a:pt x="2581656" y="0"/>
                  </a:lnTo>
                  <a:lnTo>
                    <a:pt x="2581656"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55" y="0"/>
                  </a:moveTo>
                  <a:lnTo>
                    <a:pt x="2700528" y="0"/>
                  </a:lnTo>
                  <a:lnTo>
                    <a:pt x="2700528" y="15240"/>
                  </a:lnTo>
                  <a:lnTo>
                    <a:pt x="2715755" y="15240"/>
                  </a:lnTo>
                  <a:lnTo>
                    <a:pt x="2715755" y="0"/>
                  </a:lnTo>
                  <a:close/>
                </a:path>
                <a:path w="2795270" h="15239">
                  <a:moveTo>
                    <a:pt x="2755392" y="0"/>
                  </a:moveTo>
                  <a:lnTo>
                    <a:pt x="2740139" y="0"/>
                  </a:lnTo>
                  <a:lnTo>
                    <a:pt x="2740139" y="15240"/>
                  </a:lnTo>
                  <a:lnTo>
                    <a:pt x="2755392" y="15240"/>
                  </a:lnTo>
                  <a:lnTo>
                    <a:pt x="2755392" y="0"/>
                  </a:lnTo>
                  <a:close/>
                </a:path>
                <a:path w="2795270" h="15239">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54" name="object 54"/>
            <p:cNvSpPr/>
            <p:nvPr/>
          </p:nvSpPr>
          <p:spPr>
            <a:xfrm>
              <a:off x="5132832" y="2584703"/>
              <a:ext cx="1524000" cy="15240"/>
            </a:xfrm>
            <a:custGeom>
              <a:avLst/>
              <a:gdLst/>
              <a:ahLst/>
              <a:cxnLst/>
              <a:rect l="l" t="t" r="r" b="b"/>
              <a:pathLst>
                <a:path w="1524000" h="15239">
                  <a:moveTo>
                    <a:pt x="15227" y="0"/>
                  </a:moveTo>
                  <a:lnTo>
                    <a:pt x="0" y="0"/>
                  </a:lnTo>
                  <a:lnTo>
                    <a:pt x="0" y="15240"/>
                  </a:lnTo>
                  <a:lnTo>
                    <a:pt x="15227" y="15240"/>
                  </a:lnTo>
                  <a:lnTo>
                    <a:pt x="15227" y="0"/>
                  </a:lnTo>
                  <a:close/>
                </a:path>
                <a:path w="1524000" h="15239">
                  <a:moveTo>
                    <a:pt x="54864" y="0"/>
                  </a:moveTo>
                  <a:lnTo>
                    <a:pt x="39611" y="0"/>
                  </a:lnTo>
                  <a:lnTo>
                    <a:pt x="39611" y="15240"/>
                  </a:lnTo>
                  <a:lnTo>
                    <a:pt x="54864" y="15240"/>
                  </a:lnTo>
                  <a:lnTo>
                    <a:pt x="54864" y="0"/>
                  </a:lnTo>
                  <a:close/>
                </a:path>
                <a:path w="1524000" h="15239">
                  <a:moveTo>
                    <a:pt x="96012" y="0"/>
                  </a:moveTo>
                  <a:lnTo>
                    <a:pt x="80772" y="0"/>
                  </a:lnTo>
                  <a:lnTo>
                    <a:pt x="80772" y="15240"/>
                  </a:lnTo>
                  <a:lnTo>
                    <a:pt x="96012" y="15240"/>
                  </a:lnTo>
                  <a:lnTo>
                    <a:pt x="96012" y="0"/>
                  </a:lnTo>
                  <a:close/>
                </a:path>
                <a:path w="1524000" h="15239">
                  <a:moveTo>
                    <a:pt x="135636" y="0"/>
                  </a:moveTo>
                  <a:lnTo>
                    <a:pt x="120396" y="0"/>
                  </a:lnTo>
                  <a:lnTo>
                    <a:pt x="120396" y="15240"/>
                  </a:lnTo>
                  <a:lnTo>
                    <a:pt x="135636" y="15240"/>
                  </a:lnTo>
                  <a:lnTo>
                    <a:pt x="135636" y="0"/>
                  </a:lnTo>
                  <a:close/>
                </a:path>
                <a:path w="1524000" h="15239">
                  <a:moveTo>
                    <a:pt x="175260" y="0"/>
                  </a:moveTo>
                  <a:lnTo>
                    <a:pt x="160020" y="0"/>
                  </a:lnTo>
                  <a:lnTo>
                    <a:pt x="160020" y="15240"/>
                  </a:lnTo>
                  <a:lnTo>
                    <a:pt x="175260" y="15240"/>
                  </a:lnTo>
                  <a:lnTo>
                    <a:pt x="175260" y="0"/>
                  </a:lnTo>
                  <a:close/>
                </a:path>
                <a:path w="1524000" h="15239">
                  <a:moveTo>
                    <a:pt x="214884" y="0"/>
                  </a:moveTo>
                  <a:lnTo>
                    <a:pt x="199644" y="0"/>
                  </a:lnTo>
                  <a:lnTo>
                    <a:pt x="199644" y="15240"/>
                  </a:lnTo>
                  <a:lnTo>
                    <a:pt x="214884" y="15240"/>
                  </a:lnTo>
                  <a:lnTo>
                    <a:pt x="214884" y="0"/>
                  </a:lnTo>
                  <a:close/>
                </a:path>
                <a:path w="1524000" h="15239">
                  <a:moveTo>
                    <a:pt x="254495" y="0"/>
                  </a:moveTo>
                  <a:lnTo>
                    <a:pt x="239268" y="0"/>
                  </a:lnTo>
                  <a:lnTo>
                    <a:pt x="239268" y="15240"/>
                  </a:lnTo>
                  <a:lnTo>
                    <a:pt x="254495" y="15240"/>
                  </a:lnTo>
                  <a:lnTo>
                    <a:pt x="254495" y="0"/>
                  </a:lnTo>
                  <a:close/>
                </a:path>
                <a:path w="1524000" h="15239">
                  <a:moveTo>
                    <a:pt x="294132" y="0"/>
                  </a:moveTo>
                  <a:lnTo>
                    <a:pt x="278879" y="0"/>
                  </a:lnTo>
                  <a:lnTo>
                    <a:pt x="278879" y="15240"/>
                  </a:lnTo>
                  <a:lnTo>
                    <a:pt x="294132" y="15240"/>
                  </a:lnTo>
                  <a:lnTo>
                    <a:pt x="294132" y="0"/>
                  </a:lnTo>
                  <a:close/>
                </a:path>
                <a:path w="1524000" h="15239">
                  <a:moveTo>
                    <a:pt x="333756" y="0"/>
                  </a:moveTo>
                  <a:lnTo>
                    <a:pt x="318516" y="0"/>
                  </a:lnTo>
                  <a:lnTo>
                    <a:pt x="318516" y="15240"/>
                  </a:lnTo>
                  <a:lnTo>
                    <a:pt x="333756" y="15240"/>
                  </a:lnTo>
                  <a:lnTo>
                    <a:pt x="333756" y="0"/>
                  </a:lnTo>
                  <a:close/>
                </a:path>
                <a:path w="1524000" h="15239">
                  <a:moveTo>
                    <a:pt x="373380" y="0"/>
                  </a:moveTo>
                  <a:lnTo>
                    <a:pt x="358127" y="0"/>
                  </a:lnTo>
                  <a:lnTo>
                    <a:pt x="358127" y="15240"/>
                  </a:lnTo>
                  <a:lnTo>
                    <a:pt x="373380" y="15240"/>
                  </a:lnTo>
                  <a:lnTo>
                    <a:pt x="373380" y="0"/>
                  </a:lnTo>
                  <a:close/>
                </a:path>
                <a:path w="1524000" h="15239">
                  <a:moveTo>
                    <a:pt x="413004" y="0"/>
                  </a:moveTo>
                  <a:lnTo>
                    <a:pt x="397764" y="0"/>
                  </a:lnTo>
                  <a:lnTo>
                    <a:pt x="397764" y="15240"/>
                  </a:lnTo>
                  <a:lnTo>
                    <a:pt x="413004" y="15240"/>
                  </a:lnTo>
                  <a:lnTo>
                    <a:pt x="413004" y="0"/>
                  </a:lnTo>
                  <a:close/>
                </a:path>
                <a:path w="1524000" h="15239">
                  <a:moveTo>
                    <a:pt x="452628" y="0"/>
                  </a:moveTo>
                  <a:lnTo>
                    <a:pt x="437388" y="0"/>
                  </a:lnTo>
                  <a:lnTo>
                    <a:pt x="437388" y="15240"/>
                  </a:lnTo>
                  <a:lnTo>
                    <a:pt x="452628" y="15240"/>
                  </a:lnTo>
                  <a:lnTo>
                    <a:pt x="452628" y="0"/>
                  </a:lnTo>
                  <a:close/>
                </a:path>
                <a:path w="1524000" h="15239">
                  <a:moveTo>
                    <a:pt x="492252" y="0"/>
                  </a:moveTo>
                  <a:lnTo>
                    <a:pt x="477012" y="0"/>
                  </a:lnTo>
                  <a:lnTo>
                    <a:pt x="477012" y="15240"/>
                  </a:lnTo>
                  <a:lnTo>
                    <a:pt x="492252" y="15240"/>
                  </a:lnTo>
                  <a:lnTo>
                    <a:pt x="492252" y="0"/>
                  </a:lnTo>
                  <a:close/>
                </a:path>
                <a:path w="1524000" h="15239">
                  <a:moveTo>
                    <a:pt x="531863" y="0"/>
                  </a:moveTo>
                  <a:lnTo>
                    <a:pt x="516636" y="0"/>
                  </a:lnTo>
                  <a:lnTo>
                    <a:pt x="516636" y="15240"/>
                  </a:lnTo>
                  <a:lnTo>
                    <a:pt x="531863" y="15240"/>
                  </a:lnTo>
                  <a:lnTo>
                    <a:pt x="531863" y="0"/>
                  </a:lnTo>
                  <a:close/>
                </a:path>
                <a:path w="1524000" h="15239">
                  <a:moveTo>
                    <a:pt x="571500" y="0"/>
                  </a:moveTo>
                  <a:lnTo>
                    <a:pt x="556260" y="0"/>
                  </a:lnTo>
                  <a:lnTo>
                    <a:pt x="556260" y="15240"/>
                  </a:lnTo>
                  <a:lnTo>
                    <a:pt x="571500" y="15240"/>
                  </a:lnTo>
                  <a:lnTo>
                    <a:pt x="571500" y="0"/>
                  </a:lnTo>
                  <a:close/>
                </a:path>
                <a:path w="1524000" h="15239">
                  <a:moveTo>
                    <a:pt x="611111" y="0"/>
                  </a:moveTo>
                  <a:lnTo>
                    <a:pt x="595884" y="0"/>
                  </a:lnTo>
                  <a:lnTo>
                    <a:pt x="595884" y="15240"/>
                  </a:lnTo>
                  <a:lnTo>
                    <a:pt x="611111" y="15240"/>
                  </a:lnTo>
                  <a:lnTo>
                    <a:pt x="611111" y="0"/>
                  </a:lnTo>
                  <a:close/>
                </a:path>
                <a:path w="1524000" h="15239">
                  <a:moveTo>
                    <a:pt x="650748" y="0"/>
                  </a:moveTo>
                  <a:lnTo>
                    <a:pt x="635495" y="0"/>
                  </a:lnTo>
                  <a:lnTo>
                    <a:pt x="635495" y="15240"/>
                  </a:lnTo>
                  <a:lnTo>
                    <a:pt x="650748" y="15240"/>
                  </a:lnTo>
                  <a:lnTo>
                    <a:pt x="650748" y="0"/>
                  </a:lnTo>
                  <a:close/>
                </a:path>
                <a:path w="1524000" h="15239">
                  <a:moveTo>
                    <a:pt x="690372" y="0"/>
                  </a:moveTo>
                  <a:lnTo>
                    <a:pt x="675132" y="0"/>
                  </a:lnTo>
                  <a:lnTo>
                    <a:pt x="675132" y="15240"/>
                  </a:lnTo>
                  <a:lnTo>
                    <a:pt x="690372" y="15240"/>
                  </a:lnTo>
                  <a:lnTo>
                    <a:pt x="690372" y="0"/>
                  </a:lnTo>
                  <a:close/>
                </a:path>
                <a:path w="1524000" h="15239">
                  <a:moveTo>
                    <a:pt x="729996" y="0"/>
                  </a:moveTo>
                  <a:lnTo>
                    <a:pt x="714756" y="0"/>
                  </a:lnTo>
                  <a:lnTo>
                    <a:pt x="714756" y="15240"/>
                  </a:lnTo>
                  <a:lnTo>
                    <a:pt x="729996" y="15240"/>
                  </a:lnTo>
                  <a:lnTo>
                    <a:pt x="729996" y="0"/>
                  </a:lnTo>
                  <a:close/>
                </a:path>
                <a:path w="1524000" h="15239">
                  <a:moveTo>
                    <a:pt x="769620" y="0"/>
                  </a:moveTo>
                  <a:lnTo>
                    <a:pt x="754380" y="0"/>
                  </a:lnTo>
                  <a:lnTo>
                    <a:pt x="754380" y="15240"/>
                  </a:lnTo>
                  <a:lnTo>
                    <a:pt x="769620" y="15240"/>
                  </a:lnTo>
                  <a:lnTo>
                    <a:pt x="769620" y="0"/>
                  </a:lnTo>
                  <a:close/>
                </a:path>
                <a:path w="1524000" h="15239">
                  <a:moveTo>
                    <a:pt x="809244" y="0"/>
                  </a:moveTo>
                  <a:lnTo>
                    <a:pt x="794004" y="0"/>
                  </a:lnTo>
                  <a:lnTo>
                    <a:pt x="794004" y="15240"/>
                  </a:lnTo>
                  <a:lnTo>
                    <a:pt x="809244" y="15240"/>
                  </a:lnTo>
                  <a:lnTo>
                    <a:pt x="809244" y="0"/>
                  </a:lnTo>
                  <a:close/>
                </a:path>
                <a:path w="1524000" h="15239">
                  <a:moveTo>
                    <a:pt x="848868" y="0"/>
                  </a:moveTo>
                  <a:lnTo>
                    <a:pt x="833628" y="0"/>
                  </a:lnTo>
                  <a:lnTo>
                    <a:pt x="833628" y="15240"/>
                  </a:lnTo>
                  <a:lnTo>
                    <a:pt x="848868" y="15240"/>
                  </a:lnTo>
                  <a:lnTo>
                    <a:pt x="848868" y="0"/>
                  </a:lnTo>
                  <a:close/>
                </a:path>
                <a:path w="1524000" h="15239">
                  <a:moveTo>
                    <a:pt x="888479" y="0"/>
                  </a:moveTo>
                  <a:lnTo>
                    <a:pt x="873252" y="0"/>
                  </a:lnTo>
                  <a:lnTo>
                    <a:pt x="873252" y="15240"/>
                  </a:lnTo>
                  <a:lnTo>
                    <a:pt x="888479" y="15240"/>
                  </a:lnTo>
                  <a:lnTo>
                    <a:pt x="888479" y="0"/>
                  </a:lnTo>
                  <a:close/>
                </a:path>
                <a:path w="1524000" h="15239">
                  <a:moveTo>
                    <a:pt x="928116" y="0"/>
                  </a:moveTo>
                  <a:lnTo>
                    <a:pt x="912863" y="0"/>
                  </a:lnTo>
                  <a:lnTo>
                    <a:pt x="912863" y="15240"/>
                  </a:lnTo>
                  <a:lnTo>
                    <a:pt x="928116" y="15240"/>
                  </a:lnTo>
                  <a:lnTo>
                    <a:pt x="928116" y="0"/>
                  </a:lnTo>
                  <a:close/>
                </a:path>
                <a:path w="1524000" h="15239">
                  <a:moveTo>
                    <a:pt x="967727" y="0"/>
                  </a:moveTo>
                  <a:lnTo>
                    <a:pt x="952500" y="0"/>
                  </a:lnTo>
                  <a:lnTo>
                    <a:pt x="952500" y="15240"/>
                  </a:lnTo>
                  <a:lnTo>
                    <a:pt x="967727" y="15240"/>
                  </a:lnTo>
                  <a:lnTo>
                    <a:pt x="967727" y="0"/>
                  </a:lnTo>
                  <a:close/>
                </a:path>
                <a:path w="1524000" h="15239">
                  <a:moveTo>
                    <a:pt x="1007364" y="0"/>
                  </a:moveTo>
                  <a:lnTo>
                    <a:pt x="992111" y="0"/>
                  </a:lnTo>
                  <a:lnTo>
                    <a:pt x="992111" y="15240"/>
                  </a:lnTo>
                  <a:lnTo>
                    <a:pt x="1007364" y="15240"/>
                  </a:lnTo>
                  <a:lnTo>
                    <a:pt x="1007364" y="0"/>
                  </a:lnTo>
                  <a:close/>
                </a:path>
                <a:path w="1524000" h="15239">
                  <a:moveTo>
                    <a:pt x="1048512" y="0"/>
                  </a:moveTo>
                  <a:lnTo>
                    <a:pt x="1033272" y="0"/>
                  </a:lnTo>
                  <a:lnTo>
                    <a:pt x="1033272" y="15240"/>
                  </a:lnTo>
                  <a:lnTo>
                    <a:pt x="1048512" y="15240"/>
                  </a:lnTo>
                  <a:lnTo>
                    <a:pt x="1048512" y="0"/>
                  </a:lnTo>
                  <a:close/>
                </a:path>
                <a:path w="1524000" h="15239">
                  <a:moveTo>
                    <a:pt x="1088136" y="0"/>
                  </a:moveTo>
                  <a:lnTo>
                    <a:pt x="1072896" y="0"/>
                  </a:lnTo>
                  <a:lnTo>
                    <a:pt x="1072896" y="15240"/>
                  </a:lnTo>
                  <a:lnTo>
                    <a:pt x="1088136" y="15240"/>
                  </a:lnTo>
                  <a:lnTo>
                    <a:pt x="1088136" y="0"/>
                  </a:lnTo>
                  <a:close/>
                </a:path>
                <a:path w="1524000" h="15239">
                  <a:moveTo>
                    <a:pt x="1127760" y="0"/>
                  </a:moveTo>
                  <a:lnTo>
                    <a:pt x="1112520" y="0"/>
                  </a:lnTo>
                  <a:lnTo>
                    <a:pt x="1112520" y="15240"/>
                  </a:lnTo>
                  <a:lnTo>
                    <a:pt x="1127760" y="15240"/>
                  </a:lnTo>
                  <a:lnTo>
                    <a:pt x="1127760" y="0"/>
                  </a:lnTo>
                  <a:close/>
                </a:path>
                <a:path w="1524000" h="15239">
                  <a:moveTo>
                    <a:pt x="1167384" y="0"/>
                  </a:moveTo>
                  <a:lnTo>
                    <a:pt x="1152144" y="0"/>
                  </a:lnTo>
                  <a:lnTo>
                    <a:pt x="1152144" y="15240"/>
                  </a:lnTo>
                  <a:lnTo>
                    <a:pt x="1167384" y="15240"/>
                  </a:lnTo>
                  <a:lnTo>
                    <a:pt x="1167384" y="0"/>
                  </a:lnTo>
                  <a:close/>
                </a:path>
                <a:path w="1524000" h="15239">
                  <a:moveTo>
                    <a:pt x="1206995" y="0"/>
                  </a:moveTo>
                  <a:lnTo>
                    <a:pt x="1191768" y="0"/>
                  </a:lnTo>
                  <a:lnTo>
                    <a:pt x="1191768" y="15240"/>
                  </a:lnTo>
                  <a:lnTo>
                    <a:pt x="1206995" y="15240"/>
                  </a:lnTo>
                  <a:lnTo>
                    <a:pt x="1206995" y="0"/>
                  </a:lnTo>
                  <a:close/>
                </a:path>
                <a:path w="1524000" h="15239">
                  <a:moveTo>
                    <a:pt x="1246632" y="0"/>
                  </a:moveTo>
                  <a:lnTo>
                    <a:pt x="1231379" y="0"/>
                  </a:lnTo>
                  <a:lnTo>
                    <a:pt x="1231379" y="15240"/>
                  </a:lnTo>
                  <a:lnTo>
                    <a:pt x="1246632" y="15240"/>
                  </a:lnTo>
                  <a:lnTo>
                    <a:pt x="1246632" y="0"/>
                  </a:lnTo>
                  <a:close/>
                </a:path>
                <a:path w="1524000" h="15239">
                  <a:moveTo>
                    <a:pt x="1286256" y="0"/>
                  </a:moveTo>
                  <a:lnTo>
                    <a:pt x="1271016" y="0"/>
                  </a:lnTo>
                  <a:lnTo>
                    <a:pt x="1271016" y="15240"/>
                  </a:lnTo>
                  <a:lnTo>
                    <a:pt x="1286256" y="15240"/>
                  </a:lnTo>
                  <a:lnTo>
                    <a:pt x="1286256" y="0"/>
                  </a:lnTo>
                  <a:close/>
                </a:path>
                <a:path w="1524000" h="15239">
                  <a:moveTo>
                    <a:pt x="1325880" y="0"/>
                  </a:moveTo>
                  <a:lnTo>
                    <a:pt x="1310640" y="0"/>
                  </a:lnTo>
                  <a:lnTo>
                    <a:pt x="1310640" y="15240"/>
                  </a:lnTo>
                  <a:lnTo>
                    <a:pt x="1325880" y="15240"/>
                  </a:lnTo>
                  <a:lnTo>
                    <a:pt x="1325880" y="0"/>
                  </a:lnTo>
                  <a:close/>
                </a:path>
                <a:path w="1524000" h="15239">
                  <a:moveTo>
                    <a:pt x="1365504" y="0"/>
                  </a:moveTo>
                  <a:lnTo>
                    <a:pt x="1350264" y="0"/>
                  </a:lnTo>
                  <a:lnTo>
                    <a:pt x="1350264" y="15240"/>
                  </a:lnTo>
                  <a:lnTo>
                    <a:pt x="1365504" y="15240"/>
                  </a:lnTo>
                  <a:lnTo>
                    <a:pt x="1365504" y="0"/>
                  </a:lnTo>
                  <a:close/>
                </a:path>
                <a:path w="1524000" h="15239">
                  <a:moveTo>
                    <a:pt x="1405128" y="0"/>
                  </a:moveTo>
                  <a:lnTo>
                    <a:pt x="1389888" y="0"/>
                  </a:lnTo>
                  <a:lnTo>
                    <a:pt x="1389888" y="15240"/>
                  </a:lnTo>
                  <a:lnTo>
                    <a:pt x="1405128" y="15240"/>
                  </a:lnTo>
                  <a:lnTo>
                    <a:pt x="1405128" y="0"/>
                  </a:lnTo>
                  <a:close/>
                </a:path>
                <a:path w="1524000" h="15239">
                  <a:moveTo>
                    <a:pt x="1444752" y="0"/>
                  </a:moveTo>
                  <a:lnTo>
                    <a:pt x="1429512" y="0"/>
                  </a:lnTo>
                  <a:lnTo>
                    <a:pt x="1429512" y="15240"/>
                  </a:lnTo>
                  <a:lnTo>
                    <a:pt x="1444752" y="15240"/>
                  </a:lnTo>
                  <a:lnTo>
                    <a:pt x="1444752" y="0"/>
                  </a:lnTo>
                  <a:close/>
                </a:path>
                <a:path w="1524000" h="15239">
                  <a:moveTo>
                    <a:pt x="1484363" y="0"/>
                  </a:moveTo>
                  <a:lnTo>
                    <a:pt x="1469136" y="0"/>
                  </a:lnTo>
                  <a:lnTo>
                    <a:pt x="1469136" y="15240"/>
                  </a:lnTo>
                  <a:lnTo>
                    <a:pt x="1484363" y="15240"/>
                  </a:lnTo>
                  <a:lnTo>
                    <a:pt x="1484363" y="0"/>
                  </a:lnTo>
                  <a:close/>
                </a:path>
                <a:path w="1524000" h="15239">
                  <a:moveTo>
                    <a:pt x="1524000" y="0"/>
                  </a:moveTo>
                  <a:lnTo>
                    <a:pt x="1508760" y="0"/>
                  </a:lnTo>
                  <a:lnTo>
                    <a:pt x="1508760" y="15240"/>
                  </a:lnTo>
                  <a:lnTo>
                    <a:pt x="1524000" y="15240"/>
                  </a:lnTo>
                  <a:lnTo>
                    <a:pt x="1524000" y="0"/>
                  </a:lnTo>
                  <a:close/>
                </a:path>
              </a:pathLst>
            </a:custGeom>
            <a:solidFill>
              <a:srgbClr val="000000"/>
            </a:solidFill>
          </p:spPr>
          <p:txBody>
            <a:bodyPr wrap="square" lIns="0" tIns="0" rIns="0" bIns="0" rtlCol="0"/>
            <a:lstStyle/>
            <a:p>
              <a:endParaRPr/>
            </a:p>
          </p:txBody>
        </p:sp>
      </p:grpSp>
      <p:pic>
        <p:nvPicPr>
          <p:cNvPr id="55" name="object 55"/>
          <p:cNvPicPr/>
          <p:nvPr/>
        </p:nvPicPr>
        <p:blipFill>
          <a:blip r:embed="rId24" cstate="print"/>
          <a:stretch>
            <a:fillRect/>
          </a:stretch>
        </p:blipFill>
        <p:spPr>
          <a:xfrm>
            <a:off x="1098994" y="2734246"/>
            <a:ext cx="67151" cy="100774"/>
          </a:xfrm>
          <a:prstGeom prst="rect">
            <a:avLst/>
          </a:prstGeom>
        </p:spPr>
      </p:pic>
      <p:pic>
        <p:nvPicPr>
          <p:cNvPr id="56" name="object 56"/>
          <p:cNvPicPr/>
          <p:nvPr/>
        </p:nvPicPr>
        <p:blipFill>
          <a:blip r:embed="rId21" cstate="print"/>
          <a:stretch>
            <a:fillRect/>
          </a:stretch>
        </p:blipFill>
        <p:spPr>
          <a:xfrm>
            <a:off x="6679786" y="2499264"/>
            <a:ext cx="65627" cy="100774"/>
          </a:xfrm>
          <a:prstGeom prst="rect">
            <a:avLst/>
          </a:prstGeom>
        </p:spPr>
      </p:pic>
      <p:pic>
        <p:nvPicPr>
          <p:cNvPr id="57" name="object 57"/>
          <p:cNvPicPr/>
          <p:nvPr/>
        </p:nvPicPr>
        <p:blipFill>
          <a:blip r:embed="rId25" cstate="print"/>
          <a:stretch>
            <a:fillRect/>
          </a:stretch>
        </p:blipFill>
        <p:spPr>
          <a:xfrm>
            <a:off x="1381315" y="2732722"/>
            <a:ext cx="484060" cy="103822"/>
          </a:xfrm>
          <a:prstGeom prst="rect">
            <a:avLst/>
          </a:prstGeom>
        </p:spPr>
      </p:pic>
      <p:grpSp>
        <p:nvGrpSpPr>
          <p:cNvPr id="58" name="object 58"/>
          <p:cNvGrpSpPr/>
          <p:nvPr/>
        </p:nvGrpSpPr>
        <p:grpSpPr>
          <a:xfrm>
            <a:off x="1921763" y="2734246"/>
            <a:ext cx="4824095" cy="128270"/>
            <a:chOff x="1921763" y="2734246"/>
            <a:chExt cx="4824095" cy="128270"/>
          </a:xfrm>
        </p:grpSpPr>
        <p:sp>
          <p:nvSpPr>
            <p:cNvPr id="59" name="object 59"/>
            <p:cNvSpPr/>
            <p:nvPr/>
          </p:nvSpPr>
          <p:spPr>
            <a:xfrm>
              <a:off x="1921751" y="2734258"/>
              <a:ext cx="2987675" cy="128270"/>
            </a:xfrm>
            <a:custGeom>
              <a:avLst/>
              <a:gdLst/>
              <a:ahLst/>
              <a:cxnLst/>
              <a:rect l="l" t="t" r="r" b="b"/>
              <a:pathLst>
                <a:path w="2987675" h="128269">
                  <a:moveTo>
                    <a:pt x="84010" y="41236"/>
                  </a:moveTo>
                  <a:lnTo>
                    <a:pt x="70294" y="11557"/>
                  </a:lnTo>
                  <a:lnTo>
                    <a:pt x="70294" y="39712"/>
                  </a:lnTo>
                  <a:lnTo>
                    <a:pt x="70294" y="58000"/>
                  </a:lnTo>
                  <a:lnTo>
                    <a:pt x="68681" y="64096"/>
                  </a:lnTo>
                  <a:lnTo>
                    <a:pt x="67157" y="68668"/>
                  </a:lnTo>
                  <a:lnTo>
                    <a:pt x="65633" y="74764"/>
                  </a:lnTo>
                  <a:lnTo>
                    <a:pt x="62585" y="79336"/>
                  </a:lnTo>
                  <a:lnTo>
                    <a:pt x="58013" y="83908"/>
                  </a:lnTo>
                  <a:lnTo>
                    <a:pt x="54965" y="85432"/>
                  </a:lnTo>
                  <a:lnTo>
                    <a:pt x="50393" y="87058"/>
                  </a:lnTo>
                  <a:lnTo>
                    <a:pt x="47345" y="88582"/>
                  </a:lnTo>
                  <a:lnTo>
                    <a:pt x="13817" y="88582"/>
                  </a:lnTo>
                  <a:lnTo>
                    <a:pt x="13817" y="12280"/>
                  </a:lnTo>
                  <a:lnTo>
                    <a:pt x="42773" y="12280"/>
                  </a:lnTo>
                  <a:lnTo>
                    <a:pt x="48869" y="13804"/>
                  </a:lnTo>
                  <a:lnTo>
                    <a:pt x="51917" y="13804"/>
                  </a:lnTo>
                  <a:lnTo>
                    <a:pt x="61061" y="19900"/>
                  </a:lnTo>
                  <a:lnTo>
                    <a:pt x="64109" y="25996"/>
                  </a:lnTo>
                  <a:lnTo>
                    <a:pt x="68681" y="32092"/>
                  </a:lnTo>
                  <a:lnTo>
                    <a:pt x="70294" y="39712"/>
                  </a:lnTo>
                  <a:lnTo>
                    <a:pt x="70294" y="11557"/>
                  </a:lnTo>
                  <a:lnTo>
                    <a:pt x="67157" y="9232"/>
                  </a:lnTo>
                  <a:lnTo>
                    <a:pt x="64109" y="6096"/>
                  </a:lnTo>
                  <a:lnTo>
                    <a:pt x="58013" y="3048"/>
                  </a:lnTo>
                  <a:lnTo>
                    <a:pt x="53441" y="1524"/>
                  </a:lnTo>
                  <a:lnTo>
                    <a:pt x="48869" y="1524"/>
                  </a:lnTo>
                  <a:lnTo>
                    <a:pt x="42773" y="0"/>
                  </a:lnTo>
                  <a:lnTo>
                    <a:pt x="0" y="0"/>
                  </a:lnTo>
                  <a:lnTo>
                    <a:pt x="0" y="100774"/>
                  </a:lnTo>
                  <a:lnTo>
                    <a:pt x="48869" y="100774"/>
                  </a:lnTo>
                  <a:lnTo>
                    <a:pt x="58013" y="97726"/>
                  </a:lnTo>
                  <a:lnTo>
                    <a:pt x="64109" y="94678"/>
                  </a:lnTo>
                  <a:lnTo>
                    <a:pt x="68681" y="91630"/>
                  </a:lnTo>
                  <a:lnTo>
                    <a:pt x="71818" y="88582"/>
                  </a:lnTo>
                  <a:lnTo>
                    <a:pt x="73342" y="85432"/>
                  </a:lnTo>
                  <a:lnTo>
                    <a:pt x="79438" y="76288"/>
                  </a:lnTo>
                  <a:lnTo>
                    <a:pt x="84010" y="58000"/>
                  </a:lnTo>
                  <a:lnTo>
                    <a:pt x="84010" y="41236"/>
                  </a:lnTo>
                  <a:close/>
                </a:path>
                <a:path w="2987675" h="128269">
                  <a:moveTo>
                    <a:pt x="161747" y="64096"/>
                  </a:moveTo>
                  <a:lnTo>
                    <a:pt x="161340" y="58000"/>
                  </a:lnTo>
                  <a:lnTo>
                    <a:pt x="161175" y="55524"/>
                  </a:lnTo>
                  <a:lnTo>
                    <a:pt x="159461" y="48094"/>
                  </a:lnTo>
                  <a:lnTo>
                    <a:pt x="156603" y="41808"/>
                  </a:lnTo>
                  <a:lnTo>
                    <a:pt x="152603" y="36664"/>
                  </a:lnTo>
                  <a:lnTo>
                    <a:pt x="149555" y="33616"/>
                  </a:lnTo>
                  <a:lnTo>
                    <a:pt x="149555" y="51904"/>
                  </a:lnTo>
                  <a:lnTo>
                    <a:pt x="149555" y="58000"/>
                  </a:lnTo>
                  <a:lnTo>
                    <a:pt x="108407" y="58000"/>
                  </a:lnTo>
                  <a:lnTo>
                    <a:pt x="111455" y="45808"/>
                  </a:lnTo>
                  <a:lnTo>
                    <a:pt x="116027" y="42760"/>
                  </a:lnTo>
                  <a:lnTo>
                    <a:pt x="119075" y="38188"/>
                  </a:lnTo>
                  <a:lnTo>
                    <a:pt x="123647" y="36664"/>
                  </a:lnTo>
                  <a:lnTo>
                    <a:pt x="135839" y="36664"/>
                  </a:lnTo>
                  <a:lnTo>
                    <a:pt x="140411" y="39712"/>
                  </a:lnTo>
                  <a:lnTo>
                    <a:pt x="148031" y="47332"/>
                  </a:lnTo>
                  <a:lnTo>
                    <a:pt x="149555" y="51904"/>
                  </a:lnTo>
                  <a:lnTo>
                    <a:pt x="149555" y="33616"/>
                  </a:lnTo>
                  <a:lnTo>
                    <a:pt x="146507" y="30568"/>
                  </a:lnTo>
                  <a:lnTo>
                    <a:pt x="138887" y="25996"/>
                  </a:lnTo>
                  <a:lnTo>
                    <a:pt x="129743" y="25996"/>
                  </a:lnTo>
                  <a:lnTo>
                    <a:pt x="97637" y="48856"/>
                  </a:lnTo>
                  <a:lnTo>
                    <a:pt x="94589" y="65620"/>
                  </a:lnTo>
                  <a:lnTo>
                    <a:pt x="95402" y="73558"/>
                  </a:lnTo>
                  <a:lnTo>
                    <a:pt x="122288" y="101727"/>
                  </a:lnTo>
                  <a:lnTo>
                    <a:pt x="129743" y="102298"/>
                  </a:lnTo>
                  <a:lnTo>
                    <a:pt x="138887" y="102298"/>
                  </a:lnTo>
                  <a:lnTo>
                    <a:pt x="144983" y="100774"/>
                  </a:lnTo>
                  <a:lnTo>
                    <a:pt x="151079" y="96202"/>
                  </a:lnTo>
                  <a:lnTo>
                    <a:pt x="155651" y="93154"/>
                  </a:lnTo>
                  <a:lnTo>
                    <a:pt x="160223" y="86956"/>
                  </a:lnTo>
                  <a:lnTo>
                    <a:pt x="161747" y="79336"/>
                  </a:lnTo>
                  <a:lnTo>
                    <a:pt x="149555" y="77812"/>
                  </a:lnTo>
                  <a:lnTo>
                    <a:pt x="148031" y="82384"/>
                  </a:lnTo>
                  <a:lnTo>
                    <a:pt x="144983" y="86956"/>
                  </a:lnTo>
                  <a:lnTo>
                    <a:pt x="141935" y="88480"/>
                  </a:lnTo>
                  <a:lnTo>
                    <a:pt x="138887" y="91630"/>
                  </a:lnTo>
                  <a:lnTo>
                    <a:pt x="134315" y="93154"/>
                  </a:lnTo>
                  <a:lnTo>
                    <a:pt x="123647" y="93154"/>
                  </a:lnTo>
                  <a:lnTo>
                    <a:pt x="119075" y="90106"/>
                  </a:lnTo>
                  <a:lnTo>
                    <a:pt x="114503" y="85432"/>
                  </a:lnTo>
                  <a:lnTo>
                    <a:pt x="111455" y="82384"/>
                  </a:lnTo>
                  <a:lnTo>
                    <a:pt x="108407" y="76288"/>
                  </a:lnTo>
                  <a:lnTo>
                    <a:pt x="108407" y="67144"/>
                  </a:lnTo>
                  <a:lnTo>
                    <a:pt x="161747" y="67144"/>
                  </a:lnTo>
                  <a:lnTo>
                    <a:pt x="161747" y="64096"/>
                  </a:lnTo>
                  <a:close/>
                </a:path>
                <a:path w="2987675" h="128269">
                  <a:moveTo>
                    <a:pt x="233553" y="74764"/>
                  </a:moveTo>
                  <a:lnTo>
                    <a:pt x="230505" y="68668"/>
                  </a:lnTo>
                  <a:lnTo>
                    <a:pt x="225933" y="64096"/>
                  </a:lnTo>
                  <a:lnTo>
                    <a:pt x="221272" y="62572"/>
                  </a:lnTo>
                  <a:lnTo>
                    <a:pt x="218224" y="61048"/>
                  </a:lnTo>
                  <a:lnTo>
                    <a:pt x="212128" y="59524"/>
                  </a:lnTo>
                  <a:lnTo>
                    <a:pt x="204508" y="56476"/>
                  </a:lnTo>
                  <a:lnTo>
                    <a:pt x="198412" y="54952"/>
                  </a:lnTo>
                  <a:lnTo>
                    <a:pt x="193840" y="53428"/>
                  </a:lnTo>
                  <a:lnTo>
                    <a:pt x="190792" y="53428"/>
                  </a:lnTo>
                  <a:lnTo>
                    <a:pt x="187744" y="50380"/>
                  </a:lnTo>
                  <a:lnTo>
                    <a:pt x="187744" y="48856"/>
                  </a:lnTo>
                  <a:lnTo>
                    <a:pt x="186220" y="47332"/>
                  </a:lnTo>
                  <a:lnTo>
                    <a:pt x="186220" y="44284"/>
                  </a:lnTo>
                  <a:lnTo>
                    <a:pt x="187744" y="41236"/>
                  </a:lnTo>
                  <a:lnTo>
                    <a:pt x="190792" y="39712"/>
                  </a:lnTo>
                  <a:lnTo>
                    <a:pt x="192316" y="38188"/>
                  </a:lnTo>
                  <a:lnTo>
                    <a:pt x="196888" y="36664"/>
                  </a:lnTo>
                  <a:lnTo>
                    <a:pt x="207556" y="36664"/>
                  </a:lnTo>
                  <a:lnTo>
                    <a:pt x="216700" y="41236"/>
                  </a:lnTo>
                  <a:lnTo>
                    <a:pt x="218224" y="44284"/>
                  </a:lnTo>
                  <a:lnTo>
                    <a:pt x="218224" y="48856"/>
                  </a:lnTo>
                  <a:lnTo>
                    <a:pt x="230505" y="47332"/>
                  </a:lnTo>
                  <a:lnTo>
                    <a:pt x="227457" y="38188"/>
                  </a:lnTo>
                  <a:lnTo>
                    <a:pt x="225933" y="35140"/>
                  </a:lnTo>
                  <a:lnTo>
                    <a:pt x="221272" y="30568"/>
                  </a:lnTo>
                  <a:lnTo>
                    <a:pt x="207556" y="25996"/>
                  </a:lnTo>
                  <a:lnTo>
                    <a:pt x="198412" y="25996"/>
                  </a:lnTo>
                  <a:lnTo>
                    <a:pt x="193840" y="27520"/>
                  </a:lnTo>
                  <a:lnTo>
                    <a:pt x="190792" y="27520"/>
                  </a:lnTo>
                  <a:lnTo>
                    <a:pt x="184696" y="30568"/>
                  </a:lnTo>
                  <a:lnTo>
                    <a:pt x="183172" y="32092"/>
                  </a:lnTo>
                  <a:lnTo>
                    <a:pt x="180124" y="33616"/>
                  </a:lnTo>
                  <a:lnTo>
                    <a:pt x="178600" y="35140"/>
                  </a:lnTo>
                  <a:lnTo>
                    <a:pt x="174028" y="44284"/>
                  </a:lnTo>
                  <a:lnTo>
                    <a:pt x="174028" y="50380"/>
                  </a:lnTo>
                  <a:lnTo>
                    <a:pt x="195364" y="67144"/>
                  </a:lnTo>
                  <a:lnTo>
                    <a:pt x="204508" y="70192"/>
                  </a:lnTo>
                  <a:lnTo>
                    <a:pt x="210604" y="71716"/>
                  </a:lnTo>
                  <a:lnTo>
                    <a:pt x="215176" y="73240"/>
                  </a:lnTo>
                  <a:lnTo>
                    <a:pt x="216700" y="74764"/>
                  </a:lnTo>
                  <a:lnTo>
                    <a:pt x="219748" y="76288"/>
                  </a:lnTo>
                  <a:lnTo>
                    <a:pt x="219748" y="86956"/>
                  </a:lnTo>
                  <a:lnTo>
                    <a:pt x="216700" y="88480"/>
                  </a:lnTo>
                  <a:lnTo>
                    <a:pt x="213652" y="91630"/>
                  </a:lnTo>
                  <a:lnTo>
                    <a:pt x="209080" y="93154"/>
                  </a:lnTo>
                  <a:lnTo>
                    <a:pt x="198412" y="93154"/>
                  </a:lnTo>
                  <a:lnTo>
                    <a:pt x="193840" y="91630"/>
                  </a:lnTo>
                  <a:lnTo>
                    <a:pt x="187744" y="85432"/>
                  </a:lnTo>
                  <a:lnTo>
                    <a:pt x="186220" y="82384"/>
                  </a:lnTo>
                  <a:lnTo>
                    <a:pt x="184696" y="77812"/>
                  </a:lnTo>
                  <a:lnTo>
                    <a:pt x="172504" y="79336"/>
                  </a:lnTo>
                  <a:lnTo>
                    <a:pt x="174028" y="86956"/>
                  </a:lnTo>
                  <a:lnTo>
                    <a:pt x="177076" y="93154"/>
                  </a:lnTo>
                  <a:lnTo>
                    <a:pt x="181648" y="96202"/>
                  </a:lnTo>
                  <a:lnTo>
                    <a:pt x="187744" y="100774"/>
                  </a:lnTo>
                  <a:lnTo>
                    <a:pt x="193840" y="102298"/>
                  </a:lnTo>
                  <a:lnTo>
                    <a:pt x="215176" y="102298"/>
                  </a:lnTo>
                  <a:lnTo>
                    <a:pt x="219748" y="99250"/>
                  </a:lnTo>
                  <a:lnTo>
                    <a:pt x="224320" y="97726"/>
                  </a:lnTo>
                  <a:lnTo>
                    <a:pt x="227457" y="94678"/>
                  </a:lnTo>
                  <a:lnTo>
                    <a:pt x="228981" y="91630"/>
                  </a:lnTo>
                  <a:lnTo>
                    <a:pt x="232029" y="86956"/>
                  </a:lnTo>
                  <a:lnTo>
                    <a:pt x="233553" y="83908"/>
                  </a:lnTo>
                  <a:lnTo>
                    <a:pt x="233553" y="74764"/>
                  </a:lnTo>
                  <a:close/>
                </a:path>
                <a:path w="2987675" h="128269">
                  <a:moveTo>
                    <a:pt x="306908" y="48856"/>
                  </a:moveTo>
                  <a:lnTo>
                    <a:pt x="285470" y="25996"/>
                  </a:lnTo>
                  <a:lnTo>
                    <a:pt x="270230" y="25996"/>
                  </a:lnTo>
                  <a:lnTo>
                    <a:pt x="244322" y="56476"/>
                  </a:lnTo>
                  <a:lnTo>
                    <a:pt x="244322" y="64096"/>
                  </a:lnTo>
                  <a:lnTo>
                    <a:pt x="263944" y="100012"/>
                  </a:lnTo>
                  <a:lnTo>
                    <a:pt x="277850" y="102298"/>
                  </a:lnTo>
                  <a:lnTo>
                    <a:pt x="285470" y="102298"/>
                  </a:lnTo>
                  <a:lnTo>
                    <a:pt x="291566" y="100774"/>
                  </a:lnTo>
                  <a:lnTo>
                    <a:pt x="297764" y="96202"/>
                  </a:lnTo>
                  <a:lnTo>
                    <a:pt x="306908" y="84010"/>
                  </a:lnTo>
                  <a:lnTo>
                    <a:pt x="306908" y="76288"/>
                  </a:lnTo>
                  <a:lnTo>
                    <a:pt x="294614" y="74764"/>
                  </a:lnTo>
                  <a:lnTo>
                    <a:pt x="294614" y="80860"/>
                  </a:lnTo>
                  <a:lnTo>
                    <a:pt x="293090" y="85534"/>
                  </a:lnTo>
                  <a:lnTo>
                    <a:pt x="288518" y="88582"/>
                  </a:lnTo>
                  <a:lnTo>
                    <a:pt x="285470" y="91630"/>
                  </a:lnTo>
                  <a:lnTo>
                    <a:pt x="282422" y="93154"/>
                  </a:lnTo>
                  <a:lnTo>
                    <a:pt x="271754" y="93154"/>
                  </a:lnTo>
                  <a:lnTo>
                    <a:pt x="265658" y="90106"/>
                  </a:lnTo>
                  <a:lnTo>
                    <a:pt x="262610" y="85534"/>
                  </a:lnTo>
                  <a:lnTo>
                    <a:pt x="258038" y="80860"/>
                  </a:lnTo>
                  <a:lnTo>
                    <a:pt x="256514" y="74764"/>
                  </a:lnTo>
                  <a:lnTo>
                    <a:pt x="256514" y="54952"/>
                  </a:lnTo>
                  <a:lnTo>
                    <a:pt x="258038" y="47332"/>
                  </a:lnTo>
                  <a:lnTo>
                    <a:pt x="267182" y="38188"/>
                  </a:lnTo>
                  <a:lnTo>
                    <a:pt x="271754" y="36664"/>
                  </a:lnTo>
                  <a:lnTo>
                    <a:pt x="282422" y="36664"/>
                  </a:lnTo>
                  <a:lnTo>
                    <a:pt x="288518" y="39712"/>
                  </a:lnTo>
                  <a:lnTo>
                    <a:pt x="291566" y="42760"/>
                  </a:lnTo>
                  <a:lnTo>
                    <a:pt x="293090" y="45808"/>
                  </a:lnTo>
                  <a:lnTo>
                    <a:pt x="294614" y="51904"/>
                  </a:lnTo>
                  <a:lnTo>
                    <a:pt x="306908" y="48856"/>
                  </a:lnTo>
                  <a:close/>
                </a:path>
                <a:path w="2987675" h="128269">
                  <a:moveTo>
                    <a:pt x="357187" y="30568"/>
                  </a:moveTo>
                  <a:lnTo>
                    <a:pt x="352615" y="27520"/>
                  </a:lnTo>
                  <a:lnTo>
                    <a:pt x="349567" y="25996"/>
                  </a:lnTo>
                  <a:lnTo>
                    <a:pt x="341947" y="25996"/>
                  </a:lnTo>
                  <a:lnTo>
                    <a:pt x="338899" y="27520"/>
                  </a:lnTo>
                  <a:lnTo>
                    <a:pt x="337286" y="29044"/>
                  </a:lnTo>
                  <a:lnTo>
                    <a:pt x="334238" y="30568"/>
                  </a:lnTo>
                  <a:lnTo>
                    <a:pt x="331190" y="33616"/>
                  </a:lnTo>
                  <a:lnTo>
                    <a:pt x="329666" y="39712"/>
                  </a:lnTo>
                  <a:lnTo>
                    <a:pt x="329666" y="27520"/>
                  </a:lnTo>
                  <a:lnTo>
                    <a:pt x="317474" y="27520"/>
                  </a:lnTo>
                  <a:lnTo>
                    <a:pt x="317474" y="100774"/>
                  </a:lnTo>
                  <a:lnTo>
                    <a:pt x="329666" y="100774"/>
                  </a:lnTo>
                  <a:lnTo>
                    <a:pt x="329666" y="58000"/>
                  </a:lnTo>
                  <a:lnTo>
                    <a:pt x="332714" y="48856"/>
                  </a:lnTo>
                  <a:lnTo>
                    <a:pt x="332714" y="45808"/>
                  </a:lnTo>
                  <a:lnTo>
                    <a:pt x="334238" y="42760"/>
                  </a:lnTo>
                  <a:lnTo>
                    <a:pt x="337286" y="41236"/>
                  </a:lnTo>
                  <a:lnTo>
                    <a:pt x="338899" y="39712"/>
                  </a:lnTo>
                  <a:lnTo>
                    <a:pt x="349567" y="39712"/>
                  </a:lnTo>
                  <a:lnTo>
                    <a:pt x="352615" y="41236"/>
                  </a:lnTo>
                  <a:lnTo>
                    <a:pt x="357187" y="30568"/>
                  </a:lnTo>
                  <a:close/>
                </a:path>
                <a:path w="2987675" h="128269">
                  <a:moveTo>
                    <a:pt x="376999" y="27520"/>
                  </a:moveTo>
                  <a:lnTo>
                    <a:pt x="364807" y="27520"/>
                  </a:lnTo>
                  <a:lnTo>
                    <a:pt x="364807" y="100774"/>
                  </a:lnTo>
                  <a:lnTo>
                    <a:pt x="376999" y="100774"/>
                  </a:lnTo>
                  <a:lnTo>
                    <a:pt x="376999" y="27520"/>
                  </a:lnTo>
                  <a:close/>
                </a:path>
                <a:path w="2987675" h="128269">
                  <a:moveTo>
                    <a:pt x="376999" y="88"/>
                  </a:moveTo>
                  <a:lnTo>
                    <a:pt x="364807" y="88"/>
                  </a:lnTo>
                  <a:lnTo>
                    <a:pt x="364807" y="15328"/>
                  </a:lnTo>
                  <a:lnTo>
                    <a:pt x="376999" y="15328"/>
                  </a:lnTo>
                  <a:lnTo>
                    <a:pt x="376999" y="88"/>
                  </a:lnTo>
                  <a:close/>
                </a:path>
                <a:path w="2987675" h="128269">
                  <a:moveTo>
                    <a:pt x="459397" y="56476"/>
                  </a:moveTo>
                  <a:lnTo>
                    <a:pt x="457873" y="50380"/>
                  </a:lnTo>
                  <a:lnTo>
                    <a:pt x="454825" y="44284"/>
                  </a:lnTo>
                  <a:lnTo>
                    <a:pt x="453301" y="39712"/>
                  </a:lnTo>
                  <a:lnTo>
                    <a:pt x="450253" y="36664"/>
                  </a:lnTo>
                  <a:lnTo>
                    <a:pt x="448729" y="35140"/>
                  </a:lnTo>
                  <a:lnTo>
                    <a:pt x="447205" y="34124"/>
                  </a:lnTo>
                  <a:lnTo>
                    <a:pt x="447205" y="54952"/>
                  </a:lnTo>
                  <a:lnTo>
                    <a:pt x="447205" y="73240"/>
                  </a:lnTo>
                  <a:lnTo>
                    <a:pt x="444157" y="80860"/>
                  </a:lnTo>
                  <a:lnTo>
                    <a:pt x="441109" y="85432"/>
                  </a:lnTo>
                  <a:lnTo>
                    <a:pt x="436537" y="90093"/>
                  </a:lnTo>
                  <a:lnTo>
                    <a:pt x="431965" y="93141"/>
                  </a:lnTo>
                  <a:lnTo>
                    <a:pt x="421297" y="93141"/>
                  </a:lnTo>
                  <a:lnTo>
                    <a:pt x="416725" y="90093"/>
                  </a:lnTo>
                  <a:lnTo>
                    <a:pt x="412153" y="85432"/>
                  </a:lnTo>
                  <a:lnTo>
                    <a:pt x="409105" y="80860"/>
                  </a:lnTo>
                  <a:lnTo>
                    <a:pt x="407581" y="74764"/>
                  </a:lnTo>
                  <a:lnTo>
                    <a:pt x="407581" y="54952"/>
                  </a:lnTo>
                  <a:lnTo>
                    <a:pt x="409105" y="48856"/>
                  </a:lnTo>
                  <a:lnTo>
                    <a:pt x="413677" y="44284"/>
                  </a:lnTo>
                  <a:lnTo>
                    <a:pt x="416725" y="38188"/>
                  </a:lnTo>
                  <a:lnTo>
                    <a:pt x="421297" y="36664"/>
                  </a:lnTo>
                  <a:lnTo>
                    <a:pt x="431965" y="36664"/>
                  </a:lnTo>
                  <a:lnTo>
                    <a:pt x="436537" y="38188"/>
                  </a:lnTo>
                  <a:lnTo>
                    <a:pt x="441109" y="42760"/>
                  </a:lnTo>
                  <a:lnTo>
                    <a:pt x="444157" y="47332"/>
                  </a:lnTo>
                  <a:lnTo>
                    <a:pt x="447205" y="54952"/>
                  </a:lnTo>
                  <a:lnTo>
                    <a:pt x="447205" y="34124"/>
                  </a:lnTo>
                  <a:lnTo>
                    <a:pt x="444157" y="32092"/>
                  </a:lnTo>
                  <a:lnTo>
                    <a:pt x="439585" y="27520"/>
                  </a:lnTo>
                  <a:lnTo>
                    <a:pt x="435013" y="25996"/>
                  </a:lnTo>
                  <a:lnTo>
                    <a:pt x="422821" y="25996"/>
                  </a:lnTo>
                  <a:lnTo>
                    <a:pt x="416725" y="29044"/>
                  </a:lnTo>
                  <a:lnTo>
                    <a:pt x="412153" y="30568"/>
                  </a:lnTo>
                  <a:lnTo>
                    <a:pt x="410629" y="33616"/>
                  </a:lnTo>
                  <a:lnTo>
                    <a:pt x="407581" y="38188"/>
                  </a:lnTo>
                  <a:lnTo>
                    <a:pt x="407581" y="27520"/>
                  </a:lnTo>
                  <a:lnTo>
                    <a:pt x="395287" y="27520"/>
                  </a:lnTo>
                  <a:lnTo>
                    <a:pt x="395287" y="128193"/>
                  </a:lnTo>
                  <a:lnTo>
                    <a:pt x="407581" y="128193"/>
                  </a:lnTo>
                  <a:lnTo>
                    <a:pt x="407581" y="93141"/>
                  </a:lnTo>
                  <a:lnTo>
                    <a:pt x="410629" y="96189"/>
                  </a:lnTo>
                  <a:lnTo>
                    <a:pt x="413677" y="97713"/>
                  </a:lnTo>
                  <a:lnTo>
                    <a:pt x="416725" y="100761"/>
                  </a:lnTo>
                  <a:lnTo>
                    <a:pt x="419773" y="102285"/>
                  </a:lnTo>
                  <a:lnTo>
                    <a:pt x="433489" y="102285"/>
                  </a:lnTo>
                  <a:lnTo>
                    <a:pt x="438061" y="100761"/>
                  </a:lnTo>
                  <a:lnTo>
                    <a:pt x="444157" y="97713"/>
                  </a:lnTo>
                  <a:lnTo>
                    <a:pt x="448729" y="94665"/>
                  </a:lnTo>
                  <a:lnTo>
                    <a:pt x="451777" y="90093"/>
                  </a:lnTo>
                  <a:lnTo>
                    <a:pt x="454825" y="83908"/>
                  </a:lnTo>
                  <a:lnTo>
                    <a:pt x="457873" y="77812"/>
                  </a:lnTo>
                  <a:lnTo>
                    <a:pt x="459397" y="71716"/>
                  </a:lnTo>
                  <a:lnTo>
                    <a:pt x="459397" y="56476"/>
                  </a:lnTo>
                  <a:close/>
                </a:path>
                <a:path w="2987675" h="128269">
                  <a:moveTo>
                    <a:pt x="500646" y="100761"/>
                  </a:moveTo>
                  <a:lnTo>
                    <a:pt x="499122" y="90093"/>
                  </a:lnTo>
                  <a:lnTo>
                    <a:pt x="489978" y="90093"/>
                  </a:lnTo>
                  <a:lnTo>
                    <a:pt x="488454" y="88569"/>
                  </a:lnTo>
                  <a:lnTo>
                    <a:pt x="486930" y="88569"/>
                  </a:lnTo>
                  <a:lnTo>
                    <a:pt x="486930" y="38188"/>
                  </a:lnTo>
                  <a:lnTo>
                    <a:pt x="499122" y="38188"/>
                  </a:lnTo>
                  <a:lnTo>
                    <a:pt x="499122" y="27520"/>
                  </a:lnTo>
                  <a:lnTo>
                    <a:pt x="486930" y="27520"/>
                  </a:lnTo>
                  <a:lnTo>
                    <a:pt x="486930" y="3136"/>
                  </a:lnTo>
                  <a:lnTo>
                    <a:pt x="474738" y="10756"/>
                  </a:lnTo>
                  <a:lnTo>
                    <a:pt x="474738" y="27520"/>
                  </a:lnTo>
                  <a:lnTo>
                    <a:pt x="465594" y="27520"/>
                  </a:lnTo>
                  <a:lnTo>
                    <a:pt x="465594" y="38188"/>
                  </a:lnTo>
                  <a:lnTo>
                    <a:pt x="474738" y="38188"/>
                  </a:lnTo>
                  <a:lnTo>
                    <a:pt x="474738" y="91617"/>
                  </a:lnTo>
                  <a:lnTo>
                    <a:pt x="476262" y="94665"/>
                  </a:lnTo>
                  <a:lnTo>
                    <a:pt x="476262" y="96189"/>
                  </a:lnTo>
                  <a:lnTo>
                    <a:pt x="477786" y="97713"/>
                  </a:lnTo>
                  <a:lnTo>
                    <a:pt x="486930" y="102285"/>
                  </a:lnTo>
                  <a:lnTo>
                    <a:pt x="497598" y="102285"/>
                  </a:lnTo>
                  <a:lnTo>
                    <a:pt x="500646" y="100761"/>
                  </a:lnTo>
                  <a:close/>
                </a:path>
                <a:path w="2987675" h="128269">
                  <a:moveTo>
                    <a:pt x="525030" y="27520"/>
                  </a:moveTo>
                  <a:lnTo>
                    <a:pt x="511314" y="27520"/>
                  </a:lnTo>
                  <a:lnTo>
                    <a:pt x="511314" y="100774"/>
                  </a:lnTo>
                  <a:lnTo>
                    <a:pt x="525030" y="100774"/>
                  </a:lnTo>
                  <a:lnTo>
                    <a:pt x="525030" y="27520"/>
                  </a:lnTo>
                  <a:close/>
                </a:path>
                <a:path w="2987675" h="128269">
                  <a:moveTo>
                    <a:pt x="525030" y="88"/>
                  </a:moveTo>
                  <a:lnTo>
                    <a:pt x="511314" y="88"/>
                  </a:lnTo>
                  <a:lnTo>
                    <a:pt x="511314" y="15328"/>
                  </a:lnTo>
                  <a:lnTo>
                    <a:pt x="525030" y="15328"/>
                  </a:lnTo>
                  <a:lnTo>
                    <a:pt x="525030" y="88"/>
                  </a:lnTo>
                  <a:close/>
                </a:path>
                <a:path w="2987675" h="128269">
                  <a:moveTo>
                    <a:pt x="605993" y="64096"/>
                  </a:moveTo>
                  <a:lnTo>
                    <a:pt x="592277" y="33312"/>
                  </a:lnTo>
                  <a:lnTo>
                    <a:pt x="592277" y="73240"/>
                  </a:lnTo>
                  <a:lnTo>
                    <a:pt x="590753" y="80860"/>
                  </a:lnTo>
                  <a:lnTo>
                    <a:pt x="586181" y="85534"/>
                  </a:lnTo>
                  <a:lnTo>
                    <a:pt x="583133" y="90106"/>
                  </a:lnTo>
                  <a:lnTo>
                    <a:pt x="577037" y="93154"/>
                  </a:lnTo>
                  <a:lnTo>
                    <a:pt x="564743" y="93154"/>
                  </a:lnTo>
                  <a:lnTo>
                    <a:pt x="560171" y="90106"/>
                  </a:lnTo>
                  <a:lnTo>
                    <a:pt x="555599" y="85534"/>
                  </a:lnTo>
                  <a:lnTo>
                    <a:pt x="552577" y="80911"/>
                  </a:lnTo>
                  <a:lnTo>
                    <a:pt x="549503" y="73240"/>
                  </a:lnTo>
                  <a:lnTo>
                    <a:pt x="549503" y="54952"/>
                  </a:lnTo>
                  <a:lnTo>
                    <a:pt x="552551" y="48856"/>
                  </a:lnTo>
                  <a:lnTo>
                    <a:pt x="555599" y="44284"/>
                  </a:lnTo>
                  <a:lnTo>
                    <a:pt x="560171" y="39712"/>
                  </a:lnTo>
                  <a:lnTo>
                    <a:pt x="564743" y="36664"/>
                  </a:lnTo>
                  <a:lnTo>
                    <a:pt x="577037" y="36664"/>
                  </a:lnTo>
                  <a:lnTo>
                    <a:pt x="583133" y="39712"/>
                  </a:lnTo>
                  <a:lnTo>
                    <a:pt x="586181" y="44284"/>
                  </a:lnTo>
                  <a:lnTo>
                    <a:pt x="590753" y="48856"/>
                  </a:lnTo>
                  <a:lnTo>
                    <a:pt x="592188" y="54648"/>
                  </a:lnTo>
                  <a:lnTo>
                    <a:pt x="592277" y="73240"/>
                  </a:lnTo>
                  <a:lnTo>
                    <a:pt x="592277" y="33312"/>
                  </a:lnTo>
                  <a:lnTo>
                    <a:pt x="591083" y="32423"/>
                  </a:lnTo>
                  <a:lnTo>
                    <a:pt x="585025" y="29044"/>
                  </a:lnTo>
                  <a:lnTo>
                    <a:pt x="578370" y="26809"/>
                  </a:lnTo>
                  <a:lnTo>
                    <a:pt x="570839" y="25996"/>
                  </a:lnTo>
                  <a:lnTo>
                    <a:pt x="563219" y="25996"/>
                  </a:lnTo>
                  <a:lnTo>
                    <a:pt x="537311" y="64096"/>
                  </a:lnTo>
                  <a:lnTo>
                    <a:pt x="537883" y="72923"/>
                  </a:lnTo>
                  <a:lnTo>
                    <a:pt x="564032" y="101727"/>
                  </a:lnTo>
                  <a:lnTo>
                    <a:pt x="570839" y="102298"/>
                  </a:lnTo>
                  <a:lnTo>
                    <a:pt x="578561" y="102298"/>
                  </a:lnTo>
                  <a:lnTo>
                    <a:pt x="583133" y="100774"/>
                  </a:lnTo>
                  <a:lnTo>
                    <a:pt x="589229" y="97726"/>
                  </a:lnTo>
                  <a:lnTo>
                    <a:pt x="596087" y="93154"/>
                  </a:lnTo>
                  <a:lnTo>
                    <a:pt x="598373" y="91630"/>
                  </a:lnTo>
                  <a:lnTo>
                    <a:pt x="601421" y="85534"/>
                  </a:lnTo>
                  <a:lnTo>
                    <a:pt x="604469" y="80860"/>
                  </a:lnTo>
                  <a:lnTo>
                    <a:pt x="605993" y="73240"/>
                  </a:lnTo>
                  <a:lnTo>
                    <a:pt x="605993" y="64096"/>
                  </a:lnTo>
                  <a:close/>
                </a:path>
                <a:path w="2987675" h="128269">
                  <a:moveTo>
                    <a:pt x="679234" y="44284"/>
                  </a:moveTo>
                  <a:lnTo>
                    <a:pt x="673138" y="32092"/>
                  </a:lnTo>
                  <a:lnTo>
                    <a:pt x="666953" y="29044"/>
                  </a:lnTo>
                  <a:lnTo>
                    <a:pt x="662381" y="27520"/>
                  </a:lnTo>
                  <a:lnTo>
                    <a:pt x="659333" y="25996"/>
                  </a:lnTo>
                  <a:lnTo>
                    <a:pt x="654761" y="25996"/>
                  </a:lnTo>
                  <a:lnTo>
                    <a:pt x="647331" y="26835"/>
                  </a:lnTo>
                  <a:lnTo>
                    <a:pt x="641045" y="29235"/>
                  </a:lnTo>
                  <a:lnTo>
                    <a:pt x="635901" y="33070"/>
                  </a:lnTo>
                  <a:lnTo>
                    <a:pt x="631901" y="38188"/>
                  </a:lnTo>
                  <a:lnTo>
                    <a:pt x="631901" y="27520"/>
                  </a:lnTo>
                  <a:lnTo>
                    <a:pt x="619709" y="27520"/>
                  </a:lnTo>
                  <a:lnTo>
                    <a:pt x="619709" y="100774"/>
                  </a:lnTo>
                  <a:lnTo>
                    <a:pt x="631901" y="100774"/>
                  </a:lnTo>
                  <a:lnTo>
                    <a:pt x="631901" y="51904"/>
                  </a:lnTo>
                  <a:lnTo>
                    <a:pt x="634949" y="45808"/>
                  </a:lnTo>
                  <a:lnTo>
                    <a:pt x="642569" y="38188"/>
                  </a:lnTo>
                  <a:lnTo>
                    <a:pt x="647141" y="36664"/>
                  </a:lnTo>
                  <a:lnTo>
                    <a:pt x="654761" y="36664"/>
                  </a:lnTo>
                  <a:lnTo>
                    <a:pt x="660857" y="39712"/>
                  </a:lnTo>
                  <a:lnTo>
                    <a:pt x="663905" y="42760"/>
                  </a:lnTo>
                  <a:lnTo>
                    <a:pt x="665429" y="45808"/>
                  </a:lnTo>
                  <a:lnTo>
                    <a:pt x="666953" y="47332"/>
                  </a:lnTo>
                  <a:lnTo>
                    <a:pt x="666953" y="100774"/>
                  </a:lnTo>
                  <a:lnTo>
                    <a:pt x="679234" y="100774"/>
                  </a:lnTo>
                  <a:lnTo>
                    <a:pt x="679234" y="44284"/>
                  </a:lnTo>
                  <a:close/>
                </a:path>
                <a:path w="2987675" h="128269">
                  <a:moveTo>
                    <a:pt x="725436" y="86677"/>
                  </a:moveTo>
                  <a:lnTo>
                    <a:pt x="710196" y="86677"/>
                  </a:lnTo>
                  <a:lnTo>
                    <a:pt x="710196" y="101917"/>
                  </a:lnTo>
                  <a:lnTo>
                    <a:pt x="725436" y="101917"/>
                  </a:lnTo>
                  <a:lnTo>
                    <a:pt x="725436" y="86677"/>
                  </a:lnTo>
                  <a:close/>
                </a:path>
                <a:path w="2987675" h="128269">
                  <a:moveTo>
                    <a:pt x="765048" y="86677"/>
                  </a:moveTo>
                  <a:lnTo>
                    <a:pt x="749820" y="86677"/>
                  </a:lnTo>
                  <a:lnTo>
                    <a:pt x="749820" y="101917"/>
                  </a:lnTo>
                  <a:lnTo>
                    <a:pt x="765048" y="101917"/>
                  </a:lnTo>
                  <a:lnTo>
                    <a:pt x="765048" y="86677"/>
                  </a:lnTo>
                  <a:close/>
                </a:path>
                <a:path w="2987675" h="128269">
                  <a:moveTo>
                    <a:pt x="804672" y="86677"/>
                  </a:moveTo>
                  <a:lnTo>
                    <a:pt x="789444" y="86677"/>
                  </a:lnTo>
                  <a:lnTo>
                    <a:pt x="789444" y="101917"/>
                  </a:lnTo>
                  <a:lnTo>
                    <a:pt x="804672" y="101917"/>
                  </a:lnTo>
                  <a:lnTo>
                    <a:pt x="804672" y="86677"/>
                  </a:lnTo>
                  <a:close/>
                </a:path>
                <a:path w="2987675" h="128269">
                  <a:moveTo>
                    <a:pt x="844308" y="86677"/>
                  </a:moveTo>
                  <a:lnTo>
                    <a:pt x="829056" y="86677"/>
                  </a:lnTo>
                  <a:lnTo>
                    <a:pt x="829056" y="101917"/>
                  </a:lnTo>
                  <a:lnTo>
                    <a:pt x="844308" y="101917"/>
                  </a:lnTo>
                  <a:lnTo>
                    <a:pt x="844308" y="86677"/>
                  </a:lnTo>
                  <a:close/>
                </a:path>
                <a:path w="2987675" h="128269">
                  <a:moveTo>
                    <a:pt x="883932" y="86677"/>
                  </a:moveTo>
                  <a:lnTo>
                    <a:pt x="868680" y="86677"/>
                  </a:lnTo>
                  <a:lnTo>
                    <a:pt x="868680" y="101917"/>
                  </a:lnTo>
                  <a:lnTo>
                    <a:pt x="883932" y="101917"/>
                  </a:lnTo>
                  <a:lnTo>
                    <a:pt x="883932" y="86677"/>
                  </a:lnTo>
                  <a:close/>
                </a:path>
                <a:path w="2987675" h="128269">
                  <a:moveTo>
                    <a:pt x="923556" y="86677"/>
                  </a:moveTo>
                  <a:lnTo>
                    <a:pt x="908316" y="86677"/>
                  </a:lnTo>
                  <a:lnTo>
                    <a:pt x="908316" y="101917"/>
                  </a:lnTo>
                  <a:lnTo>
                    <a:pt x="923556" y="101917"/>
                  </a:lnTo>
                  <a:lnTo>
                    <a:pt x="923556" y="86677"/>
                  </a:lnTo>
                  <a:close/>
                </a:path>
                <a:path w="2987675" h="128269">
                  <a:moveTo>
                    <a:pt x="963180" y="86677"/>
                  </a:moveTo>
                  <a:lnTo>
                    <a:pt x="947940" y="86677"/>
                  </a:lnTo>
                  <a:lnTo>
                    <a:pt x="947940" y="101917"/>
                  </a:lnTo>
                  <a:lnTo>
                    <a:pt x="963180" y="101917"/>
                  </a:lnTo>
                  <a:lnTo>
                    <a:pt x="963180" y="86677"/>
                  </a:lnTo>
                  <a:close/>
                </a:path>
                <a:path w="2987675" h="128269">
                  <a:moveTo>
                    <a:pt x="1002804" y="86677"/>
                  </a:moveTo>
                  <a:lnTo>
                    <a:pt x="987564" y="86677"/>
                  </a:lnTo>
                  <a:lnTo>
                    <a:pt x="987564" y="101917"/>
                  </a:lnTo>
                  <a:lnTo>
                    <a:pt x="1002804" y="101917"/>
                  </a:lnTo>
                  <a:lnTo>
                    <a:pt x="1002804" y="86677"/>
                  </a:lnTo>
                  <a:close/>
                </a:path>
                <a:path w="2987675" h="128269">
                  <a:moveTo>
                    <a:pt x="1042428" y="86677"/>
                  </a:moveTo>
                  <a:lnTo>
                    <a:pt x="1027188" y="86677"/>
                  </a:lnTo>
                  <a:lnTo>
                    <a:pt x="1027188" y="101917"/>
                  </a:lnTo>
                  <a:lnTo>
                    <a:pt x="1042428" y="101917"/>
                  </a:lnTo>
                  <a:lnTo>
                    <a:pt x="1042428" y="86677"/>
                  </a:lnTo>
                  <a:close/>
                </a:path>
                <a:path w="2987675" h="128269">
                  <a:moveTo>
                    <a:pt x="1082040" y="86677"/>
                  </a:moveTo>
                  <a:lnTo>
                    <a:pt x="1066812" y="86677"/>
                  </a:lnTo>
                  <a:lnTo>
                    <a:pt x="1066812" y="101917"/>
                  </a:lnTo>
                  <a:lnTo>
                    <a:pt x="1082040" y="101917"/>
                  </a:lnTo>
                  <a:lnTo>
                    <a:pt x="1082040" y="86677"/>
                  </a:lnTo>
                  <a:close/>
                </a:path>
                <a:path w="2987675" h="128269">
                  <a:moveTo>
                    <a:pt x="1121664" y="86677"/>
                  </a:moveTo>
                  <a:lnTo>
                    <a:pt x="1106436" y="86677"/>
                  </a:lnTo>
                  <a:lnTo>
                    <a:pt x="1106436" y="101917"/>
                  </a:lnTo>
                  <a:lnTo>
                    <a:pt x="1121664" y="101917"/>
                  </a:lnTo>
                  <a:lnTo>
                    <a:pt x="1121664" y="86677"/>
                  </a:lnTo>
                  <a:close/>
                </a:path>
                <a:path w="2987675" h="128269">
                  <a:moveTo>
                    <a:pt x="1161300" y="86677"/>
                  </a:moveTo>
                  <a:lnTo>
                    <a:pt x="1146048" y="86677"/>
                  </a:lnTo>
                  <a:lnTo>
                    <a:pt x="1146048" y="101917"/>
                  </a:lnTo>
                  <a:lnTo>
                    <a:pt x="1161300" y="101917"/>
                  </a:lnTo>
                  <a:lnTo>
                    <a:pt x="1161300" y="86677"/>
                  </a:lnTo>
                  <a:close/>
                </a:path>
                <a:path w="2987675" h="128269">
                  <a:moveTo>
                    <a:pt x="1200924" y="86677"/>
                  </a:moveTo>
                  <a:lnTo>
                    <a:pt x="1185672" y="86677"/>
                  </a:lnTo>
                  <a:lnTo>
                    <a:pt x="1185672" y="101917"/>
                  </a:lnTo>
                  <a:lnTo>
                    <a:pt x="1200924" y="101917"/>
                  </a:lnTo>
                  <a:lnTo>
                    <a:pt x="1200924" y="86677"/>
                  </a:lnTo>
                  <a:close/>
                </a:path>
                <a:path w="2987675" h="128269">
                  <a:moveTo>
                    <a:pt x="1240548" y="86677"/>
                  </a:moveTo>
                  <a:lnTo>
                    <a:pt x="1225308" y="86677"/>
                  </a:lnTo>
                  <a:lnTo>
                    <a:pt x="1225308" y="101917"/>
                  </a:lnTo>
                  <a:lnTo>
                    <a:pt x="1240548" y="101917"/>
                  </a:lnTo>
                  <a:lnTo>
                    <a:pt x="1240548" y="86677"/>
                  </a:lnTo>
                  <a:close/>
                </a:path>
                <a:path w="2987675" h="128269">
                  <a:moveTo>
                    <a:pt x="1280172" y="86677"/>
                  </a:moveTo>
                  <a:lnTo>
                    <a:pt x="1264932" y="86677"/>
                  </a:lnTo>
                  <a:lnTo>
                    <a:pt x="1264932" y="101917"/>
                  </a:lnTo>
                  <a:lnTo>
                    <a:pt x="1280172" y="101917"/>
                  </a:lnTo>
                  <a:lnTo>
                    <a:pt x="1280172" y="86677"/>
                  </a:lnTo>
                  <a:close/>
                </a:path>
                <a:path w="2987675" h="128269">
                  <a:moveTo>
                    <a:pt x="1319796" y="86677"/>
                  </a:moveTo>
                  <a:lnTo>
                    <a:pt x="1304556" y="86677"/>
                  </a:lnTo>
                  <a:lnTo>
                    <a:pt x="1304556" y="101917"/>
                  </a:lnTo>
                  <a:lnTo>
                    <a:pt x="1319796" y="101917"/>
                  </a:lnTo>
                  <a:lnTo>
                    <a:pt x="1319796" y="86677"/>
                  </a:lnTo>
                  <a:close/>
                </a:path>
                <a:path w="2987675" h="128269">
                  <a:moveTo>
                    <a:pt x="1359420" y="86677"/>
                  </a:moveTo>
                  <a:lnTo>
                    <a:pt x="1344180" y="86677"/>
                  </a:lnTo>
                  <a:lnTo>
                    <a:pt x="1344180" y="101917"/>
                  </a:lnTo>
                  <a:lnTo>
                    <a:pt x="1359420" y="101917"/>
                  </a:lnTo>
                  <a:lnTo>
                    <a:pt x="1359420" y="86677"/>
                  </a:lnTo>
                  <a:close/>
                </a:path>
                <a:path w="2987675" h="128269">
                  <a:moveTo>
                    <a:pt x="1399044" y="86677"/>
                  </a:moveTo>
                  <a:lnTo>
                    <a:pt x="1383804" y="86677"/>
                  </a:lnTo>
                  <a:lnTo>
                    <a:pt x="1383804" y="101917"/>
                  </a:lnTo>
                  <a:lnTo>
                    <a:pt x="1399044" y="101917"/>
                  </a:lnTo>
                  <a:lnTo>
                    <a:pt x="1399044" y="86677"/>
                  </a:lnTo>
                  <a:close/>
                </a:path>
                <a:path w="2987675" h="128269">
                  <a:moveTo>
                    <a:pt x="1440192" y="86677"/>
                  </a:moveTo>
                  <a:lnTo>
                    <a:pt x="1424940" y="86677"/>
                  </a:lnTo>
                  <a:lnTo>
                    <a:pt x="1424940" y="101917"/>
                  </a:lnTo>
                  <a:lnTo>
                    <a:pt x="1440192" y="101917"/>
                  </a:lnTo>
                  <a:lnTo>
                    <a:pt x="1440192" y="86677"/>
                  </a:lnTo>
                  <a:close/>
                </a:path>
                <a:path w="2987675" h="128269">
                  <a:moveTo>
                    <a:pt x="1479816" y="86677"/>
                  </a:moveTo>
                  <a:lnTo>
                    <a:pt x="1464564" y="86677"/>
                  </a:lnTo>
                  <a:lnTo>
                    <a:pt x="1464564" y="101917"/>
                  </a:lnTo>
                  <a:lnTo>
                    <a:pt x="1479816" y="101917"/>
                  </a:lnTo>
                  <a:lnTo>
                    <a:pt x="1479816" y="86677"/>
                  </a:lnTo>
                  <a:close/>
                </a:path>
                <a:path w="2987675" h="128269">
                  <a:moveTo>
                    <a:pt x="1519440" y="86677"/>
                  </a:moveTo>
                  <a:lnTo>
                    <a:pt x="1504200" y="86677"/>
                  </a:lnTo>
                  <a:lnTo>
                    <a:pt x="1504200" y="101917"/>
                  </a:lnTo>
                  <a:lnTo>
                    <a:pt x="1519440" y="101917"/>
                  </a:lnTo>
                  <a:lnTo>
                    <a:pt x="1519440" y="86677"/>
                  </a:lnTo>
                  <a:close/>
                </a:path>
                <a:path w="2987675" h="128269">
                  <a:moveTo>
                    <a:pt x="1559064" y="86677"/>
                  </a:moveTo>
                  <a:lnTo>
                    <a:pt x="1543824" y="86677"/>
                  </a:lnTo>
                  <a:lnTo>
                    <a:pt x="1543824" y="101917"/>
                  </a:lnTo>
                  <a:lnTo>
                    <a:pt x="1559064" y="101917"/>
                  </a:lnTo>
                  <a:lnTo>
                    <a:pt x="1559064" y="86677"/>
                  </a:lnTo>
                  <a:close/>
                </a:path>
                <a:path w="2987675" h="128269">
                  <a:moveTo>
                    <a:pt x="1598688" y="86677"/>
                  </a:moveTo>
                  <a:lnTo>
                    <a:pt x="1583448" y="86677"/>
                  </a:lnTo>
                  <a:lnTo>
                    <a:pt x="1583448" y="101917"/>
                  </a:lnTo>
                  <a:lnTo>
                    <a:pt x="1598688" y="101917"/>
                  </a:lnTo>
                  <a:lnTo>
                    <a:pt x="1598688" y="86677"/>
                  </a:lnTo>
                  <a:close/>
                </a:path>
                <a:path w="2987675" h="128269">
                  <a:moveTo>
                    <a:pt x="1638312" y="86677"/>
                  </a:moveTo>
                  <a:lnTo>
                    <a:pt x="1623072" y="86677"/>
                  </a:lnTo>
                  <a:lnTo>
                    <a:pt x="1623072" y="101917"/>
                  </a:lnTo>
                  <a:lnTo>
                    <a:pt x="1638312" y="101917"/>
                  </a:lnTo>
                  <a:lnTo>
                    <a:pt x="1638312" y="86677"/>
                  </a:lnTo>
                  <a:close/>
                </a:path>
                <a:path w="2987675" h="128269">
                  <a:moveTo>
                    <a:pt x="1677936" y="86677"/>
                  </a:moveTo>
                  <a:lnTo>
                    <a:pt x="1662696" y="86677"/>
                  </a:lnTo>
                  <a:lnTo>
                    <a:pt x="1662696" y="101917"/>
                  </a:lnTo>
                  <a:lnTo>
                    <a:pt x="1677936" y="101917"/>
                  </a:lnTo>
                  <a:lnTo>
                    <a:pt x="1677936" y="86677"/>
                  </a:lnTo>
                  <a:close/>
                </a:path>
                <a:path w="2987675" h="128269">
                  <a:moveTo>
                    <a:pt x="1717548" y="86677"/>
                  </a:moveTo>
                  <a:lnTo>
                    <a:pt x="1702320" y="86677"/>
                  </a:lnTo>
                  <a:lnTo>
                    <a:pt x="1702320" y="101917"/>
                  </a:lnTo>
                  <a:lnTo>
                    <a:pt x="1717548" y="101917"/>
                  </a:lnTo>
                  <a:lnTo>
                    <a:pt x="1717548" y="86677"/>
                  </a:lnTo>
                  <a:close/>
                </a:path>
                <a:path w="2987675" h="128269">
                  <a:moveTo>
                    <a:pt x="1757184" y="86677"/>
                  </a:moveTo>
                  <a:lnTo>
                    <a:pt x="1741944" y="86677"/>
                  </a:lnTo>
                  <a:lnTo>
                    <a:pt x="1741944" y="101917"/>
                  </a:lnTo>
                  <a:lnTo>
                    <a:pt x="1757184" y="101917"/>
                  </a:lnTo>
                  <a:lnTo>
                    <a:pt x="1757184" y="86677"/>
                  </a:lnTo>
                  <a:close/>
                </a:path>
                <a:path w="2987675" h="128269">
                  <a:moveTo>
                    <a:pt x="1796808" y="86677"/>
                  </a:moveTo>
                  <a:lnTo>
                    <a:pt x="1781556" y="86677"/>
                  </a:lnTo>
                  <a:lnTo>
                    <a:pt x="1781556" y="101917"/>
                  </a:lnTo>
                  <a:lnTo>
                    <a:pt x="1796808" y="101917"/>
                  </a:lnTo>
                  <a:lnTo>
                    <a:pt x="1796808" y="86677"/>
                  </a:lnTo>
                  <a:close/>
                </a:path>
                <a:path w="2987675" h="128269">
                  <a:moveTo>
                    <a:pt x="1836432" y="86677"/>
                  </a:moveTo>
                  <a:lnTo>
                    <a:pt x="1821192" y="86677"/>
                  </a:lnTo>
                  <a:lnTo>
                    <a:pt x="1821192" y="101917"/>
                  </a:lnTo>
                  <a:lnTo>
                    <a:pt x="1836432" y="101917"/>
                  </a:lnTo>
                  <a:lnTo>
                    <a:pt x="1836432" y="86677"/>
                  </a:lnTo>
                  <a:close/>
                </a:path>
                <a:path w="2987675" h="128269">
                  <a:moveTo>
                    <a:pt x="1876056" y="86677"/>
                  </a:moveTo>
                  <a:lnTo>
                    <a:pt x="1860816" y="86677"/>
                  </a:lnTo>
                  <a:lnTo>
                    <a:pt x="1860816" y="101917"/>
                  </a:lnTo>
                  <a:lnTo>
                    <a:pt x="1876056" y="101917"/>
                  </a:lnTo>
                  <a:lnTo>
                    <a:pt x="1876056" y="86677"/>
                  </a:lnTo>
                  <a:close/>
                </a:path>
                <a:path w="2987675" h="128269">
                  <a:moveTo>
                    <a:pt x="1915680" y="86677"/>
                  </a:moveTo>
                  <a:lnTo>
                    <a:pt x="1900440" y="86677"/>
                  </a:lnTo>
                  <a:lnTo>
                    <a:pt x="1900440" y="101917"/>
                  </a:lnTo>
                  <a:lnTo>
                    <a:pt x="1915680" y="101917"/>
                  </a:lnTo>
                  <a:lnTo>
                    <a:pt x="1915680" y="86677"/>
                  </a:lnTo>
                  <a:close/>
                </a:path>
                <a:path w="2987675" h="128269">
                  <a:moveTo>
                    <a:pt x="1955304" y="86677"/>
                  </a:moveTo>
                  <a:lnTo>
                    <a:pt x="1940064" y="86677"/>
                  </a:lnTo>
                  <a:lnTo>
                    <a:pt x="1940064" y="101917"/>
                  </a:lnTo>
                  <a:lnTo>
                    <a:pt x="1955304" y="101917"/>
                  </a:lnTo>
                  <a:lnTo>
                    <a:pt x="1955304" y="86677"/>
                  </a:lnTo>
                  <a:close/>
                </a:path>
                <a:path w="2987675" h="128269">
                  <a:moveTo>
                    <a:pt x="1994928" y="86677"/>
                  </a:moveTo>
                  <a:lnTo>
                    <a:pt x="1979688" y="86677"/>
                  </a:lnTo>
                  <a:lnTo>
                    <a:pt x="1979688" y="101917"/>
                  </a:lnTo>
                  <a:lnTo>
                    <a:pt x="1994928" y="101917"/>
                  </a:lnTo>
                  <a:lnTo>
                    <a:pt x="1994928" y="86677"/>
                  </a:lnTo>
                  <a:close/>
                </a:path>
                <a:path w="2987675" h="128269">
                  <a:moveTo>
                    <a:pt x="2034540" y="86677"/>
                  </a:moveTo>
                  <a:lnTo>
                    <a:pt x="2019312" y="86677"/>
                  </a:lnTo>
                  <a:lnTo>
                    <a:pt x="2019312" y="101917"/>
                  </a:lnTo>
                  <a:lnTo>
                    <a:pt x="2034540" y="101917"/>
                  </a:lnTo>
                  <a:lnTo>
                    <a:pt x="2034540" y="86677"/>
                  </a:lnTo>
                  <a:close/>
                </a:path>
                <a:path w="2987675" h="128269">
                  <a:moveTo>
                    <a:pt x="2074176" y="86677"/>
                  </a:moveTo>
                  <a:lnTo>
                    <a:pt x="2058936" y="86677"/>
                  </a:lnTo>
                  <a:lnTo>
                    <a:pt x="2058936" y="101917"/>
                  </a:lnTo>
                  <a:lnTo>
                    <a:pt x="2074176" y="101917"/>
                  </a:lnTo>
                  <a:lnTo>
                    <a:pt x="2074176" y="86677"/>
                  </a:lnTo>
                  <a:close/>
                </a:path>
                <a:path w="2987675" h="128269">
                  <a:moveTo>
                    <a:pt x="2113800" y="86677"/>
                  </a:moveTo>
                  <a:lnTo>
                    <a:pt x="2098548" y="86677"/>
                  </a:lnTo>
                  <a:lnTo>
                    <a:pt x="2098548" y="101917"/>
                  </a:lnTo>
                  <a:lnTo>
                    <a:pt x="2113800" y="101917"/>
                  </a:lnTo>
                  <a:lnTo>
                    <a:pt x="2113800" y="86677"/>
                  </a:lnTo>
                  <a:close/>
                </a:path>
                <a:path w="2987675" h="128269">
                  <a:moveTo>
                    <a:pt x="2153424" y="86677"/>
                  </a:moveTo>
                  <a:lnTo>
                    <a:pt x="2138184" y="86677"/>
                  </a:lnTo>
                  <a:lnTo>
                    <a:pt x="2138184" y="101917"/>
                  </a:lnTo>
                  <a:lnTo>
                    <a:pt x="2153424" y="101917"/>
                  </a:lnTo>
                  <a:lnTo>
                    <a:pt x="2153424" y="86677"/>
                  </a:lnTo>
                  <a:close/>
                </a:path>
                <a:path w="2987675" h="128269">
                  <a:moveTo>
                    <a:pt x="2193048" y="86677"/>
                  </a:moveTo>
                  <a:lnTo>
                    <a:pt x="2177808" y="86677"/>
                  </a:lnTo>
                  <a:lnTo>
                    <a:pt x="2177808" y="101917"/>
                  </a:lnTo>
                  <a:lnTo>
                    <a:pt x="2193048" y="101917"/>
                  </a:lnTo>
                  <a:lnTo>
                    <a:pt x="2193048" y="86677"/>
                  </a:lnTo>
                  <a:close/>
                </a:path>
                <a:path w="2987675" h="128269">
                  <a:moveTo>
                    <a:pt x="2232672" y="86677"/>
                  </a:moveTo>
                  <a:lnTo>
                    <a:pt x="2217432" y="86677"/>
                  </a:lnTo>
                  <a:lnTo>
                    <a:pt x="2217432" y="101917"/>
                  </a:lnTo>
                  <a:lnTo>
                    <a:pt x="2232672" y="101917"/>
                  </a:lnTo>
                  <a:lnTo>
                    <a:pt x="2232672" y="86677"/>
                  </a:lnTo>
                  <a:close/>
                </a:path>
                <a:path w="2987675" h="128269">
                  <a:moveTo>
                    <a:pt x="2272296" y="86677"/>
                  </a:moveTo>
                  <a:lnTo>
                    <a:pt x="2257056" y="86677"/>
                  </a:lnTo>
                  <a:lnTo>
                    <a:pt x="2257056" y="101917"/>
                  </a:lnTo>
                  <a:lnTo>
                    <a:pt x="2272296" y="101917"/>
                  </a:lnTo>
                  <a:lnTo>
                    <a:pt x="2272296" y="86677"/>
                  </a:lnTo>
                  <a:close/>
                </a:path>
                <a:path w="2987675" h="128269">
                  <a:moveTo>
                    <a:pt x="2311920" y="86677"/>
                  </a:moveTo>
                  <a:lnTo>
                    <a:pt x="2296680" y="86677"/>
                  </a:lnTo>
                  <a:lnTo>
                    <a:pt x="2296680" y="101917"/>
                  </a:lnTo>
                  <a:lnTo>
                    <a:pt x="2311920" y="101917"/>
                  </a:lnTo>
                  <a:lnTo>
                    <a:pt x="2311920" y="86677"/>
                  </a:lnTo>
                  <a:close/>
                </a:path>
                <a:path w="2987675" h="128269">
                  <a:moveTo>
                    <a:pt x="2353068" y="86677"/>
                  </a:moveTo>
                  <a:lnTo>
                    <a:pt x="2336304" y="86677"/>
                  </a:lnTo>
                  <a:lnTo>
                    <a:pt x="2336304" y="101917"/>
                  </a:lnTo>
                  <a:lnTo>
                    <a:pt x="2353068" y="101917"/>
                  </a:lnTo>
                  <a:lnTo>
                    <a:pt x="2353068" y="86677"/>
                  </a:lnTo>
                  <a:close/>
                </a:path>
                <a:path w="2987675" h="128269">
                  <a:moveTo>
                    <a:pt x="2392692" y="86677"/>
                  </a:moveTo>
                  <a:lnTo>
                    <a:pt x="2377440" y="86677"/>
                  </a:lnTo>
                  <a:lnTo>
                    <a:pt x="2377440" y="101917"/>
                  </a:lnTo>
                  <a:lnTo>
                    <a:pt x="2392692" y="101917"/>
                  </a:lnTo>
                  <a:lnTo>
                    <a:pt x="2392692" y="86677"/>
                  </a:lnTo>
                  <a:close/>
                </a:path>
                <a:path w="2987675" h="128269">
                  <a:moveTo>
                    <a:pt x="2432316" y="86677"/>
                  </a:moveTo>
                  <a:lnTo>
                    <a:pt x="2417076" y="86677"/>
                  </a:lnTo>
                  <a:lnTo>
                    <a:pt x="2417076" y="101917"/>
                  </a:lnTo>
                  <a:lnTo>
                    <a:pt x="2432316" y="101917"/>
                  </a:lnTo>
                  <a:lnTo>
                    <a:pt x="2432316" y="86677"/>
                  </a:lnTo>
                  <a:close/>
                </a:path>
                <a:path w="2987675" h="128269">
                  <a:moveTo>
                    <a:pt x="2471940" y="86677"/>
                  </a:moveTo>
                  <a:lnTo>
                    <a:pt x="2456700" y="86677"/>
                  </a:lnTo>
                  <a:lnTo>
                    <a:pt x="2456700" y="101917"/>
                  </a:lnTo>
                  <a:lnTo>
                    <a:pt x="2471940" y="101917"/>
                  </a:lnTo>
                  <a:lnTo>
                    <a:pt x="2471940" y="86677"/>
                  </a:lnTo>
                  <a:close/>
                </a:path>
                <a:path w="2987675" h="128269">
                  <a:moveTo>
                    <a:pt x="2511564" y="86677"/>
                  </a:moveTo>
                  <a:lnTo>
                    <a:pt x="2496324" y="86677"/>
                  </a:lnTo>
                  <a:lnTo>
                    <a:pt x="2496324" y="101917"/>
                  </a:lnTo>
                  <a:lnTo>
                    <a:pt x="2511564" y="101917"/>
                  </a:lnTo>
                  <a:lnTo>
                    <a:pt x="2511564" y="86677"/>
                  </a:lnTo>
                  <a:close/>
                </a:path>
                <a:path w="2987675" h="128269">
                  <a:moveTo>
                    <a:pt x="2551188" y="86677"/>
                  </a:moveTo>
                  <a:lnTo>
                    <a:pt x="2535948" y="86677"/>
                  </a:lnTo>
                  <a:lnTo>
                    <a:pt x="2535948" y="101917"/>
                  </a:lnTo>
                  <a:lnTo>
                    <a:pt x="2551188" y="101917"/>
                  </a:lnTo>
                  <a:lnTo>
                    <a:pt x="2551188" y="86677"/>
                  </a:lnTo>
                  <a:close/>
                </a:path>
                <a:path w="2987675" h="128269">
                  <a:moveTo>
                    <a:pt x="2590812" y="86677"/>
                  </a:moveTo>
                  <a:lnTo>
                    <a:pt x="2575572" y="86677"/>
                  </a:lnTo>
                  <a:lnTo>
                    <a:pt x="2575572" y="101917"/>
                  </a:lnTo>
                  <a:lnTo>
                    <a:pt x="2590812" y="101917"/>
                  </a:lnTo>
                  <a:lnTo>
                    <a:pt x="2590812" y="86677"/>
                  </a:lnTo>
                  <a:close/>
                </a:path>
                <a:path w="2987675" h="128269">
                  <a:moveTo>
                    <a:pt x="2630436" y="86677"/>
                  </a:moveTo>
                  <a:lnTo>
                    <a:pt x="2615196" y="86677"/>
                  </a:lnTo>
                  <a:lnTo>
                    <a:pt x="2615196" y="101917"/>
                  </a:lnTo>
                  <a:lnTo>
                    <a:pt x="2630436" y="101917"/>
                  </a:lnTo>
                  <a:lnTo>
                    <a:pt x="2630436" y="86677"/>
                  </a:lnTo>
                  <a:close/>
                </a:path>
                <a:path w="2987675" h="128269">
                  <a:moveTo>
                    <a:pt x="2670060" y="86677"/>
                  </a:moveTo>
                  <a:lnTo>
                    <a:pt x="2654820" y="86677"/>
                  </a:lnTo>
                  <a:lnTo>
                    <a:pt x="2654820" y="101917"/>
                  </a:lnTo>
                  <a:lnTo>
                    <a:pt x="2670060" y="101917"/>
                  </a:lnTo>
                  <a:lnTo>
                    <a:pt x="2670060" y="86677"/>
                  </a:lnTo>
                  <a:close/>
                </a:path>
                <a:path w="2987675" h="128269">
                  <a:moveTo>
                    <a:pt x="2709684" y="86677"/>
                  </a:moveTo>
                  <a:lnTo>
                    <a:pt x="2694444" y="86677"/>
                  </a:lnTo>
                  <a:lnTo>
                    <a:pt x="2694444" y="101917"/>
                  </a:lnTo>
                  <a:lnTo>
                    <a:pt x="2709684" y="101917"/>
                  </a:lnTo>
                  <a:lnTo>
                    <a:pt x="2709684" y="86677"/>
                  </a:lnTo>
                  <a:close/>
                </a:path>
                <a:path w="2987675" h="128269">
                  <a:moveTo>
                    <a:pt x="2749308" y="86677"/>
                  </a:moveTo>
                  <a:lnTo>
                    <a:pt x="2734068" y="86677"/>
                  </a:lnTo>
                  <a:lnTo>
                    <a:pt x="2734068" y="101917"/>
                  </a:lnTo>
                  <a:lnTo>
                    <a:pt x="2749308" y="101917"/>
                  </a:lnTo>
                  <a:lnTo>
                    <a:pt x="2749308" y="86677"/>
                  </a:lnTo>
                  <a:close/>
                </a:path>
                <a:path w="2987675" h="128269">
                  <a:moveTo>
                    <a:pt x="2788932" y="86677"/>
                  </a:moveTo>
                  <a:lnTo>
                    <a:pt x="2773692" y="86677"/>
                  </a:lnTo>
                  <a:lnTo>
                    <a:pt x="2773692" y="101917"/>
                  </a:lnTo>
                  <a:lnTo>
                    <a:pt x="2788932" y="101917"/>
                  </a:lnTo>
                  <a:lnTo>
                    <a:pt x="2788932" y="86677"/>
                  </a:lnTo>
                  <a:close/>
                </a:path>
                <a:path w="2987675" h="128269">
                  <a:moveTo>
                    <a:pt x="2828556" y="86677"/>
                  </a:moveTo>
                  <a:lnTo>
                    <a:pt x="2813316" y="86677"/>
                  </a:lnTo>
                  <a:lnTo>
                    <a:pt x="2813316" y="101917"/>
                  </a:lnTo>
                  <a:lnTo>
                    <a:pt x="2828556" y="101917"/>
                  </a:lnTo>
                  <a:lnTo>
                    <a:pt x="2828556" y="86677"/>
                  </a:lnTo>
                  <a:close/>
                </a:path>
                <a:path w="2987675" h="128269">
                  <a:moveTo>
                    <a:pt x="2868180" y="86677"/>
                  </a:moveTo>
                  <a:lnTo>
                    <a:pt x="2852940" y="86677"/>
                  </a:lnTo>
                  <a:lnTo>
                    <a:pt x="2852940" y="101917"/>
                  </a:lnTo>
                  <a:lnTo>
                    <a:pt x="2868180" y="101917"/>
                  </a:lnTo>
                  <a:lnTo>
                    <a:pt x="2868180" y="86677"/>
                  </a:lnTo>
                  <a:close/>
                </a:path>
                <a:path w="2987675" h="128269">
                  <a:moveTo>
                    <a:pt x="2907804" y="86677"/>
                  </a:moveTo>
                  <a:lnTo>
                    <a:pt x="2892564" y="86677"/>
                  </a:lnTo>
                  <a:lnTo>
                    <a:pt x="2892564" y="101917"/>
                  </a:lnTo>
                  <a:lnTo>
                    <a:pt x="2907804" y="101917"/>
                  </a:lnTo>
                  <a:lnTo>
                    <a:pt x="2907804" y="86677"/>
                  </a:lnTo>
                  <a:close/>
                </a:path>
                <a:path w="2987675" h="128269">
                  <a:moveTo>
                    <a:pt x="2947428" y="86677"/>
                  </a:moveTo>
                  <a:lnTo>
                    <a:pt x="2932188" y="86677"/>
                  </a:lnTo>
                  <a:lnTo>
                    <a:pt x="2932188" y="101917"/>
                  </a:lnTo>
                  <a:lnTo>
                    <a:pt x="2947428" y="101917"/>
                  </a:lnTo>
                  <a:lnTo>
                    <a:pt x="2947428" y="86677"/>
                  </a:lnTo>
                  <a:close/>
                </a:path>
                <a:path w="2987675" h="128269">
                  <a:moveTo>
                    <a:pt x="2987052" y="86677"/>
                  </a:moveTo>
                  <a:lnTo>
                    <a:pt x="2971812" y="86677"/>
                  </a:lnTo>
                  <a:lnTo>
                    <a:pt x="2971812" y="101917"/>
                  </a:lnTo>
                  <a:lnTo>
                    <a:pt x="2987052" y="101917"/>
                  </a:lnTo>
                  <a:lnTo>
                    <a:pt x="2987052" y="86677"/>
                  </a:lnTo>
                  <a:close/>
                </a:path>
              </a:pathLst>
            </a:custGeom>
            <a:solidFill>
              <a:srgbClr val="000000"/>
            </a:solidFill>
          </p:spPr>
          <p:txBody>
            <a:bodyPr wrap="square" lIns="0" tIns="0" rIns="0" bIns="0" rtlCol="0"/>
            <a:lstStyle/>
            <a:p>
              <a:endParaRPr/>
            </a:p>
          </p:txBody>
        </p:sp>
        <p:sp>
          <p:nvSpPr>
            <p:cNvPr id="60" name="object 60"/>
            <p:cNvSpPr/>
            <p:nvPr/>
          </p:nvSpPr>
          <p:spPr>
            <a:xfrm>
              <a:off x="4893564" y="2820936"/>
              <a:ext cx="1763395" cy="15240"/>
            </a:xfrm>
            <a:custGeom>
              <a:avLst/>
              <a:gdLst/>
              <a:ahLst/>
              <a:cxnLst/>
              <a:rect l="l" t="t" r="r" b="b"/>
              <a:pathLst>
                <a:path w="1763395" h="15239">
                  <a:moveTo>
                    <a:pt x="15240" y="0"/>
                  </a:moveTo>
                  <a:lnTo>
                    <a:pt x="0" y="0"/>
                  </a:lnTo>
                  <a:lnTo>
                    <a:pt x="0" y="15240"/>
                  </a:lnTo>
                  <a:lnTo>
                    <a:pt x="15240" y="15240"/>
                  </a:lnTo>
                  <a:lnTo>
                    <a:pt x="15240" y="0"/>
                  </a:lnTo>
                  <a:close/>
                </a:path>
                <a:path w="1763395" h="15239">
                  <a:moveTo>
                    <a:pt x="54864" y="0"/>
                  </a:moveTo>
                  <a:lnTo>
                    <a:pt x="39611" y="0"/>
                  </a:lnTo>
                  <a:lnTo>
                    <a:pt x="39611" y="15240"/>
                  </a:lnTo>
                  <a:lnTo>
                    <a:pt x="54864" y="15240"/>
                  </a:lnTo>
                  <a:lnTo>
                    <a:pt x="54864" y="0"/>
                  </a:lnTo>
                  <a:close/>
                </a:path>
                <a:path w="1763395" h="15239">
                  <a:moveTo>
                    <a:pt x="94488" y="0"/>
                  </a:moveTo>
                  <a:lnTo>
                    <a:pt x="79248" y="0"/>
                  </a:lnTo>
                  <a:lnTo>
                    <a:pt x="79248" y="15240"/>
                  </a:lnTo>
                  <a:lnTo>
                    <a:pt x="94488" y="15240"/>
                  </a:lnTo>
                  <a:lnTo>
                    <a:pt x="94488" y="0"/>
                  </a:lnTo>
                  <a:close/>
                </a:path>
                <a:path w="1763395" h="15239">
                  <a:moveTo>
                    <a:pt x="134112" y="0"/>
                  </a:moveTo>
                  <a:lnTo>
                    <a:pt x="118872" y="0"/>
                  </a:lnTo>
                  <a:lnTo>
                    <a:pt x="118872" y="15240"/>
                  </a:lnTo>
                  <a:lnTo>
                    <a:pt x="134112" y="15240"/>
                  </a:lnTo>
                  <a:lnTo>
                    <a:pt x="134112" y="0"/>
                  </a:lnTo>
                  <a:close/>
                </a:path>
                <a:path w="1763395" h="15239">
                  <a:moveTo>
                    <a:pt x="173736" y="0"/>
                  </a:moveTo>
                  <a:lnTo>
                    <a:pt x="158496" y="0"/>
                  </a:lnTo>
                  <a:lnTo>
                    <a:pt x="158496" y="15240"/>
                  </a:lnTo>
                  <a:lnTo>
                    <a:pt x="173736" y="15240"/>
                  </a:lnTo>
                  <a:lnTo>
                    <a:pt x="173736" y="0"/>
                  </a:lnTo>
                  <a:close/>
                </a:path>
                <a:path w="1763395" h="15239">
                  <a:moveTo>
                    <a:pt x="213347" y="0"/>
                  </a:moveTo>
                  <a:lnTo>
                    <a:pt x="198120" y="0"/>
                  </a:lnTo>
                  <a:lnTo>
                    <a:pt x="198120" y="15240"/>
                  </a:lnTo>
                  <a:lnTo>
                    <a:pt x="213347" y="15240"/>
                  </a:lnTo>
                  <a:lnTo>
                    <a:pt x="213347" y="0"/>
                  </a:lnTo>
                  <a:close/>
                </a:path>
                <a:path w="1763395" h="15239">
                  <a:moveTo>
                    <a:pt x="252984" y="0"/>
                  </a:moveTo>
                  <a:lnTo>
                    <a:pt x="237731" y="0"/>
                  </a:lnTo>
                  <a:lnTo>
                    <a:pt x="237731" y="15240"/>
                  </a:lnTo>
                  <a:lnTo>
                    <a:pt x="252984" y="15240"/>
                  </a:lnTo>
                  <a:lnTo>
                    <a:pt x="252984" y="0"/>
                  </a:lnTo>
                  <a:close/>
                </a:path>
                <a:path w="1763395" h="15239">
                  <a:moveTo>
                    <a:pt x="294132" y="0"/>
                  </a:moveTo>
                  <a:lnTo>
                    <a:pt x="278879" y="0"/>
                  </a:lnTo>
                  <a:lnTo>
                    <a:pt x="278879" y="15240"/>
                  </a:lnTo>
                  <a:lnTo>
                    <a:pt x="294132" y="15240"/>
                  </a:lnTo>
                  <a:lnTo>
                    <a:pt x="294132" y="0"/>
                  </a:lnTo>
                  <a:close/>
                </a:path>
                <a:path w="1763395" h="15239">
                  <a:moveTo>
                    <a:pt x="335280" y="0"/>
                  </a:moveTo>
                  <a:lnTo>
                    <a:pt x="320040" y="0"/>
                  </a:lnTo>
                  <a:lnTo>
                    <a:pt x="320040" y="15240"/>
                  </a:lnTo>
                  <a:lnTo>
                    <a:pt x="335280" y="15240"/>
                  </a:lnTo>
                  <a:lnTo>
                    <a:pt x="335280" y="0"/>
                  </a:lnTo>
                  <a:close/>
                </a:path>
                <a:path w="1763395" h="15239">
                  <a:moveTo>
                    <a:pt x="374904" y="0"/>
                  </a:moveTo>
                  <a:lnTo>
                    <a:pt x="359664" y="0"/>
                  </a:lnTo>
                  <a:lnTo>
                    <a:pt x="359664" y="15240"/>
                  </a:lnTo>
                  <a:lnTo>
                    <a:pt x="374904" y="15240"/>
                  </a:lnTo>
                  <a:lnTo>
                    <a:pt x="374904" y="0"/>
                  </a:lnTo>
                  <a:close/>
                </a:path>
                <a:path w="1763395" h="15239">
                  <a:moveTo>
                    <a:pt x="414528" y="0"/>
                  </a:moveTo>
                  <a:lnTo>
                    <a:pt x="399288" y="0"/>
                  </a:lnTo>
                  <a:lnTo>
                    <a:pt x="399288" y="15240"/>
                  </a:lnTo>
                  <a:lnTo>
                    <a:pt x="414528" y="15240"/>
                  </a:lnTo>
                  <a:lnTo>
                    <a:pt x="414528" y="0"/>
                  </a:lnTo>
                  <a:close/>
                </a:path>
                <a:path w="1763395" h="15239">
                  <a:moveTo>
                    <a:pt x="454152" y="0"/>
                  </a:moveTo>
                  <a:lnTo>
                    <a:pt x="438912" y="0"/>
                  </a:lnTo>
                  <a:lnTo>
                    <a:pt x="438912" y="15240"/>
                  </a:lnTo>
                  <a:lnTo>
                    <a:pt x="454152" y="15240"/>
                  </a:lnTo>
                  <a:lnTo>
                    <a:pt x="454152" y="0"/>
                  </a:lnTo>
                  <a:close/>
                </a:path>
                <a:path w="1763395" h="15239">
                  <a:moveTo>
                    <a:pt x="493763" y="0"/>
                  </a:moveTo>
                  <a:lnTo>
                    <a:pt x="478536" y="0"/>
                  </a:lnTo>
                  <a:lnTo>
                    <a:pt x="478536" y="15240"/>
                  </a:lnTo>
                  <a:lnTo>
                    <a:pt x="493763" y="15240"/>
                  </a:lnTo>
                  <a:lnTo>
                    <a:pt x="493763" y="0"/>
                  </a:lnTo>
                  <a:close/>
                </a:path>
                <a:path w="1763395" h="15239">
                  <a:moveTo>
                    <a:pt x="533400" y="0"/>
                  </a:moveTo>
                  <a:lnTo>
                    <a:pt x="518147" y="0"/>
                  </a:lnTo>
                  <a:lnTo>
                    <a:pt x="518147" y="15240"/>
                  </a:lnTo>
                  <a:lnTo>
                    <a:pt x="533400" y="15240"/>
                  </a:lnTo>
                  <a:lnTo>
                    <a:pt x="533400" y="0"/>
                  </a:lnTo>
                  <a:close/>
                </a:path>
                <a:path w="1763395" h="15239">
                  <a:moveTo>
                    <a:pt x="573024" y="0"/>
                  </a:moveTo>
                  <a:lnTo>
                    <a:pt x="557784" y="0"/>
                  </a:lnTo>
                  <a:lnTo>
                    <a:pt x="557784" y="15240"/>
                  </a:lnTo>
                  <a:lnTo>
                    <a:pt x="573024" y="15240"/>
                  </a:lnTo>
                  <a:lnTo>
                    <a:pt x="573024" y="0"/>
                  </a:lnTo>
                  <a:close/>
                </a:path>
                <a:path w="1763395" h="15239">
                  <a:moveTo>
                    <a:pt x="612648" y="0"/>
                  </a:moveTo>
                  <a:lnTo>
                    <a:pt x="597395" y="0"/>
                  </a:lnTo>
                  <a:lnTo>
                    <a:pt x="597395" y="15240"/>
                  </a:lnTo>
                  <a:lnTo>
                    <a:pt x="612648" y="15240"/>
                  </a:lnTo>
                  <a:lnTo>
                    <a:pt x="612648" y="0"/>
                  </a:lnTo>
                  <a:close/>
                </a:path>
                <a:path w="1763395" h="15239">
                  <a:moveTo>
                    <a:pt x="652272" y="0"/>
                  </a:moveTo>
                  <a:lnTo>
                    <a:pt x="637032" y="0"/>
                  </a:lnTo>
                  <a:lnTo>
                    <a:pt x="637032" y="15240"/>
                  </a:lnTo>
                  <a:lnTo>
                    <a:pt x="652272" y="15240"/>
                  </a:lnTo>
                  <a:lnTo>
                    <a:pt x="652272" y="0"/>
                  </a:lnTo>
                  <a:close/>
                </a:path>
                <a:path w="1763395" h="15239">
                  <a:moveTo>
                    <a:pt x="691896" y="0"/>
                  </a:moveTo>
                  <a:lnTo>
                    <a:pt x="676656" y="0"/>
                  </a:lnTo>
                  <a:lnTo>
                    <a:pt x="676656" y="15240"/>
                  </a:lnTo>
                  <a:lnTo>
                    <a:pt x="691896" y="15240"/>
                  </a:lnTo>
                  <a:lnTo>
                    <a:pt x="691896" y="0"/>
                  </a:lnTo>
                  <a:close/>
                </a:path>
                <a:path w="1763395" h="15239">
                  <a:moveTo>
                    <a:pt x="731520" y="0"/>
                  </a:moveTo>
                  <a:lnTo>
                    <a:pt x="716280" y="0"/>
                  </a:lnTo>
                  <a:lnTo>
                    <a:pt x="716280" y="15240"/>
                  </a:lnTo>
                  <a:lnTo>
                    <a:pt x="731520" y="15240"/>
                  </a:lnTo>
                  <a:lnTo>
                    <a:pt x="731520" y="0"/>
                  </a:lnTo>
                  <a:close/>
                </a:path>
                <a:path w="1763395" h="15239">
                  <a:moveTo>
                    <a:pt x="771131" y="0"/>
                  </a:moveTo>
                  <a:lnTo>
                    <a:pt x="755904" y="0"/>
                  </a:lnTo>
                  <a:lnTo>
                    <a:pt x="755904" y="15240"/>
                  </a:lnTo>
                  <a:lnTo>
                    <a:pt x="771131" y="15240"/>
                  </a:lnTo>
                  <a:lnTo>
                    <a:pt x="771131" y="0"/>
                  </a:lnTo>
                  <a:close/>
                </a:path>
                <a:path w="1763395" h="15239">
                  <a:moveTo>
                    <a:pt x="810768" y="0"/>
                  </a:moveTo>
                  <a:lnTo>
                    <a:pt x="795528" y="0"/>
                  </a:lnTo>
                  <a:lnTo>
                    <a:pt x="795528" y="15240"/>
                  </a:lnTo>
                  <a:lnTo>
                    <a:pt x="810768" y="15240"/>
                  </a:lnTo>
                  <a:lnTo>
                    <a:pt x="810768" y="0"/>
                  </a:lnTo>
                  <a:close/>
                </a:path>
                <a:path w="1763395" h="15239">
                  <a:moveTo>
                    <a:pt x="850379" y="0"/>
                  </a:moveTo>
                  <a:lnTo>
                    <a:pt x="835152" y="0"/>
                  </a:lnTo>
                  <a:lnTo>
                    <a:pt x="835152" y="15240"/>
                  </a:lnTo>
                  <a:lnTo>
                    <a:pt x="850379" y="15240"/>
                  </a:lnTo>
                  <a:lnTo>
                    <a:pt x="850379" y="0"/>
                  </a:lnTo>
                  <a:close/>
                </a:path>
                <a:path w="1763395" h="15239">
                  <a:moveTo>
                    <a:pt x="890016" y="0"/>
                  </a:moveTo>
                  <a:lnTo>
                    <a:pt x="874763" y="0"/>
                  </a:lnTo>
                  <a:lnTo>
                    <a:pt x="874763" y="15240"/>
                  </a:lnTo>
                  <a:lnTo>
                    <a:pt x="890016" y="15240"/>
                  </a:lnTo>
                  <a:lnTo>
                    <a:pt x="890016" y="0"/>
                  </a:lnTo>
                  <a:close/>
                </a:path>
                <a:path w="1763395" h="15239">
                  <a:moveTo>
                    <a:pt x="929640" y="0"/>
                  </a:moveTo>
                  <a:lnTo>
                    <a:pt x="914400" y="0"/>
                  </a:lnTo>
                  <a:lnTo>
                    <a:pt x="914400" y="15240"/>
                  </a:lnTo>
                  <a:lnTo>
                    <a:pt x="929640" y="15240"/>
                  </a:lnTo>
                  <a:lnTo>
                    <a:pt x="929640" y="0"/>
                  </a:lnTo>
                  <a:close/>
                </a:path>
                <a:path w="1763395" h="15239">
                  <a:moveTo>
                    <a:pt x="969264" y="0"/>
                  </a:moveTo>
                  <a:lnTo>
                    <a:pt x="954024" y="0"/>
                  </a:lnTo>
                  <a:lnTo>
                    <a:pt x="954024" y="15240"/>
                  </a:lnTo>
                  <a:lnTo>
                    <a:pt x="969264" y="15240"/>
                  </a:lnTo>
                  <a:lnTo>
                    <a:pt x="969264" y="0"/>
                  </a:lnTo>
                  <a:close/>
                </a:path>
                <a:path w="1763395" h="15239">
                  <a:moveTo>
                    <a:pt x="1008888" y="0"/>
                  </a:moveTo>
                  <a:lnTo>
                    <a:pt x="993648" y="0"/>
                  </a:lnTo>
                  <a:lnTo>
                    <a:pt x="993648" y="15240"/>
                  </a:lnTo>
                  <a:lnTo>
                    <a:pt x="1008888" y="15240"/>
                  </a:lnTo>
                  <a:lnTo>
                    <a:pt x="1008888" y="0"/>
                  </a:lnTo>
                  <a:close/>
                </a:path>
                <a:path w="1763395" h="15239">
                  <a:moveTo>
                    <a:pt x="1048512" y="0"/>
                  </a:moveTo>
                  <a:lnTo>
                    <a:pt x="1033272" y="0"/>
                  </a:lnTo>
                  <a:lnTo>
                    <a:pt x="1033272" y="15240"/>
                  </a:lnTo>
                  <a:lnTo>
                    <a:pt x="1048512" y="15240"/>
                  </a:lnTo>
                  <a:lnTo>
                    <a:pt x="1048512" y="0"/>
                  </a:lnTo>
                  <a:close/>
                </a:path>
                <a:path w="1763395" h="15239">
                  <a:moveTo>
                    <a:pt x="1088136" y="0"/>
                  </a:moveTo>
                  <a:lnTo>
                    <a:pt x="1072896" y="0"/>
                  </a:lnTo>
                  <a:lnTo>
                    <a:pt x="1072896" y="15240"/>
                  </a:lnTo>
                  <a:lnTo>
                    <a:pt x="1088136" y="15240"/>
                  </a:lnTo>
                  <a:lnTo>
                    <a:pt x="1088136" y="0"/>
                  </a:lnTo>
                  <a:close/>
                </a:path>
                <a:path w="1763395" h="15239">
                  <a:moveTo>
                    <a:pt x="1127747" y="0"/>
                  </a:moveTo>
                  <a:lnTo>
                    <a:pt x="1112520" y="0"/>
                  </a:lnTo>
                  <a:lnTo>
                    <a:pt x="1112520" y="15240"/>
                  </a:lnTo>
                  <a:lnTo>
                    <a:pt x="1127747" y="15240"/>
                  </a:lnTo>
                  <a:lnTo>
                    <a:pt x="1127747" y="0"/>
                  </a:lnTo>
                  <a:close/>
                </a:path>
                <a:path w="1763395" h="15239">
                  <a:moveTo>
                    <a:pt x="1167384" y="0"/>
                  </a:moveTo>
                  <a:lnTo>
                    <a:pt x="1152131" y="0"/>
                  </a:lnTo>
                  <a:lnTo>
                    <a:pt x="1152131" y="15240"/>
                  </a:lnTo>
                  <a:lnTo>
                    <a:pt x="1167384" y="15240"/>
                  </a:lnTo>
                  <a:lnTo>
                    <a:pt x="1167384" y="0"/>
                  </a:lnTo>
                  <a:close/>
                </a:path>
                <a:path w="1763395" h="15239">
                  <a:moveTo>
                    <a:pt x="1206995" y="0"/>
                  </a:moveTo>
                  <a:lnTo>
                    <a:pt x="1191768" y="0"/>
                  </a:lnTo>
                  <a:lnTo>
                    <a:pt x="1191768" y="15240"/>
                  </a:lnTo>
                  <a:lnTo>
                    <a:pt x="1206995" y="15240"/>
                  </a:lnTo>
                  <a:lnTo>
                    <a:pt x="1206995" y="0"/>
                  </a:lnTo>
                  <a:close/>
                </a:path>
                <a:path w="1763395" h="15239">
                  <a:moveTo>
                    <a:pt x="1246632" y="0"/>
                  </a:moveTo>
                  <a:lnTo>
                    <a:pt x="1231379" y="0"/>
                  </a:lnTo>
                  <a:lnTo>
                    <a:pt x="1231379" y="15240"/>
                  </a:lnTo>
                  <a:lnTo>
                    <a:pt x="1246632" y="15240"/>
                  </a:lnTo>
                  <a:lnTo>
                    <a:pt x="1246632" y="0"/>
                  </a:lnTo>
                  <a:close/>
                </a:path>
                <a:path w="1763395" h="15239">
                  <a:moveTo>
                    <a:pt x="1287780" y="0"/>
                  </a:moveTo>
                  <a:lnTo>
                    <a:pt x="1272540" y="0"/>
                  </a:lnTo>
                  <a:lnTo>
                    <a:pt x="1272540" y="15240"/>
                  </a:lnTo>
                  <a:lnTo>
                    <a:pt x="1287780" y="15240"/>
                  </a:lnTo>
                  <a:lnTo>
                    <a:pt x="1287780" y="0"/>
                  </a:lnTo>
                  <a:close/>
                </a:path>
                <a:path w="1763395" h="15239">
                  <a:moveTo>
                    <a:pt x="1327404" y="0"/>
                  </a:moveTo>
                  <a:lnTo>
                    <a:pt x="1312164" y="0"/>
                  </a:lnTo>
                  <a:lnTo>
                    <a:pt x="1312164" y="15240"/>
                  </a:lnTo>
                  <a:lnTo>
                    <a:pt x="1327404" y="15240"/>
                  </a:lnTo>
                  <a:lnTo>
                    <a:pt x="1327404" y="0"/>
                  </a:lnTo>
                  <a:close/>
                </a:path>
                <a:path w="1763395" h="15239">
                  <a:moveTo>
                    <a:pt x="1367028" y="0"/>
                  </a:moveTo>
                  <a:lnTo>
                    <a:pt x="1351788" y="0"/>
                  </a:lnTo>
                  <a:lnTo>
                    <a:pt x="1351788" y="15240"/>
                  </a:lnTo>
                  <a:lnTo>
                    <a:pt x="1367028" y="15240"/>
                  </a:lnTo>
                  <a:lnTo>
                    <a:pt x="1367028" y="0"/>
                  </a:lnTo>
                  <a:close/>
                </a:path>
                <a:path w="1763395" h="15239">
                  <a:moveTo>
                    <a:pt x="1406652" y="0"/>
                  </a:moveTo>
                  <a:lnTo>
                    <a:pt x="1391412" y="0"/>
                  </a:lnTo>
                  <a:lnTo>
                    <a:pt x="1391412" y="15240"/>
                  </a:lnTo>
                  <a:lnTo>
                    <a:pt x="1406652" y="15240"/>
                  </a:lnTo>
                  <a:lnTo>
                    <a:pt x="1406652" y="0"/>
                  </a:lnTo>
                  <a:close/>
                </a:path>
                <a:path w="1763395" h="15239">
                  <a:moveTo>
                    <a:pt x="1446263" y="0"/>
                  </a:moveTo>
                  <a:lnTo>
                    <a:pt x="1431036" y="0"/>
                  </a:lnTo>
                  <a:lnTo>
                    <a:pt x="1431036" y="15240"/>
                  </a:lnTo>
                  <a:lnTo>
                    <a:pt x="1446263" y="15240"/>
                  </a:lnTo>
                  <a:lnTo>
                    <a:pt x="1446263" y="0"/>
                  </a:lnTo>
                  <a:close/>
                </a:path>
                <a:path w="1763395" h="15239">
                  <a:moveTo>
                    <a:pt x="1485900" y="0"/>
                  </a:moveTo>
                  <a:lnTo>
                    <a:pt x="1470647" y="0"/>
                  </a:lnTo>
                  <a:lnTo>
                    <a:pt x="1470647" y="15240"/>
                  </a:lnTo>
                  <a:lnTo>
                    <a:pt x="1485900" y="15240"/>
                  </a:lnTo>
                  <a:lnTo>
                    <a:pt x="1485900" y="0"/>
                  </a:lnTo>
                  <a:close/>
                </a:path>
                <a:path w="1763395" h="15239">
                  <a:moveTo>
                    <a:pt x="1525524" y="0"/>
                  </a:moveTo>
                  <a:lnTo>
                    <a:pt x="1510284" y="0"/>
                  </a:lnTo>
                  <a:lnTo>
                    <a:pt x="1510284" y="15240"/>
                  </a:lnTo>
                  <a:lnTo>
                    <a:pt x="1525524" y="15240"/>
                  </a:lnTo>
                  <a:lnTo>
                    <a:pt x="1525524" y="0"/>
                  </a:lnTo>
                  <a:close/>
                </a:path>
                <a:path w="1763395" h="15239">
                  <a:moveTo>
                    <a:pt x="1565148" y="0"/>
                  </a:moveTo>
                  <a:lnTo>
                    <a:pt x="1549908" y="0"/>
                  </a:lnTo>
                  <a:lnTo>
                    <a:pt x="1549908" y="15240"/>
                  </a:lnTo>
                  <a:lnTo>
                    <a:pt x="1565148" y="15240"/>
                  </a:lnTo>
                  <a:lnTo>
                    <a:pt x="1565148" y="0"/>
                  </a:lnTo>
                  <a:close/>
                </a:path>
                <a:path w="1763395" h="15239">
                  <a:moveTo>
                    <a:pt x="1604772" y="0"/>
                  </a:moveTo>
                  <a:lnTo>
                    <a:pt x="1589532" y="0"/>
                  </a:lnTo>
                  <a:lnTo>
                    <a:pt x="1589532" y="15240"/>
                  </a:lnTo>
                  <a:lnTo>
                    <a:pt x="1604772" y="15240"/>
                  </a:lnTo>
                  <a:lnTo>
                    <a:pt x="1604772" y="0"/>
                  </a:lnTo>
                  <a:close/>
                </a:path>
                <a:path w="1763395" h="15239">
                  <a:moveTo>
                    <a:pt x="1644396" y="0"/>
                  </a:moveTo>
                  <a:lnTo>
                    <a:pt x="1629156" y="0"/>
                  </a:lnTo>
                  <a:lnTo>
                    <a:pt x="1629156" y="15240"/>
                  </a:lnTo>
                  <a:lnTo>
                    <a:pt x="1644396" y="15240"/>
                  </a:lnTo>
                  <a:lnTo>
                    <a:pt x="1644396" y="0"/>
                  </a:lnTo>
                  <a:close/>
                </a:path>
                <a:path w="1763395" h="15239">
                  <a:moveTo>
                    <a:pt x="1684020" y="0"/>
                  </a:moveTo>
                  <a:lnTo>
                    <a:pt x="1668780" y="0"/>
                  </a:lnTo>
                  <a:lnTo>
                    <a:pt x="1668780" y="15240"/>
                  </a:lnTo>
                  <a:lnTo>
                    <a:pt x="1684020" y="15240"/>
                  </a:lnTo>
                  <a:lnTo>
                    <a:pt x="1684020" y="0"/>
                  </a:lnTo>
                  <a:close/>
                </a:path>
                <a:path w="1763395" h="15239">
                  <a:moveTo>
                    <a:pt x="1723631" y="0"/>
                  </a:moveTo>
                  <a:lnTo>
                    <a:pt x="1708404" y="0"/>
                  </a:lnTo>
                  <a:lnTo>
                    <a:pt x="1708404" y="15240"/>
                  </a:lnTo>
                  <a:lnTo>
                    <a:pt x="1723631" y="15240"/>
                  </a:lnTo>
                  <a:lnTo>
                    <a:pt x="1723631" y="0"/>
                  </a:lnTo>
                  <a:close/>
                </a:path>
                <a:path w="1763395" h="15239">
                  <a:moveTo>
                    <a:pt x="1763268" y="0"/>
                  </a:moveTo>
                  <a:lnTo>
                    <a:pt x="1748028" y="0"/>
                  </a:lnTo>
                  <a:lnTo>
                    <a:pt x="1748028" y="15240"/>
                  </a:lnTo>
                  <a:lnTo>
                    <a:pt x="1763268" y="15240"/>
                  </a:lnTo>
                  <a:lnTo>
                    <a:pt x="1763268" y="0"/>
                  </a:lnTo>
                  <a:close/>
                </a:path>
              </a:pathLst>
            </a:custGeom>
            <a:solidFill>
              <a:srgbClr val="000000"/>
            </a:solidFill>
          </p:spPr>
          <p:txBody>
            <a:bodyPr wrap="square" lIns="0" tIns="0" rIns="0" bIns="0" rtlCol="0"/>
            <a:lstStyle/>
            <a:p>
              <a:endParaRPr/>
            </a:p>
          </p:txBody>
        </p:sp>
        <p:pic>
          <p:nvPicPr>
            <p:cNvPr id="61" name="object 61"/>
            <p:cNvPicPr/>
            <p:nvPr/>
          </p:nvPicPr>
          <p:blipFill>
            <a:blip r:embed="rId26" cstate="print"/>
            <a:stretch>
              <a:fillRect/>
            </a:stretch>
          </p:blipFill>
          <p:spPr>
            <a:xfrm>
              <a:off x="6678263" y="2734246"/>
              <a:ext cx="67151" cy="102298"/>
            </a:xfrm>
            <a:prstGeom prst="rect">
              <a:avLst/>
            </a:prstGeom>
          </p:spPr>
        </p:pic>
      </p:grpSp>
      <p:sp>
        <p:nvSpPr>
          <p:cNvPr id="62" name="object 62"/>
          <p:cNvSpPr/>
          <p:nvPr/>
        </p:nvSpPr>
        <p:spPr>
          <a:xfrm>
            <a:off x="1239380" y="2972282"/>
            <a:ext cx="165100" cy="102235"/>
          </a:xfrm>
          <a:custGeom>
            <a:avLst/>
            <a:gdLst/>
            <a:ahLst/>
            <a:cxnLst/>
            <a:rect l="l" t="t" r="r" b="b"/>
            <a:pathLst>
              <a:path w="165100" h="102235">
                <a:moveTo>
                  <a:pt x="67157" y="88480"/>
                </a:moveTo>
                <a:lnTo>
                  <a:pt x="16764" y="88480"/>
                </a:lnTo>
                <a:lnTo>
                  <a:pt x="18288" y="86956"/>
                </a:lnTo>
                <a:lnTo>
                  <a:pt x="19812" y="83908"/>
                </a:lnTo>
                <a:lnTo>
                  <a:pt x="22860" y="82384"/>
                </a:lnTo>
                <a:lnTo>
                  <a:pt x="29057" y="76288"/>
                </a:lnTo>
                <a:lnTo>
                  <a:pt x="36677" y="70192"/>
                </a:lnTo>
                <a:lnTo>
                  <a:pt x="42964" y="64770"/>
                </a:lnTo>
                <a:lnTo>
                  <a:pt x="48107" y="59905"/>
                </a:lnTo>
                <a:lnTo>
                  <a:pt x="52108" y="55626"/>
                </a:lnTo>
                <a:lnTo>
                  <a:pt x="54965" y="51904"/>
                </a:lnTo>
                <a:lnTo>
                  <a:pt x="62585" y="44284"/>
                </a:lnTo>
                <a:lnTo>
                  <a:pt x="64109" y="39712"/>
                </a:lnTo>
                <a:lnTo>
                  <a:pt x="65633" y="36664"/>
                </a:lnTo>
                <a:lnTo>
                  <a:pt x="65633" y="19900"/>
                </a:lnTo>
                <a:lnTo>
                  <a:pt x="64109" y="13804"/>
                </a:lnTo>
                <a:lnTo>
                  <a:pt x="58013" y="7620"/>
                </a:lnTo>
                <a:lnTo>
                  <a:pt x="51917" y="3048"/>
                </a:lnTo>
                <a:lnTo>
                  <a:pt x="44297" y="0"/>
                </a:lnTo>
                <a:lnTo>
                  <a:pt x="25908" y="0"/>
                </a:lnTo>
                <a:lnTo>
                  <a:pt x="18288" y="3048"/>
                </a:lnTo>
                <a:lnTo>
                  <a:pt x="6096" y="12280"/>
                </a:lnTo>
                <a:lnTo>
                  <a:pt x="3048" y="19900"/>
                </a:lnTo>
                <a:lnTo>
                  <a:pt x="3048" y="29044"/>
                </a:lnTo>
                <a:lnTo>
                  <a:pt x="15240" y="30568"/>
                </a:lnTo>
                <a:lnTo>
                  <a:pt x="15240" y="24472"/>
                </a:lnTo>
                <a:lnTo>
                  <a:pt x="16764" y="19900"/>
                </a:lnTo>
                <a:lnTo>
                  <a:pt x="19812" y="15328"/>
                </a:lnTo>
                <a:lnTo>
                  <a:pt x="24384" y="12280"/>
                </a:lnTo>
                <a:lnTo>
                  <a:pt x="29057" y="10668"/>
                </a:lnTo>
                <a:lnTo>
                  <a:pt x="39725" y="10668"/>
                </a:lnTo>
                <a:lnTo>
                  <a:pt x="44297" y="12280"/>
                </a:lnTo>
                <a:lnTo>
                  <a:pt x="48869" y="15328"/>
                </a:lnTo>
                <a:lnTo>
                  <a:pt x="51917" y="18376"/>
                </a:lnTo>
                <a:lnTo>
                  <a:pt x="53441" y="22948"/>
                </a:lnTo>
                <a:lnTo>
                  <a:pt x="53441" y="32092"/>
                </a:lnTo>
                <a:lnTo>
                  <a:pt x="25908" y="64096"/>
                </a:lnTo>
                <a:lnTo>
                  <a:pt x="18288" y="70192"/>
                </a:lnTo>
                <a:lnTo>
                  <a:pt x="9144" y="79336"/>
                </a:lnTo>
                <a:lnTo>
                  <a:pt x="3048" y="88480"/>
                </a:lnTo>
                <a:lnTo>
                  <a:pt x="1524" y="93154"/>
                </a:lnTo>
                <a:lnTo>
                  <a:pt x="0" y="94678"/>
                </a:lnTo>
                <a:lnTo>
                  <a:pt x="0" y="100774"/>
                </a:lnTo>
                <a:lnTo>
                  <a:pt x="67157" y="100774"/>
                </a:lnTo>
                <a:lnTo>
                  <a:pt x="67157" y="88480"/>
                </a:lnTo>
                <a:close/>
              </a:path>
              <a:path w="165100" h="102235">
                <a:moveTo>
                  <a:pt x="100203" y="86385"/>
                </a:moveTo>
                <a:lnTo>
                  <a:pt x="84963" y="86385"/>
                </a:lnTo>
                <a:lnTo>
                  <a:pt x="84963" y="101638"/>
                </a:lnTo>
                <a:lnTo>
                  <a:pt x="100203" y="101638"/>
                </a:lnTo>
                <a:lnTo>
                  <a:pt x="100203" y="86385"/>
                </a:lnTo>
                <a:close/>
              </a:path>
              <a:path w="165100" h="102235">
                <a:moveTo>
                  <a:pt x="164884" y="0"/>
                </a:moveTo>
                <a:lnTo>
                  <a:pt x="157264" y="0"/>
                </a:lnTo>
                <a:lnTo>
                  <a:pt x="155740" y="4673"/>
                </a:lnTo>
                <a:lnTo>
                  <a:pt x="146596" y="13817"/>
                </a:lnTo>
                <a:lnTo>
                  <a:pt x="140398" y="18389"/>
                </a:lnTo>
                <a:lnTo>
                  <a:pt x="134302" y="21437"/>
                </a:lnTo>
                <a:lnTo>
                  <a:pt x="128206" y="26009"/>
                </a:lnTo>
                <a:lnTo>
                  <a:pt x="128206" y="36677"/>
                </a:lnTo>
                <a:lnTo>
                  <a:pt x="131254" y="35153"/>
                </a:lnTo>
                <a:lnTo>
                  <a:pt x="135826" y="33629"/>
                </a:lnTo>
                <a:lnTo>
                  <a:pt x="140398" y="30581"/>
                </a:lnTo>
                <a:lnTo>
                  <a:pt x="146596" y="27533"/>
                </a:lnTo>
                <a:lnTo>
                  <a:pt x="149644" y="24485"/>
                </a:lnTo>
                <a:lnTo>
                  <a:pt x="152692" y="22961"/>
                </a:lnTo>
                <a:lnTo>
                  <a:pt x="152692" y="100774"/>
                </a:lnTo>
                <a:lnTo>
                  <a:pt x="164884" y="100774"/>
                </a:lnTo>
                <a:lnTo>
                  <a:pt x="164884" y="0"/>
                </a:lnTo>
                <a:close/>
              </a:path>
            </a:pathLst>
          </a:custGeom>
          <a:solidFill>
            <a:srgbClr val="000000"/>
          </a:solidFill>
        </p:spPr>
        <p:txBody>
          <a:bodyPr wrap="square" lIns="0" tIns="0" rIns="0" bIns="0" rtlCol="0"/>
          <a:lstStyle/>
          <a:p>
            <a:endParaRPr/>
          </a:p>
        </p:txBody>
      </p:sp>
      <p:pic>
        <p:nvPicPr>
          <p:cNvPr id="63" name="object 63"/>
          <p:cNvPicPr/>
          <p:nvPr/>
        </p:nvPicPr>
        <p:blipFill>
          <a:blip r:embed="rId27" cstate="print"/>
          <a:stretch>
            <a:fillRect/>
          </a:stretch>
        </p:blipFill>
        <p:spPr>
          <a:xfrm>
            <a:off x="1665255" y="2972276"/>
            <a:ext cx="1236440" cy="128206"/>
          </a:xfrm>
          <a:prstGeom prst="rect">
            <a:avLst/>
          </a:prstGeom>
        </p:spPr>
      </p:pic>
      <p:grpSp>
        <p:nvGrpSpPr>
          <p:cNvPr id="64" name="object 64"/>
          <p:cNvGrpSpPr/>
          <p:nvPr/>
        </p:nvGrpSpPr>
        <p:grpSpPr>
          <a:xfrm>
            <a:off x="2948940" y="2972276"/>
            <a:ext cx="3796665" cy="102870"/>
            <a:chOff x="2948940" y="2972276"/>
            <a:chExt cx="3796665" cy="102870"/>
          </a:xfrm>
        </p:grpSpPr>
        <p:sp>
          <p:nvSpPr>
            <p:cNvPr id="65" name="object 65"/>
            <p:cNvSpPr/>
            <p:nvPr/>
          </p:nvSpPr>
          <p:spPr>
            <a:xfrm>
              <a:off x="2948940" y="3058680"/>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51" y="0"/>
                  </a:moveTo>
                  <a:lnTo>
                    <a:pt x="39624" y="0"/>
                  </a:lnTo>
                  <a:lnTo>
                    <a:pt x="39624" y="15240"/>
                  </a:lnTo>
                  <a:lnTo>
                    <a:pt x="54851" y="15240"/>
                  </a:lnTo>
                  <a:lnTo>
                    <a:pt x="54851" y="0"/>
                  </a:lnTo>
                  <a:close/>
                </a:path>
                <a:path w="2795270" h="15239">
                  <a:moveTo>
                    <a:pt x="94475" y="0"/>
                  </a:moveTo>
                  <a:lnTo>
                    <a:pt x="79248" y="0"/>
                  </a:lnTo>
                  <a:lnTo>
                    <a:pt x="79248" y="15240"/>
                  </a:lnTo>
                  <a:lnTo>
                    <a:pt x="94475" y="15240"/>
                  </a:lnTo>
                  <a:lnTo>
                    <a:pt x="94475" y="0"/>
                  </a:lnTo>
                  <a:close/>
                </a:path>
                <a:path w="2795270" h="15239">
                  <a:moveTo>
                    <a:pt x="134112" y="0"/>
                  </a:moveTo>
                  <a:lnTo>
                    <a:pt x="118859" y="0"/>
                  </a:lnTo>
                  <a:lnTo>
                    <a:pt x="118859" y="15240"/>
                  </a:lnTo>
                  <a:lnTo>
                    <a:pt x="134112" y="15240"/>
                  </a:lnTo>
                  <a:lnTo>
                    <a:pt x="134112" y="0"/>
                  </a:lnTo>
                  <a:close/>
                </a:path>
                <a:path w="2795270" h="15239">
                  <a:moveTo>
                    <a:pt x="173736" y="0"/>
                  </a:moveTo>
                  <a:lnTo>
                    <a:pt x="158483" y="0"/>
                  </a:lnTo>
                  <a:lnTo>
                    <a:pt x="158483" y="15240"/>
                  </a:lnTo>
                  <a:lnTo>
                    <a:pt x="173736" y="15240"/>
                  </a:lnTo>
                  <a:lnTo>
                    <a:pt x="173736" y="0"/>
                  </a:lnTo>
                  <a:close/>
                </a:path>
                <a:path w="2795270" h="15239">
                  <a:moveTo>
                    <a:pt x="213360" y="0"/>
                  </a:moveTo>
                  <a:lnTo>
                    <a:pt x="198120" y="0"/>
                  </a:lnTo>
                  <a:lnTo>
                    <a:pt x="198120" y="15240"/>
                  </a:lnTo>
                  <a:lnTo>
                    <a:pt x="213360" y="15240"/>
                  </a:lnTo>
                  <a:lnTo>
                    <a:pt x="213360" y="0"/>
                  </a:lnTo>
                  <a:close/>
                </a:path>
                <a:path w="2795270" h="15239">
                  <a:moveTo>
                    <a:pt x="252984" y="0"/>
                  </a:moveTo>
                  <a:lnTo>
                    <a:pt x="237744" y="0"/>
                  </a:lnTo>
                  <a:lnTo>
                    <a:pt x="237744" y="15240"/>
                  </a:lnTo>
                  <a:lnTo>
                    <a:pt x="252984" y="15240"/>
                  </a:lnTo>
                  <a:lnTo>
                    <a:pt x="252984" y="0"/>
                  </a:lnTo>
                  <a:close/>
                </a:path>
                <a:path w="2795270" h="15239">
                  <a:moveTo>
                    <a:pt x="292608" y="0"/>
                  </a:moveTo>
                  <a:lnTo>
                    <a:pt x="277368" y="0"/>
                  </a:lnTo>
                  <a:lnTo>
                    <a:pt x="277368" y="15240"/>
                  </a:lnTo>
                  <a:lnTo>
                    <a:pt x="292608" y="15240"/>
                  </a:lnTo>
                  <a:lnTo>
                    <a:pt x="292608" y="0"/>
                  </a:lnTo>
                  <a:close/>
                </a:path>
                <a:path w="2795270" h="15239">
                  <a:moveTo>
                    <a:pt x="332232" y="0"/>
                  </a:moveTo>
                  <a:lnTo>
                    <a:pt x="316992" y="0"/>
                  </a:lnTo>
                  <a:lnTo>
                    <a:pt x="316992" y="15240"/>
                  </a:lnTo>
                  <a:lnTo>
                    <a:pt x="332232" y="15240"/>
                  </a:lnTo>
                  <a:lnTo>
                    <a:pt x="332232" y="0"/>
                  </a:lnTo>
                  <a:close/>
                </a:path>
                <a:path w="2795270" h="15239">
                  <a:moveTo>
                    <a:pt x="371856" y="0"/>
                  </a:moveTo>
                  <a:lnTo>
                    <a:pt x="356616" y="0"/>
                  </a:lnTo>
                  <a:lnTo>
                    <a:pt x="356616" y="15240"/>
                  </a:lnTo>
                  <a:lnTo>
                    <a:pt x="371856" y="15240"/>
                  </a:lnTo>
                  <a:lnTo>
                    <a:pt x="371856" y="0"/>
                  </a:lnTo>
                  <a:close/>
                </a:path>
                <a:path w="2795270" h="15239">
                  <a:moveTo>
                    <a:pt x="413004" y="0"/>
                  </a:moveTo>
                  <a:lnTo>
                    <a:pt x="397751" y="0"/>
                  </a:lnTo>
                  <a:lnTo>
                    <a:pt x="397751" y="15240"/>
                  </a:lnTo>
                  <a:lnTo>
                    <a:pt x="413004" y="15240"/>
                  </a:lnTo>
                  <a:lnTo>
                    <a:pt x="413004" y="0"/>
                  </a:lnTo>
                  <a:close/>
                </a:path>
                <a:path w="2795270" h="15239">
                  <a:moveTo>
                    <a:pt x="452628" y="0"/>
                  </a:moveTo>
                  <a:lnTo>
                    <a:pt x="437375" y="0"/>
                  </a:lnTo>
                  <a:lnTo>
                    <a:pt x="437375" y="15240"/>
                  </a:lnTo>
                  <a:lnTo>
                    <a:pt x="452628" y="15240"/>
                  </a:lnTo>
                  <a:lnTo>
                    <a:pt x="452628" y="0"/>
                  </a:lnTo>
                  <a:close/>
                </a:path>
                <a:path w="2795270" h="15239">
                  <a:moveTo>
                    <a:pt x="492252" y="0"/>
                  </a:moveTo>
                  <a:lnTo>
                    <a:pt x="477012" y="0"/>
                  </a:lnTo>
                  <a:lnTo>
                    <a:pt x="477012"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48" y="0"/>
                  </a:moveTo>
                  <a:lnTo>
                    <a:pt x="635508" y="0"/>
                  </a:lnTo>
                  <a:lnTo>
                    <a:pt x="635508" y="15240"/>
                  </a:lnTo>
                  <a:lnTo>
                    <a:pt x="650748" y="15240"/>
                  </a:lnTo>
                  <a:lnTo>
                    <a:pt x="650748" y="0"/>
                  </a:lnTo>
                  <a:close/>
                </a:path>
                <a:path w="2795270" h="15239">
                  <a:moveTo>
                    <a:pt x="690359" y="0"/>
                  </a:moveTo>
                  <a:lnTo>
                    <a:pt x="675132" y="0"/>
                  </a:lnTo>
                  <a:lnTo>
                    <a:pt x="675132" y="15240"/>
                  </a:lnTo>
                  <a:lnTo>
                    <a:pt x="690359" y="15240"/>
                  </a:lnTo>
                  <a:lnTo>
                    <a:pt x="690359" y="0"/>
                  </a:lnTo>
                  <a:close/>
                </a:path>
                <a:path w="2795270" h="15239">
                  <a:moveTo>
                    <a:pt x="729996" y="0"/>
                  </a:moveTo>
                  <a:lnTo>
                    <a:pt x="714756" y="0"/>
                  </a:lnTo>
                  <a:lnTo>
                    <a:pt x="714756" y="15240"/>
                  </a:lnTo>
                  <a:lnTo>
                    <a:pt x="729996" y="15240"/>
                  </a:lnTo>
                  <a:lnTo>
                    <a:pt x="729996" y="0"/>
                  </a:lnTo>
                  <a:close/>
                </a:path>
                <a:path w="2795270" h="15239">
                  <a:moveTo>
                    <a:pt x="769620" y="0"/>
                  </a:moveTo>
                  <a:lnTo>
                    <a:pt x="754367" y="0"/>
                  </a:lnTo>
                  <a:lnTo>
                    <a:pt x="754367"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51" y="0"/>
                  </a:moveTo>
                  <a:lnTo>
                    <a:pt x="992124" y="0"/>
                  </a:lnTo>
                  <a:lnTo>
                    <a:pt x="992124" y="15240"/>
                  </a:lnTo>
                  <a:lnTo>
                    <a:pt x="1007351" y="15240"/>
                  </a:lnTo>
                  <a:lnTo>
                    <a:pt x="1007351" y="0"/>
                  </a:lnTo>
                  <a:close/>
                </a:path>
                <a:path w="2795270" h="15239">
                  <a:moveTo>
                    <a:pt x="1046988" y="0"/>
                  </a:moveTo>
                  <a:lnTo>
                    <a:pt x="1031748" y="0"/>
                  </a:lnTo>
                  <a:lnTo>
                    <a:pt x="1031748" y="15240"/>
                  </a:lnTo>
                  <a:lnTo>
                    <a:pt x="1046988" y="15240"/>
                  </a:lnTo>
                  <a:lnTo>
                    <a:pt x="1046988" y="0"/>
                  </a:lnTo>
                  <a:close/>
                </a:path>
                <a:path w="2795270" h="15239">
                  <a:moveTo>
                    <a:pt x="1086612" y="0"/>
                  </a:moveTo>
                  <a:lnTo>
                    <a:pt x="1071359" y="0"/>
                  </a:lnTo>
                  <a:lnTo>
                    <a:pt x="1071359" y="15240"/>
                  </a:lnTo>
                  <a:lnTo>
                    <a:pt x="1086612" y="15240"/>
                  </a:lnTo>
                  <a:lnTo>
                    <a:pt x="1086612" y="0"/>
                  </a:lnTo>
                  <a:close/>
                </a:path>
                <a:path w="2795270" h="15239">
                  <a:moveTo>
                    <a:pt x="1126236" y="0"/>
                  </a:moveTo>
                  <a:lnTo>
                    <a:pt x="1110996" y="0"/>
                  </a:lnTo>
                  <a:lnTo>
                    <a:pt x="1110996" y="15240"/>
                  </a:lnTo>
                  <a:lnTo>
                    <a:pt x="1126236" y="15240"/>
                  </a:lnTo>
                  <a:lnTo>
                    <a:pt x="1126236" y="0"/>
                  </a:lnTo>
                  <a:close/>
                </a:path>
                <a:path w="2795270" h="15239">
                  <a:moveTo>
                    <a:pt x="1165860" y="0"/>
                  </a:moveTo>
                  <a:lnTo>
                    <a:pt x="1150620" y="0"/>
                  </a:lnTo>
                  <a:lnTo>
                    <a:pt x="1150620" y="15240"/>
                  </a:lnTo>
                  <a:lnTo>
                    <a:pt x="1165860" y="15240"/>
                  </a:lnTo>
                  <a:lnTo>
                    <a:pt x="1165860"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68" y="0"/>
                  </a:lnTo>
                  <a:lnTo>
                    <a:pt x="1229868" y="15240"/>
                  </a:lnTo>
                  <a:lnTo>
                    <a:pt x="1245108" y="15240"/>
                  </a:lnTo>
                  <a:lnTo>
                    <a:pt x="1245108" y="0"/>
                  </a:lnTo>
                  <a:close/>
                </a:path>
                <a:path w="2795270" h="15239">
                  <a:moveTo>
                    <a:pt x="1286256" y="0"/>
                  </a:moveTo>
                  <a:lnTo>
                    <a:pt x="1271016" y="0"/>
                  </a:lnTo>
                  <a:lnTo>
                    <a:pt x="1271016" y="15240"/>
                  </a:lnTo>
                  <a:lnTo>
                    <a:pt x="1286256" y="15240"/>
                  </a:lnTo>
                  <a:lnTo>
                    <a:pt x="1286256" y="0"/>
                  </a:lnTo>
                  <a:close/>
                </a:path>
                <a:path w="2795270" h="15239">
                  <a:moveTo>
                    <a:pt x="1327404" y="0"/>
                  </a:moveTo>
                  <a:lnTo>
                    <a:pt x="1310640" y="0"/>
                  </a:lnTo>
                  <a:lnTo>
                    <a:pt x="1310640" y="15240"/>
                  </a:lnTo>
                  <a:lnTo>
                    <a:pt x="1327404" y="15240"/>
                  </a:lnTo>
                  <a:lnTo>
                    <a:pt x="1327404" y="0"/>
                  </a:lnTo>
                  <a:close/>
                </a:path>
                <a:path w="2795270" h="15239">
                  <a:moveTo>
                    <a:pt x="1367028" y="0"/>
                  </a:moveTo>
                  <a:lnTo>
                    <a:pt x="1351788" y="0"/>
                  </a:lnTo>
                  <a:lnTo>
                    <a:pt x="1351788" y="15240"/>
                  </a:lnTo>
                  <a:lnTo>
                    <a:pt x="1367028" y="15240"/>
                  </a:lnTo>
                  <a:lnTo>
                    <a:pt x="1367028" y="0"/>
                  </a:lnTo>
                  <a:close/>
                </a:path>
                <a:path w="2795270" h="15239">
                  <a:moveTo>
                    <a:pt x="1406652" y="0"/>
                  </a:moveTo>
                  <a:lnTo>
                    <a:pt x="1391412" y="0"/>
                  </a:lnTo>
                  <a:lnTo>
                    <a:pt x="1391412" y="15240"/>
                  </a:lnTo>
                  <a:lnTo>
                    <a:pt x="1406652" y="15240"/>
                  </a:lnTo>
                  <a:lnTo>
                    <a:pt x="1406652" y="0"/>
                  </a:lnTo>
                  <a:close/>
                </a:path>
                <a:path w="2795270" h="15239">
                  <a:moveTo>
                    <a:pt x="1446276" y="0"/>
                  </a:moveTo>
                  <a:lnTo>
                    <a:pt x="1431036" y="0"/>
                  </a:lnTo>
                  <a:lnTo>
                    <a:pt x="1431036" y="15240"/>
                  </a:lnTo>
                  <a:lnTo>
                    <a:pt x="1446276" y="15240"/>
                  </a:lnTo>
                  <a:lnTo>
                    <a:pt x="1446276" y="0"/>
                  </a:lnTo>
                  <a:close/>
                </a:path>
                <a:path w="2795270" h="15239">
                  <a:moveTo>
                    <a:pt x="1485900" y="0"/>
                  </a:moveTo>
                  <a:lnTo>
                    <a:pt x="1470660" y="0"/>
                  </a:lnTo>
                  <a:lnTo>
                    <a:pt x="1470660" y="15240"/>
                  </a:lnTo>
                  <a:lnTo>
                    <a:pt x="1485900" y="15240"/>
                  </a:lnTo>
                  <a:lnTo>
                    <a:pt x="1485900" y="0"/>
                  </a:lnTo>
                  <a:close/>
                </a:path>
                <a:path w="2795270" h="15239">
                  <a:moveTo>
                    <a:pt x="1525524" y="0"/>
                  </a:moveTo>
                  <a:lnTo>
                    <a:pt x="1510284" y="0"/>
                  </a:lnTo>
                  <a:lnTo>
                    <a:pt x="1510284" y="15240"/>
                  </a:lnTo>
                  <a:lnTo>
                    <a:pt x="1525524" y="15240"/>
                  </a:lnTo>
                  <a:lnTo>
                    <a:pt x="1525524" y="0"/>
                  </a:lnTo>
                  <a:close/>
                </a:path>
                <a:path w="2795270" h="15239">
                  <a:moveTo>
                    <a:pt x="1565148" y="0"/>
                  </a:moveTo>
                  <a:lnTo>
                    <a:pt x="1549908" y="0"/>
                  </a:lnTo>
                  <a:lnTo>
                    <a:pt x="1549908" y="15240"/>
                  </a:lnTo>
                  <a:lnTo>
                    <a:pt x="1565148" y="15240"/>
                  </a:lnTo>
                  <a:lnTo>
                    <a:pt x="1565148" y="0"/>
                  </a:lnTo>
                  <a:close/>
                </a:path>
                <a:path w="2795270" h="15239">
                  <a:moveTo>
                    <a:pt x="1604772" y="0"/>
                  </a:moveTo>
                  <a:lnTo>
                    <a:pt x="1589532" y="0"/>
                  </a:lnTo>
                  <a:lnTo>
                    <a:pt x="1589532" y="15240"/>
                  </a:lnTo>
                  <a:lnTo>
                    <a:pt x="1604772" y="15240"/>
                  </a:lnTo>
                  <a:lnTo>
                    <a:pt x="1604772" y="0"/>
                  </a:lnTo>
                  <a:close/>
                </a:path>
                <a:path w="2795270" h="15239">
                  <a:moveTo>
                    <a:pt x="1644396" y="0"/>
                  </a:moveTo>
                  <a:lnTo>
                    <a:pt x="1629156" y="0"/>
                  </a:lnTo>
                  <a:lnTo>
                    <a:pt x="1629156" y="15240"/>
                  </a:lnTo>
                  <a:lnTo>
                    <a:pt x="1644396" y="15240"/>
                  </a:lnTo>
                  <a:lnTo>
                    <a:pt x="1644396" y="0"/>
                  </a:lnTo>
                  <a:close/>
                </a:path>
                <a:path w="2795270" h="15239">
                  <a:moveTo>
                    <a:pt x="1684020" y="0"/>
                  </a:moveTo>
                  <a:lnTo>
                    <a:pt x="1668780" y="0"/>
                  </a:lnTo>
                  <a:lnTo>
                    <a:pt x="1668780" y="15240"/>
                  </a:lnTo>
                  <a:lnTo>
                    <a:pt x="1684020" y="15240"/>
                  </a:lnTo>
                  <a:lnTo>
                    <a:pt x="1684020" y="0"/>
                  </a:lnTo>
                  <a:close/>
                </a:path>
                <a:path w="2795270" h="15239">
                  <a:moveTo>
                    <a:pt x="1723644" y="0"/>
                  </a:moveTo>
                  <a:lnTo>
                    <a:pt x="1708404" y="0"/>
                  </a:lnTo>
                  <a:lnTo>
                    <a:pt x="1708404" y="15240"/>
                  </a:lnTo>
                  <a:lnTo>
                    <a:pt x="1723644" y="15240"/>
                  </a:lnTo>
                  <a:lnTo>
                    <a:pt x="1723644" y="0"/>
                  </a:lnTo>
                  <a:close/>
                </a:path>
                <a:path w="2795270" h="15239">
                  <a:moveTo>
                    <a:pt x="1763268" y="0"/>
                  </a:moveTo>
                  <a:lnTo>
                    <a:pt x="1748028" y="0"/>
                  </a:lnTo>
                  <a:lnTo>
                    <a:pt x="1748028" y="15240"/>
                  </a:lnTo>
                  <a:lnTo>
                    <a:pt x="1763268" y="15240"/>
                  </a:lnTo>
                  <a:lnTo>
                    <a:pt x="1763268" y="0"/>
                  </a:lnTo>
                  <a:close/>
                </a:path>
                <a:path w="2795270" h="15239">
                  <a:moveTo>
                    <a:pt x="1802892" y="0"/>
                  </a:moveTo>
                  <a:lnTo>
                    <a:pt x="1787652" y="0"/>
                  </a:lnTo>
                  <a:lnTo>
                    <a:pt x="1787652" y="15240"/>
                  </a:lnTo>
                  <a:lnTo>
                    <a:pt x="1802892" y="15240"/>
                  </a:lnTo>
                  <a:lnTo>
                    <a:pt x="1802892" y="0"/>
                  </a:lnTo>
                  <a:close/>
                </a:path>
                <a:path w="2795270" h="15239">
                  <a:moveTo>
                    <a:pt x="1842516" y="0"/>
                  </a:moveTo>
                  <a:lnTo>
                    <a:pt x="1827276" y="0"/>
                  </a:lnTo>
                  <a:lnTo>
                    <a:pt x="1827276" y="15240"/>
                  </a:lnTo>
                  <a:lnTo>
                    <a:pt x="1842516" y="15240"/>
                  </a:lnTo>
                  <a:lnTo>
                    <a:pt x="1842516" y="0"/>
                  </a:lnTo>
                  <a:close/>
                </a:path>
                <a:path w="2795270" h="15239">
                  <a:moveTo>
                    <a:pt x="1882140" y="0"/>
                  </a:moveTo>
                  <a:lnTo>
                    <a:pt x="1866900" y="0"/>
                  </a:lnTo>
                  <a:lnTo>
                    <a:pt x="1866900" y="15240"/>
                  </a:lnTo>
                  <a:lnTo>
                    <a:pt x="1882140" y="15240"/>
                  </a:lnTo>
                  <a:lnTo>
                    <a:pt x="1882140" y="0"/>
                  </a:lnTo>
                  <a:close/>
                </a:path>
                <a:path w="2795270" h="15239">
                  <a:moveTo>
                    <a:pt x="1921764" y="0"/>
                  </a:moveTo>
                  <a:lnTo>
                    <a:pt x="1906524" y="0"/>
                  </a:lnTo>
                  <a:lnTo>
                    <a:pt x="1906524" y="15240"/>
                  </a:lnTo>
                  <a:lnTo>
                    <a:pt x="1921764" y="15240"/>
                  </a:lnTo>
                  <a:lnTo>
                    <a:pt x="1921764" y="0"/>
                  </a:lnTo>
                  <a:close/>
                </a:path>
                <a:path w="2795270" h="15239">
                  <a:moveTo>
                    <a:pt x="1961388" y="0"/>
                  </a:moveTo>
                  <a:lnTo>
                    <a:pt x="1946135" y="0"/>
                  </a:lnTo>
                  <a:lnTo>
                    <a:pt x="1946135" y="15240"/>
                  </a:lnTo>
                  <a:lnTo>
                    <a:pt x="1961388" y="15240"/>
                  </a:lnTo>
                  <a:lnTo>
                    <a:pt x="1961388" y="0"/>
                  </a:lnTo>
                  <a:close/>
                </a:path>
                <a:path w="2795270" h="15239">
                  <a:moveTo>
                    <a:pt x="2001012" y="0"/>
                  </a:moveTo>
                  <a:lnTo>
                    <a:pt x="1985772" y="0"/>
                  </a:lnTo>
                  <a:lnTo>
                    <a:pt x="1985772" y="15240"/>
                  </a:lnTo>
                  <a:lnTo>
                    <a:pt x="2001012" y="15240"/>
                  </a:lnTo>
                  <a:lnTo>
                    <a:pt x="2001012" y="0"/>
                  </a:lnTo>
                  <a:close/>
                </a:path>
                <a:path w="2795270" h="15239">
                  <a:moveTo>
                    <a:pt x="2040636" y="0"/>
                  </a:moveTo>
                  <a:lnTo>
                    <a:pt x="2025396" y="0"/>
                  </a:lnTo>
                  <a:lnTo>
                    <a:pt x="2025396"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71" y="0"/>
                  </a:moveTo>
                  <a:lnTo>
                    <a:pt x="2104644" y="0"/>
                  </a:lnTo>
                  <a:lnTo>
                    <a:pt x="2104644" y="15240"/>
                  </a:lnTo>
                  <a:lnTo>
                    <a:pt x="2119871" y="15240"/>
                  </a:lnTo>
                  <a:lnTo>
                    <a:pt x="2119871" y="0"/>
                  </a:lnTo>
                  <a:close/>
                </a:path>
                <a:path w="2795270" h="15239">
                  <a:moveTo>
                    <a:pt x="2159508" y="0"/>
                  </a:moveTo>
                  <a:lnTo>
                    <a:pt x="2144255" y="0"/>
                  </a:lnTo>
                  <a:lnTo>
                    <a:pt x="2144255" y="15240"/>
                  </a:lnTo>
                  <a:lnTo>
                    <a:pt x="2159508" y="15240"/>
                  </a:lnTo>
                  <a:lnTo>
                    <a:pt x="2159508" y="0"/>
                  </a:lnTo>
                  <a:close/>
                </a:path>
                <a:path w="2795270" h="15239">
                  <a:moveTo>
                    <a:pt x="2199119" y="0"/>
                  </a:moveTo>
                  <a:lnTo>
                    <a:pt x="2183892" y="0"/>
                  </a:lnTo>
                  <a:lnTo>
                    <a:pt x="2183892" y="15240"/>
                  </a:lnTo>
                  <a:lnTo>
                    <a:pt x="2199119" y="15240"/>
                  </a:lnTo>
                  <a:lnTo>
                    <a:pt x="2199119" y="0"/>
                  </a:lnTo>
                  <a:close/>
                </a:path>
                <a:path w="2795270" h="15239">
                  <a:moveTo>
                    <a:pt x="2238756" y="0"/>
                  </a:moveTo>
                  <a:lnTo>
                    <a:pt x="2223503" y="0"/>
                  </a:lnTo>
                  <a:lnTo>
                    <a:pt x="2223503" y="15240"/>
                  </a:lnTo>
                  <a:lnTo>
                    <a:pt x="2238756" y="15240"/>
                  </a:lnTo>
                  <a:lnTo>
                    <a:pt x="2238756" y="0"/>
                  </a:lnTo>
                  <a:close/>
                </a:path>
                <a:path w="2795270" h="15239">
                  <a:moveTo>
                    <a:pt x="2279904" y="0"/>
                  </a:moveTo>
                  <a:lnTo>
                    <a:pt x="2264664" y="0"/>
                  </a:lnTo>
                  <a:lnTo>
                    <a:pt x="2264664" y="15240"/>
                  </a:lnTo>
                  <a:lnTo>
                    <a:pt x="2279904" y="15240"/>
                  </a:lnTo>
                  <a:lnTo>
                    <a:pt x="2279904" y="0"/>
                  </a:lnTo>
                  <a:close/>
                </a:path>
                <a:path w="2795270" h="15239">
                  <a:moveTo>
                    <a:pt x="2319528" y="0"/>
                  </a:moveTo>
                  <a:lnTo>
                    <a:pt x="2304288" y="0"/>
                  </a:lnTo>
                  <a:lnTo>
                    <a:pt x="2304288" y="15240"/>
                  </a:lnTo>
                  <a:lnTo>
                    <a:pt x="2319528" y="15240"/>
                  </a:lnTo>
                  <a:lnTo>
                    <a:pt x="2319528" y="0"/>
                  </a:lnTo>
                  <a:close/>
                </a:path>
                <a:path w="2795270" h="15239">
                  <a:moveTo>
                    <a:pt x="2359152" y="0"/>
                  </a:moveTo>
                  <a:lnTo>
                    <a:pt x="2343912" y="0"/>
                  </a:lnTo>
                  <a:lnTo>
                    <a:pt x="2343912" y="15240"/>
                  </a:lnTo>
                  <a:lnTo>
                    <a:pt x="2359152" y="15240"/>
                  </a:lnTo>
                  <a:lnTo>
                    <a:pt x="2359152" y="0"/>
                  </a:lnTo>
                  <a:close/>
                </a:path>
                <a:path w="2795270" h="15239">
                  <a:moveTo>
                    <a:pt x="2398776" y="0"/>
                  </a:moveTo>
                  <a:lnTo>
                    <a:pt x="2383536" y="0"/>
                  </a:lnTo>
                  <a:lnTo>
                    <a:pt x="2383536" y="15240"/>
                  </a:lnTo>
                  <a:lnTo>
                    <a:pt x="2398776" y="15240"/>
                  </a:lnTo>
                  <a:lnTo>
                    <a:pt x="2398776" y="0"/>
                  </a:lnTo>
                  <a:close/>
                </a:path>
                <a:path w="2795270" h="15239">
                  <a:moveTo>
                    <a:pt x="2438387" y="0"/>
                  </a:moveTo>
                  <a:lnTo>
                    <a:pt x="2423160" y="0"/>
                  </a:lnTo>
                  <a:lnTo>
                    <a:pt x="2423160" y="15240"/>
                  </a:lnTo>
                  <a:lnTo>
                    <a:pt x="2438387" y="15240"/>
                  </a:lnTo>
                  <a:lnTo>
                    <a:pt x="2438387" y="0"/>
                  </a:lnTo>
                  <a:close/>
                </a:path>
                <a:path w="2795270" h="15239">
                  <a:moveTo>
                    <a:pt x="2478024" y="0"/>
                  </a:moveTo>
                  <a:lnTo>
                    <a:pt x="2462771" y="0"/>
                  </a:lnTo>
                  <a:lnTo>
                    <a:pt x="2462771" y="15240"/>
                  </a:lnTo>
                  <a:lnTo>
                    <a:pt x="2478024" y="15240"/>
                  </a:lnTo>
                  <a:lnTo>
                    <a:pt x="2478024" y="0"/>
                  </a:lnTo>
                  <a:close/>
                </a:path>
                <a:path w="2795270" h="15239">
                  <a:moveTo>
                    <a:pt x="2517648" y="0"/>
                  </a:moveTo>
                  <a:lnTo>
                    <a:pt x="2502408" y="0"/>
                  </a:lnTo>
                  <a:lnTo>
                    <a:pt x="2502408" y="15240"/>
                  </a:lnTo>
                  <a:lnTo>
                    <a:pt x="2517648" y="15240"/>
                  </a:lnTo>
                  <a:lnTo>
                    <a:pt x="2517648" y="0"/>
                  </a:lnTo>
                  <a:close/>
                </a:path>
                <a:path w="2795270" h="15239">
                  <a:moveTo>
                    <a:pt x="2557272" y="0"/>
                  </a:moveTo>
                  <a:lnTo>
                    <a:pt x="2542019" y="0"/>
                  </a:lnTo>
                  <a:lnTo>
                    <a:pt x="2542019" y="15240"/>
                  </a:lnTo>
                  <a:lnTo>
                    <a:pt x="2557272" y="15240"/>
                  </a:lnTo>
                  <a:lnTo>
                    <a:pt x="2557272" y="0"/>
                  </a:lnTo>
                  <a:close/>
                </a:path>
                <a:path w="2795270" h="15239">
                  <a:moveTo>
                    <a:pt x="2596896" y="0"/>
                  </a:moveTo>
                  <a:lnTo>
                    <a:pt x="2581656" y="0"/>
                  </a:lnTo>
                  <a:lnTo>
                    <a:pt x="2581656"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55" y="0"/>
                  </a:moveTo>
                  <a:lnTo>
                    <a:pt x="2700528" y="0"/>
                  </a:lnTo>
                  <a:lnTo>
                    <a:pt x="2700528" y="15240"/>
                  </a:lnTo>
                  <a:lnTo>
                    <a:pt x="2715755" y="15240"/>
                  </a:lnTo>
                  <a:lnTo>
                    <a:pt x="2715755" y="0"/>
                  </a:lnTo>
                  <a:close/>
                </a:path>
                <a:path w="2795270" h="15239">
                  <a:moveTo>
                    <a:pt x="2755392" y="0"/>
                  </a:moveTo>
                  <a:lnTo>
                    <a:pt x="2740152" y="0"/>
                  </a:lnTo>
                  <a:lnTo>
                    <a:pt x="2740152" y="15240"/>
                  </a:lnTo>
                  <a:lnTo>
                    <a:pt x="2755392" y="15240"/>
                  </a:lnTo>
                  <a:lnTo>
                    <a:pt x="2755392" y="0"/>
                  </a:lnTo>
                  <a:close/>
                </a:path>
                <a:path w="2795270" h="15239">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66" name="object 66"/>
            <p:cNvSpPr/>
            <p:nvPr/>
          </p:nvSpPr>
          <p:spPr>
            <a:xfrm>
              <a:off x="5728716" y="3058680"/>
              <a:ext cx="928369" cy="15240"/>
            </a:xfrm>
            <a:custGeom>
              <a:avLst/>
              <a:gdLst/>
              <a:ahLst/>
              <a:cxnLst/>
              <a:rect l="l" t="t" r="r" b="b"/>
              <a:pathLst>
                <a:path w="928370" h="15239">
                  <a:moveTo>
                    <a:pt x="15227" y="0"/>
                  </a:moveTo>
                  <a:lnTo>
                    <a:pt x="0" y="0"/>
                  </a:lnTo>
                  <a:lnTo>
                    <a:pt x="0" y="15240"/>
                  </a:lnTo>
                  <a:lnTo>
                    <a:pt x="15227" y="15240"/>
                  </a:lnTo>
                  <a:lnTo>
                    <a:pt x="15227" y="0"/>
                  </a:lnTo>
                  <a:close/>
                </a:path>
                <a:path w="928370" h="15239">
                  <a:moveTo>
                    <a:pt x="54864" y="0"/>
                  </a:moveTo>
                  <a:lnTo>
                    <a:pt x="39611" y="0"/>
                  </a:lnTo>
                  <a:lnTo>
                    <a:pt x="39611" y="15240"/>
                  </a:lnTo>
                  <a:lnTo>
                    <a:pt x="54864" y="15240"/>
                  </a:lnTo>
                  <a:lnTo>
                    <a:pt x="54864" y="0"/>
                  </a:lnTo>
                  <a:close/>
                </a:path>
                <a:path w="928370" h="15239">
                  <a:moveTo>
                    <a:pt x="94488" y="0"/>
                  </a:moveTo>
                  <a:lnTo>
                    <a:pt x="79248" y="0"/>
                  </a:lnTo>
                  <a:lnTo>
                    <a:pt x="79248" y="15240"/>
                  </a:lnTo>
                  <a:lnTo>
                    <a:pt x="94488" y="15240"/>
                  </a:lnTo>
                  <a:lnTo>
                    <a:pt x="94488" y="0"/>
                  </a:lnTo>
                  <a:close/>
                </a:path>
                <a:path w="928370" h="15239">
                  <a:moveTo>
                    <a:pt x="134112" y="0"/>
                  </a:moveTo>
                  <a:lnTo>
                    <a:pt x="118872" y="0"/>
                  </a:lnTo>
                  <a:lnTo>
                    <a:pt x="118872" y="15240"/>
                  </a:lnTo>
                  <a:lnTo>
                    <a:pt x="134112" y="15240"/>
                  </a:lnTo>
                  <a:lnTo>
                    <a:pt x="134112" y="0"/>
                  </a:lnTo>
                  <a:close/>
                </a:path>
                <a:path w="928370" h="15239">
                  <a:moveTo>
                    <a:pt x="173736" y="0"/>
                  </a:moveTo>
                  <a:lnTo>
                    <a:pt x="158496" y="0"/>
                  </a:lnTo>
                  <a:lnTo>
                    <a:pt x="158496" y="15240"/>
                  </a:lnTo>
                  <a:lnTo>
                    <a:pt x="173736" y="15240"/>
                  </a:lnTo>
                  <a:lnTo>
                    <a:pt x="173736" y="0"/>
                  </a:lnTo>
                  <a:close/>
                </a:path>
                <a:path w="928370" h="15239">
                  <a:moveTo>
                    <a:pt x="213360" y="0"/>
                  </a:moveTo>
                  <a:lnTo>
                    <a:pt x="198120" y="0"/>
                  </a:lnTo>
                  <a:lnTo>
                    <a:pt x="198120" y="15240"/>
                  </a:lnTo>
                  <a:lnTo>
                    <a:pt x="213360" y="15240"/>
                  </a:lnTo>
                  <a:lnTo>
                    <a:pt x="213360" y="0"/>
                  </a:lnTo>
                  <a:close/>
                </a:path>
                <a:path w="928370" h="15239">
                  <a:moveTo>
                    <a:pt x="252984" y="0"/>
                  </a:moveTo>
                  <a:lnTo>
                    <a:pt x="237744" y="0"/>
                  </a:lnTo>
                  <a:lnTo>
                    <a:pt x="237744" y="15240"/>
                  </a:lnTo>
                  <a:lnTo>
                    <a:pt x="252984" y="15240"/>
                  </a:lnTo>
                  <a:lnTo>
                    <a:pt x="252984" y="0"/>
                  </a:lnTo>
                  <a:close/>
                </a:path>
                <a:path w="928370" h="15239">
                  <a:moveTo>
                    <a:pt x="292595" y="0"/>
                  </a:moveTo>
                  <a:lnTo>
                    <a:pt x="277368" y="0"/>
                  </a:lnTo>
                  <a:lnTo>
                    <a:pt x="277368" y="15240"/>
                  </a:lnTo>
                  <a:lnTo>
                    <a:pt x="292595" y="15240"/>
                  </a:lnTo>
                  <a:lnTo>
                    <a:pt x="292595" y="0"/>
                  </a:lnTo>
                  <a:close/>
                </a:path>
                <a:path w="928370" h="15239">
                  <a:moveTo>
                    <a:pt x="332232" y="0"/>
                  </a:moveTo>
                  <a:lnTo>
                    <a:pt x="316979" y="0"/>
                  </a:lnTo>
                  <a:lnTo>
                    <a:pt x="316979" y="15240"/>
                  </a:lnTo>
                  <a:lnTo>
                    <a:pt x="332232" y="15240"/>
                  </a:lnTo>
                  <a:lnTo>
                    <a:pt x="332232" y="0"/>
                  </a:lnTo>
                  <a:close/>
                </a:path>
                <a:path w="928370" h="15239">
                  <a:moveTo>
                    <a:pt x="371843" y="0"/>
                  </a:moveTo>
                  <a:lnTo>
                    <a:pt x="356616" y="0"/>
                  </a:lnTo>
                  <a:lnTo>
                    <a:pt x="356616" y="15240"/>
                  </a:lnTo>
                  <a:lnTo>
                    <a:pt x="371843" y="15240"/>
                  </a:lnTo>
                  <a:lnTo>
                    <a:pt x="371843" y="0"/>
                  </a:lnTo>
                  <a:close/>
                </a:path>
                <a:path w="928370" h="15239">
                  <a:moveTo>
                    <a:pt x="411480" y="0"/>
                  </a:moveTo>
                  <a:lnTo>
                    <a:pt x="396227" y="0"/>
                  </a:lnTo>
                  <a:lnTo>
                    <a:pt x="396227" y="15240"/>
                  </a:lnTo>
                  <a:lnTo>
                    <a:pt x="411480" y="15240"/>
                  </a:lnTo>
                  <a:lnTo>
                    <a:pt x="411480" y="0"/>
                  </a:lnTo>
                  <a:close/>
                </a:path>
                <a:path w="928370" h="15239">
                  <a:moveTo>
                    <a:pt x="452628" y="0"/>
                  </a:moveTo>
                  <a:lnTo>
                    <a:pt x="437388" y="0"/>
                  </a:lnTo>
                  <a:lnTo>
                    <a:pt x="437388" y="15240"/>
                  </a:lnTo>
                  <a:lnTo>
                    <a:pt x="452628" y="15240"/>
                  </a:lnTo>
                  <a:lnTo>
                    <a:pt x="452628" y="0"/>
                  </a:lnTo>
                  <a:close/>
                </a:path>
                <a:path w="928370" h="15239">
                  <a:moveTo>
                    <a:pt x="492252" y="0"/>
                  </a:moveTo>
                  <a:lnTo>
                    <a:pt x="477012" y="0"/>
                  </a:lnTo>
                  <a:lnTo>
                    <a:pt x="477012" y="15240"/>
                  </a:lnTo>
                  <a:lnTo>
                    <a:pt x="492252" y="15240"/>
                  </a:lnTo>
                  <a:lnTo>
                    <a:pt x="492252" y="0"/>
                  </a:lnTo>
                  <a:close/>
                </a:path>
                <a:path w="928370" h="15239">
                  <a:moveTo>
                    <a:pt x="531876" y="0"/>
                  </a:moveTo>
                  <a:lnTo>
                    <a:pt x="516636" y="0"/>
                  </a:lnTo>
                  <a:lnTo>
                    <a:pt x="516636" y="15240"/>
                  </a:lnTo>
                  <a:lnTo>
                    <a:pt x="531876" y="15240"/>
                  </a:lnTo>
                  <a:lnTo>
                    <a:pt x="531876" y="0"/>
                  </a:lnTo>
                  <a:close/>
                </a:path>
                <a:path w="928370" h="15239">
                  <a:moveTo>
                    <a:pt x="571500" y="0"/>
                  </a:moveTo>
                  <a:lnTo>
                    <a:pt x="556260" y="0"/>
                  </a:lnTo>
                  <a:lnTo>
                    <a:pt x="556260" y="15240"/>
                  </a:lnTo>
                  <a:lnTo>
                    <a:pt x="571500" y="15240"/>
                  </a:lnTo>
                  <a:lnTo>
                    <a:pt x="571500" y="0"/>
                  </a:lnTo>
                  <a:close/>
                </a:path>
                <a:path w="928370" h="15239">
                  <a:moveTo>
                    <a:pt x="611111" y="0"/>
                  </a:moveTo>
                  <a:lnTo>
                    <a:pt x="595884" y="0"/>
                  </a:lnTo>
                  <a:lnTo>
                    <a:pt x="595884" y="15240"/>
                  </a:lnTo>
                  <a:lnTo>
                    <a:pt x="611111" y="15240"/>
                  </a:lnTo>
                  <a:lnTo>
                    <a:pt x="611111" y="0"/>
                  </a:lnTo>
                  <a:close/>
                </a:path>
                <a:path w="928370" h="15239">
                  <a:moveTo>
                    <a:pt x="650748" y="0"/>
                  </a:moveTo>
                  <a:lnTo>
                    <a:pt x="635495" y="0"/>
                  </a:lnTo>
                  <a:lnTo>
                    <a:pt x="635495" y="15240"/>
                  </a:lnTo>
                  <a:lnTo>
                    <a:pt x="650748" y="15240"/>
                  </a:lnTo>
                  <a:lnTo>
                    <a:pt x="650748" y="0"/>
                  </a:lnTo>
                  <a:close/>
                </a:path>
                <a:path w="928370" h="15239">
                  <a:moveTo>
                    <a:pt x="690372" y="0"/>
                  </a:moveTo>
                  <a:lnTo>
                    <a:pt x="675132" y="0"/>
                  </a:lnTo>
                  <a:lnTo>
                    <a:pt x="675132" y="15240"/>
                  </a:lnTo>
                  <a:lnTo>
                    <a:pt x="690372" y="15240"/>
                  </a:lnTo>
                  <a:lnTo>
                    <a:pt x="690372" y="0"/>
                  </a:lnTo>
                  <a:close/>
                </a:path>
                <a:path w="928370" h="15239">
                  <a:moveTo>
                    <a:pt x="729996" y="0"/>
                  </a:moveTo>
                  <a:lnTo>
                    <a:pt x="714756" y="0"/>
                  </a:lnTo>
                  <a:lnTo>
                    <a:pt x="714756" y="15240"/>
                  </a:lnTo>
                  <a:lnTo>
                    <a:pt x="729996" y="15240"/>
                  </a:lnTo>
                  <a:lnTo>
                    <a:pt x="729996" y="0"/>
                  </a:lnTo>
                  <a:close/>
                </a:path>
                <a:path w="928370" h="15239">
                  <a:moveTo>
                    <a:pt x="769620" y="0"/>
                  </a:moveTo>
                  <a:lnTo>
                    <a:pt x="754380" y="0"/>
                  </a:lnTo>
                  <a:lnTo>
                    <a:pt x="754380" y="15240"/>
                  </a:lnTo>
                  <a:lnTo>
                    <a:pt x="769620" y="15240"/>
                  </a:lnTo>
                  <a:lnTo>
                    <a:pt x="769620" y="0"/>
                  </a:lnTo>
                  <a:close/>
                </a:path>
                <a:path w="928370" h="15239">
                  <a:moveTo>
                    <a:pt x="809244" y="0"/>
                  </a:moveTo>
                  <a:lnTo>
                    <a:pt x="794004" y="0"/>
                  </a:lnTo>
                  <a:lnTo>
                    <a:pt x="794004" y="15240"/>
                  </a:lnTo>
                  <a:lnTo>
                    <a:pt x="809244" y="15240"/>
                  </a:lnTo>
                  <a:lnTo>
                    <a:pt x="809244" y="0"/>
                  </a:lnTo>
                  <a:close/>
                </a:path>
                <a:path w="928370" h="15239">
                  <a:moveTo>
                    <a:pt x="848868" y="0"/>
                  </a:moveTo>
                  <a:lnTo>
                    <a:pt x="833628" y="0"/>
                  </a:lnTo>
                  <a:lnTo>
                    <a:pt x="833628" y="15240"/>
                  </a:lnTo>
                  <a:lnTo>
                    <a:pt x="848868" y="15240"/>
                  </a:lnTo>
                  <a:lnTo>
                    <a:pt x="848868" y="0"/>
                  </a:lnTo>
                  <a:close/>
                </a:path>
                <a:path w="928370" h="15239">
                  <a:moveTo>
                    <a:pt x="888479" y="0"/>
                  </a:moveTo>
                  <a:lnTo>
                    <a:pt x="873252" y="0"/>
                  </a:lnTo>
                  <a:lnTo>
                    <a:pt x="873252" y="15240"/>
                  </a:lnTo>
                  <a:lnTo>
                    <a:pt x="888479" y="15240"/>
                  </a:lnTo>
                  <a:lnTo>
                    <a:pt x="888479" y="0"/>
                  </a:lnTo>
                  <a:close/>
                </a:path>
                <a:path w="928370" h="15239">
                  <a:moveTo>
                    <a:pt x="928116" y="0"/>
                  </a:moveTo>
                  <a:lnTo>
                    <a:pt x="912876" y="0"/>
                  </a:lnTo>
                  <a:lnTo>
                    <a:pt x="912876" y="15240"/>
                  </a:lnTo>
                  <a:lnTo>
                    <a:pt x="928116" y="15240"/>
                  </a:lnTo>
                  <a:lnTo>
                    <a:pt x="928116" y="0"/>
                  </a:lnTo>
                  <a:close/>
                </a:path>
              </a:pathLst>
            </a:custGeom>
            <a:solidFill>
              <a:srgbClr val="000000"/>
            </a:solidFill>
          </p:spPr>
          <p:txBody>
            <a:bodyPr wrap="square" lIns="0" tIns="0" rIns="0" bIns="0" rtlCol="0"/>
            <a:lstStyle/>
            <a:p>
              <a:endParaRPr/>
            </a:p>
          </p:txBody>
        </p:sp>
        <p:pic>
          <p:nvPicPr>
            <p:cNvPr id="67" name="object 67"/>
            <p:cNvPicPr/>
            <p:nvPr/>
          </p:nvPicPr>
          <p:blipFill>
            <a:blip r:embed="rId26" cstate="print"/>
            <a:stretch>
              <a:fillRect/>
            </a:stretch>
          </p:blipFill>
          <p:spPr>
            <a:xfrm>
              <a:off x="6678263" y="2972276"/>
              <a:ext cx="67151" cy="102298"/>
            </a:xfrm>
            <a:prstGeom prst="rect">
              <a:avLst/>
            </a:prstGeom>
          </p:spPr>
        </p:pic>
      </p:grpSp>
      <p:pic>
        <p:nvPicPr>
          <p:cNvPr id="68" name="object 68"/>
          <p:cNvPicPr/>
          <p:nvPr/>
        </p:nvPicPr>
        <p:blipFill>
          <a:blip r:embed="rId28" cstate="print"/>
          <a:stretch>
            <a:fillRect/>
          </a:stretch>
        </p:blipFill>
        <p:spPr>
          <a:xfrm>
            <a:off x="1239392" y="3208781"/>
            <a:ext cx="183165" cy="102870"/>
          </a:xfrm>
          <a:prstGeom prst="rect">
            <a:avLst/>
          </a:prstGeom>
        </p:spPr>
      </p:pic>
      <p:grpSp>
        <p:nvGrpSpPr>
          <p:cNvPr id="69" name="object 69"/>
          <p:cNvGrpSpPr/>
          <p:nvPr/>
        </p:nvGrpSpPr>
        <p:grpSpPr>
          <a:xfrm>
            <a:off x="1665255" y="3208781"/>
            <a:ext cx="5080635" cy="104139"/>
            <a:chOff x="1665255" y="3208781"/>
            <a:chExt cx="5080635" cy="104139"/>
          </a:xfrm>
        </p:grpSpPr>
        <p:pic>
          <p:nvPicPr>
            <p:cNvPr id="70" name="object 70"/>
            <p:cNvPicPr/>
            <p:nvPr/>
          </p:nvPicPr>
          <p:blipFill>
            <a:blip r:embed="rId29" cstate="print"/>
            <a:stretch>
              <a:fillRect/>
            </a:stretch>
          </p:blipFill>
          <p:spPr>
            <a:xfrm>
              <a:off x="1665255" y="3209543"/>
              <a:ext cx="1163193" cy="101536"/>
            </a:xfrm>
            <a:prstGeom prst="rect">
              <a:avLst/>
            </a:prstGeom>
          </p:spPr>
        </p:pic>
        <p:sp>
          <p:nvSpPr>
            <p:cNvPr id="71" name="object 71"/>
            <p:cNvSpPr/>
            <p:nvPr/>
          </p:nvSpPr>
          <p:spPr>
            <a:xfrm>
              <a:off x="2869692" y="3296411"/>
              <a:ext cx="2795270" cy="15875"/>
            </a:xfrm>
            <a:custGeom>
              <a:avLst/>
              <a:gdLst/>
              <a:ahLst/>
              <a:cxnLst/>
              <a:rect l="l" t="t" r="r" b="b"/>
              <a:pathLst>
                <a:path w="2795270" h="15875">
                  <a:moveTo>
                    <a:pt x="15240" y="0"/>
                  </a:moveTo>
                  <a:lnTo>
                    <a:pt x="0" y="0"/>
                  </a:lnTo>
                  <a:lnTo>
                    <a:pt x="0" y="15252"/>
                  </a:lnTo>
                  <a:lnTo>
                    <a:pt x="15240" y="15252"/>
                  </a:lnTo>
                  <a:lnTo>
                    <a:pt x="15240" y="0"/>
                  </a:lnTo>
                  <a:close/>
                </a:path>
                <a:path w="2795270" h="15875">
                  <a:moveTo>
                    <a:pt x="54864" y="0"/>
                  </a:moveTo>
                  <a:lnTo>
                    <a:pt x="39624" y="0"/>
                  </a:lnTo>
                  <a:lnTo>
                    <a:pt x="39624" y="15252"/>
                  </a:lnTo>
                  <a:lnTo>
                    <a:pt x="54864" y="15252"/>
                  </a:lnTo>
                  <a:lnTo>
                    <a:pt x="54864" y="0"/>
                  </a:lnTo>
                  <a:close/>
                </a:path>
                <a:path w="2795270" h="15875">
                  <a:moveTo>
                    <a:pt x="94488" y="0"/>
                  </a:moveTo>
                  <a:lnTo>
                    <a:pt x="79248" y="0"/>
                  </a:lnTo>
                  <a:lnTo>
                    <a:pt x="79248" y="15252"/>
                  </a:lnTo>
                  <a:lnTo>
                    <a:pt x="94488" y="15252"/>
                  </a:lnTo>
                  <a:lnTo>
                    <a:pt x="94488" y="0"/>
                  </a:lnTo>
                  <a:close/>
                </a:path>
                <a:path w="2795270" h="15875">
                  <a:moveTo>
                    <a:pt x="134099" y="0"/>
                  </a:moveTo>
                  <a:lnTo>
                    <a:pt x="118872" y="0"/>
                  </a:lnTo>
                  <a:lnTo>
                    <a:pt x="118872" y="15252"/>
                  </a:lnTo>
                  <a:lnTo>
                    <a:pt x="134099" y="15252"/>
                  </a:lnTo>
                  <a:lnTo>
                    <a:pt x="134099" y="0"/>
                  </a:lnTo>
                  <a:close/>
                </a:path>
                <a:path w="2795270" h="15875">
                  <a:moveTo>
                    <a:pt x="173723" y="0"/>
                  </a:moveTo>
                  <a:lnTo>
                    <a:pt x="158496" y="0"/>
                  </a:lnTo>
                  <a:lnTo>
                    <a:pt x="158496" y="15252"/>
                  </a:lnTo>
                  <a:lnTo>
                    <a:pt x="173723" y="15252"/>
                  </a:lnTo>
                  <a:lnTo>
                    <a:pt x="173723" y="0"/>
                  </a:lnTo>
                  <a:close/>
                </a:path>
                <a:path w="2795270" h="15875">
                  <a:moveTo>
                    <a:pt x="213360" y="0"/>
                  </a:moveTo>
                  <a:lnTo>
                    <a:pt x="198107" y="0"/>
                  </a:lnTo>
                  <a:lnTo>
                    <a:pt x="198107" y="15252"/>
                  </a:lnTo>
                  <a:lnTo>
                    <a:pt x="213360" y="15252"/>
                  </a:lnTo>
                  <a:lnTo>
                    <a:pt x="213360" y="0"/>
                  </a:lnTo>
                  <a:close/>
                </a:path>
                <a:path w="2795270" h="15875">
                  <a:moveTo>
                    <a:pt x="252984" y="0"/>
                  </a:moveTo>
                  <a:lnTo>
                    <a:pt x="237731" y="0"/>
                  </a:lnTo>
                  <a:lnTo>
                    <a:pt x="237731" y="15252"/>
                  </a:lnTo>
                  <a:lnTo>
                    <a:pt x="252984" y="15252"/>
                  </a:lnTo>
                  <a:lnTo>
                    <a:pt x="252984" y="0"/>
                  </a:lnTo>
                  <a:close/>
                </a:path>
                <a:path w="2795270" h="15875">
                  <a:moveTo>
                    <a:pt x="292608" y="0"/>
                  </a:moveTo>
                  <a:lnTo>
                    <a:pt x="277368" y="0"/>
                  </a:lnTo>
                  <a:lnTo>
                    <a:pt x="277368" y="15252"/>
                  </a:lnTo>
                  <a:lnTo>
                    <a:pt x="292608" y="15252"/>
                  </a:lnTo>
                  <a:lnTo>
                    <a:pt x="292608" y="0"/>
                  </a:lnTo>
                  <a:close/>
                </a:path>
                <a:path w="2795270" h="15875">
                  <a:moveTo>
                    <a:pt x="332232" y="0"/>
                  </a:moveTo>
                  <a:lnTo>
                    <a:pt x="316992" y="0"/>
                  </a:lnTo>
                  <a:lnTo>
                    <a:pt x="316992" y="15252"/>
                  </a:lnTo>
                  <a:lnTo>
                    <a:pt x="332232" y="15252"/>
                  </a:lnTo>
                  <a:lnTo>
                    <a:pt x="332232" y="0"/>
                  </a:lnTo>
                  <a:close/>
                </a:path>
                <a:path w="2795270" h="15875">
                  <a:moveTo>
                    <a:pt x="371856" y="0"/>
                  </a:moveTo>
                  <a:lnTo>
                    <a:pt x="356616" y="0"/>
                  </a:lnTo>
                  <a:lnTo>
                    <a:pt x="356616" y="15252"/>
                  </a:lnTo>
                  <a:lnTo>
                    <a:pt x="371856" y="15252"/>
                  </a:lnTo>
                  <a:lnTo>
                    <a:pt x="371856" y="0"/>
                  </a:lnTo>
                  <a:close/>
                </a:path>
                <a:path w="2795270" h="15875">
                  <a:moveTo>
                    <a:pt x="411480" y="0"/>
                  </a:moveTo>
                  <a:lnTo>
                    <a:pt x="396240" y="0"/>
                  </a:lnTo>
                  <a:lnTo>
                    <a:pt x="396240" y="15252"/>
                  </a:lnTo>
                  <a:lnTo>
                    <a:pt x="411480" y="15252"/>
                  </a:lnTo>
                  <a:lnTo>
                    <a:pt x="411480" y="0"/>
                  </a:lnTo>
                  <a:close/>
                </a:path>
                <a:path w="2795270" h="15875">
                  <a:moveTo>
                    <a:pt x="451104" y="0"/>
                  </a:moveTo>
                  <a:lnTo>
                    <a:pt x="435864" y="0"/>
                  </a:lnTo>
                  <a:lnTo>
                    <a:pt x="435864" y="15252"/>
                  </a:lnTo>
                  <a:lnTo>
                    <a:pt x="451104" y="15252"/>
                  </a:lnTo>
                  <a:lnTo>
                    <a:pt x="451104" y="0"/>
                  </a:lnTo>
                  <a:close/>
                </a:path>
                <a:path w="2795270" h="15875">
                  <a:moveTo>
                    <a:pt x="492252" y="0"/>
                  </a:moveTo>
                  <a:lnTo>
                    <a:pt x="476999" y="0"/>
                  </a:lnTo>
                  <a:lnTo>
                    <a:pt x="476999" y="15252"/>
                  </a:lnTo>
                  <a:lnTo>
                    <a:pt x="492252" y="15252"/>
                  </a:lnTo>
                  <a:lnTo>
                    <a:pt x="492252" y="0"/>
                  </a:lnTo>
                  <a:close/>
                </a:path>
                <a:path w="2795270" h="15875">
                  <a:moveTo>
                    <a:pt x="531876" y="0"/>
                  </a:moveTo>
                  <a:lnTo>
                    <a:pt x="516623" y="0"/>
                  </a:lnTo>
                  <a:lnTo>
                    <a:pt x="516623" y="15252"/>
                  </a:lnTo>
                  <a:lnTo>
                    <a:pt x="531876" y="15252"/>
                  </a:lnTo>
                  <a:lnTo>
                    <a:pt x="531876" y="0"/>
                  </a:lnTo>
                  <a:close/>
                </a:path>
                <a:path w="2795270" h="15875">
                  <a:moveTo>
                    <a:pt x="571500" y="0"/>
                  </a:moveTo>
                  <a:lnTo>
                    <a:pt x="556260" y="0"/>
                  </a:lnTo>
                  <a:lnTo>
                    <a:pt x="556260" y="15252"/>
                  </a:lnTo>
                  <a:lnTo>
                    <a:pt x="571500" y="15252"/>
                  </a:lnTo>
                  <a:lnTo>
                    <a:pt x="571500" y="0"/>
                  </a:lnTo>
                  <a:close/>
                </a:path>
                <a:path w="2795270" h="15875">
                  <a:moveTo>
                    <a:pt x="611124" y="0"/>
                  </a:moveTo>
                  <a:lnTo>
                    <a:pt x="595884" y="0"/>
                  </a:lnTo>
                  <a:lnTo>
                    <a:pt x="595884" y="15252"/>
                  </a:lnTo>
                  <a:lnTo>
                    <a:pt x="611124" y="15252"/>
                  </a:lnTo>
                  <a:lnTo>
                    <a:pt x="611124" y="0"/>
                  </a:lnTo>
                  <a:close/>
                </a:path>
                <a:path w="2795270" h="15875">
                  <a:moveTo>
                    <a:pt x="650748" y="0"/>
                  </a:moveTo>
                  <a:lnTo>
                    <a:pt x="635508" y="0"/>
                  </a:lnTo>
                  <a:lnTo>
                    <a:pt x="635508" y="15252"/>
                  </a:lnTo>
                  <a:lnTo>
                    <a:pt x="650748" y="15252"/>
                  </a:lnTo>
                  <a:lnTo>
                    <a:pt x="650748" y="0"/>
                  </a:lnTo>
                  <a:close/>
                </a:path>
                <a:path w="2795270" h="15875">
                  <a:moveTo>
                    <a:pt x="690372" y="0"/>
                  </a:moveTo>
                  <a:lnTo>
                    <a:pt x="675132" y="0"/>
                  </a:lnTo>
                  <a:lnTo>
                    <a:pt x="675132" y="15252"/>
                  </a:lnTo>
                  <a:lnTo>
                    <a:pt x="690372" y="15252"/>
                  </a:lnTo>
                  <a:lnTo>
                    <a:pt x="690372" y="0"/>
                  </a:lnTo>
                  <a:close/>
                </a:path>
                <a:path w="2795270" h="15875">
                  <a:moveTo>
                    <a:pt x="729996" y="0"/>
                  </a:moveTo>
                  <a:lnTo>
                    <a:pt x="714756" y="0"/>
                  </a:lnTo>
                  <a:lnTo>
                    <a:pt x="714756" y="15252"/>
                  </a:lnTo>
                  <a:lnTo>
                    <a:pt x="729996" y="15252"/>
                  </a:lnTo>
                  <a:lnTo>
                    <a:pt x="729996" y="0"/>
                  </a:lnTo>
                  <a:close/>
                </a:path>
                <a:path w="2795270" h="15875">
                  <a:moveTo>
                    <a:pt x="769607" y="0"/>
                  </a:moveTo>
                  <a:lnTo>
                    <a:pt x="754380" y="0"/>
                  </a:lnTo>
                  <a:lnTo>
                    <a:pt x="754380" y="15252"/>
                  </a:lnTo>
                  <a:lnTo>
                    <a:pt x="769607" y="15252"/>
                  </a:lnTo>
                  <a:lnTo>
                    <a:pt x="769607" y="0"/>
                  </a:lnTo>
                  <a:close/>
                </a:path>
                <a:path w="2795270" h="15875">
                  <a:moveTo>
                    <a:pt x="809244" y="0"/>
                  </a:moveTo>
                  <a:lnTo>
                    <a:pt x="794004" y="0"/>
                  </a:lnTo>
                  <a:lnTo>
                    <a:pt x="794004" y="15252"/>
                  </a:lnTo>
                  <a:lnTo>
                    <a:pt x="809244" y="15252"/>
                  </a:lnTo>
                  <a:lnTo>
                    <a:pt x="809244" y="0"/>
                  </a:lnTo>
                  <a:close/>
                </a:path>
                <a:path w="2795270" h="15875">
                  <a:moveTo>
                    <a:pt x="848868" y="0"/>
                  </a:moveTo>
                  <a:lnTo>
                    <a:pt x="833615" y="0"/>
                  </a:lnTo>
                  <a:lnTo>
                    <a:pt x="833615" y="15252"/>
                  </a:lnTo>
                  <a:lnTo>
                    <a:pt x="848868" y="15252"/>
                  </a:lnTo>
                  <a:lnTo>
                    <a:pt x="848868" y="0"/>
                  </a:lnTo>
                  <a:close/>
                </a:path>
                <a:path w="2795270" h="15875">
                  <a:moveTo>
                    <a:pt x="888492" y="0"/>
                  </a:moveTo>
                  <a:lnTo>
                    <a:pt x="873252" y="0"/>
                  </a:lnTo>
                  <a:lnTo>
                    <a:pt x="873252" y="15252"/>
                  </a:lnTo>
                  <a:lnTo>
                    <a:pt x="888492" y="15252"/>
                  </a:lnTo>
                  <a:lnTo>
                    <a:pt x="888492" y="0"/>
                  </a:lnTo>
                  <a:close/>
                </a:path>
                <a:path w="2795270" h="15875">
                  <a:moveTo>
                    <a:pt x="928116" y="0"/>
                  </a:moveTo>
                  <a:lnTo>
                    <a:pt x="912876" y="0"/>
                  </a:lnTo>
                  <a:lnTo>
                    <a:pt x="912876" y="15252"/>
                  </a:lnTo>
                  <a:lnTo>
                    <a:pt x="928116" y="15252"/>
                  </a:lnTo>
                  <a:lnTo>
                    <a:pt x="928116" y="0"/>
                  </a:lnTo>
                  <a:close/>
                </a:path>
                <a:path w="2795270" h="15875">
                  <a:moveTo>
                    <a:pt x="967740" y="0"/>
                  </a:moveTo>
                  <a:lnTo>
                    <a:pt x="952500" y="0"/>
                  </a:lnTo>
                  <a:lnTo>
                    <a:pt x="952500" y="15252"/>
                  </a:lnTo>
                  <a:lnTo>
                    <a:pt x="967740" y="15252"/>
                  </a:lnTo>
                  <a:lnTo>
                    <a:pt x="967740" y="0"/>
                  </a:lnTo>
                  <a:close/>
                </a:path>
                <a:path w="2795270" h="15875">
                  <a:moveTo>
                    <a:pt x="1007364" y="0"/>
                  </a:moveTo>
                  <a:lnTo>
                    <a:pt x="992124" y="0"/>
                  </a:lnTo>
                  <a:lnTo>
                    <a:pt x="992124" y="15252"/>
                  </a:lnTo>
                  <a:lnTo>
                    <a:pt x="1007364" y="15252"/>
                  </a:lnTo>
                  <a:lnTo>
                    <a:pt x="1007364" y="0"/>
                  </a:lnTo>
                  <a:close/>
                </a:path>
                <a:path w="2795270" h="15875">
                  <a:moveTo>
                    <a:pt x="1046988" y="0"/>
                  </a:moveTo>
                  <a:lnTo>
                    <a:pt x="1031748" y="0"/>
                  </a:lnTo>
                  <a:lnTo>
                    <a:pt x="1031748" y="15252"/>
                  </a:lnTo>
                  <a:lnTo>
                    <a:pt x="1046988" y="15252"/>
                  </a:lnTo>
                  <a:lnTo>
                    <a:pt x="1046988" y="0"/>
                  </a:lnTo>
                  <a:close/>
                </a:path>
                <a:path w="2795270" h="15875">
                  <a:moveTo>
                    <a:pt x="1086599" y="0"/>
                  </a:moveTo>
                  <a:lnTo>
                    <a:pt x="1071372" y="0"/>
                  </a:lnTo>
                  <a:lnTo>
                    <a:pt x="1071372" y="15252"/>
                  </a:lnTo>
                  <a:lnTo>
                    <a:pt x="1086599" y="15252"/>
                  </a:lnTo>
                  <a:lnTo>
                    <a:pt x="1086599" y="0"/>
                  </a:lnTo>
                  <a:close/>
                </a:path>
                <a:path w="2795270" h="15875">
                  <a:moveTo>
                    <a:pt x="1126236" y="0"/>
                  </a:moveTo>
                  <a:lnTo>
                    <a:pt x="1110996" y="0"/>
                  </a:lnTo>
                  <a:lnTo>
                    <a:pt x="1110996" y="15252"/>
                  </a:lnTo>
                  <a:lnTo>
                    <a:pt x="1126236" y="15252"/>
                  </a:lnTo>
                  <a:lnTo>
                    <a:pt x="1126236" y="0"/>
                  </a:lnTo>
                  <a:close/>
                </a:path>
                <a:path w="2795270" h="15875">
                  <a:moveTo>
                    <a:pt x="1165860" y="0"/>
                  </a:moveTo>
                  <a:lnTo>
                    <a:pt x="1150607" y="0"/>
                  </a:lnTo>
                  <a:lnTo>
                    <a:pt x="1150607" y="15252"/>
                  </a:lnTo>
                  <a:lnTo>
                    <a:pt x="1165860" y="15252"/>
                  </a:lnTo>
                  <a:lnTo>
                    <a:pt x="1165860" y="0"/>
                  </a:lnTo>
                  <a:close/>
                </a:path>
                <a:path w="2795270" h="15875">
                  <a:moveTo>
                    <a:pt x="1205484" y="0"/>
                  </a:moveTo>
                  <a:lnTo>
                    <a:pt x="1190244" y="0"/>
                  </a:lnTo>
                  <a:lnTo>
                    <a:pt x="1190244" y="15252"/>
                  </a:lnTo>
                  <a:lnTo>
                    <a:pt x="1205484" y="15252"/>
                  </a:lnTo>
                  <a:lnTo>
                    <a:pt x="1205484" y="0"/>
                  </a:lnTo>
                  <a:close/>
                </a:path>
                <a:path w="2795270" h="15875">
                  <a:moveTo>
                    <a:pt x="1245108" y="0"/>
                  </a:moveTo>
                  <a:lnTo>
                    <a:pt x="1229868" y="0"/>
                  </a:lnTo>
                  <a:lnTo>
                    <a:pt x="1229868" y="15252"/>
                  </a:lnTo>
                  <a:lnTo>
                    <a:pt x="1245108" y="15252"/>
                  </a:lnTo>
                  <a:lnTo>
                    <a:pt x="1245108" y="0"/>
                  </a:lnTo>
                  <a:close/>
                </a:path>
                <a:path w="2795270" h="15875">
                  <a:moveTo>
                    <a:pt x="1286256" y="0"/>
                  </a:moveTo>
                  <a:lnTo>
                    <a:pt x="1271016" y="0"/>
                  </a:lnTo>
                  <a:lnTo>
                    <a:pt x="1271016" y="15252"/>
                  </a:lnTo>
                  <a:lnTo>
                    <a:pt x="1286256" y="15252"/>
                  </a:lnTo>
                  <a:lnTo>
                    <a:pt x="1286256" y="0"/>
                  </a:lnTo>
                  <a:close/>
                </a:path>
                <a:path w="2795270" h="15875">
                  <a:moveTo>
                    <a:pt x="1325880" y="0"/>
                  </a:moveTo>
                  <a:lnTo>
                    <a:pt x="1310640" y="0"/>
                  </a:lnTo>
                  <a:lnTo>
                    <a:pt x="1310640" y="15252"/>
                  </a:lnTo>
                  <a:lnTo>
                    <a:pt x="1325880" y="15252"/>
                  </a:lnTo>
                  <a:lnTo>
                    <a:pt x="1325880" y="0"/>
                  </a:lnTo>
                  <a:close/>
                </a:path>
                <a:path w="2795270" h="15875">
                  <a:moveTo>
                    <a:pt x="1365504" y="0"/>
                  </a:moveTo>
                  <a:lnTo>
                    <a:pt x="1350264" y="0"/>
                  </a:lnTo>
                  <a:lnTo>
                    <a:pt x="1350264" y="15252"/>
                  </a:lnTo>
                  <a:lnTo>
                    <a:pt x="1365504" y="15252"/>
                  </a:lnTo>
                  <a:lnTo>
                    <a:pt x="1365504" y="0"/>
                  </a:lnTo>
                  <a:close/>
                </a:path>
                <a:path w="2795270" h="15875">
                  <a:moveTo>
                    <a:pt x="1406652" y="0"/>
                  </a:moveTo>
                  <a:lnTo>
                    <a:pt x="1389888" y="0"/>
                  </a:lnTo>
                  <a:lnTo>
                    <a:pt x="1389888" y="15252"/>
                  </a:lnTo>
                  <a:lnTo>
                    <a:pt x="1406652" y="15252"/>
                  </a:lnTo>
                  <a:lnTo>
                    <a:pt x="1406652" y="0"/>
                  </a:lnTo>
                  <a:close/>
                </a:path>
                <a:path w="2795270" h="15875">
                  <a:moveTo>
                    <a:pt x="1446276" y="0"/>
                  </a:moveTo>
                  <a:lnTo>
                    <a:pt x="1431036" y="0"/>
                  </a:lnTo>
                  <a:lnTo>
                    <a:pt x="1431036" y="15252"/>
                  </a:lnTo>
                  <a:lnTo>
                    <a:pt x="1446276" y="15252"/>
                  </a:lnTo>
                  <a:lnTo>
                    <a:pt x="1446276" y="0"/>
                  </a:lnTo>
                  <a:close/>
                </a:path>
                <a:path w="2795270" h="15875">
                  <a:moveTo>
                    <a:pt x="1485900" y="0"/>
                  </a:moveTo>
                  <a:lnTo>
                    <a:pt x="1470660" y="0"/>
                  </a:lnTo>
                  <a:lnTo>
                    <a:pt x="1470660" y="15252"/>
                  </a:lnTo>
                  <a:lnTo>
                    <a:pt x="1485900" y="15252"/>
                  </a:lnTo>
                  <a:lnTo>
                    <a:pt x="1485900" y="0"/>
                  </a:lnTo>
                  <a:close/>
                </a:path>
                <a:path w="2795270" h="15875">
                  <a:moveTo>
                    <a:pt x="1525524" y="0"/>
                  </a:moveTo>
                  <a:lnTo>
                    <a:pt x="1510284" y="0"/>
                  </a:lnTo>
                  <a:lnTo>
                    <a:pt x="1510284" y="15252"/>
                  </a:lnTo>
                  <a:lnTo>
                    <a:pt x="1525524" y="15252"/>
                  </a:lnTo>
                  <a:lnTo>
                    <a:pt x="1525524" y="0"/>
                  </a:lnTo>
                  <a:close/>
                </a:path>
                <a:path w="2795270" h="15875">
                  <a:moveTo>
                    <a:pt x="1565148" y="0"/>
                  </a:moveTo>
                  <a:lnTo>
                    <a:pt x="1549908" y="0"/>
                  </a:lnTo>
                  <a:lnTo>
                    <a:pt x="1549908" y="15252"/>
                  </a:lnTo>
                  <a:lnTo>
                    <a:pt x="1565148" y="15252"/>
                  </a:lnTo>
                  <a:lnTo>
                    <a:pt x="1565148" y="0"/>
                  </a:lnTo>
                  <a:close/>
                </a:path>
                <a:path w="2795270" h="15875">
                  <a:moveTo>
                    <a:pt x="1604772" y="0"/>
                  </a:moveTo>
                  <a:lnTo>
                    <a:pt x="1589532" y="0"/>
                  </a:lnTo>
                  <a:lnTo>
                    <a:pt x="1589532" y="15252"/>
                  </a:lnTo>
                  <a:lnTo>
                    <a:pt x="1604772" y="15252"/>
                  </a:lnTo>
                  <a:lnTo>
                    <a:pt x="1604772" y="0"/>
                  </a:lnTo>
                  <a:close/>
                </a:path>
                <a:path w="2795270" h="15875">
                  <a:moveTo>
                    <a:pt x="1644396" y="0"/>
                  </a:moveTo>
                  <a:lnTo>
                    <a:pt x="1629156" y="0"/>
                  </a:lnTo>
                  <a:lnTo>
                    <a:pt x="1629156" y="15252"/>
                  </a:lnTo>
                  <a:lnTo>
                    <a:pt x="1644396" y="15252"/>
                  </a:lnTo>
                  <a:lnTo>
                    <a:pt x="1644396" y="0"/>
                  </a:lnTo>
                  <a:close/>
                </a:path>
                <a:path w="2795270" h="15875">
                  <a:moveTo>
                    <a:pt x="1684020" y="0"/>
                  </a:moveTo>
                  <a:lnTo>
                    <a:pt x="1668780" y="0"/>
                  </a:lnTo>
                  <a:lnTo>
                    <a:pt x="1668780" y="15252"/>
                  </a:lnTo>
                  <a:lnTo>
                    <a:pt x="1684020" y="15252"/>
                  </a:lnTo>
                  <a:lnTo>
                    <a:pt x="1684020" y="0"/>
                  </a:lnTo>
                  <a:close/>
                </a:path>
                <a:path w="2795270" h="15875">
                  <a:moveTo>
                    <a:pt x="1723644" y="0"/>
                  </a:moveTo>
                  <a:lnTo>
                    <a:pt x="1708404" y="0"/>
                  </a:lnTo>
                  <a:lnTo>
                    <a:pt x="1708404" y="15252"/>
                  </a:lnTo>
                  <a:lnTo>
                    <a:pt x="1723644" y="15252"/>
                  </a:lnTo>
                  <a:lnTo>
                    <a:pt x="1723644" y="0"/>
                  </a:lnTo>
                  <a:close/>
                </a:path>
                <a:path w="2795270" h="15875">
                  <a:moveTo>
                    <a:pt x="1763268" y="0"/>
                  </a:moveTo>
                  <a:lnTo>
                    <a:pt x="1748028" y="0"/>
                  </a:lnTo>
                  <a:lnTo>
                    <a:pt x="1748028" y="15252"/>
                  </a:lnTo>
                  <a:lnTo>
                    <a:pt x="1763268" y="15252"/>
                  </a:lnTo>
                  <a:lnTo>
                    <a:pt x="1763268" y="0"/>
                  </a:lnTo>
                  <a:close/>
                </a:path>
                <a:path w="2795270" h="15875">
                  <a:moveTo>
                    <a:pt x="1802892" y="0"/>
                  </a:moveTo>
                  <a:lnTo>
                    <a:pt x="1787652" y="0"/>
                  </a:lnTo>
                  <a:lnTo>
                    <a:pt x="1787652" y="15252"/>
                  </a:lnTo>
                  <a:lnTo>
                    <a:pt x="1802892" y="15252"/>
                  </a:lnTo>
                  <a:lnTo>
                    <a:pt x="1802892" y="0"/>
                  </a:lnTo>
                  <a:close/>
                </a:path>
                <a:path w="2795270" h="15875">
                  <a:moveTo>
                    <a:pt x="1842516" y="0"/>
                  </a:moveTo>
                  <a:lnTo>
                    <a:pt x="1827276" y="0"/>
                  </a:lnTo>
                  <a:lnTo>
                    <a:pt x="1827276" y="15252"/>
                  </a:lnTo>
                  <a:lnTo>
                    <a:pt x="1842516" y="15252"/>
                  </a:lnTo>
                  <a:lnTo>
                    <a:pt x="1842516" y="0"/>
                  </a:lnTo>
                  <a:close/>
                </a:path>
                <a:path w="2795270" h="15875">
                  <a:moveTo>
                    <a:pt x="1882140" y="0"/>
                  </a:moveTo>
                  <a:lnTo>
                    <a:pt x="1866900" y="0"/>
                  </a:lnTo>
                  <a:lnTo>
                    <a:pt x="1866900" y="15252"/>
                  </a:lnTo>
                  <a:lnTo>
                    <a:pt x="1882140" y="15252"/>
                  </a:lnTo>
                  <a:lnTo>
                    <a:pt x="1882140" y="0"/>
                  </a:lnTo>
                  <a:close/>
                </a:path>
                <a:path w="2795270" h="15875">
                  <a:moveTo>
                    <a:pt x="1921764" y="0"/>
                  </a:moveTo>
                  <a:lnTo>
                    <a:pt x="1906524" y="0"/>
                  </a:lnTo>
                  <a:lnTo>
                    <a:pt x="1906524" y="15252"/>
                  </a:lnTo>
                  <a:lnTo>
                    <a:pt x="1921764" y="15252"/>
                  </a:lnTo>
                  <a:lnTo>
                    <a:pt x="1921764" y="0"/>
                  </a:lnTo>
                  <a:close/>
                </a:path>
                <a:path w="2795270" h="15875">
                  <a:moveTo>
                    <a:pt x="1961388" y="0"/>
                  </a:moveTo>
                  <a:lnTo>
                    <a:pt x="1946148" y="0"/>
                  </a:lnTo>
                  <a:lnTo>
                    <a:pt x="1946148" y="15252"/>
                  </a:lnTo>
                  <a:lnTo>
                    <a:pt x="1961388" y="15252"/>
                  </a:lnTo>
                  <a:lnTo>
                    <a:pt x="1961388" y="0"/>
                  </a:lnTo>
                  <a:close/>
                </a:path>
                <a:path w="2795270" h="15875">
                  <a:moveTo>
                    <a:pt x="2001012" y="0"/>
                  </a:moveTo>
                  <a:lnTo>
                    <a:pt x="1985772" y="0"/>
                  </a:lnTo>
                  <a:lnTo>
                    <a:pt x="1985772" y="15252"/>
                  </a:lnTo>
                  <a:lnTo>
                    <a:pt x="2001012" y="15252"/>
                  </a:lnTo>
                  <a:lnTo>
                    <a:pt x="2001012" y="0"/>
                  </a:lnTo>
                  <a:close/>
                </a:path>
                <a:path w="2795270" h="15875">
                  <a:moveTo>
                    <a:pt x="2040636" y="0"/>
                  </a:moveTo>
                  <a:lnTo>
                    <a:pt x="2025383" y="0"/>
                  </a:lnTo>
                  <a:lnTo>
                    <a:pt x="2025383" y="15252"/>
                  </a:lnTo>
                  <a:lnTo>
                    <a:pt x="2040636" y="15252"/>
                  </a:lnTo>
                  <a:lnTo>
                    <a:pt x="2040636" y="0"/>
                  </a:lnTo>
                  <a:close/>
                </a:path>
                <a:path w="2795270" h="15875">
                  <a:moveTo>
                    <a:pt x="2080260" y="0"/>
                  </a:moveTo>
                  <a:lnTo>
                    <a:pt x="2065020" y="0"/>
                  </a:lnTo>
                  <a:lnTo>
                    <a:pt x="2065020" y="15252"/>
                  </a:lnTo>
                  <a:lnTo>
                    <a:pt x="2080260" y="15252"/>
                  </a:lnTo>
                  <a:lnTo>
                    <a:pt x="2080260" y="0"/>
                  </a:lnTo>
                  <a:close/>
                </a:path>
                <a:path w="2795270" h="15875">
                  <a:moveTo>
                    <a:pt x="2119884" y="0"/>
                  </a:moveTo>
                  <a:lnTo>
                    <a:pt x="2104644" y="0"/>
                  </a:lnTo>
                  <a:lnTo>
                    <a:pt x="2104644" y="15252"/>
                  </a:lnTo>
                  <a:lnTo>
                    <a:pt x="2119884" y="15252"/>
                  </a:lnTo>
                  <a:lnTo>
                    <a:pt x="2119884" y="0"/>
                  </a:lnTo>
                  <a:close/>
                </a:path>
                <a:path w="2795270" h="15875">
                  <a:moveTo>
                    <a:pt x="2159508" y="0"/>
                  </a:moveTo>
                  <a:lnTo>
                    <a:pt x="2144268" y="0"/>
                  </a:lnTo>
                  <a:lnTo>
                    <a:pt x="2144268" y="15252"/>
                  </a:lnTo>
                  <a:lnTo>
                    <a:pt x="2159508" y="15252"/>
                  </a:lnTo>
                  <a:lnTo>
                    <a:pt x="2159508" y="0"/>
                  </a:lnTo>
                  <a:close/>
                </a:path>
                <a:path w="2795270" h="15875">
                  <a:moveTo>
                    <a:pt x="2199119" y="0"/>
                  </a:moveTo>
                  <a:lnTo>
                    <a:pt x="2183892" y="0"/>
                  </a:lnTo>
                  <a:lnTo>
                    <a:pt x="2183892" y="15252"/>
                  </a:lnTo>
                  <a:lnTo>
                    <a:pt x="2199119" y="15252"/>
                  </a:lnTo>
                  <a:lnTo>
                    <a:pt x="2199119" y="0"/>
                  </a:lnTo>
                  <a:close/>
                </a:path>
                <a:path w="2795270" h="15875">
                  <a:moveTo>
                    <a:pt x="2238756" y="0"/>
                  </a:moveTo>
                  <a:lnTo>
                    <a:pt x="2223503" y="0"/>
                  </a:lnTo>
                  <a:lnTo>
                    <a:pt x="2223503" y="15252"/>
                  </a:lnTo>
                  <a:lnTo>
                    <a:pt x="2238756" y="15252"/>
                  </a:lnTo>
                  <a:lnTo>
                    <a:pt x="2238756" y="0"/>
                  </a:lnTo>
                  <a:close/>
                </a:path>
                <a:path w="2795270" h="15875">
                  <a:moveTo>
                    <a:pt x="2278367" y="0"/>
                  </a:moveTo>
                  <a:lnTo>
                    <a:pt x="2263140" y="0"/>
                  </a:lnTo>
                  <a:lnTo>
                    <a:pt x="2263140" y="15252"/>
                  </a:lnTo>
                  <a:lnTo>
                    <a:pt x="2278367" y="15252"/>
                  </a:lnTo>
                  <a:lnTo>
                    <a:pt x="2278367" y="0"/>
                  </a:lnTo>
                  <a:close/>
                </a:path>
                <a:path w="2795270" h="15875">
                  <a:moveTo>
                    <a:pt x="2318004" y="0"/>
                  </a:moveTo>
                  <a:lnTo>
                    <a:pt x="2302751" y="0"/>
                  </a:lnTo>
                  <a:lnTo>
                    <a:pt x="2302751" y="15252"/>
                  </a:lnTo>
                  <a:lnTo>
                    <a:pt x="2318004" y="15252"/>
                  </a:lnTo>
                  <a:lnTo>
                    <a:pt x="2318004" y="0"/>
                  </a:lnTo>
                  <a:close/>
                </a:path>
                <a:path w="2795270" h="15875">
                  <a:moveTo>
                    <a:pt x="2359152" y="0"/>
                  </a:moveTo>
                  <a:lnTo>
                    <a:pt x="2343912" y="0"/>
                  </a:lnTo>
                  <a:lnTo>
                    <a:pt x="2343912" y="15252"/>
                  </a:lnTo>
                  <a:lnTo>
                    <a:pt x="2359152" y="15252"/>
                  </a:lnTo>
                  <a:lnTo>
                    <a:pt x="2359152" y="0"/>
                  </a:lnTo>
                  <a:close/>
                </a:path>
                <a:path w="2795270" h="15875">
                  <a:moveTo>
                    <a:pt x="2398776" y="0"/>
                  </a:moveTo>
                  <a:lnTo>
                    <a:pt x="2383536" y="0"/>
                  </a:lnTo>
                  <a:lnTo>
                    <a:pt x="2383536" y="15252"/>
                  </a:lnTo>
                  <a:lnTo>
                    <a:pt x="2398776" y="15252"/>
                  </a:lnTo>
                  <a:lnTo>
                    <a:pt x="2398776" y="0"/>
                  </a:lnTo>
                  <a:close/>
                </a:path>
                <a:path w="2795270" h="15875">
                  <a:moveTo>
                    <a:pt x="2438400" y="0"/>
                  </a:moveTo>
                  <a:lnTo>
                    <a:pt x="2423160" y="0"/>
                  </a:lnTo>
                  <a:lnTo>
                    <a:pt x="2423160" y="15252"/>
                  </a:lnTo>
                  <a:lnTo>
                    <a:pt x="2438400" y="15252"/>
                  </a:lnTo>
                  <a:lnTo>
                    <a:pt x="2438400" y="0"/>
                  </a:lnTo>
                  <a:close/>
                </a:path>
                <a:path w="2795270" h="15875">
                  <a:moveTo>
                    <a:pt x="2478024" y="0"/>
                  </a:moveTo>
                  <a:lnTo>
                    <a:pt x="2462784" y="0"/>
                  </a:lnTo>
                  <a:lnTo>
                    <a:pt x="2462784" y="15252"/>
                  </a:lnTo>
                  <a:lnTo>
                    <a:pt x="2478024" y="15252"/>
                  </a:lnTo>
                  <a:lnTo>
                    <a:pt x="2478024" y="0"/>
                  </a:lnTo>
                  <a:close/>
                </a:path>
                <a:path w="2795270" h="15875">
                  <a:moveTo>
                    <a:pt x="2517635" y="0"/>
                  </a:moveTo>
                  <a:lnTo>
                    <a:pt x="2502408" y="0"/>
                  </a:lnTo>
                  <a:lnTo>
                    <a:pt x="2502408" y="15252"/>
                  </a:lnTo>
                  <a:lnTo>
                    <a:pt x="2517635" y="15252"/>
                  </a:lnTo>
                  <a:lnTo>
                    <a:pt x="2517635" y="0"/>
                  </a:lnTo>
                  <a:close/>
                </a:path>
                <a:path w="2795270" h="15875">
                  <a:moveTo>
                    <a:pt x="2557272" y="0"/>
                  </a:moveTo>
                  <a:lnTo>
                    <a:pt x="2542019" y="0"/>
                  </a:lnTo>
                  <a:lnTo>
                    <a:pt x="2542019" y="15252"/>
                  </a:lnTo>
                  <a:lnTo>
                    <a:pt x="2557272" y="15252"/>
                  </a:lnTo>
                  <a:lnTo>
                    <a:pt x="2557272" y="0"/>
                  </a:lnTo>
                  <a:close/>
                </a:path>
                <a:path w="2795270" h="15875">
                  <a:moveTo>
                    <a:pt x="2596896" y="0"/>
                  </a:moveTo>
                  <a:lnTo>
                    <a:pt x="2581656" y="0"/>
                  </a:lnTo>
                  <a:lnTo>
                    <a:pt x="2581656" y="15252"/>
                  </a:lnTo>
                  <a:lnTo>
                    <a:pt x="2596896" y="15252"/>
                  </a:lnTo>
                  <a:lnTo>
                    <a:pt x="2596896" y="0"/>
                  </a:lnTo>
                  <a:close/>
                </a:path>
                <a:path w="2795270" h="15875">
                  <a:moveTo>
                    <a:pt x="2636520" y="0"/>
                  </a:moveTo>
                  <a:lnTo>
                    <a:pt x="2621267" y="0"/>
                  </a:lnTo>
                  <a:lnTo>
                    <a:pt x="2621267" y="15252"/>
                  </a:lnTo>
                  <a:lnTo>
                    <a:pt x="2636520" y="15252"/>
                  </a:lnTo>
                  <a:lnTo>
                    <a:pt x="2636520" y="0"/>
                  </a:lnTo>
                  <a:close/>
                </a:path>
                <a:path w="2795270" h="15875">
                  <a:moveTo>
                    <a:pt x="2676144" y="0"/>
                  </a:moveTo>
                  <a:lnTo>
                    <a:pt x="2660904" y="0"/>
                  </a:lnTo>
                  <a:lnTo>
                    <a:pt x="2660904" y="15252"/>
                  </a:lnTo>
                  <a:lnTo>
                    <a:pt x="2676144" y="15252"/>
                  </a:lnTo>
                  <a:lnTo>
                    <a:pt x="2676144" y="0"/>
                  </a:lnTo>
                  <a:close/>
                </a:path>
                <a:path w="2795270" h="15875">
                  <a:moveTo>
                    <a:pt x="2715768" y="0"/>
                  </a:moveTo>
                  <a:lnTo>
                    <a:pt x="2700528" y="0"/>
                  </a:lnTo>
                  <a:lnTo>
                    <a:pt x="2700528" y="15252"/>
                  </a:lnTo>
                  <a:lnTo>
                    <a:pt x="2715768" y="15252"/>
                  </a:lnTo>
                  <a:lnTo>
                    <a:pt x="2715768" y="0"/>
                  </a:lnTo>
                  <a:close/>
                </a:path>
                <a:path w="2795270" h="15875">
                  <a:moveTo>
                    <a:pt x="2755392" y="0"/>
                  </a:moveTo>
                  <a:lnTo>
                    <a:pt x="2740152" y="0"/>
                  </a:lnTo>
                  <a:lnTo>
                    <a:pt x="2740152" y="15252"/>
                  </a:lnTo>
                  <a:lnTo>
                    <a:pt x="2755392" y="15252"/>
                  </a:lnTo>
                  <a:lnTo>
                    <a:pt x="2755392" y="0"/>
                  </a:lnTo>
                  <a:close/>
                </a:path>
                <a:path w="2795270" h="15875">
                  <a:moveTo>
                    <a:pt x="2795003" y="0"/>
                  </a:moveTo>
                  <a:lnTo>
                    <a:pt x="2779776" y="0"/>
                  </a:lnTo>
                  <a:lnTo>
                    <a:pt x="2779776" y="15252"/>
                  </a:lnTo>
                  <a:lnTo>
                    <a:pt x="2795003" y="15252"/>
                  </a:lnTo>
                  <a:lnTo>
                    <a:pt x="2795003" y="0"/>
                  </a:lnTo>
                  <a:close/>
                </a:path>
              </a:pathLst>
            </a:custGeom>
            <a:solidFill>
              <a:srgbClr val="000000"/>
            </a:solidFill>
          </p:spPr>
          <p:txBody>
            <a:bodyPr wrap="square" lIns="0" tIns="0" rIns="0" bIns="0" rtlCol="0"/>
            <a:lstStyle/>
            <a:p>
              <a:endParaRPr/>
            </a:p>
          </p:txBody>
        </p:sp>
        <p:sp>
          <p:nvSpPr>
            <p:cNvPr id="72" name="object 72"/>
            <p:cNvSpPr/>
            <p:nvPr/>
          </p:nvSpPr>
          <p:spPr>
            <a:xfrm>
              <a:off x="5649468" y="3296411"/>
              <a:ext cx="1007744" cy="15875"/>
            </a:xfrm>
            <a:custGeom>
              <a:avLst/>
              <a:gdLst/>
              <a:ahLst/>
              <a:cxnLst/>
              <a:rect l="l" t="t" r="r" b="b"/>
              <a:pathLst>
                <a:path w="1007745" h="15875">
                  <a:moveTo>
                    <a:pt x="15227" y="0"/>
                  </a:moveTo>
                  <a:lnTo>
                    <a:pt x="0" y="0"/>
                  </a:lnTo>
                  <a:lnTo>
                    <a:pt x="0" y="15252"/>
                  </a:lnTo>
                  <a:lnTo>
                    <a:pt x="15227" y="15252"/>
                  </a:lnTo>
                  <a:lnTo>
                    <a:pt x="15227" y="0"/>
                  </a:lnTo>
                  <a:close/>
                </a:path>
                <a:path w="1007745" h="15875">
                  <a:moveTo>
                    <a:pt x="54864" y="0"/>
                  </a:moveTo>
                  <a:lnTo>
                    <a:pt x="39624" y="0"/>
                  </a:lnTo>
                  <a:lnTo>
                    <a:pt x="39624" y="15252"/>
                  </a:lnTo>
                  <a:lnTo>
                    <a:pt x="54864" y="15252"/>
                  </a:lnTo>
                  <a:lnTo>
                    <a:pt x="54864" y="0"/>
                  </a:lnTo>
                  <a:close/>
                </a:path>
                <a:path w="1007745" h="15875">
                  <a:moveTo>
                    <a:pt x="94475" y="0"/>
                  </a:moveTo>
                  <a:lnTo>
                    <a:pt x="79248" y="0"/>
                  </a:lnTo>
                  <a:lnTo>
                    <a:pt x="79248" y="15252"/>
                  </a:lnTo>
                  <a:lnTo>
                    <a:pt x="94475" y="15252"/>
                  </a:lnTo>
                  <a:lnTo>
                    <a:pt x="94475" y="0"/>
                  </a:lnTo>
                  <a:close/>
                </a:path>
                <a:path w="1007745" h="15875">
                  <a:moveTo>
                    <a:pt x="134112" y="0"/>
                  </a:moveTo>
                  <a:lnTo>
                    <a:pt x="118859" y="0"/>
                  </a:lnTo>
                  <a:lnTo>
                    <a:pt x="118859" y="15252"/>
                  </a:lnTo>
                  <a:lnTo>
                    <a:pt x="134112" y="15252"/>
                  </a:lnTo>
                  <a:lnTo>
                    <a:pt x="134112" y="0"/>
                  </a:lnTo>
                  <a:close/>
                </a:path>
                <a:path w="1007745" h="15875">
                  <a:moveTo>
                    <a:pt x="173736" y="0"/>
                  </a:moveTo>
                  <a:lnTo>
                    <a:pt x="158496" y="0"/>
                  </a:lnTo>
                  <a:lnTo>
                    <a:pt x="158496" y="15252"/>
                  </a:lnTo>
                  <a:lnTo>
                    <a:pt x="173736" y="15252"/>
                  </a:lnTo>
                  <a:lnTo>
                    <a:pt x="173736" y="0"/>
                  </a:lnTo>
                  <a:close/>
                </a:path>
                <a:path w="1007745" h="15875">
                  <a:moveTo>
                    <a:pt x="213360" y="0"/>
                  </a:moveTo>
                  <a:lnTo>
                    <a:pt x="198120" y="0"/>
                  </a:lnTo>
                  <a:lnTo>
                    <a:pt x="198120" y="15252"/>
                  </a:lnTo>
                  <a:lnTo>
                    <a:pt x="213360" y="15252"/>
                  </a:lnTo>
                  <a:lnTo>
                    <a:pt x="213360" y="0"/>
                  </a:lnTo>
                  <a:close/>
                </a:path>
                <a:path w="1007745" h="15875">
                  <a:moveTo>
                    <a:pt x="252984" y="0"/>
                  </a:moveTo>
                  <a:lnTo>
                    <a:pt x="237744" y="0"/>
                  </a:lnTo>
                  <a:lnTo>
                    <a:pt x="237744" y="15252"/>
                  </a:lnTo>
                  <a:lnTo>
                    <a:pt x="252984" y="15252"/>
                  </a:lnTo>
                  <a:lnTo>
                    <a:pt x="252984" y="0"/>
                  </a:lnTo>
                  <a:close/>
                </a:path>
                <a:path w="1007745" h="15875">
                  <a:moveTo>
                    <a:pt x="292608" y="0"/>
                  </a:moveTo>
                  <a:lnTo>
                    <a:pt x="277368" y="0"/>
                  </a:lnTo>
                  <a:lnTo>
                    <a:pt x="277368" y="15252"/>
                  </a:lnTo>
                  <a:lnTo>
                    <a:pt x="292608" y="15252"/>
                  </a:lnTo>
                  <a:lnTo>
                    <a:pt x="292608" y="0"/>
                  </a:lnTo>
                  <a:close/>
                </a:path>
                <a:path w="1007745" h="15875">
                  <a:moveTo>
                    <a:pt x="332232" y="0"/>
                  </a:moveTo>
                  <a:lnTo>
                    <a:pt x="316992" y="0"/>
                  </a:lnTo>
                  <a:lnTo>
                    <a:pt x="316992" y="15252"/>
                  </a:lnTo>
                  <a:lnTo>
                    <a:pt x="332232" y="15252"/>
                  </a:lnTo>
                  <a:lnTo>
                    <a:pt x="332232" y="0"/>
                  </a:lnTo>
                  <a:close/>
                </a:path>
                <a:path w="1007745" h="15875">
                  <a:moveTo>
                    <a:pt x="371843" y="0"/>
                  </a:moveTo>
                  <a:lnTo>
                    <a:pt x="356616" y="0"/>
                  </a:lnTo>
                  <a:lnTo>
                    <a:pt x="356616" y="15252"/>
                  </a:lnTo>
                  <a:lnTo>
                    <a:pt x="371843" y="15252"/>
                  </a:lnTo>
                  <a:lnTo>
                    <a:pt x="371843" y="0"/>
                  </a:lnTo>
                  <a:close/>
                </a:path>
                <a:path w="1007745" h="15875">
                  <a:moveTo>
                    <a:pt x="411480" y="0"/>
                  </a:moveTo>
                  <a:lnTo>
                    <a:pt x="396227" y="0"/>
                  </a:lnTo>
                  <a:lnTo>
                    <a:pt x="396227" y="15252"/>
                  </a:lnTo>
                  <a:lnTo>
                    <a:pt x="411480" y="15252"/>
                  </a:lnTo>
                  <a:lnTo>
                    <a:pt x="411480" y="0"/>
                  </a:lnTo>
                  <a:close/>
                </a:path>
                <a:path w="1007745" h="15875">
                  <a:moveTo>
                    <a:pt x="451091" y="0"/>
                  </a:moveTo>
                  <a:lnTo>
                    <a:pt x="435864" y="0"/>
                  </a:lnTo>
                  <a:lnTo>
                    <a:pt x="435864" y="15252"/>
                  </a:lnTo>
                  <a:lnTo>
                    <a:pt x="451091" y="15252"/>
                  </a:lnTo>
                  <a:lnTo>
                    <a:pt x="451091" y="0"/>
                  </a:lnTo>
                  <a:close/>
                </a:path>
                <a:path w="1007745" h="15875">
                  <a:moveTo>
                    <a:pt x="490728" y="0"/>
                  </a:moveTo>
                  <a:lnTo>
                    <a:pt x="475475" y="0"/>
                  </a:lnTo>
                  <a:lnTo>
                    <a:pt x="475475" y="15252"/>
                  </a:lnTo>
                  <a:lnTo>
                    <a:pt x="490728" y="15252"/>
                  </a:lnTo>
                  <a:lnTo>
                    <a:pt x="490728" y="0"/>
                  </a:lnTo>
                  <a:close/>
                </a:path>
                <a:path w="1007745" h="15875">
                  <a:moveTo>
                    <a:pt x="531876" y="0"/>
                  </a:moveTo>
                  <a:lnTo>
                    <a:pt x="516636" y="0"/>
                  </a:lnTo>
                  <a:lnTo>
                    <a:pt x="516636" y="15252"/>
                  </a:lnTo>
                  <a:lnTo>
                    <a:pt x="531876" y="15252"/>
                  </a:lnTo>
                  <a:lnTo>
                    <a:pt x="531876" y="0"/>
                  </a:lnTo>
                  <a:close/>
                </a:path>
                <a:path w="1007745" h="15875">
                  <a:moveTo>
                    <a:pt x="571500" y="0"/>
                  </a:moveTo>
                  <a:lnTo>
                    <a:pt x="556260" y="0"/>
                  </a:lnTo>
                  <a:lnTo>
                    <a:pt x="556260" y="15252"/>
                  </a:lnTo>
                  <a:lnTo>
                    <a:pt x="571500" y="15252"/>
                  </a:lnTo>
                  <a:lnTo>
                    <a:pt x="571500" y="0"/>
                  </a:lnTo>
                  <a:close/>
                </a:path>
                <a:path w="1007745" h="15875">
                  <a:moveTo>
                    <a:pt x="611124" y="0"/>
                  </a:moveTo>
                  <a:lnTo>
                    <a:pt x="595884" y="0"/>
                  </a:lnTo>
                  <a:lnTo>
                    <a:pt x="595884" y="15252"/>
                  </a:lnTo>
                  <a:lnTo>
                    <a:pt x="611124" y="15252"/>
                  </a:lnTo>
                  <a:lnTo>
                    <a:pt x="611124" y="0"/>
                  </a:lnTo>
                  <a:close/>
                </a:path>
                <a:path w="1007745" h="15875">
                  <a:moveTo>
                    <a:pt x="650748" y="0"/>
                  </a:moveTo>
                  <a:lnTo>
                    <a:pt x="635508" y="0"/>
                  </a:lnTo>
                  <a:lnTo>
                    <a:pt x="635508" y="15252"/>
                  </a:lnTo>
                  <a:lnTo>
                    <a:pt x="650748" y="15252"/>
                  </a:lnTo>
                  <a:lnTo>
                    <a:pt x="650748" y="0"/>
                  </a:lnTo>
                  <a:close/>
                </a:path>
                <a:path w="1007745" h="15875">
                  <a:moveTo>
                    <a:pt x="690359" y="0"/>
                  </a:moveTo>
                  <a:lnTo>
                    <a:pt x="675132" y="0"/>
                  </a:lnTo>
                  <a:lnTo>
                    <a:pt x="675132" y="15252"/>
                  </a:lnTo>
                  <a:lnTo>
                    <a:pt x="690359" y="15252"/>
                  </a:lnTo>
                  <a:lnTo>
                    <a:pt x="690359" y="0"/>
                  </a:lnTo>
                  <a:close/>
                </a:path>
                <a:path w="1007745" h="15875">
                  <a:moveTo>
                    <a:pt x="729996" y="0"/>
                  </a:moveTo>
                  <a:lnTo>
                    <a:pt x="714743" y="0"/>
                  </a:lnTo>
                  <a:lnTo>
                    <a:pt x="714743" y="15252"/>
                  </a:lnTo>
                  <a:lnTo>
                    <a:pt x="729996" y="15252"/>
                  </a:lnTo>
                  <a:lnTo>
                    <a:pt x="729996" y="0"/>
                  </a:lnTo>
                  <a:close/>
                </a:path>
                <a:path w="1007745" h="15875">
                  <a:moveTo>
                    <a:pt x="769620" y="0"/>
                  </a:moveTo>
                  <a:lnTo>
                    <a:pt x="754380" y="0"/>
                  </a:lnTo>
                  <a:lnTo>
                    <a:pt x="754380" y="15252"/>
                  </a:lnTo>
                  <a:lnTo>
                    <a:pt x="769620" y="15252"/>
                  </a:lnTo>
                  <a:lnTo>
                    <a:pt x="769620" y="0"/>
                  </a:lnTo>
                  <a:close/>
                </a:path>
                <a:path w="1007745" h="15875">
                  <a:moveTo>
                    <a:pt x="809244" y="0"/>
                  </a:moveTo>
                  <a:lnTo>
                    <a:pt x="794004" y="0"/>
                  </a:lnTo>
                  <a:lnTo>
                    <a:pt x="794004" y="15252"/>
                  </a:lnTo>
                  <a:lnTo>
                    <a:pt x="809244" y="15252"/>
                  </a:lnTo>
                  <a:lnTo>
                    <a:pt x="809244" y="0"/>
                  </a:lnTo>
                  <a:close/>
                </a:path>
                <a:path w="1007745" h="15875">
                  <a:moveTo>
                    <a:pt x="848868" y="0"/>
                  </a:moveTo>
                  <a:lnTo>
                    <a:pt x="833628" y="0"/>
                  </a:lnTo>
                  <a:lnTo>
                    <a:pt x="833628" y="15252"/>
                  </a:lnTo>
                  <a:lnTo>
                    <a:pt x="848868" y="15252"/>
                  </a:lnTo>
                  <a:lnTo>
                    <a:pt x="848868" y="0"/>
                  </a:lnTo>
                  <a:close/>
                </a:path>
                <a:path w="1007745" h="15875">
                  <a:moveTo>
                    <a:pt x="888492" y="0"/>
                  </a:moveTo>
                  <a:lnTo>
                    <a:pt x="873252" y="0"/>
                  </a:lnTo>
                  <a:lnTo>
                    <a:pt x="873252" y="15252"/>
                  </a:lnTo>
                  <a:lnTo>
                    <a:pt x="888492" y="15252"/>
                  </a:lnTo>
                  <a:lnTo>
                    <a:pt x="888492" y="0"/>
                  </a:lnTo>
                  <a:close/>
                </a:path>
                <a:path w="1007745" h="15875">
                  <a:moveTo>
                    <a:pt x="928116" y="0"/>
                  </a:moveTo>
                  <a:lnTo>
                    <a:pt x="912876" y="0"/>
                  </a:lnTo>
                  <a:lnTo>
                    <a:pt x="912876" y="15252"/>
                  </a:lnTo>
                  <a:lnTo>
                    <a:pt x="928116" y="15252"/>
                  </a:lnTo>
                  <a:lnTo>
                    <a:pt x="928116" y="0"/>
                  </a:lnTo>
                  <a:close/>
                </a:path>
                <a:path w="1007745" h="15875">
                  <a:moveTo>
                    <a:pt x="967727" y="0"/>
                  </a:moveTo>
                  <a:lnTo>
                    <a:pt x="952500" y="0"/>
                  </a:lnTo>
                  <a:lnTo>
                    <a:pt x="952500" y="15252"/>
                  </a:lnTo>
                  <a:lnTo>
                    <a:pt x="967727" y="15252"/>
                  </a:lnTo>
                  <a:lnTo>
                    <a:pt x="967727" y="0"/>
                  </a:lnTo>
                  <a:close/>
                </a:path>
                <a:path w="1007745" h="15875">
                  <a:moveTo>
                    <a:pt x="1007364" y="0"/>
                  </a:moveTo>
                  <a:lnTo>
                    <a:pt x="992124" y="0"/>
                  </a:lnTo>
                  <a:lnTo>
                    <a:pt x="992124" y="15252"/>
                  </a:lnTo>
                  <a:lnTo>
                    <a:pt x="1007364" y="15252"/>
                  </a:lnTo>
                  <a:lnTo>
                    <a:pt x="1007364" y="0"/>
                  </a:lnTo>
                  <a:close/>
                </a:path>
              </a:pathLst>
            </a:custGeom>
            <a:solidFill>
              <a:srgbClr val="000000"/>
            </a:solidFill>
          </p:spPr>
          <p:txBody>
            <a:bodyPr wrap="square" lIns="0" tIns="0" rIns="0" bIns="0" rtlCol="0"/>
            <a:lstStyle/>
            <a:p>
              <a:endParaRPr/>
            </a:p>
          </p:txBody>
        </p:sp>
        <p:pic>
          <p:nvPicPr>
            <p:cNvPr id="73" name="object 73"/>
            <p:cNvPicPr/>
            <p:nvPr/>
          </p:nvPicPr>
          <p:blipFill>
            <a:blip r:embed="rId30" cstate="print"/>
            <a:stretch>
              <a:fillRect/>
            </a:stretch>
          </p:blipFill>
          <p:spPr>
            <a:xfrm>
              <a:off x="6678263" y="3208781"/>
              <a:ext cx="67151" cy="103822"/>
            </a:xfrm>
            <a:prstGeom prst="rect">
              <a:avLst/>
            </a:prstGeom>
          </p:spPr>
        </p:pic>
      </p:grpSp>
      <p:pic>
        <p:nvPicPr>
          <p:cNvPr id="74" name="object 74"/>
          <p:cNvPicPr/>
          <p:nvPr/>
        </p:nvPicPr>
        <p:blipFill>
          <a:blip r:embed="rId31" cstate="print"/>
          <a:stretch>
            <a:fillRect/>
          </a:stretch>
        </p:blipFill>
        <p:spPr>
          <a:xfrm>
            <a:off x="1239392" y="3446811"/>
            <a:ext cx="184689" cy="103822"/>
          </a:xfrm>
          <a:prstGeom prst="rect">
            <a:avLst/>
          </a:prstGeom>
        </p:spPr>
      </p:pic>
      <p:sp>
        <p:nvSpPr>
          <p:cNvPr id="75" name="object 75"/>
          <p:cNvSpPr/>
          <p:nvPr/>
        </p:nvSpPr>
        <p:spPr>
          <a:xfrm>
            <a:off x="1665249" y="3445293"/>
            <a:ext cx="777240" cy="105410"/>
          </a:xfrm>
          <a:custGeom>
            <a:avLst/>
            <a:gdLst/>
            <a:ahLst/>
            <a:cxnLst/>
            <a:rect l="l" t="t" r="r" b="b"/>
            <a:pathLst>
              <a:path w="777239" h="105410">
                <a:moveTo>
                  <a:pt x="77914" y="26009"/>
                </a:moveTo>
                <a:lnTo>
                  <a:pt x="64109" y="6858"/>
                </a:lnTo>
                <a:lnTo>
                  <a:pt x="64109" y="27533"/>
                </a:lnTo>
                <a:lnTo>
                  <a:pt x="64109" y="38201"/>
                </a:lnTo>
                <a:lnTo>
                  <a:pt x="61061" y="42773"/>
                </a:lnTo>
                <a:lnTo>
                  <a:pt x="54965" y="48869"/>
                </a:lnTo>
                <a:lnTo>
                  <a:pt x="48869" y="50393"/>
                </a:lnTo>
                <a:lnTo>
                  <a:pt x="13817" y="50393"/>
                </a:lnTo>
                <a:lnTo>
                  <a:pt x="13817" y="13817"/>
                </a:lnTo>
                <a:lnTo>
                  <a:pt x="45821" y="13817"/>
                </a:lnTo>
                <a:lnTo>
                  <a:pt x="48869" y="15341"/>
                </a:lnTo>
                <a:lnTo>
                  <a:pt x="51917" y="15341"/>
                </a:lnTo>
                <a:lnTo>
                  <a:pt x="58013" y="18389"/>
                </a:lnTo>
                <a:lnTo>
                  <a:pt x="59537" y="21437"/>
                </a:lnTo>
                <a:lnTo>
                  <a:pt x="62585" y="24485"/>
                </a:lnTo>
                <a:lnTo>
                  <a:pt x="64109" y="27533"/>
                </a:lnTo>
                <a:lnTo>
                  <a:pt x="64109" y="6858"/>
                </a:lnTo>
                <a:lnTo>
                  <a:pt x="62585" y="6096"/>
                </a:lnTo>
                <a:lnTo>
                  <a:pt x="53441" y="3048"/>
                </a:lnTo>
                <a:lnTo>
                  <a:pt x="0" y="3048"/>
                </a:lnTo>
                <a:lnTo>
                  <a:pt x="0" y="102298"/>
                </a:lnTo>
                <a:lnTo>
                  <a:pt x="13817" y="102298"/>
                </a:lnTo>
                <a:lnTo>
                  <a:pt x="13817" y="62585"/>
                </a:lnTo>
                <a:lnTo>
                  <a:pt x="39725" y="62585"/>
                </a:lnTo>
                <a:lnTo>
                  <a:pt x="71767" y="50393"/>
                </a:lnTo>
                <a:lnTo>
                  <a:pt x="74866" y="47345"/>
                </a:lnTo>
                <a:lnTo>
                  <a:pt x="77914" y="39725"/>
                </a:lnTo>
                <a:lnTo>
                  <a:pt x="77914" y="26009"/>
                </a:lnTo>
                <a:close/>
              </a:path>
              <a:path w="777239" h="105410">
                <a:moveTo>
                  <a:pt x="181648" y="102298"/>
                </a:moveTo>
                <a:lnTo>
                  <a:pt x="164884" y="74777"/>
                </a:lnTo>
                <a:lnTo>
                  <a:pt x="161836" y="70205"/>
                </a:lnTo>
                <a:lnTo>
                  <a:pt x="152692" y="61061"/>
                </a:lnTo>
                <a:lnTo>
                  <a:pt x="149644" y="59537"/>
                </a:lnTo>
                <a:lnTo>
                  <a:pt x="147358" y="58013"/>
                </a:lnTo>
                <a:lnTo>
                  <a:pt x="145072" y="56489"/>
                </a:lnTo>
                <a:lnTo>
                  <a:pt x="155740" y="56489"/>
                </a:lnTo>
                <a:lnTo>
                  <a:pt x="161836" y="53441"/>
                </a:lnTo>
                <a:lnTo>
                  <a:pt x="167932" y="47345"/>
                </a:lnTo>
                <a:lnTo>
                  <a:pt x="172504" y="42773"/>
                </a:lnTo>
                <a:lnTo>
                  <a:pt x="174028" y="36677"/>
                </a:lnTo>
                <a:lnTo>
                  <a:pt x="174028" y="24485"/>
                </a:lnTo>
                <a:lnTo>
                  <a:pt x="172504" y="19913"/>
                </a:lnTo>
                <a:lnTo>
                  <a:pt x="169456" y="15341"/>
                </a:lnTo>
                <a:lnTo>
                  <a:pt x="168452" y="13817"/>
                </a:lnTo>
                <a:lnTo>
                  <a:pt x="166408" y="10668"/>
                </a:lnTo>
                <a:lnTo>
                  <a:pt x="163360" y="7620"/>
                </a:lnTo>
                <a:lnTo>
                  <a:pt x="160312" y="5588"/>
                </a:lnTo>
                <a:lnTo>
                  <a:pt x="160312" y="24485"/>
                </a:lnTo>
                <a:lnTo>
                  <a:pt x="160312" y="33629"/>
                </a:lnTo>
                <a:lnTo>
                  <a:pt x="158788" y="36677"/>
                </a:lnTo>
                <a:lnTo>
                  <a:pt x="157264" y="38201"/>
                </a:lnTo>
                <a:lnTo>
                  <a:pt x="155740" y="41249"/>
                </a:lnTo>
                <a:lnTo>
                  <a:pt x="152692" y="44297"/>
                </a:lnTo>
                <a:lnTo>
                  <a:pt x="149644" y="44297"/>
                </a:lnTo>
                <a:lnTo>
                  <a:pt x="146596" y="45821"/>
                </a:lnTo>
                <a:lnTo>
                  <a:pt x="142024" y="47345"/>
                </a:lnTo>
                <a:lnTo>
                  <a:pt x="106870" y="47345"/>
                </a:lnTo>
                <a:lnTo>
                  <a:pt x="106870" y="13817"/>
                </a:lnTo>
                <a:lnTo>
                  <a:pt x="146596" y="13817"/>
                </a:lnTo>
                <a:lnTo>
                  <a:pt x="151168" y="15341"/>
                </a:lnTo>
                <a:lnTo>
                  <a:pt x="155740" y="18389"/>
                </a:lnTo>
                <a:lnTo>
                  <a:pt x="158788" y="21437"/>
                </a:lnTo>
                <a:lnTo>
                  <a:pt x="160312" y="24485"/>
                </a:lnTo>
                <a:lnTo>
                  <a:pt x="160312" y="5588"/>
                </a:lnTo>
                <a:lnTo>
                  <a:pt x="158788" y="4572"/>
                </a:lnTo>
                <a:lnTo>
                  <a:pt x="154216" y="3048"/>
                </a:lnTo>
                <a:lnTo>
                  <a:pt x="93154" y="3048"/>
                </a:lnTo>
                <a:lnTo>
                  <a:pt x="93154" y="102298"/>
                </a:lnTo>
                <a:lnTo>
                  <a:pt x="106870" y="102298"/>
                </a:lnTo>
                <a:lnTo>
                  <a:pt x="106870" y="58013"/>
                </a:lnTo>
                <a:lnTo>
                  <a:pt x="129832" y="58013"/>
                </a:lnTo>
                <a:lnTo>
                  <a:pt x="131356" y="59537"/>
                </a:lnTo>
                <a:lnTo>
                  <a:pt x="134404" y="59537"/>
                </a:lnTo>
                <a:lnTo>
                  <a:pt x="140500" y="65633"/>
                </a:lnTo>
                <a:lnTo>
                  <a:pt x="142024" y="68681"/>
                </a:lnTo>
                <a:lnTo>
                  <a:pt x="145072" y="71729"/>
                </a:lnTo>
                <a:lnTo>
                  <a:pt x="148120" y="76301"/>
                </a:lnTo>
                <a:lnTo>
                  <a:pt x="152692" y="82397"/>
                </a:lnTo>
                <a:lnTo>
                  <a:pt x="164884" y="102298"/>
                </a:lnTo>
                <a:lnTo>
                  <a:pt x="181648" y="102298"/>
                </a:lnTo>
                <a:close/>
              </a:path>
              <a:path w="777239" h="105410">
                <a:moveTo>
                  <a:pt x="286981" y="53441"/>
                </a:moveTo>
                <a:lnTo>
                  <a:pt x="273265" y="15290"/>
                </a:lnTo>
                <a:lnTo>
                  <a:pt x="273265" y="44297"/>
                </a:lnTo>
                <a:lnTo>
                  <a:pt x="273265" y="53441"/>
                </a:lnTo>
                <a:lnTo>
                  <a:pt x="252120" y="90589"/>
                </a:lnTo>
                <a:lnTo>
                  <a:pt x="238125" y="93065"/>
                </a:lnTo>
                <a:lnTo>
                  <a:pt x="231317" y="92468"/>
                </a:lnTo>
                <a:lnTo>
                  <a:pt x="205168" y="62242"/>
                </a:lnTo>
                <a:lnTo>
                  <a:pt x="204597" y="53441"/>
                </a:lnTo>
                <a:lnTo>
                  <a:pt x="205168" y="43510"/>
                </a:lnTo>
                <a:lnTo>
                  <a:pt x="231533" y="12776"/>
                </a:lnTo>
                <a:lnTo>
                  <a:pt x="238125" y="12192"/>
                </a:lnTo>
                <a:lnTo>
                  <a:pt x="245745" y="12192"/>
                </a:lnTo>
                <a:lnTo>
                  <a:pt x="273265" y="44297"/>
                </a:lnTo>
                <a:lnTo>
                  <a:pt x="273265" y="15290"/>
                </a:lnTo>
                <a:lnTo>
                  <a:pt x="238125" y="0"/>
                </a:lnTo>
                <a:lnTo>
                  <a:pt x="228142" y="876"/>
                </a:lnTo>
                <a:lnTo>
                  <a:pt x="193548" y="31534"/>
                </a:lnTo>
                <a:lnTo>
                  <a:pt x="190881" y="53441"/>
                </a:lnTo>
                <a:lnTo>
                  <a:pt x="191160" y="60274"/>
                </a:lnTo>
                <a:lnTo>
                  <a:pt x="212217" y="97726"/>
                </a:lnTo>
                <a:lnTo>
                  <a:pt x="238125" y="105346"/>
                </a:lnTo>
                <a:lnTo>
                  <a:pt x="244779" y="104800"/>
                </a:lnTo>
                <a:lnTo>
                  <a:pt x="250977" y="103251"/>
                </a:lnTo>
                <a:lnTo>
                  <a:pt x="256870" y="100850"/>
                </a:lnTo>
                <a:lnTo>
                  <a:pt x="262597" y="97726"/>
                </a:lnTo>
                <a:lnTo>
                  <a:pt x="270217" y="94678"/>
                </a:lnTo>
                <a:lnTo>
                  <a:pt x="286461" y="60299"/>
                </a:lnTo>
                <a:lnTo>
                  <a:pt x="286981" y="53441"/>
                </a:lnTo>
                <a:close/>
              </a:path>
              <a:path w="777239" h="105410">
                <a:moveTo>
                  <a:pt x="380149" y="21437"/>
                </a:moveTo>
                <a:lnTo>
                  <a:pt x="377101" y="18389"/>
                </a:lnTo>
                <a:lnTo>
                  <a:pt x="375577" y="13817"/>
                </a:lnTo>
                <a:lnTo>
                  <a:pt x="372529" y="10668"/>
                </a:lnTo>
                <a:lnTo>
                  <a:pt x="369481" y="7620"/>
                </a:lnTo>
                <a:lnTo>
                  <a:pt x="366433" y="6096"/>
                </a:lnTo>
                <a:lnTo>
                  <a:pt x="366433" y="24485"/>
                </a:lnTo>
                <a:lnTo>
                  <a:pt x="366433" y="38201"/>
                </a:lnTo>
                <a:lnTo>
                  <a:pt x="364909" y="42773"/>
                </a:lnTo>
                <a:lnTo>
                  <a:pt x="361759" y="45821"/>
                </a:lnTo>
                <a:lnTo>
                  <a:pt x="358711" y="48869"/>
                </a:lnTo>
                <a:lnTo>
                  <a:pt x="352615" y="50393"/>
                </a:lnTo>
                <a:lnTo>
                  <a:pt x="317563" y="50393"/>
                </a:lnTo>
                <a:lnTo>
                  <a:pt x="317563" y="13817"/>
                </a:lnTo>
                <a:lnTo>
                  <a:pt x="349567" y="13817"/>
                </a:lnTo>
                <a:lnTo>
                  <a:pt x="352615" y="15341"/>
                </a:lnTo>
                <a:lnTo>
                  <a:pt x="355663" y="15341"/>
                </a:lnTo>
                <a:lnTo>
                  <a:pt x="361759" y="18389"/>
                </a:lnTo>
                <a:lnTo>
                  <a:pt x="363283" y="21437"/>
                </a:lnTo>
                <a:lnTo>
                  <a:pt x="366433" y="24485"/>
                </a:lnTo>
                <a:lnTo>
                  <a:pt x="366433" y="6096"/>
                </a:lnTo>
                <a:lnTo>
                  <a:pt x="357187" y="3048"/>
                </a:lnTo>
                <a:lnTo>
                  <a:pt x="303758" y="3048"/>
                </a:lnTo>
                <a:lnTo>
                  <a:pt x="303758" y="102298"/>
                </a:lnTo>
                <a:lnTo>
                  <a:pt x="317563" y="102298"/>
                </a:lnTo>
                <a:lnTo>
                  <a:pt x="317563" y="62585"/>
                </a:lnTo>
                <a:lnTo>
                  <a:pt x="343471" y="62585"/>
                </a:lnTo>
                <a:lnTo>
                  <a:pt x="375577" y="50393"/>
                </a:lnTo>
                <a:lnTo>
                  <a:pt x="378625" y="47345"/>
                </a:lnTo>
                <a:lnTo>
                  <a:pt x="380149" y="39725"/>
                </a:lnTo>
                <a:lnTo>
                  <a:pt x="380149" y="21437"/>
                </a:lnTo>
                <a:close/>
              </a:path>
              <a:path w="777239" h="105410">
                <a:moveTo>
                  <a:pt x="488530" y="53441"/>
                </a:moveTo>
                <a:lnTo>
                  <a:pt x="476250" y="16090"/>
                </a:lnTo>
                <a:lnTo>
                  <a:pt x="476250" y="44297"/>
                </a:lnTo>
                <a:lnTo>
                  <a:pt x="476250" y="53441"/>
                </a:lnTo>
                <a:lnTo>
                  <a:pt x="455104" y="90589"/>
                </a:lnTo>
                <a:lnTo>
                  <a:pt x="441198" y="93065"/>
                </a:lnTo>
                <a:lnTo>
                  <a:pt x="434378" y="92468"/>
                </a:lnTo>
                <a:lnTo>
                  <a:pt x="406857" y="62242"/>
                </a:lnTo>
                <a:lnTo>
                  <a:pt x="406044" y="53441"/>
                </a:lnTo>
                <a:lnTo>
                  <a:pt x="406857" y="43510"/>
                </a:lnTo>
                <a:lnTo>
                  <a:pt x="434606" y="12776"/>
                </a:lnTo>
                <a:lnTo>
                  <a:pt x="441198" y="12192"/>
                </a:lnTo>
                <a:lnTo>
                  <a:pt x="447294" y="12192"/>
                </a:lnTo>
                <a:lnTo>
                  <a:pt x="476250" y="44297"/>
                </a:lnTo>
                <a:lnTo>
                  <a:pt x="476250" y="16090"/>
                </a:lnTo>
                <a:lnTo>
                  <a:pt x="475881" y="15671"/>
                </a:lnTo>
                <a:lnTo>
                  <a:pt x="471957" y="12192"/>
                </a:lnTo>
                <a:lnTo>
                  <a:pt x="471017" y="11353"/>
                </a:lnTo>
                <a:lnTo>
                  <a:pt x="441198" y="0"/>
                </a:lnTo>
                <a:lnTo>
                  <a:pt x="431203" y="876"/>
                </a:lnTo>
                <a:lnTo>
                  <a:pt x="396519" y="31534"/>
                </a:lnTo>
                <a:lnTo>
                  <a:pt x="393852" y="53441"/>
                </a:lnTo>
                <a:lnTo>
                  <a:pt x="394144" y="60274"/>
                </a:lnTo>
                <a:lnTo>
                  <a:pt x="415188" y="97726"/>
                </a:lnTo>
                <a:lnTo>
                  <a:pt x="441198" y="105346"/>
                </a:lnTo>
                <a:lnTo>
                  <a:pt x="447789" y="104800"/>
                </a:lnTo>
                <a:lnTo>
                  <a:pt x="453961" y="103251"/>
                </a:lnTo>
                <a:lnTo>
                  <a:pt x="459841" y="100850"/>
                </a:lnTo>
                <a:lnTo>
                  <a:pt x="465582" y="97726"/>
                </a:lnTo>
                <a:lnTo>
                  <a:pt x="473202" y="94678"/>
                </a:lnTo>
                <a:lnTo>
                  <a:pt x="474802" y="93065"/>
                </a:lnTo>
                <a:lnTo>
                  <a:pt x="479298" y="88493"/>
                </a:lnTo>
                <a:lnTo>
                  <a:pt x="482434" y="80873"/>
                </a:lnTo>
                <a:lnTo>
                  <a:pt x="485317" y="74015"/>
                </a:lnTo>
                <a:lnTo>
                  <a:pt x="487197" y="67157"/>
                </a:lnTo>
                <a:lnTo>
                  <a:pt x="488226" y="60299"/>
                </a:lnTo>
                <a:lnTo>
                  <a:pt x="488530" y="53441"/>
                </a:lnTo>
                <a:close/>
              </a:path>
              <a:path w="777239" h="105410">
                <a:moveTo>
                  <a:pt x="583120" y="68668"/>
                </a:moveTo>
                <a:lnTo>
                  <a:pt x="581596" y="64096"/>
                </a:lnTo>
                <a:lnTo>
                  <a:pt x="578548" y="59524"/>
                </a:lnTo>
                <a:lnTo>
                  <a:pt x="570928" y="51904"/>
                </a:lnTo>
                <a:lnTo>
                  <a:pt x="564832" y="50380"/>
                </a:lnTo>
                <a:lnTo>
                  <a:pt x="561784" y="48856"/>
                </a:lnTo>
                <a:lnTo>
                  <a:pt x="554164" y="45808"/>
                </a:lnTo>
                <a:lnTo>
                  <a:pt x="543496" y="44284"/>
                </a:lnTo>
                <a:lnTo>
                  <a:pt x="532726" y="41236"/>
                </a:lnTo>
                <a:lnTo>
                  <a:pt x="525106" y="38188"/>
                </a:lnTo>
                <a:lnTo>
                  <a:pt x="520534" y="33616"/>
                </a:lnTo>
                <a:lnTo>
                  <a:pt x="519010" y="30568"/>
                </a:lnTo>
                <a:lnTo>
                  <a:pt x="519010" y="22948"/>
                </a:lnTo>
                <a:lnTo>
                  <a:pt x="520534" y="19900"/>
                </a:lnTo>
                <a:lnTo>
                  <a:pt x="525106" y="16852"/>
                </a:lnTo>
                <a:lnTo>
                  <a:pt x="528154" y="13804"/>
                </a:lnTo>
                <a:lnTo>
                  <a:pt x="534250" y="12192"/>
                </a:lnTo>
                <a:lnTo>
                  <a:pt x="549592" y="12192"/>
                </a:lnTo>
                <a:lnTo>
                  <a:pt x="555688" y="13804"/>
                </a:lnTo>
                <a:lnTo>
                  <a:pt x="560260" y="16852"/>
                </a:lnTo>
                <a:lnTo>
                  <a:pt x="563308" y="19900"/>
                </a:lnTo>
                <a:lnTo>
                  <a:pt x="566356" y="25996"/>
                </a:lnTo>
                <a:lnTo>
                  <a:pt x="566356" y="32092"/>
                </a:lnTo>
                <a:lnTo>
                  <a:pt x="580072" y="30568"/>
                </a:lnTo>
                <a:lnTo>
                  <a:pt x="561784" y="4572"/>
                </a:lnTo>
                <a:lnTo>
                  <a:pt x="555688" y="1524"/>
                </a:lnTo>
                <a:lnTo>
                  <a:pt x="549592" y="0"/>
                </a:lnTo>
                <a:lnTo>
                  <a:pt x="534250" y="0"/>
                </a:lnTo>
                <a:lnTo>
                  <a:pt x="528154" y="1524"/>
                </a:lnTo>
                <a:lnTo>
                  <a:pt x="523582" y="4572"/>
                </a:lnTo>
                <a:lnTo>
                  <a:pt x="517486" y="6096"/>
                </a:lnTo>
                <a:lnTo>
                  <a:pt x="512914" y="9144"/>
                </a:lnTo>
                <a:lnTo>
                  <a:pt x="509866" y="13804"/>
                </a:lnTo>
                <a:lnTo>
                  <a:pt x="506818" y="22948"/>
                </a:lnTo>
                <a:lnTo>
                  <a:pt x="506818" y="36664"/>
                </a:lnTo>
                <a:lnTo>
                  <a:pt x="549592" y="58000"/>
                </a:lnTo>
                <a:lnTo>
                  <a:pt x="555688" y="61048"/>
                </a:lnTo>
                <a:lnTo>
                  <a:pt x="557212" y="61048"/>
                </a:lnTo>
                <a:lnTo>
                  <a:pt x="561784" y="62572"/>
                </a:lnTo>
                <a:lnTo>
                  <a:pt x="569404" y="70192"/>
                </a:lnTo>
                <a:lnTo>
                  <a:pt x="569404" y="80860"/>
                </a:lnTo>
                <a:lnTo>
                  <a:pt x="566356" y="83908"/>
                </a:lnTo>
                <a:lnTo>
                  <a:pt x="564832" y="86956"/>
                </a:lnTo>
                <a:lnTo>
                  <a:pt x="558736" y="90004"/>
                </a:lnTo>
                <a:lnTo>
                  <a:pt x="549592" y="93052"/>
                </a:lnTo>
                <a:lnTo>
                  <a:pt x="538822" y="93052"/>
                </a:lnTo>
                <a:lnTo>
                  <a:pt x="529678" y="90004"/>
                </a:lnTo>
                <a:lnTo>
                  <a:pt x="525106" y="86956"/>
                </a:lnTo>
                <a:lnTo>
                  <a:pt x="520534" y="85432"/>
                </a:lnTo>
                <a:lnTo>
                  <a:pt x="517486" y="79336"/>
                </a:lnTo>
                <a:lnTo>
                  <a:pt x="514438" y="70192"/>
                </a:lnTo>
                <a:lnTo>
                  <a:pt x="502246" y="70192"/>
                </a:lnTo>
                <a:lnTo>
                  <a:pt x="502246" y="77812"/>
                </a:lnTo>
                <a:lnTo>
                  <a:pt x="503770" y="83908"/>
                </a:lnTo>
                <a:lnTo>
                  <a:pt x="508342" y="88480"/>
                </a:lnTo>
                <a:lnTo>
                  <a:pt x="511390" y="94678"/>
                </a:lnTo>
                <a:lnTo>
                  <a:pt x="515962" y="97726"/>
                </a:lnTo>
                <a:lnTo>
                  <a:pt x="528154" y="103822"/>
                </a:lnTo>
                <a:lnTo>
                  <a:pt x="535774" y="105346"/>
                </a:lnTo>
                <a:lnTo>
                  <a:pt x="552640" y="105346"/>
                </a:lnTo>
                <a:lnTo>
                  <a:pt x="583120" y="79336"/>
                </a:lnTo>
                <a:lnTo>
                  <a:pt x="583120" y="68668"/>
                </a:lnTo>
                <a:close/>
              </a:path>
              <a:path w="777239" h="105410">
                <a:moveTo>
                  <a:pt x="674751" y="92138"/>
                </a:moveTo>
                <a:lnTo>
                  <a:pt x="613702" y="92138"/>
                </a:lnTo>
                <a:lnTo>
                  <a:pt x="613702" y="56578"/>
                </a:lnTo>
                <a:lnTo>
                  <a:pt x="668655" y="56578"/>
                </a:lnTo>
                <a:lnTo>
                  <a:pt x="668655" y="46418"/>
                </a:lnTo>
                <a:lnTo>
                  <a:pt x="613702" y="46418"/>
                </a:lnTo>
                <a:lnTo>
                  <a:pt x="613702" y="13398"/>
                </a:lnTo>
                <a:lnTo>
                  <a:pt x="673227" y="13398"/>
                </a:lnTo>
                <a:lnTo>
                  <a:pt x="673227" y="3238"/>
                </a:lnTo>
                <a:lnTo>
                  <a:pt x="599986" y="3238"/>
                </a:lnTo>
                <a:lnTo>
                  <a:pt x="599986" y="13398"/>
                </a:lnTo>
                <a:lnTo>
                  <a:pt x="599986" y="46418"/>
                </a:lnTo>
                <a:lnTo>
                  <a:pt x="599986" y="56578"/>
                </a:lnTo>
                <a:lnTo>
                  <a:pt x="599986" y="92138"/>
                </a:lnTo>
                <a:lnTo>
                  <a:pt x="599986" y="102298"/>
                </a:lnTo>
                <a:lnTo>
                  <a:pt x="674751" y="102298"/>
                </a:lnTo>
                <a:lnTo>
                  <a:pt x="674751" y="92138"/>
                </a:lnTo>
                <a:close/>
              </a:path>
              <a:path w="777239" h="105410">
                <a:moveTo>
                  <a:pt x="777049" y="42773"/>
                </a:moveTo>
                <a:lnTo>
                  <a:pt x="763231" y="13004"/>
                </a:lnTo>
                <a:lnTo>
                  <a:pt x="763231" y="41249"/>
                </a:lnTo>
                <a:lnTo>
                  <a:pt x="763231" y="59537"/>
                </a:lnTo>
                <a:lnTo>
                  <a:pt x="760183" y="71729"/>
                </a:lnTo>
                <a:lnTo>
                  <a:pt x="758659" y="76301"/>
                </a:lnTo>
                <a:lnTo>
                  <a:pt x="755611" y="80873"/>
                </a:lnTo>
                <a:lnTo>
                  <a:pt x="752563" y="83921"/>
                </a:lnTo>
                <a:lnTo>
                  <a:pt x="751039" y="86969"/>
                </a:lnTo>
                <a:lnTo>
                  <a:pt x="747991" y="88493"/>
                </a:lnTo>
                <a:lnTo>
                  <a:pt x="743419" y="88493"/>
                </a:lnTo>
                <a:lnTo>
                  <a:pt x="740371" y="90017"/>
                </a:lnTo>
                <a:lnTo>
                  <a:pt x="734275" y="91541"/>
                </a:lnTo>
                <a:lnTo>
                  <a:pt x="706755" y="91541"/>
                </a:lnTo>
                <a:lnTo>
                  <a:pt x="706755" y="13817"/>
                </a:lnTo>
                <a:lnTo>
                  <a:pt x="735799" y="13817"/>
                </a:lnTo>
                <a:lnTo>
                  <a:pt x="741895" y="15341"/>
                </a:lnTo>
                <a:lnTo>
                  <a:pt x="744943" y="16865"/>
                </a:lnTo>
                <a:lnTo>
                  <a:pt x="749515" y="18389"/>
                </a:lnTo>
                <a:lnTo>
                  <a:pt x="754087" y="21437"/>
                </a:lnTo>
                <a:lnTo>
                  <a:pt x="760183" y="33629"/>
                </a:lnTo>
                <a:lnTo>
                  <a:pt x="763231" y="41249"/>
                </a:lnTo>
                <a:lnTo>
                  <a:pt x="763231" y="13004"/>
                </a:lnTo>
                <a:lnTo>
                  <a:pt x="760183" y="10668"/>
                </a:lnTo>
                <a:lnTo>
                  <a:pt x="751039" y="4572"/>
                </a:lnTo>
                <a:lnTo>
                  <a:pt x="746467" y="4572"/>
                </a:lnTo>
                <a:lnTo>
                  <a:pt x="741895" y="3048"/>
                </a:lnTo>
                <a:lnTo>
                  <a:pt x="693039" y="3048"/>
                </a:lnTo>
                <a:lnTo>
                  <a:pt x="693039" y="102298"/>
                </a:lnTo>
                <a:lnTo>
                  <a:pt x="740371" y="102298"/>
                </a:lnTo>
                <a:lnTo>
                  <a:pt x="744943" y="100774"/>
                </a:lnTo>
                <a:lnTo>
                  <a:pt x="751039" y="100774"/>
                </a:lnTo>
                <a:lnTo>
                  <a:pt x="754087" y="97726"/>
                </a:lnTo>
                <a:lnTo>
                  <a:pt x="760183" y="94678"/>
                </a:lnTo>
                <a:lnTo>
                  <a:pt x="763231" y="91541"/>
                </a:lnTo>
                <a:lnTo>
                  <a:pt x="772375" y="77825"/>
                </a:lnTo>
                <a:lnTo>
                  <a:pt x="773899" y="71729"/>
                </a:lnTo>
                <a:lnTo>
                  <a:pt x="775423" y="67157"/>
                </a:lnTo>
                <a:lnTo>
                  <a:pt x="777049" y="59537"/>
                </a:lnTo>
                <a:lnTo>
                  <a:pt x="777049" y="42773"/>
                </a:lnTo>
                <a:close/>
              </a:path>
            </a:pathLst>
          </a:custGeom>
          <a:solidFill>
            <a:srgbClr val="000000"/>
          </a:solidFill>
        </p:spPr>
        <p:txBody>
          <a:bodyPr wrap="square" lIns="0" tIns="0" rIns="0" bIns="0" rtlCol="0"/>
          <a:lstStyle/>
          <a:p>
            <a:endParaRPr/>
          </a:p>
        </p:txBody>
      </p:sp>
      <p:grpSp>
        <p:nvGrpSpPr>
          <p:cNvPr id="76" name="object 76"/>
          <p:cNvGrpSpPr/>
          <p:nvPr/>
        </p:nvGrpSpPr>
        <p:grpSpPr>
          <a:xfrm>
            <a:off x="2495645" y="3445287"/>
            <a:ext cx="4250055" cy="105410"/>
            <a:chOff x="2495645" y="3445287"/>
            <a:chExt cx="4250055" cy="105410"/>
          </a:xfrm>
        </p:grpSpPr>
        <p:sp>
          <p:nvSpPr>
            <p:cNvPr id="77" name="object 77"/>
            <p:cNvSpPr/>
            <p:nvPr/>
          </p:nvSpPr>
          <p:spPr>
            <a:xfrm>
              <a:off x="2495639" y="3445293"/>
              <a:ext cx="3129915" cy="105410"/>
            </a:xfrm>
            <a:custGeom>
              <a:avLst/>
              <a:gdLst/>
              <a:ahLst/>
              <a:cxnLst/>
              <a:rect l="l" t="t" r="r" b="b"/>
              <a:pathLst>
                <a:path w="3129915" h="105410">
                  <a:moveTo>
                    <a:pt x="79438" y="68668"/>
                  </a:moveTo>
                  <a:lnTo>
                    <a:pt x="77914" y="64096"/>
                  </a:lnTo>
                  <a:lnTo>
                    <a:pt x="74866" y="59524"/>
                  </a:lnTo>
                  <a:lnTo>
                    <a:pt x="71818" y="56476"/>
                  </a:lnTo>
                  <a:lnTo>
                    <a:pt x="68770" y="51904"/>
                  </a:lnTo>
                  <a:lnTo>
                    <a:pt x="62585" y="50380"/>
                  </a:lnTo>
                  <a:lnTo>
                    <a:pt x="58013" y="48856"/>
                  </a:lnTo>
                  <a:lnTo>
                    <a:pt x="50393" y="45808"/>
                  </a:lnTo>
                  <a:lnTo>
                    <a:pt x="39725" y="44284"/>
                  </a:lnTo>
                  <a:lnTo>
                    <a:pt x="29057" y="41236"/>
                  </a:lnTo>
                  <a:lnTo>
                    <a:pt x="19913" y="36664"/>
                  </a:lnTo>
                  <a:lnTo>
                    <a:pt x="16865" y="33616"/>
                  </a:lnTo>
                  <a:lnTo>
                    <a:pt x="15341" y="30568"/>
                  </a:lnTo>
                  <a:lnTo>
                    <a:pt x="15341" y="22948"/>
                  </a:lnTo>
                  <a:lnTo>
                    <a:pt x="21437" y="16852"/>
                  </a:lnTo>
                  <a:lnTo>
                    <a:pt x="26009" y="13804"/>
                  </a:lnTo>
                  <a:lnTo>
                    <a:pt x="30581" y="12192"/>
                  </a:lnTo>
                  <a:lnTo>
                    <a:pt x="47345" y="12192"/>
                  </a:lnTo>
                  <a:lnTo>
                    <a:pt x="51917" y="13804"/>
                  </a:lnTo>
                  <a:lnTo>
                    <a:pt x="61061" y="19900"/>
                  </a:lnTo>
                  <a:lnTo>
                    <a:pt x="64198" y="32092"/>
                  </a:lnTo>
                  <a:lnTo>
                    <a:pt x="76390" y="30568"/>
                  </a:lnTo>
                  <a:lnTo>
                    <a:pt x="76390" y="24472"/>
                  </a:lnTo>
                  <a:lnTo>
                    <a:pt x="74866" y="19900"/>
                  </a:lnTo>
                  <a:lnTo>
                    <a:pt x="68770" y="10668"/>
                  </a:lnTo>
                  <a:lnTo>
                    <a:pt x="64198" y="6096"/>
                  </a:lnTo>
                  <a:lnTo>
                    <a:pt x="58013" y="4572"/>
                  </a:lnTo>
                  <a:lnTo>
                    <a:pt x="51917" y="1524"/>
                  </a:lnTo>
                  <a:lnTo>
                    <a:pt x="45821" y="0"/>
                  </a:lnTo>
                  <a:lnTo>
                    <a:pt x="32105" y="0"/>
                  </a:lnTo>
                  <a:lnTo>
                    <a:pt x="26009" y="1524"/>
                  </a:lnTo>
                  <a:lnTo>
                    <a:pt x="19913" y="4572"/>
                  </a:lnTo>
                  <a:lnTo>
                    <a:pt x="15341" y="6096"/>
                  </a:lnTo>
                  <a:lnTo>
                    <a:pt x="10769" y="9144"/>
                  </a:lnTo>
                  <a:lnTo>
                    <a:pt x="4572" y="18376"/>
                  </a:lnTo>
                  <a:lnTo>
                    <a:pt x="3048" y="22948"/>
                  </a:lnTo>
                  <a:lnTo>
                    <a:pt x="3048" y="33616"/>
                  </a:lnTo>
                  <a:lnTo>
                    <a:pt x="4572" y="36664"/>
                  </a:lnTo>
                  <a:lnTo>
                    <a:pt x="6197" y="41236"/>
                  </a:lnTo>
                  <a:lnTo>
                    <a:pt x="12293" y="47332"/>
                  </a:lnTo>
                  <a:lnTo>
                    <a:pt x="16865" y="50380"/>
                  </a:lnTo>
                  <a:lnTo>
                    <a:pt x="21437" y="51904"/>
                  </a:lnTo>
                  <a:lnTo>
                    <a:pt x="27533" y="54952"/>
                  </a:lnTo>
                  <a:lnTo>
                    <a:pt x="45821" y="58000"/>
                  </a:lnTo>
                  <a:lnTo>
                    <a:pt x="51917" y="61048"/>
                  </a:lnTo>
                  <a:lnTo>
                    <a:pt x="54965" y="61048"/>
                  </a:lnTo>
                  <a:lnTo>
                    <a:pt x="59537" y="62572"/>
                  </a:lnTo>
                  <a:lnTo>
                    <a:pt x="64198" y="67144"/>
                  </a:lnTo>
                  <a:lnTo>
                    <a:pt x="65722" y="70192"/>
                  </a:lnTo>
                  <a:lnTo>
                    <a:pt x="67246" y="71716"/>
                  </a:lnTo>
                  <a:lnTo>
                    <a:pt x="67246" y="79336"/>
                  </a:lnTo>
                  <a:lnTo>
                    <a:pt x="65722" y="80860"/>
                  </a:lnTo>
                  <a:lnTo>
                    <a:pt x="64198" y="83908"/>
                  </a:lnTo>
                  <a:lnTo>
                    <a:pt x="59537" y="88480"/>
                  </a:lnTo>
                  <a:lnTo>
                    <a:pt x="50393" y="91528"/>
                  </a:lnTo>
                  <a:lnTo>
                    <a:pt x="47345" y="93052"/>
                  </a:lnTo>
                  <a:lnTo>
                    <a:pt x="35153" y="93052"/>
                  </a:lnTo>
                  <a:lnTo>
                    <a:pt x="26009" y="90004"/>
                  </a:lnTo>
                  <a:lnTo>
                    <a:pt x="21437" y="86956"/>
                  </a:lnTo>
                  <a:lnTo>
                    <a:pt x="18389" y="85432"/>
                  </a:lnTo>
                  <a:lnTo>
                    <a:pt x="15341" y="82384"/>
                  </a:lnTo>
                  <a:lnTo>
                    <a:pt x="13817" y="79336"/>
                  </a:lnTo>
                  <a:lnTo>
                    <a:pt x="12293" y="74764"/>
                  </a:lnTo>
                  <a:lnTo>
                    <a:pt x="12293" y="70192"/>
                  </a:lnTo>
                  <a:lnTo>
                    <a:pt x="0" y="70192"/>
                  </a:lnTo>
                  <a:lnTo>
                    <a:pt x="0" y="77812"/>
                  </a:lnTo>
                  <a:lnTo>
                    <a:pt x="1524" y="83908"/>
                  </a:lnTo>
                  <a:lnTo>
                    <a:pt x="4572" y="88480"/>
                  </a:lnTo>
                  <a:lnTo>
                    <a:pt x="7721" y="94678"/>
                  </a:lnTo>
                  <a:lnTo>
                    <a:pt x="26009" y="103822"/>
                  </a:lnTo>
                  <a:lnTo>
                    <a:pt x="33629" y="105346"/>
                  </a:lnTo>
                  <a:lnTo>
                    <a:pt x="48869" y="105346"/>
                  </a:lnTo>
                  <a:lnTo>
                    <a:pt x="56489" y="103822"/>
                  </a:lnTo>
                  <a:lnTo>
                    <a:pt x="61061" y="100774"/>
                  </a:lnTo>
                  <a:lnTo>
                    <a:pt x="67246" y="97726"/>
                  </a:lnTo>
                  <a:lnTo>
                    <a:pt x="71818" y="94678"/>
                  </a:lnTo>
                  <a:lnTo>
                    <a:pt x="77914" y="85432"/>
                  </a:lnTo>
                  <a:lnTo>
                    <a:pt x="79438" y="79336"/>
                  </a:lnTo>
                  <a:lnTo>
                    <a:pt x="79438" y="68668"/>
                  </a:lnTo>
                  <a:close/>
                </a:path>
                <a:path w="3129915" h="105410">
                  <a:moveTo>
                    <a:pt x="187833" y="53441"/>
                  </a:moveTo>
                  <a:lnTo>
                    <a:pt x="174028" y="14262"/>
                  </a:lnTo>
                  <a:lnTo>
                    <a:pt x="174028" y="44297"/>
                  </a:lnTo>
                  <a:lnTo>
                    <a:pt x="174028" y="53441"/>
                  </a:lnTo>
                  <a:lnTo>
                    <a:pt x="152882" y="90589"/>
                  </a:lnTo>
                  <a:lnTo>
                    <a:pt x="138976" y="93065"/>
                  </a:lnTo>
                  <a:lnTo>
                    <a:pt x="132359" y="92468"/>
                  </a:lnTo>
                  <a:lnTo>
                    <a:pt x="105918" y="62242"/>
                  </a:lnTo>
                  <a:lnTo>
                    <a:pt x="105346" y="53441"/>
                  </a:lnTo>
                  <a:lnTo>
                    <a:pt x="105943" y="43510"/>
                  </a:lnTo>
                  <a:lnTo>
                    <a:pt x="129832" y="12192"/>
                  </a:lnTo>
                  <a:lnTo>
                    <a:pt x="146596" y="12192"/>
                  </a:lnTo>
                  <a:lnTo>
                    <a:pt x="152692" y="13817"/>
                  </a:lnTo>
                  <a:lnTo>
                    <a:pt x="157264" y="16865"/>
                  </a:lnTo>
                  <a:lnTo>
                    <a:pt x="163360" y="19913"/>
                  </a:lnTo>
                  <a:lnTo>
                    <a:pt x="166408" y="24485"/>
                  </a:lnTo>
                  <a:lnTo>
                    <a:pt x="172504" y="36677"/>
                  </a:lnTo>
                  <a:lnTo>
                    <a:pt x="174028" y="44297"/>
                  </a:lnTo>
                  <a:lnTo>
                    <a:pt x="174028" y="14262"/>
                  </a:lnTo>
                  <a:lnTo>
                    <a:pt x="138976" y="0"/>
                  </a:lnTo>
                  <a:lnTo>
                    <a:pt x="129209" y="876"/>
                  </a:lnTo>
                  <a:lnTo>
                    <a:pt x="95059" y="31534"/>
                  </a:lnTo>
                  <a:lnTo>
                    <a:pt x="91630" y="53441"/>
                  </a:lnTo>
                  <a:lnTo>
                    <a:pt x="91935" y="60274"/>
                  </a:lnTo>
                  <a:lnTo>
                    <a:pt x="92964" y="66967"/>
                  </a:lnTo>
                  <a:lnTo>
                    <a:pt x="94843" y="73367"/>
                  </a:lnTo>
                  <a:lnTo>
                    <a:pt x="97726" y="79349"/>
                  </a:lnTo>
                  <a:lnTo>
                    <a:pt x="100774" y="86969"/>
                  </a:lnTo>
                  <a:lnTo>
                    <a:pt x="138976" y="105346"/>
                  </a:lnTo>
                  <a:lnTo>
                    <a:pt x="145567" y="104800"/>
                  </a:lnTo>
                  <a:lnTo>
                    <a:pt x="151739" y="103251"/>
                  </a:lnTo>
                  <a:lnTo>
                    <a:pt x="157619" y="100850"/>
                  </a:lnTo>
                  <a:lnTo>
                    <a:pt x="163360" y="97726"/>
                  </a:lnTo>
                  <a:lnTo>
                    <a:pt x="170980" y="94678"/>
                  </a:lnTo>
                  <a:lnTo>
                    <a:pt x="172567" y="93065"/>
                  </a:lnTo>
                  <a:lnTo>
                    <a:pt x="177076" y="88493"/>
                  </a:lnTo>
                  <a:lnTo>
                    <a:pt x="181737" y="80873"/>
                  </a:lnTo>
                  <a:lnTo>
                    <a:pt x="183972" y="74015"/>
                  </a:lnTo>
                  <a:lnTo>
                    <a:pt x="185928" y="67157"/>
                  </a:lnTo>
                  <a:lnTo>
                    <a:pt x="187312" y="60299"/>
                  </a:lnTo>
                  <a:lnTo>
                    <a:pt x="187833" y="53441"/>
                  </a:lnTo>
                  <a:close/>
                </a:path>
                <a:path w="3129915" h="105410">
                  <a:moveTo>
                    <a:pt x="267169" y="91655"/>
                  </a:moveTo>
                  <a:lnTo>
                    <a:pt x="218313" y="91655"/>
                  </a:lnTo>
                  <a:lnTo>
                    <a:pt x="218313" y="2755"/>
                  </a:lnTo>
                  <a:lnTo>
                    <a:pt x="204597" y="2755"/>
                  </a:lnTo>
                  <a:lnTo>
                    <a:pt x="204597" y="91655"/>
                  </a:lnTo>
                  <a:lnTo>
                    <a:pt x="204597" y="101815"/>
                  </a:lnTo>
                  <a:lnTo>
                    <a:pt x="267169" y="101815"/>
                  </a:lnTo>
                  <a:lnTo>
                    <a:pt x="267169" y="91655"/>
                  </a:lnTo>
                  <a:close/>
                </a:path>
                <a:path w="3129915" h="105410">
                  <a:moveTo>
                    <a:pt x="363372" y="3048"/>
                  </a:moveTo>
                  <a:lnTo>
                    <a:pt x="349567" y="3048"/>
                  </a:lnTo>
                  <a:lnTo>
                    <a:pt x="349567" y="73240"/>
                  </a:lnTo>
                  <a:lnTo>
                    <a:pt x="346519" y="80860"/>
                  </a:lnTo>
                  <a:lnTo>
                    <a:pt x="343471" y="85432"/>
                  </a:lnTo>
                  <a:lnTo>
                    <a:pt x="338899" y="90004"/>
                  </a:lnTo>
                  <a:lnTo>
                    <a:pt x="331279" y="93052"/>
                  </a:lnTo>
                  <a:lnTo>
                    <a:pt x="316039" y="93052"/>
                  </a:lnTo>
                  <a:lnTo>
                    <a:pt x="311467" y="91528"/>
                  </a:lnTo>
                  <a:lnTo>
                    <a:pt x="308419" y="88480"/>
                  </a:lnTo>
                  <a:lnTo>
                    <a:pt x="303847" y="86956"/>
                  </a:lnTo>
                  <a:lnTo>
                    <a:pt x="300799" y="83908"/>
                  </a:lnTo>
                  <a:lnTo>
                    <a:pt x="297649" y="74764"/>
                  </a:lnTo>
                  <a:lnTo>
                    <a:pt x="296125" y="68668"/>
                  </a:lnTo>
                  <a:lnTo>
                    <a:pt x="296125" y="3048"/>
                  </a:lnTo>
                  <a:lnTo>
                    <a:pt x="283933" y="3048"/>
                  </a:lnTo>
                  <a:lnTo>
                    <a:pt x="283933" y="71716"/>
                  </a:lnTo>
                  <a:lnTo>
                    <a:pt x="285457" y="79336"/>
                  </a:lnTo>
                  <a:lnTo>
                    <a:pt x="314515" y="105346"/>
                  </a:lnTo>
                  <a:lnTo>
                    <a:pt x="332803" y="105346"/>
                  </a:lnTo>
                  <a:lnTo>
                    <a:pt x="358800" y="83908"/>
                  </a:lnTo>
                  <a:lnTo>
                    <a:pt x="361848" y="77812"/>
                  </a:lnTo>
                  <a:lnTo>
                    <a:pt x="363372" y="70192"/>
                  </a:lnTo>
                  <a:lnTo>
                    <a:pt x="363372" y="3048"/>
                  </a:lnTo>
                  <a:close/>
                </a:path>
                <a:path w="3129915" h="105410">
                  <a:moveTo>
                    <a:pt x="456438" y="3238"/>
                  </a:moveTo>
                  <a:lnTo>
                    <a:pt x="377088" y="3238"/>
                  </a:lnTo>
                  <a:lnTo>
                    <a:pt x="377088" y="13398"/>
                  </a:lnTo>
                  <a:lnTo>
                    <a:pt x="409092" y="13398"/>
                  </a:lnTo>
                  <a:lnTo>
                    <a:pt x="409092" y="102298"/>
                  </a:lnTo>
                  <a:lnTo>
                    <a:pt x="422910" y="102298"/>
                  </a:lnTo>
                  <a:lnTo>
                    <a:pt x="422910" y="13398"/>
                  </a:lnTo>
                  <a:lnTo>
                    <a:pt x="456438" y="13398"/>
                  </a:lnTo>
                  <a:lnTo>
                    <a:pt x="456438" y="3238"/>
                  </a:lnTo>
                  <a:close/>
                </a:path>
                <a:path w="3129915" h="105410">
                  <a:moveTo>
                    <a:pt x="485292" y="2006"/>
                  </a:moveTo>
                  <a:lnTo>
                    <a:pt x="471576" y="2006"/>
                  </a:lnTo>
                  <a:lnTo>
                    <a:pt x="471576" y="102590"/>
                  </a:lnTo>
                  <a:lnTo>
                    <a:pt x="485292" y="102590"/>
                  </a:lnTo>
                  <a:lnTo>
                    <a:pt x="485292" y="2006"/>
                  </a:lnTo>
                  <a:close/>
                </a:path>
                <a:path w="3129915" h="105410">
                  <a:moveTo>
                    <a:pt x="599973" y="53441"/>
                  </a:moveTo>
                  <a:lnTo>
                    <a:pt x="586168" y="14262"/>
                  </a:lnTo>
                  <a:lnTo>
                    <a:pt x="586168" y="44297"/>
                  </a:lnTo>
                  <a:lnTo>
                    <a:pt x="586168" y="53441"/>
                  </a:lnTo>
                  <a:lnTo>
                    <a:pt x="565023" y="90589"/>
                  </a:lnTo>
                  <a:lnTo>
                    <a:pt x="551116" y="93065"/>
                  </a:lnTo>
                  <a:lnTo>
                    <a:pt x="544296" y="92468"/>
                  </a:lnTo>
                  <a:lnTo>
                    <a:pt x="518058" y="62242"/>
                  </a:lnTo>
                  <a:lnTo>
                    <a:pt x="517486" y="53441"/>
                  </a:lnTo>
                  <a:lnTo>
                    <a:pt x="518058" y="43510"/>
                  </a:lnTo>
                  <a:lnTo>
                    <a:pt x="544525" y="12776"/>
                  </a:lnTo>
                  <a:lnTo>
                    <a:pt x="551116" y="12192"/>
                  </a:lnTo>
                  <a:lnTo>
                    <a:pt x="558736" y="12192"/>
                  </a:lnTo>
                  <a:lnTo>
                    <a:pt x="564832" y="13817"/>
                  </a:lnTo>
                  <a:lnTo>
                    <a:pt x="569404" y="16865"/>
                  </a:lnTo>
                  <a:lnTo>
                    <a:pt x="575500" y="19913"/>
                  </a:lnTo>
                  <a:lnTo>
                    <a:pt x="578548" y="24485"/>
                  </a:lnTo>
                  <a:lnTo>
                    <a:pt x="584644" y="36677"/>
                  </a:lnTo>
                  <a:lnTo>
                    <a:pt x="586168" y="44297"/>
                  </a:lnTo>
                  <a:lnTo>
                    <a:pt x="586168" y="14262"/>
                  </a:lnTo>
                  <a:lnTo>
                    <a:pt x="551116" y="0"/>
                  </a:lnTo>
                  <a:lnTo>
                    <a:pt x="541147" y="876"/>
                  </a:lnTo>
                  <a:lnTo>
                    <a:pt x="507199" y="31534"/>
                  </a:lnTo>
                  <a:lnTo>
                    <a:pt x="503770" y="53441"/>
                  </a:lnTo>
                  <a:lnTo>
                    <a:pt x="504088" y="60274"/>
                  </a:lnTo>
                  <a:lnTo>
                    <a:pt x="505104" y="66967"/>
                  </a:lnTo>
                  <a:lnTo>
                    <a:pt x="506996" y="73367"/>
                  </a:lnTo>
                  <a:lnTo>
                    <a:pt x="509866" y="79349"/>
                  </a:lnTo>
                  <a:lnTo>
                    <a:pt x="512914" y="86969"/>
                  </a:lnTo>
                  <a:lnTo>
                    <a:pt x="551116" y="105346"/>
                  </a:lnTo>
                  <a:lnTo>
                    <a:pt x="557707" y="104800"/>
                  </a:lnTo>
                  <a:lnTo>
                    <a:pt x="563880" y="103251"/>
                  </a:lnTo>
                  <a:lnTo>
                    <a:pt x="569760" y="100850"/>
                  </a:lnTo>
                  <a:lnTo>
                    <a:pt x="575500" y="97726"/>
                  </a:lnTo>
                  <a:lnTo>
                    <a:pt x="583120" y="94678"/>
                  </a:lnTo>
                  <a:lnTo>
                    <a:pt x="599452" y="60299"/>
                  </a:lnTo>
                  <a:lnTo>
                    <a:pt x="599973" y="53441"/>
                  </a:lnTo>
                  <a:close/>
                </a:path>
                <a:path w="3129915" h="105410">
                  <a:moveTo>
                    <a:pt x="696087" y="3048"/>
                  </a:moveTo>
                  <a:lnTo>
                    <a:pt x="683895" y="3048"/>
                  </a:lnTo>
                  <a:lnTo>
                    <a:pt x="683895" y="80873"/>
                  </a:lnTo>
                  <a:lnTo>
                    <a:pt x="630466" y="3048"/>
                  </a:lnTo>
                  <a:lnTo>
                    <a:pt x="616750" y="3048"/>
                  </a:lnTo>
                  <a:lnTo>
                    <a:pt x="616750" y="102298"/>
                  </a:lnTo>
                  <a:lnTo>
                    <a:pt x="630466" y="102298"/>
                  </a:lnTo>
                  <a:lnTo>
                    <a:pt x="630466" y="24485"/>
                  </a:lnTo>
                  <a:lnTo>
                    <a:pt x="682371" y="102298"/>
                  </a:lnTo>
                  <a:lnTo>
                    <a:pt x="696087" y="102298"/>
                  </a:lnTo>
                  <a:lnTo>
                    <a:pt x="696087" y="3048"/>
                  </a:lnTo>
                  <a:close/>
                </a:path>
                <a:path w="3129915" h="105410">
                  <a:moveTo>
                    <a:pt x="745909" y="88874"/>
                  </a:moveTo>
                  <a:lnTo>
                    <a:pt x="730669" y="88874"/>
                  </a:lnTo>
                  <a:lnTo>
                    <a:pt x="730669" y="104114"/>
                  </a:lnTo>
                  <a:lnTo>
                    <a:pt x="745909" y="104114"/>
                  </a:lnTo>
                  <a:lnTo>
                    <a:pt x="745909" y="88874"/>
                  </a:lnTo>
                  <a:close/>
                </a:path>
                <a:path w="3129915" h="105410">
                  <a:moveTo>
                    <a:pt x="785533" y="88874"/>
                  </a:moveTo>
                  <a:lnTo>
                    <a:pt x="770293" y="88874"/>
                  </a:lnTo>
                  <a:lnTo>
                    <a:pt x="770293" y="104114"/>
                  </a:lnTo>
                  <a:lnTo>
                    <a:pt x="785533" y="104114"/>
                  </a:lnTo>
                  <a:lnTo>
                    <a:pt x="785533" y="88874"/>
                  </a:lnTo>
                  <a:close/>
                </a:path>
                <a:path w="3129915" h="105410">
                  <a:moveTo>
                    <a:pt x="825157" y="88874"/>
                  </a:moveTo>
                  <a:lnTo>
                    <a:pt x="809917" y="88874"/>
                  </a:lnTo>
                  <a:lnTo>
                    <a:pt x="809917" y="104114"/>
                  </a:lnTo>
                  <a:lnTo>
                    <a:pt x="825157" y="104114"/>
                  </a:lnTo>
                  <a:lnTo>
                    <a:pt x="825157" y="88874"/>
                  </a:lnTo>
                  <a:close/>
                </a:path>
                <a:path w="3129915" h="105410">
                  <a:moveTo>
                    <a:pt x="866305" y="88874"/>
                  </a:moveTo>
                  <a:lnTo>
                    <a:pt x="851052" y="88874"/>
                  </a:lnTo>
                  <a:lnTo>
                    <a:pt x="851052" y="104114"/>
                  </a:lnTo>
                  <a:lnTo>
                    <a:pt x="866305" y="104114"/>
                  </a:lnTo>
                  <a:lnTo>
                    <a:pt x="866305" y="88874"/>
                  </a:lnTo>
                  <a:close/>
                </a:path>
                <a:path w="3129915" h="105410">
                  <a:moveTo>
                    <a:pt x="905929" y="88874"/>
                  </a:moveTo>
                  <a:lnTo>
                    <a:pt x="890676" y="88874"/>
                  </a:lnTo>
                  <a:lnTo>
                    <a:pt x="890676" y="104114"/>
                  </a:lnTo>
                  <a:lnTo>
                    <a:pt x="905929" y="104114"/>
                  </a:lnTo>
                  <a:lnTo>
                    <a:pt x="905929" y="88874"/>
                  </a:lnTo>
                  <a:close/>
                </a:path>
                <a:path w="3129915" h="105410">
                  <a:moveTo>
                    <a:pt x="945553" y="88874"/>
                  </a:moveTo>
                  <a:lnTo>
                    <a:pt x="930313" y="88874"/>
                  </a:lnTo>
                  <a:lnTo>
                    <a:pt x="930313" y="104114"/>
                  </a:lnTo>
                  <a:lnTo>
                    <a:pt x="945553" y="104114"/>
                  </a:lnTo>
                  <a:lnTo>
                    <a:pt x="945553" y="88874"/>
                  </a:lnTo>
                  <a:close/>
                </a:path>
                <a:path w="3129915" h="105410">
                  <a:moveTo>
                    <a:pt x="985177" y="88874"/>
                  </a:moveTo>
                  <a:lnTo>
                    <a:pt x="969937" y="88874"/>
                  </a:lnTo>
                  <a:lnTo>
                    <a:pt x="969937" y="104114"/>
                  </a:lnTo>
                  <a:lnTo>
                    <a:pt x="985177" y="104114"/>
                  </a:lnTo>
                  <a:lnTo>
                    <a:pt x="985177" y="88874"/>
                  </a:lnTo>
                  <a:close/>
                </a:path>
                <a:path w="3129915" h="105410">
                  <a:moveTo>
                    <a:pt x="1024801" y="88874"/>
                  </a:moveTo>
                  <a:lnTo>
                    <a:pt x="1009561" y="88874"/>
                  </a:lnTo>
                  <a:lnTo>
                    <a:pt x="1009561" y="104114"/>
                  </a:lnTo>
                  <a:lnTo>
                    <a:pt x="1024801" y="104114"/>
                  </a:lnTo>
                  <a:lnTo>
                    <a:pt x="1024801" y="88874"/>
                  </a:lnTo>
                  <a:close/>
                </a:path>
                <a:path w="3129915" h="105410">
                  <a:moveTo>
                    <a:pt x="1064425" y="88874"/>
                  </a:moveTo>
                  <a:lnTo>
                    <a:pt x="1049185" y="88874"/>
                  </a:lnTo>
                  <a:lnTo>
                    <a:pt x="1049185" y="104114"/>
                  </a:lnTo>
                  <a:lnTo>
                    <a:pt x="1064425" y="104114"/>
                  </a:lnTo>
                  <a:lnTo>
                    <a:pt x="1064425" y="88874"/>
                  </a:lnTo>
                  <a:close/>
                </a:path>
                <a:path w="3129915" h="105410">
                  <a:moveTo>
                    <a:pt x="1104049" y="88874"/>
                  </a:moveTo>
                  <a:lnTo>
                    <a:pt x="1088809" y="88874"/>
                  </a:lnTo>
                  <a:lnTo>
                    <a:pt x="1088809" y="104114"/>
                  </a:lnTo>
                  <a:lnTo>
                    <a:pt x="1104049" y="104114"/>
                  </a:lnTo>
                  <a:lnTo>
                    <a:pt x="1104049" y="88874"/>
                  </a:lnTo>
                  <a:close/>
                </a:path>
                <a:path w="3129915" h="105410">
                  <a:moveTo>
                    <a:pt x="1143660" y="88874"/>
                  </a:moveTo>
                  <a:lnTo>
                    <a:pt x="1128433" y="88874"/>
                  </a:lnTo>
                  <a:lnTo>
                    <a:pt x="1128433" y="104114"/>
                  </a:lnTo>
                  <a:lnTo>
                    <a:pt x="1143660" y="104114"/>
                  </a:lnTo>
                  <a:lnTo>
                    <a:pt x="1143660" y="88874"/>
                  </a:lnTo>
                  <a:close/>
                </a:path>
                <a:path w="3129915" h="105410">
                  <a:moveTo>
                    <a:pt x="1183297" y="88874"/>
                  </a:moveTo>
                  <a:lnTo>
                    <a:pt x="1168057" y="88874"/>
                  </a:lnTo>
                  <a:lnTo>
                    <a:pt x="1168057" y="104114"/>
                  </a:lnTo>
                  <a:lnTo>
                    <a:pt x="1183297" y="104114"/>
                  </a:lnTo>
                  <a:lnTo>
                    <a:pt x="1183297" y="88874"/>
                  </a:lnTo>
                  <a:close/>
                </a:path>
                <a:path w="3129915" h="105410">
                  <a:moveTo>
                    <a:pt x="1222921" y="88874"/>
                  </a:moveTo>
                  <a:lnTo>
                    <a:pt x="1207668" y="88874"/>
                  </a:lnTo>
                  <a:lnTo>
                    <a:pt x="1207668" y="104114"/>
                  </a:lnTo>
                  <a:lnTo>
                    <a:pt x="1222921" y="104114"/>
                  </a:lnTo>
                  <a:lnTo>
                    <a:pt x="1222921" y="88874"/>
                  </a:lnTo>
                  <a:close/>
                </a:path>
                <a:path w="3129915" h="105410">
                  <a:moveTo>
                    <a:pt x="1262545" y="88874"/>
                  </a:moveTo>
                  <a:lnTo>
                    <a:pt x="1247305" y="88874"/>
                  </a:lnTo>
                  <a:lnTo>
                    <a:pt x="1247305" y="104114"/>
                  </a:lnTo>
                  <a:lnTo>
                    <a:pt x="1262545" y="104114"/>
                  </a:lnTo>
                  <a:lnTo>
                    <a:pt x="1262545" y="88874"/>
                  </a:lnTo>
                  <a:close/>
                </a:path>
                <a:path w="3129915" h="105410">
                  <a:moveTo>
                    <a:pt x="1302169" y="88874"/>
                  </a:moveTo>
                  <a:lnTo>
                    <a:pt x="1286929" y="88874"/>
                  </a:lnTo>
                  <a:lnTo>
                    <a:pt x="1286929" y="104114"/>
                  </a:lnTo>
                  <a:lnTo>
                    <a:pt x="1302169" y="104114"/>
                  </a:lnTo>
                  <a:lnTo>
                    <a:pt x="1302169" y="88874"/>
                  </a:lnTo>
                  <a:close/>
                </a:path>
                <a:path w="3129915" h="105410">
                  <a:moveTo>
                    <a:pt x="1341793" y="88874"/>
                  </a:moveTo>
                  <a:lnTo>
                    <a:pt x="1326553" y="88874"/>
                  </a:lnTo>
                  <a:lnTo>
                    <a:pt x="1326553" y="104114"/>
                  </a:lnTo>
                  <a:lnTo>
                    <a:pt x="1341793" y="104114"/>
                  </a:lnTo>
                  <a:lnTo>
                    <a:pt x="1341793" y="88874"/>
                  </a:lnTo>
                  <a:close/>
                </a:path>
                <a:path w="3129915" h="105410">
                  <a:moveTo>
                    <a:pt x="1381417" y="88874"/>
                  </a:moveTo>
                  <a:lnTo>
                    <a:pt x="1366177" y="88874"/>
                  </a:lnTo>
                  <a:lnTo>
                    <a:pt x="1366177" y="104114"/>
                  </a:lnTo>
                  <a:lnTo>
                    <a:pt x="1381417" y="104114"/>
                  </a:lnTo>
                  <a:lnTo>
                    <a:pt x="1381417" y="88874"/>
                  </a:lnTo>
                  <a:close/>
                </a:path>
                <a:path w="3129915" h="105410">
                  <a:moveTo>
                    <a:pt x="1421041" y="88874"/>
                  </a:moveTo>
                  <a:lnTo>
                    <a:pt x="1405801" y="88874"/>
                  </a:lnTo>
                  <a:lnTo>
                    <a:pt x="1405801" y="104114"/>
                  </a:lnTo>
                  <a:lnTo>
                    <a:pt x="1421041" y="104114"/>
                  </a:lnTo>
                  <a:lnTo>
                    <a:pt x="1421041" y="88874"/>
                  </a:lnTo>
                  <a:close/>
                </a:path>
                <a:path w="3129915" h="105410">
                  <a:moveTo>
                    <a:pt x="1460652" y="88874"/>
                  </a:moveTo>
                  <a:lnTo>
                    <a:pt x="1445425" y="88874"/>
                  </a:lnTo>
                  <a:lnTo>
                    <a:pt x="1445425" y="104114"/>
                  </a:lnTo>
                  <a:lnTo>
                    <a:pt x="1460652" y="104114"/>
                  </a:lnTo>
                  <a:lnTo>
                    <a:pt x="1460652" y="88874"/>
                  </a:lnTo>
                  <a:close/>
                </a:path>
                <a:path w="3129915" h="105410">
                  <a:moveTo>
                    <a:pt x="1500289" y="88874"/>
                  </a:moveTo>
                  <a:lnTo>
                    <a:pt x="1485049" y="88874"/>
                  </a:lnTo>
                  <a:lnTo>
                    <a:pt x="1485049" y="104114"/>
                  </a:lnTo>
                  <a:lnTo>
                    <a:pt x="1500289" y="104114"/>
                  </a:lnTo>
                  <a:lnTo>
                    <a:pt x="1500289" y="88874"/>
                  </a:lnTo>
                  <a:close/>
                </a:path>
                <a:path w="3129915" h="105410">
                  <a:moveTo>
                    <a:pt x="1539913" y="88874"/>
                  </a:moveTo>
                  <a:lnTo>
                    <a:pt x="1524660" y="88874"/>
                  </a:lnTo>
                  <a:lnTo>
                    <a:pt x="1524660" y="104114"/>
                  </a:lnTo>
                  <a:lnTo>
                    <a:pt x="1539913" y="104114"/>
                  </a:lnTo>
                  <a:lnTo>
                    <a:pt x="1539913" y="88874"/>
                  </a:lnTo>
                  <a:close/>
                </a:path>
                <a:path w="3129915" h="105410">
                  <a:moveTo>
                    <a:pt x="1579537" y="88874"/>
                  </a:moveTo>
                  <a:lnTo>
                    <a:pt x="1564297" y="88874"/>
                  </a:lnTo>
                  <a:lnTo>
                    <a:pt x="1564297" y="104114"/>
                  </a:lnTo>
                  <a:lnTo>
                    <a:pt x="1579537" y="104114"/>
                  </a:lnTo>
                  <a:lnTo>
                    <a:pt x="1579537" y="88874"/>
                  </a:lnTo>
                  <a:close/>
                </a:path>
                <a:path w="3129915" h="105410">
                  <a:moveTo>
                    <a:pt x="1619161" y="88874"/>
                  </a:moveTo>
                  <a:lnTo>
                    <a:pt x="1603921" y="88874"/>
                  </a:lnTo>
                  <a:lnTo>
                    <a:pt x="1603921" y="104114"/>
                  </a:lnTo>
                  <a:lnTo>
                    <a:pt x="1619161" y="104114"/>
                  </a:lnTo>
                  <a:lnTo>
                    <a:pt x="1619161" y="88874"/>
                  </a:lnTo>
                  <a:close/>
                </a:path>
                <a:path w="3129915" h="105410">
                  <a:moveTo>
                    <a:pt x="1658785" y="88874"/>
                  </a:moveTo>
                  <a:lnTo>
                    <a:pt x="1643545" y="88874"/>
                  </a:lnTo>
                  <a:lnTo>
                    <a:pt x="1643545" y="104114"/>
                  </a:lnTo>
                  <a:lnTo>
                    <a:pt x="1658785" y="104114"/>
                  </a:lnTo>
                  <a:lnTo>
                    <a:pt x="1658785" y="88874"/>
                  </a:lnTo>
                  <a:close/>
                </a:path>
                <a:path w="3129915" h="105410">
                  <a:moveTo>
                    <a:pt x="1698409" y="88874"/>
                  </a:moveTo>
                  <a:lnTo>
                    <a:pt x="1683169" y="88874"/>
                  </a:lnTo>
                  <a:lnTo>
                    <a:pt x="1683169" y="104114"/>
                  </a:lnTo>
                  <a:lnTo>
                    <a:pt x="1698409" y="104114"/>
                  </a:lnTo>
                  <a:lnTo>
                    <a:pt x="1698409" y="88874"/>
                  </a:lnTo>
                  <a:close/>
                </a:path>
                <a:path w="3129915" h="105410">
                  <a:moveTo>
                    <a:pt x="1738033" y="88874"/>
                  </a:moveTo>
                  <a:lnTo>
                    <a:pt x="1722793" y="88874"/>
                  </a:lnTo>
                  <a:lnTo>
                    <a:pt x="1722793" y="104114"/>
                  </a:lnTo>
                  <a:lnTo>
                    <a:pt x="1738033" y="104114"/>
                  </a:lnTo>
                  <a:lnTo>
                    <a:pt x="1738033" y="88874"/>
                  </a:lnTo>
                  <a:close/>
                </a:path>
                <a:path w="3129915" h="105410">
                  <a:moveTo>
                    <a:pt x="1779181" y="88874"/>
                  </a:moveTo>
                  <a:lnTo>
                    <a:pt x="1762417" y="88874"/>
                  </a:lnTo>
                  <a:lnTo>
                    <a:pt x="1762417" y="104114"/>
                  </a:lnTo>
                  <a:lnTo>
                    <a:pt x="1779181" y="104114"/>
                  </a:lnTo>
                  <a:lnTo>
                    <a:pt x="1779181" y="88874"/>
                  </a:lnTo>
                  <a:close/>
                </a:path>
                <a:path w="3129915" h="105410">
                  <a:moveTo>
                    <a:pt x="1818805" y="88874"/>
                  </a:moveTo>
                  <a:lnTo>
                    <a:pt x="1803552" y="88874"/>
                  </a:lnTo>
                  <a:lnTo>
                    <a:pt x="1803552" y="104114"/>
                  </a:lnTo>
                  <a:lnTo>
                    <a:pt x="1818805" y="104114"/>
                  </a:lnTo>
                  <a:lnTo>
                    <a:pt x="1818805" y="88874"/>
                  </a:lnTo>
                  <a:close/>
                </a:path>
                <a:path w="3129915" h="105410">
                  <a:moveTo>
                    <a:pt x="1858429" y="88874"/>
                  </a:moveTo>
                  <a:lnTo>
                    <a:pt x="1843189" y="88874"/>
                  </a:lnTo>
                  <a:lnTo>
                    <a:pt x="1843189" y="104114"/>
                  </a:lnTo>
                  <a:lnTo>
                    <a:pt x="1858429" y="104114"/>
                  </a:lnTo>
                  <a:lnTo>
                    <a:pt x="1858429" y="88874"/>
                  </a:lnTo>
                  <a:close/>
                </a:path>
                <a:path w="3129915" h="105410">
                  <a:moveTo>
                    <a:pt x="1898053" y="88874"/>
                  </a:moveTo>
                  <a:lnTo>
                    <a:pt x="1882813" y="88874"/>
                  </a:lnTo>
                  <a:lnTo>
                    <a:pt x="1882813" y="104114"/>
                  </a:lnTo>
                  <a:lnTo>
                    <a:pt x="1898053" y="104114"/>
                  </a:lnTo>
                  <a:lnTo>
                    <a:pt x="1898053" y="88874"/>
                  </a:lnTo>
                  <a:close/>
                </a:path>
                <a:path w="3129915" h="105410">
                  <a:moveTo>
                    <a:pt x="1937677" y="88874"/>
                  </a:moveTo>
                  <a:lnTo>
                    <a:pt x="1922437" y="88874"/>
                  </a:lnTo>
                  <a:lnTo>
                    <a:pt x="1922437" y="104114"/>
                  </a:lnTo>
                  <a:lnTo>
                    <a:pt x="1937677" y="104114"/>
                  </a:lnTo>
                  <a:lnTo>
                    <a:pt x="1937677" y="88874"/>
                  </a:lnTo>
                  <a:close/>
                </a:path>
                <a:path w="3129915" h="105410">
                  <a:moveTo>
                    <a:pt x="1977301" y="88874"/>
                  </a:moveTo>
                  <a:lnTo>
                    <a:pt x="1962061" y="88874"/>
                  </a:lnTo>
                  <a:lnTo>
                    <a:pt x="1962061" y="104114"/>
                  </a:lnTo>
                  <a:lnTo>
                    <a:pt x="1977301" y="104114"/>
                  </a:lnTo>
                  <a:lnTo>
                    <a:pt x="1977301" y="88874"/>
                  </a:lnTo>
                  <a:close/>
                </a:path>
                <a:path w="3129915" h="105410">
                  <a:moveTo>
                    <a:pt x="2018449" y="88874"/>
                  </a:moveTo>
                  <a:lnTo>
                    <a:pt x="2003209" y="88874"/>
                  </a:lnTo>
                  <a:lnTo>
                    <a:pt x="2003209" y="104114"/>
                  </a:lnTo>
                  <a:lnTo>
                    <a:pt x="2018449" y="104114"/>
                  </a:lnTo>
                  <a:lnTo>
                    <a:pt x="2018449" y="88874"/>
                  </a:lnTo>
                  <a:close/>
                </a:path>
                <a:path w="3129915" h="105410">
                  <a:moveTo>
                    <a:pt x="2058073" y="88874"/>
                  </a:moveTo>
                  <a:lnTo>
                    <a:pt x="2042833" y="88874"/>
                  </a:lnTo>
                  <a:lnTo>
                    <a:pt x="2042833" y="104114"/>
                  </a:lnTo>
                  <a:lnTo>
                    <a:pt x="2058073" y="104114"/>
                  </a:lnTo>
                  <a:lnTo>
                    <a:pt x="2058073" y="88874"/>
                  </a:lnTo>
                  <a:close/>
                </a:path>
                <a:path w="3129915" h="105410">
                  <a:moveTo>
                    <a:pt x="2097697" y="88874"/>
                  </a:moveTo>
                  <a:lnTo>
                    <a:pt x="2082457" y="88874"/>
                  </a:lnTo>
                  <a:lnTo>
                    <a:pt x="2082457" y="104114"/>
                  </a:lnTo>
                  <a:lnTo>
                    <a:pt x="2097697" y="104114"/>
                  </a:lnTo>
                  <a:lnTo>
                    <a:pt x="2097697" y="88874"/>
                  </a:lnTo>
                  <a:close/>
                </a:path>
                <a:path w="3129915" h="105410">
                  <a:moveTo>
                    <a:pt x="2137321" y="88874"/>
                  </a:moveTo>
                  <a:lnTo>
                    <a:pt x="2122081" y="88874"/>
                  </a:lnTo>
                  <a:lnTo>
                    <a:pt x="2122081" y="104114"/>
                  </a:lnTo>
                  <a:lnTo>
                    <a:pt x="2137321" y="104114"/>
                  </a:lnTo>
                  <a:lnTo>
                    <a:pt x="2137321" y="88874"/>
                  </a:lnTo>
                  <a:close/>
                </a:path>
                <a:path w="3129915" h="105410">
                  <a:moveTo>
                    <a:pt x="2176945" y="88874"/>
                  </a:moveTo>
                  <a:lnTo>
                    <a:pt x="2161705" y="88874"/>
                  </a:lnTo>
                  <a:lnTo>
                    <a:pt x="2161705" y="104114"/>
                  </a:lnTo>
                  <a:lnTo>
                    <a:pt x="2176945" y="104114"/>
                  </a:lnTo>
                  <a:lnTo>
                    <a:pt x="2176945" y="88874"/>
                  </a:lnTo>
                  <a:close/>
                </a:path>
                <a:path w="3129915" h="105410">
                  <a:moveTo>
                    <a:pt x="2216569" y="88874"/>
                  </a:moveTo>
                  <a:lnTo>
                    <a:pt x="2201329" y="88874"/>
                  </a:lnTo>
                  <a:lnTo>
                    <a:pt x="2201329" y="104114"/>
                  </a:lnTo>
                  <a:lnTo>
                    <a:pt x="2216569" y="104114"/>
                  </a:lnTo>
                  <a:lnTo>
                    <a:pt x="2216569" y="88874"/>
                  </a:lnTo>
                  <a:close/>
                </a:path>
                <a:path w="3129915" h="105410">
                  <a:moveTo>
                    <a:pt x="2256193" y="88874"/>
                  </a:moveTo>
                  <a:lnTo>
                    <a:pt x="2240953" y="88874"/>
                  </a:lnTo>
                  <a:lnTo>
                    <a:pt x="2240953" y="104114"/>
                  </a:lnTo>
                  <a:lnTo>
                    <a:pt x="2256193" y="104114"/>
                  </a:lnTo>
                  <a:lnTo>
                    <a:pt x="2256193" y="88874"/>
                  </a:lnTo>
                  <a:close/>
                </a:path>
                <a:path w="3129915" h="105410">
                  <a:moveTo>
                    <a:pt x="2295817" y="88874"/>
                  </a:moveTo>
                  <a:lnTo>
                    <a:pt x="2280577" y="88874"/>
                  </a:lnTo>
                  <a:lnTo>
                    <a:pt x="2280577" y="104114"/>
                  </a:lnTo>
                  <a:lnTo>
                    <a:pt x="2295817" y="104114"/>
                  </a:lnTo>
                  <a:lnTo>
                    <a:pt x="2295817" y="88874"/>
                  </a:lnTo>
                  <a:close/>
                </a:path>
                <a:path w="3129915" h="105410">
                  <a:moveTo>
                    <a:pt x="2335441" y="88874"/>
                  </a:moveTo>
                  <a:lnTo>
                    <a:pt x="2320201" y="88874"/>
                  </a:lnTo>
                  <a:lnTo>
                    <a:pt x="2320201" y="104114"/>
                  </a:lnTo>
                  <a:lnTo>
                    <a:pt x="2335441" y="104114"/>
                  </a:lnTo>
                  <a:lnTo>
                    <a:pt x="2335441" y="88874"/>
                  </a:lnTo>
                  <a:close/>
                </a:path>
                <a:path w="3129915" h="105410">
                  <a:moveTo>
                    <a:pt x="2375065" y="88874"/>
                  </a:moveTo>
                  <a:lnTo>
                    <a:pt x="2359825" y="88874"/>
                  </a:lnTo>
                  <a:lnTo>
                    <a:pt x="2359825" y="104114"/>
                  </a:lnTo>
                  <a:lnTo>
                    <a:pt x="2375065" y="104114"/>
                  </a:lnTo>
                  <a:lnTo>
                    <a:pt x="2375065" y="88874"/>
                  </a:lnTo>
                  <a:close/>
                </a:path>
                <a:path w="3129915" h="105410">
                  <a:moveTo>
                    <a:pt x="2414689" y="88874"/>
                  </a:moveTo>
                  <a:lnTo>
                    <a:pt x="2399436" y="88874"/>
                  </a:lnTo>
                  <a:lnTo>
                    <a:pt x="2399436" y="104114"/>
                  </a:lnTo>
                  <a:lnTo>
                    <a:pt x="2414689" y="104114"/>
                  </a:lnTo>
                  <a:lnTo>
                    <a:pt x="2414689" y="88874"/>
                  </a:lnTo>
                  <a:close/>
                </a:path>
                <a:path w="3129915" h="105410">
                  <a:moveTo>
                    <a:pt x="2454313" y="88874"/>
                  </a:moveTo>
                  <a:lnTo>
                    <a:pt x="2439073" y="88874"/>
                  </a:lnTo>
                  <a:lnTo>
                    <a:pt x="2439073" y="104114"/>
                  </a:lnTo>
                  <a:lnTo>
                    <a:pt x="2454313" y="104114"/>
                  </a:lnTo>
                  <a:lnTo>
                    <a:pt x="2454313" y="88874"/>
                  </a:lnTo>
                  <a:close/>
                </a:path>
                <a:path w="3129915" h="105410">
                  <a:moveTo>
                    <a:pt x="2493937" y="88874"/>
                  </a:moveTo>
                  <a:lnTo>
                    <a:pt x="2478697" y="88874"/>
                  </a:lnTo>
                  <a:lnTo>
                    <a:pt x="2478697" y="104114"/>
                  </a:lnTo>
                  <a:lnTo>
                    <a:pt x="2493937" y="104114"/>
                  </a:lnTo>
                  <a:lnTo>
                    <a:pt x="2493937" y="88874"/>
                  </a:lnTo>
                  <a:close/>
                </a:path>
                <a:path w="3129915" h="105410">
                  <a:moveTo>
                    <a:pt x="2533561" y="88874"/>
                  </a:moveTo>
                  <a:lnTo>
                    <a:pt x="2518321" y="88874"/>
                  </a:lnTo>
                  <a:lnTo>
                    <a:pt x="2518321" y="104114"/>
                  </a:lnTo>
                  <a:lnTo>
                    <a:pt x="2533561" y="104114"/>
                  </a:lnTo>
                  <a:lnTo>
                    <a:pt x="2533561" y="88874"/>
                  </a:lnTo>
                  <a:close/>
                </a:path>
                <a:path w="3129915" h="105410">
                  <a:moveTo>
                    <a:pt x="2573172" y="88874"/>
                  </a:moveTo>
                  <a:lnTo>
                    <a:pt x="2557945" y="88874"/>
                  </a:lnTo>
                  <a:lnTo>
                    <a:pt x="2557945" y="104114"/>
                  </a:lnTo>
                  <a:lnTo>
                    <a:pt x="2573172" y="104114"/>
                  </a:lnTo>
                  <a:lnTo>
                    <a:pt x="2573172" y="88874"/>
                  </a:lnTo>
                  <a:close/>
                </a:path>
                <a:path w="3129915" h="105410">
                  <a:moveTo>
                    <a:pt x="2612809" y="88874"/>
                  </a:moveTo>
                  <a:lnTo>
                    <a:pt x="2597556" y="88874"/>
                  </a:lnTo>
                  <a:lnTo>
                    <a:pt x="2597556" y="104114"/>
                  </a:lnTo>
                  <a:lnTo>
                    <a:pt x="2612809" y="104114"/>
                  </a:lnTo>
                  <a:lnTo>
                    <a:pt x="2612809" y="88874"/>
                  </a:lnTo>
                  <a:close/>
                </a:path>
                <a:path w="3129915" h="105410">
                  <a:moveTo>
                    <a:pt x="2652420" y="88874"/>
                  </a:moveTo>
                  <a:lnTo>
                    <a:pt x="2637193" y="88874"/>
                  </a:lnTo>
                  <a:lnTo>
                    <a:pt x="2637193" y="104114"/>
                  </a:lnTo>
                  <a:lnTo>
                    <a:pt x="2652420" y="104114"/>
                  </a:lnTo>
                  <a:lnTo>
                    <a:pt x="2652420" y="88874"/>
                  </a:lnTo>
                  <a:close/>
                </a:path>
                <a:path w="3129915" h="105410">
                  <a:moveTo>
                    <a:pt x="2692057" y="88874"/>
                  </a:moveTo>
                  <a:lnTo>
                    <a:pt x="2676804" y="88874"/>
                  </a:lnTo>
                  <a:lnTo>
                    <a:pt x="2676804" y="104114"/>
                  </a:lnTo>
                  <a:lnTo>
                    <a:pt x="2692057" y="104114"/>
                  </a:lnTo>
                  <a:lnTo>
                    <a:pt x="2692057" y="88874"/>
                  </a:lnTo>
                  <a:close/>
                </a:path>
                <a:path w="3129915" h="105410">
                  <a:moveTo>
                    <a:pt x="2733205" y="88874"/>
                  </a:moveTo>
                  <a:lnTo>
                    <a:pt x="2717965" y="88874"/>
                  </a:lnTo>
                  <a:lnTo>
                    <a:pt x="2717965" y="104114"/>
                  </a:lnTo>
                  <a:lnTo>
                    <a:pt x="2733205" y="104114"/>
                  </a:lnTo>
                  <a:lnTo>
                    <a:pt x="2733205" y="88874"/>
                  </a:lnTo>
                  <a:close/>
                </a:path>
                <a:path w="3129915" h="105410">
                  <a:moveTo>
                    <a:pt x="2772829" y="88874"/>
                  </a:moveTo>
                  <a:lnTo>
                    <a:pt x="2757589" y="88874"/>
                  </a:lnTo>
                  <a:lnTo>
                    <a:pt x="2757589" y="104114"/>
                  </a:lnTo>
                  <a:lnTo>
                    <a:pt x="2772829" y="104114"/>
                  </a:lnTo>
                  <a:lnTo>
                    <a:pt x="2772829" y="88874"/>
                  </a:lnTo>
                  <a:close/>
                </a:path>
                <a:path w="3129915" h="105410">
                  <a:moveTo>
                    <a:pt x="2812453" y="88874"/>
                  </a:moveTo>
                  <a:lnTo>
                    <a:pt x="2797213" y="88874"/>
                  </a:lnTo>
                  <a:lnTo>
                    <a:pt x="2797213" y="104114"/>
                  </a:lnTo>
                  <a:lnTo>
                    <a:pt x="2812453" y="104114"/>
                  </a:lnTo>
                  <a:lnTo>
                    <a:pt x="2812453" y="88874"/>
                  </a:lnTo>
                  <a:close/>
                </a:path>
                <a:path w="3129915" h="105410">
                  <a:moveTo>
                    <a:pt x="2852077" y="88874"/>
                  </a:moveTo>
                  <a:lnTo>
                    <a:pt x="2836837" y="88874"/>
                  </a:lnTo>
                  <a:lnTo>
                    <a:pt x="2836837" y="104114"/>
                  </a:lnTo>
                  <a:lnTo>
                    <a:pt x="2852077" y="104114"/>
                  </a:lnTo>
                  <a:lnTo>
                    <a:pt x="2852077" y="88874"/>
                  </a:lnTo>
                  <a:close/>
                </a:path>
                <a:path w="3129915" h="105410">
                  <a:moveTo>
                    <a:pt x="2891688" y="88874"/>
                  </a:moveTo>
                  <a:lnTo>
                    <a:pt x="2876461" y="88874"/>
                  </a:lnTo>
                  <a:lnTo>
                    <a:pt x="2876461" y="104114"/>
                  </a:lnTo>
                  <a:lnTo>
                    <a:pt x="2891688" y="104114"/>
                  </a:lnTo>
                  <a:lnTo>
                    <a:pt x="2891688" y="88874"/>
                  </a:lnTo>
                  <a:close/>
                </a:path>
                <a:path w="3129915" h="105410">
                  <a:moveTo>
                    <a:pt x="2931325" y="88874"/>
                  </a:moveTo>
                  <a:lnTo>
                    <a:pt x="2916072" y="88874"/>
                  </a:lnTo>
                  <a:lnTo>
                    <a:pt x="2916072" y="104114"/>
                  </a:lnTo>
                  <a:lnTo>
                    <a:pt x="2931325" y="104114"/>
                  </a:lnTo>
                  <a:lnTo>
                    <a:pt x="2931325" y="88874"/>
                  </a:lnTo>
                  <a:close/>
                </a:path>
                <a:path w="3129915" h="105410">
                  <a:moveTo>
                    <a:pt x="2970949" y="88874"/>
                  </a:moveTo>
                  <a:lnTo>
                    <a:pt x="2955709" y="88874"/>
                  </a:lnTo>
                  <a:lnTo>
                    <a:pt x="2955709" y="104114"/>
                  </a:lnTo>
                  <a:lnTo>
                    <a:pt x="2970949" y="104114"/>
                  </a:lnTo>
                  <a:lnTo>
                    <a:pt x="2970949" y="88874"/>
                  </a:lnTo>
                  <a:close/>
                </a:path>
                <a:path w="3129915" h="105410">
                  <a:moveTo>
                    <a:pt x="3010573" y="88874"/>
                  </a:moveTo>
                  <a:lnTo>
                    <a:pt x="2995320" y="88874"/>
                  </a:lnTo>
                  <a:lnTo>
                    <a:pt x="2995320" y="104114"/>
                  </a:lnTo>
                  <a:lnTo>
                    <a:pt x="3010573" y="104114"/>
                  </a:lnTo>
                  <a:lnTo>
                    <a:pt x="3010573" y="88874"/>
                  </a:lnTo>
                  <a:close/>
                </a:path>
                <a:path w="3129915" h="105410">
                  <a:moveTo>
                    <a:pt x="3050197" y="88874"/>
                  </a:moveTo>
                  <a:lnTo>
                    <a:pt x="3034957" y="88874"/>
                  </a:lnTo>
                  <a:lnTo>
                    <a:pt x="3034957" y="104114"/>
                  </a:lnTo>
                  <a:lnTo>
                    <a:pt x="3050197" y="104114"/>
                  </a:lnTo>
                  <a:lnTo>
                    <a:pt x="3050197" y="88874"/>
                  </a:lnTo>
                  <a:close/>
                </a:path>
                <a:path w="3129915" h="105410">
                  <a:moveTo>
                    <a:pt x="3089821" y="88874"/>
                  </a:moveTo>
                  <a:lnTo>
                    <a:pt x="3074581" y="88874"/>
                  </a:lnTo>
                  <a:lnTo>
                    <a:pt x="3074581" y="104114"/>
                  </a:lnTo>
                  <a:lnTo>
                    <a:pt x="3089821" y="104114"/>
                  </a:lnTo>
                  <a:lnTo>
                    <a:pt x="3089821" y="88874"/>
                  </a:lnTo>
                  <a:close/>
                </a:path>
                <a:path w="3129915" h="105410">
                  <a:moveTo>
                    <a:pt x="3129445" y="88874"/>
                  </a:moveTo>
                  <a:lnTo>
                    <a:pt x="3114205" y="88874"/>
                  </a:lnTo>
                  <a:lnTo>
                    <a:pt x="3114205" y="104114"/>
                  </a:lnTo>
                  <a:lnTo>
                    <a:pt x="3129445" y="104114"/>
                  </a:lnTo>
                  <a:lnTo>
                    <a:pt x="3129445" y="88874"/>
                  </a:lnTo>
                  <a:close/>
                </a:path>
              </a:pathLst>
            </a:custGeom>
            <a:solidFill>
              <a:srgbClr val="000000"/>
            </a:solidFill>
          </p:spPr>
          <p:txBody>
            <a:bodyPr wrap="square" lIns="0" tIns="0" rIns="0" bIns="0" rtlCol="0"/>
            <a:lstStyle/>
            <a:p>
              <a:endParaRPr/>
            </a:p>
          </p:txBody>
        </p:sp>
        <p:sp>
          <p:nvSpPr>
            <p:cNvPr id="78" name="object 78"/>
            <p:cNvSpPr/>
            <p:nvPr/>
          </p:nvSpPr>
          <p:spPr>
            <a:xfrm>
              <a:off x="5609844" y="3534168"/>
              <a:ext cx="1047115" cy="15240"/>
            </a:xfrm>
            <a:custGeom>
              <a:avLst/>
              <a:gdLst/>
              <a:ahLst/>
              <a:cxnLst/>
              <a:rect l="l" t="t" r="r" b="b"/>
              <a:pathLst>
                <a:path w="1047115" h="15239">
                  <a:moveTo>
                    <a:pt x="15240" y="0"/>
                  </a:moveTo>
                  <a:lnTo>
                    <a:pt x="0" y="0"/>
                  </a:lnTo>
                  <a:lnTo>
                    <a:pt x="0" y="15240"/>
                  </a:lnTo>
                  <a:lnTo>
                    <a:pt x="15240" y="15240"/>
                  </a:lnTo>
                  <a:lnTo>
                    <a:pt x="15240" y="0"/>
                  </a:lnTo>
                  <a:close/>
                </a:path>
                <a:path w="1047115" h="15239">
                  <a:moveTo>
                    <a:pt x="54851" y="0"/>
                  </a:moveTo>
                  <a:lnTo>
                    <a:pt x="39624" y="0"/>
                  </a:lnTo>
                  <a:lnTo>
                    <a:pt x="39624" y="15240"/>
                  </a:lnTo>
                  <a:lnTo>
                    <a:pt x="54851" y="15240"/>
                  </a:lnTo>
                  <a:lnTo>
                    <a:pt x="54851" y="0"/>
                  </a:lnTo>
                  <a:close/>
                </a:path>
                <a:path w="1047115" h="15239">
                  <a:moveTo>
                    <a:pt x="94488" y="0"/>
                  </a:moveTo>
                  <a:lnTo>
                    <a:pt x="79248" y="0"/>
                  </a:lnTo>
                  <a:lnTo>
                    <a:pt x="79248" y="15240"/>
                  </a:lnTo>
                  <a:lnTo>
                    <a:pt x="94488" y="15240"/>
                  </a:lnTo>
                  <a:lnTo>
                    <a:pt x="94488" y="0"/>
                  </a:lnTo>
                  <a:close/>
                </a:path>
                <a:path w="1047115" h="15239">
                  <a:moveTo>
                    <a:pt x="134099" y="0"/>
                  </a:moveTo>
                  <a:lnTo>
                    <a:pt x="118872" y="0"/>
                  </a:lnTo>
                  <a:lnTo>
                    <a:pt x="118872" y="15240"/>
                  </a:lnTo>
                  <a:lnTo>
                    <a:pt x="134099" y="15240"/>
                  </a:lnTo>
                  <a:lnTo>
                    <a:pt x="134099" y="0"/>
                  </a:lnTo>
                  <a:close/>
                </a:path>
                <a:path w="1047115" h="15239">
                  <a:moveTo>
                    <a:pt x="173736" y="0"/>
                  </a:moveTo>
                  <a:lnTo>
                    <a:pt x="158483" y="0"/>
                  </a:lnTo>
                  <a:lnTo>
                    <a:pt x="158483" y="15240"/>
                  </a:lnTo>
                  <a:lnTo>
                    <a:pt x="173736" y="15240"/>
                  </a:lnTo>
                  <a:lnTo>
                    <a:pt x="173736" y="0"/>
                  </a:lnTo>
                  <a:close/>
                </a:path>
                <a:path w="1047115" h="15239">
                  <a:moveTo>
                    <a:pt x="213360" y="0"/>
                  </a:moveTo>
                  <a:lnTo>
                    <a:pt x="198120" y="0"/>
                  </a:lnTo>
                  <a:lnTo>
                    <a:pt x="198120" y="15240"/>
                  </a:lnTo>
                  <a:lnTo>
                    <a:pt x="213360" y="15240"/>
                  </a:lnTo>
                  <a:lnTo>
                    <a:pt x="213360" y="0"/>
                  </a:lnTo>
                  <a:close/>
                </a:path>
                <a:path w="1047115" h="15239">
                  <a:moveTo>
                    <a:pt x="252984" y="0"/>
                  </a:moveTo>
                  <a:lnTo>
                    <a:pt x="237744" y="0"/>
                  </a:lnTo>
                  <a:lnTo>
                    <a:pt x="237744" y="15240"/>
                  </a:lnTo>
                  <a:lnTo>
                    <a:pt x="252984" y="15240"/>
                  </a:lnTo>
                  <a:lnTo>
                    <a:pt x="252984" y="0"/>
                  </a:lnTo>
                  <a:close/>
                </a:path>
                <a:path w="1047115" h="15239">
                  <a:moveTo>
                    <a:pt x="292608" y="0"/>
                  </a:moveTo>
                  <a:lnTo>
                    <a:pt x="277368" y="0"/>
                  </a:lnTo>
                  <a:lnTo>
                    <a:pt x="277368" y="15240"/>
                  </a:lnTo>
                  <a:lnTo>
                    <a:pt x="292608" y="15240"/>
                  </a:lnTo>
                  <a:lnTo>
                    <a:pt x="292608" y="0"/>
                  </a:lnTo>
                  <a:close/>
                </a:path>
                <a:path w="1047115" h="15239">
                  <a:moveTo>
                    <a:pt x="332232" y="0"/>
                  </a:moveTo>
                  <a:lnTo>
                    <a:pt x="316992" y="0"/>
                  </a:lnTo>
                  <a:lnTo>
                    <a:pt x="316992" y="15240"/>
                  </a:lnTo>
                  <a:lnTo>
                    <a:pt x="332232" y="15240"/>
                  </a:lnTo>
                  <a:lnTo>
                    <a:pt x="332232" y="0"/>
                  </a:lnTo>
                  <a:close/>
                </a:path>
                <a:path w="1047115" h="15239">
                  <a:moveTo>
                    <a:pt x="371856" y="0"/>
                  </a:moveTo>
                  <a:lnTo>
                    <a:pt x="356616" y="0"/>
                  </a:lnTo>
                  <a:lnTo>
                    <a:pt x="356616" y="15240"/>
                  </a:lnTo>
                  <a:lnTo>
                    <a:pt x="371856" y="15240"/>
                  </a:lnTo>
                  <a:lnTo>
                    <a:pt x="371856" y="0"/>
                  </a:lnTo>
                  <a:close/>
                </a:path>
                <a:path w="1047115" h="15239">
                  <a:moveTo>
                    <a:pt x="411467" y="0"/>
                  </a:moveTo>
                  <a:lnTo>
                    <a:pt x="396240" y="0"/>
                  </a:lnTo>
                  <a:lnTo>
                    <a:pt x="396240" y="15240"/>
                  </a:lnTo>
                  <a:lnTo>
                    <a:pt x="411467" y="15240"/>
                  </a:lnTo>
                  <a:lnTo>
                    <a:pt x="411467" y="0"/>
                  </a:lnTo>
                  <a:close/>
                </a:path>
                <a:path w="1047115" h="15239">
                  <a:moveTo>
                    <a:pt x="451104" y="0"/>
                  </a:moveTo>
                  <a:lnTo>
                    <a:pt x="435851" y="0"/>
                  </a:lnTo>
                  <a:lnTo>
                    <a:pt x="435851" y="15240"/>
                  </a:lnTo>
                  <a:lnTo>
                    <a:pt x="451104" y="15240"/>
                  </a:lnTo>
                  <a:lnTo>
                    <a:pt x="451104" y="0"/>
                  </a:lnTo>
                  <a:close/>
                </a:path>
                <a:path w="1047115" h="15239">
                  <a:moveTo>
                    <a:pt x="490715" y="0"/>
                  </a:moveTo>
                  <a:lnTo>
                    <a:pt x="475488" y="0"/>
                  </a:lnTo>
                  <a:lnTo>
                    <a:pt x="475488" y="15240"/>
                  </a:lnTo>
                  <a:lnTo>
                    <a:pt x="490715" y="15240"/>
                  </a:lnTo>
                  <a:lnTo>
                    <a:pt x="490715" y="0"/>
                  </a:lnTo>
                  <a:close/>
                </a:path>
                <a:path w="1047115" h="15239">
                  <a:moveTo>
                    <a:pt x="530352" y="0"/>
                  </a:moveTo>
                  <a:lnTo>
                    <a:pt x="515099" y="0"/>
                  </a:lnTo>
                  <a:lnTo>
                    <a:pt x="515099" y="15240"/>
                  </a:lnTo>
                  <a:lnTo>
                    <a:pt x="530352" y="15240"/>
                  </a:lnTo>
                  <a:lnTo>
                    <a:pt x="530352" y="0"/>
                  </a:lnTo>
                  <a:close/>
                </a:path>
                <a:path w="1047115" h="15239">
                  <a:moveTo>
                    <a:pt x="571500" y="0"/>
                  </a:moveTo>
                  <a:lnTo>
                    <a:pt x="556260" y="0"/>
                  </a:lnTo>
                  <a:lnTo>
                    <a:pt x="556260" y="15240"/>
                  </a:lnTo>
                  <a:lnTo>
                    <a:pt x="571500" y="15240"/>
                  </a:lnTo>
                  <a:lnTo>
                    <a:pt x="571500" y="0"/>
                  </a:lnTo>
                  <a:close/>
                </a:path>
                <a:path w="1047115" h="15239">
                  <a:moveTo>
                    <a:pt x="611124" y="0"/>
                  </a:moveTo>
                  <a:lnTo>
                    <a:pt x="595884" y="0"/>
                  </a:lnTo>
                  <a:lnTo>
                    <a:pt x="595884" y="15240"/>
                  </a:lnTo>
                  <a:lnTo>
                    <a:pt x="611124" y="15240"/>
                  </a:lnTo>
                  <a:lnTo>
                    <a:pt x="611124" y="0"/>
                  </a:lnTo>
                  <a:close/>
                </a:path>
                <a:path w="1047115" h="15239">
                  <a:moveTo>
                    <a:pt x="650748" y="0"/>
                  </a:moveTo>
                  <a:lnTo>
                    <a:pt x="635508" y="0"/>
                  </a:lnTo>
                  <a:lnTo>
                    <a:pt x="635508" y="15240"/>
                  </a:lnTo>
                  <a:lnTo>
                    <a:pt x="650748" y="15240"/>
                  </a:lnTo>
                  <a:lnTo>
                    <a:pt x="650748" y="0"/>
                  </a:lnTo>
                  <a:close/>
                </a:path>
                <a:path w="1047115" h="15239">
                  <a:moveTo>
                    <a:pt x="690372" y="0"/>
                  </a:moveTo>
                  <a:lnTo>
                    <a:pt x="675132" y="0"/>
                  </a:lnTo>
                  <a:lnTo>
                    <a:pt x="675132" y="15240"/>
                  </a:lnTo>
                  <a:lnTo>
                    <a:pt x="690372" y="15240"/>
                  </a:lnTo>
                  <a:lnTo>
                    <a:pt x="690372" y="0"/>
                  </a:lnTo>
                  <a:close/>
                </a:path>
                <a:path w="1047115" h="15239">
                  <a:moveTo>
                    <a:pt x="729983" y="0"/>
                  </a:moveTo>
                  <a:lnTo>
                    <a:pt x="714756" y="0"/>
                  </a:lnTo>
                  <a:lnTo>
                    <a:pt x="714756" y="15240"/>
                  </a:lnTo>
                  <a:lnTo>
                    <a:pt x="729983" y="15240"/>
                  </a:lnTo>
                  <a:lnTo>
                    <a:pt x="729983" y="0"/>
                  </a:lnTo>
                  <a:close/>
                </a:path>
                <a:path w="1047115" h="15239">
                  <a:moveTo>
                    <a:pt x="769620" y="0"/>
                  </a:moveTo>
                  <a:lnTo>
                    <a:pt x="754367" y="0"/>
                  </a:lnTo>
                  <a:lnTo>
                    <a:pt x="754367" y="15240"/>
                  </a:lnTo>
                  <a:lnTo>
                    <a:pt x="769620" y="15240"/>
                  </a:lnTo>
                  <a:lnTo>
                    <a:pt x="769620" y="0"/>
                  </a:lnTo>
                  <a:close/>
                </a:path>
                <a:path w="1047115" h="15239">
                  <a:moveTo>
                    <a:pt x="809244" y="0"/>
                  </a:moveTo>
                  <a:lnTo>
                    <a:pt x="794004" y="0"/>
                  </a:lnTo>
                  <a:lnTo>
                    <a:pt x="794004" y="15240"/>
                  </a:lnTo>
                  <a:lnTo>
                    <a:pt x="809244" y="15240"/>
                  </a:lnTo>
                  <a:lnTo>
                    <a:pt x="809244" y="0"/>
                  </a:lnTo>
                  <a:close/>
                </a:path>
                <a:path w="1047115" h="15239">
                  <a:moveTo>
                    <a:pt x="848868" y="0"/>
                  </a:moveTo>
                  <a:lnTo>
                    <a:pt x="833628" y="0"/>
                  </a:lnTo>
                  <a:lnTo>
                    <a:pt x="833628" y="15240"/>
                  </a:lnTo>
                  <a:lnTo>
                    <a:pt x="848868" y="15240"/>
                  </a:lnTo>
                  <a:lnTo>
                    <a:pt x="848868" y="0"/>
                  </a:lnTo>
                  <a:close/>
                </a:path>
                <a:path w="1047115" h="15239">
                  <a:moveTo>
                    <a:pt x="888492" y="0"/>
                  </a:moveTo>
                  <a:lnTo>
                    <a:pt x="873252" y="0"/>
                  </a:lnTo>
                  <a:lnTo>
                    <a:pt x="873252" y="15240"/>
                  </a:lnTo>
                  <a:lnTo>
                    <a:pt x="888492" y="15240"/>
                  </a:lnTo>
                  <a:lnTo>
                    <a:pt x="888492" y="0"/>
                  </a:lnTo>
                  <a:close/>
                </a:path>
                <a:path w="1047115" h="15239">
                  <a:moveTo>
                    <a:pt x="928116" y="0"/>
                  </a:moveTo>
                  <a:lnTo>
                    <a:pt x="912876" y="0"/>
                  </a:lnTo>
                  <a:lnTo>
                    <a:pt x="912876" y="15240"/>
                  </a:lnTo>
                  <a:lnTo>
                    <a:pt x="928116" y="15240"/>
                  </a:lnTo>
                  <a:lnTo>
                    <a:pt x="928116" y="0"/>
                  </a:lnTo>
                  <a:close/>
                </a:path>
                <a:path w="1047115" h="15239">
                  <a:moveTo>
                    <a:pt x="967740" y="0"/>
                  </a:moveTo>
                  <a:lnTo>
                    <a:pt x="952500" y="0"/>
                  </a:lnTo>
                  <a:lnTo>
                    <a:pt x="952500" y="15240"/>
                  </a:lnTo>
                  <a:lnTo>
                    <a:pt x="967740" y="15240"/>
                  </a:lnTo>
                  <a:lnTo>
                    <a:pt x="967740" y="0"/>
                  </a:lnTo>
                  <a:close/>
                </a:path>
                <a:path w="1047115" h="15239">
                  <a:moveTo>
                    <a:pt x="1007351" y="0"/>
                  </a:moveTo>
                  <a:lnTo>
                    <a:pt x="992124" y="0"/>
                  </a:lnTo>
                  <a:lnTo>
                    <a:pt x="992124" y="15240"/>
                  </a:lnTo>
                  <a:lnTo>
                    <a:pt x="1007351" y="15240"/>
                  </a:lnTo>
                  <a:lnTo>
                    <a:pt x="1007351" y="0"/>
                  </a:lnTo>
                  <a:close/>
                </a:path>
                <a:path w="1047115" h="15239">
                  <a:moveTo>
                    <a:pt x="1046988" y="0"/>
                  </a:moveTo>
                  <a:lnTo>
                    <a:pt x="1031748" y="0"/>
                  </a:lnTo>
                  <a:lnTo>
                    <a:pt x="1031748" y="15240"/>
                  </a:lnTo>
                  <a:lnTo>
                    <a:pt x="1046988" y="15240"/>
                  </a:lnTo>
                  <a:lnTo>
                    <a:pt x="1046988" y="0"/>
                  </a:lnTo>
                  <a:close/>
                </a:path>
              </a:pathLst>
            </a:custGeom>
            <a:solidFill>
              <a:srgbClr val="000000"/>
            </a:solidFill>
          </p:spPr>
          <p:txBody>
            <a:bodyPr wrap="square" lIns="0" tIns="0" rIns="0" bIns="0" rtlCol="0"/>
            <a:lstStyle/>
            <a:p>
              <a:endParaRPr/>
            </a:p>
          </p:txBody>
        </p:sp>
        <p:pic>
          <p:nvPicPr>
            <p:cNvPr id="79" name="object 79"/>
            <p:cNvPicPr/>
            <p:nvPr/>
          </p:nvPicPr>
          <p:blipFill>
            <a:blip r:embed="rId30" cstate="print"/>
            <a:stretch>
              <a:fillRect/>
            </a:stretch>
          </p:blipFill>
          <p:spPr>
            <a:xfrm>
              <a:off x="6678263" y="3446811"/>
              <a:ext cx="67151" cy="103822"/>
            </a:xfrm>
            <a:prstGeom prst="rect">
              <a:avLst/>
            </a:prstGeom>
          </p:spPr>
        </p:pic>
      </p:grpSp>
      <p:pic>
        <p:nvPicPr>
          <p:cNvPr id="80" name="object 80"/>
          <p:cNvPicPr/>
          <p:nvPr/>
        </p:nvPicPr>
        <p:blipFill>
          <a:blip r:embed="rId32" cstate="print"/>
          <a:stretch>
            <a:fillRect/>
          </a:stretch>
        </p:blipFill>
        <p:spPr>
          <a:xfrm>
            <a:off x="1239392" y="3683317"/>
            <a:ext cx="184689" cy="102298"/>
          </a:xfrm>
          <a:prstGeom prst="rect">
            <a:avLst/>
          </a:prstGeom>
        </p:spPr>
      </p:pic>
      <p:grpSp>
        <p:nvGrpSpPr>
          <p:cNvPr id="81" name="object 81"/>
          <p:cNvGrpSpPr/>
          <p:nvPr/>
        </p:nvGrpSpPr>
        <p:grpSpPr>
          <a:xfrm>
            <a:off x="1666779" y="3684841"/>
            <a:ext cx="653415" cy="102870"/>
            <a:chOff x="1666779" y="3684841"/>
            <a:chExt cx="653415" cy="102870"/>
          </a:xfrm>
        </p:grpSpPr>
        <p:pic>
          <p:nvPicPr>
            <p:cNvPr id="82" name="object 82"/>
            <p:cNvPicPr/>
            <p:nvPr/>
          </p:nvPicPr>
          <p:blipFill>
            <a:blip r:embed="rId33" cstate="print"/>
            <a:stretch>
              <a:fillRect/>
            </a:stretch>
          </p:blipFill>
          <p:spPr>
            <a:xfrm>
              <a:off x="1666779" y="3684841"/>
              <a:ext cx="163353" cy="102298"/>
            </a:xfrm>
            <a:prstGeom prst="rect">
              <a:avLst/>
            </a:prstGeom>
          </p:spPr>
        </p:pic>
        <p:pic>
          <p:nvPicPr>
            <p:cNvPr id="83" name="object 83"/>
            <p:cNvPicPr/>
            <p:nvPr/>
          </p:nvPicPr>
          <p:blipFill>
            <a:blip r:embed="rId34" cstate="print"/>
            <a:stretch>
              <a:fillRect/>
            </a:stretch>
          </p:blipFill>
          <p:spPr>
            <a:xfrm>
              <a:off x="1851469" y="3684841"/>
              <a:ext cx="265652" cy="99250"/>
            </a:xfrm>
            <a:prstGeom prst="rect">
              <a:avLst/>
            </a:prstGeom>
          </p:spPr>
        </p:pic>
        <p:pic>
          <p:nvPicPr>
            <p:cNvPr id="84" name="object 84"/>
            <p:cNvPicPr/>
            <p:nvPr/>
          </p:nvPicPr>
          <p:blipFill>
            <a:blip r:embed="rId35" cstate="print"/>
            <a:stretch>
              <a:fillRect/>
            </a:stretch>
          </p:blipFill>
          <p:spPr>
            <a:xfrm>
              <a:off x="2138457" y="3684841"/>
              <a:ext cx="181641" cy="99250"/>
            </a:xfrm>
            <a:prstGeom prst="rect">
              <a:avLst/>
            </a:prstGeom>
          </p:spPr>
        </p:pic>
      </p:grpSp>
      <p:grpSp>
        <p:nvGrpSpPr>
          <p:cNvPr id="85" name="object 85"/>
          <p:cNvGrpSpPr/>
          <p:nvPr/>
        </p:nvGrpSpPr>
        <p:grpSpPr>
          <a:xfrm>
            <a:off x="2374392" y="3681793"/>
            <a:ext cx="1115060" cy="105410"/>
            <a:chOff x="2374392" y="3681793"/>
            <a:chExt cx="1115060" cy="105410"/>
          </a:xfrm>
        </p:grpSpPr>
        <p:sp>
          <p:nvSpPr>
            <p:cNvPr id="86" name="object 86"/>
            <p:cNvSpPr/>
            <p:nvPr/>
          </p:nvSpPr>
          <p:spPr>
            <a:xfrm>
              <a:off x="2374392" y="3683508"/>
              <a:ext cx="15240" cy="100965"/>
            </a:xfrm>
            <a:custGeom>
              <a:avLst/>
              <a:gdLst/>
              <a:ahLst/>
              <a:cxnLst/>
              <a:rect l="l" t="t" r="r" b="b"/>
              <a:pathLst>
                <a:path w="15239" h="100964">
                  <a:moveTo>
                    <a:pt x="15240" y="100583"/>
                  </a:moveTo>
                  <a:lnTo>
                    <a:pt x="0" y="100583"/>
                  </a:lnTo>
                  <a:lnTo>
                    <a:pt x="0" y="0"/>
                  </a:lnTo>
                  <a:lnTo>
                    <a:pt x="15240" y="0"/>
                  </a:lnTo>
                  <a:lnTo>
                    <a:pt x="15240" y="100583"/>
                  </a:lnTo>
                  <a:close/>
                </a:path>
              </a:pathLst>
            </a:custGeom>
            <a:solidFill>
              <a:srgbClr val="000000"/>
            </a:solidFill>
          </p:spPr>
          <p:txBody>
            <a:bodyPr wrap="square" lIns="0" tIns="0" rIns="0" bIns="0" rtlCol="0"/>
            <a:lstStyle/>
            <a:p>
              <a:endParaRPr/>
            </a:p>
          </p:txBody>
        </p:sp>
        <p:pic>
          <p:nvPicPr>
            <p:cNvPr id="87" name="object 87"/>
            <p:cNvPicPr/>
            <p:nvPr/>
          </p:nvPicPr>
          <p:blipFill>
            <a:blip r:embed="rId36" cstate="print"/>
            <a:stretch>
              <a:fillRect/>
            </a:stretch>
          </p:blipFill>
          <p:spPr>
            <a:xfrm>
              <a:off x="2411730" y="3684841"/>
              <a:ext cx="96202" cy="99250"/>
            </a:xfrm>
            <a:prstGeom prst="rect">
              <a:avLst/>
            </a:prstGeom>
          </p:spPr>
        </p:pic>
        <p:sp>
          <p:nvSpPr>
            <p:cNvPr id="88" name="object 88"/>
            <p:cNvSpPr/>
            <p:nvPr/>
          </p:nvSpPr>
          <p:spPr>
            <a:xfrm>
              <a:off x="2529268" y="3681793"/>
              <a:ext cx="584835" cy="105410"/>
            </a:xfrm>
            <a:custGeom>
              <a:avLst/>
              <a:gdLst/>
              <a:ahLst/>
              <a:cxnLst/>
              <a:rect l="l" t="t" r="r" b="b"/>
              <a:pathLst>
                <a:path w="584835" h="105410">
                  <a:moveTo>
                    <a:pt x="76288" y="21437"/>
                  </a:moveTo>
                  <a:lnTo>
                    <a:pt x="73240" y="18389"/>
                  </a:lnTo>
                  <a:lnTo>
                    <a:pt x="71716" y="13716"/>
                  </a:lnTo>
                  <a:lnTo>
                    <a:pt x="65620" y="7620"/>
                  </a:lnTo>
                  <a:lnTo>
                    <a:pt x="62572" y="6096"/>
                  </a:lnTo>
                  <a:lnTo>
                    <a:pt x="62572" y="24485"/>
                  </a:lnTo>
                  <a:lnTo>
                    <a:pt x="62572" y="38201"/>
                  </a:lnTo>
                  <a:lnTo>
                    <a:pt x="61048" y="42773"/>
                  </a:lnTo>
                  <a:lnTo>
                    <a:pt x="58000" y="45821"/>
                  </a:lnTo>
                  <a:lnTo>
                    <a:pt x="53428" y="48869"/>
                  </a:lnTo>
                  <a:lnTo>
                    <a:pt x="47332" y="50393"/>
                  </a:lnTo>
                  <a:lnTo>
                    <a:pt x="13716" y="50393"/>
                  </a:lnTo>
                  <a:lnTo>
                    <a:pt x="13716" y="13716"/>
                  </a:lnTo>
                  <a:lnTo>
                    <a:pt x="45808" y="13716"/>
                  </a:lnTo>
                  <a:lnTo>
                    <a:pt x="48856" y="15240"/>
                  </a:lnTo>
                  <a:lnTo>
                    <a:pt x="51904" y="15240"/>
                  </a:lnTo>
                  <a:lnTo>
                    <a:pt x="54952" y="16865"/>
                  </a:lnTo>
                  <a:lnTo>
                    <a:pt x="58000" y="18389"/>
                  </a:lnTo>
                  <a:lnTo>
                    <a:pt x="59524" y="21437"/>
                  </a:lnTo>
                  <a:lnTo>
                    <a:pt x="62572" y="24485"/>
                  </a:lnTo>
                  <a:lnTo>
                    <a:pt x="62572" y="6096"/>
                  </a:lnTo>
                  <a:lnTo>
                    <a:pt x="53428" y="3048"/>
                  </a:lnTo>
                  <a:lnTo>
                    <a:pt x="0" y="3048"/>
                  </a:lnTo>
                  <a:lnTo>
                    <a:pt x="0" y="102298"/>
                  </a:lnTo>
                  <a:lnTo>
                    <a:pt x="13716" y="102298"/>
                  </a:lnTo>
                  <a:lnTo>
                    <a:pt x="13716" y="62585"/>
                  </a:lnTo>
                  <a:lnTo>
                    <a:pt x="39712" y="62585"/>
                  </a:lnTo>
                  <a:lnTo>
                    <a:pt x="71716" y="50393"/>
                  </a:lnTo>
                  <a:lnTo>
                    <a:pt x="74764" y="47345"/>
                  </a:lnTo>
                  <a:lnTo>
                    <a:pt x="76288" y="39725"/>
                  </a:lnTo>
                  <a:lnTo>
                    <a:pt x="76288" y="21437"/>
                  </a:lnTo>
                  <a:close/>
                </a:path>
                <a:path w="584835" h="105410">
                  <a:moveTo>
                    <a:pt x="181635" y="102298"/>
                  </a:moveTo>
                  <a:lnTo>
                    <a:pt x="164871" y="74777"/>
                  </a:lnTo>
                  <a:lnTo>
                    <a:pt x="161823" y="70205"/>
                  </a:lnTo>
                  <a:lnTo>
                    <a:pt x="154203" y="62585"/>
                  </a:lnTo>
                  <a:lnTo>
                    <a:pt x="151155" y="61061"/>
                  </a:lnTo>
                  <a:lnTo>
                    <a:pt x="149631" y="59537"/>
                  </a:lnTo>
                  <a:lnTo>
                    <a:pt x="147294" y="58013"/>
                  </a:lnTo>
                  <a:lnTo>
                    <a:pt x="144970" y="56489"/>
                  </a:lnTo>
                  <a:lnTo>
                    <a:pt x="155727" y="56489"/>
                  </a:lnTo>
                  <a:lnTo>
                    <a:pt x="161823" y="53441"/>
                  </a:lnTo>
                  <a:lnTo>
                    <a:pt x="166395" y="47345"/>
                  </a:lnTo>
                  <a:lnTo>
                    <a:pt x="170967" y="42773"/>
                  </a:lnTo>
                  <a:lnTo>
                    <a:pt x="174015" y="36677"/>
                  </a:lnTo>
                  <a:lnTo>
                    <a:pt x="174015" y="24485"/>
                  </a:lnTo>
                  <a:lnTo>
                    <a:pt x="172491" y="19913"/>
                  </a:lnTo>
                  <a:lnTo>
                    <a:pt x="169443" y="15240"/>
                  </a:lnTo>
                  <a:lnTo>
                    <a:pt x="168427" y="13716"/>
                  </a:lnTo>
                  <a:lnTo>
                    <a:pt x="166395" y="10668"/>
                  </a:lnTo>
                  <a:lnTo>
                    <a:pt x="163347" y="7620"/>
                  </a:lnTo>
                  <a:lnTo>
                    <a:pt x="160299" y="5588"/>
                  </a:lnTo>
                  <a:lnTo>
                    <a:pt x="160299" y="24485"/>
                  </a:lnTo>
                  <a:lnTo>
                    <a:pt x="160299" y="33629"/>
                  </a:lnTo>
                  <a:lnTo>
                    <a:pt x="158775" y="36677"/>
                  </a:lnTo>
                  <a:lnTo>
                    <a:pt x="157251" y="38201"/>
                  </a:lnTo>
                  <a:lnTo>
                    <a:pt x="155727" y="41249"/>
                  </a:lnTo>
                  <a:lnTo>
                    <a:pt x="152679" y="44297"/>
                  </a:lnTo>
                  <a:lnTo>
                    <a:pt x="149631" y="44297"/>
                  </a:lnTo>
                  <a:lnTo>
                    <a:pt x="146494" y="45821"/>
                  </a:lnTo>
                  <a:lnTo>
                    <a:pt x="141922" y="47345"/>
                  </a:lnTo>
                  <a:lnTo>
                    <a:pt x="106870" y="47345"/>
                  </a:lnTo>
                  <a:lnTo>
                    <a:pt x="106870" y="13716"/>
                  </a:lnTo>
                  <a:lnTo>
                    <a:pt x="146494" y="13716"/>
                  </a:lnTo>
                  <a:lnTo>
                    <a:pt x="151155" y="15240"/>
                  </a:lnTo>
                  <a:lnTo>
                    <a:pt x="155727" y="18389"/>
                  </a:lnTo>
                  <a:lnTo>
                    <a:pt x="158775" y="21437"/>
                  </a:lnTo>
                  <a:lnTo>
                    <a:pt x="160299" y="24485"/>
                  </a:lnTo>
                  <a:lnTo>
                    <a:pt x="160299" y="5588"/>
                  </a:lnTo>
                  <a:lnTo>
                    <a:pt x="158775" y="4572"/>
                  </a:lnTo>
                  <a:lnTo>
                    <a:pt x="154203" y="3048"/>
                  </a:lnTo>
                  <a:lnTo>
                    <a:pt x="93154" y="3048"/>
                  </a:lnTo>
                  <a:lnTo>
                    <a:pt x="93154" y="102298"/>
                  </a:lnTo>
                  <a:lnTo>
                    <a:pt x="106870" y="102298"/>
                  </a:lnTo>
                  <a:lnTo>
                    <a:pt x="106870" y="58013"/>
                  </a:lnTo>
                  <a:lnTo>
                    <a:pt x="129730" y="58013"/>
                  </a:lnTo>
                  <a:lnTo>
                    <a:pt x="131254" y="59537"/>
                  </a:lnTo>
                  <a:lnTo>
                    <a:pt x="134302" y="59537"/>
                  </a:lnTo>
                  <a:lnTo>
                    <a:pt x="140398" y="65633"/>
                  </a:lnTo>
                  <a:lnTo>
                    <a:pt x="141922" y="68681"/>
                  </a:lnTo>
                  <a:lnTo>
                    <a:pt x="144970" y="71729"/>
                  </a:lnTo>
                  <a:lnTo>
                    <a:pt x="148107" y="76301"/>
                  </a:lnTo>
                  <a:lnTo>
                    <a:pt x="152679" y="82397"/>
                  </a:lnTo>
                  <a:lnTo>
                    <a:pt x="164871" y="102298"/>
                  </a:lnTo>
                  <a:lnTo>
                    <a:pt x="181635" y="102298"/>
                  </a:lnTo>
                  <a:close/>
                </a:path>
                <a:path w="584835" h="105410">
                  <a:moveTo>
                    <a:pt x="285457" y="53441"/>
                  </a:moveTo>
                  <a:lnTo>
                    <a:pt x="272872" y="15671"/>
                  </a:lnTo>
                  <a:lnTo>
                    <a:pt x="271741" y="14681"/>
                  </a:lnTo>
                  <a:lnTo>
                    <a:pt x="271741" y="36677"/>
                  </a:lnTo>
                  <a:lnTo>
                    <a:pt x="271741" y="53441"/>
                  </a:lnTo>
                  <a:lnTo>
                    <a:pt x="251460" y="90589"/>
                  </a:lnTo>
                  <a:lnTo>
                    <a:pt x="238125" y="93065"/>
                  </a:lnTo>
                  <a:lnTo>
                    <a:pt x="230670" y="92468"/>
                  </a:lnTo>
                  <a:lnTo>
                    <a:pt x="203796" y="62255"/>
                  </a:lnTo>
                  <a:lnTo>
                    <a:pt x="202971" y="53441"/>
                  </a:lnTo>
                  <a:lnTo>
                    <a:pt x="203796" y="43510"/>
                  </a:lnTo>
                  <a:lnTo>
                    <a:pt x="231521" y="12776"/>
                  </a:lnTo>
                  <a:lnTo>
                    <a:pt x="238125" y="12192"/>
                  </a:lnTo>
                  <a:lnTo>
                    <a:pt x="244221" y="12192"/>
                  </a:lnTo>
                  <a:lnTo>
                    <a:pt x="271741" y="36677"/>
                  </a:lnTo>
                  <a:lnTo>
                    <a:pt x="271741" y="14681"/>
                  </a:lnTo>
                  <a:lnTo>
                    <a:pt x="238125" y="0"/>
                  </a:lnTo>
                  <a:lnTo>
                    <a:pt x="228142" y="889"/>
                  </a:lnTo>
                  <a:lnTo>
                    <a:pt x="192684" y="31521"/>
                  </a:lnTo>
                  <a:lnTo>
                    <a:pt x="189255" y="53441"/>
                  </a:lnTo>
                  <a:lnTo>
                    <a:pt x="189776" y="60274"/>
                  </a:lnTo>
                  <a:lnTo>
                    <a:pt x="212217" y="97726"/>
                  </a:lnTo>
                  <a:lnTo>
                    <a:pt x="238125" y="105346"/>
                  </a:lnTo>
                  <a:lnTo>
                    <a:pt x="244716" y="104800"/>
                  </a:lnTo>
                  <a:lnTo>
                    <a:pt x="250888" y="103251"/>
                  </a:lnTo>
                  <a:lnTo>
                    <a:pt x="256768" y="100850"/>
                  </a:lnTo>
                  <a:lnTo>
                    <a:pt x="262509" y="97726"/>
                  </a:lnTo>
                  <a:lnTo>
                    <a:pt x="270217" y="94589"/>
                  </a:lnTo>
                  <a:lnTo>
                    <a:pt x="271741" y="93065"/>
                  </a:lnTo>
                  <a:lnTo>
                    <a:pt x="276313" y="88493"/>
                  </a:lnTo>
                  <a:lnTo>
                    <a:pt x="279361" y="80873"/>
                  </a:lnTo>
                  <a:lnTo>
                    <a:pt x="282244" y="74015"/>
                  </a:lnTo>
                  <a:lnTo>
                    <a:pt x="284124" y="67157"/>
                  </a:lnTo>
                  <a:lnTo>
                    <a:pt x="285153" y="60299"/>
                  </a:lnTo>
                  <a:lnTo>
                    <a:pt x="285457" y="53441"/>
                  </a:lnTo>
                  <a:close/>
                </a:path>
                <a:path w="584835" h="105410">
                  <a:moveTo>
                    <a:pt x="386232" y="3048"/>
                  </a:moveTo>
                  <a:lnTo>
                    <a:pt x="372427" y="3048"/>
                  </a:lnTo>
                  <a:lnTo>
                    <a:pt x="344995" y="74777"/>
                  </a:lnTo>
                  <a:lnTo>
                    <a:pt x="343471" y="80873"/>
                  </a:lnTo>
                  <a:lnTo>
                    <a:pt x="340423" y="86969"/>
                  </a:lnTo>
                  <a:lnTo>
                    <a:pt x="338899" y="91541"/>
                  </a:lnTo>
                  <a:lnTo>
                    <a:pt x="337375" y="86969"/>
                  </a:lnTo>
                  <a:lnTo>
                    <a:pt x="334327" y="74777"/>
                  </a:lnTo>
                  <a:lnTo>
                    <a:pt x="308317" y="3048"/>
                  </a:lnTo>
                  <a:lnTo>
                    <a:pt x="293077" y="3048"/>
                  </a:lnTo>
                  <a:lnTo>
                    <a:pt x="332803" y="102298"/>
                  </a:lnTo>
                  <a:lnTo>
                    <a:pt x="346519" y="102298"/>
                  </a:lnTo>
                  <a:lnTo>
                    <a:pt x="386232" y="3048"/>
                  </a:lnTo>
                  <a:close/>
                </a:path>
                <a:path w="584835" h="105410">
                  <a:moveTo>
                    <a:pt x="471665" y="92138"/>
                  </a:moveTo>
                  <a:lnTo>
                    <a:pt x="410616" y="92138"/>
                  </a:lnTo>
                  <a:lnTo>
                    <a:pt x="410616" y="56578"/>
                  </a:lnTo>
                  <a:lnTo>
                    <a:pt x="465569" y="56578"/>
                  </a:lnTo>
                  <a:lnTo>
                    <a:pt x="465569" y="46418"/>
                  </a:lnTo>
                  <a:lnTo>
                    <a:pt x="410616" y="46418"/>
                  </a:lnTo>
                  <a:lnTo>
                    <a:pt x="410616" y="13398"/>
                  </a:lnTo>
                  <a:lnTo>
                    <a:pt x="470141" y="13398"/>
                  </a:lnTo>
                  <a:lnTo>
                    <a:pt x="470141" y="3238"/>
                  </a:lnTo>
                  <a:lnTo>
                    <a:pt x="396900" y="3238"/>
                  </a:lnTo>
                  <a:lnTo>
                    <a:pt x="396900" y="13398"/>
                  </a:lnTo>
                  <a:lnTo>
                    <a:pt x="396900" y="46418"/>
                  </a:lnTo>
                  <a:lnTo>
                    <a:pt x="396900" y="56578"/>
                  </a:lnTo>
                  <a:lnTo>
                    <a:pt x="396900" y="92138"/>
                  </a:lnTo>
                  <a:lnTo>
                    <a:pt x="396900" y="102298"/>
                  </a:lnTo>
                  <a:lnTo>
                    <a:pt x="471665" y="102298"/>
                  </a:lnTo>
                  <a:lnTo>
                    <a:pt x="471665" y="92138"/>
                  </a:lnTo>
                  <a:close/>
                </a:path>
                <a:path w="584835" h="105410">
                  <a:moveTo>
                    <a:pt x="584644" y="3048"/>
                  </a:moveTo>
                  <a:lnTo>
                    <a:pt x="566356" y="3048"/>
                  </a:lnTo>
                  <a:lnTo>
                    <a:pt x="541870" y="71729"/>
                  </a:lnTo>
                  <a:lnTo>
                    <a:pt x="538822" y="79349"/>
                  </a:lnTo>
                  <a:lnTo>
                    <a:pt x="537298" y="85445"/>
                  </a:lnTo>
                  <a:lnTo>
                    <a:pt x="537298" y="88493"/>
                  </a:lnTo>
                  <a:lnTo>
                    <a:pt x="535774" y="85445"/>
                  </a:lnTo>
                  <a:lnTo>
                    <a:pt x="534250" y="80873"/>
                  </a:lnTo>
                  <a:lnTo>
                    <a:pt x="531202" y="73253"/>
                  </a:lnTo>
                  <a:lnTo>
                    <a:pt x="508342" y="3048"/>
                  </a:lnTo>
                  <a:lnTo>
                    <a:pt x="488442" y="3048"/>
                  </a:lnTo>
                  <a:lnTo>
                    <a:pt x="488442" y="102298"/>
                  </a:lnTo>
                  <a:lnTo>
                    <a:pt x="500722" y="102298"/>
                  </a:lnTo>
                  <a:lnTo>
                    <a:pt x="500722" y="16865"/>
                  </a:lnTo>
                  <a:lnTo>
                    <a:pt x="529678" y="102298"/>
                  </a:lnTo>
                  <a:lnTo>
                    <a:pt x="541870" y="102298"/>
                  </a:lnTo>
                  <a:lnTo>
                    <a:pt x="570928" y="18389"/>
                  </a:lnTo>
                  <a:lnTo>
                    <a:pt x="570928" y="102298"/>
                  </a:lnTo>
                  <a:lnTo>
                    <a:pt x="584644" y="102298"/>
                  </a:lnTo>
                  <a:lnTo>
                    <a:pt x="584644" y="3048"/>
                  </a:lnTo>
                  <a:close/>
                </a:path>
              </a:pathLst>
            </a:custGeom>
            <a:solidFill>
              <a:srgbClr val="000000"/>
            </a:solidFill>
          </p:spPr>
          <p:txBody>
            <a:bodyPr wrap="square" lIns="0" tIns="0" rIns="0" bIns="0" rtlCol="0"/>
            <a:lstStyle/>
            <a:p>
              <a:endParaRPr/>
            </a:p>
          </p:txBody>
        </p:sp>
        <p:pic>
          <p:nvPicPr>
            <p:cNvPr id="89" name="object 89"/>
            <p:cNvPicPr/>
            <p:nvPr/>
          </p:nvPicPr>
          <p:blipFill>
            <a:blip r:embed="rId37" cstate="print"/>
            <a:stretch>
              <a:fillRect/>
            </a:stretch>
          </p:blipFill>
          <p:spPr>
            <a:xfrm>
              <a:off x="3135249" y="3681793"/>
              <a:ext cx="354139" cy="105346"/>
            </a:xfrm>
            <a:prstGeom prst="rect">
              <a:avLst/>
            </a:prstGeom>
          </p:spPr>
        </p:pic>
      </p:grpSp>
      <p:grpSp>
        <p:nvGrpSpPr>
          <p:cNvPr id="90" name="object 90"/>
          <p:cNvGrpSpPr/>
          <p:nvPr/>
        </p:nvGrpSpPr>
        <p:grpSpPr>
          <a:xfrm>
            <a:off x="3544824" y="3683317"/>
            <a:ext cx="3201035" cy="104139"/>
            <a:chOff x="3544824" y="3683317"/>
            <a:chExt cx="3201035" cy="104139"/>
          </a:xfrm>
        </p:grpSpPr>
        <p:sp>
          <p:nvSpPr>
            <p:cNvPr id="91" name="object 91"/>
            <p:cNvSpPr/>
            <p:nvPr/>
          </p:nvSpPr>
          <p:spPr>
            <a:xfrm>
              <a:off x="3544824" y="3770388"/>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4475" y="0"/>
                  </a:moveTo>
                  <a:lnTo>
                    <a:pt x="79248" y="0"/>
                  </a:lnTo>
                  <a:lnTo>
                    <a:pt x="79248" y="15240"/>
                  </a:lnTo>
                  <a:lnTo>
                    <a:pt x="94475" y="15240"/>
                  </a:lnTo>
                  <a:lnTo>
                    <a:pt x="94475" y="0"/>
                  </a:lnTo>
                  <a:close/>
                </a:path>
                <a:path w="2795270" h="15239">
                  <a:moveTo>
                    <a:pt x="134112" y="0"/>
                  </a:moveTo>
                  <a:lnTo>
                    <a:pt x="118872" y="0"/>
                  </a:lnTo>
                  <a:lnTo>
                    <a:pt x="118872" y="15240"/>
                  </a:lnTo>
                  <a:lnTo>
                    <a:pt x="134112" y="15240"/>
                  </a:lnTo>
                  <a:lnTo>
                    <a:pt x="134112" y="0"/>
                  </a:lnTo>
                  <a:close/>
                </a:path>
                <a:path w="2795270" h="15239">
                  <a:moveTo>
                    <a:pt x="173736" y="0"/>
                  </a:moveTo>
                  <a:lnTo>
                    <a:pt x="158483" y="0"/>
                  </a:lnTo>
                  <a:lnTo>
                    <a:pt x="158483" y="15240"/>
                  </a:lnTo>
                  <a:lnTo>
                    <a:pt x="173736" y="15240"/>
                  </a:lnTo>
                  <a:lnTo>
                    <a:pt x="173736" y="0"/>
                  </a:lnTo>
                  <a:close/>
                </a:path>
                <a:path w="2795270" h="15239">
                  <a:moveTo>
                    <a:pt x="213360" y="0"/>
                  </a:moveTo>
                  <a:lnTo>
                    <a:pt x="198120" y="0"/>
                  </a:lnTo>
                  <a:lnTo>
                    <a:pt x="198120" y="15240"/>
                  </a:lnTo>
                  <a:lnTo>
                    <a:pt x="213360" y="15240"/>
                  </a:lnTo>
                  <a:lnTo>
                    <a:pt x="213360" y="0"/>
                  </a:lnTo>
                  <a:close/>
                </a:path>
                <a:path w="2795270" h="15239">
                  <a:moveTo>
                    <a:pt x="252984" y="0"/>
                  </a:moveTo>
                  <a:lnTo>
                    <a:pt x="237744" y="0"/>
                  </a:lnTo>
                  <a:lnTo>
                    <a:pt x="237744" y="15240"/>
                  </a:lnTo>
                  <a:lnTo>
                    <a:pt x="252984" y="15240"/>
                  </a:lnTo>
                  <a:lnTo>
                    <a:pt x="252984" y="0"/>
                  </a:lnTo>
                  <a:close/>
                </a:path>
                <a:path w="2795270" h="15239">
                  <a:moveTo>
                    <a:pt x="292608" y="0"/>
                  </a:moveTo>
                  <a:lnTo>
                    <a:pt x="277368" y="0"/>
                  </a:lnTo>
                  <a:lnTo>
                    <a:pt x="277368" y="15240"/>
                  </a:lnTo>
                  <a:lnTo>
                    <a:pt x="292608" y="15240"/>
                  </a:lnTo>
                  <a:lnTo>
                    <a:pt x="292608" y="0"/>
                  </a:lnTo>
                  <a:close/>
                </a:path>
                <a:path w="2795270" h="15239">
                  <a:moveTo>
                    <a:pt x="332232" y="0"/>
                  </a:moveTo>
                  <a:lnTo>
                    <a:pt x="316992" y="0"/>
                  </a:lnTo>
                  <a:lnTo>
                    <a:pt x="316992" y="15240"/>
                  </a:lnTo>
                  <a:lnTo>
                    <a:pt x="332232" y="15240"/>
                  </a:lnTo>
                  <a:lnTo>
                    <a:pt x="332232" y="0"/>
                  </a:lnTo>
                  <a:close/>
                </a:path>
                <a:path w="2795270" h="15239">
                  <a:moveTo>
                    <a:pt x="371856" y="0"/>
                  </a:moveTo>
                  <a:lnTo>
                    <a:pt x="356616" y="0"/>
                  </a:lnTo>
                  <a:lnTo>
                    <a:pt x="356616" y="15240"/>
                  </a:lnTo>
                  <a:lnTo>
                    <a:pt x="371856" y="15240"/>
                  </a:lnTo>
                  <a:lnTo>
                    <a:pt x="371856" y="0"/>
                  </a:lnTo>
                  <a:close/>
                </a:path>
                <a:path w="2795270" h="15239">
                  <a:moveTo>
                    <a:pt x="411467" y="0"/>
                  </a:moveTo>
                  <a:lnTo>
                    <a:pt x="396240" y="0"/>
                  </a:lnTo>
                  <a:lnTo>
                    <a:pt x="396240" y="15240"/>
                  </a:lnTo>
                  <a:lnTo>
                    <a:pt x="411467" y="15240"/>
                  </a:lnTo>
                  <a:lnTo>
                    <a:pt x="411467" y="0"/>
                  </a:lnTo>
                  <a:close/>
                </a:path>
                <a:path w="2795270" h="15239">
                  <a:moveTo>
                    <a:pt x="451104" y="0"/>
                  </a:moveTo>
                  <a:lnTo>
                    <a:pt x="435864" y="0"/>
                  </a:lnTo>
                  <a:lnTo>
                    <a:pt x="435864" y="15240"/>
                  </a:lnTo>
                  <a:lnTo>
                    <a:pt x="451104" y="15240"/>
                  </a:lnTo>
                  <a:lnTo>
                    <a:pt x="451104" y="0"/>
                  </a:lnTo>
                  <a:close/>
                </a:path>
                <a:path w="2795270" h="15239">
                  <a:moveTo>
                    <a:pt x="490728" y="0"/>
                  </a:moveTo>
                  <a:lnTo>
                    <a:pt x="475475" y="0"/>
                  </a:lnTo>
                  <a:lnTo>
                    <a:pt x="475475" y="15240"/>
                  </a:lnTo>
                  <a:lnTo>
                    <a:pt x="490728" y="15240"/>
                  </a:lnTo>
                  <a:lnTo>
                    <a:pt x="490728" y="0"/>
                  </a:lnTo>
                  <a:close/>
                </a:path>
                <a:path w="2795270" h="15239">
                  <a:moveTo>
                    <a:pt x="530352" y="0"/>
                  </a:moveTo>
                  <a:lnTo>
                    <a:pt x="515112" y="0"/>
                  </a:lnTo>
                  <a:lnTo>
                    <a:pt x="515112" y="15240"/>
                  </a:lnTo>
                  <a:lnTo>
                    <a:pt x="530352" y="15240"/>
                  </a:lnTo>
                  <a:lnTo>
                    <a:pt x="530352" y="0"/>
                  </a:lnTo>
                  <a:close/>
                </a:path>
                <a:path w="2795270" h="15239">
                  <a:moveTo>
                    <a:pt x="569976" y="0"/>
                  </a:moveTo>
                  <a:lnTo>
                    <a:pt x="554736" y="0"/>
                  </a:lnTo>
                  <a:lnTo>
                    <a:pt x="554736" y="15240"/>
                  </a:lnTo>
                  <a:lnTo>
                    <a:pt x="569976" y="15240"/>
                  </a:lnTo>
                  <a:lnTo>
                    <a:pt x="569976" y="0"/>
                  </a:lnTo>
                  <a:close/>
                </a:path>
                <a:path w="2795270" h="15239">
                  <a:moveTo>
                    <a:pt x="609600" y="0"/>
                  </a:moveTo>
                  <a:lnTo>
                    <a:pt x="594360" y="0"/>
                  </a:lnTo>
                  <a:lnTo>
                    <a:pt x="594360" y="15240"/>
                  </a:lnTo>
                  <a:lnTo>
                    <a:pt x="609600" y="15240"/>
                  </a:lnTo>
                  <a:lnTo>
                    <a:pt x="609600" y="0"/>
                  </a:lnTo>
                  <a:close/>
                </a:path>
                <a:path w="2795270" h="15239">
                  <a:moveTo>
                    <a:pt x="649224" y="0"/>
                  </a:moveTo>
                  <a:lnTo>
                    <a:pt x="633984" y="0"/>
                  </a:lnTo>
                  <a:lnTo>
                    <a:pt x="633984" y="15240"/>
                  </a:lnTo>
                  <a:lnTo>
                    <a:pt x="649224" y="15240"/>
                  </a:lnTo>
                  <a:lnTo>
                    <a:pt x="649224" y="0"/>
                  </a:lnTo>
                  <a:close/>
                </a:path>
                <a:path w="2795270" h="15239">
                  <a:moveTo>
                    <a:pt x="688848" y="0"/>
                  </a:moveTo>
                  <a:lnTo>
                    <a:pt x="673608" y="0"/>
                  </a:lnTo>
                  <a:lnTo>
                    <a:pt x="673608" y="15240"/>
                  </a:lnTo>
                  <a:lnTo>
                    <a:pt x="688848" y="15240"/>
                  </a:lnTo>
                  <a:lnTo>
                    <a:pt x="688848" y="0"/>
                  </a:lnTo>
                  <a:close/>
                </a:path>
                <a:path w="2795270" h="15239">
                  <a:moveTo>
                    <a:pt x="729996" y="0"/>
                  </a:moveTo>
                  <a:lnTo>
                    <a:pt x="713232" y="0"/>
                  </a:lnTo>
                  <a:lnTo>
                    <a:pt x="713232" y="15240"/>
                  </a:lnTo>
                  <a:lnTo>
                    <a:pt x="729996" y="15240"/>
                  </a:lnTo>
                  <a:lnTo>
                    <a:pt x="729996" y="0"/>
                  </a:lnTo>
                  <a:close/>
                </a:path>
                <a:path w="2795270" h="15239">
                  <a:moveTo>
                    <a:pt x="769620" y="0"/>
                  </a:moveTo>
                  <a:lnTo>
                    <a:pt x="754367" y="0"/>
                  </a:lnTo>
                  <a:lnTo>
                    <a:pt x="754367"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64" y="0"/>
                  </a:moveTo>
                  <a:lnTo>
                    <a:pt x="992124" y="0"/>
                  </a:lnTo>
                  <a:lnTo>
                    <a:pt x="992124" y="15240"/>
                  </a:lnTo>
                  <a:lnTo>
                    <a:pt x="1007364" y="15240"/>
                  </a:lnTo>
                  <a:lnTo>
                    <a:pt x="1007364" y="0"/>
                  </a:lnTo>
                  <a:close/>
                </a:path>
                <a:path w="2795270" h="15239">
                  <a:moveTo>
                    <a:pt x="1046988" y="0"/>
                  </a:moveTo>
                  <a:lnTo>
                    <a:pt x="1031748" y="0"/>
                  </a:lnTo>
                  <a:lnTo>
                    <a:pt x="1031748" y="15240"/>
                  </a:lnTo>
                  <a:lnTo>
                    <a:pt x="1046988" y="15240"/>
                  </a:lnTo>
                  <a:lnTo>
                    <a:pt x="1046988" y="0"/>
                  </a:lnTo>
                  <a:close/>
                </a:path>
                <a:path w="2795270" h="15239">
                  <a:moveTo>
                    <a:pt x="1086612" y="0"/>
                  </a:moveTo>
                  <a:lnTo>
                    <a:pt x="1071372" y="0"/>
                  </a:lnTo>
                  <a:lnTo>
                    <a:pt x="1071372" y="15240"/>
                  </a:lnTo>
                  <a:lnTo>
                    <a:pt x="1086612" y="15240"/>
                  </a:lnTo>
                  <a:lnTo>
                    <a:pt x="1086612" y="0"/>
                  </a:lnTo>
                  <a:close/>
                </a:path>
                <a:path w="2795270" h="15239">
                  <a:moveTo>
                    <a:pt x="1126236" y="0"/>
                  </a:moveTo>
                  <a:lnTo>
                    <a:pt x="1110996" y="0"/>
                  </a:lnTo>
                  <a:lnTo>
                    <a:pt x="1110996" y="15240"/>
                  </a:lnTo>
                  <a:lnTo>
                    <a:pt x="1126236" y="15240"/>
                  </a:lnTo>
                  <a:lnTo>
                    <a:pt x="1126236" y="0"/>
                  </a:lnTo>
                  <a:close/>
                </a:path>
                <a:path w="2795270" h="15239">
                  <a:moveTo>
                    <a:pt x="1165860" y="0"/>
                  </a:moveTo>
                  <a:lnTo>
                    <a:pt x="1150620" y="0"/>
                  </a:lnTo>
                  <a:lnTo>
                    <a:pt x="1150620" y="15240"/>
                  </a:lnTo>
                  <a:lnTo>
                    <a:pt x="1165860" y="15240"/>
                  </a:lnTo>
                  <a:lnTo>
                    <a:pt x="1165860"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68" y="0"/>
                  </a:lnTo>
                  <a:lnTo>
                    <a:pt x="1229868" y="15240"/>
                  </a:lnTo>
                  <a:lnTo>
                    <a:pt x="1245108" y="15240"/>
                  </a:lnTo>
                  <a:lnTo>
                    <a:pt x="1245108" y="0"/>
                  </a:lnTo>
                  <a:close/>
                </a:path>
                <a:path w="2795270" h="15239">
                  <a:moveTo>
                    <a:pt x="1286256" y="0"/>
                  </a:moveTo>
                  <a:lnTo>
                    <a:pt x="1271016" y="0"/>
                  </a:lnTo>
                  <a:lnTo>
                    <a:pt x="1271016" y="15240"/>
                  </a:lnTo>
                  <a:lnTo>
                    <a:pt x="1286256" y="15240"/>
                  </a:lnTo>
                  <a:lnTo>
                    <a:pt x="1286256" y="0"/>
                  </a:lnTo>
                  <a:close/>
                </a:path>
                <a:path w="2795270" h="15239">
                  <a:moveTo>
                    <a:pt x="1325880" y="0"/>
                  </a:moveTo>
                  <a:lnTo>
                    <a:pt x="1310640" y="0"/>
                  </a:lnTo>
                  <a:lnTo>
                    <a:pt x="1310640" y="15240"/>
                  </a:lnTo>
                  <a:lnTo>
                    <a:pt x="1325880" y="15240"/>
                  </a:lnTo>
                  <a:lnTo>
                    <a:pt x="1325880" y="0"/>
                  </a:lnTo>
                  <a:close/>
                </a:path>
                <a:path w="2795270" h="15239">
                  <a:moveTo>
                    <a:pt x="1365504" y="0"/>
                  </a:moveTo>
                  <a:lnTo>
                    <a:pt x="1350251" y="0"/>
                  </a:lnTo>
                  <a:lnTo>
                    <a:pt x="1350251" y="15240"/>
                  </a:lnTo>
                  <a:lnTo>
                    <a:pt x="1365504" y="15240"/>
                  </a:lnTo>
                  <a:lnTo>
                    <a:pt x="1365504" y="0"/>
                  </a:lnTo>
                  <a:close/>
                </a:path>
                <a:path w="2795270" h="15239">
                  <a:moveTo>
                    <a:pt x="1405128" y="0"/>
                  </a:moveTo>
                  <a:lnTo>
                    <a:pt x="1389888" y="0"/>
                  </a:lnTo>
                  <a:lnTo>
                    <a:pt x="1389888" y="15240"/>
                  </a:lnTo>
                  <a:lnTo>
                    <a:pt x="1405128" y="15240"/>
                  </a:lnTo>
                  <a:lnTo>
                    <a:pt x="1405128" y="0"/>
                  </a:lnTo>
                  <a:close/>
                </a:path>
                <a:path w="2795270" h="15239">
                  <a:moveTo>
                    <a:pt x="1444752" y="0"/>
                  </a:moveTo>
                  <a:lnTo>
                    <a:pt x="1429512" y="0"/>
                  </a:lnTo>
                  <a:lnTo>
                    <a:pt x="1429512" y="15240"/>
                  </a:lnTo>
                  <a:lnTo>
                    <a:pt x="1444752" y="15240"/>
                  </a:lnTo>
                  <a:lnTo>
                    <a:pt x="1444752" y="0"/>
                  </a:lnTo>
                  <a:close/>
                </a:path>
                <a:path w="2795270" h="15239">
                  <a:moveTo>
                    <a:pt x="1484376" y="0"/>
                  </a:moveTo>
                  <a:lnTo>
                    <a:pt x="1469136" y="0"/>
                  </a:lnTo>
                  <a:lnTo>
                    <a:pt x="1469136" y="15240"/>
                  </a:lnTo>
                  <a:lnTo>
                    <a:pt x="1484376" y="15240"/>
                  </a:lnTo>
                  <a:lnTo>
                    <a:pt x="1484376" y="0"/>
                  </a:lnTo>
                  <a:close/>
                </a:path>
                <a:path w="2795270" h="15239">
                  <a:moveTo>
                    <a:pt x="1523987" y="0"/>
                  </a:moveTo>
                  <a:lnTo>
                    <a:pt x="1508760" y="0"/>
                  </a:lnTo>
                  <a:lnTo>
                    <a:pt x="1508760" y="15240"/>
                  </a:lnTo>
                  <a:lnTo>
                    <a:pt x="1523987" y="15240"/>
                  </a:lnTo>
                  <a:lnTo>
                    <a:pt x="1523987" y="0"/>
                  </a:lnTo>
                  <a:close/>
                </a:path>
                <a:path w="2795270" h="15239">
                  <a:moveTo>
                    <a:pt x="1563624" y="0"/>
                  </a:moveTo>
                  <a:lnTo>
                    <a:pt x="1548371" y="0"/>
                  </a:lnTo>
                  <a:lnTo>
                    <a:pt x="1548371" y="15240"/>
                  </a:lnTo>
                  <a:lnTo>
                    <a:pt x="1563624" y="15240"/>
                  </a:lnTo>
                  <a:lnTo>
                    <a:pt x="1563624" y="0"/>
                  </a:lnTo>
                  <a:close/>
                </a:path>
                <a:path w="2795270" h="15239">
                  <a:moveTo>
                    <a:pt x="1603235" y="0"/>
                  </a:moveTo>
                  <a:lnTo>
                    <a:pt x="1588008" y="0"/>
                  </a:lnTo>
                  <a:lnTo>
                    <a:pt x="1588008" y="15240"/>
                  </a:lnTo>
                  <a:lnTo>
                    <a:pt x="1603235" y="15240"/>
                  </a:lnTo>
                  <a:lnTo>
                    <a:pt x="1603235" y="0"/>
                  </a:lnTo>
                  <a:close/>
                </a:path>
                <a:path w="2795270" h="15239">
                  <a:moveTo>
                    <a:pt x="1642872" y="0"/>
                  </a:moveTo>
                  <a:lnTo>
                    <a:pt x="1627619" y="0"/>
                  </a:lnTo>
                  <a:lnTo>
                    <a:pt x="1627619" y="15240"/>
                  </a:lnTo>
                  <a:lnTo>
                    <a:pt x="1642872" y="15240"/>
                  </a:lnTo>
                  <a:lnTo>
                    <a:pt x="1642872" y="0"/>
                  </a:lnTo>
                  <a:close/>
                </a:path>
                <a:path w="2795270" h="15239">
                  <a:moveTo>
                    <a:pt x="1684020" y="0"/>
                  </a:moveTo>
                  <a:lnTo>
                    <a:pt x="1668780" y="0"/>
                  </a:lnTo>
                  <a:lnTo>
                    <a:pt x="1668780" y="15240"/>
                  </a:lnTo>
                  <a:lnTo>
                    <a:pt x="1684020" y="15240"/>
                  </a:lnTo>
                  <a:lnTo>
                    <a:pt x="1684020" y="0"/>
                  </a:lnTo>
                  <a:close/>
                </a:path>
                <a:path w="2795270" h="15239">
                  <a:moveTo>
                    <a:pt x="1723644" y="0"/>
                  </a:moveTo>
                  <a:lnTo>
                    <a:pt x="1708404" y="0"/>
                  </a:lnTo>
                  <a:lnTo>
                    <a:pt x="1708404" y="15240"/>
                  </a:lnTo>
                  <a:lnTo>
                    <a:pt x="1723644" y="15240"/>
                  </a:lnTo>
                  <a:lnTo>
                    <a:pt x="1723644" y="0"/>
                  </a:lnTo>
                  <a:close/>
                </a:path>
                <a:path w="2795270" h="15239">
                  <a:moveTo>
                    <a:pt x="1763268" y="0"/>
                  </a:moveTo>
                  <a:lnTo>
                    <a:pt x="1748028" y="0"/>
                  </a:lnTo>
                  <a:lnTo>
                    <a:pt x="1748028" y="15240"/>
                  </a:lnTo>
                  <a:lnTo>
                    <a:pt x="1763268" y="15240"/>
                  </a:lnTo>
                  <a:lnTo>
                    <a:pt x="1763268" y="0"/>
                  </a:lnTo>
                  <a:close/>
                </a:path>
                <a:path w="2795270" h="15239">
                  <a:moveTo>
                    <a:pt x="1802892" y="0"/>
                  </a:moveTo>
                  <a:lnTo>
                    <a:pt x="1787652" y="0"/>
                  </a:lnTo>
                  <a:lnTo>
                    <a:pt x="1787652" y="15240"/>
                  </a:lnTo>
                  <a:lnTo>
                    <a:pt x="1802892" y="15240"/>
                  </a:lnTo>
                  <a:lnTo>
                    <a:pt x="1802892" y="0"/>
                  </a:lnTo>
                  <a:close/>
                </a:path>
                <a:path w="2795270" h="15239">
                  <a:moveTo>
                    <a:pt x="1842503" y="0"/>
                  </a:moveTo>
                  <a:lnTo>
                    <a:pt x="1827276" y="0"/>
                  </a:lnTo>
                  <a:lnTo>
                    <a:pt x="1827276" y="15240"/>
                  </a:lnTo>
                  <a:lnTo>
                    <a:pt x="1842503" y="15240"/>
                  </a:lnTo>
                  <a:lnTo>
                    <a:pt x="1842503" y="0"/>
                  </a:lnTo>
                  <a:close/>
                </a:path>
                <a:path w="2795270" h="15239">
                  <a:moveTo>
                    <a:pt x="1882140" y="0"/>
                  </a:moveTo>
                  <a:lnTo>
                    <a:pt x="1866887" y="0"/>
                  </a:lnTo>
                  <a:lnTo>
                    <a:pt x="1866887" y="15240"/>
                  </a:lnTo>
                  <a:lnTo>
                    <a:pt x="1882140" y="15240"/>
                  </a:lnTo>
                  <a:lnTo>
                    <a:pt x="1882140" y="0"/>
                  </a:lnTo>
                  <a:close/>
                </a:path>
                <a:path w="2795270" h="15239">
                  <a:moveTo>
                    <a:pt x="1921764" y="0"/>
                  </a:moveTo>
                  <a:lnTo>
                    <a:pt x="1906524" y="0"/>
                  </a:lnTo>
                  <a:lnTo>
                    <a:pt x="1906524" y="15240"/>
                  </a:lnTo>
                  <a:lnTo>
                    <a:pt x="1921764" y="15240"/>
                  </a:lnTo>
                  <a:lnTo>
                    <a:pt x="1921764" y="0"/>
                  </a:lnTo>
                  <a:close/>
                </a:path>
                <a:path w="2795270" h="15239">
                  <a:moveTo>
                    <a:pt x="1961388" y="0"/>
                  </a:moveTo>
                  <a:lnTo>
                    <a:pt x="1946135" y="0"/>
                  </a:lnTo>
                  <a:lnTo>
                    <a:pt x="1946135" y="15240"/>
                  </a:lnTo>
                  <a:lnTo>
                    <a:pt x="1961388" y="15240"/>
                  </a:lnTo>
                  <a:lnTo>
                    <a:pt x="1961388" y="0"/>
                  </a:lnTo>
                  <a:close/>
                </a:path>
                <a:path w="2795270" h="15239">
                  <a:moveTo>
                    <a:pt x="2001012" y="0"/>
                  </a:moveTo>
                  <a:lnTo>
                    <a:pt x="1985772" y="0"/>
                  </a:lnTo>
                  <a:lnTo>
                    <a:pt x="1985772" y="15240"/>
                  </a:lnTo>
                  <a:lnTo>
                    <a:pt x="2001012" y="15240"/>
                  </a:lnTo>
                  <a:lnTo>
                    <a:pt x="2001012" y="0"/>
                  </a:lnTo>
                  <a:close/>
                </a:path>
                <a:path w="2795270" h="15239">
                  <a:moveTo>
                    <a:pt x="2040636" y="0"/>
                  </a:moveTo>
                  <a:lnTo>
                    <a:pt x="2025396" y="0"/>
                  </a:lnTo>
                  <a:lnTo>
                    <a:pt x="2025396"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71" y="0"/>
                  </a:moveTo>
                  <a:lnTo>
                    <a:pt x="2104644" y="0"/>
                  </a:lnTo>
                  <a:lnTo>
                    <a:pt x="2104644" y="15240"/>
                  </a:lnTo>
                  <a:lnTo>
                    <a:pt x="2119871" y="15240"/>
                  </a:lnTo>
                  <a:lnTo>
                    <a:pt x="2119871" y="0"/>
                  </a:lnTo>
                  <a:close/>
                </a:path>
                <a:path w="2795270" h="15239">
                  <a:moveTo>
                    <a:pt x="2159508" y="0"/>
                  </a:moveTo>
                  <a:lnTo>
                    <a:pt x="2144268" y="0"/>
                  </a:lnTo>
                  <a:lnTo>
                    <a:pt x="2144268" y="15240"/>
                  </a:lnTo>
                  <a:lnTo>
                    <a:pt x="2159508" y="15240"/>
                  </a:lnTo>
                  <a:lnTo>
                    <a:pt x="2159508" y="0"/>
                  </a:lnTo>
                  <a:close/>
                </a:path>
                <a:path w="2795270" h="15239">
                  <a:moveTo>
                    <a:pt x="2199119" y="0"/>
                  </a:moveTo>
                  <a:lnTo>
                    <a:pt x="2183892" y="0"/>
                  </a:lnTo>
                  <a:lnTo>
                    <a:pt x="2183892" y="15240"/>
                  </a:lnTo>
                  <a:lnTo>
                    <a:pt x="2199119" y="15240"/>
                  </a:lnTo>
                  <a:lnTo>
                    <a:pt x="2199119" y="0"/>
                  </a:lnTo>
                  <a:close/>
                </a:path>
                <a:path w="2795270" h="15239">
                  <a:moveTo>
                    <a:pt x="2238756" y="0"/>
                  </a:moveTo>
                  <a:lnTo>
                    <a:pt x="2223503" y="0"/>
                  </a:lnTo>
                  <a:lnTo>
                    <a:pt x="2223503" y="15240"/>
                  </a:lnTo>
                  <a:lnTo>
                    <a:pt x="2238756" y="15240"/>
                  </a:lnTo>
                  <a:lnTo>
                    <a:pt x="2238756" y="0"/>
                  </a:lnTo>
                  <a:close/>
                </a:path>
                <a:path w="2795270" h="15239">
                  <a:moveTo>
                    <a:pt x="2278380" y="0"/>
                  </a:moveTo>
                  <a:lnTo>
                    <a:pt x="2263140" y="0"/>
                  </a:lnTo>
                  <a:lnTo>
                    <a:pt x="2263140" y="15240"/>
                  </a:lnTo>
                  <a:lnTo>
                    <a:pt x="2278380" y="15240"/>
                  </a:lnTo>
                  <a:lnTo>
                    <a:pt x="2278380" y="0"/>
                  </a:lnTo>
                  <a:close/>
                </a:path>
                <a:path w="2795270" h="15239">
                  <a:moveTo>
                    <a:pt x="2318004" y="0"/>
                  </a:moveTo>
                  <a:lnTo>
                    <a:pt x="2302764" y="0"/>
                  </a:lnTo>
                  <a:lnTo>
                    <a:pt x="2302764" y="15240"/>
                  </a:lnTo>
                  <a:lnTo>
                    <a:pt x="2318004" y="15240"/>
                  </a:lnTo>
                  <a:lnTo>
                    <a:pt x="2318004" y="0"/>
                  </a:lnTo>
                  <a:close/>
                </a:path>
                <a:path w="2795270" h="15239">
                  <a:moveTo>
                    <a:pt x="2357628" y="0"/>
                  </a:moveTo>
                  <a:lnTo>
                    <a:pt x="2342388" y="0"/>
                  </a:lnTo>
                  <a:lnTo>
                    <a:pt x="2342388" y="15240"/>
                  </a:lnTo>
                  <a:lnTo>
                    <a:pt x="2357628" y="15240"/>
                  </a:lnTo>
                  <a:lnTo>
                    <a:pt x="2357628" y="0"/>
                  </a:lnTo>
                  <a:close/>
                </a:path>
                <a:path w="2795270" h="15239">
                  <a:moveTo>
                    <a:pt x="2397252" y="0"/>
                  </a:moveTo>
                  <a:lnTo>
                    <a:pt x="2382012" y="0"/>
                  </a:lnTo>
                  <a:lnTo>
                    <a:pt x="2382012" y="15240"/>
                  </a:lnTo>
                  <a:lnTo>
                    <a:pt x="2397252" y="15240"/>
                  </a:lnTo>
                  <a:lnTo>
                    <a:pt x="2397252" y="0"/>
                  </a:lnTo>
                  <a:close/>
                </a:path>
                <a:path w="2795270" h="15239">
                  <a:moveTo>
                    <a:pt x="2436876" y="0"/>
                  </a:moveTo>
                  <a:lnTo>
                    <a:pt x="2421636" y="0"/>
                  </a:lnTo>
                  <a:lnTo>
                    <a:pt x="2421636" y="15240"/>
                  </a:lnTo>
                  <a:lnTo>
                    <a:pt x="2436876" y="15240"/>
                  </a:lnTo>
                  <a:lnTo>
                    <a:pt x="2436876" y="0"/>
                  </a:lnTo>
                  <a:close/>
                </a:path>
                <a:path w="2795270" h="15239">
                  <a:moveTo>
                    <a:pt x="2476487" y="0"/>
                  </a:moveTo>
                  <a:lnTo>
                    <a:pt x="2461260" y="0"/>
                  </a:lnTo>
                  <a:lnTo>
                    <a:pt x="2461260" y="15240"/>
                  </a:lnTo>
                  <a:lnTo>
                    <a:pt x="2476487" y="15240"/>
                  </a:lnTo>
                  <a:lnTo>
                    <a:pt x="2476487" y="0"/>
                  </a:lnTo>
                  <a:close/>
                </a:path>
                <a:path w="2795270" h="15239">
                  <a:moveTo>
                    <a:pt x="2516124" y="0"/>
                  </a:moveTo>
                  <a:lnTo>
                    <a:pt x="2500871" y="0"/>
                  </a:lnTo>
                  <a:lnTo>
                    <a:pt x="2500871" y="15240"/>
                  </a:lnTo>
                  <a:lnTo>
                    <a:pt x="2516124" y="15240"/>
                  </a:lnTo>
                  <a:lnTo>
                    <a:pt x="2516124" y="0"/>
                  </a:lnTo>
                  <a:close/>
                </a:path>
                <a:path w="2795270" h="15239">
                  <a:moveTo>
                    <a:pt x="2555735" y="0"/>
                  </a:moveTo>
                  <a:lnTo>
                    <a:pt x="2540508" y="0"/>
                  </a:lnTo>
                  <a:lnTo>
                    <a:pt x="2540508" y="15240"/>
                  </a:lnTo>
                  <a:lnTo>
                    <a:pt x="2555735" y="15240"/>
                  </a:lnTo>
                  <a:lnTo>
                    <a:pt x="2555735" y="0"/>
                  </a:lnTo>
                  <a:close/>
                </a:path>
                <a:path w="2795270" h="15239">
                  <a:moveTo>
                    <a:pt x="2595372" y="0"/>
                  </a:moveTo>
                  <a:lnTo>
                    <a:pt x="2580119" y="0"/>
                  </a:lnTo>
                  <a:lnTo>
                    <a:pt x="2580119" y="15240"/>
                  </a:lnTo>
                  <a:lnTo>
                    <a:pt x="2595372" y="15240"/>
                  </a:lnTo>
                  <a:lnTo>
                    <a:pt x="2595372"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68" y="0"/>
                  </a:moveTo>
                  <a:lnTo>
                    <a:pt x="2700528" y="0"/>
                  </a:lnTo>
                  <a:lnTo>
                    <a:pt x="2700528" y="15240"/>
                  </a:lnTo>
                  <a:lnTo>
                    <a:pt x="2715768" y="15240"/>
                  </a:lnTo>
                  <a:lnTo>
                    <a:pt x="2715768" y="0"/>
                  </a:lnTo>
                  <a:close/>
                </a:path>
                <a:path w="2795270" h="15239">
                  <a:moveTo>
                    <a:pt x="2755392" y="0"/>
                  </a:moveTo>
                  <a:lnTo>
                    <a:pt x="2740152" y="0"/>
                  </a:lnTo>
                  <a:lnTo>
                    <a:pt x="2740152" y="15240"/>
                  </a:lnTo>
                  <a:lnTo>
                    <a:pt x="2755392" y="15240"/>
                  </a:lnTo>
                  <a:lnTo>
                    <a:pt x="2755392" y="0"/>
                  </a:lnTo>
                  <a:close/>
                </a:path>
                <a:path w="2795270" h="15239">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92" name="object 92"/>
            <p:cNvSpPr/>
            <p:nvPr/>
          </p:nvSpPr>
          <p:spPr>
            <a:xfrm>
              <a:off x="6324600" y="3770388"/>
              <a:ext cx="332740" cy="15240"/>
            </a:xfrm>
            <a:custGeom>
              <a:avLst/>
              <a:gdLst/>
              <a:ahLst/>
              <a:cxnLst/>
              <a:rect l="l" t="t" r="r" b="b"/>
              <a:pathLst>
                <a:path w="332740" h="15239">
                  <a:moveTo>
                    <a:pt x="15227" y="0"/>
                  </a:moveTo>
                  <a:lnTo>
                    <a:pt x="0" y="0"/>
                  </a:lnTo>
                  <a:lnTo>
                    <a:pt x="0" y="15240"/>
                  </a:lnTo>
                  <a:lnTo>
                    <a:pt x="15227" y="15240"/>
                  </a:lnTo>
                  <a:lnTo>
                    <a:pt x="15227" y="0"/>
                  </a:lnTo>
                  <a:close/>
                </a:path>
                <a:path w="332740" h="15239">
                  <a:moveTo>
                    <a:pt x="54864" y="0"/>
                  </a:moveTo>
                  <a:lnTo>
                    <a:pt x="39611" y="0"/>
                  </a:lnTo>
                  <a:lnTo>
                    <a:pt x="39611" y="15240"/>
                  </a:lnTo>
                  <a:lnTo>
                    <a:pt x="54864" y="15240"/>
                  </a:lnTo>
                  <a:lnTo>
                    <a:pt x="54864" y="0"/>
                  </a:lnTo>
                  <a:close/>
                </a:path>
                <a:path w="332740" h="15239">
                  <a:moveTo>
                    <a:pt x="94488" y="0"/>
                  </a:moveTo>
                  <a:lnTo>
                    <a:pt x="79248" y="0"/>
                  </a:lnTo>
                  <a:lnTo>
                    <a:pt x="79248" y="15240"/>
                  </a:lnTo>
                  <a:lnTo>
                    <a:pt x="94488" y="15240"/>
                  </a:lnTo>
                  <a:lnTo>
                    <a:pt x="94488" y="0"/>
                  </a:lnTo>
                  <a:close/>
                </a:path>
                <a:path w="332740" h="15239">
                  <a:moveTo>
                    <a:pt x="134112" y="0"/>
                  </a:moveTo>
                  <a:lnTo>
                    <a:pt x="118872" y="0"/>
                  </a:lnTo>
                  <a:lnTo>
                    <a:pt x="118872" y="15240"/>
                  </a:lnTo>
                  <a:lnTo>
                    <a:pt x="134112" y="15240"/>
                  </a:lnTo>
                  <a:lnTo>
                    <a:pt x="134112" y="0"/>
                  </a:lnTo>
                  <a:close/>
                </a:path>
                <a:path w="332740" h="15239">
                  <a:moveTo>
                    <a:pt x="173736" y="0"/>
                  </a:moveTo>
                  <a:lnTo>
                    <a:pt x="158496" y="0"/>
                  </a:lnTo>
                  <a:lnTo>
                    <a:pt x="158496" y="15240"/>
                  </a:lnTo>
                  <a:lnTo>
                    <a:pt x="173736" y="15240"/>
                  </a:lnTo>
                  <a:lnTo>
                    <a:pt x="173736" y="0"/>
                  </a:lnTo>
                  <a:close/>
                </a:path>
                <a:path w="332740" h="15239">
                  <a:moveTo>
                    <a:pt x="213360" y="0"/>
                  </a:moveTo>
                  <a:lnTo>
                    <a:pt x="198120" y="0"/>
                  </a:lnTo>
                  <a:lnTo>
                    <a:pt x="198120" y="15240"/>
                  </a:lnTo>
                  <a:lnTo>
                    <a:pt x="213360" y="15240"/>
                  </a:lnTo>
                  <a:lnTo>
                    <a:pt x="213360" y="0"/>
                  </a:lnTo>
                  <a:close/>
                </a:path>
                <a:path w="332740" h="15239">
                  <a:moveTo>
                    <a:pt x="252984" y="0"/>
                  </a:moveTo>
                  <a:lnTo>
                    <a:pt x="237744" y="0"/>
                  </a:lnTo>
                  <a:lnTo>
                    <a:pt x="237744" y="15240"/>
                  </a:lnTo>
                  <a:lnTo>
                    <a:pt x="252984" y="15240"/>
                  </a:lnTo>
                  <a:lnTo>
                    <a:pt x="252984" y="0"/>
                  </a:lnTo>
                  <a:close/>
                </a:path>
                <a:path w="332740" h="15239">
                  <a:moveTo>
                    <a:pt x="292595" y="0"/>
                  </a:moveTo>
                  <a:lnTo>
                    <a:pt x="277368" y="0"/>
                  </a:lnTo>
                  <a:lnTo>
                    <a:pt x="277368" y="15240"/>
                  </a:lnTo>
                  <a:lnTo>
                    <a:pt x="292595" y="15240"/>
                  </a:lnTo>
                  <a:lnTo>
                    <a:pt x="292595" y="0"/>
                  </a:lnTo>
                  <a:close/>
                </a:path>
                <a:path w="332740" h="15239">
                  <a:moveTo>
                    <a:pt x="332232" y="0"/>
                  </a:moveTo>
                  <a:lnTo>
                    <a:pt x="316992" y="0"/>
                  </a:lnTo>
                  <a:lnTo>
                    <a:pt x="316992" y="15240"/>
                  </a:lnTo>
                  <a:lnTo>
                    <a:pt x="332232" y="15240"/>
                  </a:lnTo>
                  <a:lnTo>
                    <a:pt x="332232" y="0"/>
                  </a:lnTo>
                  <a:close/>
                </a:path>
              </a:pathLst>
            </a:custGeom>
            <a:solidFill>
              <a:srgbClr val="000000"/>
            </a:solidFill>
          </p:spPr>
          <p:txBody>
            <a:bodyPr wrap="square" lIns="0" tIns="0" rIns="0" bIns="0" rtlCol="0"/>
            <a:lstStyle/>
            <a:p>
              <a:endParaRPr/>
            </a:p>
          </p:txBody>
        </p:sp>
        <p:pic>
          <p:nvPicPr>
            <p:cNvPr id="93" name="object 93"/>
            <p:cNvPicPr/>
            <p:nvPr/>
          </p:nvPicPr>
          <p:blipFill>
            <a:blip r:embed="rId30" cstate="print"/>
            <a:stretch>
              <a:fillRect/>
            </a:stretch>
          </p:blipFill>
          <p:spPr>
            <a:xfrm>
              <a:off x="6678263" y="3683317"/>
              <a:ext cx="67151" cy="103822"/>
            </a:xfrm>
            <a:prstGeom prst="rect">
              <a:avLst/>
            </a:prstGeom>
          </p:spPr>
        </p:pic>
      </p:grpSp>
      <p:pic>
        <p:nvPicPr>
          <p:cNvPr id="94" name="object 94"/>
          <p:cNvPicPr/>
          <p:nvPr/>
        </p:nvPicPr>
        <p:blipFill>
          <a:blip r:embed="rId38" cstate="print"/>
          <a:stretch>
            <a:fillRect/>
          </a:stretch>
        </p:blipFill>
        <p:spPr>
          <a:xfrm>
            <a:off x="1239392" y="3921347"/>
            <a:ext cx="184689" cy="103822"/>
          </a:xfrm>
          <a:prstGeom prst="rect">
            <a:avLst/>
          </a:prstGeom>
        </p:spPr>
      </p:pic>
      <p:grpSp>
        <p:nvGrpSpPr>
          <p:cNvPr id="95" name="object 95"/>
          <p:cNvGrpSpPr/>
          <p:nvPr/>
        </p:nvGrpSpPr>
        <p:grpSpPr>
          <a:xfrm>
            <a:off x="1657635" y="3921252"/>
            <a:ext cx="5088255" cy="130175"/>
            <a:chOff x="1657635" y="3921252"/>
            <a:chExt cx="5088255" cy="130175"/>
          </a:xfrm>
        </p:grpSpPr>
        <p:sp>
          <p:nvSpPr>
            <p:cNvPr id="96" name="object 96"/>
            <p:cNvSpPr/>
            <p:nvPr/>
          </p:nvSpPr>
          <p:spPr>
            <a:xfrm>
              <a:off x="1657629" y="3922877"/>
              <a:ext cx="558800" cy="100965"/>
            </a:xfrm>
            <a:custGeom>
              <a:avLst/>
              <a:gdLst/>
              <a:ahLst/>
              <a:cxnLst/>
              <a:rect l="l" t="t" r="r" b="b"/>
              <a:pathLst>
                <a:path w="558800" h="100964">
                  <a:moveTo>
                    <a:pt x="80962" y="190"/>
                  </a:moveTo>
                  <a:lnTo>
                    <a:pt x="0" y="190"/>
                  </a:lnTo>
                  <a:lnTo>
                    <a:pt x="0" y="10350"/>
                  </a:lnTo>
                  <a:lnTo>
                    <a:pt x="33616" y="10350"/>
                  </a:lnTo>
                  <a:lnTo>
                    <a:pt x="33616" y="99250"/>
                  </a:lnTo>
                  <a:lnTo>
                    <a:pt x="47332" y="99250"/>
                  </a:lnTo>
                  <a:lnTo>
                    <a:pt x="47332" y="10350"/>
                  </a:lnTo>
                  <a:lnTo>
                    <a:pt x="80962" y="10350"/>
                  </a:lnTo>
                  <a:lnTo>
                    <a:pt x="80962" y="190"/>
                  </a:lnTo>
                  <a:close/>
                </a:path>
                <a:path w="558800" h="100964">
                  <a:moveTo>
                    <a:pt x="155740" y="62572"/>
                  </a:moveTo>
                  <a:lnTo>
                    <a:pt x="155295" y="56476"/>
                  </a:lnTo>
                  <a:lnTo>
                    <a:pt x="155168" y="54648"/>
                  </a:lnTo>
                  <a:lnTo>
                    <a:pt x="153454" y="47142"/>
                  </a:lnTo>
                  <a:lnTo>
                    <a:pt x="150596" y="40500"/>
                  </a:lnTo>
                  <a:lnTo>
                    <a:pt x="146596" y="35140"/>
                  </a:lnTo>
                  <a:lnTo>
                    <a:pt x="142024" y="31572"/>
                  </a:lnTo>
                  <a:lnTo>
                    <a:pt x="142024" y="50380"/>
                  </a:lnTo>
                  <a:lnTo>
                    <a:pt x="142024" y="56476"/>
                  </a:lnTo>
                  <a:lnTo>
                    <a:pt x="102298" y="56476"/>
                  </a:lnTo>
                  <a:lnTo>
                    <a:pt x="102298" y="50380"/>
                  </a:lnTo>
                  <a:lnTo>
                    <a:pt x="103822" y="44284"/>
                  </a:lnTo>
                  <a:lnTo>
                    <a:pt x="108394" y="41236"/>
                  </a:lnTo>
                  <a:lnTo>
                    <a:pt x="111442" y="38188"/>
                  </a:lnTo>
                  <a:lnTo>
                    <a:pt x="116014" y="35140"/>
                  </a:lnTo>
                  <a:lnTo>
                    <a:pt x="128206" y="35140"/>
                  </a:lnTo>
                  <a:lnTo>
                    <a:pt x="134302" y="38188"/>
                  </a:lnTo>
                  <a:lnTo>
                    <a:pt x="137452" y="42760"/>
                  </a:lnTo>
                  <a:lnTo>
                    <a:pt x="140500" y="45808"/>
                  </a:lnTo>
                  <a:lnTo>
                    <a:pt x="122110" y="25996"/>
                  </a:lnTo>
                  <a:lnTo>
                    <a:pt x="114655" y="26568"/>
                  </a:lnTo>
                  <a:lnTo>
                    <a:pt x="89154" y="55511"/>
                  </a:lnTo>
                  <a:lnTo>
                    <a:pt x="88684" y="62572"/>
                  </a:lnTo>
                  <a:lnTo>
                    <a:pt x="88785" y="67144"/>
                  </a:lnTo>
                  <a:lnTo>
                    <a:pt x="115303" y="100203"/>
                  </a:lnTo>
                  <a:lnTo>
                    <a:pt x="122110" y="100774"/>
                  </a:lnTo>
                  <a:lnTo>
                    <a:pt x="131254" y="100774"/>
                  </a:lnTo>
                  <a:lnTo>
                    <a:pt x="138976" y="99250"/>
                  </a:lnTo>
                  <a:lnTo>
                    <a:pt x="143548" y="94678"/>
                  </a:lnTo>
                  <a:lnTo>
                    <a:pt x="149644" y="91528"/>
                  </a:lnTo>
                  <a:lnTo>
                    <a:pt x="152692" y="85432"/>
                  </a:lnTo>
                  <a:lnTo>
                    <a:pt x="154216" y="77812"/>
                  </a:lnTo>
                  <a:lnTo>
                    <a:pt x="142024" y="76288"/>
                  </a:lnTo>
                  <a:lnTo>
                    <a:pt x="140500" y="80860"/>
                  </a:lnTo>
                  <a:lnTo>
                    <a:pt x="137452" y="85432"/>
                  </a:lnTo>
                  <a:lnTo>
                    <a:pt x="134302" y="88480"/>
                  </a:lnTo>
                  <a:lnTo>
                    <a:pt x="131254" y="90004"/>
                  </a:lnTo>
                  <a:lnTo>
                    <a:pt x="126682" y="91528"/>
                  </a:lnTo>
                  <a:lnTo>
                    <a:pt x="117538" y="91528"/>
                  </a:lnTo>
                  <a:lnTo>
                    <a:pt x="111442" y="88480"/>
                  </a:lnTo>
                  <a:lnTo>
                    <a:pt x="103822" y="80860"/>
                  </a:lnTo>
                  <a:lnTo>
                    <a:pt x="100774" y="74764"/>
                  </a:lnTo>
                  <a:lnTo>
                    <a:pt x="100774" y="67144"/>
                  </a:lnTo>
                  <a:lnTo>
                    <a:pt x="155740" y="67144"/>
                  </a:lnTo>
                  <a:lnTo>
                    <a:pt x="155740" y="62572"/>
                  </a:lnTo>
                  <a:close/>
                </a:path>
                <a:path w="558800" h="100964">
                  <a:moveTo>
                    <a:pt x="228981" y="48869"/>
                  </a:moveTo>
                  <a:lnTo>
                    <a:pt x="227457" y="41249"/>
                  </a:lnTo>
                  <a:lnTo>
                    <a:pt x="222885" y="35153"/>
                  </a:lnTo>
                  <a:lnTo>
                    <a:pt x="218313" y="32105"/>
                  </a:lnTo>
                  <a:lnTo>
                    <a:pt x="213741" y="27533"/>
                  </a:lnTo>
                  <a:lnTo>
                    <a:pt x="207645" y="26009"/>
                  </a:lnTo>
                  <a:lnTo>
                    <a:pt x="192303" y="26009"/>
                  </a:lnTo>
                  <a:lnTo>
                    <a:pt x="187731" y="27533"/>
                  </a:lnTo>
                  <a:lnTo>
                    <a:pt x="181635" y="30581"/>
                  </a:lnTo>
                  <a:lnTo>
                    <a:pt x="177063" y="32105"/>
                  </a:lnTo>
                  <a:lnTo>
                    <a:pt x="172491" y="36677"/>
                  </a:lnTo>
                  <a:lnTo>
                    <a:pt x="169443" y="42773"/>
                  </a:lnTo>
                  <a:lnTo>
                    <a:pt x="167919" y="48869"/>
                  </a:lnTo>
                  <a:lnTo>
                    <a:pt x="166395" y="56489"/>
                  </a:lnTo>
                  <a:lnTo>
                    <a:pt x="166395" y="64109"/>
                  </a:lnTo>
                  <a:lnTo>
                    <a:pt x="189255" y="100774"/>
                  </a:lnTo>
                  <a:lnTo>
                    <a:pt x="207645" y="100774"/>
                  </a:lnTo>
                  <a:lnTo>
                    <a:pt x="228981" y="74777"/>
                  </a:lnTo>
                  <a:lnTo>
                    <a:pt x="216789" y="73253"/>
                  </a:lnTo>
                  <a:lnTo>
                    <a:pt x="216789" y="79349"/>
                  </a:lnTo>
                  <a:lnTo>
                    <a:pt x="213741" y="83921"/>
                  </a:lnTo>
                  <a:lnTo>
                    <a:pt x="207645" y="90017"/>
                  </a:lnTo>
                  <a:lnTo>
                    <a:pt x="204597" y="91541"/>
                  </a:lnTo>
                  <a:lnTo>
                    <a:pt x="192303" y="91541"/>
                  </a:lnTo>
                  <a:lnTo>
                    <a:pt x="187731" y="88493"/>
                  </a:lnTo>
                  <a:lnTo>
                    <a:pt x="184683" y="83921"/>
                  </a:lnTo>
                  <a:lnTo>
                    <a:pt x="180111" y="80873"/>
                  </a:lnTo>
                  <a:lnTo>
                    <a:pt x="178587" y="73253"/>
                  </a:lnTo>
                  <a:lnTo>
                    <a:pt x="178587" y="53441"/>
                  </a:lnTo>
                  <a:lnTo>
                    <a:pt x="180111" y="47345"/>
                  </a:lnTo>
                  <a:lnTo>
                    <a:pt x="184683" y="42773"/>
                  </a:lnTo>
                  <a:lnTo>
                    <a:pt x="187731" y="38201"/>
                  </a:lnTo>
                  <a:lnTo>
                    <a:pt x="193827" y="35153"/>
                  </a:lnTo>
                  <a:lnTo>
                    <a:pt x="204597" y="35153"/>
                  </a:lnTo>
                  <a:lnTo>
                    <a:pt x="207645" y="36677"/>
                  </a:lnTo>
                  <a:lnTo>
                    <a:pt x="210693" y="39725"/>
                  </a:lnTo>
                  <a:lnTo>
                    <a:pt x="213741" y="41249"/>
                  </a:lnTo>
                  <a:lnTo>
                    <a:pt x="216789" y="50393"/>
                  </a:lnTo>
                  <a:lnTo>
                    <a:pt x="228981" y="48869"/>
                  </a:lnTo>
                  <a:close/>
                </a:path>
                <a:path w="558800" h="100964">
                  <a:moveTo>
                    <a:pt x="299186" y="41236"/>
                  </a:moveTo>
                  <a:lnTo>
                    <a:pt x="296138" y="36664"/>
                  </a:lnTo>
                  <a:lnTo>
                    <a:pt x="294614" y="33616"/>
                  </a:lnTo>
                  <a:lnTo>
                    <a:pt x="291566" y="30568"/>
                  </a:lnTo>
                  <a:lnTo>
                    <a:pt x="288518" y="29044"/>
                  </a:lnTo>
                  <a:lnTo>
                    <a:pt x="283946" y="25996"/>
                  </a:lnTo>
                  <a:lnTo>
                    <a:pt x="265658" y="25996"/>
                  </a:lnTo>
                  <a:lnTo>
                    <a:pt x="258038" y="29044"/>
                  </a:lnTo>
                  <a:lnTo>
                    <a:pt x="251841" y="35140"/>
                  </a:lnTo>
                  <a:lnTo>
                    <a:pt x="251841" y="0"/>
                  </a:lnTo>
                  <a:lnTo>
                    <a:pt x="239649" y="0"/>
                  </a:lnTo>
                  <a:lnTo>
                    <a:pt x="239649" y="99250"/>
                  </a:lnTo>
                  <a:lnTo>
                    <a:pt x="251841" y="99250"/>
                  </a:lnTo>
                  <a:lnTo>
                    <a:pt x="251841" y="54952"/>
                  </a:lnTo>
                  <a:lnTo>
                    <a:pt x="253365" y="50380"/>
                  </a:lnTo>
                  <a:lnTo>
                    <a:pt x="254990" y="47332"/>
                  </a:lnTo>
                  <a:lnTo>
                    <a:pt x="256514" y="42760"/>
                  </a:lnTo>
                  <a:lnTo>
                    <a:pt x="261086" y="38188"/>
                  </a:lnTo>
                  <a:lnTo>
                    <a:pt x="264134" y="36664"/>
                  </a:lnTo>
                  <a:lnTo>
                    <a:pt x="276326" y="36664"/>
                  </a:lnTo>
                  <a:lnTo>
                    <a:pt x="280898" y="38188"/>
                  </a:lnTo>
                  <a:lnTo>
                    <a:pt x="285470" y="42760"/>
                  </a:lnTo>
                  <a:lnTo>
                    <a:pt x="286994" y="47332"/>
                  </a:lnTo>
                  <a:lnTo>
                    <a:pt x="286994" y="99250"/>
                  </a:lnTo>
                  <a:lnTo>
                    <a:pt x="299186" y="99250"/>
                  </a:lnTo>
                  <a:lnTo>
                    <a:pt x="299186" y="41236"/>
                  </a:lnTo>
                  <a:close/>
                </a:path>
                <a:path w="558800" h="100964">
                  <a:moveTo>
                    <a:pt x="377088" y="42760"/>
                  </a:moveTo>
                  <a:lnTo>
                    <a:pt x="372516" y="33616"/>
                  </a:lnTo>
                  <a:lnTo>
                    <a:pt x="367855" y="29044"/>
                  </a:lnTo>
                  <a:lnTo>
                    <a:pt x="364807" y="27520"/>
                  </a:lnTo>
                  <a:lnTo>
                    <a:pt x="360235" y="25996"/>
                  </a:lnTo>
                  <a:lnTo>
                    <a:pt x="341947" y="25996"/>
                  </a:lnTo>
                  <a:lnTo>
                    <a:pt x="334327" y="29044"/>
                  </a:lnTo>
                  <a:lnTo>
                    <a:pt x="329755" y="36664"/>
                  </a:lnTo>
                  <a:lnTo>
                    <a:pt x="329755" y="27520"/>
                  </a:lnTo>
                  <a:lnTo>
                    <a:pt x="317563" y="27520"/>
                  </a:lnTo>
                  <a:lnTo>
                    <a:pt x="317563" y="99250"/>
                  </a:lnTo>
                  <a:lnTo>
                    <a:pt x="329755" y="99250"/>
                  </a:lnTo>
                  <a:lnTo>
                    <a:pt x="329755" y="50380"/>
                  </a:lnTo>
                  <a:lnTo>
                    <a:pt x="332803" y="44284"/>
                  </a:lnTo>
                  <a:lnTo>
                    <a:pt x="335851" y="41236"/>
                  </a:lnTo>
                  <a:lnTo>
                    <a:pt x="340423" y="38188"/>
                  </a:lnTo>
                  <a:lnTo>
                    <a:pt x="344995" y="36664"/>
                  </a:lnTo>
                  <a:lnTo>
                    <a:pt x="355663" y="36664"/>
                  </a:lnTo>
                  <a:lnTo>
                    <a:pt x="358711" y="38188"/>
                  </a:lnTo>
                  <a:lnTo>
                    <a:pt x="361759" y="41236"/>
                  </a:lnTo>
                  <a:lnTo>
                    <a:pt x="364807" y="47332"/>
                  </a:lnTo>
                  <a:lnTo>
                    <a:pt x="364807" y="99250"/>
                  </a:lnTo>
                  <a:lnTo>
                    <a:pt x="377088" y="99250"/>
                  </a:lnTo>
                  <a:lnTo>
                    <a:pt x="377088" y="42760"/>
                  </a:lnTo>
                  <a:close/>
                </a:path>
                <a:path w="558800" h="100964">
                  <a:moveTo>
                    <a:pt x="407568" y="27520"/>
                  </a:moveTo>
                  <a:lnTo>
                    <a:pt x="395376" y="27520"/>
                  </a:lnTo>
                  <a:lnTo>
                    <a:pt x="395376" y="99250"/>
                  </a:lnTo>
                  <a:lnTo>
                    <a:pt x="407568" y="99250"/>
                  </a:lnTo>
                  <a:lnTo>
                    <a:pt x="407568" y="27520"/>
                  </a:lnTo>
                  <a:close/>
                </a:path>
                <a:path w="558800" h="100964">
                  <a:moveTo>
                    <a:pt x="407568" y="0"/>
                  </a:moveTo>
                  <a:lnTo>
                    <a:pt x="395376" y="0"/>
                  </a:lnTo>
                  <a:lnTo>
                    <a:pt x="395376" y="13804"/>
                  </a:lnTo>
                  <a:lnTo>
                    <a:pt x="407568" y="13804"/>
                  </a:lnTo>
                  <a:lnTo>
                    <a:pt x="407568" y="0"/>
                  </a:lnTo>
                  <a:close/>
                </a:path>
                <a:path w="558800" h="100964">
                  <a:moveTo>
                    <a:pt x="485394" y="48869"/>
                  </a:moveTo>
                  <a:lnTo>
                    <a:pt x="483870" y="41249"/>
                  </a:lnTo>
                  <a:lnTo>
                    <a:pt x="479298" y="35153"/>
                  </a:lnTo>
                  <a:lnTo>
                    <a:pt x="474726" y="32105"/>
                  </a:lnTo>
                  <a:lnTo>
                    <a:pt x="470154" y="27533"/>
                  </a:lnTo>
                  <a:lnTo>
                    <a:pt x="464058" y="26009"/>
                  </a:lnTo>
                  <a:lnTo>
                    <a:pt x="448729" y="26009"/>
                  </a:lnTo>
                  <a:lnTo>
                    <a:pt x="444157" y="27533"/>
                  </a:lnTo>
                  <a:lnTo>
                    <a:pt x="438061" y="30581"/>
                  </a:lnTo>
                  <a:lnTo>
                    <a:pt x="433489" y="32105"/>
                  </a:lnTo>
                  <a:lnTo>
                    <a:pt x="428917" y="36677"/>
                  </a:lnTo>
                  <a:lnTo>
                    <a:pt x="425869" y="42773"/>
                  </a:lnTo>
                  <a:lnTo>
                    <a:pt x="424345" y="48869"/>
                  </a:lnTo>
                  <a:lnTo>
                    <a:pt x="422821" y="56489"/>
                  </a:lnTo>
                  <a:lnTo>
                    <a:pt x="422821" y="64109"/>
                  </a:lnTo>
                  <a:lnTo>
                    <a:pt x="445681" y="100774"/>
                  </a:lnTo>
                  <a:lnTo>
                    <a:pt x="464058" y="100774"/>
                  </a:lnTo>
                  <a:lnTo>
                    <a:pt x="485394" y="74777"/>
                  </a:lnTo>
                  <a:lnTo>
                    <a:pt x="473202" y="73253"/>
                  </a:lnTo>
                  <a:lnTo>
                    <a:pt x="473202" y="79349"/>
                  </a:lnTo>
                  <a:lnTo>
                    <a:pt x="470154" y="83921"/>
                  </a:lnTo>
                  <a:lnTo>
                    <a:pt x="464058" y="90017"/>
                  </a:lnTo>
                  <a:lnTo>
                    <a:pt x="461010" y="91541"/>
                  </a:lnTo>
                  <a:lnTo>
                    <a:pt x="448729" y="91541"/>
                  </a:lnTo>
                  <a:lnTo>
                    <a:pt x="444157" y="88493"/>
                  </a:lnTo>
                  <a:lnTo>
                    <a:pt x="441109" y="83921"/>
                  </a:lnTo>
                  <a:lnTo>
                    <a:pt x="436537" y="80873"/>
                  </a:lnTo>
                  <a:lnTo>
                    <a:pt x="435013" y="73253"/>
                  </a:lnTo>
                  <a:lnTo>
                    <a:pt x="435013" y="53441"/>
                  </a:lnTo>
                  <a:lnTo>
                    <a:pt x="436537" y="47345"/>
                  </a:lnTo>
                  <a:lnTo>
                    <a:pt x="441109" y="42773"/>
                  </a:lnTo>
                  <a:lnTo>
                    <a:pt x="444157" y="38201"/>
                  </a:lnTo>
                  <a:lnTo>
                    <a:pt x="450253" y="35153"/>
                  </a:lnTo>
                  <a:lnTo>
                    <a:pt x="461010" y="35153"/>
                  </a:lnTo>
                  <a:lnTo>
                    <a:pt x="464058" y="36677"/>
                  </a:lnTo>
                  <a:lnTo>
                    <a:pt x="467106" y="39725"/>
                  </a:lnTo>
                  <a:lnTo>
                    <a:pt x="470154" y="41249"/>
                  </a:lnTo>
                  <a:lnTo>
                    <a:pt x="473202" y="50393"/>
                  </a:lnTo>
                  <a:lnTo>
                    <a:pt x="485394" y="48869"/>
                  </a:lnTo>
                  <a:close/>
                </a:path>
                <a:path w="558800" h="100964">
                  <a:moveTo>
                    <a:pt x="558736" y="99250"/>
                  </a:moveTo>
                  <a:lnTo>
                    <a:pt x="557212" y="97726"/>
                  </a:lnTo>
                  <a:lnTo>
                    <a:pt x="557212" y="94678"/>
                  </a:lnTo>
                  <a:lnTo>
                    <a:pt x="555688" y="91528"/>
                  </a:lnTo>
                  <a:lnTo>
                    <a:pt x="555688" y="62572"/>
                  </a:lnTo>
                  <a:lnTo>
                    <a:pt x="555688" y="44284"/>
                  </a:lnTo>
                  <a:lnTo>
                    <a:pt x="554164" y="41236"/>
                  </a:lnTo>
                  <a:lnTo>
                    <a:pt x="554164" y="38188"/>
                  </a:lnTo>
                  <a:lnTo>
                    <a:pt x="552640" y="35140"/>
                  </a:lnTo>
                  <a:lnTo>
                    <a:pt x="551116" y="33616"/>
                  </a:lnTo>
                  <a:lnTo>
                    <a:pt x="549592" y="30568"/>
                  </a:lnTo>
                  <a:lnTo>
                    <a:pt x="546455" y="29044"/>
                  </a:lnTo>
                  <a:lnTo>
                    <a:pt x="541883" y="27520"/>
                  </a:lnTo>
                  <a:lnTo>
                    <a:pt x="538835" y="25996"/>
                  </a:lnTo>
                  <a:lnTo>
                    <a:pt x="515975" y="25996"/>
                  </a:lnTo>
                  <a:lnTo>
                    <a:pt x="511403" y="27520"/>
                  </a:lnTo>
                  <a:lnTo>
                    <a:pt x="505307" y="29044"/>
                  </a:lnTo>
                  <a:lnTo>
                    <a:pt x="499211" y="35140"/>
                  </a:lnTo>
                  <a:lnTo>
                    <a:pt x="497687" y="38188"/>
                  </a:lnTo>
                  <a:lnTo>
                    <a:pt x="494639" y="47332"/>
                  </a:lnTo>
                  <a:lnTo>
                    <a:pt x="506831" y="48856"/>
                  </a:lnTo>
                  <a:lnTo>
                    <a:pt x="508355" y="44284"/>
                  </a:lnTo>
                  <a:lnTo>
                    <a:pt x="509879" y="41236"/>
                  </a:lnTo>
                  <a:lnTo>
                    <a:pt x="512927" y="38188"/>
                  </a:lnTo>
                  <a:lnTo>
                    <a:pt x="519023" y="35140"/>
                  </a:lnTo>
                  <a:lnTo>
                    <a:pt x="531215" y="35140"/>
                  </a:lnTo>
                  <a:lnTo>
                    <a:pt x="535787" y="36664"/>
                  </a:lnTo>
                  <a:lnTo>
                    <a:pt x="538835" y="39712"/>
                  </a:lnTo>
                  <a:lnTo>
                    <a:pt x="541883" y="41236"/>
                  </a:lnTo>
                  <a:lnTo>
                    <a:pt x="543407" y="45808"/>
                  </a:lnTo>
                  <a:lnTo>
                    <a:pt x="543407" y="53428"/>
                  </a:lnTo>
                  <a:lnTo>
                    <a:pt x="543407" y="62572"/>
                  </a:lnTo>
                  <a:lnTo>
                    <a:pt x="543407" y="73240"/>
                  </a:lnTo>
                  <a:lnTo>
                    <a:pt x="541883" y="77812"/>
                  </a:lnTo>
                  <a:lnTo>
                    <a:pt x="538835" y="83908"/>
                  </a:lnTo>
                  <a:lnTo>
                    <a:pt x="535787" y="86956"/>
                  </a:lnTo>
                  <a:lnTo>
                    <a:pt x="529691" y="90004"/>
                  </a:lnTo>
                  <a:lnTo>
                    <a:pt x="525119" y="91528"/>
                  </a:lnTo>
                  <a:lnTo>
                    <a:pt x="515975" y="91528"/>
                  </a:lnTo>
                  <a:lnTo>
                    <a:pt x="511403" y="90004"/>
                  </a:lnTo>
                  <a:lnTo>
                    <a:pt x="509879" y="88480"/>
                  </a:lnTo>
                  <a:lnTo>
                    <a:pt x="506831" y="86956"/>
                  </a:lnTo>
                  <a:lnTo>
                    <a:pt x="505307" y="83908"/>
                  </a:lnTo>
                  <a:lnTo>
                    <a:pt x="505307" y="76288"/>
                  </a:lnTo>
                  <a:lnTo>
                    <a:pt x="511403" y="70192"/>
                  </a:lnTo>
                  <a:lnTo>
                    <a:pt x="514451" y="70192"/>
                  </a:lnTo>
                  <a:lnTo>
                    <a:pt x="517499" y="68668"/>
                  </a:lnTo>
                  <a:lnTo>
                    <a:pt x="522071" y="68668"/>
                  </a:lnTo>
                  <a:lnTo>
                    <a:pt x="531215" y="67144"/>
                  </a:lnTo>
                  <a:lnTo>
                    <a:pt x="538835" y="65620"/>
                  </a:lnTo>
                  <a:lnTo>
                    <a:pt x="543407" y="62572"/>
                  </a:lnTo>
                  <a:lnTo>
                    <a:pt x="543407" y="53428"/>
                  </a:lnTo>
                  <a:lnTo>
                    <a:pt x="538835" y="54952"/>
                  </a:lnTo>
                  <a:lnTo>
                    <a:pt x="531215" y="56476"/>
                  </a:lnTo>
                  <a:lnTo>
                    <a:pt x="520547" y="58000"/>
                  </a:lnTo>
                  <a:lnTo>
                    <a:pt x="515975" y="58000"/>
                  </a:lnTo>
                  <a:lnTo>
                    <a:pt x="512927" y="59524"/>
                  </a:lnTo>
                  <a:lnTo>
                    <a:pt x="509879" y="59524"/>
                  </a:lnTo>
                  <a:lnTo>
                    <a:pt x="500735" y="64096"/>
                  </a:lnTo>
                  <a:lnTo>
                    <a:pt x="494639" y="70192"/>
                  </a:lnTo>
                  <a:lnTo>
                    <a:pt x="493115" y="73240"/>
                  </a:lnTo>
                  <a:lnTo>
                    <a:pt x="491591" y="77812"/>
                  </a:lnTo>
                  <a:lnTo>
                    <a:pt x="491591" y="86956"/>
                  </a:lnTo>
                  <a:lnTo>
                    <a:pt x="494639" y="91528"/>
                  </a:lnTo>
                  <a:lnTo>
                    <a:pt x="499211" y="96202"/>
                  </a:lnTo>
                  <a:lnTo>
                    <a:pt x="503783" y="99250"/>
                  </a:lnTo>
                  <a:lnTo>
                    <a:pt x="509879" y="100774"/>
                  </a:lnTo>
                  <a:lnTo>
                    <a:pt x="526643" y="100774"/>
                  </a:lnTo>
                  <a:lnTo>
                    <a:pt x="531215" y="99250"/>
                  </a:lnTo>
                  <a:lnTo>
                    <a:pt x="534263" y="97726"/>
                  </a:lnTo>
                  <a:lnTo>
                    <a:pt x="538835" y="94678"/>
                  </a:lnTo>
                  <a:lnTo>
                    <a:pt x="543407" y="91528"/>
                  </a:lnTo>
                  <a:lnTo>
                    <a:pt x="544931" y="94678"/>
                  </a:lnTo>
                  <a:lnTo>
                    <a:pt x="544931" y="97726"/>
                  </a:lnTo>
                  <a:lnTo>
                    <a:pt x="546455" y="99250"/>
                  </a:lnTo>
                  <a:lnTo>
                    <a:pt x="558736" y="99250"/>
                  </a:lnTo>
                  <a:close/>
                </a:path>
              </a:pathLst>
            </a:custGeom>
            <a:solidFill>
              <a:srgbClr val="000000"/>
            </a:solidFill>
          </p:spPr>
          <p:txBody>
            <a:bodyPr wrap="square" lIns="0" tIns="0" rIns="0" bIns="0" rtlCol="0"/>
            <a:lstStyle/>
            <a:p>
              <a:endParaRPr/>
            </a:p>
          </p:txBody>
        </p:sp>
        <p:pic>
          <p:nvPicPr>
            <p:cNvPr id="97" name="object 97"/>
            <p:cNvPicPr/>
            <p:nvPr/>
          </p:nvPicPr>
          <p:blipFill>
            <a:blip r:embed="rId39" cstate="print"/>
            <a:stretch>
              <a:fillRect/>
            </a:stretch>
          </p:blipFill>
          <p:spPr>
            <a:xfrm>
              <a:off x="2231135" y="3921252"/>
              <a:ext cx="927068" cy="129825"/>
            </a:xfrm>
            <a:prstGeom prst="rect">
              <a:avLst/>
            </a:prstGeom>
          </p:spPr>
        </p:pic>
        <p:sp>
          <p:nvSpPr>
            <p:cNvPr id="98" name="object 98"/>
            <p:cNvSpPr/>
            <p:nvPr/>
          </p:nvSpPr>
          <p:spPr>
            <a:xfrm>
              <a:off x="3186684" y="4008132"/>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4488" y="0"/>
                  </a:moveTo>
                  <a:lnTo>
                    <a:pt x="79248" y="0"/>
                  </a:lnTo>
                  <a:lnTo>
                    <a:pt x="79248" y="15240"/>
                  </a:lnTo>
                  <a:lnTo>
                    <a:pt x="94488" y="15240"/>
                  </a:lnTo>
                  <a:lnTo>
                    <a:pt x="94488" y="0"/>
                  </a:lnTo>
                  <a:close/>
                </a:path>
                <a:path w="2795270" h="15239">
                  <a:moveTo>
                    <a:pt x="134112" y="0"/>
                  </a:moveTo>
                  <a:lnTo>
                    <a:pt x="118872" y="0"/>
                  </a:lnTo>
                  <a:lnTo>
                    <a:pt x="118872" y="15240"/>
                  </a:lnTo>
                  <a:lnTo>
                    <a:pt x="134112" y="15240"/>
                  </a:lnTo>
                  <a:lnTo>
                    <a:pt x="134112" y="0"/>
                  </a:lnTo>
                  <a:close/>
                </a:path>
                <a:path w="2795270" h="15239">
                  <a:moveTo>
                    <a:pt x="175260" y="0"/>
                  </a:moveTo>
                  <a:lnTo>
                    <a:pt x="160007" y="0"/>
                  </a:lnTo>
                  <a:lnTo>
                    <a:pt x="160007" y="15240"/>
                  </a:lnTo>
                  <a:lnTo>
                    <a:pt x="175260" y="15240"/>
                  </a:lnTo>
                  <a:lnTo>
                    <a:pt x="175260" y="0"/>
                  </a:lnTo>
                  <a:close/>
                </a:path>
                <a:path w="2795270" h="15239">
                  <a:moveTo>
                    <a:pt x="214884" y="0"/>
                  </a:moveTo>
                  <a:lnTo>
                    <a:pt x="199631" y="0"/>
                  </a:lnTo>
                  <a:lnTo>
                    <a:pt x="199631" y="15240"/>
                  </a:lnTo>
                  <a:lnTo>
                    <a:pt x="214884" y="15240"/>
                  </a:lnTo>
                  <a:lnTo>
                    <a:pt x="214884" y="0"/>
                  </a:lnTo>
                  <a:close/>
                </a:path>
                <a:path w="2795270" h="15239">
                  <a:moveTo>
                    <a:pt x="254508" y="0"/>
                  </a:moveTo>
                  <a:lnTo>
                    <a:pt x="239268" y="0"/>
                  </a:lnTo>
                  <a:lnTo>
                    <a:pt x="239268" y="15240"/>
                  </a:lnTo>
                  <a:lnTo>
                    <a:pt x="254508" y="15240"/>
                  </a:lnTo>
                  <a:lnTo>
                    <a:pt x="254508" y="0"/>
                  </a:lnTo>
                  <a:close/>
                </a:path>
                <a:path w="2795270" h="15239">
                  <a:moveTo>
                    <a:pt x="294132" y="0"/>
                  </a:moveTo>
                  <a:lnTo>
                    <a:pt x="278892" y="0"/>
                  </a:lnTo>
                  <a:lnTo>
                    <a:pt x="278892" y="15240"/>
                  </a:lnTo>
                  <a:lnTo>
                    <a:pt x="294132" y="15240"/>
                  </a:lnTo>
                  <a:lnTo>
                    <a:pt x="294132" y="0"/>
                  </a:lnTo>
                  <a:close/>
                </a:path>
                <a:path w="2795270" h="15239">
                  <a:moveTo>
                    <a:pt x="333756" y="0"/>
                  </a:moveTo>
                  <a:lnTo>
                    <a:pt x="318516" y="0"/>
                  </a:lnTo>
                  <a:lnTo>
                    <a:pt x="318516" y="15240"/>
                  </a:lnTo>
                  <a:lnTo>
                    <a:pt x="333756" y="15240"/>
                  </a:lnTo>
                  <a:lnTo>
                    <a:pt x="333756" y="0"/>
                  </a:lnTo>
                  <a:close/>
                </a:path>
                <a:path w="2795270" h="15239">
                  <a:moveTo>
                    <a:pt x="373380" y="0"/>
                  </a:moveTo>
                  <a:lnTo>
                    <a:pt x="358140" y="0"/>
                  </a:lnTo>
                  <a:lnTo>
                    <a:pt x="358140" y="15240"/>
                  </a:lnTo>
                  <a:lnTo>
                    <a:pt x="373380" y="15240"/>
                  </a:lnTo>
                  <a:lnTo>
                    <a:pt x="373380" y="0"/>
                  </a:lnTo>
                  <a:close/>
                </a:path>
                <a:path w="2795270" h="15239">
                  <a:moveTo>
                    <a:pt x="413004" y="0"/>
                  </a:moveTo>
                  <a:lnTo>
                    <a:pt x="397764" y="0"/>
                  </a:lnTo>
                  <a:lnTo>
                    <a:pt x="397764" y="15240"/>
                  </a:lnTo>
                  <a:lnTo>
                    <a:pt x="413004" y="15240"/>
                  </a:lnTo>
                  <a:lnTo>
                    <a:pt x="413004" y="0"/>
                  </a:lnTo>
                  <a:close/>
                </a:path>
                <a:path w="2795270" h="15239">
                  <a:moveTo>
                    <a:pt x="452615" y="0"/>
                  </a:moveTo>
                  <a:lnTo>
                    <a:pt x="437388" y="0"/>
                  </a:lnTo>
                  <a:lnTo>
                    <a:pt x="437388" y="15240"/>
                  </a:lnTo>
                  <a:lnTo>
                    <a:pt x="452615" y="15240"/>
                  </a:lnTo>
                  <a:lnTo>
                    <a:pt x="452615" y="0"/>
                  </a:lnTo>
                  <a:close/>
                </a:path>
                <a:path w="2795270" h="15239">
                  <a:moveTo>
                    <a:pt x="492252" y="0"/>
                  </a:moveTo>
                  <a:lnTo>
                    <a:pt x="477012" y="0"/>
                  </a:lnTo>
                  <a:lnTo>
                    <a:pt x="477012" y="15240"/>
                  </a:lnTo>
                  <a:lnTo>
                    <a:pt x="492252" y="15240"/>
                  </a:lnTo>
                  <a:lnTo>
                    <a:pt x="492252" y="0"/>
                  </a:lnTo>
                  <a:close/>
                </a:path>
                <a:path w="2795270" h="15239">
                  <a:moveTo>
                    <a:pt x="531876" y="0"/>
                  </a:moveTo>
                  <a:lnTo>
                    <a:pt x="516623" y="0"/>
                  </a:lnTo>
                  <a:lnTo>
                    <a:pt x="516623"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48" y="0"/>
                  </a:moveTo>
                  <a:lnTo>
                    <a:pt x="635508" y="0"/>
                  </a:lnTo>
                  <a:lnTo>
                    <a:pt x="635508" y="15240"/>
                  </a:lnTo>
                  <a:lnTo>
                    <a:pt x="650748" y="15240"/>
                  </a:lnTo>
                  <a:lnTo>
                    <a:pt x="650748" y="0"/>
                  </a:lnTo>
                  <a:close/>
                </a:path>
                <a:path w="2795270" h="15239">
                  <a:moveTo>
                    <a:pt x="690372" y="0"/>
                  </a:moveTo>
                  <a:lnTo>
                    <a:pt x="675132" y="0"/>
                  </a:lnTo>
                  <a:lnTo>
                    <a:pt x="675132" y="15240"/>
                  </a:lnTo>
                  <a:lnTo>
                    <a:pt x="690372" y="15240"/>
                  </a:lnTo>
                  <a:lnTo>
                    <a:pt x="690372" y="0"/>
                  </a:lnTo>
                  <a:close/>
                </a:path>
                <a:path w="2795270" h="15239">
                  <a:moveTo>
                    <a:pt x="729996" y="0"/>
                  </a:moveTo>
                  <a:lnTo>
                    <a:pt x="714756" y="0"/>
                  </a:lnTo>
                  <a:lnTo>
                    <a:pt x="714756" y="15240"/>
                  </a:lnTo>
                  <a:lnTo>
                    <a:pt x="729996" y="15240"/>
                  </a:lnTo>
                  <a:lnTo>
                    <a:pt x="729996" y="0"/>
                  </a:lnTo>
                  <a:close/>
                </a:path>
                <a:path w="2795270" h="15239">
                  <a:moveTo>
                    <a:pt x="769607" y="0"/>
                  </a:moveTo>
                  <a:lnTo>
                    <a:pt x="754380" y="0"/>
                  </a:lnTo>
                  <a:lnTo>
                    <a:pt x="754380" y="15240"/>
                  </a:lnTo>
                  <a:lnTo>
                    <a:pt x="769607" y="15240"/>
                  </a:lnTo>
                  <a:lnTo>
                    <a:pt x="769607" y="0"/>
                  </a:lnTo>
                  <a:close/>
                </a:path>
                <a:path w="2795270" h="15239">
                  <a:moveTo>
                    <a:pt x="809244" y="0"/>
                  </a:moveTo>
                  <a:lnTo>
                    <a:pt x="794004" y="0"/>
                  </a:lnTo>
                  <a:lnTo>
                    <a:pt x="794004" y="15240"/>
                  </a:lnTo>
                  <a:lnTo>
                    <a:pt x="809244" y="15240"/>
                  </a:lnTo>
                  <a:lnTo>
                    <a:pt x="809244" y="0"/>
                  </a:lnTo>
                  <a:close/>
                </a:path>
                <a:path w="2795270" h="15239">
                  <a:moveTo>
                    <a:pt x="848868" y="0"/>
                  </a:moveTo>
                  <a:lnTo>
                    <a:pt x="833615" y="0"/>
                  </a:lnTo>
                  <a:lnTo>
                    <a:pt x="833615"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64" y="0"/>
                  </a:moveTo>
                  <a:lnTo>
                    <a:pt x="992124" y="0"/>
                  </a:lnTo>
                  <a:lnTo>
                    <a:pt x="992124" y="15240"/>
                  </a:lnTo>
                  <a:lnTo>
                    <a:pt x="1007364" y="15240"/>
                  </a:lnTo>
                  <a:lnTo>
                    <a:pt x="1007364" y="0"/>
                  </a:lnTo>
                  <a:close/>
                </a:path>
                <a:path w="2795270" h="15239">
                  <a:moveTo>
                    <a:pt x="1046988" y="0"/>
                  </a:moveTo>
                  <a:lnTo>
                    <a:pt x="1031748" y="0"/>
                  </a:lnTo>
                  <a:lnTo>
                    <a:pt x="1031748" y="15240"/>
                  </a:lnTo>
                  <a:lnTo>
                    <a:pt x="1046988" y="15240"/>
                  </a:lnTo>
                  <a:lnTo>
                    <a:pt x="1046988" y="0"/>
                  </a:lnTo>
                  <a:close/>
                </a:path>
                <a:path w="2795270" h="15239">
                  <a:moveTo>
                    <a:pt x="1088136" y="0"/>
                  </a:moveTo>
                  <a:lnTo>
                    <a:pt x="1071372" y="0"/>
                  </a:lnTo>
                  <a:lnTo>
                    <a:pt x="1071372" y="15240"/>
                  </a:lnTo>
                  <a:lnTo>
                    <a:pt x="1088136" y="15240"/>
                  </a:lnTo>
                  <a:lnTo>
                    <a:pt x="1088136" y="0"/>
                  </a:lnTo>
                  <a:close/>
                </a:path>
                <a:path w="2795270" h="15239">
                  <a:moveTo>
                    <a:pt x="1127760" y="0"/>
                  </a:moveTo>
                  <a:lnTo>
                    <a:pt x="1112507" y="0"/>
                  </a:lnTo>
                  <a:lnTo>
                    <a:pt x="1112507" y="15240"/>
                  </a:lnTo>
                  <a:lnTo>
                    <a:pt x="1127760" y="15240"/>
                  </a:lnTo>
                  <a:lnTo>
                    <a:pt x="1127760" y="0"/>
                  </a:lnTo>
                  <a:close/>
                </a:path>
                <a:path w="2795270" h="15239">
                  <a:moveTo>
                    <a:pt x="1167384" y="0"/>
                  </a:moveTo>
                  <a:lnTo>
                    <a:pt x="1152144" y="0"/>
                  </a:lnTo>
                  <a:lnTo>
                    <a:pt x="1152144" y="15240"/>
                  </a:lnTo>
                  <a:lnTo>
                    <a:pt x="1167384" y="15240"/>
                  </a:lnTo>
                  <a:lnTo>
                    <a:pt x="1167384" y="0"/>
                  </a:lnTo>
                  <a:close/>
                </a:path>
                <a:path w="2795270" h="15239">
                  <a:moveTo>
                    <a:pt x="1207008" y="0"/>
                  </a:moveTo>
                  <a:lnTo>
                    <a:pt x="1191768" y="0"/>
                  </a:lnTo>
                  <a:lnTo>
                    <a:pt x="1191768" y="15240"/>
                  </a:lnTo>
                  <a:lnTo>
                    <a:pt x="1207008" y="15240"/>
                  </a:lnTo>
                  <a:lnTo>
                    <a:pt x="1207008" y="0"/>
                  </a:lnTo>
                  <a:close/>
                </a:path>
                <a:path w="2795270" h="15239">
                  <a:moveTo>
                    <a:pt x="1246632" y="0"/>
                  </a:moveTo>
                  <a:lnTo>
                    <a:pt x="1231392" y="0"/>
                  </a:lnTo>
                  <a:lnTo>
                    <a:pt x="1231392" y="15240"/>
                  </a:lnTo>
                  <a:lnTo>
                    <a:pt x="1246632" y="15240"/>
                  </a:lnTo>
                  <a:lnTo>
                    <a:pt x="1246632" y="0"/>
                  </a:lnTo>
                  <a:close/>
                </a:path>
                <a:path w="2795270" h="15239">
                  <a:moveTo>
                    <a:pt x="1287780" y="0"/>
                  </a:moveTo>
                  <a:lnTo>
                    <a:pt x="1272540" y="0"/>
                  </a:lnTo>
                  <a:lnTo>
                    <a:pt x="1272540" y="15240"/>
                  </a:lnTo>
                  <a:lnTo>
                    <a:pt x="1287780" y="15240"/>
                  </a:lnTo>
                  <a:lnTo>
                    <a:pt x="1287780" y="0"/>
                  </a:lnTo>
                  <a:close/>
                </a:path>
                <a:path w="2795270" h="15239">
                  <a:moveTo>
                    <a:pt x="1327404" y="0"/>
                  </a:moveTo>
                  <a:lnTo>
                    <a:pt x="1312164" y="0"/>
                  </a:lnTo>
                  <a:lnTo>
                    <a:pt x="1312164" y="15240"/>
                  </a:lnTo>
                  <a:lnTo>
                    <a:pt x="1327404" y="15240"/>
                  </a:lnTo>
                  <a:lnTo>
                    <a:pt x="1327404" y="0"/>
                  </a:lnTo>
                  <a:close/>
                </a:path>
                <a:path w="2795270" h="15239">
                  <a:moveTo>
                    <a:pt x="1367028" y="0"/>
                  </a:moveTo>
                  <a:lnTo>
                    <a:pt x="1351788" y="0"/>
                  </a:lnTo>
                  <a:lnTo>
                    <a:pt x="1351788" y="15240"/>
                  </a:lnTo>
                  <a:lnTo>
                    <a:pt x="1367028" y="15240"/>
                  </a:lnTo>
                  <a:lnTo>
                    <a:pt x="1367028" y="0"/>
                  </a:lnTo>
                  <a:close/>
                </a:path>
                <a:path w="2795270" h="15239">
                  <a:moveTo>
                    <a:pt x="1406652" y="0"/>
                  </a:moveTo>
                  <a:lnTo>
                    <a:pt x="1391412" y="0"/>
                  </a:lnTo>
                  <a:lnTo>
                    <a:pt x="1391412" y="15240"/>
                  </a:lnTo>
                  <a:lnTo>
                    <a:pt x="1406652" y="15240"/>
                  </a:lnTo>
                  <a:lnTo>
                    <a:pt x="1406652" y="0"/>
                  </a:lnTo>
                  <a:close/>
                </a:path>
                <a:path w="2795270" h="15239">
                  <a:moveTo>
                    <a:pt x="1446276" y="0"/>
                  </a:moveTo>
                  <a:lnTo>
                    <a:pt x="1431036" y="0"/>
                  </a:lnTo>
                  <a:lnTo>
                    <a:pt x="1431036" y="15240"/>
                  </a:lnTo>
                  <a:lnTo>
                    <a:pt x="1446276" y="15240"/>
                  </a:lnTo>
                  <a:lnTo>
                    <a:pt x="1446276" y="0"/>
                  </a:lnTo>
                  <a:close/>
                </a:path>
                <a:path w="2795270" h="15239">
                  <a:moveTo>
                    <a:pt x="1485900" y="0"/>
                  </a:moveTo>
                  <a:lnTo>
                    <a:pt x="1470660" y="0"/>
                  </a:lnTo>
                  <a:lnTo>
                    <a:pt x="1470660" y="15240"/>
                  </a:lnTo>
                  <a:lnTo>
                    <a:pt x="1485900" y="15240"/>
                  </a:lnTo>
                  <a:lnTo>
                    <a:pt x="1485900" y="0"/>
                  </a:lnTo>
                  <a:close/>
                </a:path>
                <a:path w="2795270" h="15239">
                  <a:moveTo>
                    <a:pt x="1525524" y="0"/>
                  </a:moveTo>
                  <a:lnTo>
                    <a:pt x="1510284" y="0"/>
                  </a:lnTo>
                  <a:lnTo>
                    <a:pt x="1510284" y="15240"/>
                  </a:lnTo>
                  <a:lnTo>
                    <a:pt x="1525524" y="15240"/>
                  </a:lnTo>
                  <a:lnTo>
                    <a:pt x="1525524" y="0"/>
                  </a:lnTo>
                  <a:close/>
                </a:path>
                <a:path w="2795270" h="15239">
                  <a:moveTo>
                    <a:pt x="1565148" y="0"/>
                  </a:moveTo>
                  <a:lnTo>
                    <a:pt x="1549908" y="0"/>
                  </a:lnTo>
                  <a:lnTo>
                    <a:pt x="1549908" y="15240"/>
                  </a:lnTo>
                  <a:lnTo>
                    <a:pt x="1565148" y="15240"/>
                  </a:lnTo>
                  <a:lnTo>
                    <a:pt x="1565148" y="0"/>
                  </a:lnTo>
                  <a:close/>
                </a:path>
                <a:path w="2795270" h="15239">
                  <a:moveTo>
                    <a:pt x="1604772" y="0"/>
                  </a:moveTo>
                  <a:lnTo>
                    <a:pt x="1589532" y="0"/>
                  </a:lnTo>
                  <a:lnTo>
                    <a:pt x="1589532" y="15240"/>
                  </a:lnTo>
                  <a:lnTo>
                    <a:pt x="1604772" y="15240"/>
                  </a:lnTo>
                  <a:lnTo>
                    <a:pt x="1604772" y="0"/>
                  </a:lnTo>
                  <a:close/>
                </a:path>
                <a:path w="2795270" h="15239">
                  <a:moveTo>
                    <a:pt x="1644396" y="0"/>
                  </a:moveTo>
                  <a:lnTo>
                    <a:pt x="1629156" y="0"/>
                  </a:lnTo>
                  <a:lnTo>
                    <a:pt x="1629156" y="15240"/>
                  </a:lnTo>
                  <a:lnTo>
                    <a:pt x="1644396" y="15240"/>
                  </a:lnTo>
                  <a:lnTo>
                    <a:pt x="1644396" y="0"/>
                  </a:lnTo>
                  <a:close/>
                </a:path>
                <a:path w="2795270" h="15239">
                  <a:moveTo>
                    <a:pt x="1684020" y="0"/>
                  </a:moveTo>
                  <a:lnTo>
                    <a:pt x="1668780" y="0"/>
                  </a:lnTo>
                  <a:lnTo>
                    <a:pt x="1668780" y="15240"/>
                  </a:lnTo>
                  <a:lnTo>
                    <a:pt x="1684020" y="15240"/>
                  </a:lnTo>
                  <a:lnTo>
                    <a:pt x="1684020" y="0"/>
                  </a:lnTo>
                  <a:close/>
                </a:path>
                <a:path w="2795270" h="15239">
                  <a:moveTo>
                    <a:pt x="1723644" y="0"/>
                  </a:moveTo>
                  <a:lnTo>
                    <a:pt x="1708391" y="0"/>
                  </a:lnTo>
                  <a:lnTo>
                    <a:pt x="1708391" y="15240"/>
                  </a:lnTo>
                  <a:lnTo>
                    <a:pt x="1723644" y="15240"/>
                  </a:lnTo>
                  <a:lnTo>
                    <a:pt x="1723644" y="0"/>
                  </a:lnTo>
                  <a:close/>
                </a:path>
                <a:path w="2795270" h="15239">
                  <a:moveTo>
                    <a:pt x="1763268" y="0"/>
                  </a:moveTo>
                  <a:lnTo>
                    <a:pt x="1748028" y="0"/>
                  </a:lnTo>
                  <a:lnTo>
                    <a:pt x="1748028" y="15240"/>
                  </a:lnTo>
                  <a:lnTo>
                    <a:pt x="1763268" y="15240"/>
                  </a:lnTo>
                  <a:lnTo>
                    <a:pt x="1763268" y="0"/>
                  </a:lnTo>
                  <a:close/>
                </a:path>
                <a:path w="2795270" h="15239">
                  <a:moveTo>
                    <a:pt x="1802892" y="0"/>
                  </a:moveTo>
                  <a:lnTo>
                    <a:pt x="1787652" y="0"/>
                  </a:lnTo>
                  <a:lnTo>
                    <a:pt x="1787652" y="15240"/>
                  </a:lnTo>
                  <a:lnTo>
                    <a:pt x="1802892" y="15240"/>
                  </a:lnTo>
                  <a:lnTo>
                    <a:pt x="1802892" y="0"/>
                  </a:lnTo>
                  <a:close/>
                </a:path>
                <a:path w="2795270" h="15239">
                  <a:moveTo>
                    <a:pt x="1842516" y="0"/>
                  </a:moveTo>
                  <a:lnTo>
                    <a:pt x="1827276" y="0"/>
                  </a:lnTo>
                  <a:lnTo>
                    <a:pt x="1827276" y="15240"/>
                  </a:lnTo>
                  <a:lnTo>
                    <a:pt x="1842516" y="15240"/>
                  </a:lnTo>
                  <a:lnTo>
                    <a:pt x="1842516" y="0"/>
                  </a:lnTo>
                  <a:close/>
                </a:path>
                <a:path w="2795270" h="15239">
                  <a:moveTo>
                    <a:pt x="1882127" y="0"/>
                  </a:moveTo>
                  <a:lnTo>
                    <a:pt x="1866900" y="0"/>
                  </a:lnTo>
                  <a:lnTo>
                    <a:pt x="1866900" y="15240"/>
                  </a:lnTo>
                  <a:lnTo>
                    <a:pt x="1882127" y="15240"/>
                  </a:lnTo>
                  <a:lnTo>
                    <a:pt x="1882127" y="0"/>
                  </a:lnTo>
                  <a:close/>
                </a:path>
                <a:path w="2795270" h="15239">
                  <a:moveTo>
                    <a:pt x="1921764" y="0"/>
                  </a:moveTo>
                  <a:lnTo>
                    <a:pt x="1906511" y="0"/>
                  </a:lnTo>
                  <a:lnTo>
                    <a:pt x="1906511" y="15240"/>
                  </a:lnTo>
                  <a:lnTo>
                    <a:pt x="1921764" y="15240"/>
                  </a:lnTo>
                  <a:lnTo>
                    <a:pt x="1921764" y="0"/>
                  </a:lnTo>
                  <a:close/>
                </a:path>
                <a:path w="2795270" h="15239">
                  <a:moveTo>
                    <a:pt x="1961375" y="0"/>
                  </a:moveTo>
                  <a:lnTo>
                    <a:pt x="1946148" y="0"/>
                  </a:lnTo>
                  <a:lnTo>
                    <a:pt x="1946148" y="15240"/>
                  </a:lnTo>
                  <a:lnTo>
                    <a:pt x="1961375" y="15240"/>
                  </a:lnTo>
                  <a:lnTo>
                    <a:pt x="1961375" y="0"/>
                  </a:lnTo>
                  <a:close/>
                </a:path>
                <a:path w="2795270" h="15239">
                  <a:moveTo>
                    <a:pt x="2001012" y="0"/>
                  </a:moveTo>
                  <a:lnTo>
                    <a:pt x="1985759" y="0"/>
                  </a:lnTo>
                  <a:lnTo>
                    <a:pt x="1985759" y="15240"/>
                  </a:lnTo>
                  <a:lnTo>
                    <a:pt x="2001012" y="15240"/>
                  </a:lnTo>
                  <a:lnTo>
                    <a:pt x="2001012" y="0"/>
                  </a:lnTo>
                  <a:close/>
                </a:path>
                <a:path w="2795270" h="15239">
                  <a:moveTo>
                    <a:pt x="2042160" y="0"/>
                  </a:moveTo>
                  <a:lnTo>
                    <a:pt x="2026920" y="0"/>
                  </a:lnTo>
                  <a:lnTo>
                    <a:pt x="2026920" y="15240"/>
                  </a:lnTo>
                  <a:lnTo>
                    <a:pt x="2042160" y="15240"/>
                  </a:lnTo>
                  <a:lnTo>
                    <a:pt x="2042160" y="0"/>
                  </a:lnTo>
                  <a:close/>
                </a:path>
                <a:path w="2795270" h="15239">
                  <a:moveTo>
                    <a:pt x="2081784" y="0"/>
                  </a:moveTo>
                  <a:lnTo>
                    <a:pt x="2066544" y="0"/>
                  </a:lnTo>
                  <a:lnTo>
                    <a:pt x="2066544" y="15240"/>
                  </a:lnTo>
                  <a:lnTo>
                    <a:pt x="2081784" y="15240"/>
                  </a:lnTo>
                  <a:lnTo>
                    <a:pt x="2081784" y="0"/>
                  </a:lnTo>
                  <a:close/>
                </a:path>
                <a:path w="2795270" h="15239">
                  <a:moveTo>
                    <a:pt x="2121408" y="0"/>
                  </a:moveTo>
                  <a:lnTo>
                    <a:pt x="2106168" y="0"/>
                  </a:lnTo>
                  <a:lnTo>
                    <a:pt x="2106168" y="15240"/>
                  </a:lnTo>
                  <a:lnTo>
                    <a:pt x="2121408" y="15240"/>
                  </a:lnTo>
                  <a:lnTo>
                    <a:pt x="2121408" y="0"/>
                  </a:lnTo>
                  <a:close/>
                </a:path>
                <a:path w="2795270" h="15239">
                  <a:moveTo>
                    <a:pt x="2161032" y="0"/>
                  </a:moveTo>
                  <a:lnTo>
                    <a:pt x="2145792" y="0"/>
                  </a:lnTo>
                  <a:lnTo>
                    <a:pt x="2145792" y="15240"/>
                  </a:lnTo>
                  <a:lnTo>
                    <a:pt x="2161032" y="15240"/>
                  </a:lnTo>
                  <a:lnTo>
                    <a:pt x="2161032" y="0"/>
                  </a:lnTo>
                  <a:close/>
                </a:path>
                <a:path w="2795270" h="15239">
                  <a:moveTo>
                    <a:pt x="2200643" y="0"/>
                  </a:moveTo>
                  <a:lnTo>
                    <a:pt x="2185416" y="0"/>
                  </a:lnTo>
                  <a:lnTo>
                    <a:pt x="2185416" y="15240"/>
                  </a:lnTo>
                  <a:lnTo>
                    <a:pt x="2200643" y="15240"/>
                  </a:lnTo>
                  <a:lnTo>
                    <a:pt x="2200643" y="0"/>
                  </a:lnTo>
                  <a:close/>
                </a:path>
                <a:path w="2795270" h="15239">
                  <a:moveTo>
                    <a:pt x="2240280" y="0"/>
                  </a:moveTo>
                  <a:lnTo>
                    <a:pt x="2225027" y="0"/>
                  </a:lnTo>
                  <a:lnTo>
                    <a:pt x="2225027" y="15240"/>
                  </a:lnTo>
                  <a:lnTo>
                    <a:pt x="2240280" y="15240"/>
                  </a:lnTo>
                  <a:lnTo>
                    <a:pt x="2240280" y="0"/>
                  </a:lnTo>
                  <a:close/>
                </a:path>
                <a:path w="2795270" h="15239">
                  <a:moveTo>
                    <a:pt x="2279904" y="0"/>
                  </a:moveTo>
                  <a:lnTo>
                    <a:pt x="2264664" y="0"/>
                  </a:lnTo>
                  <a:lnTo>
                    <a:pt x="2264664" y="15240"/>
                  </a:lnTo>
                  <a:lnTo>
                    <a:pt x="2279904" y="15240"/>
                  </a:lnTo>
                  <a:lnTo>
                    <a:pt x="2279904" y="0"/>
                  </a:lnTo>
                  <a:close/>
                </a:path>
                <a:path w="2795270" h="15239">
                  <a:moveTo>
                    <a:pt x="2319528" y="0"/>
                  </a:moveTo>
                  <a:lnTo>
                    <a:pt x="2304275" y="0"/>
                  </a:lnTo>
                  <a:lnTo>
                    <a:pt x="2304275" y="15240"/>
                  </a:lnTo>
                  <a:lnTo>
                    <a:pt x="2319528" y="15240"/>
                  </a:lnTo>
                  <a:lnTo>
                    <a:pt x="2319528" y="0"/>
                  </a:lnTo>
                  <a:close/>
                </a:path>
                <a:path w="2795270" h="15239">
                  <a:moveTo>
                    <a:pt x="2359152" y="0"/>
                  </a:moveTo>
                  <a:lnTo>
                    <a:pt x="2343912" y="0"/>
                  </a:lnTo>
                  <a:lnTo>
                    <a:pt x="2343912" y="15240"/>
                  </a:lnTo>
                  <a:lnTo>
                    <a:pt x="2359152" y="15240"/>
                  </a:lnTo>
                  <a:lnTo>
                    <a:pt x="2359152" y="0"/>
                  </a:lnTo>
                  <a:close/>
                </a:path>
                <a:path w="2795270" h="15239">
                  <a:moveTo>
                    <a:pt x="2398776" y="0"/>
                  </a:moveTo>
                  <a:lnTo>
                    <a:pt x="2383536" y="0"/>
                  </a:lnTo>
                  <a:lnTo>
                    <a:pt x="2383536" y="15240"/>
                  </a:lnTo>
                  <a:lnTo>
                    <a:pt x="2398776" y="15240"/>
                  </a:lnTo>
                  <a:lnTo>
                    <a:pt x="2398776" y="0"/>
                  </a:lnTo>
                  <a:close/>
                </a:path>
                <a:path w="2795270" h="15239">
                  <a:moveTo>
                    <a:pt x="2438400" y="0"/>
                  </a:moveTo>
                  <a:lnTo>
                    <a:pt x="2423160" y="0"/>
                  </a:lnTo>
                  <a:lnTo>
                    <a:pt x="2423160" y="15240"/>
                  </a:lnTo>
                  <a:lnTo>
                    <a:pt x="2438400" y="15240"/>
                  </a:lnTo>
                  <a:lnTo>
                    <a:pt x="2438400" y="0"/>
                  </a:lnTo>
                  <a:close/>
                </a:path>
                <a:path w="2795270" h="15239">
                  <a:moveTo>
                    <a:pt x="2478011" y="0"/>
                  </a:moveTo>
                  <a:lnTo>
                    <a:pt x="2462784" y="0"/>
                  </a:lnTo>
                  <a:lnTo>
                    <a:pt x="2462784" y="15240"/>
                  </a:lnTo>
                  <a:lnTo>
                    <a:pt x="2478011" y="15240"/>
                  </a:lnTo>
                  <a:lnTo>
                    <a:pt x="2478011" y="0"/>
                  </a:lnTo>
                  <a:close/>
                </a:path>
                <a:path w="2795270" h="15239">
                  <a:moveTo>
                    <a:pt x="2517648" y="0"/>
                  </a:moveTo>
                  <a:lnTo>
                    <a:pt x="2502408" y="0"/>
                  </a:lnTo>
                  <a:lnTo>
                    <a:pt x="2502408" y="15240"/>
                  </a:lnTo>
                  <a:lnTo>
                    <a:pt x="2517648" y="15240"/>
                  </a:lnTo>
                  <a:lnTo>
                    <a:pt x="2517648" y="0"/>
                  </a:lnTo>
                  <a:close/>
                </a:path>
                <a:path w="2795270" h="15239">
                  <a:moveTo>
                    <a:pt x="2557259" y="0"/>
                  </a:moveTo>
                  <a:lnTo>
                    <a:pt x="2542032" y="0"/>
                  </a:lnTo>
                  <a:lnTo>
                    <a:pt x="2542032" y="15240"/>
                  </a:lnTo>
                  <a:lnTo>
                    <a:pt x="2557259" y="15240"/>
                  </a:lnTo>
                  <a:lnTo>
                    <a:pt x="2557259" y="0"/>
                  </a:lnTo>
                  <a:close/>
                </a:path>
                <a:path w="2795270" h="15239">
                  <a:moveTo>
                    <a:pt x="2596896" y="0"/>
                  </a:moveTo>
                  <a:lnTo>
                    <a:pt x="2581643" y="0"/>
                  </a:lnTo>
                  <a:lnTo>
                    <a:pt x="2581643"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68" y="0"/>
                  </a:moveTo>
                  <a:lnTo>
                    <a:pt x="2700528" y="0"/>
                  </a:lnTo>
                  <a:lnTo>
                    <a:pt x="2700528" y="15240"/>
                  </a:lnTo>
                  <a:lnTo>
                    <a:pt x="2715768" y="15240"/>
                  </a:lnTo>
                  <a:lnTo>
                    <a:pt x="2715768" y="0"/>
                  </a:lnTo>
                  <a:close/>
                </a:path>
                <a:path w="2795270" h="15239">
                  <a:moveTo>
                    <a:pt x="2755392" y="0"/>
                  </a:moveTo>
                  <a:lnTo>
                    <a:pt x="2740152" y="0"/>
                  </a:lnTo>
                  <a:lnTo>
                    <a:pt x="2740152" y="15240"/>
                  </a:lnTo>
                  <a:lnTo>
                    <a:pt x="2755392" y="15240"/>
                  </a:lnTo>
                  <a:lnTo>
                    <a:pt x="2755392" y="0"/>
                  </a:lnTo>
                  <a:close/>
                </a:path>
                <a:path w="2795270" h="15239">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99" name="object 99"/>
            <p:cNvSpPr/>
            <p:nvPr/>
          </p:nvSpPr>
          <p:spPr>
            <a:xfrm>
              <a:off x="5966460" y="4008132"/>
              <a:ext cx="690880" cy="15240"/>
            </a:xfrm>
            <a:custGeom>
              <a:avLst/>
              <a:gdLst/>
              <a:ahLst/>
              <a:cxnLst/>
              <a:rect l="l" t="t" r="r" b="b"/>
              <a:pathLst>
                <a:path w="690879" h="15239">
                  <a:moveTo>
                    <a:pt x="15240" y="0"/>
                  </a:moveTo>
                  <a:lnTo>
                    <a:pt x="0" y="0"/>
                  </a:lnTo>
                  <a:lnTo>
                    <a:pt x="0" y="15240"/>
                  </a:lnTo>
                  <a:lnTo>
                    <a:pt x="15240" y="15240"/>
                  </a:lnTo>
                  <a:lnTo>
                    <a:pt x="15240" y="0"/>
                  </a:lnTo>
                  <a:close/>
                </a:path>
                <a:path w="690879" h="15239">
                  <a:moveTo>
                    <a:pt x="54851" y="0"/>
                  </a:moveTo>
                  <a:lnTo>
                    <a:pt x="39624" y="0"/>
                  </a:lnTo>
                  <a:lnTo>
                    <a:pt x="39624" y="15240"/>
                  </a:lnTo>
                  <a:lnTo>
                    <a:pt x="54851" y="15240"/>
                  </a:lnTo>
                  <a:lnTo>
                    <a:pt x="54851" y="0"/>
                  </a:lnTo>
                  <a:close/>
                </a:path>
                <a:path w="690879" h="15239">
                  <a:moveTo>
                    <a:pt x="94488" y="0"/>
                  </a:moveTo>
                  <a:lnTo>
                    <a:pt x="79235" y="0"/>
                  </a:lnTo>
                  <a:lnTo>
                    <a:pt x="79235" y="15240"/>
                  </a:lnTo>
                  <a:lnTo>
                    <a:pt x="94488" y="15240"/>
                  </a:lnTo>
                  <a:lnTo>
                    <a:pt x="94488" y="0"/>
                  </a:lnTo>
                  <a:close/>
                </a:path>
                <a:path w="690879" h="15239">
                  <a:moveTo>
                    <a:pt x="134099" y="0"/>
                  </a:moveTo>
                  <a:lnTo>
                    <a:pt x="118872" y="0"/>
                  </a:lnTo>
                  <a:lnTo>
                    <a:pt x="118872" y="15240"/>
                  </a:lnTo>
                  <a:lnTo>
                    <a:pt x="134099" y="15240"/>
                  </a:lnTo>
                  <a:lnTo>
                    <a:pt x="134099" y="0"/>
                  </a:lnTo>
                  <a:close/>
                </a:path>
                <a:path w="690879" h="15239">
                  <a:moveTo>
                    <a:pt x="173736" y="0"/>
                  </a:moveTo>
                  <a:lnTo>
                    <a:pt x="158483" y="0"/>
                  </a:lnTo>
                  <a:lnTo>
                    <a:pt x="158483" y="15240"/>
                  </a:lnTo>
                  <a:lnTo>
                    <a:pt x="173736" y="15240"/>
                  </a:lnTo>
                  <a:lnTo>
                    <a:pt x="173736" y="0"/>
                  </a:lnTo>
                  <a:close/>
                </a:path>
                <a:path w="690879" h="15239">
                  <a:moveTo>
                    <a:pt x="214884" y="0"/>
                  </a:moveTo>
                  <a:lnTo>
                    <a:pt x="199644" y="0"/>
                  </a:lnTo>
                  <a:lnTo>
                    <a:pt x="199644" y="15240"/>
                  </a:lnTo>
                  <a:lnTo>
                    <a:pt x="214884" y="15240"/>
                  </a:lnTo>
                  <a:lnTo>
                    <a:pt x="214884" y="0"/>
                  </a:lnTo>
                  <a:close/>
                </a:path>
                <a:path w="690879" h="15239">
                  <a:moveTo>
                    <a:pt x="254508" y="0"/>
                  </a:moveTo>
                  <a:lnTo>
                    <a:pt x="239268" y="0"/>
                  </a:lnTo>
                  <a:lnTo>
                    <a:pt x="239268" y="15240"/>
                  </a:lnTo>
                  <a:lnTo>
                    <a:pt x="254508" y="15240"/>
                  </a:lnTo>
                  <a:lnTo>
                    <a:pt x="254508" y="0"/>
                  </a:lnTo>
                  <a:close/>
                </a:path>
                <a:path w="690879" h="15239">
                  <a:moveTo>
                    <a:pt x="294132" y="0"/>
                  </a:moveTo>
                  <a:lnTo>
                    <a:pt x="278892" y="0"/>
                  </a:lnTo>
                  <a:lnTo>
                    <a:pt x="278892" y="15240"/>
                  </a:lnTo>
                  <a:lnTo>
                    <a:pt x="294132" y="15240"/>
                  </a:lnTo>
                  <a:lnTo>
                    <a:pt x="294132" y="0"/>
                  </a:lnTo>
                  <a:close/>
                </a:path>
                <a:path w="690879" h="15239">
                  <a:moveTo>
                    <a:pt x="333756" y="0"/>
                  </a:moveTo>
                  <a:lnTo>
                    <a:pt x="318516" y="0"/>
                  </a:lnTo>
                  <a:lnTo>
                    <a:pt x="318516" y="15240"/>
                  </a:lnTo>
                  <a:lnTo>
                    <a:pt x="333756" y="15240"/>
                  </a:lnTo>
                  <a:lnTo>
                    <a:pt x="333756" y="0"/>
                  </a:lnTo>
                  <a:close/>
                </a:path>
                <a:path w="690879" h="15239">
                  <a:moveTo>
                    <a:pt x="373367" y="0"/>
                  </a:moveTo>
                  <a:lnTo>
                    <a:pt x="358140" y="0"/>
                  </a:lnTo>
                  <a:lnTo>
                    <a:pt x="358140" y="15240"/>
                  </a:lnTo>
                  <a:lnTo>
                    <a:pt x="373367" y="15240"/>
                  </a:lnTo>
                  <a:lnTo>
                    <a:pt x="373367" y="0"/>
                  </a:lnTo>
                  <a:close/>
                </a:path>
                <a:path w="690879" h="15239">
                  <a:moveTo>
                    <a:pt x="413004" y="0"/>
                  </a:moveTo>
                  <a:lnTo>
                    <a:pt x="397751" y="0"/>
                  </a:lnTo>
                  <a:lnTo>
                    <a:pt x="397751" y="15240"/>
                  </a:lnTo>
                  <a:lnTo>
                    <a:pt x="413004" y="15240"/>
                  </a:lnTo>
                  <a:lnTo>
                    <a:pt x="413004" y="0"/>
                  </a:lnTo>
                  <a:close/>
                </a:path>
                <a:path w="690879" h="15239">
                  <a:moveTo>
                    <a:pt x="452628" y="0"/>
                  </a:moveTo>
                  <a:lnTo>
                    <a:pt x="437388" y="0"/>
                  </a:lnTo>
                  <a:lnTo>
                    <a:pt x="437388" y="15240"/>
                  </a:lnTo>
                  <a:lnTo>
                    <a:pt x="452628" y="15240"/>
                  </a:lnTo>
                  <a:lnTo>
                    <a:pt x="452628" y="0"/>
                  </a:lnTo>
                  <a:close/>
                </a:path>
                <a:path w="690879" h="15239">
                  <a:moveTo>
                    <a:pt x="492252" y="0"/>
                  </a:moveTo>
                  <a:lnTo>
                    <a:pt x="477012" y="0"/>
                  </a:lnTo>
                  <a:lnTo>
                    <a:pt x="477012" y="15240"/>
                  </a:lnTo>
                  <a:lnTo>
                    <a:pt x="492252" y="15240"/>
                  </a:lnTo>
                  <a:lnTo>
                    <a:pt x="492252" y="0"/>
                  </a:lnTo>
                  <a:close/>
                </a:path>
                <a:path w="690879" h="15239">
                  <a:moveTo>
                    <a:pt x="531876" y="0"/>
                  </a:moveTo>
                  <a:lnTo>
                    <a:pt x="516636" y="0"/>
                  </a:lnTo>
                  <a:lnTo>
                    <a:pt x="516636" y="15240"/>
                  </a:lnTo>
                  <a:lnTo>
                    <a:pt x="531876" y="15240"/>
                  </a:lnTo>
                  <a:lnTo>
                    <a:pt x="531876" y="0"/>
                  </a:lnTo>
                  <a:close/>
                </a:path>
                <a:path w="690879" h="15239">
                  <a:moveTo>
                    <a:pt x="571500" y="0"/>
                  </a:moveTo>
                  <a:lnTo>
                    <a:pt x="556260" y="0"/>
                  </a:lnTo>
                  <a:lnTo>
                    <a:pt x="556260" y="15240"/>
                  </a:lnTo>
                  <a:lnTo>
                    <a:pt x="571500" y="15240"/>
                  </a:lnTo>
                  <a:lnTo>
                    <a:pt x="571500" y="0"/>
                  </a:lnTo>
                  <a:close/>
                </a:path>
                <a:path w="690879" h="15239">
                  <a:moveTo>
                    <a:pt x="611124" y="0"/>
                  </a:moveTo>
                  <a:lnTo>
                    <a:pt x="595884" y="0"/>
                  </a:lnTo>
                  <a:lnTo>
                    <a:pt x="595884" y="15240"/>
                  </a:lnTo>
                  <a:lnTo>
                    <a:pt x="611124" y="15240"/>
                  </a:lnTo>
                  <a:lnTo>
                    <a:pt x="611124" y="0"/>
                  </a:lnTo>
                  <a:close/>
                </a:path>
                <a:path w="690879" h="15239">
                  <a:moveTo>
                    <a:pt x="650735" y="0"/>
                  </a:moveTo>
                  <a:lnTo>
                    <a:pt x="635508" y="0"/>
                  </a:lnTo>
                  <a:lnTo>
                    <a:pt x="635508" y="15240"/>
                  </a:lnTo>
                  <a:lnTo>
                    <a:pt x="650735" y="15240"/>
                  </a:lnTo>
                  <a:lnTo>
                    <a:pt x="650735" y="0"/>
                  </a:lnTo>
                  <a:close/>
                </a:path>
                <a:path w="690879" h="15239">
                  <a:moveTo>
                    <a:pt x="690372" y="0"/>
                  </a:moveTo>
                  <a:lnTo>
                    <a:pt x="675132" y="0"/>
                  </a:lnTo>
                  <a:lnTo>
                    <a:pt x="675132" y="15240"/>
                  </a:lnTo>
                  <a:lnTo>
                    <a:pt x="690372" y="15240"/>
                  </a:lnTo>
                  <a:lnTo>
                    <a:pt x="690372" y="0"/>
                  </a:lnTo>
                  <a:close/>
                </a:path>
              </a:pathLst>
            </a:custGeom>
            <a:solidFill>
              <a:srgbClr val="000000"/>
            </a:solidFill>
          </p:spPr>
          <p:txBody>
            <a:bodyPr wrap="square" lIns="0" tIns="0" rIns="0" bIns="0" rtlCol="0"/>
            <a:lstStyle/>
            <a:p>
              <a:endParaRPr/>
            </a:p>
          </p:txBody>
        </p:sp>
        <p:pic>
          <p:nvPicPr>
            <p:cNvPr id="100" name="object 100"/>
            <p:cNvPicPr/>
            <p:nvPr/>
          </p:nvPicPr>
          <p:blipFill>
            <a:blip r:embed="rId30" cstate="print"/>
            <a:stretch>
              <a:fillRect/>
            </a:stretch>
          </p:blipFill>
          <p:spPr>
            <a:xfrm>
              <a:off x="6678263" y="3921347"/>
              <a:ext cx="67151" cy="103822"/>
            </a:xfrm>
            <a:prstGeom prst="rect">
              <a:avLst/>
            </a:prstGeom>
          </p:spPr>
        </p:pic>
      </p:grpSp>
      <p:pic>
        <p:nvPicPr>
          <p:cNvPr id="101" name="object 101"/>
          <p:cNvPicPr/>
          <p:nvPr/>
        </p:nvPicPr>
        <p:blipFill>
          <a:blip r:embed="rId40" cstate="print"/>
          <a:stretch>
            <a:fillRect/>
          </a:stretch>
        </p:blipFill>
        <p:spPr>
          <a:xfrm>
            <a:off x="1239392" y="4157853"/>
            <a:ext cx="184689" cy="103822"/>
          </a:xfrm>
          <a:prstGeom prst="rect">
            <a:avLst/>
          </a:prstGeom>
        </p:spPr>
      </p:pic>
      <p:pic>
        <p:nvPicPr>
          <p:cNvPr id="102" name="object 102"/>
          <p:cNvPicPr/>
          <p:nvPr/>
        </p:nvPicPr>
        <p:blipFill>
          <a:blip r:embed="rId41" cstate="print"/>
          <a:stretch>
            <a:fillRect/>
          </a:stretch>
        </p:blipFill>
        <p:spPr>
          <a:xfrm>
            <a:off x="1665255" y="4159377"/>
            <a:ext cx="1190720" cy="128206"/>
          </a:xfrm>
          <a:prstGeom prst="rect">
            <a:avLst/>
          </a:prstGeom>
        </p:spPr>
      </p:pic>
      <p:grpSp>
        <p:nvGrpSpPr>
          <p:cNvPr id="103" name="object 103"/>
          <p:cNvGrpSpPr/>
          <p:nvPr/>
        </p:nvGrpSpPr>
        <p:grpSpPr>
          <a:xfrm>
            <a:off x="2909316" y="4159376"/>
            <a:ext cx="3836670" cy="100330"/>
            <a:chOff x="2909316" y="4159376"/>
            <a:chExt cx="3836670" cy="100330"/>
          </a:xfrm>
        </p:grpSpPr>
        <p:sp>
          <p:nvSpPr>
            <p:cNvPr id="104" name="object 104"/>
            <p:cNvSpPr/>
            <p:nvPr/>
          </p:nvSpPr>
          <p:spPr>
            <a:xfrm>
              <a:off x="2909316" y="4244352"/>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4475" y="0"/>
                  </a:moveTo>
                  <a:lnTo>
                    <a:pt x="79248" y="0"/>
                  </a:lnTo>
                  <a:lnTo>
                    <a:pt x="79248" y="15240"/>
                  </a:lnTo>
                  <a:lnTo>
                    <a:pt x="94475" y="15240"/>
                  </a:lnTo>
                  <a:lnTo>
                    <a:pt x="94475" y="0"/>
                  </a:lnTo>
                  <a:close/>
                </a:path>
                <a:path w="2795270" h="15239">
                  <a:moveTo>
                    <a:pt x="134099" y="0"/>
                  </a:moveTo>
                  <a:lnTo>
                    <a:pt x="118872" y="0"/>
                  </a:lnTo>
                  <a:lnTo>
                    <a:pt x="118872" y="15240"/>
                  </a:lnTo>
                  <a:lnTo>
                    <a:pt x="134099" y="15240"/>
                  </a:lnTo>
                  <a:lnTo>
                    <a:pt x="134099" y="0"/>
                  </a:lnTo>
                  <a:close/>
                </a:path>
                <a:path w="2795270" h="15239">
                  <a:moveTo>
                    <a:pt x="173736" y="0"/>
                  </a:moveTo>
                  <a:lnTo>
                    <a:pt x="158483" y="0"/>
                  </a:lnTo>
                  <a:lnTo>
                    <a:pt x="158483" y="15240"/>
                  </a:lnTo>
                  <a:lnTo>
                    <a:pt x="173736" y="15240"/>
                  </a:lnTo>
                  <a:lnTo>
                    <a:pt x="173736" y="0"/>
                  </a:lnTo>
                  <a:close/>
                </a:path>
                <a:path w="2795270" h="15239">
                  <a:moveTo>
                    <a:pt x="213360" y="0"/>
                  </a:moveTo>
                  <a:lnTo>
                    <a:pt x="198107" y="0"/>
                  </a:lnTo>
                  <a:lnTo>
                    <a:pt x="198107" y="15240"/>
                  </a:lnTo>
                  <a:lnTo>
                    <a:pt x="213360" y="15240"/>
                  </a:lnTo>
                  <a:lnTo>
                    <a:pt x="213360" y="0"/>
                  </a:lnTo>
                  <a:close/>
                </a:path>
                <a:path w="2795270" h="15239">
                  <a:moveTo>
                    <a:pt x="252984" y="0"/>
                  </a:moveTo>
                  <a:lnTo>
                    <a:pt x="237744" y="0"/>
                  </a:lnTo>
                  <a:lnTo>
                    <a:pt x="237744" y="15240"/>
                  </a:lnTo>
                  <a:lnTo>
                    <a:pt x="252984" y="15240"/>
                  </a:lnTo>
                  <a:lnTo>
                    <a:pt x="252984" y="0"/>
                  </a:lnTo>
                  <a:close/>
                </a:path>
                <a:path w="2795270" h="15239">
                  <a:moveTo>
                    <a:pt x="292608" y="0"/>
                  </a:moveTo>
                  <a:lnTo>
                    <a:pt x="277368" y="0"/>
                  </a:lnTo>
                  <a:lnTo>
                    <a:pt x="277368" y="15240"/>
                  </a:lnTo>
                  <a:lnTo>
                    <a:pt x="292608" y="15240"/>
                  </a:lnTo>
                  <a:lnTo>
                    <a:pt x="292608" y="0"/>
                  </a:lnTo>
                  <a:close/>
                </a:path>
                <a:path w="2795270" h="15239">
                  <a:moveTo>
                    <a:pt x="332232" y="0"/>
                  </a:moveTo>
                  <a:lnTo>
                    <a:pt x="316992" y="0"/>
                  </a:lnTo>
                  <a:lnTo>
                    <a:pt x="316992" y="15240"/>
                  </a:lnTo>
                  <a:lnTo>
                    <a:pt x="332232" y="15240"/>
                  </a:lnTo>
                  <a:lnTo>
                    <a:pt x="332232" y="0"/>
                  </a:lnTo>
                  <a:close/>
                </a:path>
                <a:path w="2795270" h="15239">
                  <a:moveTo>
                    <a:pt x="371856" y="0"/>
                  </a:moveTo>
                  <a:lnTo>
                    <a:pt x="356616" y="0"/>
                  </a:lnTo>
                  <a:lnTo>
                    <a:pt x="356616" y="15240"/>
                  </a:lnTo>
                  <a:lnTo>
                    <a:pt x="371856" y="15240"/>
                  </a:lnTo>
                  <a:lnTo>
                    <a:pt x="371856" y="0"/>
                  </a:lnTo>
                  <a:close/>
                </a:path>
                <a:path w="2795270" h="15239">
                  <a:moveTo>
                    <a:pt x="411480" y="0"/>
                  </a:moveTo>
                  <a:lnTo>
                    <a:pt x="396240" y="0"/>
                  </a:lnTo>
                  <a:lnTo>
                    <a:pt x="396240" y="15240"/>
                  </a:lnTo>
                  <a:lnTo>
                    <a:pt x="411480" y="15240"/>
                  </a:lnTo>
                  <a:lnTo>
                    <a:pt x="411480" y="0"/>
                  </a:lnTo>
                  <a:close/>
                </a:path>
                <a:path w="2795270" h="15239">
                  <a:moveTo>
                    <a:pt x="452628" y="0"/>
                  </a:moveTo>
                  <a:lnTo>
                    <a:pt x="437375" y="0"/>
                  </a:lnTo>
                  <a:lnTo>
                    <a:pt x="437375" y="15240"/>
                  </a:lnTo>
                  <a:lnTo>
                    <a:pt x="452628" y="15240"/>
                  </a:lnTo>
                  <a:lnTo>
                    <a:pt x="452628" y="0"/>
                  </a:lnTo>
                  <a:close/>
                </a:path>
                <a:path w="2795270" h="15239">
                  <a:moveTo>
                    <a:pt x="492252" y="0"/>
                  </a:moveTo>
                  <a:lnTo>
                    <a:pt x="476999" y="0"/>
                  </a:lnTo>
                  <a:lnTo>
                    <a:pt x="476999"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48" y="0"/>
                  </a:moveTo>
                  <a:lnTo>
                    <a:pt x="635508" y="0"/>
                  </a:lnTo>
                  <a:lnTo>
                    <a:pt x="635508" y="15240"/>
                  </a:lnTo>
                  <a:lnTo>
                    <a:pt x="650748" y="15240"/>
                  </a:lnTo>
                  <a:lnTo>
                    <a:pt x="650748" y="0"/>
                  </a:lnTo>
                  <a:close/>
                </a:path>
                <a:path w="2795270" h="15239">
                  <a:moveTo>
                    <a:pt x="690372" y="0"/>
                  </a:moveTo>
                  <a:lnTo>
                    <a:pt x="675132" y="0"/>
                  </a:lnTo>
                  <a:lnTo>
                    <a:pt x="675132" y="15240"/>
                  </a:lnTo>
                  <a:lnTo>
                    <a:pt x="690372" y="15240"/>
                  </a:lnTo>
                  <a:lnTo>
                    <a:pt x="690372" y="0"/>
                  </a:lnTo>
                  <a:close/>
                </a:path>
                <a:path w="2795270" h="15239">
                  <a:moveTo>
                    <a:pt x="729983" y="0"/>
                  </a:moveTo>
                  <a:lnTo>
                    <a:pt x="714756" y="0"/>
                  </a:lnTo>
                  <a:lnTo>
                    <a:pt x="714756" y="15240"/>
                  </a:lnTo>
                  <a:lnTo>
                    <a:pt x="729983" y="15240"/>
                  </a:lnTo>
                  <a:lnTo>
                    <a:pt x="729983" y="0"/>
                  </a:lnTo>
                  <a:close/>
                </a:path>
                <a:path w="2795270" h="15239">
                  <a:moveTo>
                    <a:pt x="769620" y="0"/>
                  </a:moveTo>
                  <a:lnTo>
                    <a:pt x="754380" y="0"/>
                  </a:lnTo>
                  <a:lnTo>
                    <a:pt x="754380" y="15240"/>
                  </a:lnTo>
                  <a:lnTo>
                    <a:pt x="769620" y="15240"/>
                  </a:lnTo>
                  <a:lnTo>
                    <a:pt x="769620" y="0"/>
                  </a:lnTo>
                  <a:close/>
                </a:path>
                <a:path w="2795270" h="15239">
                  <a:moveTo>
                    <a:pt x="809244" y="0"/>
                  </a:moveTo>
                  <a:lnTo>
                    <a:pt x="793991" y="0"/>
                  </a:lnTo>
                  <a:lnTo>
                    <a:pt x="793991"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64" y="0"/>
                  </a:moveTo>
                  <a:lnTo>
                    <a:pt x="992124" y="0"/>
                  </a:lnTo>
                  <a:lnTo>
                    <a:pt x="992124" y="15240"/>
                  </a:lnTo>
                  <a:lnTo>
                    <a:pt x="1007364" y="15240"/>
                  </a:lnTo>
                  <a:lnTo>
                    <a:pt x="1007364" y="0"/>
                  </a:lnTo>
                  <a:close/>
                </a:path>
                <a:path w="2795270" h="15239">
                  <a:moveTo>
                    <a:pt x="1046975" y="0"/>
                  </a:moveTo>
                  <a:lnTo>
                    <a:pt x="1031748" y="0"/>
                  </a:lnTo>
                  <a:lnTo>
                    <a:pt x="1031748" y="15240"/>
                  </a:lnTo>
                  <a:lnTo>
                    <a:pt x="1046975" y="15240"/>
                  </a:lnTo>
                  <a:lnTo>
                    <a:pt x="1046975" y="0"/>
                  </a:lnTo>
                  <a:close/>
                </a:path>
                <a:path w="2795270" h="15239">
                  <a:moveTo>
                    <a:pt x="1086612" y="0"/>
                  </a:moveTo>
                  <a:lnTo>
                    <a:pt x="1071372" y="0"/>
                  </a:lnTo>
                  <a:lnTo>
                    <a:pt x="1071372" y="15240"/>
                  </a:lnTo>
                  <a:lnTo>
                    <a:pt x="1086612" y="15240"/>
                  </a:lnTo>
                  <a:lnTo>
                    <a:pt x="1086612" y="0"/>
                  </a:lnTo>
                  <a:close/>
                </a:path>
                <a:path w="2795270" h="15239">
                  <a:moveTo>
                    <a:pt x="1126236" y="0"/>
                  </a:moveTo>
                  <a:lnTo>
                    <a:pt x="1110983" y="0"/>
                  </a:lnTo>
                  <a:lnTo>
                    <a:pt x="1110983" y="15240"/>
                  </a:lnTo>
                  <a:lnTo>
                    <a:pt x="1126236" y="15240"/>
                  </a:lnTo>
                  <a:lnTo>
                    <a:pt x="1126236" y="0"/>
                  </a:lnTo>
                  <a:close/>
                </a:path>
                <a:path w="2795270" h="15239">
                  <a:moveTo>
                    <a:pt x="1165860" y="0"/>
                  </a:moveTo>
                  <a:lnTo>
                    <a:pt x="1150620" y="0"/>
                  </a:lnTo>
                  <a:lnTo>
                    <a:pt x="1150620" y="15240"/>
                  </a:lnTo>
                  <a:lnTo>
                    <a:pt x="1165860" y="15240"/>
                  </a:lnTo>
                  <a:lnTo>
                    <a:pt x="1165860"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68" y="0"/>
                  </a:lnTo>
                  <a:lnTo>
                    <a:pt x="1229868" y="15240"/>
                  </a:lnTo>
                  <a:lnTo>
                    <a:pt x="1245108" y="15240"/>
                  </a:lnTo>
                  <a:lnTo>
                    <a:pt x="1245108" y="0"/>
                  </a:lnTo>
                  <a:close/>
                </a:path>
                <a:path w="2795270" h="15239">
                  <a:moveTo>
                    <a:pt x="1286256" y="0"/>
                  </a:moveTo>
                  <a:lnTo>
                    <a:pt x="1271016" y="0"/>
                  </a:lnTo>
                  <a:lnTo>
                    <a:pt x="1271016" y="15240"/>
                  </a:lnTo>
                  <a:lnTo>
                    <a:pt x="1286256" y="15240"/>
                  </a:lnTo>
                  <a:lnTo>
                    <a:pt x="1286256" y="0"/>
                  </a:lnTo>
                  <a:close/>
                </a:path>
                <a:path w="2795270" h="15239">
                  <a:moveTo>
                    <a:pt x="1325880" y="0"/>
                  </a:moveTo>
                  <a:lnTo>
                    <a:pt x="1310640" y="0"/>
                  </a:lnTo>
                  <a:lnTo>
                    <a:pt x="1310640" y="15240"/>
                  </a:lnTo>
                  <a:lnTo>
                    <a:pt x="1325880" y="15240"/>
                  </a:lnTo>
                  <a:lnTo>
                    <a:pt x="1325880" y="0"/>
                  </a:lnTo>
                  <a:close/>
                </a:path>
                <a:path w="2795270" h="15239">
                  <a:moveTo>
                    <a:pt x="1367028" y="0"/>
                  </a:moveTo>
                  <a:lnTo>
                    <a:pt x="1350264" y="0"/>
                  </a:lnTo>
                  <a:lnTo>
                    <a:pt x="1350264" y="15240"/>
                  </a:lnTo>
                  <a:lnTo>
                    <a:pt x="1367028" y="15240"/>
                  </a:lnTo>
                  <a:lnTo>
                    <a:pt x="1367028" y="0"/>
                  </a:lnTo>
                  <a:close/>
                </a:path>
                <a:path w="2795270" h="15239">
                  <a:moveTo>
                    <a:pt x="1406652" y="0"/>
                  </a:moveTo>
                  <a:lnTo>
                    <a:pt x="1391412" y="0"/>
                  </a:lnTo>
                  <a:lnTo>
                    <a:pt x="1391412" y="15240"/>
                  </a:lnTo>
                  <a:lnTo>
                    <a:pt x="1406652" y="15240"/>
                  </a:lnTo>
                  <a:lnTo>
                    <a:pt x="1406652" y="0"/>
                  </a:lnTo>
                  <a:close/>
                </a:path>
                <a:path w="2795270" h="15239">
                  <a:moveTo>
                    <a:pt x="1446276" y="0"/>
                  </a:moveTo>
                  <a:lnTo>
                    <a:pt x="1431036" y="0"/>
                  </a:lnTo>
                  <a:lnTo>
                    <a:pt x="1431036" y="15240"/>
                  </a:lnTo>
                  <a:lnTo>
                    <a:pt x="1446276" y="15240"/>
                  </a:lnTo>
                  <a:lnTo>
                    <a:pt x="1446276" y="0"/>
                  </a:lnTo>
                  <a:close/>
                </a:path>
                <a:path w="2795270" h="15239">
                  <a:moveTo>
                    <a:pt x="1485900" y="0"/>
                  </a:moveTo>
                  <a:lnTo>
                    <a:pt x="1470660" y="0"/>
                  </a:lnTo>
                  <a:lnTo>
                    <a:pt x="1470660" y="15240"/>
                  </a:lnTo>
                  <a:lnTo>
                    <a:pt x="1485900" y="15240"/>
                  </a:lnTo>
                  <a:lnTo>
                    <a:pt x="1485900" y="0"/>
                  </a:lnTo>
                  <a:close/>
                </a:path>
                <a:path w="2795270" h="15239">
                  <a:moveTo>
                    <a:pt x="1525524" y="0"/>
                  </a:moveTo>
                  <a:lnTo>
                    <a:pt x="1510284" y="0"/>
                  </a:lnTo>
                  <a:lnTo>
                    <a:pt x="1510284" y="15240"/>
                  </a:lnTo>
                  <a:lnTo>
                    <a:pt x="1525524" y="15240"/>
                  </a:lnTo>
                  <a:lnTo>
                    <a:pt x="1525524" y="0"/>
                  </a:lnTo>
                  <a:close/>
                </a:path>
                <a:path w="2795270" h="15239">
                  <a:moveTo>
                    <a:pt x="1565148" y="0"/>
                  </a:moveTo>
                  <a:lnTo>
                    <a:pt x="1549908" y="0"/>
                  </a:lnTo>
                  <a:lnTo>
                    <a:pt x="1549908" y="15240"/>
                  </a:lnTo>
                  <a:lnTo>
                    <a:pt x="1565148" y="15240"/>
                  </a:lnTo>
                  <a:lnTo>
                    <a:pt x="1565148" y="0"/>
                  </a:lnTo>
                  <a:close/>
                </a:path>
                <a:path w="2795270" h="15239">
                  <a:moveTo>
                    <a:pt x="1604772" y="0"/>
                  </a:moveTo>
                  <a:lnTo>
                    <a:pt x="1589532" y="0"/>
                  </a:lnTo>
                  <a:lnTo>
                    <a:pt x="1589532" y="15240"/>
                  </a:lnTo>
                  <a:lnTo>
                    <a:pt x="1604772" y="15240"/>
                  </a:lnTo>
                  <a:lnTo>
                    <a:pt x="1604772" y="0"/>
                  </a:lnTo>
                  <a:close/>
                </a:path>
                <a:path w="2795270" h="15239">
                  <a:moveTo>
                    <a:pt x="1644396" y="0"/>
                  </a:moveTo>
                  <a:lnTo>
                    <a:pt x="1629156" y="0"/>
                  </a:lnTo>
                  <a:lnTo>
                    <a:pt x="1629156" y="15240"/>
                  </a:lnTo>
                  <a:lnTo>
                    <a:pt x="1644396" y="15240"/>
                  </a:lnTo>
                  <a:lnTo>
                    <a:pt x="1644396" y="0"/>
                  </a:lnTo>
                  <a:close/>
                </a:path>
                <a:path w="2795270" h="15239">
                  <a:moveTo>
                    <a:pt x="1684020" y="0"/>
                  </a:moveTo>
                  <a:lnTo>
                    <a:pt x="1668780" y="0"/>
                  </a:lnTo>
                  <a:lnTo>
                    <a:pt x="1668780" y="15240"/>
                  </a:lnTo>
                  <a:lnTo>
                    <a:pt x="1684020" y="15240"/>
                  </a:lnTo>
                  <a:lnTo>
                    <a:pt x="1684020" y="0"/>
                  </a:lnTo>
                  <a:close/>
                </a:path>
                <a:path w="2795270" h="15239">
                  <a:moveTo>
                    <a:pt x="1723644" y="0"/>
                  </a:moveTo>
                  <a:lnTo>
                    <a:pt x="1708404" y="0"/>
                  </a:lnTo>
                  <a:lnTo>
                    <a:pt x="1708404" y="15240"/>
                  </a:lnTo>
                  <a:lnTo>
                    <a:pt x="1723644" y="15240"/>
                  </a:lnTo>
                  <a:lnTo>
                    <a:pt x="1723644" y="0"/>
                  </a:lnTo>
                  <a:close/>
                </a:path>
                <a:path w="2795270" h="15239">
                  <a:moveTo>
                    <a:pt x="1763268" y="0"/>
                  </a:moveTo>
                  <a:lnTo>
                    <a:pt x="1748028" y="0"/>
                  </a:lnTo>
                  <a:lnTo>
                    <a:pt x="1748028" y="15240"/>
                  </a:lnTo>
                  <a:lnTo>
                    <a:pt x="1763268" y="15240"/>
                  </a:lnTo>
                  <a:lnTo>
                    <a:pt x="1763268" y="0"/>
                  </a:lnTo>
                  <a:close/>
                </a:path>
                <a:path w="2795270" h="15239">
                  <a:moveTo>
                    <a:pt x="1802892" y="0"/>
                  </a:moveTo>
                  <a:lnTo>
                    <a:pt x="1787652" y="0"/>
                  </a:lnTo>
                  <a:lnTo>
                    <a:pt x="1787652" y="15240"/>
                  </a:lnTo>
                  <a:lnTo>
                    <a:pt x="1802892" y="15240"/>
                  </a:lnTo>
                  <a:lnTo>
                    <a:pt x="1802892" y="0"/>
                  </a:lnTo>
                  <a:close/>
                </a:path>
                <a:path w="2795270" h="15239">
                  <a:moveTo>
                    <a:pt x="1842516" y="0"/>
                  </a:moveTo>
                  <a:lnTo>
                    <a:pt x="1827276" y="0"/>
                  </a:lnTo>
                  <a:lnTo>
                    <a:pt x="1827276" y="15240"/>
                  </a:lnTo>
                  <a:lnTo>
                    <a:pt x="1842516" y="15240"/>
                  </a:lnTo>
                  <a:lnTo>
                    <a:pt x="1842516" y="0"/>
                  </a:lnTo>
                  <a:close/>
                </a:path>
                <a:path w="2795270" h="15239">
                  <a:moveTo>
                    <a:pt x="1882140" y="0"/>
                  </a:moveTo>
                  <a:lnTo>
                    <a:pt x="1866900" y="0"/>
                  </a:lnTo>
                  <a:lnTo>
                    <a:pt x="1866900" y="15240"/>
                  </a:lnTo>
                  <a:lnTo>
                    <a:pt x="1882140" y="15240"/>
                  </a:lnTo>
                  <a:lnTo>
                    <a:pt x="1882140" y="0"/>
                  </a:lnTo>
                  <a:close/>
                </a:path>
                <a:path w="2795270" h="15239">
                  <a:moveTo>
                    <a:pt x="1921764" y="0"/>
                  </a:moveTo>
                  <a:lnTo>
                    <a:pt x="1906524" y="0"/>
                  </a:lnTo>
                  <a:lnTo>
                    <a:pt x="1906524" y="15240"/>
                  </a:lnTo>
                  <a:lnTo>
                    <a:pt x="1921764" y="15240"/>
                  </a:lnTo>
                  <a:lnTo>
                    <a:pt x="1921764" y="0"/>
                  </a:lnTo>
                  <a:close/>
                </a:path>
                <a:path w="2795270" h="15239">
                  <a:moveTo>
                    <a:pt x="1961388" y="0"/>
                  </a:moveTo>
                  <a:lnTo>
                    <a:pt x="1946148" y="0"/>
                  </a:lnTo>
                  <a:lnTo>
                    <a:pt x="1946148" y="15240"/>
                  </a:lnTo>
                  <a:lnTo>
                    <a:pt x="1961388" y="15240"/>
                  </a:lnTo>
                  <a:lnTo>
                    <a:pt x="1961388" y="0"/>
                  </a:lnTo>
                  <a:close/>
                </a:path>
                <a:path w="2795270" h="15239">
                  <a:moveTo>
                    <a:pt x="2001012" y="0"/>
                  </a:moveTo>
                  <a:lnTo>
                    <a:pt x="1985759" y="0"/>
                  </a:lnTo>
                  <a:lnTo>
                    <a:pt x="1985759" y="15240"/>
                  </a:lnTo>
                  <a:lnTo>
                    <a:pt x="2001012" y="15240"/>
                  </a:lnTo>
                  <a:lnTo>
                    <a:pt x="2001012" y="0"/>
                  </a:lnTo>
                  <a:close/>
                </a:path>
                <a:path w="2795270" h="15239">
                  <a:moveTo>
                    <a:pt x="2040636" y="0"/>
                  </a:moveTo>
                  <a:lnTo>
                    <a:pt x="2025396" y="0"/>
                  </a:lnTo>
                  <a:lnTo>
                    <a:pt x="2025396"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84" y="0"/>
                  </a:moveTo>
                  <a:lnTo>
                    <a:pt x="2104644" y="0"/>
                  </a:lnTo>
                  <a:lnTo>
                    <a:pt x="2104644" y="15240"/>
                  </a:lnTo>
                  <a:lnTo>
                    <a:pt x="2119884" y="15240"/>
                  </a:lnTo>
                  <a:lnTo>
                    <a:pt x="2119884" y="0"/>
                  </a:lnTo>
                  <a:close/>
                </a:path>
                <a:path w="2795270" h="15239">
                  <a:moveTo>
                    <a:pt x="2159495" y="0"/>
                  </a:moveTo>
                  <a:lnTo>
                    <a:pt x="2144268" y="0"/>
                  </a:lnTo>
                  <a:lnTo>
                    <a:pt x="2144268" y="15240"/>
                  </a:lnTo>
                  <a:lnTo>
                    <a:pt x="2159495" y="15240"/>
                  </a:lnTo>
                  <a:lnTo>
                    <a:pt x="2159495" y="0"/>
                  </a:lnTo>
                  <a:close/>
                </a:path>
                <a:path w="2795270" h="15239">
                  <a:moveTo>
                    <a:pt x="2199132" y="0"/>
                  </a:moveTo>
                  <a:lnTo>
                    <a:pt x="2183879" y="0"/>
                  </a:lnTo>
                  <a:lnTo>
                    <a:pt x="2183879" y="15240"/>
                  </a:lnTo>
                  <a:lnTo>
                    <a:pt x="2199132" y="15240"/>
                  </a:lnTo>
                  <a:lnTo>
                    <a:pt x="2199132" y="0"/>
                  </a:lnTo>
                  <a:close/>
                </a:path>
                <a:path w="2795270" h="15239">
                  <a:moveTo>
                    <a:pt x="2238743" y="0"/>
                  </a:moveTo>
                  <a:lnTo>
                    <a:pt x="2223516" y="0"/>
                  </a:lnTo>
                  <a:lnTo>
                    <a:pt x="2223516" y="15240"/>
                  </a:lnTo>
                  <a:lnTo>
                    <a:pt x="2238743" y="15240"/>
                  </a:lnTo>
                  <a:lnTo>
                    <a:pt x="2238743" y="0"/>
                  </a:lnTo>
                  <a:close/>
                </a:path>
                <a:path w="2795270" h="15239">
                  <a:moveTo>
                    <a:pt x="2278380" y="0"/>
                  </a:moveTo>
                  <a:lnTo>
                    <a:pt x="2263127" y="0"/>
                  </a:lnTo>
                  <a:lnTo>
                    <a:pt x="2263127" y="15240"/>
                  </a:lnTo>
                  <a:lnTo>
                    <a:pt x="2278380" y="15240"/>
                  </a:lnTo>
                  <a:lnTo>
                    <a:pt x="2278380" y="0"/>
                  </a:lnTo>
                  <a:close/>
                </a:path>
                <a:path w="2795270" h="15239">
                  <a:moveTo>
                    <a:pt x="2319528" y="0"/>
                  </a:moveTo>
                  <a:lnTo>
                    <a:pt x="2304288" y="0"/>
                  </a:lnTo>
                  <a:lnTo>
                    <a:pt x="2304288" y="15240"/>
                  </a:lnTo>
                  <a:lnTo>
                    <a:pt x="2319528" y="15240"/>
                  </a:lnTo>
                  <a:lnTo>
                    <a:pt x="2319528" y="0"/>
                  </a:lnTo>
                  <a:close/>
                </a:path>
                <a:path w="2795270" h="15239">
                  <a:moveTo>
                    <a:pt x="2359152" y="0"/>
                  </a:moveTo>
                  <a:lnTo>
                    <a:pt x="2343912" y="0"/>
                  </a:lnTo>
                  <a:lnTo>
                    <a:pt x="2343912" y="15240"/>
                  </a:lnTo>
                  <a:lnTo>
                    <a:pt x="2359152" y="15240"/>
                  </a:lnTo>
                  <a:lnTo>
                    <a:pt x="2359152" y="0"/>
                  </a:lnTo>
                  <a:close/>
                </a:path>
                <a:path w="2795270" h="15239">
                  <a:moveTo>
                    <a:pt x="2398776" y="0"/>
                  </a:moveTo>
                  <a:lnTo>
                    <a:pt x="2383536" y="0"/>
                  </a:lnTo>
                  <a:lnTo>
                    <a:pt x="2383536" y="15240"/>
                  </a:lnTo>
                  <a:lnTo>
                    <a:pt x="2398776" y="15240"/>
                  </a:lnTo>
                  <a:lnTo>
                    <a:pt x="2398776" y="0"/>
                  </a:lnTo>
                  <a:close/>
                </a:path>
                <a:path w="2795270" h="15239">
                  <a:moveTo>
                    <a:pt x="2438400" y="0"/>
                  </a:moveTo>
                  <a:lnTo>
                    <a:pt x="2423160" y="0"/>
                  </a:lnTo>
                  <a:lnTo>
                    <a:pt x="2423160" y="15240"/>
                  </a:lnTo>
                  <a:lnTo>
                    <a:pt x="2438400" y="15240"/>
                  </a:lnTo>
                  <a:lnTo>
                    <a:pt x="2438400" y="0"/>
                  </a:lnTo>
                  <a:close/>
                </a:path>
                <a:path w="2795270" h="15239">
                  <a:moveTo>
                    <a:pt x="2478011" y="0"/>
                  </a:moveTo>
                  <a:lnTo>
                    <a:pt x="2462784" y="0"/>
                  </a:lnTo>
                  <a:lnTo>
                    <a:pt x="2462784" y="15240"/>
                  </a:lnTo>
                  <a:lnTo>
                    <a:pt x="2478011" y="15240"/>
                  </a:lnTo>
                  <a:lnTo>
                    <a:pt x="2478011" y="0"/>
                  </a:lnTo>
                  <a:close/>
                </a:path>
                <a:path w="2795270" h="15239">
                  <a:moveTo>
                    <a:pt x="2517648" y="0"/>
                  </a:moveTo>
                  <a:lnTo>
                    <a:pt x="2502395" y="0"/>
                  </a:lnTo>
                  <a:lnTo>
                    <a:pt x="2502395" y="15240"/>
                  </a:lnTo>
                  <a:lnTo>
                    <a:pt x="2517648" y="15240"/>
                  </a:lnTo>
                  <a:lnTo>
                    <a:pt x="2517648" y="0"/>
                  </a:lnTo>
                  <a:close/>
                </a:path>
                <a:path w="2795270" h="15239">
                  <a:moveTo>
                    <a:pt x="2557272" y="0"/>
                  </a:moveTo>
                  <a:lnTo>
                    <a:pt x="2542032" y="0"/>
                  </a:lnTo>
                  <a:lnTo>
                    <a:pt x="2542032" y="15240"/>
                  </a:lnTo>
                  <a:lnTo>
                    <a:pt x="2557272" y="15240"/>
                  </a:lnTo>
                  <a:lnTo>
                    <a:pt x="2557272" y="0"/>
                  </a:lnTo>
                  <a:close/>
                </a:path>
                <a:path w="2795270" h="15239">
                  <a:moveTo>
                    <a:pt x="2596896" y="0"/>
                  </a:moveTo>
                  <a:lnTo>
                    <a:pt x="2581643" y="0"/>
                  </a:lnTo>
                  <a:lnTo>
                    <a:pt x="2581643"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68" y="0"/>
                  </a:moveTo>
                  <a:lnTo>
                    <a:pt x="2700528" y="0"/>
                  </a:lnTo>
                  <a:lnTo>
                    <a:pt x="2700528" y="15240"/>
                  </a:lnTo>
                  <a:lnTo>
                    <a:pt x="2715768" y="15240"/>
                  </a:lnTo>
                  <a:lnTo>
                    <a:pt x="2715768" y="0"/>
                  </a:lnTo>
                  <a:close/>
                </a:path>
                <a:path w="2795270" h="15239">
                  <a:moveTo>
                    <a:pt x="2755379" y="0"/>
                  </a:moveTo>
                  <a:lnTo>
                    <a:pt x="2740152" y="0"/>
                  </a:lnTo>
                  <a:lnTo>
                    <a:pt x="2740152" y="15240"/>
                  </a:lnTo>
                  <a:lnTo>
                    <a:pt x="2755379" y="15240"/>
                  </a:lnTo>
                  <a:lnTo>
                    <a:pt x="2755379" y="0"/>
                  </a:lnTo>
                  <a:close/>
                </a:path>
                <a:path w="2795270" h="15239">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105" name="object 105"/>
            <p:cNvSpPr/>
            <p:nvPr/>
          </p:nvSpPr>
          <p:spPr>
            <a:xfrm>
              <a:off x="5689092" y="4244352"/>
              <a:ext cx="967740" cy="15240"/>
            </a:xfrm>
            <a:custGeom>
              <a:avLst/>
              <a:gdLst/>
              <a:ahLst/>
              <a:cxnLst/>
              <a:rect l="l" t="t" r="r" b="b"/>
              <a:pathLst>
                <a:path w="967740" h="15239">
                  <a:moveTo>
                    <a:pt x="15240" y="0"/>
                  </a:moveTo>
                  <a:lnTo>
                    <a:pt x="0" y="0"/>
                  </a:lnTo>
                  <a:lnTo>
                    <a:pt x="0" y="15240"/>
                  </a:lnTo>
                  <a:lnTo>
                    <a:pt x="15240" y="15240"/>
                  </a:lnTo>
                  <a:lnTo>
                    <a:pt x="15240" y="0"/>
                  </a:lnTo>
                  <a:close/>
                </a:path>
                <a:path w="967740" h="15239">
                  <a:moveTo>
                    <a:pt x="54851" y="0"/>
                  </a:moveTo>
                  <a:lnTo>
                    <a:pt x="39624" y="0"/>
                  </a:lnTo>
                  <a:lnTo>
                    <a:pt x="39624" y="15240"/>
                  </a:lnTo>
                  <a:lnTo>
                    <a:pt x="54851" y="15240"/>
                  </a:lnTo>
                  <a:lnTo>
                    <a:pt x="54851" y="0"/>
                  </a:lnTo>
                  <a:close/>
                </a:path>
                <a:path w="967740" h="15239">
                  <a:moveTo>
                    <a:pt x="94488" y="0"/>
                  </a:moveTo>
                  <a:lnTo>
                    <a:pt x="79235" y="0"/>
                  </a:lnTo>
                  <a:lnTo>
                    <a:pt x="79235" y="15240"/>
                  </a:lnTo>
                  <a:lnTo>
                    <a:pt x="94488" y="15240"/>
                  </a:lnTo>
                  <a:lnTo>
                    <a:pt x="94488" y="0"/>
                  </a:lnTo>
                  <a:close/>
                </a:path>
                <a:path w="967740" h="15239">
                  <a:moveTo>
                    <a:pt x="134112" y="0"/>
                  </a:moveTo>
                  <a:lnTo>
                    <a:pt x="118872" y="0"/>
                  </a:lnTo>
                  <a:lnTo>
                    <a:pt x="118872" y="15240"/>
                  </a:lnTo>
                  <a:lnTo>
                    <a:pt x="134112" y="15240"/>
                  </a:lnTo>
                  <a:lnTo>
                    <a:pt x="134112" y="0"/>
                  </a:lnTo>
                  <a:close/>
                </a:path>
                <a:path w="967740" h="15239">
                  <a:moveTo>
                    <a:pt x="173736" y="0"/>
                  </a:moveTo>
                  <a:lnTo>
                    <a:pt x="158496" y="0"/>
                  </a:lnTo>
                  <a:lnTo>
                    <a:pt x="158496" y="15240"/>
                  </a:lnTo>
                  <a:lnTo>
                    <a:pt x="173736" y="15240"/>
                  </a:lnTo>
                  <a:lnTo>
                    <a:pt x="173736" y="0"/>
                  </a:lnTo>
                  <a:close/>
                </a:path>
                <a:path w="967740" h="15239">
                  <a:moveTo>
                    <a:pt x="213360" y="0"/>
                  </a:moveTo>
                  <a:lnTo>
                    <a:pt x="198120" y="0"/>
                  </a:lnTo>
                  <a:lnTo>
                    <a:pt x="198120" y="15240"/>
                  </a:lnTo>
                  <a:lnTo>
                    <a:pt x="213360" y="15240"/>
                  </a:lnTo>
                  <a:lnTo>
                    <a:pt x="213360" y="0"/>
                  </a:lnTo>
                  <a:close/>
                </a:path>
                <a:path w="967740" h="15239">
                  <a:moveTo>
                    <a:pt x="252984" y="0"/>
                  </a:moveTo>
                  <a:lnTo>
                    <a:pt x="237744" y="0"/>
                  </a:lnTo>
                  <a:lnTo>
                    <a:pt x="237744" y="15240"/>
                  </a:lnTo>
                  <a:lnTo>
                    <a:pt x="252984" y="15240"/>
                  </a:lnTo>
                  <a:lnTo>
                    <a:pt x="252984" y="0"/>
                  </a:lnTo>
                  <a:close/>
                </a:path>
                <a:path w="967740" h="15239">
                  <a:moveTo>
                    <a:pt x="292608" y="0"/>
                  </a:moveTo>
                  <a:lnTo>
                    <a:pt x="277368" y="0"/>
                  </a:lnTo>
                  <a:lnTo>
                    <a:pt x="277368" y="15240"/>
                  </a:lnTo>
                  <a:lnTo>
                    <a:pt x="292608" y="15240"/>
                  </a:lnTo>
                  <a:lnTo>
                    <a:pt x="292608" y="0"/>
                  </a:lnTo>
                  <a:close/>
                </a:path>
                <a:path w="967740" h="15239">
                  <a:moveTo>
                    <a:pt x="332219" y="0"/>
                  </a:moveTo>
                  <a:lnTo>
                    <a:pt x="316992" y="0"/>
                  </a:lnTo>
                  <a:lnTo>
                    <a:pt x="316992" y="15240"/>
                  </a:lnTo>
                  <a:lnTo>
                    <a:pt x="332219" y="15240"/>
                  </a:lnTo>
                  <a:lnTo>
                    <a:pt x="332219" y="0"/>
                  </a:lnTo>
                  <a:close/>
                </a:path>
                <a:path w="967740" h="15239">
                  <a:moveTo>
                    <a:pt x="371856" y="0"/>
                  </a:moveTo>
                  <a:lnTo>
                    <a:pt x="356603" y="0"/>
                  </a:lnTo>
                  <a:lnTo>
                    <a:pt x="356603" y="15240"/>
                  </a:lnTo>
                  <a:lnTo>
                    <a:pt x="371856" y="15240"/>
                  </a:lnTo>
                  <a:lnTo>
                    <a:pt x="371856" y="0"/>
                  </a:lnTo>
                  <a:close/>
                </a:path>
                <a:path w="967740" h="15239">
                  <a:moveTo>
                    <a:pt x="411467" y="0"/>
                  </a:moveTo>
                  <a:lnTo>
                    <a:pt x="396240" y="0"/>
                  </a:lnTo>
                  <a:lnTo>
                    <a:pt x="396240" y="15240"/>
                  </a:lnTo>
                  <a:lnTo>
                    <a:pt x="411467" y="15240"/>
                  </a:lnTo>
                  <a:lnTo>
                    <a:pt x="411467" y="0"/>
                  </a:lnTo>
                  <a:close/>
                </a:path>
                <a:path w="967740" h="15239">
                  <a:moveTo>
                    <a:pt x="451104" y="0"/>
                  </a:moveTo>
                  <a:lnTo>
                    <a:pt x="435851" y="0"/>
                  </a:lnTo>
                  <a:lnTo>
                    <a:pt x="435851" y="15240"/>
                  </a:lnTo>
                  <a:lnTo>
                    <a:pt x="451104" y="15240"/>
                  </a:lnTo>
                  <a:lnTo>
                    <a:pt x="451104" y="0"/>
                  </a:lnTo>
                  <a:close/>
                </a:path>
                <a:path w="967740" h="15239">
                  <a:moveTo>
                    <a:pt x="492252" y="0"/>
                  </a:moveTo>
                  <a:lnTo>
                    <a:pt x="477012" y="0"/>
                  </a:lnTo>
                  <a:lnTo>
                    <a:pt x="477012" y="15240"/>
                  </a:lnTo>
                  <a:lnTo>
                    <a:pt x="492252" y="15240"/>
                  </a:lnTo>
                  <a:lnTo>
                    <a:pt x="492252" y="0"/>
                  </a:lnTo>
                  <a:close/>
                </a:path>
                <a:path w="967740" h="15239">
                  <a:moveTo>
                    <a:pt x="531876" y="0"/>
                  </a:moveTo>
                  <a:lnTo>
                    <a:pt x="516636" y="0"/>
                  </a:lnTo>
                  <a:lnTo>
                    <a:pt x="516636" y="15240"/>
                  </a:lnTo>
                  <a:lnTo>
                    <a:pt x="531876" y="15240"/>
                  </a:lnTo>
                  <a:lnTo>
                    <a:pt x="531876" y="0"/>
                  </a:lnTo>
                  <a:close/>
                </a:path>
                <a:path w="967740" h="15239">
                  <a:moveTo>
                    <a:pt x="571500" y="0"/>
                  </a:moveTo>
                  <a:lnTo>
                    <a:pt x="556260" y="0"/>
                  </a:lnTo>
                  <a:lnTo>
                    <a:pt x="556260" y="15240"/>
                  </a:lnTo>
                  <a:lnTo>
                    <a:pt x="571500" y="15240"/>
                  </a:lnTo>
                  <a:lnTo>
                    <a:pt x="571500" y="0"/>
                  </a:lnTo>
                  <a:close/>
                </a:path>
                <a:path w="967740" h="15239">
                  <a:moveTo>
                    <a:pt x="611124" y="0"/>
                  </a:moveTo>
                  <a:lnTo>
                    <a:pt x="595884" y="0"/>
                  </a:lnTo>
                  <a:lnTo>
                    <a:pt x="595884" y="15240"/>
                  </a:lnTo>
                  <a:lnTo>
                    <a:pt x="611124" y="15240"/>
                  </a:lnTo>
                  <a:lnTo>
                    <a:pt x="611124" y="0"/>
                  </a:lnTo>
                  <a:close/>
                </a:path>
                <a:path w="967740" h="15239">
                  <a:moveTo>
                    <a:pt x="650735" y="0"/>
                  </a:moveTo>
                  <a:lnTo>
                    <a:pt x="635508" y="0"/>
                  </a:lnTo>
                  <a:lnTo>
                    <a:pt x="635508" y="15240"/>
                  </a:lnTo>
                  <a:lnTo>
                    <a:pt x="650735" y="15240"/>
                  </a:lnTo>
                  <a:lnTo>
                    <a:pt x="650735" y="0"/>
                  </a:lnTo>
                  <a:close/>
                </a:path>
                <a:path w="967740" h="15239">
                  <a:moveTo>
                    <a:pt x="690372" y="0"/>
                  </a:moveTo>
                  <a:lnTo>
                    <a:pt x="675119" y="0"/>
                  </a:lnTo>
                  <a:lnTo>
                    <a:pt x="675119" y="15240"/>
                  </a:lnTo>
                  <a:lnTo>
                    <a:pt x="690372" y="15240"/>
                  </a:lnTo>
                  <a:lnTo>
                    <a:pt x="690372" y="0"/>
                  </a:lnTo>
                  <a:close/>
                </a:path>
                <a:path w="967740" h="15239">
                  <a:moveTo>
                    <a:pt x="729996" y="0"/>
                  </a:moveTo>
                  <a:lnTo>
                    <a:pt x="714756" y="0"/>
                  </a:lnTo>
                  <a:lnTo>
                    <a:pt x="714756" y="15240"/>
                  </a:lnTo>
                  <a:lnTo>
                    <a:pt x="729996" y="15240"/>
                  </a:lnTo>
                  <a:lnTo>
                    <a:pt x="729996" y="0"/>
                  </a:lnTo>
                  <a:close/>
                </a:path>
                <a:path w="967740" h="15239">
                  <a:moveTo>
                    <a:pt x="769620" y="0"/>
                  </a:moveTo>
                  <a:lnTo>
                    <a:pt x="754380" y="0"/>
                  </a:lnTo>
                  <a:lnTo>
                    <a:pt x="754380" y="15240"/>
                  </a:lnTo>
                  <a:lnTo>
                    <a:pt x="769620" y="15240"/>
                  </a:lnTo>
                  <a:lnTo>
                    <a:pt x="769620" y="0"/>
                  </a:lnTo>
                  <a:close/>
                </a:path>
                <a:path w="967740" h="15239">
                  <a:moveTo>
                    <a:pt x="809244" y="0"/>
                  </a:moveTo>
                  <a:lnTo>
                    <a:pt x="794004" y="0"/>
                  </a:lnTo>
                  <a:lnTo>
                    <a:pt x="794004" y="15240"/>
                  </a:lnTo>
                  <a:lnTo>
                    <a:pt x="809244" y="15240"/>
                  </a:lnTo>
                  <a:lnTo>
                    <a:pt x="809244" y="0"/>
                  </a:lnTo>
                  <a:close/>
                </a:path>
                <a:path w="967740" h="15239">
                  <a:moveTo>
                    <a:pt x="848868" y="0"/>
                  </a:moveTo>
                  <a:lnTo>
                    <a:pt x="833628" y="0"/>
                  </a:lnTo>
                  <a:lnTo>
                    <a:pt x="833628" y="15240"/>
                  </a:lnTo>
                  <a:lnTo>
                    <a:pt x="848868" y="15240"/>
                  </a:lnTo>
                  <a:lnTo>
                    <a:pt x="848868" y="0"/>
                  </a:lnTo>
                  <a:close/>
                </a:path>
                <a:path w="967740" h="15239">
                  <a:moveTo>
                    <a:pt x="888492" y="0"/>
                  </a:moveTo>
                  <a:lnTo>
                    <a:pt x="873252" y="0"/>
                  </a:lnTo>
                  <a:lnTo>
                    <a:pt x="873252" y="15240"/>
                  </a:lnTo>
                  <a:lnTo>
                    <a:pt x="888492" y="15240"/>
                  </a:lnTo>
                  <a:lnTo>
                    <a:pt x="888492" y="0"/>
                  </a:lnTo>
                  <a:close/>
                </a:path>
                <a:path w="967740" h="15239">
                  <a:moveTo>
                    <a:pt x="928103" y="0"/>
                  </a:moveTo>
                  <a:lnTo>
                    <a:pt x="912876" y="0"/>
                  </a:lnTo>
                  <a:lnTo>
                    <a:pt x="912876" y="15240"/>
                  </a:lnTo>
                  <a:lnTo>
                    <a:pt x="928103" y="15240"/>
                  </a:lnTo>
                  <a:lnTo>
                    <a:pt x="928103" y="0"/>
                  </a:lnTo>
                  <a:close/>
                </a:path>
                <a:path w="967740" h="15239">
                  <a:moveTo>
                    <a:pt x="967740" y="0"/>
                  </a:moveTo>
                  <a:lnTo>
                    <a:pt x="952500" y="0"/>
                  </a:lnTo>
                  <a:lnTo>
                    <a:pt x="952500" y="15240"/>
                  </a:lnTo>
                  <a:lnTo>
                    <a:pt x="967740" y="15240"/>
                  </a:lnTo>
                  <a:lnTo>
                    <a:pt x="967740" y="0"/>
                  </a:lnTo>
                  <a:close/>
                </a:path>
              </a:pathLst>
            </a:custGeom>
            <a:solidFill>
              <a:srgbClr val="000000"/>
            </a:solidFill>
          </p:spPr>
          <p:txBody>
            <a:bodyPr wrap="square" lIns="0" tIns="0" rIns="0" bIns="0" rtlCol="0"/>
            <a:lstStyle/>
            <a:p>
              <a:endParaRPr/>
            </a:p>
          </p:txBody>
        </p:sp>
        <p:pic>
          <p:nvPicPr>
            <p:cNvPr id="106" name="object 106"/>
            <p:cNvPicPr/>
            <p:nvPr/>
          </p:nvPicPr>
          <p:blipFill>
            <a:blip r:embed="rId42" cstate="print"/>
            <a:stretch>
              <a:fillRect/>
            </a:stretch>
          </p:blipFill>
          <p:spPr>
            <a:xfrm>
              <a:off x="6679787" y="4159376"/>
              <a:ext cx="65627" cy="99250"/>
            </a:xfrm>
            <a:prstGeom prst="rect">
              <a:avLst/>
            </a:prstGeom>
          </p:spPr>
        </p:pic>
      </p:grpSp>
      <p:pic>
        <p:nvPicPr>
          <p:cNvPr id="107" name="object 107"/>
          <p:cNvPicPr/>
          <p:nvPr/>
        </p:nvPicPr>
        <p:blipFill>
          <a:blip r:embed="rId43" cstate="print"/>
          <a:stretch>
            <a:fillRect/>
          </a:stretch>
        </p:blipFill>
        <p:spPr>
          <a:xfrm>
            <a:off x="1239392" y="4394358"/>
            <a:ext cx="184689" cy="102965"/>
          </a:xfrm>
          <a:prstGeom prst="rect">
            <a:avLst/>
          </a:prstGeom>
        </p:spPr>
      </p:pic>
      <p:pic>
        <p:nvPicPr>
          <p:cNvPr id="108" name="object 108"/>
          <p:cNvPicPr/>
          <p:nvPr/>
        </p:nvPicPr>
        <p:blipFill>
          <a:blip r:embed="rId44" cstate="print"/>
          <a:stretch>
            <a:fillRect/>
          </a:stretch>
        </p:blipFill>
        <p:spPr>
          <a:xfrm>
            <a:off x="1657635" y="4393691"/>
            <a:ext cx="334327" cy="102965"/>
          </a:xfrm>
          <a:prstGeom prst="rect">
            <a:avLst/>
          </a:prstGeom>
        </p:spPr>
      </p:pic>
      <p:grpSp>
        <p:nvGrpSpPr>
          <p:cNvPr id="109" name="object 109"/>
          <p:cNvGrpSpPr/>
          <p:nvPr/>
        </p:nvGrpSpPr>
        <p:grpSpPr>
          <a:xfrm>
            <a:off x="2045398" y="4394358"/>
            <a:ext cx="4700270" cy="104139"/>
            <a:chOff x="2045398" y="4394358"/>
            <a:chExt cx="4700270" cy="104139"/>
          </a:xfrm>
        </p:grpSpPr>
        <p:pic>
          <p:nvPicPr>
            <p:cNvPr id="110" name="object 110"/>
            <p:cNvPicPr/>
            <p:nvPr/>
          </p:nvPicPr>
          <p:blipFill>
            <a:blip r:embed="rId45" cstate="print"/>
            <a:stretch>
              <a:fillRect/>
            </a:stretch>
          </p:blipFill>
          <p:spPr>
            <a:xfrm>
              <a:off x="2045398" y="4395882"/>
              <a:ext cx="285464" cy="100774"/>
            </a:xfrm>
            <a:prstGeom prst="rect">
              <a:avLst/>
            </a:prstGeom>
          </p:spPr>
        </p:pic>
        <p:sp>
          <p:nvSpPr>
            <p:cNvPr id="111" name="object 111"/>
            <p:cNvSpPr/>
            <p:nvPr/>
          </p:nvSpPr>
          <p:spPr>
            <a:xfrm>
              <a:off x="2353056" y="4482096"/>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6388" y="0"/>
                  </a:moveTo>
                  <a:lnTo>
                    <a:pt x="41148" y="0"/>
                  </a:lnTo>
                  <a:lnTo>
                    <a:pt x="41148" y="15240"/>
                  </a:lnTo>
                  <a:lnTo>
                    <a:pt x="56388" y="15240"/>
                  </a:lnTo>
                  <a:lnTo>
                    <a:pt x="56388" y="0"/>
                  </a:lnTo>
                  <a:close/>
                </a:path>
                <a:path w="2795270" h="15239">
                  <a:moveTo>
                    <a:pt x="96012" y="0"/>
                  </a:moveTo>
                  <a:lnTo>
                    <a:pt x="80772" y="0"/>
                  </a:lnTo>
                  <a:lnTo>
                    <a:pt x="80772" y="15240"/>
                  </a:lnTo>
                  <a:lnTo>
                    <a:pt x="96012" y="15240"/>
                  </a:lnTo>
                  <a:lnTo>
                    <a:pt x="96012" y="0"/>
                  </a:lnTo>
                  <a:close/>
                </a:path>
                <a:path w="2795270" h="15239">
                  <a:moveTo>
                    <a:pt x="135636" y="0"/>
                  </a:moveTo>
                  <a:lnTo>
                    <a:pt x="120396" y="0"/>
                  </a:lnTo>
                  <a:lnTo>
                    <a:pt x="120396" y="15240"/>
                  </a:lnTo>
                  <a:lnTo>
                    <a:pt x="135636" y="15240"/>
                  </a:lnTo>
                  <a:lnTo>
                    <a:pt x="135636" y="0"/>
                  </a:lnTo>
                  <a:close/>
                </a:path>
                <a:path w="2795270" h="15239">
                  <a:moveTo>
                    <a:pt x="175260" y="0"/>
                  </a:moveTo>
                  <a:lnTo>
                    <a:pt x="160020" y="0"/>
                  </a:lnTo>
                  <a:lnTo>
                    <a:pt x="160020" y="15240"/>
                  </a:lnTo>
                  <a:lnTo>
                    <a:pt x="175260" y="15240"/>
                  </a:lnTo>
                  <a:lnTo>
                    <a:pt x="175260" y="0"/>
                  </a:lnTo>
                  <a:close/>
                </a:path>
                <a:path w="2795270" h="15239">
                  <a:moveTo>
                    <a:pt x="214884" y="0"/>
                  </a:moveTo>
                  <a:lnTo>
                    <a:pt x="199644" y="0"/>
                  </a:lnTo>
                  <a:lnTo>
                    <a:pt x="199644" y="15240"/>
                  </a:lnTo>
                  <a:lnTo>
                    <a:pt x="214884" y="15240"/>
                  </a:lnTo>
                  <a:lnTo>
                    <a:pt x="214884" y="0"/>
                  </a:lnTo>
                  <a:close/>
                </a:path>
                <a:path w="2795270" h="15239">
                  <a:moveTo>
                    <a:pt x="254508" y="0"/>
                  </a:moveTo>
                  <a:lnTo>
                    <a:pt x="239268" y="0"/>
                  </a:lnTo>
                  <a:lnTo>
                    <a:pt x="239268" y="15240"/>
                  </a:lnTo>
                  <a:lnTo>
                    <a:pt x="254508" y="15240"/>
                  </a:lnTo>
                  <a:lnTo>
                    <a:pt x="254508" y="0"/>
                  </a:lnTo>
                  <a:close/>
                </a:path>
                <a:path w="2795270" h="15239">
                  <a:moveTo>
                    <a:pt x="294132" y="0"/>
                  </a:moveTo>
                  <a:lnTo>
                    <a:pt x="278892" y="0"/>
                  </a:lnTo>
                  <a:lnTo>
                    <a:pt x="278892" y="15240"/>
                  </a:lnTo>
                  <a:lnTo>
                    <a:pt x="294132" y="15240"/>
                  </a:lnTo>
                  <a:lnTo>
                    <a:pt x="294132" y="0"/>
                  </a:lnTo>
                  <a:close/>
                </a:path>
                <a:path w="2795270" h="15239">
                  <a:moveTo>
                    <a:pt x="333743" y="0"/>
                  </a:moveTo>
                  <a:lnTo>
                    <a:pt x="318516" y="0"/>
                  </a:lnTo>
                  <a:lnTo>
                    <a:pt x="318516" y="15240"/>
                  </a:lnTo>
                  <a:lnTo>
                    <a:pt x="333743" y="15240"/>
                  </a:lnTo>
                  <a:lnTo>
                    <a:pt x="333743" y="0"/>
                  </a:lnTo>
                  <a:close/>
                </a:path>
                <a:path w="2795270" h="15239">
                  <a:moveTo>
                    <a:pt x="373367" y="0"/>
                  </a:moveTo>
                  <a:lnTo>
                    <a:pt x="358140" y="0"/>
                  </a:lnTo>
                  <a:lnTo>
                    <a:pt x="358140" y="15240"/>
                  </a:lnTo>
                  <a:lnTo>
                    <a:pt x="373367" y="15240"/>
                  </a:lnTo>
                  <a:lnTo>
                    <a:pt x="373367" y="0"/>
                  </a:lnTo>
                  <a:close/>
                </a:path>
                <a:path w="2795270" h="15239">
                  <a:moveTo>
                    <a:pt x="413004" y="0"/>
                  </a:moveTo>
                  <a:lnTo>
                    <a:pt x="397751" y="0"/>
                  </a:lnTo>
                  <a:lnTo>
                    <a:pt x="397751" y="15240"/>
                  </a:lnTo>
                  <a:lnTo>
                    <a:pt x="413004" y="15240"/>
                  </a:lnTo>
                  <a:lnTo>
                    <a:pt x="413004" y="0"/>
                  </a:lnTo>
                  <a:close/>
                </a:path>
                <a:path w="2795270" h="15239">
                  <a:moveTo>
                    <a:pt x="452628" y="0"/>
                  </a:moveTo>
                  <a:lnTo>
                    <a:pt x="437375" y="0"/>
                  </a:lnTo>
                  <a:lnTo>
                    <a:pt x="437375" y="15240"/>
                  </a:lnTo>
                  <a:lnTo>
                    <a:pt x="452628" y="15240"/>
                  </a:lnTo>
                  <a:lnTo>
                    <a:pt x="452628" y="0"/>
                  </a:lnTo>
                  <a:close/>
                </a:path>
                <a:path w="2795270" h="15239">
                  <a:moveTo>
                    <a:pt x="492252" y="0"/>
                  </a:moveTo>
                  <a:lnTo>
                    <a:pt x="477012" y="0"/>
                  </a:lnTo>
                  <a:lnTo>
                    <a:pt x="477012"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35" y="0"/>
                  </a:moveTo>
                  <a:lnTo>
                    <a:pt x="635508" y="0"/>
                  </a:lnTo>
                  <a:lnTo>
                    <a:pt x="635508" y="15240"/>
                  </a:lnTo>
                  <a:lnTo>
                    <a:pt x="650735" y="15240"/>
                  </a:lnTo>
                  <a:lnTo>
                    <a:pt x="650735" y="0"/>
                  </a:lnTo>
                  <a:close/>
                </a:path>
                <a:path w="2795270" h="15239">
                  <a:moveTo>
                    <a:pt x="690359" y="0"/>
                  </a:moveTo>
                  <a:lnTo>
                    <a:pt x="675132" y="0"/>
                  </a:lnTo>
                  <a:lnTo>
                    <a:pt x="675132" y="15240"/>
                  </a:lnTo>
                  <a:lnTo>
                    <a:pt x="690359" y="15240"/>
                  </a:lnTo>
                  <a:lnTo>
                    <a:pt x="690359" y="0"/>
                  </a:lnTo>
                  <a:close/>
                </a:path>
                <a:path w="2795270" h="15239">
                  <a:moveTo>
                    <a:pt x="729996" y="0"/>
                  </a:moveTo>
                  <a:lnTo>
                    <a:pt x="714743" y="0"/>
                  </a:lnTo>
                  <a:lnTo>
                    <a:pt x="714743" y="15240"/>
                  </a:lnTo>
                  <a:lnTo>
                    <a:pt x="729996" y="15240"/>
                  </a:lnTo>
                  <a:lnTo>
                    <a:pt x="729996" y="0"/>
                  </a:lnTo>
                  <a:close/>
                </a:path>
                <a:path w="2795270" h="15239">
                  <a:moveTo>
                    <a:pt x="769620" y="0"/>
                  </a:moveTo>
                  <a:lnTo>
                    <a:pt x="754367" y="0"/>
                  </a:lnTo>
                  <a:lnTo>
                    <a:pt x="754367"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8888" y="0"/>
                  </a:moveTo>
                  <a:lnTo>
                    <a:pt x="993635" y="0"/>
                  </a:lnTo>
                  <a:lnTo>
                    <a:pt x="993635" y="15240"/>
                  </a:lnTo>
                  <a:lnTo>
                    <a:pt x="1008888" y="15240"/>
                  </a:lnTo>
                  <a:lnTo>
                    <a:pt x="1008888" y="0"/>
                  </a:lnTo>
                  <a:close/>
                </a:path>
                <a:path w="2795270" h="15239">
                  <a:moveTo>
                    <a:pt x="1048512" y="0"/>
                  </a:moveTo>
                  <a:lnTo>
                    <a:pt x="1033259" y="0"/>
                  </a:lnTo>
                  <a:lnTo>
                    <a:pt x="1033259" y="15240"/>
                  </a:lnTo>
                  <a:lnTo>
                    <a:pt x="1048512" y="15240"/>
                  </a:lnTo>
                  <a:lnTo>
                    <a:pt x="1048512" y="0"/>
                  </a:lnTo>
                  <a:close/>
                </a:path>
                <a:path w="2795270" h="15239">
                  <a:moveTo>
                    <a:pt x="1088136" y="0"/>
                  </a:moveTo>
                  <a:lnTo>
                    <a:pt x="1072896" y="0"/>
                  </a:lnTo>
                  <a:lnTo>
                    <a:pt x="1072896" y="15240"/>
                  </a:lnTo>
                  <a:lnTo>
                    <a:pt x="1088136" y="15240"/>
                  </a:lnTo>
                  <a:lnTo>
                    <a:pt x="1088136" y="0"/>
                  </a:lnTo>
                  <a:close/>
                </a:path>
                <a:path w="2795270" h="15239">
                  <a:moveTo>
                    <a:pt x="1127760" y="0"/>
                  </a:moveTo>
                  <a:lnTo>
                    <a:pt x="1112520" y="0"/>
                  </a:lnTo>
                  <a:lnTo>
                    <a:pt x="1112520" y="15240"/>
                  </a:lnTo>
                  <a:lnTo>
                    <a:pt x="1127760" y="15240"/>
                  </a:lnTo>
                  <a:lnTo>
                    <a:pt x="1127760" y="0"/>
                  </a:lnTo>
                  <a:close/>
                </a:path>
                <a:path w="2795270" h="15239">
                  <a:moveTo>
                    <a:pt x="1167384" y="0"/>
                  </a:moveTo>
                  <a:lnTo>
                    <a:pt x="1152144" y="0"/>
                  </a:lnTo>
                  <a:lnTo>
                    <a:pt x="1152144" y="15240"/>
                  </a:lnTo>
                  <a:lnTo>
                    <a:pt x="1167384" y="15240"/>
                  </a:lnTo>
                  <a:lnTo>
                    <a:pt x="1167384" y="0"/>
                  </a:lnTo>
                  <a:close/>
                </a:path>
                <a:path w="2795270" h="15239">
                  <a:moveTo>
                    <a:pt x="1207008" y="0"/>
                  </a:moveTo>
                  <a:lnTo>
                    <a:pt x="1191768" y="0"/>
                  </a:lnTo>
                  <a:lnTo>
                    <a:pt x="1191768" y="15240"/>
                  </a:lnTo>
                  <a:lnTo>
                    <a:pt x="1207008" y="15240"/>
                  </a:lnTo>
                  <a:lnTo>
                    <a:pt x="1207008" y="0"/>
                  </a:lnTo>
                  <a:close/>
                </a:path>
                <a:path w="2795270" h="15239">
                  <a:moveTo>
                    <a:pt x="1246632" y="0"/>
                  </a:moveTo>
                  <a:lnTo>
                    <a:pt x="1231392" y="0"/>
                  </a:lnTo>
                  <a:lnTo>
                    <a:pt x="1231392" y="15240"/>
                  </a:lnTo>
                  <a:lnTo>
                    <a:pt x="1246632" y="15240"/>
                  </a:lnTo>
                  <a:lnTo>
                    <a:pt x="1246632" y="0"/>
                  </a:lnTo>
                  <a:close/>
                </a:path>
                <a:path w="2795270" h="15239">
                  <a:moveTo>
                    <a:pt x="1286243" y="0"/>
                  </a:moveTo>
                  <a:lnTo>
                    <a:pt x="1271016" y="0"/>
                  </a:lnTo>
                  <a:lnTo>
                    <a:pt x="1271016" y="15240"/>
                  </a:lnTo>
                  <a:lnTo>
                    <a:pt x="1286243" y="15240"/>
                  </a:lnTo>
                  <a:lnTo>
                    <a:pt x="1286243" y="0"/>
                  </a:lnTo>
                  <a:close/>
                </a:path>
                <a:path w="2795270" h="15239">
                  <a:moveTo>
                    <a:pt x="1325880" y="0"/>
                  </a:moveTo>
                  <a:lnTo>
                    <a:pt x="1310640" y="0"/>
                  </a:lnTo>
                  <a:lnTo>
                    <a:pt x="1310640" y="15240"/>
                  </a:lnTo>
                  <a:lnTo>
                    <a:pt x="1325880" y="15240"/>
                  </a:lnTo>
                  <a:lnTo>
                    <a:pt x="1325880" y="0"/>
                  </a:lnTo>
                  <a:close/>
                </a:path>
                <a:path w="2795270" h="15239">
                  <a:moveTo>
                    <a:pt x="1365504" y="0"/>
                  </a:moveTo>
                  <a:lnTo>
                    <a:pt x="1350251" y="0"/>
                  </a:lnTo>
                  <a:lnTo>
                    <a:pt x="1350251" y="15240"/>
                  </a:lnTo>
                  <a:lnTo>
                    <a:pt x="1365504" y="15240"/>
                  </a:lnTo>
                  <a:lnTo>
                    <a:pt x="1365504" y="0"/>
                  </a:lnTo>
                  <a:close/>
                </a:path>
                <a:path w="2795270" h="15239">
                  <a:moveTo>
                    <a:pt x="1405128" y="0"/>
                  </a:moveTo>
                  <a:lnTo>
                    <a:pt x="1389888" y="0"/>
                  </a:lnTo>
                  <a:lnTo>
                    <a:pt x="1389888" y="15240"/>
                  </a:lnTo>
                  <a:lnTo>
                    <a:pt x="1405128" y="15240"/>
                  </a:lnTo>
                  <a:lnTo>
                    <a:pt x="1405128" y="0"/>
                  </a:lnTo>
                  <a:close/>
                </a:path>
                <a:path w="2795270" h="15239">
                  <a:moveTo>
                    <a:pt x="1444752" y="0"/>
                  </a:moveTo>
                  <a:lnTo>
                    <a:pt x="1429512" y="0"/>
                  </a:lnTo>
                  <a:lnTo>
                    <a:pt x="1429512" y="15240"/>
                  </a:lnTo>
                  <a:lnTo>
                    <a:pt x="1444752" y="15240"/>
                  </a:lnTo>
                  <a:lnTo>
                    <a:pt x="1444752" y="0"/>
                  </a:lnTo>
                  <a:close/>
                </a:path>
                <a:path w="2795270" h="15239">
                  <a:moveTo>
                    <a:pt x="1484376" y="0"/>
                  </a:moveTo>
                  <a:lnTo>
                    <a:pt x="1469136" y="0"/>
                  </a:lnTo>
                  <a:lnTo>
                    <a:pt x="1469136" y="15240"/>
                  </a:lnTo>
                  <a:lnTo>
                    <a:pt x="1484376" y="15240"/>
                  </a:lnTo>
                  <a:lnTo>
                    <a:pt x="1484376" y="0"/>
                  </a:lnTo>
                  <a:close/>
                </a:path>
                <a:path w="2795270" h="15239">
                  <a:moveTo>
                    <a:pt x="1524000" y="0"/>
                  </a:moveTo>
                  <a:lnTo>
                    <a:pt x="1508760" y="0"/>
                  </a:lnTo>
                  <a:lnTo>
                    <a:pt x="1508760" y="15240"/>
                  </a:lnTo>
                  <a:lnTo>
                    <a:pt x="1524000" y="15240"/>
                  </a:lnTo>
                  <a:lnTo>
                    <a:pt x="1524000" y="0"/>
                  </a:lnTo>
                  <a:close/>
                </a:path>
                <a:path w="2795270" h="15239">
                  <a:moveTo>
                    <a:pt x="1563624" y="0"/>
                  </a:moveTo>
                  <a:lnTo>
                    <a:pt x="1548384" y="0"/>
                  </a:lnTo>
                  <a:lnTo>
                    <a:pt x="1548384" y="15240"/>
                  </a:lnTo>
                  <a:lnTo>
                    <a:pt x="1563624" y="15240"/>
                  </a:lnTo>
                  <a:lnTo>
                    <a:pt x="1563624" y="0"/>
                  </a:lnTo>
                  <a:close/>
                </a:path>
                <a:path w="2795270" h="15239">
                  <a:moveTo>
                    <a:pt x="1603235" y="0"/>
                  </a:moveTo>
                  <a:lnTo>
                    <a:pt x="1588008" y="0"/>
                  </a:lnTo>
                  <a:lnTo>
                    <a:pt x="1588008" y="15240"/>
                  </a:lnTo>
                  <a:lnTo>
                    <a:pt x="1603235" y="15240"/>
                  </a:lnTo>
                  <a:lnTo>
                    <a:pt x="1603235" y="0"/>
                  </a:lnTo>
                  <a:close/>
                </a:path>
                <a:path w="2795270" h="15239">
                  <a:moveTo>
                    <a:pt x="1642872" y="0"/>
                  </a:moveTo>
                  <a:lnTo>
                    <a:pt x="1627632" y="0"/>
                  </a:lnTo>
                  <a:lnTo>
                    <a:pt x="1627632" y="15240"/>
                  </a:lnTo>
                  <a:lnTo>
                    <a:pt x="1642872" y="15240"/>
                  </a:lnTo>
                  <a:lnTo>
                    <a:pt x="1642872" y="0"/>
                  </a:lnTo>
                  <a:close/>
                </a:path>
                <a:path w="2795270" h="15239">
                  <a:moveTo>
                    <a:pt x="1682496" y="0"/>
                  </a:moveTo>
                  <a:lnTo>
                    <a:pt x="1667243" y="0"/>
                  </a:lnTo>
                  <a:lnTo>
                    <a:pt x="1667243" y="15240"/>
                  </a:lnTo>
                  <a:lnTo>
                    <a:pt x="1682496" y="15240"/>
                  </a:lnTo>
                  <a:lnTo>
                    <a:pt x="1682496" y="0"/>
                  </a:lnTo>
                  <a:close/>
                </a:path>
                <a:path w="2795270" h="15239">
                  <a:moveTo>
                    <a:pt x="1722120" y="0"/>
                  </a:moveTo>
                  <a:lnTo>
                    <a:pt x="1706880" y="0"/>
                  </a:lnTo>
                  <a:lnTo>
                    <a:pt x="1706880" y="15240"/>
                  </a:lnTo>
                  <a:lnTo>
                    <a:pt x="1722120" y="15240"/>
                  </a:lnTo>
                  <a:lnTo>
                    <a:pt x="1722120" y="0"/>
                  </a:lnTo>
                  <a:close/>
                </a:path>
                <a:path w="2795270" h="15239">
                  <a:moveTo>
                    <a:pt x="1761744" y="0"/>
                  </a:moveTo>
                  <a:lnTo>
                    <a:pt x="1746504" y="0"/>
                  </a:lnTo>
                  <a:lnTo>
                    <a:pt x="1746504" y="15240"/>
                  </a:lnTo>
                  <a:lnTo>
                    <a:pt x="1761744" y="15240"/>
                  </a:lnTo>
                  <a:lnTo>
                    <a:pt x="1761744" y="0"/>
                  </a:lnTo>
                  <a:close/>
                </a:path>
                <a:path w="2795270" h="15239">
                  <a:moveTo>
                    <a:pt x="1801368" y="0"/>
                  </a:moveTo>
                  <a:lnTo>
                    <a:pt x="1786128" y="0"/>
                  </a:lnTo>
                  <a:lnTo>
                    <a:pt x="1786128" y="15240"/>
                  </a:lnTo>
                  <a:lnTo>
                    <a:pt x="1801368" y="15240"/>
                  </a:lnTo>
                  <a:lnTo>
                    <a:pt x="1801368" y="0"/>
                  </a:lnTo>
                  <a:close/>
                </a:path>
                <a:path w="2795270" h="15239">
                  <a:moveTo>
                    <a:pt x="1840992" y="0"/>
                  </a:moveTo>
                  <a:lnTo>
                    <a:pt x="1825752" y="0"/>
                  </a:lnTo>
                  <a:lnTo>
                    <a:pt x="1825752" y="15240"/>
                  </a:lnTo>
                  <a:lnTo>
                    <a:pt x="1840992" y="15240"/>
                  </a:lnTo>
                  <a:lnTo>
                    <a:pt x="1840992" y="0"/>
                  </a:lnTo>
                  <a:close/>
                </a:path>
                <a:path w="2795270" h="15239">
                  <a:moveTo>
                    <a:pt x="1880616" y="0"/>
                  </a:moveTo>
                  <a:lnTo>
                    <a:pt x="1865376" y="0"/>
                  </a:lnTo>
                  <a:lnTo>
                    <a:pt x="1865376" y="15240"/>
                  </a:lnTo>
                  <a:lnTo>
                    <a:pt x="1880616" y="15240"/>
                  </a:lnTo>
                  <a:lnTo>
                    <a:pt x="1880616" y="0"/>
                  </a:lnTo>
                  <a:close/>
                </a:path>
                <a:path w="2795270" h="15239">
                  <a:moveTo>
                    <a:pt x="1921764" y="0"/>
                  </a:moveTo>
                  <a:lnTo>
                    <a:pt x="1905000" y="0"/>
                  </a:lnTo>
                  <a:lnTo>
                    <a:pt x="1905000" y="15240"/>
                  </a:lnTo>
                  <a:lnTo>
                    <a:pt x="1921764" y="15240"/>
                  </a:lnTo>
                  <a:lnTo>
                    <a:pt x="1921764" y="0"/>
                  </a:lnTo>
                  <a:close/>
                </a:path>
                <a:path w="2795270" h="15239">
                  <a:moveTo>
                    <a:pt x="1961388" y="0"/>
                  </a:moveTo>
                  <a:lnTo>
                    <a:pt x="1946135" y="0"/>
                  </a:lnTo>
                  <a:lnTo>
                    <a:pt x="1946135" y="15240"/>
                  </a:lnTo>
                  <a:lnTo>
                    <a:pt x="1961388" y="15240"/>
                  </a:lnTo>
                  <a:lnTo>
                    <a:pt x="1961388" y="0"/>
                  </a:lnTo>
                  <a:close/>
                </a:path>
                <a:path w="2795270" h="15239">
                  <a:moveTo>
                    <a:pt x="2001012" y="0"/>
                  </a:moveTo>
                  <a:lnTo>
                    <a:pt x="1985772" y="0"/>
                  </a:lnTo>
                  <a:lnTo>
                    <a:pt x="1985772" y="15240"/>
                  </a:lnTo>
                  <a:lnTo>
                    <a:pt x="2001012" y="15240"/>
                  </a:lnTo>
                  <a:lnTo>
                    <a:pt x="2001012" y="0"/>
                  </a:lnTo>
                  <a:close/>
                </a:path>
                <a:path w="2795270" h="15239">
                  <a:moveTo>
                    <a:pt x="2040636" y="0"/>
                  </a:moveTo>
                  <a:lnTo>
                    <a:pt x="2025396" y="0"/>
                  </a:lnTo>
                  <a:lnTo>
                    <a:pt x="2025396"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84" y="0"/>
                  </a:moveTo>
                  <a:lnTo>
                    <a:pt x="2104644" y="0"/>
                  </a:lnTo>
                  <a:lnTo>
                    <a:pt x="2104644" y="15240"/>
                  </a:lnTo>
                  <a:lnTo>
                    <a:pt x="2119884" y="15240"/>
                  </a:lnTo>
                  <a:lnTo>
                    <a:pt x="2119884" y="0"/>
                  </a:lnTo>
                  <a:close/>
                </a:path>
                <a:path w="2795270" h="15239">
                  <a:moveTo>
                    <a:pt x="2159508" y="0"/>
                  </a:moveTo>
                  <a:lnTo>
                    <a:pt x="2144268" y="0"/>
                  </a:lnTo>
                  <a:lnTo>
                    <a:pt x="2144268" y="15240"/>
                  </a:lnTo>
                  <a:lnTo>
                    <a:pt x="2159508" y="15240"/>
                  </a:lnTo>
                  <a:lnTo>
                    <a:pt x="2159508" y="0"/>
                  </a:lnTo>
                  <a:close/>
                </a:path>
                <a:path w="2795270" h="15239">
                  <a:moveTo>
                    <a:pt x="2199132" y="0"/>
                  </a:moveTo>
                  <a:lnTo>
                    <a:pt x="2183892" y="0"/>
                  </a:lnTo>
                  <a:lnTo>
                    <a:pt x="2183892" y="15240"/>
                  </a:lnTo>
                  <a:lnTo>
                    <a:pt x="2199132" y="15240"/>
                  </a:lnTo>
                  <a:lnTo>
                    <a:pt x="2199132" y="0"/>
                  </a:lnTo>
                  <a:close/>
                </a:path>
                <a:path w="2795270" h="15239">
                  <a:moveTo>
                    <a:pt x="2238756" y="0"/>
                  </a:moveTo>
                  <a:lnTo>
                    <a:pt x="2223516" y="0"/>
                  </a:lnTo>
                  <a:lnTo>
                    <a:pt x="2223516" y="15240"/>
                  </a:lnTo>
                  <a:lnTo>
                    <a:pt x="2238756" y="15240"/>
                  </a:lnTo>
                  <a:lnTo>
                    <a:pt x="2238756" y="0"/>
                  </a:lnTo>
                  <a:close/>
                </a:path>
                <a:path w="2795270" h="15239">
                  <a:moveTo>
                    <a:pt x="2278380" y="0"/>
                  </a:moveTo>
                  <a:lnTo>
                    <a:pt x="2263140" y="0"/>
                  </a:lnTo>
                  <a:lnTo>
                    <a:pt x="2263140" y="15240"/>
                  </a:lnTo>
                  <a:lnTo>
                    <a:pt x="2278380" y="15240"/>
                  </a:lnTo>
                  <a:lnTo>
                    <a:pt x="2278380" y="0"/>
                  </a:lnTo>
                  <a:close/>
                </a:path>
                <a:path w="2795270" h="15239">
                  <a:moveTo>
                    <a:pt x="2318004" y="0"/>
                  </a:moveTo>
                  <a:lnTo>
                    <a:pt x="2302764" y="0"/>
                  </a:lnTo>
                  <a:lnTo>
                    <a:pt x="2302764" y="15240"/>
                  </a:lnTo>
                  <a:lnTo>
                    <a:pt x="2318004" y="15240"/>
                  </a:lnTo>
                  <a:lnTo>
                    <a:pt x="2318004" y="0"/>
                  </a:lnTo>
                  <a:close/>
                </a:path>
                <a:path w="2795270" h="15239">
                  <a:moveTo>
                    <a:pt x="2357628" y="0"/>
                  </a:moveTo>
                  <a:lnTo>
                    <a:pt x="2342388" y="0"/>
                  </a:lnTo>
                  <a:lnTo>
                    <a:pt x="2342388" y="15240"/>
                  </a:lnTo>
                  <a:lnTo>
                    <a:pt x="2357628" y="15240"/>
                  </a:lnTo>
                  <a:lnTo>
                    <a:pt x="2357628" y="0"/>
                  </a:lnTo>
                  <a:close/>
                </a:path>
                <a:path w="2795270" h="15239">
                  <a:moveTo>
                    <a:pt x="2397252" y="0"/>
                  </a:moveTo>
                  <a:lnTo>
                    <a:pt x="2382012" y="0"/>
                  </a:lnTo>
                  <a:lnTo>
                    <a:pt x="2382012" y="15240"/>
                  </a:lnTo>
                  <a:lnTo>
                    <a:pt x="2397252" y="15240"/>
                  </a:lnTo>
                  <a:lnTo>
                    <a:pt x="2397252" y="0"/>
                  </a:lnTo>
                  <a:close/>
                </a:path>
                <a:path w="2795270" h="15239">
                  <a:moveTo>
                    <a:pt x="2436876" y="0"/>
                  </a:moveTo>
                  <a:lnTo>
                    <a:pt x="2421636" y="0"/>
                  </a:lnTo>
                  <a:lnTo>
                    <a:pt x="2421636" y="15240"/>
                  </a:lnTo>
                  <a:lnTo>
                    <a:pt x="2436876" y="15240"/>
                  </a:lnTo>
                  <a:lnTo>
                    <a:pt x="2436876" y="0"/>
                  </a:lnTo>
                  <a:close/>
                </a:path>
                <a:path w="2795270" h="15239">
                  <a:moveTo>
                    <a:pt x="2476500" y="0"/>
                  </a:moveTo>
                  <a:lnTo>
                    <a:pt x="2461260" y="0"/>
                  </a:lnTo>
                  <a:lnTo>
                    <a:pt x="2461260" y="15240"/>
                  </a:lnTo>
                  <a:lnTo>
                    <a:pt x="2476500" y="15240"/>
                  </a:lnTo>
                  <a:lnTo>
                    <a:pt x="2476500" y="0"/>
                  </a:lnTo>
                  <a:close/>
                </a:path>
                <a:path w="2795270" h="15239">
                  <a:moveTo>
                    <a:pt x="2516124" y="0"/>
                  </a:moveTo>
                  <a:lnTo>
                    <a:pt x="2500884" y="0"/>
                  </a:lnTo>
                  <a:lnTo>
                    <a:pt x="2500884" y="15240"/>
                  </a:lnTo>
                  <a:lnTo>
                    <a:pt x="2516124" y="15240"/>
                  </a:lnTo>
                  <a:lnTo>
                    <a:pt x="2516124" y="0"/>
                  </a:lnTo>
                  <a:close/>
                </a:path>
                <a:path w="2795270" h="15239">
                  <a:moveTo>
                    <a:pt x="2557272" y="0"/>
                  </a:moveTo>
                  <a:lnTo>
                    <a:pt x="2542019" y="0"/>
                  </a:lnTo>
                  <a:lnTo>
                    <a:pt x="2542019" y="15240"/>
                  </a:lnTo>
                  <a:lnTo>
                    <a:pt x="2557272" y="15240"/>
                  </a:lnTo>
                  <a:lnTo>
                    <a:pt x="2557272" y="0"/>
                  </a:lnTo>
                  <a:close/>
                </a:path>
                <a:path w="2795270" h="15239">
                  <a:moveTo>
                    <a:pt x="2596896" y="0"/>
                  </a:moveTo>
                  <a:lnTo>
                    <a:pt x="2581656" y="0"/>
                  </a:lnTo>
                  <a:lnTo>
                    <a:pt x="2581656"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55" y="0"/>
                  </a:moveTo>
                  <a:lnTo>
                    <a:pt x="2700528" y="0"/>
                  </a:lnTo>
                  <a:lnTo>
                    <a:pt x="2700528" y="15240"/>
                  </a:lnTo>
                  <a:lnTo>
                    <a:pt x="2715755" y="15240"/>
                  </a:lnTo>
                  <a:lnTo>
                    <a:pt x="2715755" y="0"/>
                  </a:lnTo>
                  <a:close/>
                </a:path>
                <a:path w="2795270" h="15239">
                  <a:moveTo>
                    <a:pt x="2755392" y="0"/>
                  </a:moveTo>
                  <a:lnTo>
                    <a:pt x="2740139" y="0"/>
                  </a:lnTo>
                  <a:lnTo>
                    <a:pt x="2740139" y="15240"/>
                  </a:lnTo>
                  <a:lnTo>
                    <a:pt x="2755392" y="15240"/>
                  </a:lnTo>
                  <a:lnTo>
                    <a:pt x="2755392" y="0"/>
                  </a:lnTo>
                  <a:close/>
                </a:path>
                <a:path w="2795270" h="15239">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112" name="object 112"/>
            <p:cNvSpPr/>
            <p:nvPr/>
          </p:nvSpPr>
          <p:spPr>
            <a:xfrm>
              <a:off x="5132832" y="4482096"/>
              <a:ext cx="1524000" cy="15240"/>
            </a:xfrm>
            <a:custGeom>
              <a:avLst/>
              <a:gdLst/>
              <a:ahLst/>
              <a:cxnLst/>
              <a:rect l="l" t="t" r="r" b="b"/>
              <a:pathLst>
                <a:path w="1524000" h="15239">
                  <a:moveTo>
                    <a:pt x="15227" y="0"/>
                  </a:moveTo>
                  <a:lnTo>
                    <a:pt x="0" y="0"/>
                  </a:lnTo>
                  <a:lnTo>
                    <a:pt x="0" y="15240"/>
                  </a:lnTo>
                  <a:lnTo>
                    <a:pt x="15227" y="15240"/>
                  </a:lnTo>
                  <a:lnTo>
                    <a:pt x="15227" y="0"/>
                  </a:lnTo>
                  <a:close/>
                </a:path>
                <a:path w="1524000" h="15239">
                  <a:moveTo>
                    <a:pt x="54864" y="0"/>
                  </a:moveTo>
                  <a:lnTo>
                    <a:pt x="39611" y="0"/>
                  </a:lnTo>
                  <a:lnTo>
                    <a:pt x="39611" y="15240"/>
                  </a:lnTo>
                  <a:lnTo>
                    <a:pt x="54864" y="15240"/>
                  </a:lnTo>
                  <a:lnTo>
                    <a:pt x="54864" y="0"/>
                  </a:lnTo>
                  <a:close/>
                </a:path>
                <a:path w="1524000" h="15239">
                  <a:moveTo>
                    <a:pt x="96012" y="0"/>
                  </a:moveTo>
                  <a:lnTo>
                    <a:pt x="80772" y="0"/>
                  </a:lnTo>
                  <a:lnTo>
                    <a:pt x="80772" y="15240"/>
                  </a:lnTo>
                  <a:lnTo>
                    <a:pt x="96012" y="15240"/>
                  </a:lnTo>
                  <a:lnTo>
                    <a:pt x="96012" y="0"/>
                  </a:lnTo>
                  <a:close/>
                </a:path>
                <a:path w="1524000" h="15239">
                  <a:moveTo>
                    <a:pt x="135636" y="0"/>
                  </a:moveTo>
                  <a:lnTo>
                    <a:pt x="120396" y="0"/>
                  </a:lnTo>
                  <a:lnTo>
                    <a:pt x="120396" y="15240"/>
                  </a:lnTo>
                  <a:lnTo>
                    <a:pt x="135636" y="15240"/>
                  </a:lnTo>
                  <a:lnTo>
                    <a:pt x="135636" y="0"/>
                  </a:lnTo>
                  <a:close/>
                </a:path>
                <a:path w="1524000" h="15239">
                  <a:moveTo>
                    <a:pt x="175260" y="0"/>
                  </a:moveTo>
                  <a:lnTo>
                    <a:pt x="160020" y="0"/>
                  </a:lnTo>
                  <a:lnTo>
                    <a:pt x="160020" y="15240"/>
                  </a:lnTo>
                  <a:lnTo>
                    <a:pt x="175260" y="15240"/>
                  </a:lnTo>
                  <a:lnTo>
                    <a:pt x="175260" y="0"/>
                  </a:lnTo>
                  <a:close/>
                </a:path>
                <a:path w="1524000" h="15239">
                  <a:moveTo>
                    <a:pt x="214884" y="0"/>
                  </a:moveTo>
                  <a:lnTo>
                    <a:pt x="199644" y="0"/>
                  </a:lnTo>
                  <a:lnTo>
                    <a:pt x="199644" y="15240"/>
                  </a:lnTo>
                  <a:lnTo>
                    <a:pt x="214884" y="15240"/>
                  </a:lnTo>
                  <a:lnTo>
                    <a:pt x="214884" y="0"/>
                  </a:lnTo>
                  <a:close/>
                </a:path>
                <a:path w="1524000" h="15239">
                  <a:moveTo>
                    <a:pt x="254495" y="0"/>
                  </a:moveTo>
                  <a:lnTo>
                    <a:pt x="239268" y="0"/>
                  </a:lnTo>
                  <a:lnTo>
                    <a:pt x="239268" y="15240"/>
                  </a:lnTo>
                  <a:lnTo>
                    <a:pt x="254495" y="15240"/>
                  </a:lnTo>
                  <a:lnTo>
                    <a:pt x="254495" y="0"/>
                  </a:lnTo>
                  <a:close/>
                </a:path>
                <a:path w="1524000" h="15239">
                  <a:moveTo>
                    <a:pt x="294132" y="0"/>
                  </a:moveTo>
                  <a:lnTo>
                    <a:pt x="278879" y="0"/>
                  </a:lnTo>
                  <a:lnTo>
                    <a:pt x="278879" y="15240"/>
                  </a:lnTo>
                  <a:lnTo>
                    <a:pt x="294132" y="15240"/>
                  </a:lnTo>
                  <a:lnTo>
                    <a:pt x="294132" y="0"/>
                  </a:lnTo>
                  <a:close/>
                </a:path>
                <a:path w="1524000" h="15239">
                  <a:moveTo>
                    <a:pt x="333756" y="0"/>
                  </a:moveTo>
                  <a:lnTo>
                    <a:pt x="318516" y="0"/>
                  </a:lnTo>
                  <a:lnTo>
                    <a:pt x="318516" y="15240"/>
                  </a:lnTo>
                  <a:lnTo>
                    <a:pt x="333756" y="15240"/>
                  </a:lnTo>
                  <a:lnTo>
                    <a:pt x="333756" y="0"/>
                  </a:lnTo>
                  <a:close/>
                </a:path>
                <a:path w="1524000" h="15239">
                  <a:moveTo>
                    <a:pt x="373380" y="0"/>
                  </a:moveTo>
                  <a:lnTo>
                    <a:pt x="358127" y="0"/>
                  </a:lnTo>
                  <a:lnTo>
                    <a:pt x="358127" y="15240"/>
                  </a:lnTo>
                  <a:lnTo>
                    <a:pt x="373380" y="15240"/>
                  </a:lnTo>
                  <a:lnTo>
                    <a:pt x="373380" y="0"/>
                  </a:lnTo>
                  <a:close/>
                </a:path>
                <a:path w="1524000" h="15239">
                  <a:moveTo>
                    <a:pt x="413004" y="0"/>
                  </a:moveTo>
                  <a:lnTo>
                    <a:pt x="397764" y="0"/>
                  </a:lnTo>
                  <a:lnTo>
                    <a:pt x="397764" y="15240"/>
                  </a:lnTo>
                  <a:lnTo>
                    <a:pt x="413004" y="15240"/>
                  </a:lnTo>
                  <a:lnTo>
                    <a:pt x="413004" y="0"/>
                  </a:lnTo>
                  <a:close/>
                </a:path>
                <a:path w="1524000" h="15239">
                  <a:moveTo>
                    <a:pt x="452628" y="0"/>
                  </a:moveTo>
                  <a:lnTo>
                    <a:pt x="437388" y="0"/>
                  </a:lnTo>
                  <a:lnTo>
                    <a:pt x="437388" y="15240"/>
                  </a:lnTo>
                  <a:lnTo>
                    <a:pt x="452628" y="15240"/>
                  </a:lnTo>
                  <a:lnTo>
                    <a:pt x="452628" y="0"/>
                  </a:lnTo>
                  <a:close/>
                </a:path>
                <a:path w="1524000" h="15239">
                  <a:moveTo>
                    <a:pt x="492252" y="0"/>
                  </a:moveTo>
                  <a:lnTo>
                    <a:pt x="477012" y="0"/>
                  </a:lnTo>
                  <a:lnTo>
                    <a:pt x="477012" y="15240"/>
                  </a:lnTo>
                  <a:lnTo>
                    <a:pt x="492252" y="15240"/>
                  </a:lnTo>
                  <a:lnTo>
                    <a:pt x="492252" y="0"/>
                  </a:lnTo>
                  <a:close/>
                </a:path>
                <a:path w="1524000" h="15239">
                  <a:moveTo>
                    <a:pt x="531863" y="0"/>
                  </a:moveTo>
                  <a:lnTo>
                    <a:pt x="516636" y="0"/>
                  </a:lnTo>
                  <a:lnTo>
                    <a:pt x="516636" y="15240"/>
                  </a:lnTo>
                  <a:lnTo>
                    <a:pt x="531863" y="15240"/>
                  </a:lnTo>
                  <a:lnTo>
                    <a:pt x="531863" y="0"/>
                  </a:lnTo>
                  <a:close/>
                </a:path>
                <a:path w="1524000" h="15239">
                  <a:moveTo>
                    <a:pt x="571500" y="0"/>
                  </a:moveTo>
                  <a:lnTo>
                    <a:pt x="556260" y="0"/>
                  </a:lnTo>
                  <a:lnTo>
                    <a:pt x="556260" y="15240"/>
                  </a:lnTo>
                  <a:lnTo>
                    <a:pt x="571500" y="15240"/>
                  </a:lnTo>
                  <a:lnTo>
                    <a:pt x="571500" y="0"/>
                  </a:lnTo>
                  <a:close/>
                </a:path>
                <a:path w="1524000" h="15239">
                  <a:moveTo>
                    <a:pt x="611111" y="0"/>
                  </a:moveTo>
                  <a:lnTo>
                    <a:pt x="595884" y="0"/>
                  </a:lnTo>
                  <a:lnTo>
                    <a:pt x="595884" y="15240"/>
                  </a:lnTo>
                  <a:lnTo>
                    <a:pt x="611111" y="15240"/>
                  </a:lnTo>
                  <a:lnTo>
                    <a:pt x="611111" y="0"/>
                  </a:lnTo>
                  <a:close/>
                </a:path>
                <a:path w="1524000" h="15239">
                  <a:moveTo>
                    <a:pt x="650748" y="0"/>
                  </a:moveTo>
                  <a:lnTo>
                    <a:pt x="635495" y="0"/>
                  </a:lnTo>
                  <a:lnTo>
                    <a:pt x="635495" y="15240"/>
                  </a:lnTo>
                  <a:lnTo>
                    <a:pt x="650748" y="15240"/>
                  </a:lnTo>
                  <a:lnTo>
                    <a:pt x="650748" y="0"/>
                  </a:lnTo>
                  <a:close/>
                </a:path>
                <a:path w="1524000" h="15239">
                  <a:moveTo>
                    <a:pt x="690372" y="0"/>
                  </a:moveTo>
                  <a:lnTo>
                    <a:pt x="675132" y="0"/>
                  </a:lnTo>
                  <a:lnTo>
                    <a:pt x="675132" y="15240"/>
                  </a:lnTo>
                  <a:lnTo>
                    <a:pt x="690372" y="15240"/>
                  </a:lnTo>
                  <a:lnTo>
                    <a:pt x="690372" y="0"/>
                  </a:lnTo>
                  <a:close/>
                </a:path>
                <a:path w="1524000" h="15239">
                  <a:moveTo>
                    <a:pt x="729996" y="0"/>
                  </a:moveTo>
                  <a:lnTo>
                    <a:pt x="714756" y="0"/>
                  </a:lnTo>
                  <a:lnTo>
                    <a:pt x="714756" y="15240"/>
                  </a:lnTo>
                  <a:lnTo>
                    <a:pt x="729996" y="15240"/>
                  </a:lnTo>
                  <a:lnTo>
                    <a:pt x="729996" y="0"/>
                  </a:lnTo>
                  <a:close/>
                </a:path>
                <a:path w="1524000" h="15239">
                  <a:moveTo>
                    <a:pt x="769620" y="0"/>
                  </a:moveTo>
                  <a:lnTo>
                    <a:pt x="754380" y="0"/>
                  </a:lnTo>
                  <a:lnTo>
                    <a:pt x="754380" y="15240"/>
                  </a:lnTo>
                  <a:lnTo>
                    <a:pt x="769620" y="15240"/>
                  </a:lnTo>
                  <a:lnTo>
                    <a:pt x="769620" y="0"/>
                  </a:lnTo>
                  <a:close/>
                </a:path>
                <a:path w="1524000" h="15239">
                  <a:moveTo>
                    <a:pt x="809244" y="0"/>
                  </a:moveTo>
                  <a:lnTo>
                    <a:pt x="794004" y="0"/>
                  </a:lnTo>
                  <a:lnTo>
                    <a:pt x="794004" y="15240"/>
                  </a:lnTo>
                  <a:lnTo>
                    <a:pt x="809244" y="15240"/>
                  </a:lnTo>
                  <a:lnTo>
                    <a:pt x="809244" y="0"/>
                  </a:lnTo>
                  <a:close/>
                </a:path>
                <a:path w="1524000" h="15239">
                  <a:moveTo>
                    <a:pt x="848868" y="0"/>
                  </a:moveTo>
                  <a:lnTo>
                    <a:pt x="833628" y="0"/>
                  </a:lnTo>
                  <a:lnTo>
                    <a:pt x="833628" y="15240"/>
                  </a:lnTo>
                  <a:lnTo>
                    <a:pt x="848868" y="15240"/>
                  </a:lnTo>
                  <a:lnTo>
                    <a:pt x="848868" y="0"/>
                  </a:lnTo>
                  <a:close/>
                </a:path>
                <a:path w="1524000" h="15239">
                  <a:moveTo>
                    <a:pt x="888479" y="0"/>
                  </a:moveTo>
                  <a:lnTo>
                    <a:pt x="873252" y="0"/>
                  </a:lnTo>
                  <a:lnTo>
                    <a:pt x="873252" y="15240"/>
                  </a:lnTo>
                  <a:lnTo>
                    <a:pt x="888479" y="15240"/>
                  </a:lnTo>
                  <a:lnTo>
                    <a:pt x="888479" y="0"/>
                  </a:lnTo>
                  <a:close/>
                </a:path>
                <a:path w="1524000" h="15239">
                  <a:moveTo>
                    <a:pt x="928116" y="0"/>
                  </a:moveTo>
                  <a:lnTo>
                    <a:pt x="912863" y="0"/>
                  </a:lnTo>
                  <a:lnTo>
                    <a:pt x="912863" y="15240"/>
                  </a:lnTo>
                  <a:lnTo>
                    <a:pt x="928116" y="15240"/>
                  </a:lnTo>
                  <a:lnTo>
                    <a:pt x="928116" y="0"/>
                  </a:lnTo>
                  <a:close/>
                </a:path>
                <a:path w="1524000" h="15239">
                  <a:moveTo>
                    <a:pt x="967727" y="0"/>
                  </a:moveTo>
                  <a:lnTo>
                    <a:pt x="952500" y="0"/>
                  </a:lnTo>
                  <a:lnTo>
                    <a:pt x="952500" y="15240"/>
                  </a:lnTo>
                  <a:lnTo>
                    <a:pt x="967727" y="15240"/>
                  </a:lnTo>
                  <a:lnTo>
                    <a:pt x="967727" y="0"/>
                  </a:lnTo>
                  <a:close/>
                </a:path>
                <a:path w="1524000" h="15239">
                  <a:moveTo>
                    <a:pt x="1007364" y="0"/>
                  </a:moveTo>
                  <a:lnTo>
                    <a:pt x="992111" y="0"/>
                  </a:lnTo>
                  <a:lnTo>
                    <a:pt x="992111" y="15240"/>
                  </a:lnTo>
                  <a:lnTo>
                    <a:pt x="1007364" y="15240"/>
                  </a:lnTo>
                  <a:lnTo>
                    <a:pt x="1007364" y="0"/>
                  </a:lnTo>
                  <a:close/>
                </a:path>
                <a:path w="1524000" h="15239">
                  <a:moveTo>
                    <a:pt x="1048512" y="0"/>
                  </a:moveTo>
                  <a:lnTo>
                    <a:pt x="1033272" y="0"/>
                  </a:lnTo>
                  <a:lnTo>
                    <a:pt x="1033272" y="15240"/>
                  </a:lnTo>
                  <a:lnTo>
                    <a:pt x="1048512" y="15240"/>
                  </a:lnTo>
                  <a:lnTo>
                    <a:pt x="1048512" y="0"/>
                  </a:lnTo>
                  <a:close/>
                </a:path>
                <a:path w="1524000" h="15239">
                  <a:moveTo>
                    <a:pt x="1088136" y="0"/>
                  </a:moveTo>
                  <a:lnTo>
                    <a:pt x="1072896" y="0"/>
                  </a:lnTo>
                  <a:lnTo>
                    <a:pt x="1072896" y="15240"/>
                  </a:lnTo>
                  <a:lnTo>
                    <a:pt x="1088136" y="15240"/>
                  </a:lnTo>
                  <a:lnTo>
                    <a:pt x="1088136" y="0"/>
                  </a:lnTo>
                  <a:close/>
                </a:path>
                <a:path w="1524000" h="15239">
                  <a:moveTo>
                    <a:pt x="1127760" y="0"/>
                  </a:moveTo>
                  <a:lnTo>
                    <a:pt x="1112520" y="0"/>
                  </a:lnTo>
                  <a:lnTo>
                    <a:pt x="1112520" y="15240"/>
                  </a:lnTo>
                  <a:lnTo>
                    <a:pt x="1127760" y="15240"/>
                  </a:lnTo>
                  <a:lnTo>
                    <a:pt x="1127760" y="0"/>
                  </a:lnTo>
                  <a:close/>
                </a:path>
                <a:path w="1524000" h="15239">
                  <a:moveTo>
                    <a:pt x="1167384" y="0"/>
                  </a:moveTo>
                  <a:lnTo>
                    <a:pt x="1152144" y="0"/>
                  </a:lnTo>
                  <a:lnTo>
                    <a:pt x="1152144" y="15240"/>
                  </a:lnTo>
                  <a:lnTo>
                    <a:pt x="1167384" y="15240"/>
                  </a:lnTo>
                  <a:lnTo>
                    <a:pt x="1167384" y="0"/>
                  </a:lnTo>
                  <a:close/>
                </a:path>
                <a:path w="1524000" h="15239">
                  <a:moveTo>
                    <a:pt x="1206995" y="0"/>
                  </a:moveTo>
                  <a:lnTo>
                    <a:pt x="1191768" y="0"/>
                  </a:lnTo>
                  <a:lnTo>
                    <a:pt x="1191768" y="15240"/>
                  </a:lnTo>
                  <a:lnTo>
                    <a:pt x="1206995" y="15240"/>
                  </a:lnTo>
                  <a:lnTo>
                    <a:pt x="1206995" y="0"/>
                  </a:lnTo>
                  <a:close/>
                </a:path>
                <a:path w="1524000" h="15239">
                  <a:moveTo>
                    <a:pt x="1246632" y="0"/>
                  </a:moveTo>
                  <a:lnTo>
                    <a:pt x="1231379" y="0"/>
                  </a:lnTo>
                  <a:lnTo>
                    <a:pt x="1231379" y="15240"/>
                  </a:lnTo>
                  <a:lnTo>
                    <a:pt x="1246632" y="15240"/>
                  </a:lnTo>
                  <a:lnTo>
                    <a:pt x="1246632" y="0"/>
                  </a:lnTo>
                  <a:close/>
                </a:path>
                <a:path w="1524000" h="15239">
                  <a:moveTo>
                    <a:pt x="1286256" y="0"/>
                  </a:moveTo>
                  <a:lnTo>
                    <a:pt x="1271016" y="0"/>
                  </a:lnTo>
                  <a:lnTo>
                    <a:pt x="1271016" y="15240"/>
                  </a:lnTo>
                  <a:lnTo>
                    <a:pt x="1286256" y="15240"/>
                  </a:lnTo>
                  <a:lnTo>
                    <a:pt x="1286256" y="0"/>
                  </a:lnTo>
                  <a:close/>
                </a:path>
                <a:path w="1524000" h="15239">
                  <a:moveTo>
                    <a:pt x="1325880" y="0"/>
                  </a:moveTo>
                  <a:lnTo>
                    <a:pt x="1310640" y="0"/>
                  </a:lnTo>
                  <a:lnTo>
                    <a:pt x="1310640" y="15240"/>
                  </a:lnTo>
                  <a:lnTo>
                    <a:pt x="1325880" y="15240"/>
                  </a:lnTo>
                  <a:lnTo>
                    <a:pt x="1325880" y="0"/>
                  </a:lnTo>
                  <a:close/>
                </a:path>
                <a:path w="1524000" h="15239">
                  <a:moveTo>
                    <a:pt x="1365504" y="0"/>
                  </a:moveTo>
                  <a:lnTo>
                    <a:pt x="1350264" y="0"/>
                  </a:lnTo>
                  <a:lnTo>
                    <a:pt x="1350264" y="15240"/>
                  </a:lnTo>
                  <a:lnTo>
                    <a:pt x="1365504" y="15240"/>
                  </a:lnTo>
                  <a:lnTo>
                    <a:pt x="1365504" y="0"/>
                  </a:lnTo>
                  <a:close/>
                </a:path>
                <a:path w="1524000" h="15239">
                  <a:moveTo>
                    <a:pt x="1405128" y="0"/>
                  </a:moveTo>
                  <a:lnTo>
                    <a:pt x="1389888" y="0"/>
                  </a:lnTo>
                  <a:lnTo>
                    <a:pt x="1389888" y="15240"/>
                  </a:lnTo>
                  <a:lnTo>
                    <a:pt x="1405128" y="15240"/>
                  </a:lnTo>
                  <a:lnTo>
                    <a:pt x="1405128" y="0"/>
                  </a:lnTo>
                  <a:close/>
                </a:path>
                <a:path w="1524000" h="15239">
                  <a:moveTo>
                    <a:pt x="1444752" y="0"/>
                  </a:moveTo>
                  <a:lnTo>
                    <a:pt x="1429512" y="0"/>
                  </a:lnTo>
                  <a:lnTo>
                    <a:pt x="1429512" y="15240"/>
                  </a:lnTo>
                  <a:lnTo>
                    <a:pt x="1444752" y="15240"/>
                  </a:lnTo>
                  <a:lnTo>
                    <a:pt x="1444752" y="0"/>
                  </a:lnTo>
                  <a:close/>
                </a:path>
                <a:path w="1524000" h="15239">
                  <a:moveTo>
                    <a:pt x="1484363" y="0"/>
                  </a:moveTo>
                  <a:lnTo>
                    <a:pt x="1469136" y="0"/>
                  </a:lnTo>
                  <a:lnTo>
                    <a:pt x="1469136" y="15240"/>
                  </a:lnTo>
                  <a:lnTo>
                    <a:pt x="1484363" y="15240"/>
                  </a:lnTo>
                  <a:lnTo>
                    <a:pt x="1484363" y="0"/>
                  </a:lnTo>
                  <a:close/>
                </a:path>
                <a:path w="1524000" h="15239">
                  <a:moveTo>
                    <a:pt x="1524000" y="0"/>
                  </a:moveTo>
                  <a:lnTo>
                    <a:pt x="1508760" y="0"/>
                  </a:lnTo>
                  <a:lnTo>
                    <a:pt x="1508760" y="15240"/>
                  </a:lnTo>
                  <a:lnTo>
                    <a:pt x="1524000" y="15240"/>
                  </a:lnTo>
                  <a:lnTo>
                    <a:pt x="1524000" y="0"/>
                  </a:lnTo>
                  <a:close/>
                </a:path>
              </a:pathLst>
            </a:custGeom>
            <a:solidFill>
              <a:srgbClr val="000000"/>
            </a:solidFill>
          </p:spPr>
          <p:txBody>
            <a:bodyPr wrap="square" lIns="0" tIns="0" rIns="0" bIns="0" rtlCol="0"/>
            <a:lstStyle/>
            <a:p>
              <a:endParaRPr/>
            </a:p>
          </p:txBody>
        </p:sp>
        <p:pic>
          <p:nvPicPr>
            <p:cNvPr id="113" name="object 113"/>
            <p:cNvPicPr/>
            <p:nvPr/>
          </p:nvPicPr>
          <p:blipFill>
            <a:blip r:embed="rId46" cstate="print"/>
            <a:stretch>
              <a:fillRect/>
            </a:stretch>
          </p:blipFill>
          <p:spPr>
            <a:xfrm>
              <a:off x="6679787" y="4394358"/>
              <a:ext cx="65627" cy="103822"/>
            </a:xfrm>
            <a:prstGeom prst="rect">
              <a:avLst/>
            </a:prstGeom>
          </p:spPr>
        </p:pic>
      </p:grpSp>
      <p:grpSp>
        <p:nvGrpSpPr>
          <p:cNvPr id="114" name="object 114"/>
          <p:cNvGrpSpPr/>
          <p:nvPr/>
        </p:nvGrpSpPr>
        <p:grpSpPr>
          <a:xfrm>
            <a:off x="1378267" y="4632388"/>
            <a:ext cx="282575" cy="102870"/>
            <a:chOff x="1378267" y="4632388"/>
            <a:chExt cx="282575" cy="102870"/>
          </a:xfrm>
        </p:grpSpPr>
        <p:pic>
          <p:nvPicPr>
            <p:cNvPr id="115" name="object 115"/>
            <p:cNvPicPr/>
            <p:nvPr/>
          </p:nvPicPr>
          <p:blipFill>
            <a:blip r:embed="rId47" cstate="print"/>
            <a:stretch>
              <a:fillRect/>
            </a:stretch>
          </p:blipFill>
          <p:spPr>
            <a:xfrm>
              <a:off x="1378267" y="4632388"/>
              <a:ext cx="65722" cy="100774"/>
            </a:xfrm>
            <a:prstGeom prst="rect">
              <a:avLst/>
            </a:prstGeom>
          </p:spPr>
        </p:pic>
        <p:pic>
          <p:nvPicPr>
            <p:cNvPr id="116" name="object 116"/>
            <p:cNvPicPr/>
            <p:nvPr/>
          </p:nvPicPr>
          <p:blipFill>
            <a:blip r:embed="rId48" cstate="print"/>
            <a:stretch>
              <a:fillRect/>
            </a:stretch>
          </p:blipFill>
          <p:spPr>
            <a:xfrm>
              <a:off x="1464563" y="4633912"/>
              <a:ext cx="132587" cy="101155"/>
            </a:xfrm>
            <a:prstGeom prst="rect">
              <a:avLst/>
            </a:prstGeom>
          </p:spPr>
        </p:pic>
        <p:sp>
          <p:nvSpPr>
            <p:cNvPr id="117" name="object 117"/>
            <p:cNvSpPr/>
            <p:nvPr/>
          </p:nvSpPr>
          <p:spPr>
            <a:xfrm>
              <a:off x="1624107" y="4632388"/>
              <a:ext cx="36830" cy="100965"/>
            </a:xfrm>
            <a:custGeom>
              <a:avLst/>
              <a:gdLst/>
              <a:ahLst/>
              <a:cxnLst/>
              <a:rect l="l" t="t" r="r" b="b"/>
              <a:pathLst>
                <a:path w="36830" h="100964">
                  <a:moveTo>
                    <a:pt x="36575" y="100774"/>
                  </a:moveTo>
                  <a:lnTo>
                    <a:pt x="24383" y="100774"/>
                  </a:lnTo>
                  <a:lnTo>
                    <a:pt x="24383" y="22955"/>
                  </a:lnTo>
                  <a:lnTo>
                    <a:pt x="18287" y="29051"/>
                  </a:lnTo>
                  <a:lnTo>
                    <a:pt x="13715" y="30575"/>
                  </a:lnTo>
                  <a:lnTo>
                    <a:pt x="7619" y="33623"/>
                  </a:lnTo>
                  <a:lnTo>
                    <a:pt x="4571" y="36671"/>
                  </a:lnTo>
                  <a:lnTo>
                    <a:pt x="0" y="38195"/>
                  </a:lnTo>
                  <a:lnTo>
                    <a:pt x="0" y="26003"/>
                  </a:lnTo>
                  <a:lnTo>
                    <a:pt x="7619" y="22955"/>
                  </a:lnTo>
                  <a:lnTo>
                    <a:pt x="13715" y="18288"/>
                  </a:lnTo>
                  <a:lnTo>
                    <a:pt x="27431" y="4572"/>
                  </a:lnTo>
                  <a:lnTo>
                    <a:pt x="28955" y="0"/>
                  </a:lnTo>
                  <a:lnTo>
                    <a:pt x="36575" y="0"/>
                  </a:lnTo>
                  <a:lnTo>
                    <a:pt x="36575" y="100774"/>
                  </a:lnTo>
                  <a:close/>
                </a:path>
              </a:pathLst>
            </a:custGeom>
            <a:solidFill>
              <a:srgbClr val="000000"/>
            </a:solidFill>
          </p:spPr>
          <p:txBody>
            <a:bodyPr wrap="square" lIns="0" tIns="0" rIns="0" bIns="0" rtlCol="0"/>
            <a:lstStyle/>
            <a:p>
              <a:endParaRPr/>
            </a:p>
          </p:txBody>
        </p:sp>
      </p:grpSp>
      <p:grpSp>
        <p:nvGrpSpPr>
          <p:cNvPr id="118" name="object 118"/>
          <p:cNvGrpSpPr/>
          <p:nvPr/>
        </p:nvGrpSpPr>
        <p:grpSpPr>
          <a:xfrm>
            <a:off x="1946148" y="4632388"/>
            <a:ext cx="4799330" cy="130175"/>
            <a:chOff x="1946148" y="4632388"/>
            <a:chExt cx="4799330" cy="130175"/>
          </a:xfrm>
        </p:grpSpPr>
        <p:pic>
          <p:nvPicPr>
            <p:cNvPr id="119" name="object 119"/>
            <p:cNvPicPr/>
            <p:nvPr/>
          </p:nvPicPr>
          <p:blipFill>
            <a:blip r:embed="rId49" cstate="print"/>
            <a:stretch>
              <a:fillRect/>
            </a:stretch>
          </p:blipFill>
          <p:spPr>
            <a:xfrm>
              <a:off x="1946148" y="4633912"/>
              <a:ext cx="1500568" cy="128206"/>
            </a:xfrm>
            <a:prstGeom prst="rect">
              <a:avLst/>
            </a:prstGeom>
          </p:spPr>
        </p:pic>
        <p:sp>
          <p:nvSpPr>
            <p:cNvPr id="120" name="object 120"/>
            <p:cNvSpPr/>
            <p:nvPr/>
          </p:nvSpPr>
          <p:spPr>
            <a:xfrm>
              <a:off x="3465576" y="4719840"/>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4488" y="0"/>
                  </a:moveTo>
                  <a:lnTo>
                    <a:pt x="79248" y="0"/>
                  </a:lnTo>
                  <a:lnTo>
                    <a:pt x="79248" y="15240"/>
                  </a:lnTo>
                  <a:lnTo>
                    <a:pt x="94488" y="15240"/>
                  </a:lnTo>
                  <a:lnTo>
                    <a:pt x="94488" y="0"/>
                  </a:lnTo>
                  <a:close/>
                </a:path>
                <a:path w="2795270" h="15239">
                  <a:moveTo>
                    <a:pt x="134112" y="0"/>
                  </a:moveTo>
                  <a:lnTo>
                    <a:pt x="118872" y="0"/>
                  </a:lnTo>
                  <a:lnTo>
                    <a:pt x="118872" y="15240"/>
                  </a:lnTo>
                  <a:lnTo>
                    <a:pt x="134112" y="15240"/>
                  </a:lnTo>
                  <a:lnTo>
                    <a:pt x="134112" y="0"/>
                  </a:lnTo>
                  <a:close/>
                </a:path>
                <a:path w="2795270" h="15239">
                  <a:moveTo>
                    <a:pt x="173723" y="0"/>
                  </a:moveTo>
                  <a:lnTo>
                    <a:pt x="158496" y="0"/>
                  </a:lnTo>
                  <a:lnTo>
                    <a:pt x="158496" y="15240"/>
                  </a:lnTo>
                  <a:lnTo>
                    <a:pt x="173723" y="15240"/>
                  </a:lnTo>
                  <a:lnTo>
                    <a:pt x="173723" y="0"/>
                  </a:lnTo>
                  <a:close/>
                </a:path>
                <a:path w="2795270" h="15239">
                  <a:moveTo>
                    <a:pt x="213360" y="0"/>
                  </a:moveTo>
                  <a:lnTo>
                    <a:pt x="198120" y="0"/>
                  </a:lnTo>
                  <a:lnTo>
                    <a:pt x="198120" y="15240"/>
                  </a:lnTo>
                  <a:lnTo>
                    <a:pt x="213360" y="15240"/>
                  </a:lnTo>
                  <a:lnTo>
                    <a:pt x="213360" y="0"/>
                  </a:lnTo>
                  <a:close/>
                </a:path>
                <a:path w="2795270" h="15239">
                  <a:moveTo>
                    <a:pt x="252984" y="0"/>
                  </a:moveTo>
                  <a:lnTo>
                    <a:pt x="237731" y="0"/>
                  </a:lnTo>
                  <a:lnTo>
                    <a:pt x="237731" y="15240"/>
                  </a:lnTo>
                  <a:lnTo>
                    <a:pt x="252984" y="15240"/>
                  </a:lnTo>
                  <a:lnTo>
                    <a:pt x="252984" y="0"/>
                  </a:lnTo>
                  <a:close/>
                </a:path>
                <a:path w="2795270" h="15239">
                  <a:moveTo>
                    <a:pt x="292608" y="0"/>
                  </a:moveTo>
                  <a:lnTo>
                    <a:pt x="277368" y="0"/>
                  </a:lnTo>
                  <a:lnTo>
                    <a:pt x="277368" y="15240"/>
                  </a:lnTo>
                  <a:lnTo>
                    <a:pt x="292608" y="15240"/>
                  </a:lnTo>
                  <a:lnTo>
                    <a:pt x="292608" y="0"/>
                  </a:lnTo>
                  <a:close/>
                </a:path>
                <a:path w="2795270" h="15239">
                  <a:moveTo>
                    <a:pt x="332232" y="0"/>
                  </a:moveTo>
                  <a:lnTo>
                    <a:pt x="316992" y="0"/>
                  </a:lnTo>
                  <a:lnTo>
                    <a:pt x="316992" y="15240"/>
                  </a:lnTo>
                  <a:lnTo>
                    <a:pt x="332232" y="15240"/>
                  </a:lnTo>
                  <a:lnTo>
                    <a:pt x="332232" y="0"/>
                  </a:lnTo>
                  <a:close/>
                </a:path>
                <a:path w="2795270" h="15239">
                  <a:moveTo>
                    <a:pt x="371856" y="0"/>
                  </a:moveTo>
                  <a:lnTo>
                    <a:pt x="356616" y="0"/>
                  </a:lnTo>
                  <a:lnTo>
                    <a:pt x="356616" y="15240"/>
                  </a:lnTo>
                  <a:lnTo>
                    <a:pt x="371856" y="15240"/>
                  </a:lnTo>
                  <a:lnTo>
                    <a:pt x="371856" y="0"/>
                  </a:lnTo>
                  <a:close/>
                </a:path>
                <a:path w="2795270" h="15239">
                  <a:moveTo>
                    <a:pt x="411480" y="0"/>
                  </a:moveTo>
                  <a:lnTo>
                    <a:pt x="396240" y="0"/>
                  </a:lnTo>
                  <a:lnTo>
                    <a:pt x="396240" y="15240"/>
                  </a:lnTo>
                  <a:lnTo>
                    <a:pt x="411480" y="15240"/>
                  </a:lnTo>
                  <a:lnTo>
                    <a:pt x="411480" y="0"/>
                  </a:lnTo>
                  <a:close/>
                </a:path>
                <a:path w="2795270" h="15239">
                  <a:moveTo>
                    <a:pt x="451104" y="0"/>
                  </a:moveTo>
                  <a:lnTo>
                    <a:pt x="435864" y="0"/>
                  </a:lnTo>
                  <a:lnTo>
                    <a:pt x="435864" y="15240"/>
                  </a:lnTo>
                  <a:lnTo>
                    <a:pt x="451104" y="15240"/>
                  </a:lnTo>
                  <a:lnTo>
                    <a:pt x="451104" y="0"/>
                  </a:lnTo>
                  <a:close/>
                </a:path>
                <a:path w="2795270" h="15239">
                  <a:moveTo>
                    <a:pt x="490715" y="0"/>
                  </a:moveTo>
                  <a:lnTo>
                    <a:pt x="475488" y="0"/>
                  </a:lnTo>
                  <a:lnTo>
                    <a:pt x="475488" y="15240"/>
                  </a:lnTo>
                  <a:lnTo>
                    <a:pt x="490715" y="15240"/>
                  </a:lnTo>
                  <a:lnTo>
                    <a:pt x="490715" y="0"/>
                  </a:lnTo>
                  <a:close/>
                </a:path>
                <a:path w="2795270" h="15239">
                  <a:moveTo>
                    <a:pt x="530352" y="0"/>
                  </a:moveTo>
                  <a:lnTo>
                    <a:pt x="515112" y="0"/>
                  </a:lnTo>
                  <a:lnTo>
                    <a:pt x="515112" y="15240"/>
                  </a:lnTo>
                  <a:lnTo>
                    <a:pt x="530352" y="15240"/>
                  </a:lnTo>
                  <a:lnTo>
                    <a:pt x="530352" y="0"/>
                  </a:lnTo>
                  <a:close/>
                </a:path>
                <a:path w="2795270" h="15239">
                  <a:moveTo>
                    <a:pt x="569976" y="0"/>
                  </a:moveTo>
                  <a:lnTo>
                    <a:pt x="554723" y="0"/>
                  </a:lnTo>
                  <a:lnTo>
                    <a:pt x="554723" y="15240"/>
                  </a:lnTo>
                  <a:lnTo>
                    <a:pt x="569976" y="15240"/>
                  </a:lnTo>
                  <a:lnTo>
                    <a:pt x="569976" y="0"/>
                  </a:lnTo>
                  <a:close/>
                </a:path>
                <a:path w="2795270" h="15239">
                  <a:moveTo>
                    <a:pt x="609600" y="0"/>
                  </a:moveTo>
                  <a:lnTo>
                    <a:pt x="594360" y="0"/>
                  </a:lnTo>
                  <a:lnTo>
                    <a:pt x="594360" y="15240"/>
                  </a:lnTo>
                  <a:lnTo>
                    <a:pt x="609600" y="15240"/>
                  </a:lnTo>
                  <a:lnTo>
                    <a:pt x="609600" y="0"/>
                  </a:lnTo>
                  <a:close/>
                </a:path>
                <a:path w="2795270" h="15239">
                  <a:moveTo>
                    <a:pt x="649224" y="0"/>
                  </a:moveTo>
                  <a:lnTo>
                    <a:pt x="633984" y="0"/>
                  </a:lnTo>
                  <a:lnTo>
                    <a:pt x="633984" y="15240"/>
                  </a:lnTo>
                  <a:lnTo>
                    <a:pt x="649224" y="15240"/>
                  </a:lnTo>
                  <a:lnTo>
                    <a:pt x="649224" y="0"/>
                  </a:lnTo>
                  <a:close/>
                </a:path>
                <a:path w="2795270" h="15239">
                  <a:moveTo>
                    <a:pt x="688848" y="0"/>
                  </a:moveTo>
                  <a:lnTo>
                    <a:pt x="673608" y="0"/>
                  </a:lnTo>
                  <a:lnTo>
                    <a:pt x="673608" y="15240"/>
                  </a:lnTo>
                  <a:lnTo>
                    <a:pt x="688848" y="15240"/>
                  </a:lnTo>
                  <a:lnTo>
                    <a:pt x="688848" y="0"/>
                  </a:lnTo>
                  <a:close/>
                </a:path>
                <a:path w="2795270" h="15239">
                  <a:moveTo>
                    <a:pt x="728472" y="0"/>
                  </a:moveTo>
                  <a:lnTo>
                    <a:pt x="713232" y="0"/>
                  </a:lnTo>
                  <a:lnTo>
                    <a:pt x="713232" y="15240"/>
                  </a:lnTo>
                  <a:lnTo>
                    <a:pt x="728472" y="15240"/>
                  </a:lnTo>
                  <a:lnTo>
                    <a:pt x="728472" y="0"/>
                  </a:lnTo>
                  <a:close/>
                </a:path>
                <a:path w="2795270" h="15239">
                  <a:moveTo>
                    <a:pt x="768096" y="0"/>
                  </a:moveTo>
                  <a:lnTo>
                    <a:pt x="752856" y="0"/>
                  </a:lnTo>
                  <a:lnTo>
                    <a:pt x="752856" y="15240"/>
                  </a:lnTo>
                  <a:lnTo>
                    <a:pt x="768096" y="15240"/>
                  </a:lnTo>
                  <a:lnTo>
                    <a:pt x="768096" y="0"/>
                  </a:lnTo>
                  <a:close/>
                </a:path>
                <a:path w="2795270" h="15239">
                  <a:moveTo>
                    <a:pt x="809244" y="0"/>
                  </a:moveTo>
                  <a:lnTo>
                    <a:pt x="792480" y="0"/>
                  </a:lnTo>
                  <a:lnTo>
                    <a:pt x="792480" y="15240"/>
                  </a:lnTo>
                  <a:lnTo>
                    <a:pt x="809244" y="15240"/>
                  </a:lnTo>
                  <a:lnTo>
                    <a:pt x="809244" y="0"/>
                  </a:lnTo>
                  <a:close/>
                </a:path>
                <a:path w="2795270" h="15239">
                  <a:moveTo>
                    <a:pt x="848868" y="0"/>
                  </a:moveTo>
                  <a:lnTo>
                    <a:pt x="833615" y="0"/>
                  </a:lnTo>
                  <a:lnTo>
                    <a:pt x="833615"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64" y="0"/>
                  </a:moveTo>
                  <a:lnTo>
                    <a:pt x="992124" y="0"/>
                  </a:lnTo>
                  <a:lnTo>
                    <a:pt x="992124" y="15240"/>
                  </a:lnTo>
                  <a:lnTo>
                    <a:pt x="1007364" y="15240"/>
                  </a:lnTo>
                  <a:lnTo>
                    <a:pt x="1007364" y="0"/>
                  </a:lnTo>
                  <a:close/>
                </a:path>
                <a:path w="2795270" h="15239">
                  <a:moveTo>
                    <a:pt x="1046988" y="0"/>
                  </a:moveTo>
                  <a:lnTo>
                    <a:pt x="1031748" y="0"/>
                  </a:lnTo>
                  <a:lnTo>
                    <a:pt x="1031748" y="15240"/>
                  </a:lnTo>
                  <a:lnTo>
                    <a:pt x="1046988" y="15240"/>
                  </a:lnTo>
                  <a:lnTo>
                    <a:pt x="1046988" y="0"/>
                  </a:lnTo>
                  <a:close/>
                </a:path>
                <a:path w="2795270" h="15239">
                  <a:moveTo>
                    <a:pt x="1086612" y="0"/>
                  </a:moveTo>
                  <a:lnTo>
                    <a:pt x="1071372" y="0"/>
                  </a:lnTo>
                  <a:lnTo>
                    <a:pt x="1071372" y="15240"/>
                  </a:lnTo>
                  <a:lnTo>
                    <a:pt x="1086612" y="15240"/>
                  </a:lnTo>
                  <a:lnTo>
                    <a:pt x="1086612" y="0"/>
                  </a:lnTo>
                  <a:close/>
                </a:path>
                <a:path w="2795270" h="15239">
                  <a:moveTo>
                    <a:pt x="1126236" y="0"/>
                  </a:moveTo>
                  <a:lnTo>
                    <a:pt x="1110996" y="0"/>
                  </a:lnTo>
                  <a:lnTo>
                    <a:pt x="1110996" y="15240"/>
                  </a:lnTo>
                  <a:lnTo>
                    <a:pt x="1126236" y="15240"/>
                  </a:lnTo>
                  <a:lnTo>
                    <a:pt x="1126236" y="0"/>
                  </a:lnTo>
                  <a:close/>
                </a:path>
                <a:path w="2795270" h="15239">
                  <a:moveTo>
                    <a:pt x="1165860" y="0"/>
                  </a:moveTo>
                  <a:lnTo>
                    <a:pt x="1150620" y="0"/>
                  </a:lnTo>
                  <a:lnTo>
                    <a:pt x="1150620" y="15240"/>
                  </a:lnTo>
                  <a:lnTo>
                    <a:pt x="1165860" y="15240"/>
                  </a:lnTo>
                  <a:lnTo>
                    <a:pt x="1165860"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68" y="0"/>
                  </a:lnTo>
                  <a:lnTo>
                    <a:pt x="1229868" y="15240"/>
                  </a:lnTo>
                  <a:lnTo>
                    <a:pt x="1245108" y="15240"/>
                  </a:lnTo>
                  <a:lnTo>
                    <a:pt x="1245108" y="0"/>
                  </a:lnTo>
                  <a:close/>
                </a:path>
                <a:path w="2795270" h="15239">
                  <a:moveTo>
                    <a:pt x="1286256" y="0"/>
                  </a:moveTo>
                  <a:lnTo>
                    <a:pt x="1271016" y="0"/>
                  </a:lnTo>
                  <a:lnTo>
                    <a:pt x="1271016" y="15240"/>
                  </a:lnTo>
                  <a:lnTo>
                    <a:pt x="1286256" y="15240"/>
                  </a:lnTo>
                  <a:lnTo>
                    <a:pt x="1286256" y="0"/>
                  </a:lnTo>
                  <a:close/>
                </a:path>
                <a:path w="2795270" h="15239">
                  <a:moveTo>
                    <a:pt x="1325880" y="0"/>
                  </a:moveTo>
                  <a:lnTo>
                    <a:pt x="1310640" y="0"/>
                  </a:lnTo>
                  <a:lnTo>
                    <a:pt x="1310640" y="15240"/>
                  </a:lnTo>
                  <a:lnTo>
                    <a:pt x="1325880" y="15240"/>
                  </a:lnTo>
                  <a:lnTo>
                    <a:pt x="1325880" y="0"/>
                  </a:lnTo>
                  <a:close/>
                </a:path>
                <a:path w="2795270" h="15239">
                  <a:moveTo>
                    <a:pt x="1365504" y="0"/>
                  </a:moveTo>
                  <a:lnTo>
                    <a:pt x="1350264" y="0"/>
                  </a:lnTo>
                  <a:lnTo>
                    <a:pt x="1350264" y="15240"/>
                  </a:lnTo>
                  <a:lnTo>
                    <a:pt x="1365504" y="15240"/>
                  </a:lnTo>
                  <a:lnTo>
                    <a:pt x="1365504" y="0"/>
                  </a:lnTo>
                  <a:close/>
                </a:path>
                <a:path w="2795270" h="15239">
                  <a:moveTo>
                    <a:pt x="1405128" y="0"/>
                  </a:moveTo>
                  <a:lnTo>
                    <a:pt x="1389888" y="0"/>
                  </a:lnTo>
                  <a:lnTo>
                    <a:pt x="1389888" y="15240"/>
                  </a:lnTo>
                  <a:lnTo>
                    <a:pt x="1405128" y="15240"/>
                  </a:lnTo>
                  <a:lnTo>
                    <a:pt x="1405128" y="0"/>
                  </a:lnTo>
                  <a:close/>
                </a:path>
                <a:path w="2795270" h="15239">
                  <a:moveTo>
                    <a:pt x="1444752" y="0"/>
                  </a:moveTo>
                  <a:lnTo>
                    <a:pt x="1429499" y="0"/>
                  </a:lnTo>
                  <a:lnTo>
                    <a:pt x="1429499" y="15240"/>
                  </a:lnTo>
                  <a:lnTo>
                    <a:pt x="1444752" y="15240"/>
                  </a:lnTo>
                  <a:lnTo>
                    <a:pt x="1444752" y="0"/>
                  </a:lnTo>
                  <a:close/>
                </a:path>
                <a:path w="2795270" h="15239">
                  <a:moveTo>
                    <a:pt x="1484376" y="0"/>
                  </a:moveTo>
                  <a:lnTo>
                    <a:pt x="1469136" y="0"/>
                  </a:lnTo>
                  <a:lnTo>
                    <a:pt x="1469136" y="15240"/>
                  </a:lnTo>
                  <a:lnTo>
                    <a:pt x="1484376" y="15240"/>
                  </a:lnTo>
                  <a:lnTo>
                    <a:pt x="1484376" y="0"/>
                  </a:lnTo>
                  <a:close/>
                </a:path>
                <a:path w="2795270" h="15239">
                  <a:moveTo>
                    <a:pt x="1524000" y="0"/>
                  </a:moveTo>
                  <a:lnTo>
                    <a:pt x="1508760" y="0"/>
                  </a:lnTo>
                  <a:lnTo>
                    <a:pt x="1508760" y="15240"/>
                  </a:lnTo>
                  <a:lnTo>
                    <a:pt x="1524000" y="15240"/>
                  </a:lnTo>
                  <a:lnTo>
                    <a:pt x="1524000" y="0"/>
                  </a:lnTo>
                  <a:close/>
                </a:path>
                <a:path w="2795270" h="15239">
                  <a:moveTo>
                    <a:pt x="1563624" y="0"/>
                  </a:moveTo>
                  <a:lnTo>
                    <a:pt x="1548384" y="0"/>
                  </a:lnTo>
                  <a:lnTo>
                    <a:pt x="1548384" y="15240"/>
                  </a:lnTo>
                  <a:lnTo>
                    <a:pt x="1563624" y="15240"/>
                  </a:lnTo>
                  <a:lnTo>
                    <a:pt x="1563624" y="0"/>
                  </a:lnTo>
                  <a:close/>
                </a:path>
                <a:path w="2795270" h="15239">
                  <a:moveTo>
                    <a:pt x="1603235" y="0"/>
                  </a:moveTo>
                  <a:lnTo>
                    <a:pt x="1588008" y="0"/>
                  </a:lnTo>
                  <a:lnTo>
                    <a:pt x="1588008" y="15240"/>
                  </a:lnTo>
                  <a:lnTo>
                    <a:pt x="1603235" y="15240"/>
                  </a:lnTo>
                  <a:lnTo>
                    <a:pt x="1603235" y="0"/>
                  </a:lnTo>
                  <a:close/>
                </a:path>
                <a:path w="2795270" h="15239">
                  <a:moveTo>
                    <a:pt x="1642872" y="0"/>
                  </a:moveTo>
                  <a:lnTo>
                    <a:pt x="1627619" y="0"/>
                  </a:lnTo>
                  <a:lnTo>
                    <a:pt x="1627619" y="15240"/>
                  </a:lnTo>
                  <a:lnTo>
                    <a:pt x="1642872" y="15240"/>
                  </a:lnTo>
                  <a:lnTo>
                    <a:pt x="1642872" y="0"/>
                  </a:lnTo>
                  <a:close/>
                </a:path>
                <a:path w="2795270" h="15239">
                  <a:moveTo>
                    <a:pt x="1682483" y="0"/>
                  </a:moveTo>
                  <a:lnTo>
                    <a:pt x="1667256" y="0"/>
                  </a:lnTo>
                  <a:lnTo>
                    <a:pt x="1667256" y="15240"/>
                  </a:lnTo>
                  <a:lnTo>
                    <a:pt x="1682483" y="15240"/>
                  </a:lnTo>
                  <a:lnTo>
                    <a:pt x="1682483" y="0"/>
                  </a:lnTo>
                  <a:close/>
                </a:path>
                <a:path w="2795270" h="15239">
                  <a:moveTo>
                    <a:pt x="1722120" y="0"/>
                  </a:moveTo>
                  <a:lnTo>
                    <a:pt x="1706867" y="0"/>
                  </a:lnTo>
                  <a:lnTo>
                    <a:pt x="1706867" y="15240"/>
                  </a:lnTo>
                  <a:lnTo>
                    <a:pt x="1722120" y="15240"/>
                  </a:lnTo>
                  <a:lnTo>
                    <a:pt x="1722120" y="0"/>
                  </a:lnTo>
                  <a:close/>
                </a:path>
                <a:path w="2795270" h="15239">
                  <a:moveTo>
                    <a:pt x="1763268" y="0"/>
                  </a:moveTo>
                  <a:lnTo>
                    <a:pt x="1748028" y="0"/>
                  </a:lnTo>
                  <a:lnTo>
                    <a:pt x="1748028" y="15240"/>
                  </a:lnTo>
                  <a:lnTo>
                    <a:pt x="1763268" y="15240"/>
                  </a:lnTo>
                  <a:lnTo>
                    <a:pt x="1763268" y="0"/>
                  </a:lnTo>
                  <a:close/>
                </a:path>
                <a:path w="2795270" h="15239">
                  <a:moveTo>
                    <a:pt x="1802892" y="0"/>
                  </a:moveTo>
                  <a:lnTo>
                    <a:pt x="1787652" y="0"/>
                  </a:lnTo>
                  <a:lnTo>
                    <a:pt x="1787652" y="15240"/>
                  </a:lnTo>
                  <a:lnTo>
                    <a:pt x="1802892" y="15240"/>
                  </a:lnTo>
                  <a:lnTo>
                    <a:pt x="1802892" y="0"/>
                  </a:lnTo>
                  <a:close/>
                </a:path>
                <a:path w="2795270" h="15239">
                  <a:moveTo>
                    <a:pt x="1842516" y="0"/>
                  </a:moveTo>
                  <a:lnTo>
                    <a:pt x="1827276" y="0"/>
                  </a:lnTo>
                  <a:lnTo>
                    <a:pt x="1827276" y="15240"/>
                  </a:lnTo>
                  <a:lnTo>
                    <a:pt x="1842516" y="15240"/>
                  </a:lnTo>
                  <a:lnTo>
                    <a:pt x="1842516" y="0"/>
                  </a:lnTo>
                  <a:close/>
                </a:path>
                <a:path w="2795270" h="15239">
                  <a:moveTo>
                    <a:pt x="1882140" y="0"/>
                  </a:moveTo>
                  <a:lnTo>
                    <a:pt x="1866900" y="0"/>
                  </a:lnTo>
                  <a:lnTo>
                    <a:pt x="1866900" y="15240"/>
                  </a:lnTo>
                  <a:lnTo>
                    <a:pt x="1882140" y="15240"/>
                  </a:lnTo>
                  <a:lnTo>
                    <a:pt x="1882140" y="0"/>
                  </a:lnTo>
                  <a:close/>
                </a:path>
                <a:path w="2795270" h="15239">
                  <a:moveTo>
                    <a:pt x="1921751" y="0"/>
                  </a:moveTo>
                  <a:lnTo>
                    <a:pt x="1906524" y="0"/>
                  </a:lnTo>
                  <a:lnTo>
                    <a:pt x="1906524" y="15240"/>
                  </a:lnTo>
                  <a:lnTo>
                    <a:pt x="1921751" y="15240"/>
                  </a:lnTo>
                  <a:lnTo>
                    <a:pt x="1921751" y="0"/>
                  </a:lnTo>
                  <a:close/>
                </a:path>
                <a:path w="2795270" h="15239">
                  <a:moveTo>
                    <a:pt x="1961388" y="0"/>
                  </a:moveTo>
                  <a:lnTo>
                    <a:pt x="1946135" y="0"/>
                  </a:lnTo>
                  <a:lnTo>
                    <a:pt x="1946135" y="15240"/>
                  </a:lnTo>
                  <a:lnTo>
                    <a:pt x="1961388" y="15240"/>
                  </a:lnTo>
                  <a:lnTo>
                    <a:pt x="1961388" y="0"/>
                  </a:lnTo>
                  <a:close/>
                </a:path>
                <a:path w="2795270" h="15239">
                  <a:moveTo>
                    <a:pt x="2001012" y="0"/>
                  </a:moveTo>
                  <a:lnTo>
                    <a:pt x="1985772" y="0"/>
                  </a:lnTo>
                  <a:lnTo>
                    <a:pt x="1985772" y="15240"/>
                  </a:lnTo>
                  <a:lnTo>
                    <a:pt x="2001012" y="15240"/>
                  </a:lnTo>
                  <a:lnTo>
                    <a:pt x="2001012" y="0"/>
                  </a:lnTo>
                  <a:close/>
                </a:path>
                <a:path w="2795270" h="15239">
                  <a:moveTo>
                    <a:pt x="2040636" y="0"/>
                  </a:moveTo>
                  <a:lnTo>
                    <a:pt x="2025383" y="0"/>
                  </a:lnTo>
                  <a:lnTo>
                    <a:pt x="2025383" y="15240"/>
                  </a:lnTo>
                  <a:lnTo>
                    <a:pt x="2040636" y="15240"/>
                  </a:lnTo>
                  <a:lnTo>
                    <a:pt x="2040636" y="0"/>
                  </a:lnTo>
                  <a:close/>
                </a:path>
                <a:path w="2795270" h="15239">
                  <a:moveTo>
                    <a:pt x="2080260" y="0"/>
                  </a:moveTo>
                  <a:lnTo>
                    <a:pt x="2065020" y="0"/>
                  </a:lnTo>
                  <a:lnTo>
                    <a:pt x="2065020" y="15240"/>
                  </a:lnTo>
                  <a:lnTo>
                    <a:pt x="2080260" y="15240"/>
                  </a:lnTo>
                  <a:lnTo>
                    <a:pt x="2080260" y="0"/>
                  </a:lnTo>
                  <a:close/>
                </a:path>
                <a:path w="2795270" h="15239">
                  <a:moveTo>
                    <a:pt x="2119884" y="0"/>
                  </a:moveTo>
                  <a:lnTo>
                    <a:pt x="2104644" y="0"/>
                  </a:lnTo>
                  <a:lnTo>
                    <a:pt x="2104644" y="15240"/>
                  </a:lnTo>
                  <a:lnTo>
                    <a:pt x="2119884" y="15240"/>
                  </a:lnTo>
                  <a:lnTo>
                    <a:pt x="2119884" y="0"/>
                  </a:lnTo>
                  <a:close/>
                </a:path>
                <a:path w="2795270" h="15239">
                  <a:moveTo>
                    <a:pt x="2159508" y="0"/>
                  </a:moveTo>
                  <a:lnTo>
                    <a:pt x="2144268" y="0"/>
                  </a:lnTo>
                  <a:lnTo>
                    <a:pt x="2144268" y="15240"/>
                  </a:lnTo>
                  <a:lnTo>
                    <a:pt x="2159508" y="15240"/>
                  </a:lnTo>
                  <a:lnTo>
                    <a:pt x="2159508" y="0"/>
                  </a:lnTo>
                  <a:close/>
                </a:path>
                <a:path w="2795270" h="15239">
                  <a:moveTo>
                    <a:pt x="2199119" y="0"/>
                  </a:moveTo>
                  <a:lnTo>
                    <a:pt x="2183892" y="0"/>
                  </a:lnTo>
                  <a:lnTo>
                    <a:pt x="2183892" y="15240"/>
                  </a:lnTo>
                  <a:lnTo>
                    <a:pt x="2199119" y="15240"/>
                  </a:lnTo>
                  <a:lnTo>
                    <a:pt x="2199119" y="0"/>
                  </a:lnTo>
                  <a:close/>
                </a:path>
                <a:path w="2795270" h="15239">
                  <a:moveTo>
                    <a:pt x="2238756" y="0"/>
                  </a:moveTo>
                  <a:lnTo>
                    <a:pt x="2223516" y="0"/>
                  </a:lnTo>
                  <a:lnTo>
                    <a:pt x="2223516" y="15240"/>
                  </a:lnTo>
                  <a:lnTo>
                    <a:pt x="2238756" y="15240"/>
                  </a:lnTo>
                  <a:lnTo>
                    <a:pt x="2238756" y="0"/>
                  </a:lnTo>
                  <a:close/>
                </a:path>
                <a:path w="2795270" h="15239">
                  <a:moveTo>
                    <a:pt x="2278367" y="0"/>
                  </a:moveTo>
                  <a:lnTo>
                    <a:pt x="2263140" y="0"/>
                  </a:lnTo>
                  <a:lnTo>
                    <a:pt x="2263140" y="15240"/>
                  </a:lnTo>
                  <a:lnTo>
                    <a:pt x="2278367" y="15240"/>
                  </a:lnTo>
                  <a:lnTo>
                    <a:pt x="2278367" y="0"/>
                  </a:lnTo>
                  <a:close/>
                </a:path>
                <a:path w="2795270" h="15239">
                  <a:moveTo>
                    <a:pt x="2318004" y="0"/>
                  </a:moveTo>
                  <a:lnTo>
                    <a:pt x="2302751" y="0"/>
                  </a:lnTo>
                  <a:lnTo>
                    <a:pt x="2302751" y="15240"/>
                  </a:lnTo>
                  <a:lnTo>
                    <a:pt x="2318004" y="15240"/>
                  </a:lnTo>
                  <a:lnTo>
                    <a:pt x="2318004" y="0"/>
                  </a:lnTo>
                  <a:close/>
                </a:path>
                <a:path w="2795270" h="15239">
                  <a:moveTo>
                    <a:pt x="2357628" y="0"/>
                  </a:moveTo>
                  <a:lnTo>
                    <a:pt x="2342388" y="0"/>
                  </a:lnTo>
                  <a:lnTo>
                    <a:pt x="2342388" y="15240"/>
                  </a:lnTo>
                  <a:lnTo>
                    <a:pt x="2357628" y="15240"/>
                  </a:lnTo>
                  <a:lnTo>
                    <a:pt x="2357628" y="0"/>
                  </a:lnTo>
                  <a:close/>
                </a:path>
                <a:path w="2795270" h="15239">
                  <a:moveTo>
                    <a:pt x="2397252" y="0"/>
                  </a:moveTo>
                  <a:lnTo>
                    <a:pt x="2382012" y="0"/>
                  </a:lnTo>
                  <a:lnTo>
                    <a:pt x="2382012" y="15240"/>
                  </a:lnTo>
                  <a:lnTo>
                    <a:pt x="2397252" y="15240"/>
                  </a:lnTo>
                  <a:lnTo>
                    <a:pt x="2397252" y="0"/>
                  </a:lnTo>
                  <a:close/>
                </a:path>
                <a:path w="2795270" h="15239">
                  <a:moveTo>
                    <a:pt x="2436876" y="0"/>
                  </a:moveTo>
                  <a:lnTo>
                    <a:pt x="2421636" y="0"/>
                  </a:lnTo>
                  <a:lnTo>
                    <a:pt x="2421636" y="15240"/>
                  </a:lnTo>
                  <a:lnTo>
                    <a:pt x="2436876" y="15240"/>
                  </a:lnTo>
                  <a:lnTo>
                    <a:pt x="2436876" y="0"/>
                  </a:lnTo>
                  <a:close/>
                </a:path>
                <a:path w="2795270" h="15239">
                  <a:moveTo>
                    <a:pt x="2476500" y="0"/>
                  </a:moveTo>
                  <a:lnTo>
                    <a:pt x="2461260" y="0"/>
                  </a:lnTo>
                  <a:lnTo>
                    <a:pt x="2461260" y="15240"/>
                  </a:lnTo>
                  <a:lnTo>
                    <a:pt x="2476500" y="15240"/>
                  </a:lnTo>
                  <a:lnTo>
                    <a:pt x="2476500" y="0"/>
                  </a:lnTo>
                  <a:close/>
                </a:path>
                <a:path w="2795270" h="15239">
                  <a:moveTo>
                    <a:pt x="2516124" y="0"/>
                  </a:moveTo>
                  <a:lnTo>
                    <a:pt x="2500884" y="0"/>
                  </a:lnTo>
                  <a:lnTo>
                    <a:pt x="2500884" y="15240"/>
                  </a:lnTo>
                  <a:lnTo>
                    <a:pt x="2516124" y="15240"/>
                  </a:lnTo>
                  <a:lnTo>
                    <a:pt x="2516124" y="0"/>
                  </a:lnTo>
                  <a:close/>
                </a:path>
                <a:path w="2795270" h="15239">
                  <a:moveTo>
                    <a:pt x="2555735" y="0"/>
                  </a:moveTo>
                  <a:lnTo>
                    <a:pt x="2540508" y="0"/>
                  </a:lnTo>
                  <a:lnTo>
                    <a:pt x="2540508" y="15240"/>
                  </a:lnTo>
                  <a:lnTo>
                    <a:pt x="2555735" y="15240"/>
                  </a:lnTo>
                  <a:lnTo>
                    <a:pt x="2555735" y="0"/>
                  </a:lnTo>
                  <a:close/>
                </a:path>
                <a:path w="2795270" h="15239">
                  <a:moveTo>
                    <a:pt x="2595372" y="0"/>
                  </a:moveTo>
                  <a:lnTo>
                    <a:pt x="2580119" y="0"/>
                  </a:lnTo>
                  <a:lnTo>
                    <a:pt x="2580119" y="15240"/>
                  </a:lnTo>
                  <a:lnTo>
                    <a:pt x="2595372" y="15240"/>
                  </a:lnTo>
                  <a:lnTo>
                    <a:pt x="2595372" y="0"/>
                  </a:lnTo>
                  <a:close/>
                </a:path>
                <a:path w="2795270" h="15239">
                  <a:moveTo>
                    <a:pt x="2634983" y="0"/>
                  </a:moveTo>
                  <a:lnTo>
                    <a:pt x="2619756" y="0"/>
                  </a:lnTo>
                  <a:lnTo>
                    <a:pt x="2619756" y="15240"/>
                  </a:lnTo>
                  <a:lnTo>
                    <a:pt x="2634983" y="15240"/>
                  </a:lnTo>
                  <a:lnTo>
                    <a:pt x="2634983" y="0"/>
                  </a:lnTo>
                  <a:close/>
                </a:path>
                <a:path w="2795270" h="15239">
                  <a:moveTo>
                    <a:pt x="2674620" y="0"/>
                  </a:moveTo>
                  <a:lnTo>
                    <a:pt x="2659367" y="0"/>
                  </a:lnTo>
                  <a:lnTo>
                    <a:pt x="2659367" y="15240"/>
                  </a:lnTo>
                  <a:lnTo>
                    <a:pt x="2674620" y="15240"/>
                  </a:lnTo>
                  <a:lnTo>
                    <a:pt x="2674620" y="0"/>
                  </a:lnTo>
                  <a:close/>
                </a:path>
                <a:path w="2795270" h="15239">
                  <a:moveTo>
                    <a:pt x="2715768" y="0"/>
                  </a:moveTo>
                  <a:lnTo>
                    <a:pt x="2700528" y="0"/>
                  </a:lnTo>
                  <a:lnTo>
                    <a:pt x="2700528" y="15240"/>
                  </a:lnTo>
                  <a:lnTo>
                    <a:pt x="2715768" y="15240"/>
                  </a:lnTo>
                  <a:lnTo>
                    <a:pt x="2715768" y="0"/>
                  </a:lnTo>
                  <a:close/>
                </a:path>
                <a:path w="2795270" h="15239">
                  <a:moveTo>
                    <a:pt x="2755392" y="0"/>
                  </a:moveTo>
                  <a:lnTo>
                    <a:pt x="2740152" y="0"/>
                  </a:lnTo>
                  <a:lnTo>
                    <a:pt x="2740152" y="15240"/>
                  </a:lnTo>
                  <a:lnTo>
                    <a:pt x="2755392" y="15240"/>
                  </a:lnTo>
                  <a:lnTo>
                    <a:pt x="2755392" y="0"/>
                  </a:lnTo>
                  <a:close/>
                </a:path>
                <a:path w="2795270" h="15239">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121" name="object 121"/>
            <p:cNvSpPr/>
            <p:nvPr/>
          </p:nvSpPr>
          <p:spPr>
            <a:xfrm>
              <a:off x="6245352" y="4719840"/>
              <a:ext cx="411480" cy="15240"/>
            </a:xfrm>
            <a:custGeom>
              <a:avLst/>
              <a:gdLst/>
              <a:ahLst/>
              <a:cxnLst/>
              <a:rect l="l" t="t" r="r" b="b"/>
              <a:pathLst>
                <a:path w="411479" h="15239">
                  <a:moveTo>
                    <a:pt x="15240" y="0"/>
                  </a:moveTo>
                  <a:lnTo>
                    <a:pt x="0" y="0"/>
                  </a:lnTo>
                  <a:lnTo>
                    <a:pt x="0" y="15240"/>
                  </a:lnTo>
                  <a:lnTo>
                    <a:pt x="15240" y="15240"/>
                  </a:lnTo>
                  <a:lnTo>
                    <a:pt x="15240" y="0"/>
                  </a:lnTo>
                  <a:close/>
                </a:path>
                <a:path w="411479" h="15239">
                  <a:moveTo>
                    <a:pt x="54864" y="0"/>
                  </a:moveTo>
                  <a:lnTo>
                    <a:pt x="39624" y="0"/>
                  </a:lnTo>
                  <a:lnTo>
                    <a:pt x="39624" y="15240"/>
                  </a:lnTo>
                  <a:lnTo>
                    <a:pt x="54864" y="15240"/>
                  </a:lnTo>
                  <a:lnTo>
                    <a:pt x="54864" y="0"/>
                  </a:lnTo>
                  <a:close/>
                </a:path>
                <a:path w="411479" h="15239">
                  <a:moveTo>
                    <a:pt x="94475" y="0"/>
                  </a:moveTo>
                  <a:lnTo>
                    <a:pt x="79248" y="0"/>
                  </a:lnTo>
                  <a:lnTo>
                    <a:pt x="79248" y="15240"/>
                  </a:lnTo>
                  <a:lnTo>
                    <a:pt x="94475" y="15240"/>
                  </a:lnTo>
                  <a:lnTo>
                    <a:pt x="94475" y="0"/>
                  </a:lnTo>
                  <a:close/>
                </a:path>
                <a:path w="411479" h="15239">
                  <a:moveTo>
                    <a:pt x="134112" y="0"/>
                  </a:moveTo>
                  <a:lnTo>
                    <a:pt x="118859" y="0"/>
                  </a:lnTo>
                  <a:lnTo>
                    <a:pt x="118859" y="15240"/>
                  </a:lnTo>
                  <a:lnTo>
                    <a:pt x="134112" y="15240"/>
                  </a:lnTo>
                  <a:lnTo>
                    <a:pt x="134112" y="0"/>
                  </a:lnTo>
                  <a:close/>
                </a:path>
                <a:path w="411479" h="15239">
                  <a:moveTo>
                    <a:pt x="173736" y="0"/>
                  </a:moveTo>
                  <a:lnTo>
                    <a:pt x="158496" y="0"/>
                  </a:lnTo>
                  <a:lnTo>
                    <a:pt x="158496" y="15240"/>
                  </a:lnTo>
                  <a:lnTo>
                    <a:pt x="173736" y="15240"/>
                  </a:lnTo>
                  <a:lnTo>
                    <a:pt x="173736" y="0"/>
                  </a:lnTo>
                  <a:close/>
                </a:path>
                <a:path w="411479" h="15239">
                  <a:moveTo>
                    <a:pt x="213360" y="0"/>
                  </a:moveTo>
                  <a:lnTo>
                    <a:pt x="198120" y="0"/>
                  </a:lnTo>
                  <a:lnTo>
                    <a:pt x="198120" y="15240"/>
                  </a:lnTo>
                  <a:lnTo>
                    <a:pt x="213360" y="15240"/>
                  </a:lnTo>
                  <a:lnTo>
                    <a:pt x="213360" y="0"/>
                  </a:lnTo>
                  <a:close/>
                </a:path>
                <a:path w="411479" h="15239">
                  <a:moveTo>
                    <a:pt x="252984" y="0"/>
                  </a:moveTo>
                  <a:lnTo>
                    <a:pt x="237744" y="0"/>
                  </a:lnTo>
                  <a:lnTo>
                    <a:pt x="237744" y="15240"/>
                  </a:lnTo>
                  <a:lnTo>
                    <a:pt x="252984" y="15240"/>
                  </a:lnTo>
                  <a:lnTo>
                    <a:pt x="252984" y="0"/>
                  </a:lnTo>
                  <a:close/>
                </a:path>
                <a:path w="411479" h="15239">
                  <a:moveTo>
                    <a:pt x="292608" y="0"/>
                  </a:moveTo>
                  <a:lnTo>
                    <a:pt x="277368" y="0"/>
                  </a:lnTo>
                  <a:lnTo>
                    <a:pt x="277368" y="15240"/>
                  </a:lnTo>
                  <a:lnTo>
                    <a:pt x="292608" y="15240"/>
                  </a:lnTo>
                  <a:lnTo>
                    <a:pt x="292608" y="0"/>
                  </a:lnTo>
                  <a:close/>
                </a:path>
                <a:path w="411479" h="15239">
                  <a:moveTo>
                    <a:pt x="332232" y="0"/>
                  </a:moveTo>
                  <a:lnTo>
                    <a:pt x="316992" y="0"/>
                  </a:lnTo>
                  <a:lnTo>
                    <a:pt x="316992" y="15240"/>
                  </a:lnTo>
                  <a:lnTo>
                    <a:pt x="332232" y="15240"/>
                  </a:lnTo>
                  <a:lnTo>
                    <a:pt x="332232" y="0"/>
                  </a:lnTo>
                  <a:close/>
                </a:path>
                <a:path w="411479" h="15239">
                  <a:moveTo>
                    <a:pt x="371843" y="0"/>
                  </a:moveTo>
                  <a:lnTo>
                    <a:pt x="356616" y="0"/>
                  </a:lnTo>
                  <a:lnTo>
                    <a:pt x="356616" y="15240"/>
                  </a:lnTo>
                  <a:lnTo>
                    <a:pt x="371843" y="15240"/>
                  </a:lnTo>
                  <a:lnTo>
                    <a:pt x="371843" y="0"/>
                  </a:lnTo>
                  <a:close/>
                </a:path>
                <a:path w="411479" h="15239">
                  <a:moveTo>
                    <a:pt x="411480" y="0"/>
                  </a:moveTo>
                  <a:lnTo>
                    <a:pt x="396240" y="0"/>
                  </a:lnTo>
                  <a:lnTo>
                    <a:pt x="396240" y="15240"/>
                  </a:lnTo>
                  <a:lnTo>
                    <a:pt x="411480" y="15240"/>
                  </a:lnTo>
                  <a:lnTo>
                    <a:pt x="411480" y="0"/>
                  </a:lnTo>
                  <a:close/>
                </a:path>
              </a:pathLst>
            </a:custGeom>
            <a:solidFill>
              <a:srgbClr val="000000"/>
            </a:solidFill>
          </p:spPr>
          <p:txBody>
            <a:bodyPr wrap="square" lIns="0" tIns="0" rIns="0" bIns="0" rtlCol="0"/>
            <a:lstStyle/>
            <a:p>
              <a:endParaRPr/>
            </a:p>
          </p:txBody>
        </p:sp>
        <p:pic>
          <p:nvPicPr>
            <p:cNvPr id="122" name="object 122"/>
            <p:cNvPicPr/>
            <p:nvPr/>
          </p:nvPicPr>
          <p:blipFill>
            <a:blip r:embed="rId50" cstate="print"/>
            <a:stretch>
              <a:fillRect/>
            </a:stretch>
          </p:blipFill>
          <p:spPr>
            <a:xfrm>
              <a:off x="6679787" y="4632388"/>
              <a:ext cx="65627" cy="103822"/>
            </a:xfrm>
            <a:prstGeom prst="rect">
              <a:avLst/>
            </a:prstGeom>
          </p:spPr>
        </p:pic>
      </p:grpSp>
      <p:grpSp>
        <p:nvGrpSpPr>
          <p:cNvPr id="123" name="object 123"/>
          <p:cNvGrpSpPr/>
          <p:nvPr/>
        </p:nvGrpSpPr>
        <p:grpSpPr>
          <a:xfrm>
            <a:off x="1378267" y="4868894"/>
            <a:ext cx="300990" cy="102870"/>
            <a:chOff x="1378267" y="4868894"/>
            <a:chExt cx="300990" cy="102870"/>
          </a:xfrm>
        </p:grpSpPr>
        <p:pic>
          <p:nvPicPr>
            <p:cNvPr id="124" name="object 124"/>
            <p:cNvPicPr/>
            <p:nvPr/>
          </p:nvPicPr>
          <p:blipFill>
            <a:blip r:embed="rId47" cstate="print"/>
            <a:stretch>
              <a:fillRect/>
            </a:stretch>
          </p:blipFill>
          <p:spPr>
            <a:xfrm>
              <a:off x="1378267" y="4868894"/>
              <a:ext cx="65722" cy="100774"/>
            </a:xfrm>
            <a:prstGeom prst="rect">
              <a:avLst/>
            </a:prstGeom>
          </p:spPr>
        </p:pic>
        <p:pic>
          <p:nvPicPr>
            <p:cNvPr id="125" name="object 125"/>
            <p:cNvPicPr/>
            <p:nvPr/>
          </p:nvPicPr>
          <p:blipFill>
            <a:blip r:embed="rId51" cstate="print"/>
            <a:stretch>
              <a:fillRect/>
            </a:stretch>
          </p:blipFill>
          <p:spPr>
            <a:xfrm>
              <a:off x="1464563" y="4868894"/>
              <a:ext cx="214503" cy="102393"/>
            </a:xfrm>
            <a:prstGeom prst="rect">
              <a:avLst/>
            </a:prstGeom>
          </p:spPr>
        </p:pic>
      </p:grpSp>
      <p:grpSp>
        <p:nvGrpSpPr>
          <p:cNvPr id="126" name="object 126"/>
          <p:cNvGrpSpPr/>
          <p:nvPr/>
        </p:nvGrpSpPr>
        <p:grpSpPr>
          <a:xfrm>
            <a:off x="1944624" y="4867370"/>
            <a:ext cx="4801235" cy="133350"/>
            <a:chOff x="1944624" y="4867370"/>
            <a:chExt cx="4801235" cy="133350"/>
          </a:xfrm>
        </p:grpSpPr>
        <p:pic>
          <p:nvPicPr>
            <p:cNvPr id="127" name="object 127"/>
            <p:cNvPicPr/>
            <p:nvPr/>
          </p:nvPicPr>
          <p:blipFill>
            <a:blip r:embed="rId52" cstate="print"/>
            <a:stretch>
              <a:fillRect/>
            </a:stretch>
          </p:blipFill>
          <p:spPr>
            <a:xfrm>
              <a:off x="1944624" y="4867370"/>
              <a:ext cx="2011870" cy="132778"/>
            </a:xfrm>
            <a:prstGeom prst="rect">
              <a:avLst/>
            </a:prstGeom>
          </p:spPr>
        </p:pic>
        <p:sp>
          <p:nvSpPr>
            <p:cNvPr id="128" name="object 128"/>
            <p:cNvSpPr/>
            <p:nvPr/>
          </p:nvSpPr>
          <p:spPr>
            <a:xfrm>
              <a:off x="3980688" y="4956060"/>
              <a:ext cx="2676525" cy="15240"/>
            </a:xfrm>
            <a:custGeom>
              <a:avLst/>
              <a:gdLst/>
              <a:ahLst/>
              <a:cxnLst/>
              <a:rect l="l" t="t" r="r" b="b"/>
              <a:pathLst>
                <a:path w="2676525" h="15239">
                  <a:moveTo>
                    <a:pt x="15240" y="0"/>
                  </a:moveTo>
                  <a:lnTo>
                    <a:pt x="0" y="0"/>
                  </a:lnTo>
                  <a:lnTo>
                    <a:pt x="0" y="15227"/>
                  </a:lnTo>
                  <a:lnTo>
                    <a:pt x="15240" y="15227"/>
                  </a:lnTo>
                  <a:lnTo>
                    <a:pt x="15240" y="0"/>
                  </a:lnTo>
                  <a:close/>
                </a:path>
                <a:path w="2676525" h="15239">
                  <a:moveTo>
                    <a:pt x="54864" y="0"/>
                  </a:moveTo>
                  <a:lnTo>
                    <a:pt x="39611" y="0"/>
                  </a:lnTo>
                  <a:lnTo>
                    <a:pt x="39611" y="15227"/>
                  </a:lnTo>
                  <a:lnTo>
                    <a:pt x="54864" y="15227"/>
                  </a:lnTo>
                  <a:lnTo>
                    <a:pt x="54864" y="0"/>
                  </a:lnTo>
                  <a:close/>
                </a:path>
                <a:path w="2676525" h="15239">
                  <a:moveTo>
                    <a:pt x="94488" y="0"/>
                  </a:moveTo>
                  <a:lnTo>
                    <a:pt x="79248" y="0"/>
                  </a:lnTo>
                  <a:lnTo>
                    <a:pt x="79248" y="15227"/>
                  </a:lnTo>
                  <a:lnTo>
                    <a:pt x="94488" y="15227"/>
                  </a:lnTo>
                  <a:lnTo>
                    <a:pt x="94488" y="0"/>
                  </a:lnTo>
                  <a:close/>
                </a:path>
                <a:path w="2676525" h="15239">
                  <a:moveTo>
                    <a:pt x="134112" y="0"/>
                  </a:moveTo>
                  <a:lnTo>
                    <a:pt x="118872" y="0"/>
                  </a:lnTo>
                  <a:lnTo>
                    <a:pt x="118872" y="15227"/>
                  </a:lnTo>
                  <a:lnTo>
                    <a:pt x="134112" y="15227"/>
                  </a:lnTo>
                  <a:lnTo>
                    <a:pt x="134112" y="0"/>
                  </a:lnTo>
                  <a:close/>
                </a:path>
                <a:path w="2676525" h="15239">
                  <a:moveTo>
                    <a:pt x="173736" y="0"/>
                  </a:moveTo>
                  <a:lnTo>
                    <a:pt x="158496" y="0"/>
                  </a:lnTo>
                  <a:lnTo>
                    <a:pt x="158496" y="15227"/>
                  </a:lnTo>
                  <a:lnTo>
                    <a:pt x="173736" y="15227"/>
                  </a:lnTo>
                  <a:lnTo>
                    <a:pt x="173736" y="0"/>
                  </a:lnTo>
                  <a:close/>
                </a:path>
                <a:path w="2676525" h="15239">
                  <a:moveTo>
                    <a:pt x="213360" y="0"/>
                  </a:moveTo>
                  <a:lnTo>
                    <a:pt x="198120" y="0"/>
                  </a:lnTo>
                  <a:lnTo>
                    <a:pt x="198120" y="15227"/>
                  </a:lnTo>
                  <a:lnTo>
                    <a:pt x="213360" y="15227"/>
                  </a:lnTo>
                  <a:lnTo>
                    <a:pt x="213360" y="0"/>
                  </a:lnTo>
                  <a:close/>
                </a:path>
                <a:path w="2676525" h="15239">
                  <a:moveTo>
                    <a:pt x="252984" y="0"/>
                  </a:moveTo>
                  <a:lnTo>
                    <a:pt x="237744" y="0"/>
                  </a:lnTo>
                  <a:lnTo>
                    <a:pt x="237744" y="15227"/>
                  </a:lnTo>
                  <a:lnTo>
                    <a:pt x="252984" y="15227"/>
                  </a:lnTo>
                  <a:lnTo>
                    <a:pt x="252984" y="0"/>
                  </a:lnTo>
                  <a:close/>
                </a:path>
                <a:path w="2676525" h="15239">
                  <a:moveTo>
                    <a:pt x="294132" y="0"/>
                  </a:moveTo>
                  <a:lnTo>
                    <a:pt x="277368" y="0"/>
                  </a:lnTo>
                  <a:lnTo>
                    <a:pt x="277368" y="15227"/>
                  </a:lnTo>
                  <a:lnTo>
                    <a:pt x="294132" y="15227"/>
                  </a:lnTo>
                  <a:lnTo>
                    <a:pt x="294132" y="0"/>
                  </a:lnTo>
                  <a:close/>
                </a:path>
                <a:path w="2676525" h="15239">
                  <a:moveTo>
                    <a:pt x="333756" y="0"/>
                  </a:moveTo>
                  <a:lnTo>
                    <a:pt x="318503" y="0"/>
                  </a:lnTo>
                  <a:lnTo>
                    <a:pt x="318503" y="15227"/>
                  </a:lnTo>
                  <a:lnTo>
                    <a:pt x="333756" y="15227"/>
                  </a:lnTo>
                  <a:lnTo>
                    <a:pt x="333756" y="0"/>
                  </a:lnTo>
                  <a:close/>
                </a:path>
                <a:path w="2676525" h="15239">
                  <a:moveTo>
                    <a:pt x="373380" y="0"/>
                  </a:moveTo>
                  <a:lnTo>
                    <a:pt x="358140" y="0"/>
                  </a:lnTo>
                  <a:lnTo>
                    <a:pt x="358140" y="15227"/>
                  </a:lnTo>
                  <a:lnTo>
                    <a:pt x="373380" y="15227"/>
                  </a:lnTo>
                  <a:lnTo>
                    <a:pt x="373380" y="0"/>
                  </a:lnTo>
                  <a:close/>
                </a:path>
                <a:path w="2676525" h="15239">
                  <a:moveTo>
                    <a:pt x="413004" y="0"/>
                  </a:moveTo>
                  <a:lnTo>
                    <a:pt x="397764" y="0"/>
                  </a:lnTo>
                  <a:lnTo>
                    <a:pt x="397764" y="15227"/>
                  </a:lnTo>
                  <a:lnTo>
                    <a:pt x="413004" y="15227"/>
                  </a:lnTo>
                  <a:lnTo>
                    <a:pt x="413004" y="0"/>
                  </a:lnTo>
                  <a:close/>
                </a:path>
                <a:path w="2676525" h="15239">
                  <a:moveTo>
                    <a:pt x="452628" y="0"/>
                  </a:moveTo>
                  <a:lnTo>
                    <a:pt x="437388" y="0"/>
                  </a:lnTo>
                  <a:lnTo>
                    <a:pt x="437388" y="15227"/>
                  </a:lnTo>
                  <a:lnTo>
                    <a:pt x="452628" y="15227"/>
                  </a:lnTo>
                  <a:lnTo>
                    <a:pt x="452628" y="0"/>
                  </a:lnTo>
                  <a:close/>
                </a:path>
                <a:path w="2676525" h="15239">
                  <a:moveTo>
                    <a:pt x="492252" y="0"/>
                  </a:moveTo>
                  <a:lnTo>
                    <a:pt x="477012" y="0"/>
                  </a:lnTo>
                  <a:lnTo>
                    <a:pt x="477012" y="15227"/>
                  </a:lnTo>
                  <a:lnTo>
                    <a:pt x="492252" y="15227"/>
                  </a:lnTo>
                  <a:lnTo>
                    <a:pt x="492252" y="0"/>
                  </a:lnTo>
                  <a:close/>
                </a:path>
                <a:path w="2676525" h="15239">
                  <a:moveTo>
                    <a:pt x="531876" y="0"/>
                  </a:moveTo>
                  <a:lnTo>
                    <a:pt x="516636" y="0"/>
                  </a:lnTo>
                  <a:lnTo>
                    <a:pt x="516636" y="15227"/>
                  </a:lnTo>
                  <a:lnTo>
                    <a:pt x="531876" y="15227"/>
                  </a:lnTo>
                  <a:lnTo>
                    <a:pt x="531876" y="0"/>
                  </a:lnTo>
                  <a:close/>
                </a:path>
                <a:path w="2676525" h="15239">
                  <a:moveTo>
                    <a:pt x="571500" y="0"/>
                  </a:moveTo>
                  <a:lnTo>
                    <a:pt x="556260" y="0"/>
                  </a:lnTo>
                  <a:lnTo>
                    <a:pt x="556260" y="15227"/>
                  </a:lnTo>
                  <a:lnTo>
                    <a:pt x="571500" y="15227"/>
                  </a:lnTo>
                  <a:lnTo>
                    <a:pt x="571500" y="0"/>
                  </a:lnTo>
                  <a:close/>
                </a:path>
                <a:path w="2676525" h="15239">
                  <a:moveTo>
                    <a:pt x="611124" y="0"/>
                  </a:moveTo>
                  <a:lnTo>
                    <a:pt x="595884" y="0"/>
                  </a:lnTo>
                  <a:lnTo>
                    <a:pt x="595884" y="15227"/>
                  </a:lnTo>
                  <a:lnTo>
                    <a:pt x="611124" y="15227"/>
                  </a:lnTo>
                  <a:lnTo>
                    <a:pt x="611124" y="0"/>
                  </a:lnTo>
                  <a:close/>
                </a:path>
                <a:path w="2676525" h="15239">
                  <a:moveTo>
                    <a:pt x="650748" y="0"/>
                  </a:moveTo>
                  <a:lnTo>
                    <a:pt x="635508" y="0"/>
                  </a:lnTo>
                  <a:lnTo>
                    <a:pt x="635508" y="15227"/>
                  </a:lnTo>
                  <a:lnTo>
                    <a:pt x="650748" y="15227"/>
                  </a:lnTo>
                  <a:lnTo>
                    <a:pt x="650748" y="0"/>
                  </a:lnTo>
                  <a:close/>
                </a:path>
                <a:path w="2676525" h="15239">
                  <a:moveTo>
                    <a:pt x="690372" y="0"/>
                  </a:moveTo>
                  <a:lnTo>
                    <a:pt x="675132" y="0"/>
                  </a:lnTo>
                  <a:lnTo>
                    <a:pt x="675132" y="15227"/>
                  </a:lnTo>
                  <a:lnTo>
                    <a:pt x="690372" y="15227"/>
                  </a:lnTo>
                  <a:lnTo>
                    <a:pt x="690372" y="0"/>
                  </a:lnTo>
                  <a:close/>
                </a:path>
                <a:path w="2676525" h="15239">
                  <a:moveTo>
                    <a:pt x="729996" y="0"/>
                  </a:moveTo>
                  <a:lnTo>
                    <a:pt x="714756" y="0"/>
                  </a:lnTo>
                  <a:lnTo>
                    <a:pt x="714756" y="15227"/>
                  </a:lnTo>
                  <a:lnTo>
                    <a:pt x="729996" y="15227"/>
                  </a:lnTo>
                  <a:lnTo>
                    <a:pt x="729996" y="0"/>
                  </a:lnTo>
                  <a:close/>
                </a:path>
                <a:path w="2676525" h="15239">
                  <a:moveTo>
                    <a:pt x="769620" y="0"/>
                  </a:moveTo>
                  <a:lnTo>
                    <a:pt x="754380" y="0"/>
                  </a:lnTo>
                  <a:lnTo>
                    <a:pt x="754380" y="15227"/>
                  </a:lnTo>
                  <a:lnTo>
                    <a:pt x="769620" y="15227"/>
                  </a:lnTo>
                  <a:lnTo>
                    <a:pt x="769620" y="0"/>
                  </a:lnTo>
                  <a:close/>
                </a:path>
                <a:path w="2676525" h="15239">
                  <a:moveTo>
                    <a:pt x="809244" y="0"/>
                  </a:moveTo>
                  <a:lnTo>
                    <a:pt x="794004" y="0"/>
                  </a:lnTo>
                  <a:lnTo>
                    <a:pt x="794004" y="15227"/>
                  </a:lnTo>
                  <a:lnTo>
                    <a:pt x="809244" y="15227"/>
                  </a:lnTo>
                  <a:lnTo>
                    <a:pt x="809244" y="0"/>
                  </a:lnTo>
                  <a:close/>
                </a:path>
                <a:path w="2676525" h="15239">
                  <a:moveTo>
                    <a:pt x="848868" y="0"/>
                  </a:moveTo>
                  <a:lnTo>
                    <a:pt x="833628" y="0"/>
                  </a:lnTo>
                  <a:lnTo>
                    <a:pt x="833628" y="15227"/>
                  </a:lnTo>
                  <a:lnTo>
                    <a:pt x="848868" y="15227"/>
                  </a:lnTo>
                  <a:lnTo>
                    <a:pt x="848868" y="0"/>
                  </a:lnTo>
                  <a:close/>
                </a:path>
                <a:path w="2676525" h="15239">
                  <a:moveTo>
                    <a:pt x="888492" y="0"/>
                  </a:moveTo>
                  <a:lnTo>
                    <a:pt x="873252" y="0"/>
                  </a:lnTo>
                  <a:lnTo>
                    <a:pt x="873252" y="15227"/>
                  </a:lnTo>
                  <a:lnTo>
                    <a:pt x="888492" y="15227"/>
                  </a:lnTo>
                  <a:lnTo>
                    <a:pt x="888492" y="0"/>
                  </a:lnTo>
                  <a:close/>
                </a:path>
                <a:path w="2676525" h="15239">
                  <a:moveTo>
                    <a:pt x="928116" y="0"/>
                  </a:moveTo>
                  <a:lnTo>
                    <a:pt x="912876" y="0"/>
                  </a:lnTo>
                  <a:lnTo>
                    <a:pt x="912876" y="15227"/>
                  </a:lnTo>
                  <a:lnTo>
                    <a:pt x="928116" y="15227"/>
                  </a:lnTo>
                  <a:lnTo>
                    <a:pt x="928116" y="0"/>
                  </a:lnTo>
                  <a:close/>
                </a:path>
                <a:path w="2676525" h="15239">
                  <a:moveTo>
                    <a:pt x="967740" y="0"/>
                  </a:moveTo>
                  <a:lnTo>
                    <a:pt x="952487" y="0"/>
                  </a:lnTo>
                  <a:lnTo>
                    <a:pt x="952487" y="15227"/>
                  </a:lnTo>
                  <a:lnTo>
                    <a:pt x="967740" y="15227"/>
                  </a:lnTo>
                  <a:lnTo>
                    <a:pt x="967740" y="0"/>
                  </a:lnTo>
                  <a:close/>
                </a:path>
                <a:path w="2676525" h="15239">
                  <a:moveTo>
                    <a:pt x="1007364" y="0"/>
                  </a:moveTo>
                  <a:lnTo>
                    <a:pt x="992124" y="0"/>
                  </a:lnTo>
                  <a:lnTo>
                    <a:pt x="992124" y="15227"/>
                  </a:lnTo>
                  <a:lnTo>
                    <a:pt x="1007364" y="15227"/>
                  </a:lnTo>
                  <a:lnTo>
                    <a:pt x="1007364" y="0"/>
                  </a:lnTo>
                  <a:close/>
                </a:path>
                <a:path w="2676525" h="15239">
                  <a:moveTo>
                    <a:pt x="1046988" y="0"/>
                  </a:moveTo>
                  <a:lnTo>
                    <a:pt x="1031748" y="0"/>
                  </a:lnTo>
                  <a:lnTo>
                    <a:pt x="1031748" y="15227"/>
                  </a:lnTo>
                  <a:lnTo>
                    <a:pt x="1046988" y="15227"/>
                  </a:lnTo>
                  <a:lnTo>
                    <a:pt x="1046988" y="0"/>
                  </a:lnTo>
                  <a:close/>
                </a:path>
                <a:path w="2676525" h="15239">
                  <a:moveTo>
                    <a:pt x="1086612" y="0"/>
                  </a:moveTo>
                  <a:lnTo>
                    <a:pt x="1071372" y="0"/>
                  </a:lnTo>
                  <a:lnTo>
                    <a:pt x="1071372" y="15227"/>
                  </a:lnTo>
                  <a:lnTo>
                    <a:pt x="1086612" y="15227"/>
                  </a:lnTo>
                  <a:lnTo>
                    <a:pt x="1086612" y="0"/>
                  </a:lnTo>
                  <a:close/>
                </a:path>
                <a:path w="2676525" h="15239">
                  <a:moveTo>
                    <a:pt x="1126223" y="0"/>
                  </a:moveTo>
                  <a:lnTo>
                    <a:pt x="1110996" y="0"/>
                  </a:lnTo>
                  <a:lnTo>
                    <a:pt x="1110996" y="15227"/>
                  </a:lnTo>
                  <a:lnTo>
                    <a:pt x="1126223" y="15227"/>
                  </a:lnTo>
                  <a:lnTo>
                    <a:pt x="1126223" y="0"/>
                  </a:lnTo>
                  <a:close/>
                </a:path>
                <a:path w="2676525" h="15239">
                  <a:moveTo>
                    <a:pt x="1165860" y="0"/>
                  </a:moveTo>
                  <a:lnTo>
                    <a:pt x="1150607" y="0"/>
                  </a:lnTo>
                  <a:lnTo>
                    <a:pt x="1150607" y="15227"/>
                  </a:lnTo>
                  <a:lnTo>
                    <a:pt x="1165860" y="15227"/>
                  </a:lnTo>
                  <a:lnTo>
                    <a:pt x="1165860" y="0"/>
                  </a:lnTo>
                  <a:close/>
                </a:path>
                <a:path w="2676525" h="15239">
                  <a:moveTo>
                    <a:pt x="1205471" y="0"/>
                  </a:moveTo>
                  <a:lnTo>
                    <a:pt x="1190244" y="0"/>
                  </a:lnTo>
                  <a:lnTo>
                    <a:pt x="1190244" y="15227"/>
                  </a:lnTo>
                  <a:lnTo>
                    <a:pt x="1205471" y="15227"/>
                  </a:lnTo>
                  <a:lnTo>
                    <a:pt x="1205471" y="0"/>
                  </a:lnTo>
                  <a:close/>
                </a:path>
                <a:path w="2676525" h="15239">
                  <a:moveTo>
                    <a:pt x="1246632" y="0"/>
                  </a:moveTo>
                  <a:lnTo>
                    <a:pt x="1231392" y="0"/>
                  </a:lnTo>
                  <a:lnTo>
                    <a:pt x="1231392" y="15227"/>
                  </a:lnTo>
                  <a:lnTo>
                    <a:pt x="1246632" y="15227"/>
                  </a:lnTo>
                  <a:lnTo>
                    <a:pt x="1246632" y="0"/>
                  </a:lnTo>
                  <a:close/>
                </a:path>
                <a:path w="2676525" h="15239">
                  <a:moveTo>
                    <a:pt x="1287780" y="0"/>
                  </a:moveTo>
                  <a:lnTo>
                    <a:pt x="1272540" y="0"/>
                  </a:lnTo>
                  <a:lnTo>
                    <a:pt x="1272540" y="15227"/>
                  </a:lnTo>
                  <a:lnTo>
                    <a:pt x="1287780" y="15227"/>
                  </a:lnTo>
                  <a:lnTo>
                    <a:pt x="1287780" y="0"/>
                  </a:lnTo>
                  <a:close/>
                </a:path>
                <a:path w="2676525" h="15239">
                  <a:moveTo>
                    <a:pt x="1327404" y="0"/>
                  </a:moveTo>
                  <a:lnTo>
                    <a:pt x="1312164" y="0"/>
                  </a:lnTo>
                  <a:lnTo>
                    <a:pt x="1312164" y="15227"/>
                  </a:lnTo>
                  <a:lnTo>
                    <a:pt x="1327404" y="15227"/>
                  </a:lnTo>
                  <a:lnTo>
                    <a:pt x="1327404" y="0"/>
                  </a:lnTo>
                  <a:close/>
                </a:path>
                <a:path w="2676525" h="15239">
                  <a:moveTo>
                    <a:pt x="1367028" y="0"/>
                  </a:moveTo>
                  <a:lnTo>
                    <a:pt x="1351788" y="0"/>
                  </a:lnTo>
                  <a:lnTo>
                    <a:pt x="1351788" y="15227"/>
                  </a:lnTo>
                  <a:lnTo>
                    <a:pt x="1367028" y="15227"/>
                  </a:lnTo>
                  <a:lnTo>
                    <a:pt x="1367028" y="0"/>
                  </a:lnTo>
                  <a:close/>
                </a:path>
                <a:path w="2676525" h="15239">
                  <a:moveTo>
                    <a:pt x="1406639" y="0"/>
                  </a:moveTo>
                  <a:lnTo>
                    <a:pt x="1391412" y="0"/>
                  </a:lnTo>
                  <a:lnTo>
                    <a:pt x="1391412" y="15227"/>
                  </a:lnTo>
                  <a:lnTo>
                    <a:pt x="1406639" y="15227"/>
                  </a:lnTo>
                  <a:lnTo>
                    <a:pt x="1406639" y="0"/>
                  </a:lnTo>
                  <a:close/>
                </a:path>
                <a:path w="2676525" h="15239">
                  <a:moveTo>
                    <a:pt x="1446276" y="0"/>
                  </a:moveTo>
                  <a:lnTo>
                    <a:pt x="1431023" y="0"/>
                  </a:lnTo>
                  <a:lnTo>
                    <a:pt x="1431023" y="15227"/>
                  </a:lnTo>
                  <a:lnTo>
                    <a:pt x="1446276" y="15227"/>
                  </a:lnTo>
                  <a:lnTo>
                    <a:pt x="1446276" y="0"/>
                  </a:lnTo>
                  <a:close/>
                </a:path>
                <a:path w="2676525" h="15239">
                  <a:moveTo>
                    <a:pt x="1485900" y="0"/>
                  </a:moveTo>
                  <a:lnTo>
                    <a:pt x="1470660" y="0"/>
                  </a:lnTo>
                  <a:lnTo>
                    <a:pt x="1470660" y="15227"/>
                  </a:lnTo>
                  <a:lnTo>
                    <a:pt x="1485900" y="15227"/>
                  </a:lnTo>
                  <a:lnTo>
                    <a:pt x="1485900" y="0"/>
                  </a:lnTo>
                  <a:close/>
                </a:path>
                <a:path w="2676525" h="15239">
                  <a:moveTo>
                    <a:pt x="1525524" y="0"/>
                  </a:moveTo>
                  <a:lnTo>
                    <a:pt x="1510271" y="0"/>
                  </a:lnTo>
                  <a:lnTo>
                    <a:pt x="1510271" y="15227"/>
                  </a:lnTo>
                  <a:lnTo>
                    <a:pt x="1525524" y="15227"/>
                  </a:lnTo>
                  <a:lnTo>
                    <a:pt x="1525524" y="0"/>
                  </a:lnTo>
                  <a:close/>
                </a:path>
                <a:path w="2676525" h="15239">
                  <a:moveTo>
                    <a:pt x="1565148" y="0"/>
                  </a:moveTo>
                  <a:lnTo>
                    <a:pt x="1549908" y="0"/>
                  </a:lnTo>
                  <a:lnTo>
                    <a:pt x="1549908" y="15227"/>
                  </a:lnTo>
                  <a:lnTo>
                    <a:pt x="1565148" y="15227"/>
                  </a:lnTo>
                  <a:lnTo>
                    <a:pt x="1565148" y="0"/>
                  </a:lnTo>
                  <a:close/>
                </a:path>
                <a:path w="2676525" h="15239">
                  <a:moveTo>
                    <a:pt x="1604772" y="0"/>
                  </a:moveTo>
                  <a:lnTo>
                    <a:pt x="1589532" y="0"/>
                  </a:lnTo>
                  <a:lnTo>
                    <a:pt x="1589532" y="15227"/>
                  </a:lnTo>
                  <a:lnTo>
                    <a:pt x="1604772" y="15227"/>
                  </a:lnTo>
                  <a:lnTo>
                    <a:pt x="1604772" y="0"/>
                  </a:lnTo>
                  <a:close/>
                </a:path>
                <a:path w="2676525" h="15239">
                  <a:moveTo>
                    <a:pt x="1644396" y="0"/>
                  </a:moveTo>
                  <a:lnTo>
                    <a:pt x="1629156" y="0"/>
                  </a:lnTo>
                  <a:lnTo>
                    <a:pt x="1629156" y="15227"/>
                  </a:lnTo>
                  <a:lnTo>
                    <a:pt x="1644396" y="15227"/>
                  </a:lnTo>
                  <a:lnTo>
                    <a:pt x="1644396" y="0"/>
                  </a:lnTo>
                  <a:close/>
                </a:path>
                <a:path w="2676525" h="15239">
                  <a:moveTo>
                    <a:pt x="1684007" y="0"/>
                  </a:moveTo>
                  <a:lnTo>
                    <a:pt x="1668780" y="0"/>
                  </a:lnTo>
                  <a:lnTo>
                    <a:pt x="1668780" y="15227"/>
                  </a:lnTo>
                  <a:lnTo>
                    <a:pt x="1684007" y="15227"/>
                  </a:lnTo>
                  <a:lnTo>
                    <a:pt x="1684007" y="0"/>
                  </a:lnTo>
                  <a:close/>
                </a:path>
                <a:path w="2676525" h="15239">
                  <a:moveTo>
                    <a:pt x="1723644" y="0"/>
                  </a:moveTo>
                  <a:lnTo>
                    <a:pt x="1708404" y="0"/>
                  </a:lnTo>
                  <a:lnTo>
                    <a:pt x="1708404" y="15227"/>
                  </a:lnTo>
                  <a:lnTo>
                    <a:pt x="1723644" y="15227"/>
                  </a:lnTo>
                  <a:lnTo>
                    <a:pt x="1723644" y="0"/>
                  </a:lnTo>
                  <a:close/>
                </a:path>
                <a:path w="2676525" h="15239">
                  <a:moveTo>
                    <a:pt x="1763255" y="0"/>
                  </a:moveTo>
                  <a:lnTo>
                    <a:pt x="1748028" y="0"/>
                  </a:lnTo>
                  <a:lnTo>
                    <a:pt x="1748028" y="15227"/>
                  </a:lnTo>
                  <a:lnTo>
                    <a:pt x="1763255" y="15227"/>
                  </a:lnTo>
                  <a:lnTo>
                    <a:pt x="1763255" y="0"/>
                  </a:lnTo>
                  <a:close/>
                </a:path>
                <a:path w="2676525" h="15239">
                  <a:moveTo>
                    <a:pt x="1802892" y="0"/>
                  </a:moveTo>
                  <a:lnTo>
                    <a:pt x="1787639" y="0"/>
                  </a:lnTo>
                  <a:lnTo>
                    <a:pt x="1787639" y="15227"/>
                  </a:lnTo>
                  <a:lnTo>
                    <a:pt x="1802892" y="15227"/>
                  </a:lnTo>
                  <a:lnTo>
                    <a:pt x="1802892" y="0"/>
                  </a:lnTo>
                  <a:close/>
                </a:path>
                <a:path w="2676525" h="15239">
                  <a:moveTo>
                    <a:pt x="1842516" y="0"/>
                  </a:moveTo>
                  <a:lnTo>
                    <a:pt x="1827276" y="0"/>
                  </a:lnTo>
                  <a:lnTo>
                    <a:pt x="1827276" y="15227"/>
                  </a:lnTo>
                  <a:lnTo>
                    <a:pt x="1842516" y="15227"/>
                  </a:lnTo>
                  <a:lnTo>
                    <a:pt x="1842516" y="0"/>
                  </a:lnTo>
                  <a:close/>
                </a:path>
                <a:path w="2676525" h="15239">
                  <a:moveTo>
                    <a:pt x="1882140" y="0"/>
                  </a:moveTo>
                  <a:lnTo>
                    <a:pt x="1866900" y="0"/>
                  </a:lnTo>
                  <a:lnTo>
                    <a:pt x="1866900" y="15227"/>
                  </a:lnTo>
                  <a:lnTo>
                    <a:pt x="1882140" y="15227"/>
                  </a:lnTo>
                  <a:lnTo>
                    <a:pt x="1882140" y="0"/>
                  </a:lnTo>
                  <a:close/>
                </a:path>
                <a:path w="2676525" h="15239">
                  <a:moveTo>
                    <a:pt x="1921764" y="0"/>
                  </a:moveTo>
                  <a:lnTo>
                    <a:pt x="1906524" y="0"/>
                  </a:lnTo>
                  <a:lnTo>
                    <a:pt x="1906524" y="15227"/>
                  </a:lnTo>
                  <a:lnTo>
                    <a:pt x="1921764" y="15227"/>
                  </a:lnTo>
                  <a:lnTo>
                    <a:pt x="1921764" y="0"/>
                  </a:lnTo>
                  <a:close/>
                </a:path>
                <a:path w="2676525" h="15239">
                  <a:moveTo>
                    <a:pt x="1961388" y="0"/>
                  </a:moveTo>
                  <a:lnTo>
                    <a:pt x="1946148" y="0"/>
                  </a:lnTo>
                  <a:lnTo>
                    <a:pt x="1946148" y="15227"/>
                  </a:lnTo>
                  <a:lnTo>
                    <a:pt x="1961388" y="15227"/>
                  </a:lnTo>
                  <a:lnTo>
                    <a:pt x="1961388" y="0"/>
                  </a:lnTo>
                  <a:close/>
                </a:path>
                <a:path w="2676525" h="15239">
                  <a:moveTo>
                    <a:pt x="2001012" y="0"/>
                  </a:moveTo>
                  <a:lnTo>
                    <a:pt x="1985772" y="0"/>
                  </a:lnTo>
                  <a:lnTo>
                    <a:pt x="1985772" y="15227"/>
                  </a:lnTo>
                  <a:lnTo>
                    <a:pt x="2001012" y="15227"/>
                  </a:lnTo>
                  <a:lnTo>
                    <a:pt x="2001012" y="0"/>
                  </a:lnTo>
                  <a:close/>
                </a:path>
                <a:path w="2676525" h="15239">
                  <a:moveTo>
                    <a:pt x="2040623" y="0"/>
                  </a:moveTo>
                  <a:lnTo>
                    <a:pt x="2025396" y="0"/>
                  </a:lnTo>
                  <a:lnTo>
                    <a:pt x="2025396" y="15227"/>
                  </a:lnTo>
                  <a:lnTo>
                    <a:pt x="2040623" y="15227"/>
                  </a:lnTo>
                  <a:lnTo>
                    <a:pt x="2040623" y="0"/>
                  </a:lnTo>
                  <a:close/>
                </a:path>
                <a:path w="2676525" h="15239">
                  <a:moveTo>
                    <a:pt x="2080260" y="0"/>
                  </a:moveTo>
                  <a:lnTo>
                    <a:pt x="2065007" y="0"/>
                  </a:lnTo>
                  <a:lnTo>
                    <a:pt x="2065007" y="15227"/>
                  </a:lnTo>
                  <a:lnTo>
                    <a:pt x="2080260" y="15227"/>
                  </a:lnTo>
                  <a:lnTo>
                    <a:pt x="2080260" y="0"/>
                  </a:lnTo>
                  <a:close/>
                </a:path>
                <a:path w="2676525" h="15239">
                  <a:moveTo>
                    <a:pt x="2119871" y="0"/>
                  </a:moveTo>
                  <a:lnTo>
                    <a:pt x="2104644" y="0"/>
                  </a:lnTo>
                  <a:lnTo>
                    <a:pt x="2104644" y="15227"/>
                  </a:lnTo>
                  <a:lnTo>
                    <a:pt x="2119871" y="15227"/>
                  </a:lnTo>
                  <a:lnTo>
                    <a:pt x="2119871" y="0"/>
                  </a:lnTo>
                  <a:close/>
                </a:path>
                <a:path w="2676525" h="15239">
                  <a:moveTo>
                    <a:pt x="2159508" y="0"/>
                  </a:moveTo>
                  <a:lnTo>
                    <a:pt x="2144255" y="0"/>
                  </a:lnTo>
                  <a:lnTo>
                    <a:pt x="2144255" y="15227"/>
                  </a:lnTo>
                  <a:lnTo>
                    <a:pt x="2159508" y="15227"/>
                  </a:lnTo>
                  <a:lnTo>
                    <a:pt x="2159508" y="0"/>
                  </a:lnTo>
                  <a:close/>
                </a:path>
                <a:path w="2676525" h="15239">
                  <a:moveTo>
                    <a:pt x="2200656" y="0"/>
                  </a:moveTo>
                  <a:lnTo>
                    <a:pt x="2185416" y="0"/>
                  </a:lnTo>
                  <a:lnTo>
                    <a:pt x="2185416" y="15227"/>
                  </a:lnTo>
                  <a:lnTo>
                    <a:pt x="2200656" y="15227"/>
                  </a:lnTo>
                  <a:lnTo>
                    <a:pt x="2200656" y="0"/>
                  </a:lnTo>
                  <a:close/>
                </a:path>
                <a:path w="2676525" h="15239">
                  <a:moveTo>
                    <a:pt x="2240280" y="0"/>
                  </a:moveTo>
                  <a:lnTo>
                    <a:pt x="2225040" y="0"/>
                  </a:lnTo>
                  <a:lnTo>
                    <a:pt x="2225040" y="15227"/>
                  </a:lnTo>
                  <a:lnTo>
                    <a:pt x="2240280" y="15227"/>
                  </a:lnTo>
                  <a:lnTo>
                    <a:pt x="2240280" y="0"/>
                  </a:lnTo>
                  <a:close/>
                </a:path>
                <a:path w="2676525" h="15239">
                  <a:moveTo>
                    <a:pt x="2279904" y="0"/>
                  </a:moveTo>
                  <a:lnTo>
                    <a:pt x="2264664" y="0"/>
                  </a:lnTo>
                  <a:lnTo>
                    <a:pt x="2264664" y="15227"/>
                  </a:lnTo>
                  <a:lnTo>
                    <a:pt x="2279904" y="15227"/>
                  </a:lnTo>
                  <a:lnTo>
                    <a:pt x="2279904" y="0"/>
                  </a:lnTo>
                  <a:close/>
                </a:path>
                <a:path w="2676525" h="15239">
                  <a:moveTo>
                    <a:pt x="2319528" y="0"/>
                  </a:moveTo>
                  <a:lnTo>
                    <a:pt x="2304288" y="0"/>
                  </a:lnTo>
                  <a:lnTo>
                    <a:pt x="2304288" y="15227"/>
                  </a:lnTo>
                  <a:lnTo>
                    <a:pt x="2319528" y="15227"/>
                  </a:lnTo>
                  <a:lnTo>
                    <a:pt x="2319528" y="0"/>
                  </a:lnTo>
                  <a:close/>
                </a:path>
                <a:path w="2676525" h="15239">
                  <a:moveTo>
                    <a:pt x="2359139" y="0"/>
                  </a:moveTo>
                  <a:lnTo>
                    <a:pt x="2343912" y="0"/>
                  </a:lnTo>
                  <a:lnTo>
                    <a:pt x="2343912" y="15227"/>
                  </a:lnTo>
                  <a:lnTo>
                    <a:pt x="2359139" y="15227"/>
                  </a:lnTo>
                  <a:lnTo>
                    <a:pt x="2359139" y="0"/>
                  </a:lnTo>
                  <a:close/>
                </a:path>
                <a:path w="2676525" h="15239">
                  <a:moveTo>
                    <a:pt x="2398776" y="0"/>
                  </a:moveTo>
                  <a:lnTo>
                    <a:pt x="2383523" y="0"/>
                  </a:lnTo>
                  <a:lnTo>
                    <a:pt x="2383523" y="15227"/>
                  </a:lnTo>
                  <a:lnTo>
                    <a:pt x="2398776" y="15227"/>
                  </a:lnTo>
                  <a:lnTo>
                    <a:pt x="2398776" y="0"/>
                  </a:lnTo>
                  <a:close/>
                </a:path>
                <a:path w="2676525" h="15239">
                  <a:moveTo>
                    <a:pt x="2438400" y="0"/>
                  </a:moveTo>
                  <a:lnTo>
                    <a:pt x="2423160" y="0"/>
                  </a:lnTo>
                  <a:lnTo>
                    <a:pt x="2423160" y="15227"/>
                  </a:lnTo>
                  <a:lnTo>
                    <a:pt x="2438400" y="15227"/>
                  </a:lnTo>
                  <a:lnTo>
                    <a:pt x="2438400" y="0"/>
                  </a:lnTo>
                  <a:close/>
                </a:path>
                <a:path w="2676525" h="15239">
                  <a:moveTo>
                    <a:pt x="2478024" y="0"/>
                  </a:moveTo>
                  <a:lnTo>
                    <a:pt x="2462784" y="0"/>
                  </a:lnTo>
                  <a:lnTo>
                    <a:pt x="2462784" y="15227"/>
                  </a:lnTo>
                  <a:lnTo>
                    <a:pt x="2478024" y="15227"/>
                  </a:lnTo>
                  <a:lnTo>
                    <a:pt x="2478024" y="0"/>
                  </a:lnTo>
                  <a:close/>
                </a:path>
                <a:path w="2676525" h="15239">
                  <a:moveTo>
                    <a:pt x="2517648" y="0"/>
                  </a:moveTo>
                  <a:lnTo>
                    <a:pt x="2502408" y="0"/>
                  </a:lnTo>
                  <a:lnTo>
                    <a:pt x="2502408" y="15227"/>
                  </a:lnTo>
                  <a:lnTo>
                    <a:pt x="2517648" y="15227"/>
                  </a:lnTo>
                  <a:lnTo>
                    <a:pt x="2517648" y="0"/>
                  </a:lnTo>
                  <a:close/>
                </a:path>
                <a:path w="2676525" h="15239">
                  <a:moveTo>
                    <a:pt x="2557272" y="0"/>
                  </a:moveTo>
                  <a:lnTo>
                    <a:pt x="2542032" y="0"/>
                  </a:lnTo>
                  <a:lnTo>
                    <a:pt x="2542032" y="15227"/>
                  </a:lnTo>
                  <a:lnTo>
                    <a:pt x="2557272" y="15227"/>
                  </a:lnTo>
                  <a:lnTo>
                    <a:pt x="2557272" y="0"/>
                  </a:lnTo>
                  <a:close/>
                </a:path>
                <a:path w="2676525" h="15239">
                  <a:moveTo>
                    <a:pt x="2596896" y="0"/>
                  </a:moveTo>
                  <a:lnTo>
                    <a:pt x="2581656" y="0"/>
                  </a:lnTo>
                  <a:lnTo>
                    <a:pt x="2581656" y="15227"/>
                  </a:lnTo>
                  <a:lnTo>
                    <a:pt x="2596896" y="15227"/>
                  </a:lnTo>
                  <a:lnTo>
                    <a:pt x="2596896" y="0"/>
                  </a:lnTo>
                  <a:close/>
                </a:path>
                <a:path w="2676525" h="15239">
                  <a:moveTo>
                    <a:pt x="2636507" y="0"/>
                  </a:moveTo>
                  <a:lnTo>
                    <a:pt x="2621280" y="0"/>
                  </a:lnTo>
                  <a:lnTo>
                    <a:pt x="2621280" y="15227"/>
                  </a:lnTo>
                  <a:lnTo>
                    <a:pt x="2636507" y="15227"/>
                  </a:lnTo>
                  <a:lnTo>
                    <a:pt x="2636507" y="0"/>
                  </a:lnTo>
                  <a:close/>
                </a:path>
                <a:path w="2676525" h="15239">
                  <a:moveTo>
                    <a:pt x="2676144" y="0"/>
                  </a:moveTo>
                  <a:lnTo>
                    <a:pt x="2660904" y="0"/>
                  </a:lnTo>
                  <a:lnTo>
                    <a:pt x="2660904" y="15227"/>
                  </a:lnTo>
                  <a:lnTo>
                    <a:pt x="2676144" y="15227"/>
                  </a:lnTo>
                  <a:lnTo>
                    <a:pt x="2676144" y="0"/>
                  </a:lnTo>
                  <a:close/>
                </a:path>
              </a:pathLst>
            </a:custGeom>
            <a:solidFill>
              <a:srgbClr val="000000"/>
            </a:solidFill>
          </p:spPr>
          <p:txBody>
            <a:bodyPr wrap="square" lIns="0" tIns="0" rIns="0" bIns="0" rtlCol="0"/>
            <a:lstStyle/>
            <a:p>
              <a:endParaRPr/>
            </a:p>
          </p:txBody>
        </p:sp>
        <p:pic>
          <p:nvPicPr>
            <p:cNvPr id="129" name="object 129"/>
            <p:cNvPicPr/>
            <p:nvPr/>
          </p:nvPicPr>
          <p:blipFill>
            <a:blip r:embed="rId53" cstate="print"/>
            <a:stretch>
              <a:fillRect/>
            </a:stretch>
          </p:blipFill>
          <p:spPr>
            <a:xfrm>
              <a:off x="6679787" y="4868894"/>
              <a:ext cx="65525" cy="103822"/>
            </a:xfrm>
            <a:prstGeom prst="rect">
              <a:avLst/>
            </a:prstGeom>
          </p:spPr>
        </p:pic>
      </p:grpSp>
      <p:pic>
        <p:nvPicPr>
          <p:cNvPr id="130" name="object 130"/>
          <p:cNvPicPr/>
          <p:nvPr/>
        </p:nvPicPr>
        <p:blipFill>
          <a:blip r:embed="rId54" cstate="print"/>
          <a:stretch>
            <a:fillRect/>
          </a:stretch>
        </p:blipFill>
        <p:spPr>
          <a:xfrm>
            <a:off x="1239392" y="5106923"/>
            <a:ext cx="184689" cy="103822"/>
          </a:xfrm>
          <a:prstGeom prst="rect">
            <a:avLst/>
          </a:prstGeom>
        </p:spPr>
      </p:pic>
      <p:grpSp>
        <p:nvGrpSpPr>
          <p:cNvPr id="131" name="object 131"/>
          <p:cNvGrpSpPr/>
          <p:nvPr/>
        </p:nvGrpSpPr>
        <p:grpSpPr>
          <a:xfrm>
            <a:off x="1662207" y="5105400"/>
            <a:ext cx="5083175" cy="105410"/>
            <a:chOff x="1662207" y="5105400"/>
            <a:chExt cx="5083175" cy="105410"/>
          </a:xfrm>
        </p:grpSpPr>
        <p:pic>
          <p:nvPicPr>
            <p:cNvPr id="132" name="object 132"/>
            <p:cNvPicPr/>
            <p:nvPr/>
          </p:nvPicPr>
          <p:blipFill>
            <a:blip r:embed="rId55" cstate="print"/>
            <a:stretch>
              <a:fillRect/>
            </a:stretch>
          </p:blipFill>
          <p:spPr>
            <a:xfrm>
              <a:off x="1662207" y="5105400"/>
              <a:ext cx="696087" cy="105346"/>
            </a:xfrm>
            <a:prstGeom prst="rect">
              <a:avLst/>
            </a:prstGeom>
          </p:spPr>
        </p:pic>
        <p:sp>
          <p:nvSpPr>
            <p:cNvPr id="133" name="object 133"/>
            <p:cNvSpPr/>
            <p:nvPr/>
          </p:nvSpPr>
          <p:spPr>
            <a:xfrm>
              <a:off x="2394204" y="5193804"/>
              <a:ext cx="2794000" cy="15240"/>
            </a:xfrm>
            <a:custGeom>
              <a:avLst/>
              <a:gdLst/>
              <a:ahLst/>
              <a:cxnLst/>
              <a:rect l="l" t="t" r="r" b="b"/>
              <a:pathLst>
                <a:path w="2794000" h="15239">
                  <a:moveTo>
                    <a:pt x="15240" y="0"/>
                  </a:moveTo>
                  <a:lnTo>
                    <a:pt x="0" y="0"/>
                  </a:lnTo>
                  <a:lnTo>
                    <a:pt x="0" y="15240"/>
                  </a:lnTo>
                  <a:lnTo>
                    <a:pt x="15240" y="15240"/>
                  </a:lnTo>
                  <a:lnTo>
                    <a:pt x="15240" y="0"/>
                  </a:lnTo>
                  <a:close/>
                </a:path>
                <a:path w="2794000" h="15239">
                  <a:moveTo>
                    <a:pt x="54864" y="0"/>
                  </a:moveTo>
                  <a:lnTo>
                    <a:pt x="39624" y="0"/>
                  </a:lnTo>
                  <a:lnTo>
                    <a:pt x="39624" y="15240"/>
                  </a:lnTo>
                  <a:lnTo>
                    <a:pt x="54864" y="15240"/>
                  </a:lnTo>
                  <a:lnTo>
                    <a:pt x="54864" y="0"/>
                  </a:lnTo>
                  <a:close/>
                </a:path>
                <a:path w="2794000" h="15239">
                  <a:moveTo>
                    <a:pt x="94488" y="0"/>
                  </a:moveTo>
                  <a:lnTo>
                    <a:pt x="79248" y="0"/>
                  </a:lnTo>
                  <a:lnTo>
                    <a:pt x="79248" y="15240"/>
                  </a:lnTo>
                  <a:lnTo>
                    <a:pt x="94488" y="15240"/>
                  </a:lnTo>
                  <a:lnTo>
                    <a:pt x="94488" y="0"/>
                  </a:lnTo>
                  <a:close/>
                </a:path>
                <a:path w="2794000" h="15239">
                  <a:moveTo>
                    <a:pt x="134112" y="0"/>
                  </a:moveTo>
                  <a:lnTo>
                    <a:pt x="118872" y="0"/>
                  </a:lnTo>
                  <a:lnTo>
                    <a:pt x="118872" y="15240"/>
                  </a:lnTo>
                  <a:lnTo>
                    <a:pt x="134112" y="15240"/>
                  </a:lnTo>
                  <a:lnTo>
                    <a:pt x="134112" y="0"/>
                  </a:lnTo>
                  <a:close/>
                </a:path>
                <a:path w="2794000" h="15239">
                  <a:moveTo>
                    <a:pt x="173736" y="0"/>
                  </a:moveTo>
                  <a:lnTo>
                    <a:pt x="158496" y="0"/>
                  </a:lnTo>
                  <a:lnTo>
                    <a:pt x="158496" y="15240"/>
                  </a:lnTo>
                  <a:lnTo>
                    <a:pt x="173736" y="15240"/>
                  </a:lnTo>
                  <a:lnTo>
                    <a:pt x="173736" y="0"/>
                  </a:lnTo>
                  <a:close/>
                </a:path>
                <a:path w="2794000" h="15239">
                  <a:moveTo>
                    <a:pt x="213360" y="0"/>
                  </a:moveTo>
                  <a:lnTo>
                    <a:pt x="198120" y="0"/>
                  </a:lnTo>
                  <a:lnTo>
                    <a:pt x="198120" y="15240"/>
                  </a:lnTo>
                  <a:lnTo>
                    <a:pt x="213360" y="15240"/>
                  </a:lnTo>
                  <a:lnTo>
                    <a:pt x="213360" y="0"/>
                  </a:lnTo>
                  <a:close/>
                </a:path>
                <a:path w="2794000" h="15239">
                  <a:moveTo>
                    <a:pt x="252984" y="0"/>
                  </a:moveTo>
                  <a:lnTo>
                    <a:pt x="237744" y="0"/>
                  </a:lnTo>
                  <a:lnTo>
                    <a:pt x="237744" y="15240"/>
                  </a:lnTo>
                  <a:lnTo>
                    <a:pt x="252984" y="15240"/>
                  </a:lnTo>
                  <a:lnTo>
                    <a:pt x="252984" y="0"/>
                  </a:lnTo>
                  <a:close/>
                </a:path>
                <a:path w="2794000" h="15239">
                  <a:moveTo>
                    <a:pt x="292595" y="0"/>
                  </a:moveTo>
                  <a:lnTo>
                    <a:pt x="277368" y="0"/>
                  </a:lnTo>
                  <a:lnTo>
                    <a:pt x="277368" y="15240"/>
                  </a:lnTo>
                  <a:lnTo>
                    <a:pt x="292595" y="15240"/>
                  </a:lnTo>
                  <a:lnTo>
                    <a:pt x="292595" y="0"/>
                  </a:lnTo>
                  <a:close/>
                </a:path>
                <a:path w="2794000" h="15239">
                  <a:moveTo>
                    <a:pt x="332219" y="0"/>
                  </a:moveTo>
                  <a:lnTo>
                    <a:pt x="316992" y="0"/>
                  </a:lnTo>
                  <a:lnTo>
                    <a:pt x="316992" y="15240"/>
                  </a:lnTo>
                  <a:lnTo>
                    <a:pt x="332219" y="15240"/>
                  </a:lnTo>
                  <a:lnTo>
                    <a:pt x="332219" y="0"/>
                  </a:lnTo>
                  <a:close/>
                </a:path>
                <a:path w="2794000" h="15239">
                  <a:moveTo>
                    <a:pt x="371856" y="0"/>
                  </a:moveTo>
                  <a:lnTo>
                    <a:pt x="356603" y="0"/>
                  </a:lnTo>
                  <a:lnTo>
                    <a:pt x="356603" y="15240"/>
                  </a:lnTo>
                  <a:lnTo>
                    <a:pt x="371856" y="15240"/>
                  </a:lnTo>
                  <a:lnTo>
                    <a:pt x="371856" y="0"/>
                  </a:lnTo>
                  <a:close/>
                </a:path>
                <a:path w="2794000" h="15239">
                  <a:moveTo>
                    <a:pt x="411480" y="0"/>
                  </a:moveTo>
                  <a:lnTo>
                    <a:pt x="396227" y="0"/>
                  </a:lnTo>
                  <a:lnTo>
                    <a:pt x="396227" y="15240"/>
                  </a:lnTo>
                  <a:lnTo>
                    <a:pt x="411480" y="15240"/>
                  </a:lnTo>
                  <a:lnTo>
                    <a:pt x="411480" y="0"/>
                  </a:lnTo>
                  <a:close/>
                </a:path>
                <a:path w="2794000" h="15239">
                  <a:moveTo>
                    <a:pt x="451104" y="0"/>
                  </a:moveTo>
                  <a:lnTo>
                    <a:pt x="435864" y="0"/>
                  </a:lnTo>
                  <a:lnTo>
                    <a:pt x="435864" y="15240"/>
                  </a:lnTo>
                  <a:lnTo>
                    <a:pt x="451104" y="15240"/>
                  </a:lnTo>
                  <a:lnTo>
                    <a:pt x="451104" y="0"/>
                  </a:lnTo>
                  <a:close/>
                </a:path>
                <a:path w="2794000" h="15239">
                  <a:moveTo>
                    <a:pt x="490728" y="0"/>
                  </a:moveTo>
                  <a:lnTo>
                    <a:pt x="475488" y="0"/>
                  </a:lnTo>
                  <a:lnTo>
                    <a:pt x="475488" y="15240"/>
                  </a:lnTo>
                  <a:lnTo>
                    <a:pt x="490728" y="15240"/>
                  </a:lnTo>
                  <a:lnTo>
                    <a:pt x="490728" y="0"/>
                  </a:lnTo>
                  <a:close/>
                </a:path>
                <a:path w="2794000" h="15239">
                  <a:moveTo>
                    <a:pt x="530352" y="0"/>
                  </a:moveTo>
                  <a:lnTo>
                    <a:pt x="515112" y="0"/>
                  </a:lnTo>
                  <a:lnTo>
                    <a:pt x="515112" y="15240"/>
                  </a:lnTo>
                  <a:lnTo>
                    <a:pt x="530352" y="15240"/>
                  </a:lnTo>
                  <a:lnTo>
                    <a:pt x="530352" y="0"/>
                  </a:lnTo>
                  <a:close/>
                </a:path>
                <a:path w="2794000" h="15239">
                  <a:moveTo>
                    <a:pt x="569976" y="0"/>
                  </a:moveTo>
                  <a:lnTo>
                    <a:pt x="554736" y="0"/>
                  </a:lnTo>
                  <a:lnTo>
                    <a:pt x="554736" y="15240"/>
                  </a:lnTo>
                  <a:lnTo>
                    <a:pt x="569976" y="15240"/>
                  </a:lnTo>
                  <a:lnTo>
                    <a:pt x="569976" y="0"/>
                  </a:lnTo>
                  <a:close/>
                </a:path>
                <a:path w="2794000" h="15239">
                  <a:moveTo>
                    <a:pt x="609587" y="0"/>
                  </a:moveTo>
                  <a:lnTo>
                    <a:pt x="594360" y="0"/>
                  </a:lnTo>
                  <a:lnTo>
                    <a:pt x="594360" y="15240"/>
                  </a:lnTo>
                  <a:lnTo>
                    <a:pt x="609587" y="15240"/>
                  </a:lnTo>
                  <a:lnTo>
                    <a:pt x="609587" y="0"/>
                  </a:lnTo>
                  <a:close/>
                </a:path>
                <a:path w="2794000" h="15239">
                  <a:moveTo>
                    <a:pt x="649211" y="0"/>
                  </a:moveTo>
                  <a:lnTo>
                    <a:pt x="633984" y="0"/>
                  </a:lnTo>
                  <a:lnTo>
                    <a:pt x="633984" y="15240"/>
                  </a:lnTo>
                  <a:lnTo>
                    <a:pt x="649211" y="15240"/>
                  </a:lnTo>
                  <a:lnTo>
                    <a:pt x="649211" y="0"/>
                  </a:lnTo>
                  <a:close/>
                </a:path>
                <a:path w="2794000" h="15239">
                  <a:moveTo>
                    <a:pt x="688848" y="0"/>
                  </a:moveTo>
                  <a:lnTo>
                    <a:pt x="673595" y="0"/>
                  </a:lnTo>
                  <a:lnTo>
                    <a:pt x="673595" y="15240"/>
                  </a:lnTo>
                  <a:lnTo>
                    <a:pt x="688848" y="15240"/>
                  </a:lnTo>
                  <a:lnTo>
                    <a:pt x="688848" y="0"/>
                  </a:lnTo>
                  <a:close/>
                </a:path>
                <a:path w="2794000" h="15239">
                  <a:moveTo>
                    <a:pt x="728472" y="0"/>
                  </a:moveTo>
                  <a:lnTo>
                    <a:pt x="713219" y="0"/>
                  </a:lnTo>
                  <a:lnTo>
                    <a:pt x="713219" y="15240"/>
                  </a:lnTo>
                  <a:lnTo>
                    <a:pt x="728472" y="15240"/>
                  </a:lnTo>
                  <a:lnTo>
                    <a:pt x="728472" y="0"/>
                  </a:lnTo>
                  <a:close/>
                </a:path>
                <a:path w="2794000" h="15239">
                  <a:moveTo>
                    <a:pt x="768096" y="0"/>
                  </a:moveTo>
                  <a:lnTo>
                    <a:pt x="752856" y="0"/>
                  </a:lnTo>
                  <a:lnTo>
                    <a:pt x="752856" y="15240"/>
                  </a:lnTo>
                  <a:lnTo>
                    <a:pt x="768096" y="15240"/>
                  </a:lnTo>
                  <a:lnTo>
                    <a:pt x="768096" y="0"/>
                  </a:lnTo>
                  <a:close/>
                </a:path>
                <a:path w="2794000" h="15239">
                  <a:moveTo>
                    <a:pt x="807720" y="0"/>
                  </a:moveTo>
                  <a:lnTo>
                    <a:pt x="792480" y="0"/>
                  </a:lnTo>
                  <a:lnTo>
                    <a:pt x="792480" y="15240"/>
                  </a:lnTo>
                  <a:lnTo>
                    <a:pt x="807720" y="15240"/>
                  </a:lnTo>
                  <a:lnTo>
                    <a:pt x="807720" y="0"/>
                  </a:lnTo>
                  <a:close/>
                </a:path>
                <a:path w="2794000" h="15239">
                  <a:moveTo>
                    <a:pt x="847344" y="0"/>
                  </a:moveTo>
                  <a:lnTo>
                    <a:pt x="832104" y="0"/>
                  </a:lnTo>
                  <a:lnTo>
                    <a:pt x="832104" y="15240"/>
                  </a:lnTo>
                  <a:lnTo>
                    <a:pt x="847344" y="15240"/>
                  </a:lnTo>
                  <a:lnTo>
                    <a:pt x="847344" y="0"/>
                  </a:lnTo>
                  <a:close/>
                </a:path>
                <a:path w="2794000" h="15239">
                  <a:moveTo>
                    <a:pt x="886968" y="0"/>
                  </a:moveTo>
                  <a:lnTo>
                    <a:pt x="871728" y="0"/>
                  </a:lnTo>
                  <a:lnTo>
                    <a:pt x="871728" y="15240"/>
                  </a:lnTo>
                  <a:lnTo>
                    <a:pt x="886968" y="15240"/>
                  </a:lnTo>
                  <a:lnTo>
                    <a:pt x="886968" y="0"/>
                  </a:lnTo>
                  <a:close/>
                </a:path>
                <a:path w="2794000" h="15239">
                  <a:moveTo>
                    <a:pt x="926592" y="0"/>
                  </a:moveTo>
                  <a:lnTo>
                    <a:pt x="911352" y="0"/>
                  </a:lnTo>
                  <a:lnTo>
                    <a:pt x="911352" y="15240"/>
                  </a:lnTo>
                  <a:lnTo>
                    <a:pt x="926592" y="15240"/>
                  </a:lnTo>
                  <a:lnTo>
                    <a:pt x="926592" y="0"/>
                  </a:lnTo>
                  <a:close/>
                </a:path>
                <a:path w="2794000" h="15239">
                  <a:moveTo>
                    <a:pt x="967740" y="0"/>
                  </a:moveTo>
                  <a:lnTo>
                    <a:pt x="952487" y="0"/>
                  </a:lnTo>
                  <a:lnTo>
                    <a:pt x="952487" y="15240"/>
                  </a:lnTo>
                  <a:lnTo>
                    <a:pt x="967740" y="15240"/>
                  </a:lnTo>
                  <a:lnTo>
                    <a:pt x="967740" y="0"/>
                  </a:lnTo>
                  <a:close/>
                </a:path>
                <a:path w="2794000" h="15239">
                  <a:moveTo>
                    <a:pt x="1007364" y="0"/>
                  </a:moveTo>
                  <a:lnTo>
                    <a:pt x="992111" y="0"/>
                  </a:lnTo>
                  <a:lnTo>
                    <a:pt x="992111" y="15240"/>
                  </a:lnTo>
                  <a:lnTo>
                    <a:pt x="1007364" y="15240"/>
                  </a:lnTo>
                  <a:lnTo>
                    <a:pt x="1007364" y="0"/>
                  </a:lnTo>
                  <a:close/>
                </a:path>
                <a:path w="2794000" h="15239">
                  <a:moveTo>
                    <a:pt x="1046988" y="0"/>
                  </a:moveTo>
                  <a:lnTo>
                    <a:pt x="1031748" y="0"/>
                  </a:lnTo>
                  <a:lnTo>
                    <a:pt x="1031748" y="15240"/>
                  </a:lnTo>
                  <a:lnTo>
                    <a:pt x="1046988" y="15240"/>
                  </a:lnTo>
                  <a:lnTo>
                    <a:pt x="1046988" y="0"/>
                  </a:lnTo>
                  <a:close/>
                </a:path>
                <a:path w="2794000" h="15239">
                  <a:moveTo>
                    <a:pt x="1086612" y="0"/>
                  </a:moveTo>
                  <a:lnTo>
                    <a:pt x="1071372" y="0"/>
                  </a:lnTo>
                  <a:lnTo>
                    <a:pt x="1071372" y="15240"/>
                  </a:lnTo>
                  <a:lnTo>
                    <a:pt x="1086612" y="15240"/>
                  </a:lnTo>
                  <a:lnTo>
                    <a:pt x="1086612" y="0"/>
                  </a:lnTo>
                  <a:close/>
                </a:path>
                <a:path w="2794000" h="15239">
                  <a:moveTo>
                    <a:pt x="1126236" y="0"/>
                  </a:moveTo>
                  <a:lnTo>
                    <a:pt x="1110996" y="0"/>
                  </a:lnTo>
                  <a:lnTo>
                    <a:pt x="1110996" y="15240"/>
                  </a:lnTo>
                  <a:lnTo>
                    <a:pt x="1126236" y="15240"/>
                  </a:lnTo>
                  <a:lnTo>
                    <a:pt x="1126236" y="0"/>
                  </a:lnTo>
                  <a:close/>
                </a:path>
                <a:path w="2794000" h="15239">
                  <a:moveTo>
                    <a:pt x="1165860" y="0"/>
                  </a:moveTo>
                  <a:lnTo>
                    <a:pt x="1150620" y="0"/>
                  </a:lnTo>
                  <a:lnTo>
                    <a:pt x="1150620" y="15240"/>
                  </a:lnTo>
                  <a:lnTo>
                    <a:pt x="1165860" y="15240"/>
                  </a:lnTo>
                  <a:lnTo>
                    <a:pt x="1165860" y="0"/>
                  </a:lnTo>
                  <a:close/>
                </a:path>
                <a:path w="2794000" h="15239">
                  <a:moveTo>
                    <a:pt x="1205484" y="0"/>
                  </a:moveTo>
                  <a:lnTo>
                    <a:pt x="1190244" y="0"/>
                  </a:lnTo>
                  <a:lnTo>
                    <a:pt x="1190244" y="15240"/>
                  </a:lnTo>
                  <a:lnTo>
                    <a:pt x="1205484" y="15240"/>
                  </a:lnTo>
                  <a:lnTo>
                    <a:pt x="1205484" y="0"/>
                  </a:lnTo>
                  <a:close/>
                </a:path>
                <a:path w="2794000" h="15239">
                  <a:moveTo>
                    <a:pt x="1245095" y="0"/>
                  </a:moveTo>
                  <a:lnTo>
                    <a:pt x="1229868" y="0"/>
                  </a:lnTo>
                  <a:lnTo>
                    <a:pt x="1229868" y="15240"/>
                  </a:lnTo>
                  <a:lnTo>
                    <a:pt x="1245095" y="15240"/>
                  </a:lnTo>
                  <a:lnTo>
                    <a:pt x="1245095" y="0"/>
                  </a:lnTo>
                  <a:close/>
                </a:path>
                <a:path w="2794000" h="15239">
                  <a:moveTo>
                    <a:pt x="1284732" y="0"/>
                  </a:moveTo>
                  <a:lnTo>
                    <a:pt x="1269492" y="0"/>
                  </a:lnTo>
                  <a:lnTo>
                    <a:pt x="1269492" y="15240"/>
                  </a:lnTo>
                  <a:lnTo>
                    <a:pt x="1284732" y="15240"/>
                  </a:lnTo>
                  <a:lnTo>
                    <a:pt x="1284732" y="0"/>
                  </a:lnTo>
                  <a:close/>
                </a:path>
                <a:path w="2794000" h="15239">
                  <a:moveTo>
                    <a:pt x="1324356" y="0"/>
                  </a:moveTo>
                  <a:lnTo>
                    <a:pt x="1309103" y="0"/>
                  </a:lnTo>
                  <a:lnTo>
                    <a:pt x="1309103" y="15240"/>
                  </a:lnTo>
                  <a:lnTo>
                    <a:pt x="1324356" y="15240"/>
                  </a:lnTo>
                  <a:lnTo>
                    <a:pt x="1324356" y="0"/>
                  </a:lnTo>
                  <a:close/>
                </a:path>
                <a:path w="2794000" h="15239">
                  <a:moveTo>
                    <a:pt x="1363980" y="0"/>
                  </a:moveTo>
                  <a:lnTo>
                    <a:pt x="1348740" y="0"/>
                  </a:lnTo>
                  <a:lnTo>
                    <a:pt x="1348740" y="15240"/>
                  </a:lnTo>
                  <a:lnTo>
                    <a:pt x="1363980" y="15240"/>
                  </a:lnTo>
                  <a:lnTo>
                    <a:pt x="1363980" y="0"/>
                  </a:lnTo>
                  <a:close/>
                </a:path>
                <a:path w="2794000" h="15239">
                  <a:moveTo>
                    <a:pt x="1403604" y="0"/>
                  </a:moveTo>
                  <a:lnTo>
                    <a:pt x="1388364" y="0"/>
                  </a:lnTo>
                  <a:lnTo>
                    <a:pt x="1388364" y="15240"/>
                  </a:lnTo>
                  <a:lnTo>
                    <a:pt x="1403604" y="15240"/>
                  </a:lnTo>
                  <a:lnTo>
                    <a:pt x="1403604" y="0"/>
                  </a:lnTo>
                  <a:close/>
                </a:path>
                <a:path w="2794000" h="15239">
                  <a:moveTo>
                    <a:pt x="1443228" y="0"/>
                  </a:moveTo>
                  <a:lnTo>
                    <a:pt x="1427988" y="0"/>
                  </a:lnTo>
                  <a:lnTo>
                    <a:pt x="1427988" y="15240"/>
                  </a:lnTo>
                  <a:lnTo>
                    <a:pt x="1443228" y="15240"/>
                  </a:lnTo>
                  <a:lnTo>
                    <a:pt x="1443228" y="0"/>
                  </a:lnTo>
                  <a:close/>
                </a:path>
                <a:path w="2794000" h="15239">
                  <a:moveTo>
                    <a:pt x="1482852" y="0"/>
                  </a:moveTo>
                  <a:lnTo>
                    <a:pt x="1467612" y="0"/>
                  </a:lnTo>
                  <a:lnTo>
                    <a:pt x="1467612" y="15240"/>
                  </a:lnTo>
                  <a:lnTo>
                    <a:pt x="1482852" y="15240"/>
                  </a:lnTo>
                  <a:lnTo>
                    <a:pt x="1482852" y="0"/>
                  </a:lnTo>
                  <a:close/>
                </a:path>
                <a:path w="2794000" h="15239">
                  <a:moveTo>
                    <a:pt x="1522476" y="0"/>
                  </a:moveTo>
                  <a:lnTo>
                    <a:pt x="1507236" y="0"/>
                  </a:lnTo>
                  <a:lnTo>
                    <a:pt x="1507236" y="15240"/>
                  </a:lnTo>
                  <a:lnTo>
                    <a:pt x="1522476" y="15240"/>
                  </a:lnTo>
                  <a:lnTo>
                    <a:pt x="1522476" y="0"/>
                  </a:lnTo>
                  <a:close/>
                </a:path>
                <a:path w="2794000" h="15239">
                  <a:moveTo>
                    <a:pt x="1562087" y="0"/>
                  </a:moveTo>
                  <a:lnTo>
                    <a:pt x="1546860" y="0"/>
                  </a:lnTo>
                  <a:lnTo>
                    <a:pt x="1546860" y="15240"/>
                  </a:lnTo>
                  <a:lnTo>
                    <a:pt x="1562087" y="15240"/>
                  </a:lnTo>
                  <a:lnTo>
                    <a:pt x="1562087" y="0"/>
                  </a:lnTo>
                  <a:close/>
                </a:path>
                <a:path w="2794000" h="15239">
                  <a:moveTo>
                    <a:pt x="1601724" y="0"/>
                  </a:moveTo>
                  <a:lnTo>
                    <a:pt x="1586484" y="0"/>
                  </a:lnTo>
                  <a:lnTo>
                    <a:pt x="1586484" y="15240"/>
                  </a:lnTo>
                  <a:lnTo>
                    <a:pt x="1601724" y="15240"/>
                  </a:lnTo>
                  <a:lnTo>
                    <a:pt x="1601724" y="0"/>
                  </a:lnTo>
                  <a:close/>
                </a:path>
                <a:path w="2794000" h="15239">
                  <a:moveTo>
                    <a:pt x="1641348" y="0"/>
                  </a:moveTo>
                  <a:lnTo>
                    <a:pt x="1626095" y="0"/>
                  </a:lnTo>
                  <a:lnTo>
                    <a:pt x="1626095" y="15240"/>
                  </a:lnTo>
                  <a:lnTo>
                    <a:pt x="1641348" y="15240"/>
                  </a:lnTo>
                  <a:lnTo>
                    <a:pt x="1641348" y="0"/>
                  </a:lnTo>
                  <a:close/>
                </a:path>
                <a:path w="2794000" h="15239">
                  <a:moveTo>
                    <a:pt x="1680972" y="0"/>
                  </a:moveTo>
                  <a:lnTo>
                    <a:pt x="1665732" y="0"/>
                  </a:lnTo>
                  <a:lnTo>
                    <a:pt x="1665732" y="15240"/>
                  </a:lnTo>
                  <a:lnTo>
                    <a:pt x="1680972" y="15240"/>
                  </a:lnTo>
                  <a:lnTo>
                    <a:pt x="1680972" y="0"/>
                  </a:lnTo>
                  <a:close/>
                </a:path>
                <a:path w="2794000" h="15239">
                  <a:moveTo>
                    <a:pt x="1720596" y="0"/>
                  </a:moveTo>
                  <a:lnTo>
                    <a:pt x="1705356" y="0"/>
                  </a:lnTo>
                  <a:lnTo>
                    <a:pt x="1705356" y="15240"/>
                  </a:lnTo>
                  <a:lnTo>
                    <a:pt x="1720596" y="15240"/>
                  </a:lnTo>
                  <a:lnTo>
                    <a:pt x="1720596" y="0"/>
                  </a:lnTo>
                  <a:close/>
                </a:path>
                <a:path w="2794000" h="15239">
                  <a:moveTo>
                    <a:pt x="1760220" y="0"/>
                  </a:moveTo>
                  <a:lnTo>
                    <a:pt x="1744980" y="0"/>
                  </a:lnTo>
                  <a:lnTo>
                    <a:pt x="1744980" y="15240"/>
                  </a:lnTo>
                  <a:lnTo>
                    <a:pt x="1760220" y="15240"/>
                  </a:lnTo>
                  <a:lnTo>
                    <a:pt x="1760220" y="0"/>
                  </a:lnTo>
                  <a:close/>
                </a:path>
                <a:path w="2794000" h="15239">
                  <a:moveTo>
                    <a:pt x="1799844" y="0"/>
                  </a:moveTo>
                  <a:lnTo>
                    <a:pt x="1784604" y="0"/>
                  </a:lnTo>
                  <a:lnTo>
                    <a:pt x="1784604" y="15240"/>
                  </a:lnTo>
                  <a:lnTo>
                    <a:pt x="1799844" y="15240"/>
                  </a:lnTo>
                  <a:lnTo>
                    <a:pt x="1799844" y="0"/>
                  </a:lnTo>
                  <a:close/>
                </a:path>
                <a:path w="2794000" h="15239">
                  <a:moveTo>
                    <a:pt x="1839468" y="0"/>
                  </a:moveTo>
                  <a:lnTo>
                    <a:pt x="1824228" y="0"/>
                  </a:lnTo>
                  <a:lnTo>
                    <a:pt x="1824228" y="15240"/>
                  </a:lnTo>
                  <a:lnTo>
                    <a:pt x="1839468" y="15240"/>
                  </a:lnTo>
                  <a:lnTo>
                    <a:pt x="1839468" y="0"/>
                  </a:lnTo>
                  <a:close/>
                </a:path>
                <a:path w="2794000" h="15239">
                  <a:moveTo>
                    <a:pt x="1880616" y="0"/>
                  </a:moveTo>
                  <a:lnTo>
                    <a:pt x="1863852" y="0"/>
                  </a:lnTo>
                  <a:lnTo>
                    <a:pt x="1863852" y="15240"/>
                  </a:lnTo>
                  <a:lnTo>
                    <a:pt x="1880616" y="15240"/>
                  </a:lnTo>
                  <a:lnTo>
                    <a:pt x="1880616" y="0"/>
                  </a:lnTo>
                  <a:close/>
                </a:path>
                <a:path w="2794000" h="15239">
                  <a:moveTo>
                    <a:pt x="1920240" y="0"/>
                  </a:moveTo>
                  <a:lnTo>
                    <a:pt x="1904987" y="0"/>
                  </a:lnTo>
                  <a:lnTo>
                    <a:pt x="1904987" y="15240"/>
                  </a:lnTo>
                  <a:lnTo>
                    <a:pt x="1920240" y="15240"/>
                  </a:lnTo>
                  <a:lnTo>
                    <a:pt x="1920240" y="0"/>
                  </a:lnTo>
                  <a:close/>
                </a:path>
                <a:path w="2794000" h="15239">
                  <a:moveTo>
                    <a:pt x="1959864" y="0"/>
                  </a:moveTo>
                  <a:lnTo>
                    <a:pt x="1944624" y="0"/>
                  </a:lnTo>
                  <a:lnTo>
                    <a:pt x="1944624" y="15240"/>
                  </a:lnTo>
                  <a:lnTo>
                    <a:pt x="1959864" y="15240"/>
                  </a:lnTo>
                  <a:lnTo>
                    <a:pt x="1959864" y="0"/>
                  </a:lnTo>
                  <a:close/>
                </a:path>
                <a:path w="2794000" h="15239">
                  <a:moveTo>
                    <a:pt x="1999488" y="0"/>
                  </a:moveTo>
                  <a:lnTo>
                    <a:pt x="1984248" y="0"/>
                  </a:lnTo>
                  <a:lnTo>
                    <a:pt x="1984248" y="15240"/>
                  </a:lnTo>
                  <a:lnTo>
                    <a:pt x="1999488" y="15240"/>
                  </a:lnTo>
                  <a:lnTo>
                    <a:pt x="1999488" y="0"/>
                  </a:lnTo>
                  <a:close/>
                </a:path>
                <a:path w="2794000" h="15239">
                  <a:moveTo>
                    <a:pt x="2039112" y="0"/>
                  </a:moveTo>
                  <a:lnTo>
                    <a:pt x="2023872" y="0"/>
                  </a:lnTo>
                  <a:lnTo>
                    <a:pt x="2023872" y="15240"/>
                  </a:lnTo>
                  <a:lnTo>
                    <a:pt x="2039112" y="15240"/>
                  </a:lnTo>
                  <a:lnTo>
                    <a:pt x="2039112" y="0"/>
                  </a:lnTo>
                  <a:close/>
                </a:path>
                <a:path w="2794000" h="15239">
                  <a:moveTo>
                    <a:pt x="2078736" y="0"/>
                  </a:moveTo>
                  <a:lnTo>
                    <a:pt x="2063496" y="0"/>
                  </a:lnTo>
                  <a:lnTo>
                    <a:pt x="2063496" y="15240"/>
                  </a:lnTo>
                  <a:lnTo>
                    <a:pt x="2078736" y="15240"/>
                  </a:lnTo>
                  <a:lnTo>
                    <a:pt x="2078736" y="0"/>
                  </a:lnTo>
                  <a:close/>
                </a:path>
                <a:path w="2794000" h="15239">
                  <a:moveTo>
                    <a:pt x="2118360" y="0"/>
                  </a:moveTo>
                  <a:lnTo>
                    <a:pt x="2103120" y="0"/>
                  </a:lnTo>
                  <a:lnTo>
                    <a:pt x="2103120" y="15240"/>
                  </a:lnTo>
                  <a:lnTo>
                    <a:pt x="2118360" y="15240"/>
                  </a:lnTo>
                  <a:lnTo>
                    <a:pt x="2118360" y="0"/>
                  </a:lnTo>
                  <a:close/>
                </a:path>
                <a:path w="2794000" h="15239">
                  <a:moveTo>
                    <a:pt x="2157984" y="0"/>
                  </a:moveTo>
                  <a:lnTo>
                    <a:pt x="2142744" y="0"/>
                  </a:lnTo>
                  <a:lnTo>
                    <a:pt x="2142744" y="15240"/>
                  </a:lnTo>
                  <a:lnTo>
                    <a:pt x="2157984" y="15240"/>
                  </a:lnTo>
                  <a:lnTo>
                    <a:pt x="2157984" y="0"/>
                  </a:lnTo>
                  <a:close/>
                </a:path>
                <a:path w="2794000" h="15239">
                  <a:moveTo>
                    <a:pt x="2197608" y="0"/>
                  </a:moveTo>
                  <a:lnTo>
                    <a:pt x="2182368" y="0"/>
                  </a:lnTo>
                  <a:lnTo>
                    <a:pt x="2182368" y="15240"/>
                  </a:lnTo>
                  <a:lnTo>
                    <a:pt x="2197608" y="15240"/>
                  </a:lnTo>
                  <a:lnTo>
                    <a:pt x="2197608" y="0"/>
                  </a:lnTo>
                  <a:close/>
                </a:path>
                <a:path w="2794000" h="15239">
                  <a:moveTo>
                    <a:pt x="2237232" y="0"/>
                  </a:moveTo>
                  <a:lnTo>
                    <a:pt x="2221992" y="0"/>
                  </a:lnTo>
                  <a:lnTo>
                    <a:pt x="2221992" y="15240"/>
                  </a:lnTo>
                  <a:lnTo>
                    <a:pt x="2237232" y="15240"/>
                  </a:lnTo>
                  <a:lnTo>
                    <a:pt x="2237232" y="0"/>
                  </a:lnTo>
                  <a:close/>
                </a:path>
                <a:path w="2794000" h="15239">
                  <a:moveTo>
                    <a:pt x="2276856" y="0"/>
                  </a:moveTo>
                  <a:lnTo>
                    <a:pt x="2261616" y="0"/>
                  </a:lnTo>
                  <a:lnTo>
                    <a:pt x="2261616" y="15240"/>
                  </a:lnTo>
                  <a:lnTo>
                    <a:pt x="2276856" y="15240"/>
                  </a:lnTo>
                  <a:lnTo>
                    <a:pt x="2276856" y="0"/>
                  </a:lnTo>
                  <a:close/>
                </a:path>
                <a:path w="2794000" h="15239">
                  <a:moveTo>
                    <a:pt x="2316480" y="0"/>
                  </a:moveTo>
                  <a:lnTo>
                    <a:pt x="2301240" y="0"/>
                  </a:lnTo>
                  <a:lnTo>
                    <a:pt x="2301240" y="15240"/>
                  </a:lnTo>
                  <a:lnTo>
                    <a:pt x="2316480" y="15240"/>
                  </a:lnTo>
                  <a:lnTo>
                    <a:pt x="2316480" y="0"/>
                  </a:lnTo>
                  <a:close/>
                </a:path>
                <a:path w="2794000" h="15239">
                  <a:moveTo>
                    <a:pt x="2356104" y="0"/>
                  </a:moveTo>
                  <a:lnTo>
                    <a:pt x="2340864" y="0"/>
                  </a:lnTo>
                  <a:lnTo>
                    <a:pt x="2340864" y="15240"/>
                  </a:lnTo>
                  <a:lnTo>
                    <a:pt x="2356104" y="15240"/>
                  </a:lnTo>
                  <a:lnTo>
                    <a:pt x="2356104" y="0"/>
                  </a:lnTo>
                  <a:close/>
                </a:path>
                <a:path w="2794000" h="15239">
                  <a:moveTo>
                    <a:pt x="2395728" y="0"/>
                  </a:moveTo>
                  <a:lnTo>
                    <a:pt x="2380488" y="0"/>
                  </a:lnTo>
                  <a:lnTo>
                    <a:pt x="2380488" y="15240"/>
                  </a:lnTo>
                  <a:lnTo>
                    <a:pt x="2395728" y="15240"/>
                  </a:lnTo>
                  <a:lnTo>
                    <a:pt x="2395728" y="0"/>
                  </a:lnTo>
                  <a:close/>
                </a:path>
                <a:path w="2794000" h="15239">
                  <a:moveTo>
                    <a:pt x="2435352" y="0"/>
                  </a:moveTo>
                  <a:lnTo>
                    <a:pt x="2420112" y="0"/>
                  </a:lnTo>
                  <a:lnTo>
                    <a:pt x="2420112" y="15240"/>
                  </a:lnTo>
                  <a:lnTo>
                    <a:pt x="2435352" y="15240"/>
                  </a:lnTo>
                  <a:lnTo>
                    <a:pt x="2435352" y="0"/>
                  </a:lnTo>
                  <a:close/>
                </a:path>
                <a:path w="2794000" h="15239">
                  <a:moveTo>
                    <a:pt x="2474976" y="0"/>
                  </a:moveTo>
                  <a:lnTo>
                    <a:pt x="2459736" y="0"/>
                  </a:lnTo>
                  <a:lnTo>
                    <a:pt x="2459736" y="15240"/>
                  </a:lnTo>
                  <a:lnTo>
                    <a:pt x="2474976" y="15240"/>
                  </a:lnTo>
                  <a:lnTo>
                    <a:pt x="2474976" y="0"/>
                  </a:lnTo>
                  <a:close/>
                </a:path>
                <a:path w="2794000" h="15239">
                  <a:moveTo>
                    <a:pt x="2514600" y="0"/>
                  </a:moveTo>
                  <a:lnTo>
                    <a:pt x="2499360" y="0"/>
                  </a:lnTo>
                  <a:lnTo>
                    <a:pt x="2499360" y="15240"/>
                  </a:lnTo>
                  <a:lnTo>
                    <a:pt x="2514600" y="15240"/>
                  </a:lnTo>
                  <a:lnTo>
                    <a:pt x="2514600" y="0"/>
                  </a:lnTo>
                  <a:close/>
                </a:path>
                <a:path w="2794000" h="15239">
                  <a:moveTo>
                    <a:pt x="2555748" y="0"/>
                  </a:moveTo>
                  <a:lnTo>
                    <a:pt x="2540508" y="0"/>
                  </a:lnTo>
                  <a:lnTo>
                    <a:pt x="2540508" y="15240"/>
                  </a:lnTo>
                  <a:lnTo>
                    <a:pt x="2555748" y="15240"/>
                  </a:lnTo>
                  <a:lnTo>
                    <a:pt x="2555748" y="0"/>
                  </a:lnTo>
                  <a:close/>
                </a:path>
                <a:path w="2794000" h="15239">
                  <a:moveTo>
                    <a:pt x="2595372" y="0"/>
                  </a:moveTo>
                  <a:lnTo>
                    <a:pt x="2580132" y="0"/>
                  </a:lnTo>
                  <a:lnTo>
                    <a:pt x="2580132" y="15240"/>
                  </a:lnTo>
                  <a:lnTo>
                    <a:pt x="2595372" y="15240"/>
                  </a:lnTo>
                  <a:lnTo>
                    <a:pt x="2595372" y="0"/>
                  </a:lnTo>
                  <a:close/>
                </a:path>
                <a:path w="2794000" h="15239">
                  <a:moveTo>
                    <a:pt x="2634996" y="0"/>
                  </a:moveTo>
                  <a:lnTo>
                    <a:pt x="2619756" y="0"/>
                  </a:lnTo>
                  <a:lnTo>
                    <a:pt x="2619756" y="15240"/>
                  </a:lnTo>
                  <a:lnTo>
                    <a:pt x="2634996" y="15240"/>
                  </a:lnTo>
                  <a:lnTo>
                    <a:pt x="2634996" y="0"/>
                  </a:lnTo>
                  <a:close/>
                </a:path>
                <a:path w="2794000" h="15239">
                  <a:moveTo>
                    <a:pt x="2674607" y="0"/>
                  </a:moveTo>
                  <a:lnTo>
                    <a:pt x="2659380" y="0"/>
                  </a:lnTo>
                  <a:lnTo>
                    <a:pt x="2659380" y="15240"/>
                  </a:lnTo>
                  <a:lnTo>
                    <a:pt x="2674607" y="15240"/>
                  </a:lnTo>
                  <a:lnTo>
                    <a:pt x="2674607" y="0"/>
                  </a:lnTo>
                  <a:close/>
                </a:path>
                <a:path w="2794000" h="15239">
                  <a:moveTo>
                    <a:pt x="2714244" y="0"/>
                  </a:moveTo>
                  <a:lnTo>
                    <a:pt x="2698991" y="0"/>
                  </a:lnTo>
                  <a:lnTo>
                    <a:pt x="2698991" y="15240"/>
                  </a:lnTo>
                  <a:lnTo>
                    <a:pt x="2714244" y="15240"/>
                  </a:lnTo>
                  <a:lnTo>
                    <a:pt x="2714244" y="0"/>
                  </a:lnTo>
                  <a:close/>
                </a:path>
                <a:path w="2794000" h="15239">
                  <a:moveTo>
                    <a:pt x="2753855" y="0"/>
                  </a:moveTo>
                  <a:lnTo>
                    <a:pt x="2738628" y="0"/>
                  </a:lnTo>
                  <a:lnTo>
                    <a:pt x="2738628" y="15240"/>
                  </a:lnTo>
                  <a:lnTo>
                    <a:pt x="2753855" y="15240"/>
                  </a:lnTo>
                  <a:lnTo>
                    <a:pt x="2753855" y="0"/>
                  </a:lnTo>
                  <a:close/>
                </a:path>
                <a:path w="2794000" h="15239">
                  <a:moveTo>
                    <a:pt x="2793492" y="0"/>
                  </a:moveTo>
                  <a:lnTo>
                    <a:pt x="2778239" y="0"/>
                  </a:lnTo>
                  <a:lnTo>
                    <a:pt x="2778239" y="15240"/>
                  </a:lnTo>
                  <a:lnTo>
                    <a:pt x="2793492" y="15240"/>
                  </a:lnTo>
                  <a:lnTo>
                    <a:pt x="2793492" y="0"/>
                  </a:lnTo>
                  <a:close/>
                </a:path>
              </a:pathLst>
            </a:custGeom>
            <a:solidFill>
              <a:srgbClr val="000000"/>
            </a:solidFill>
          </p:spPr>
          <p:txBody>
            <a:bodyPr wrap="square" lIns="0" tIns="0" rIns="0" bIns="0" rtlCol="0"/>
            <a:lstStyle/>
            <a:p>
              <a:endParaRPr/>
            </a:p>
          </p:txBody>
        </p:sp>
        <p:sp>
          <p:nvSpPr>
            <p:cNvPr id="134" name="object 134"/>
            <p:cNvSpPr/>
            <p:nvPr/>
          </p:nvSpPr>
          <p:spPr>
            <a:xfrm>
              <a:off x="5172443" y="5193804"/>
              <a:ext cx="1484630" cy="15240"/>
            </a:xfrm>
            <a:custGeom>
              <a:avLst/>
              <a:gdLst/>
              <a:ahLst/>
              <a:cxnLst/>
              <a:rect l="l" t="t" r="r" b="b"/>
              <a:pathLst>
                <a:path w="1484629" h="15239">
                  <a:moveTo>
                    <a:pt x="15252" y="0"/>
                  </a:moveTo>
                  <a:lnTo>
                    <a:pt x="0" y="0"/>
                  </a:lnTo>
                  <a:lnTo>
                    <a:pt x="0" y="15240"/>
                  </a:lnTo>
                  <a:lnTo>
                    <a:pt x="15252" y="15240"/>
                  </a:lnTo>
                  <a:lnTo>
                    <a:pt x="15252" y="0"/>
                  </a:lnTo>
                  <a:close/>
                </a:path>
                <a:path w="1484629" h="15239">
                  <a:moveTo>
                    <a:pt x="56400" y="0"/>
                  </a:moveTo>
                  <a:lnTo>
                    <a:pt x="41160" y="0"/>
                  </a:lnTo>
                  <a:lnTo>
                    <a:pt x="41160" y="15240"/>
                  </a:lnTo>
                  <a:lnTo>
                    <a:pt x="56400" y="15240"/>
                  </a:lnTo>
                  <a:lnTo>
                    <a:pt x="56400" y="0"/>
                  </a:lnTo>
                  <a:close/>
                </a:path>
                <a:path w="1484629" h="15239">
                  <a:moveTo>
                    <a:pt x="96024" y="0"/>
                  </a:moveTo>
                  <a:lnTo>
                    <a:pt x="80784" y="0"/>
                  </a:lnTo>
                  <a:lnTo>
                    <a:pt x="80784" y="15240"/>
                  </a:lnTo>
                  <a:lnTo>
                    <a:pt x="96024" y="15240"/>
                  </a:lnTo>
                  <a:lnTo>
                    <a:pt x="96024" y="0"/>
                  </a:lnTo>
                  <a:close/>
                </a:path>
                <a:path w="1484629" h="15239">
                  <a:moveTo>
                    <a:pt x="135648" y="0"/>
                  </a:moveTo>
                  <a:lnTo>
                    <a:pt x="120408" y="0"/>
                  </a:lnTo>
                  <a:lnTo>
                    <a:pt x="120408" y="15240"/>
                  </a:lnTo>
                  <a:lnTo>
                    <a:pt x="135648" y="15240"/>
                  </a:lnTo>
                  <a:lnTo>
                    <a:pt x="135648" y="0"/>
                  </a:lnTo>
                  <a:close/>
                </a:path>
                <a:path w="1484629" h="15239">
                  <a:moveTo>
                    <a:pt x="175272" y="0"/>
                  </a:moveTo>
                  <a:lnTo>
                    <a:pt x="160032" y="0"/>
                  </a:lnTo>
                  <a:lnTo>
                    <a:pt x="160032" y="15240"/>
                  </a:lnTo>
                  <a:lnTo>
                    <a:pt x="175272" y="15240"/>
                  </a:lnTo>
                  <a:lnTo>
                    <a:pt x="175272" y="0"/>
                  </a:lnTo>
                  <a:close/>
                </a:path>
                <a:path w="1484629" h="15239">
                  <a:moveTo>
                    <a:pt x="214884" y="0"/>
                  </a:moveTo>
                  <a:lnTo>
                    <a:pt x="199656" y="0"/>
                  </a:lnTo>
                  <a:lnTo>
                    <a:pt x="199656" y="15240"/>
                  </a:lnTo>
                  <a:lnTo>
                    <a:pt x="214884" y="15240"/>
                  </a:lnTo>
                  <a:lnTo>
                    <a:pt x="214884" y="0"/>
                  </a:lnTo>
                  <a:close/>
                </a:path>
                <a:path w="1484629" h="15239">
                  <a:moveTo>
                    <a:pt x="254520" y="0"/>
                  </a:moveTo>
                  <a:lnTo>
                    <a:pt x="239268" y="0"/>
                  </a:lnTo>
                  <a:lnTo>
                    <a:pt x="239268" y="15240"/>
                  </a:lnTo>
                  <a:lnTo>
                    <a:pt x="254520" y="15240"/>
                  </a:lnTo>
                  <a:lnTo>
                    <a:pt x="254520" y="0"/>
                  </a:lnTo>
                  <a:close/>
                </a:path>
                <a:path w="1484629" h="15239">
                  <a:moveTo>
                    <a:pt x="294144" y="0"/>
                  </a:moveTo>
                  <a:lnTo>
                    <a:pt x="278904" y="0"/>
                  </a:lnTo>
                  <a:lnTo>
                    <a:pt x="278904" y="15240"/>
                  </a:lnTo>
                  <a:lnTo>
                    <a:pt x="294144" y="15240"/>
                  </a:lnTo>
                  <a:lnTo>
                    <a:pt x="294144" y="0"/>
                  </a:lnTo>
                  <a:close/>
                </a:path>
                <a:path w="1484629" h="15239">
                  <a:moveTo>
                    <a:pt x="333768" y="0"/>
                  </a:moveTo>
                  <a:lnTo>
                    <a:pt x="318516" y="0"/>
                  </a:lnTo>
                  <a:lnTo>
                    <a:pt x="318516" y="15240"/>
                  </a:lnTo>
                  <a:lnTo>
                    <a:pt x="333768" y="15240"/>
                  </a:lnTo>
                  <a:lnTo>
                    <a:pt x="333768" y="0"/>
                  </a:lnTo>
                  <a:close/>
                </a:path>
                <a:path w="1484629" h="15239">
                  <a:moveTo>
                    <a:pt x="373392" y="0"/>
                  </a:moveTo>
                  <a:lnTo>
                    <a:pt x="358152" y="0"/>
                  </a:lnTo>
                  <a:lnTo>
                    <a:pt x="358152" y="15240"/>
                  </a:lnTo>
                  <a:lnTo>
                    <a:pt x="373392" y="15240"/>
                  </a:lnTo>
                  <a:lnTo>
                    <a:pt x="373392" y="0"/>
                  </a:lnTo>
                  <a:close/>
                </a:path>
                <a:path w="1484629" h="15239">
                  <a:moveTo>
                    <a:pt x="413016" y="0"/>
                  </a:moveTo>
                  <a:lnTo>
                    <a:pt x="397776" y="0"/>
                  </a:lnTo>
                  <a:lnTo>
                    <a:pt x="397776" y="15240"/>
                  </a:lnTo>
                  <a:lnTo>
                    <a:pt x="413016" y="15240"/>
                  </a:lnTo>
                  <a:lnTo>
                    <a:pt x="413016" y="0"/>
                  </a:lnTo>
                  <a:close/>
                </a:path>
                <a:path w="1484629" h="15239">
                  <a:moveTo>
                    <a:pt x="452640" y="0"/>
                  </a:moveTo>
                  <a:lnTo>
                    <a:pt x="437400" y="0"/>
                  </a:lnTo>
                  <a:lnTo>
                    <a:pt x="437400" y="15240"/>
                  </a:lnTo>
                  <a:lnTo>
                    <a:pt x="452640" y="15240"/>
                  </a:lnTo>
                  <a:lnTo>
                    <a:pt x="452640" y="0"/>
                  </a:lnTo>
                  <a:close/>
                </a:path>
                <a:path w="1484629" h="15239">
                  <a:moveTo>
                    <a:pt x="492252" y="0"/>
                  </a:moveTo>
                  <a:lnTo>
                    <a:pt x="477024" y="0"/>
                  </a:lnTo>
                  <a:lnTo>
                    <a:pt x="477024" y="15240"/>
                  </a:lnTo>
                  <a:lnTo>
                    <a:pt x="492252" y="15240"/>
                  </a:lnTo>
                  <a:lnTo>
                    <a:pt x="492252" y="0"/>
                  </a:lnTo>
                  <a:close/>
                </a:path>
                <a:path w="1484629" h="15239">
                  <a:moveTo>
                    <a:pt x="531888" y="0"/>
                  </a:moveTo>
                  <a:lnTo>
                    <a:pt x="516648" y="0"/>
                  </a:lnTo>
                  <a:lnTo>
                    <a:pt x="516648" y="15240"/>
                  </a:lnTo>
                  <a:lnTo>
                    <a:pt x="531888" y="15240"/>
                  </a:lnTo>
                  <a:lnTo>
                    <a:pt x="531888" y="0"/>
                  </a:lnTo>
                  <a:close/>
                </a:path>
                <a:path w="1484629" h="15239">
                  <a:moveTo>
                    <a:pt x="571500" y="0"/>
                  </a:moveTo>
                  <a:lnTo>
                    <a:pt x="556272" y="0"/>
                  </a:lnTo>
                  <a:lnTo>
                    <a:pt x="556272" y="15240"/>
                  </a:lnTo>
                  <a:lnTo>
                    <a:pt x="571500" y="15240"/>
                  </a:lnTo>
                  <a:lnTo>
                    <a:pt x="571500" y="0"/>
                  </a:lnTo>
                  <a:close/>
                </a:path>
                <a:path w="1484629" h="15239">
                  <a:moveTo>
                    <a:pt x="611136" y="0"/>
                  </a:moveTo>
                  <a:lnTo>
                    <a:pt x="595884" y="0"/>
                  </a:lnTo>
                  <a:lnTo>
                    <a:pt x="595884" y="15240"/>
                  </a:lnTo>
                  <a:lnTo>
                    <a:pt x="611136" y="15240"/>
                  </a:lnTo>
                  <a:lnTo>
                    <a:pt x="611136" y="0"/>
                  </a:lnTo>
                  <a:close/>
                </a:path>
                <a:path w="1484629" h="15239">
                  <a:moveTo>
                    <a:pt x="650760" y="0"/>
                  </a:moveTo>
                  <a:lnTo>
                    <a:pt x="635520" y="0"/>
                  </a:lnTo>
                  <a:lnTo>
                    <a:pt x="635520" y="15240"/>
                  </a:lnTo>
                  <a:lnTo>
                    <a:pt x="650760" y="15240"/>
                  </a:lnTo>
                  <a:lnTo>
                    <a:pt x="650760" y="0"/>
                  </a:lnTo>
                  <a:close/>
                </a:path>
                <a:path w="1484629" h="15239">
                  <a:moveTo>
                    <a:pt x="690384" y="0"/>
                  </a:moveTo>
                  <a:lnTo>
                    <a:pt x="675144" y="0"/>
                  </a:lnTo>
                  <a:lnTo>
                    <a:pt x="675144" y="15240"/>
                  </a:lnTo>
                  <a:lnTo>
                    <a:pt x="690384" y="15240"/>
                  </a:lnTo>
                  <a:lnTo>
                    <a:pt x="690384" y="0"/>
                  </a:lnTo>
                  <a:close/>
                </a:path>
                <a:path w="1484629" h="15239">
                  <a:moveTo>
                    <a:pt x="730008" y="0"/>
                  </a:moveTo>
                  <a:lnTo>
                    <a:pt x="714768" y="0"/>
                  </a:lnTo>
                  <a:lnTo>
                    <a:pt x="714768" y="15240"/>
                  </a:lnTo>
                  <a:lnTo>
                    <a:pt x="730008" y="15240"/>
                  </a:lnTo>
                  <a:lnTo>
                    <a:pt x="730008" y="0"/>
                  </a:lnTo>
                  <a:close/>
                </a:path>
                <a:path w="1484629" h="15239">
                  <a:moveTo>
                    <a:pt x="769632" y="0"/>
                  </a:moveTo>
                  <a:lnTo>
                    <a:pt x="754392" y="0"/>
                  </a:lnTo>
                  <a:lnTo>
                    <a:pt x="754392" y="15240"/>
                  </a:lnTo>
                  <a:lnTo>
                    <a:pt x="769632" y="15240"/>
                  </a:lnTo>
                  <a:lnTo>
                    <a:pt x="769632" y="0"/>
                  </a:lnTo>
                  <a:close/>
                </a:path>
                <a:path w="1484629" h="15239">
                  <a:moveTo>
                    <a:pt x="809256" y="0"/>
                  </a:moveTo>
                  <a:lnTo>
                    <a:pt x="794016" y="0"/>
                  </a:lnTo>
                  <a:lnTo>
                    <a:pt x="794016" y="15240"/>
                  </a:lnTo>
                  <a:lnTo>
                    <a:pt x="809256" y="15240"/>
                  </a:lnTo>
                  <a:lnTo>
                    <a:pt x="809256" y="0"/>
                  </a:lnTo>
                  <a:close/>
                </a:path>
                <a:path w="1484629" h="15239">
                  <a:moveTo>
                    <a:pt x="848868" y="0"/>
                  </a:moveTo>
                  <a:lnTo>
                    <a:pt x="833640" y="0"/>
                  </a:lnTo>
                  <a:lnTo>
                    <a:pt x="833640" y="15240"/>
                  </a:lnTo>
                  <a:lnTo>
                    <a:pt x="848868" y="15240"/>
                  </a:lnTo>
                  <a:lnTo>
                    <a:pt x="848868" y="0"/>
                  </a:lnTo>
                  <a:close/>
                </a:path>
                <a:path w="1484629" h="15239">
                  <a:moveTo>
                    <a:pt x="888504" y="0"/>
                  </a:moveTo>
                  <a:lnTo>
                    <a:pt x="873252" y="0"/>
                  </a:lnTo>
                  <a:lnTo>
                    <a:pt x="873252" y="15240"/>
                  </a:lnTo>
                  <a:lnTo>
                    <a:pt x="888504" y="15240"/>
                  </a:lnTo>
                  <a:lnTo>
                    <a:pt x="888504" y="0"/>
                  </a:lnTo>
                  <a:close/>
                </a:path>
                <a:path w="1484629" h="15239">
                  <a:moveTo>
                    <a:pt x="928116" y="0"/>
                  </a:moveTo>
                  <a:lnTo>
                    <a:pt x="912888" y="0"/>
                  </a:lnTo>
                  <a:lnTo>
                    <a:pt x="912888" y="15240"/>
                  </a:lnTo>
                  <a:lnTo>
                    <a:pt x="928116" y="15240"/>
                  </a:lnTo>
                  <a:lnTo>
                    <a:pt x="928116" y="0"/>
                  </a:lnTo>
                  <a:close/>
                </a:path>
                <a:path w="1484629" h="15239">
                  <a:moveTo>
                    <a:pt x="967752" y="0"/>
                  </a:moveTo>
                  <a:lnTo>
                    <a:pt x="952500" y="0"/>
                  </a:lnTo>
                  <a:lnTo>
                    <a:pt x="952500" y="15240"/>
                  </a:lnTo>
                  <a:lnTo>
                    <a:pt x="967752" y="15240"/>
                  </a:lnTo>
                  <a:lnTo>
                    <a:pt x="967752" y="0"/>
                  </a:lnTo>
                  <a:close/>
                </a:path>
                <a:path w="1484629" h="15239">
                  <a:moveTo>
                    <a:pt x="1008900" y="0"/>
                  </a:moveTo>
                  <a:lnTo>
                    <a:pt x="993660" y="0"/>
                  </a:lnTo>
                  <a:lnTo>
                    <a:pt x="993660" y="15240"/>
                  </a:lnTo>
                  <a:lnTo>
                    <a:pt x="1008900" y="15240"/>
                  </a:lnTo>
                  <a:lnTo>
                    <a:pt x="1008900" y="0"/>
                  </a:lnTo>
                  <a:close/>
                </a:path>
                <a:path w="1484629" h="15239">
                  <a:moveTo>
                    <a:pt x="1048524" y="0"/>
                  </a:moveTo>
                  <a:lnTo>
                    <a:pt x="1033284" y="0"/>
                  </a:lnTo>
                  <a:lnTo>
                    <a:pt x="1033284" y="15240"/>
                  </a:lnTo>
                  <a:lnTo>
                    <a:pt x="1048524" y="15240"/>
                  </a:lnTo>
                  <a:lnTo>
                    <a:pt x="1048524" y="0"/>
                  </a:lnTo>
                  <a:close/>
                </a:path>
                <a:path w="1484629" h="15239">
                  <a:moveTo>
                    <a:pt x="1088148" y="0"/>
                  </a:moveTo>
                  <a:lnTo>
                    <a:pt x="1072908" y="0"/>
                  </a:lnTo>
                  <a:lnTo>
                    <a:pt x="1072908" y="15240"/>
                  </a:lnTo>
                  <a:lnTo>
                    <a:pt x="1088148" y="15240"/>
                  </a:lnTo>
                  <a:lnTo>
                    <a:pt x="1088148" y="0"/>
                  </a:lnTo>
                  <a:close/>
                </a:path>
                <a:path w="1484629" h="15239">
                  <a:moveTo>
                    <a:pt x="1127772" y="0"/>
                  </a:moveTo>
                  <a:lnTo>
                    <a:pt x="1112532" y="0"/>
                  </a:lnTo>
                  <a:lnTo>
                    <a:pt x="1112532" y="15240"/>
                  </a:lnTo>
                  <a:lnTo>
                    <a:pt x="1127772" y="15240"/>
                  </a:lnTo>
                  <a:lnTo>
                    <a:pt x="1127772" y="0"/>
                  </a:lnTo>
                  <a:close/>
                </a:path>
                <a:path w="1484629" h="15239">
                  <a:moveTo>
                    <a:pt x="1167384" y="0"/>
                  </a:moveTo>
                  <a:lnTo>
                    <a:pt x="1152156" y="0"/>
                  </a:lnTo>
                  <a:lnTo>
                    <a:pt x="1152156" y="15240"/>
                  </a:lnTo>
                  <a:lnTo>
                    <a:pt x="1167384" y="15240"/>
                  </a:lnTo>
                  <a:lnTo>
                    <a:pt x="1167384" y="0"/>
                  </a:lnTo>
                  <a:close/>
                </a:path>
                <a:path w="1484629" h="15239">
                  <a:moveTo>
                    <a:pt x="1207020" y="0"/>
                  </a:moveTo>
                  <a:lnTo>
                    <a:pt x="1191768" y="0"/>
                  </a:lnTo>
                  <a:lnTo>
                    <a:pt x="1191768" y="15240"/>
                  </a:lnTo>
                  <a:lnTo>
                    <a:pt x="1207020" y="15240"/>
                  </a:lnTo>
                  <a:lnTo>
                    <a:pt x="1207020" y="0"/>
                  </a:lnTo>
                  <a:close/>
                </a:path>
                <a:path w="1484629" h="15239">
                  <a:moveTo>
                    <a:pt x="1246644" y="0"/>
                  </a:moveTo>
                  <a:lnTo>
                    <a:pt x="1231404" y="0"/>
                  </a:lnTo>
                  <a:lnTo>
                    <a:pt x="1231404" y="15240"/>
                  </a:lnTo>
                  <a:lnTo>
                    <a:pt x="1246644" y="15240"/>
                  </a:lnTo>
                  <a:lnTo>
                    <a:pt x="1246644" y="0"/>
                  </a:lnTo>
                  <a:close/>
                </a:path>
                <a:path w="1484629" h="15239">
                  <a:moveTo>
                    <a:pt x="1286268" y="0"/>
                  </a:moveTo>
                  <a:lnTo>
                    <a:pt x="1271028" y="0"/>
                  </a:lnTo>
                  <a:lnTo>
                    <a:pt x="1271028" y="15240"/>
                  </a:lnTo>
                  <a:lnTo>
                    <a:pt x="1286268" y="15240"/>
                  </a:lnTo>
                  <a:lnTo>
                    <a:pt x="1286268" y="0"/>
                  </a:lnTo>
                  <a:close/>
                </a:path>
                <a:path w="1484629" h="15239">
                  <a:moveTo>
                    <a:pt x="1325892" y="0"/>
                  </a:moveTo>
                  <a:lnTo>
                    <a:pt x="1310652" y="0"/>
                  </a:lnTo>
                  <a:lnTo>
                    <a:pt x="1310652" y="15240"/>
                  </a:lnTo>
                  <a:lnTo>
                    <a:pt x="1325892" y="15240"/>
                  </a:lnTo>
                  <a:lnTo>
                    <a:pt x="1325892" y="0"/>
                  </a:lnTo>
                  <a:close/>
                </a:path>
                <a:path w="1484629" h="15239">
                  <a:moveTo>
                    <a:pt x="1365516" y="0"/>
                  </a:moveTo>
                  <a:lnTo>
                    <a:pt x="1350276" y="0"/>
                  </a:lnTo>
                  <a:lnTo>
                    <a:pt x="1350276" y="15240"/>
                  </a:lnTo>
                  <a:lnTo>
                    <a:pt x="1365516" y="15240"/>
                  </a:lnTo>
                  <a:lnTo>
                    <a:pt x="1365516" y="0"/>
                  </a:lnTo>
                  <a:close/>
                </a:path>
                <a:path w="1484629" h="15239">
                  <a:moveTo>
                    <a:pt x="1405140" y="0"/>
                  </a:moveTo>
                  <a:lnTo>
                    <a:pt x="1389900" y="0"/>
                  </a:lnTo>
                  <a:lnTo>
                    <a:pt x="1389900" y="15240"/>
                  </a:lnTo>
                  <a:lnTo>
                    <a:pt x="1405140" y="15240"/>
                  </a:lnTo>
                  <a:lnTo>
                    <a:pt x="1405140" y="0"/>
                  </a:lnTo>
                  <a:close/>
                </a:path>
                <a:path w="1484629" h="15239">
                  <a:moveTo>
                    <a:pt x="1444752" y="0"/>
                  </a:moveTo>
                  <a:lnTo>
                    <a:pt x="1429524" y="0"/>
                  </a:lnTo>
                  <a:lnTo>
                    <a:pt x="1429524" y="15240"/>
                  </a:lnTo>
                  <a:lnTo>
                    <a:pt x="1444752" y="15240"/>
                  </a:lnTo>
                  <a:lnTo>
                    <a:pt x="1444752" y="0"/>
                  </a:lnTo>
                  <a:close/>
                </a:path>
                <a:path w="1484629" h="15239">
                  <a:moveTo>
                    <a:pt x="1484388" y="0"/>
                  </a:moveTo>
                  <a:lnTo>
                    <a:pt x="1469148" y="0"/>
                  </a:lnTo>
                  <a:lnTo>
                    <a:pt x="1469148" y="15240"/>
                  </a:lnTo>
                  <a:lnTo>
                    <a:pt x="1484388" y="15240"/>
                  </a:lnTo>
                  <a:lnTo>
                    <a:pt x="1484388" y="0"/>
                  </a:lnTo>
                  <a:close/>
                </a:path>
              </a:pathLst>
            </a:custGeom>
            <a:solidFill>
              <a:srgbClr val="000000"/>
            </a:solidFill>
          </p:spPr>
          <p:txBody>
            <a:bodyPr wrap="square" lIns="0" tIns="0" rIns="0" bIns="0" rtlCol="0"/>
            <a:lstStyle/>
            <a:p>
              <a:endParaRPr/>
            </a:p>
          </p:txBody>
        </p:sp>
        <p:pic>
          <p:nvPicPr>
            <p:cNvPr id="135" name="object 135"/>
            <p:cNvPicPr/>
            <p:nvPr/>
          </p:nvPicPr>
          <p:blipFill>
            <a:blip r:embed="rId56" cstate="print"/>
            <a:stretch>
              <a:fillRect/>
            </a:stretch>
          </p:blipFill>
          <p:spPr>
            <a:xfrm>
              <a:off x="6679787" y="5106924"/>
              <a:ext cx="65525" cy="103822"/>
            </a:xfrm>
            <a:prstGeom prst="rect">
              <a:avLst/>
            </a:prstGeom>
          </p:spPr>
        </p:pic>
      </p:grpSp>
      <p:pic>
        <p:nvPicPr>
          <p:cNvPr id="136" name="object 136"/>
          <p:cNvPicPr/>
          <p:nvPr/>
        </p:nvPicPr>
        <p:blipFill>
          <a:blip r:embed="rId57" cstate="print"/>
          <a:stretch>
            <a:fillRect/>
          </a:stretch>
        </p:blipFill>
        <p:spPr>
          <a:xfrm>
            <a:off x="1239392" y="5343429"/>
            <a:ext cx="184638" cy="103822"/>
          </a:xfrm>
          <a:prstGeom prst="rect">
            <a:avLst/>
          </a:prstGeom>
        </p:spPr>
      </p:pic>
      <p:grpSp>
        <p:nvGrpSpPr>
          <p:cNvPr id="137" name="object 137"/>
          <p:cNvGrpSpPr/>
          <p:nvPr/>
        </p:nvGrpSpPr>
        <p:grpSpPr>
          <a:xfrm>
            <a:off x="1654587" y="5343429"/>
            <a:ext cx="5090795" cy="130175"/>
            <a:chOff x="1654587" y="5343429"/>
            <a:chExt cx="5090795" cy="130175"/>
          </a:xfrm>
        </p:grpSpPr>
        <p:pic>
          <p:nvPicPr>
            <p:cNvPr id="138" name="object 138"/>
            <p:cNvPicPr/>
            <p:nvPr/>
          </p:nvPicPr>
          <p:blipFill>
            <a:blip r:embed="rId58" cstate="print"/>
            <a:stretch>
              <a:fillRect/>
            </a:stretch>
          </p:blipFill>
          <p:spPr>
            <a:xfrm>
              <a:off x="1654587" y="5344953"/>
              <a:ext cx="796861" cy="128206"/>
            </a:xfrm>
            <a:prstGeom prst="rect">
              <a:avLst/>
            </a:prstGeom>
          </p:spPr>
        </p:pic>
        <p:sp>
          <p:nvSpPr>
            <p:cNvPr id="139" name="object 139"/>
            <p:cNvSpPr/>
            <p:nvPr/>
          </p:nvSpPr>
          <p:spPr>
            <a:xfrm>
              <a:off x="2473452" y="5430024"/>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4488" y="0"/>
                  </a:moveTo>
                  <a:lnTo>
                    <a:pt x="79248" y="0"/>
                  </a:lnTo>
                  <a:lnTo>
                    <a:pt x="79248" y="15240"/>
                  </a:lnTo>
                  <a:lnTo>
                    <a:pt x="94488" y="15240"/>
                  </a:lnTo>
                  <a:lnTo>
                    <a:pt x="94488" y="0"/>
                  </a:lnTo>
                  <a:close/>
                </a:path>
                <a:path w="2795270" h="15239">
                  <a:moveTo>
                    <a:pt x="134112" y="0"/>
                  </a:moveTo>
                  <a:lnTo>
                    <a:pt x="118872" y="0"/>
                  </a:lnTo>
                  <a:lnTo>
                    <a:pt x="118872" y="15240"/>
                  </a:lnTo>
                  <a:lnTo>
                    <a:pt x="134112" y="15240"/>
                  </a:lnTo>
                  <a:lnTo>
                    <a:pt x="134112" y="0"/>
                  </a:lnTo>
                  <a:close/>
                </a:path>
                <a:path w="2795270" h="15239">
                  <a:moveTo>
                    <a:pt x="173736" y="0"/>
                  </a:moveTo>
                  <a:lnTo>
                    <a:pt x="158496" y="0"/>
                  </a:lnTo>
                  <a:lnTo>
                    <a:pt x="158496" y="15240"/>
                  </a:lnTo>
                  <a:lnTo>
                    <a:pt x="173736" y="15240"/>
                  </a:lnTo>
                  <a:lnTo>
                    <a:pt x="173736" y="0"/>
                  </a:lnTo>
                  <a:close/>
                </a:path>
                <a:path w="2795270" h="15239">
                  <a:moveTo>
                    <a:pt x="213347" y="0"/>
                  </a:moveTo>
                  <a:lnTo>
                    <a:pt x="198120" y="0"/>
                  </a:lnTo>
                  <a:lnTo>
                    <a:pt x="198120" y="15240"/>
                  </a:lnTo>
                  <a:lnTo>
                    <a:pt x="213347" y="15240"/>
                  </a:lnTo>
                  <a:lnTo>
                    <a:pt x="213347" y="0"/>
                  </a:lnTo>
                  <a:close/>
                </a:path>
                <a:path w="2795270" h="15239">
                  <a:moveTo>
                    <a:pt x="252971" y="0"/>
                  </a:moveTo>
                  <a:lnTo>
                    <a:pt x="237744" y="0"/>
                  </a:lnTo>
                  <a:lnTo>
                    <a:pt x="237744" y="15240"/>
                  </a:lnTo>
                  <a:lnTo>
                    <a:pt x="252971" y="15240"/>
                  </a:lnTo>
                  <a:lnTo>
                    <a:pt x="252971" y="0"/>
                  </a:lnTo>
                  <a:close/>
                </a:path>
                <a:path w="2795270" h="15239">
                  <a:moveTo>
                    <a:pt x="292608" y="0"/>
                  </a:moveTo>
                  <a:lnTo>
                    <a:pt x="277355" y="0"/>
                  </a:lnTo>
                  <a:lnTo>
                    <a:pt x="277355" y="15240"/>
                  </a:lnTo>
                  <a:lnTo>
                    <a:pt x="292608" y="15240"/>
                  </a:lnTo>
                  <a:lnTo>
                    <a:pt x="292608" y="0"/>
                  </a:lnTo>
                  <a:close/>
                </a:path>
                <a:path w="2795270" h="15239">
                  <a:moveTo>
                    <a:pt x="332232" y="0"/>
                  </a:moveTo>
                  <a:lnTo>
                    <a:pt x="316979" y="0"/>
                  </a:lnTo>
                  <a:lnTo>
                    <a:pt x="316979" y="15240"/>
                  </a:lnTo>
                  <a:lnTo>
                    <a:pt x="332232" y="15240"/>
                  </a:lnTo>
                  <a:lnTo>
                    <a:pt x="332232" y="0"/>
                  </a:lnTo>
                  <a:close/>
                </a:path>
                <a:path w="2795270" h="15239">
                  <a:moveTo>
                    <a:pt x="371856" y="0"/>
                  </a:moveTo>
                  <a:lnTo>
                    <a:pt x="356616" y="0"/>
                  </a:lnTo>
                  <a:lnTo>
                    <a:pt x="356616" y="15240"/>
                  </a:lnTo>
                  <a:lnTo>
                    <a:pt x="371856" y="15240"/>
                  </a:lnTo>
                  <a:lnTo>
                    <a:pt x="371856" y="0"/>
                  </a:lnTo>
                  <a:close/>
                </a:path>
                <a:path w="2795270" h="15239">
                  <a:moveTo>
                    <a:pt x="411480" y="0"/>
                  </a:moveTo>
                  <a:lnTo>
                    <a:pt x="396240" y="0"/>
                  </a:lnTo>
                  <a:lnTo>
                    <a:pt x="396240" y="15240"/>
                  </a:lnTo>
                  <a:lnTo>
                    <a:pt x="411480" y="15240"/>
                  </a:lnTo>
                  <a:lnTo>
                    <a:pt x="411480" y="0"/>
                  </a:lnTo>
                  <a:close/>
                </a:path>
                <a:path w="2795270" h="15239">
                  <a:moveTo>
                    <a:pt x="451104" y="0"/>
                  </a:moveTo>
                  <a:lnTo>
                    <a:pt x="435864" y="0"/>
                  </a:lnTo>
                  <a:lnTo>
                    <a:pt x="435864" y="15240"/>
                  </a:lnTo>
                  <a:lnTo>
                    <a:pt x="451104" y="15240"/>
                  </a:lnTo>
                  <a:lnTo>
                    <a:pt x="451104" y="0"/>
                  </a:lnTo>
                  <a:close/>
                </a:path>
                <a:path w="2795270" h="15239">
                  <a:moveTo>
                    <a:pt x="490728" y="0"/>
                  </a:moveTo>
                  <a:lnTo>
                    <a:pt x="475488" y="0"/>
                  </a:lnTo>
                  <a:lnTo>
                    <a:pt x="475488" y="15240"/>
                  </a:lnTo>
                  <a:lnTo>
                    <a:pt x="490728" y="15240"/>
                  </a:lnTo>
                  <a:lnTo>
                    <a:pt x="490728" y="0"/>
                  </a:lnTo>
                  <a:close/>
                </a:path>
                <a:path w="2795270" h="15239">
                  <a:moveTo>
                    <a:pt x="530339" y="0"/>
                  </a:moveTo>
                  <a:lnTo>
                    <a:pt x="515112" y="0"/>
                  </a:lnTo>
                  <a:lnTo>
                    <a:pt x="515112" y="15240"/>
                  </a:lnTo>
                  <a:lnTo>
                    <a:pt x="530339" y="15240"/>
                  </a:lnTo>
                  <a:lnTo>
                    <a:pt x="530339" y="0"/>
                  </a:lnTo>
                  <a:close/>
                </a:path>
                <a:path w="2795270" h="15239">
                  <a:moveTo>
                    <a:pt x="569963" y="0"/>
                  </a:moveTo>
                  <a:lnTo>
                    <a:pt x="554736" y="0"/>
                  </a:lnTo>
                  <a:lnTo>
                    <a:pt x="554736" y="15240"/>
                  </a:lnTo>
                  <a:lnTo>
                    <a:pt x="569963" y="15240"/>
                  </a:lnTo>
                  <a:lnTo>
                    <a:pt x="569963" y="0"/>
                  </a:lnTo>
                  <a:close/>
                </a:path>
                <a:path w="2795270" h="15239">
                  <a:moveTo>
                    <a:pt x="609600" y="0"/>
                  </a:moveTo>
                  <a:lnTo>
                    <a:pt x="594347" y="0"/>
                  </a:lnTo>
                  <a:lnTo>
                    <a:pt x="594347" y="15240"/>
                  </a:lnTo>
                  <a:lnTo>
                    <a:pt x="609600" y="15240"/>
                  </a:lnTo>
                  <a:lnTo>
                    <a:pt x="609600" y="0"/>
                  </a:lnTo>
                  <a:close/>
                </a:path>
                <a:path w="2795270" h="15239">
                  <a:moveTo>
                    <a:pt x="649224" y="0"/>
                  </a:moveTo>
                  <a:lnTo>
                    <a:pt x="633971" y="0"/>
                  </a:lnTo>
                  <a:lnTo>
                    <a:pt x="633971" y="15240"/>
                  </a:lnTo>
                  <a:lnTo>
                    <a:pt x="649224" y="15240"/>
                  </a:lnTo>
                  <a:lnTo>
                    <a:pt x="649224" y="0"/>
                  </a:lnTo>
                  <a:close/>
                </a:path>
                <a:path w="2795270" h="15239">
                  <a:moveTo>
                    <a:pt x="688848" y="0"/>
                  </a:moveTo>
                  <a:lnTo>
                    <a:pt x="673608" y="0"/>
                  </a:lnTo>
                  <a:lnTo>
                    <a:pt x="673608" y="15240"/>
                  </a:lnTo>
                  <a:lnTo>
                    <a:pt x="688848" y="15240"/>
                  </a:lnTo>
                  <a:lnTo>
                    <a:pt x="688848" y="0"/>
                  </a:lnTo>
                  <a:close/>
                </a:path>
                <a:path w="2795270" h="15239">
                  <a:moveTo>
                    <a:pt x="728472" y="0"/>
                  </a:moveTo>
                  <a:lnTo>
                    <a:pt x="713232" y="0"/>
                  </a:lnTo>
                  <a:lnTo>
                    <a:pt x="713232" y="15240"/>
                  </a:lnTo>
                  <a:lnTo>
                    <a:pt x="728472" y="15240"/>
                  </a:lnTo>
                  <a:lnTo>
                    <a:pt x="728472" y="0"/>
                  </a:lnTo>
                  <a:close/>
                </a:path>
                <a:path w="2795270" h="15239">
                  <a:moveTo>
                    <a:pt x="768096" y="0"/>
                  </a:moveTo>
                  <a:lnTo>
                    <a:pt x="752856" y="0"/>
                  </a:lnTo>
                  <a:lnTo>
                    <a:pt x="752856" y="15240"/>
                  </a:lnTo>
                  <a:lnTo>
                    <a:pt x="768096" y="15240"/>
                  </a:lnTo>
                  <a:lnTo>
                    <a:pt x="768096" y="0"/>
                  </a:lnTo>
                  <a:close/>
                </a:path>
                <a:path w="2795270" h="15239">
                  <a:moveTo>
                    <a:pt x="807720" y="0"/>
                  </a:moveTo>
                  <a:lnTo>
                    <a:pt x="792480" y="0"/>
                  </a:lnTo>
                  <a:lnTo>
                    <a:pt x="792480" y="15240"/>
                  </a:lnTo>
                  <a:lnTo>
                    <a:pt x="807720" y="15240"/>
                  </a:lnTo>
                  <a:lnTo>
                    <a:pt x="807720" y="0"/>
                  </a:lnTo>
                  <a:close/>
                </a:path>
                <a:path w="2795270" h="15239">
                  <a:moveTo>
                    <a:pt x="847344" y="0"/>
                  </a:moveTo>
                  <a:lnTo>
                    <a:pt x="832104" y="0"/>
                  </a:lnTo>
                  <a:lnTo>
                    <a:pt x="832104" y="15240"/>
                  </a:lnTo>
                  <a:lnTo>
                    <a:pt x="847344" y="15240"/>
                  </a:lnTo>
                  <a:lnTo>
                    <a:pt x="847344" y="0"/>
                  </a:lnTo>
                  <a:close/>
                </a:path>
                <a:path w="2795270" h="15239">
                  <a:moveTo>
                    <a:pt x="888492" y="0"/>
                  </a:moveTo>
                  <a:lnTo>
                    <a:pt x="873239" y="0"/>
                  </a:lnTo>
                  <a:lnTo>
                    <a:pt x="873239" y="15240"/>
                  </a:lnTo>
                  <a:lnTo>
                    <a:pt x="888492" y="15240"/>
                  </a:lnTo>
                  <a:lnTo>
                    <a:pt x="888492" y="0"/>
                  </a:lnTo>
                  <a:close/>
                </a:path>
                <a:path w="2795270" h="15239">
                  <a:moveTo>
                    <a:pt x="928116" y="0"/>
                  </a:moveTo>
                  <a:lnTo>
                    <a:pt x="912863" y="0"/>
                  </a:lnTo>
                  <a:lnTo>
                    <a:pt x="912863"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7364" y="0"/>
                  </a:moveTo>
                  <a:lnTo>
                    <a:pt x="992124" y="0"/>
                  </a:lnTo>
                  <a:lnTo>
                    <a:pt x="992124" y="15240"/>
                  </a:lnTo>
                  <a:lnTo>
                    <a:pt x="1007364" y="15240"/>
                  </a:lnTo>
                  <a:lnTo>
                    <a:pt x="1007364" y="0"/>
                  </a:lnTo>
                  <a:close/>
                </a:path>
                <a:path w="2795270" h="15239">
                  <a:moveTo>
                    <a:pt x="1046988" y="0"/>
                  </a:moveTo>
                  <a:lnTo>
                    <a:pt x="1031748" y="0"/>
                  </a:lnTo>
                  <a:lnTo>
                    <a:pt x="1031748" y="15240"/>
                  </a:lnTo>
                  <a:lnTo>
                    <a:pt x="1046988" y="15240"/>
                  </a:lnTo>
                  <a:lnTo>
                    <a:pt x="1046988" y="0"/>
                  </a:lnTo>
                  <a:close/>
                </a:path>
                <a:path w="2795270" h="15239">
                  <a:moveTo>
                    <a:pt x="1086612" y="0"/>
                  </a:moveTo>
                  <a:lnTo>
                    <a:pt x="1071372" y="0"/>
                  </a:lnTo>
                  <a:lnTo>
                    <a:pt x="1071372" y="15240"/>
                  </a:lnTo>
                  <a:lnTo>
                    <a:pt x="1086612" y="15240"/>
                  </a:lnTo>
                  <a:lnTo>
                    <a:pt x="1086612" y="0"/>
                  </a:lnTo>
                  <a:close/>
                </a:path>
                <a:path w="2795270" h="15239">
                  <a:moveTo>
                    <a:pt x="1126236" y="0"/>
                  </a:moveTo>
                  <a:lnTo>
                    <a:pt x="1110996" y="0"/>
                  </a:lnTo>
                  <a:lnTo>
                    <a:pt x="1110996" y="15240"/>
                  </a:lnTo>
                  <a:lnTo>
                    <a:pt x="1126236" y="15240"/>
                  </a:lnTo>
                  <a:lnTo>
                    <a:pt x="1126236" y="0"/>
                  </a:lnTo>
                  <a:close/>
                </a:path>
                <a:path w="2795270" h="15239">
                  <a:moveTo>
                    <a:pt x="1165847" y="0"/>
                  </a:moveTo>
                  <a:lnTo>
                    <a:pt x="1150620" y="0"/>
                  </a:lnTo>
                  <a:lnTo>
                    <a:pt x="1150620" y="15240"/>
                  </a:lnTo>
                  <a:lnTo>
                    <a:pt x="1165847" y="15240"/>
                  </a:lnTo>
                  <a:lnTo>
                    <a:pt x="1165847" y="0"/>
                  </a:lnTo>
                  <a:close/>
                </a:path>
                <a:path w="2795270" h="15239">
                  <a:moveTo>
                    <a:pt x="1205484" y="0"/>
                  </a:moveTo>
                  <a:lnTo>
                    <a:pt x="1190244" y="0"/>
                  </a:lnTo>
                  <a:lnTo>
                    <a:pt x="1190244" y="15240"/>
                  </a:lnTo>
                  <a:lnTo>
                    <a:pt x="1205484" y="15240"/>
                  </a:lnTo>
                  <a:lnTo>
                    <a:pt x="1205484" y="0"/>
                  </a:lnTo>
                  <a:close/>
                </a:path>
                <a:path w="2795270" h="15239">
                  <a:moveTo>
                    <a:pt x="1245108" y="0"/>
                  </a:moveTo>
                  <a:lnTo>
                    <a:pt x="1229855" y="0"/>
                  </a:lnTo>
                  <a:lnTo>
                    <a:pt x="1229855" y="15240"/>
                  </a:lnTo>
                  <a:lnTo>
                    <a:pt x="1245108" y="15240"/>
                  </a:lnTo>
                  <a:lnTo>
                    <a:pt x="1245108" y="0"/>
                  </a:lnTo>
                  <a:close/>
                </a:path>
                <a:path w="2795270" h="15239">
                  <a:moveTo>
                    <a:pt x="1284732" y="0"/>
                  </a:moveTo>
                  <a:lnTo>
                    <a:pt x="1269492" y="0"/>
                  </a:lnTo>
                  <a:lnTo>
                    <a:pt x="1269492" y="15240"/>
                  </a:lnTo>
                  <a:lnTo>
                    <a:pt x="1284732" y="15240"/>
                  </a:lnTo>
                  <a:lnTo>
                    <a:pt x="1284732" y="0"/>
                  </a:lnTo>
                  <a:close/>
                </a:path>
                <a:path w="2795270" h="15239">
                  <a:moveTo>
                    <a:pt x="1324356" y="0"/>
                  </a:moveTo>
                  <a:lnTo>
                    <a:pt x="1309116" y="0"/>
                  </a:lnTo>
                  <a:lnTo>
                    <a:pt x="1309116" y="15240"/>
                  </a:lnTo>
                  <a:lnTo>
                    <a:pt x="1324356" y="15240"/>
                  </a:lnTo>
                  <a:lnTo>
                    <a:pt x="1324356" y="0"/>
                  </a:lnTo>
                  <a:close/>
                </a:path>
                <a:path w="2795270" h="15239">
                  <a:moveTo>
                    <a:pt x="1363980" y="0"/>
                  </a:moveTo>
                  <a:lnTo>
                    <a:pt x="1348740" y="0"/>
                  </a:lnTo>
                  <a:lnTo>
                    <a:pt x="1348740" y="15240"/>
                  </a:lnTo>
                  <a:lnTo>
                    <a:pt x="1363980" y="15240"/>
                  </a:lnTo>
                  <a:lnTo>
                    <a:pt x="1363980" y="0"/>
                  </a:lnTo>
                  <a:close/>
                </a:path>
                <a:path w="2795270" h="15239">
                  <a:moveTo>
                    <a:pt x="1403604" y="0"/>
                  </a:moveTo>
                  <a:lnTo>
                    <a:pt x="1388364" y="0"/>
                  </a:lnTo>
                  <a:lnTo>
                    <a:pt x="1388364" y="15240"/>
                  </a:lnTo>
                  <a:lnTo>
                    <a:pt x="1403604" y="15240"/>
                  </a:lnTo>
                  <a:lnTo>
                    <a:pt x="1403604" y="0"/>
                  </a:lnTo>
                  <a:close/>
                </a:path>
                <a:path w="2795270" h="15239">
                  <a:moveTo>
                    <a:pt x="1443228" y="0"/>
                  </a:moveTo>
                  <a:lnTo>
                    <a:pt x="1427988" y="0"/>
                  </a:lnTo>
                  <a:lnTo>
                    <a:pt x="1427988" y="15240"/>
                  </a:lnTo>
                  <a:lnTo>
                    <a:pt x="1443228" y="15240"/>
                  </a:lnTo>
                  <a:lnTo>
                    <a:pt x="1443228" y="0"/>
                  </a:lnTo>
                  <a:close/>
                </a:path>
                <a:path w="2795270" h="15239">
                  <a:moveTo>
                    <a:pt x="1482839" y="0"/>
                  </a:moveTo>
                  <a:lnTo>
                    <a:pt x="1467612" y="0"/>
                  </a:lnTo>
                  <a:lnTo>
                    <a:pt x="1467612" y="15240"/>
                  </a:lnTo>
                  <a:lnTo>
                    <a:pt x="1482839" y="15240"/>
                  </a:lnTo>
                  <a:lnTo>
                    <a:pt x="1482839" y="0"/>
                  </a:lnTo>
                  <a:close/>
                </a:path>
                <a:path w="2795270" h="15239">
                  <a:moveTo>
                    <a:pt x="1522476" y="0"/>
                  </a:moveTo>
                  <a:lnTo>
                    <a:pt x="1507236" y="0"/>
                  </a:lnTo>
                  <a:lnTo>
                    <a:pt x="1507236" y="15240"/>
                  </a:lnTo>
                  <a:lnTo>
                    <a:pt x="1522476" y="15240"/>
                  </a:lnTo>
                  <a:lnTo>
                    <a:pt x="1522476" y="0"/>
                  </a:lnTo>
                  <a:close/>
                </a:path>
                <a:path w="2795270" h="15239">
                  <a:moveTo>
                    <a:pt x="1562100" y="0"/>
                  </a:moveTo>
                  <a:lnTo>
                    <a:pt x="1546847" y="0"/>
                  </a:lnTo>
                  <a:lnTo>
                    <a:pt x="1546847" y="15240"/>
                  </a:lnTo>
                  <a:lnTo>
                    <a:pt x="1562100" y="15240"/>
                  </a:lnTo>
                  <a:lnTo>
                    <a:pt x="1562100" y="0"/>
                  </a:lnTo>
                  <a:close/>
                </a:path>
                <a:path w="2795270" h="15239">
                  <a:moveTo>
                    <a:pt x="1601724" y="0"/>
                  </a:moveTo>
                  <a:lnTo>
                    <a:pt x="1586484" y="0"/>
                  </a:lnTo>
                  <a:lnTo>
                    <a:pt x="1586484" y="15240"/>
                  </a:lnTo>
                  <a:lnTo>
                    <a:pt x="1601724" y="15240"/>
                  </a:lnTo>
                  <a:lnTo>
                    <a:pt x="1601724" y="0"/>
                  </a:lnTo>
                  <a:close/>
                </a:path>
                <a:path w="2795270" h="15239">
                  <a:moveTo>
                    <a:pt x="1641348" y="0"/>
                  </a:moveTo>
                  <a:lnTo>
                    <a:pt x="1626108" y="0"/>
                  </a:lnTo>
                  <a:lnTo>
                    <a:pt x="1626108" y="15240"/>
                  </a:lnTo>
                  <a:lnTo>
                    <a:pt x="1641348" y="15240"/>
                  </a:lnTo>
                  <a:lnTo>
                    <a:pt x="1641348" y="0"/>
                  </a:lnTo>
                  <a:close/>
                </a:path>
                <a:path w="2795270" h="15239">
                  <a:moveTo>
                    <a:pt x="1680972" y="0"/>
                  </a:moveTo>
                  <a:lnTo>
                    <a:pt x="1665732" y="0"/>
                  </a:lnTo>
                  <a:lnTo>
                    <a:pt x="1665732" y="15240"/>
                  </a:lnTo>
                  <a:lnTo>
                    <a:pt x="1680972" y="15240"/>
                  </a:lnTo>
                  <a:lnTo>
                    <a:pt x="1680972" y="0"/>
                  </a:lnTo>
                  <a:close/>
                </a:path>
                <a:path w="2795270" h="15239">
                  <a:moveTo>
                    <a:pt x="1720596" y="0"/>
                  </a:moveTo>
                  <a:lnTo>
                    <a:pt x="1705356" y="0"/>
                  </a:lnTo>
                  <a:lnTo>
                    <a:pt x="1705356" y="15240"/>
                  </a:lnTo>
                  <a:lnTo>
                    <a:pt x="1720596" y="15240"/>
                  </a:lnTo>
                  <a:lnTo>
                    <a:pt x="1720596" y="0"/>
                  </a:lnTo>
                  <a:close/>
                </a:path>
                <a:path w="2795270" h="15239">
                  <a:moveTo>
                    <a:pt x="1760220" y="0"/>
                  </a:moveTo>
                  <a:lnTo>
                    <a:pt x="1744980" y="0"/>
                  </a:lnTo>
                  <a:lnTo>
                    <a:pt x="1744980" y="15240"/>
                  </a:lnTo>
                  <a:lnTo>
                    <a:pt x="1760220" y="15240"/>
                  </a:lnTo>
                  <a:lnTo>
                    <a:pt x="1760220" y="0"/>
                  </a:lnTo>
                  <a:close/>
                </a:path>
                <a:path w="2795270" h="15239">
                  <a:moveTo>
                    <a:pt x="1801368" y="0"/>
                  </a:moveTo>
                  <a:lnTo>
                    <a:pt x="1784604" y="0"/>
                  </a:lnTo>
                  <a:lnTo>
                    <a:pt x="1784604" y="15240"/>
                  </a:lnTo>
                  <a:lnTo>
                    <a:pt x="1801368" y="15240"/>
                  </a:lnTo>
                  <a:lnTo>
                    <a:pt x="1801368" y="0"/>
                  </a:lnTo>
                  <a:close/>
                </a:path>
                <a:path w="2795270" h="15239">
                  <a:moveTo>
                    <a:pt x="1840992" y="0"/>
                  </a:moveTo>
                  <a:lnTo>
                    <a:pt x="1825739" y="0"/>
                  </a:lnTo>
                  <a:lnTo>
                    <a:pt x="1825739" y="15240"/>
                  </a:lnTo>
                  <a:lnTo>
                    <a:pt x="1840992" y="15240"/>
                  </a:lnTo>
                  <a:lnTo>
                    <a:pt x="1840992" y="0"/>
                  </a:lnTo>
                  <a:close/>
                </a:path>
                <a:path w="2795270" h="15239">
                  <a:moveTo>
                    <a:pt x="1880616" y="0"/>
                  </a:moveTo>
                  <a:lnTo>
                    <a:pt x="1865376" y="0"/>
                  </a:lnTo>
                  <a:lnTo>
                    <a:pt x="1865376" y="15240"/>
                  </a:lnTo>
                  <a:lnTo>
                    <a:pt x="1880616" y="15240"/>
                  </a:lnTo>
                  <a:lnTo>
                    <a:pt x="1880616" y="0"/>
                  </a:lnTo>
                  <a:close/>
                </a:path>
                <a:path w="2795270" h="15239">
                  <a:moveTo>
                    <a:pt x="1920240" y="0"/>
                  </a:moveTo>
                  <a:lnTo>
                    <a:pt x="1905000" y="0"/>
                  </a:lnTo>
                  <a:lnTo>
                    <a:pt x="1905000" y="15240"/>
                  </a:lnTo>
                  <a:lnTo>
                    <a:pt x="1920240" y="15240"/>
                  </a:lnTo>
                  <a:lnTo>
                    <a:pt x="1920240" y="0"/>
                  </a:lnTo>
                  <a:close/>
                </a:path>
                <a:path w="2795270" h="15239">
                  <a:moveTo>
                    <a:pt x="1959864" y="0"/>
                  </a:moveTo>
                  <a:lnTo>
                    <a:pt x="1944624" y="0"/>
                  </a:lnTo>
                  <a:lnTo>
                    <a:pt x="1944624" y="15240"/>
                  </a:lnTo>
                  <a:lnTo>
                    <a:pt x="1959864" y="15240"/>
                  </a:lnTo>
                  <a:lnTo>
                    <a:pt x="1959864" y="0"/>
                  </a:lnTo>
                  <a:close/>
                </a:path>
                <a:path w="2795270" h="15239">
                  <a:moveTo>
                    <a:pt x="1999488" y="0"/>
                  </a:moveTo>
                  <a:lnTo>
                    <a:pt x="1984248" y="0"/>
                  </a:lnTo>
                  <a:lnTo>
                    <a:pt x="1984248" y="15240"/>
                  </a:lnTo>
                  <a:lnTo>
                    <a:pt x="1999488" y="15240"/>
                  </a:lnTo>
                  <a:lnTo>
                    <a:pt x="1999488" y="0"/>
                  </a:lnTo>
                  <a:close/>
                </a:path>
                <a:path w="2795270" h="15239">
                  <a:moveTo>
                    <a:pt x="2039112" y="0"/>
                  </a:moveTo>
                  <a:lnTo>
                    <a:pt x="2023872" y="0"/>
                  </a:lnTo>
                  <a:lnTo>
                    <a:pt x="2023872" y="15240"/>
                  </a:lnTo>
                  <a:lnTo>
                    <a:pt x="2039112" y="15240"/>
                  </a:lnTo>
                  <a:lnTo>
                    <a:pt x="2039112" y="0"/>
                  </a:lnTo>
                  <a:close/>
                </a:path>
                <a:path w="2795270" h="15239">
                  <a:moveTo>
                    <a:pt x="2078736" y="0"/>
                  </a:moveTo>
                  <a:lnTo>
                    <a:pt x="2063496" y="0"/>
                  </a:lnTo>
                  <a:lnTo>
                    <a:pt x="2063496" y="15240"/>
                  </a:lnTo>
                  <a:lnTo>
                    <a:pt x="2078736" y="15240"/>
                  </a:lnTo>
                  <a:lnTo>
                    <a:pt x="2078736" y="0"/>
                  </a:lnTo>
                  <a:close/>
                </a:path>
                <a:path w="2795270" h="15239">
                  <a:moveTo>
                    <a:pt x="2118360" y="0"/>
                  </a:moveTo>
                  <a:lnTo>
                    <a:pt x="2103120" y="0"/>
                  </a:lnTo>
                  <a:lnTo>
                    <a:pt x="2103120" y="15240"/>
                  </a:lnTo>
                  <a:lnTo>
                    <a:pt x="2118360" y="15240"/>
                  </a:lnTo>
                  <a:lnTo>
                    <a:pt x="2118360" y="0"/>
                  </a:lnTo>
                  <a:close/>
                </a:path>
                <a:path w="2795270" h="15239">
                  <a:moveTo>
                    <a:pt x="2157984" y="0"/>
                  </a:moveTo>
                  <a:lnTo>
                    <a:pt x="2142744" y="0"/>
                  </a:lnTo>
                  <a:lnTo>
                    <a:pt x="2142744" y="15240"/>
                  </a:lnTo>
                  <a:lnTo>
                    <a:pt x="2157984" y="15240"/>
                  </a:lnTo>
                  <a:lnTo>
                    <a:pt x="2157984" y="0"/>
                  </a:lnTo>
                  <a:close/>
                </a:path>
                <a:path w="2795270" h="15239">
                  <a:moveTo>
                    <a:pt x="2197608" y="0"/>
                  </a:moveTo>
                  <a:lnTo>
                    <a:pt x="2182368" y="0"/>
                  </a:lnTo>
                  <a:lnTo>
                    <a:pt x="2182368" y="15240"/>
                  </a:lnTo>
                  <a:lnTo>
                    <a:pt x="2197608" y="15240"/>
                  </a:lnTo>
                  <a:lnTo>
                    <a:pt x="2197608" y="0"/>
                  </a:lnTo>
                  <a:close/>
                </a:path>
                <a:path w="2795270" h="15239">
                  <a:moveTo>
                    <a:pt x="2237232" y="0"/>
                  </a:moveTo>
                  <a:lnTo>
                    <a:pt x="2221992" y="0"/>
                  </a:lnTo>
                  <a:lnTo>
                    <a:pt x="2221992" y="15240"/>
                  </a:lnTo>
                  <a:lnTo>
                    <a:pt x="2237232" y="15240"/>
                  </a:lnTo>
                  <a:lnTo>
                    <a:pt x="2237232" y="0"/>
                  </a:lnTo>
                  <a:close/>
                </a:path>
                <a:path w="2795270" h="15239">
                  <a:moveTo>
                    <a:pt x="2276856" y="0"/>
                  </a:moveTo>
                  <a:lnTo>
                    <a:pt x="2261616" y="0"/>
                  </a:lnTo>
                  <a:lnTo>
                    <a:pt x="2261616" y="15240"/>
                  </a:lnTo>
                  <a:lnTo>
                    <a:pt x="2276856" y="15240"/>
                  </a:lnTo>
                  <a:lnTo>
                    <a:pt x="2276856" y="0"/>
                  </a:lnTo>
                  <a:close/>
                </a:path>
                <a:path w="2795270" h="15239">
                  <a:moveTo>
                    <a:pt x="2316480" y="0"/>
                  </a:moveTo>
                  <a:lnTo>
                    <a:pt x="2301240" y="0"/>
                  </a:lnTo>
                  <a:lnTo>
                    <a:pt x="2301240" y="15240"/>
                  </a:lnTo>
                  <a:lnTo>
                    <a:pt x="2316480" y="15240"/>
                  </a:lnTo>
                  <a:lnTo>
                    <a:pt x="2316480" y="0"/>
                  </a:lnTo>
                  <a:close/>
                </a:path>
                <a:path w="2795270" h="15239">
                  <a:moveTo>
                    <a:pt x="2356104" y="0"/>
                  </a:moveTo>
                  <a:lnTo>
                    <a:pt x="2340864" y="0"/>
                  </a:lnTo>
                  <a:lnTo>
                    <a:pt x="2340864" y="15240"/>
                  </a:lnTo>
                  <a:lnTo>
                    <a:pt x="2356104" y="15240"/>
                  </a:lnTo>
                  <a:lnTo>
                    <a:pt x="2356104" y="0"/>
                  </a:lnTo>
                  <a:close/>
                </a:path>
                <a:path w="2795270" h="15239">
                  <a:moveTo>
                    <a:pt x="2395728" y="0"/>
                  </a:moveTo>
                  <a:lnTo>
                    <a:pt x="2380488" y="0"/>
                  </a:lnTo>
                  <a:lnTo>
                    <a:pt x="2380488" y="15240"/>
                  </a:lnTo>
                  <a:lnTo>
                    <a:pt x="2395728" y="15240"/>
                  </a:lnTo>
                  <a:lnTo>
                    <a:pt x="2395728" y="0"/>
                  </a:lnTo>
                  <a:close/>
                </a:path>
                <a:path w="2795270" h="15239">
                  <a:moveTo>
                    <a:pt x="2435352" y="0"/>
                  </a:moveTo>
                  <a:lnTo>
                    <a:pt x="2420112" y="0"/>
                  </a:lnTo>
                  <a:lnTo>
                    <a:pt x="2420112" y="15240"/>
                  </a:lnTo>
                  <a:lnTo>
                    <a:pt x="2435352" y="15240"/>
                  </a:lnTo>
                  <a:lnTo>
                    <a:pt x="2435352" y="0"/>
                  </a:lnTo>
                  <a:close/>
                </a:path>
                <a:path w="2795270" h="15239">
                  <a:moveTo>
                    <a:pt x="2474976" y="0"/>
                  </a:moveTo>
                  <a:lnTo>
                    <a:pt x="2459723" y="0"/>
                  </a:lnTo>
                  <a:lnTo>
                    <a:pt x="2459723" y="15240"/>
                  </a:lnTo>
                  <a:lnTo>
                    <a:pt x="2474976" y="15240"/>
                  </a:lnTo>
                  <a:lnTo>
                    <a:pt x="2474976" y="0"/>
                  </a:lnTo>
                  <a:close/>
                </a:path>
                <a:path w="2795270" h="15239">
                  <a:moveTo>
                    <a:pt x="2514600" y="0"/>
                  </a:moveTo>
                  <a:lnTo>
                    <a:pt x="2499360" y="0"/>
                  </a:lnTo>
                  <a:lnTo>
                    <a:pt x="2499360" y="15240"/>
                  </a:lnTo>
                  <a:lnTo>
                    <a:pt x="2514600" y="15240"/>
                  </a:lnTo>
                  <a:lnTo>
                    <a:pt x="2514600" y="0"/>
                  </a:lnTo>
                  <a:close/>
                </a:path>
                <a:path w="2795270" h="15239">
                  <a:moveTo>
                    <a:pt x="2555748" y="0"/>
                  </a:moveTo>
                  <a:lnTo>
                    <a:pt x="2540508" y="0"/>
                  </a:lnTo>
                  <a:lnTo>
                    <a:pt x="2540508" y="15240"/>
                  </a:lnTo>
                  <a:lnTo>
                    <a:pt x="2555748" y="15240"/>
                  </a:lnTo>
                  <a:lnTo>
                    <a:pt x="2555748" y="0"/>
                  </a:lnTo>
                  <a:close/>
                </a:path>
                <a:path w="2795270" h="15239">
                  <a:moveTo>
                    <a:pt x="2595359" y="0"/>
                  </a:moveTo>
                  <a:lnTo>
                    <a:pt x="2580132" y="0"/>
                  </a:lnTo>
                  <a:lnTo>
                    <a:pt x="2580132" y="15240"/>
                  </a:lnTo>
                  <a:lnTo>
                    <a:pt x="2595359" y="15240"/>
                  </a:lnTo>
                  <a:lnTo>
                    <a:pt x="2595359" y="0"/>
                  </a:lnTo>
                  <a:close/>
                </a:path>
                <a:path w="2795270" h="15239">
                  <a:moveTo>
                    <a:pt x="2634996" y="0"/>
                  </a:moveTo>
                  <a:lnTo>
                    <a:pt x="2619743" y="0"/>
                  </a:lnTo>
                  <a:lnTo>
                    <a:pt x="2619743" y="15240"/>
                  </a:lnTo>
                  <a:lnTo>
                    <a:pt x="2634996" y="15240"/>
                  </a:lnTo>
                  <a:lnTo>
                    <a:pt x="2634996" y="0"/>
                  </a:lnTo>
                  <a:close/>
                </a:path>
                <a:path w="2795270" h="15239">
                  <a:moveTo>
                    <a:pt x="2674607" y="0"/>
                  </a:moveTo>
                  <a:lnTo>
                    <a:pt x="2659380" y="0"/>
                  </a:lnTo>
                  <a:lnTo>
                    <a:pt x="2659380" y="15240"/>
                  </a:lnTo>
                  <a:lnTo>
                    <a:pt x="2674607" y="15240"/>
                  </a:lnTo>
                  <a:lnTo>
                    <a:pt x="2674607" y="0"/>
                  </a:lnTo>
                  <a:close/>
                </a:path>
                <a:path w="2795270" h="15239">
                  <a:moveTo>
                    <a:pt x="2714244" y="0"/>
                  </a:moveTo>
                  <a:lnTo>
                    <a:pt x="2698991" y="0"/>
                  </a:lnTo>
                  <a:lnTo>
                    <a:pt x="2698991" y="15240"/>
                  </a:lnTo>
                  <a:lnTo>
                    <a:pt x="2714244" y="15240"/>
                  </a:lnTo>
                  <a:lnTo>
                    <a:pt x="2714244" y="0"/>
                  </a:lnTo>
                  <a:close/>
                </a:path>
                <a:path w="2795270" h="15239">
                  <a:moveTo>
                    <a:pt x="2755392" y="0"/>
                  </a:moveTo>
                  <a:lnTo>
                    <a:pt x="2740152" y="0"/>
                  </a:lnTo>
                  <a:lnTo>
                    <a:pt x="2740152" y="15240"/>
                  </a:lnTo>
                  <a:lnTo>
                    <a:pt x="2755392" y="15240"/>
                  </a:lnTo>
                  <a:lnTo>
                    <a:pt x="2755392" y="0"/>
                  </a:lnTo>
                  <a:close/>
                </a:path>
                <a:path w="2795270" h="15239">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140" name="object 140"/>
            <p:cNvSpPr/>
            <p:nvPr/>
          </p:nvSpPr>
          <p:spPr>
            <a:xfrm>
              <a:off x="5253228" y="5430024"/>
              <a:ext cx="1403985" cy="15240"/>
            </a:xfrm>
            <a:custGeom>
              <a:avLst/>
              <a:gdLst/>
              <a:ahLst/>
              <a:cxnLst/>
              <a:rect l="l" t="t" r="r" b="b"/>
              <a:pathLst>
                <a:path w="1403984" h="15239">
                  <a:moveTo>
                    <a:pt x="15240" y="0"/>
                  </a:moveTo>
                  <a:lnTo>
                    <a:pt x="0" y="0"/>
                  </a:lnTo>
                  <a:lnTo>
                    <a:pt x="0" y="15240"/>
                  </a:lnTo>
                  <a:lnTo>
                    <a:pt x="15240" y="15240"/>
                  </a:lnTo>
                  <a:lnTo>
                    <a:pt x="15240" y="0"/>
                  </a:lnTo>
                  <a:close/>
                </a:path>
                <a:path w="1403984" h="15239">
                  <a:moveTo>
                    <a:pt x="54864" y="0"/>
                  </a:moveTo>
                  <a:lnTo>
                    <a:pt x="39624" y="0"/>
                  </a:lnTo>
                  <a:lnTo>
                    <a:pt x="39624" y="15240"/>
                  </a:lnTo>
                  <a:lnTo>
                    <a:pt x="54864" y="15240"/>
                  </a:lnTo>
                  <a:lnTo>
                    <a:pt x="54864" y="0"/>
                  </a:lnTo>
                  <a:close/>
                </a:path>
                <a:path w="1403984" h="15239">
                  <a:moveTo>
                    <a:pt x="94488" y="0"/>
                  </a:moveTo>
                  <a:lnTo>
                    <a:pt x="79248" y="0"/>
                  </a:lnTo>
                  <a:lnTo>
                    <a:pt x="79248" y="15240"/>
                  </a:lnTo>
                  <a:lnTo>
                    <a:pt x="94488" y="15240"/>
                  </a:lnTo>
                  <a:lnTo>
                    <a:pt x="94488" y="0"/>
                  </a:lnTo>
                  <a:close/>
                </a:path>
                <a:path w="1403984" h="15239">
                  <a:moveTo>
                    <a:pt x="134099" y="0"/>
                  </a:moveTo>
                  <a:lnTo>
                    <a:pt x="118872" y="0"/>
                  </a:lnTo>
                  <a:lnTo>
                    <a:pt x="118872" y="15240"/>
                  </a:lnTo>
                  <a:lnTo>
                    <a:pt x="134099" y="15240"/>
                  </a:lnTo>
                  <a:lnTo>
                    <a:pt x="134099" y="0"/>
                  </a:lnTo>
                  <a:close/>
                </a:path>
                <a:path w="1403984" h="15239">
                  <a:moveTo>
                    <a:pt x="173736" y="0"/>
                  </a:moveTo>
                  <a:lnTo>
                    <a:pt x="158483" y="0"/>
                  </a:lnTo>
                  <a:lnTo>
                    <a:pt x="158483" y="15240"/>
                  </a:lnTo>
                  <a:lnTo>
                    <a:pt x="173736" y="15240"/>
                  </a:lnTo>
                  <a:lnTo>
                    <a:pt x="173736" y="0"/>
                  </a:lnTo>
                  <a:close/>
                </a:path>
                <a:path w="1403984" h="15239">
                  <a:moveTo>
                    <a:pt x="213360" y="0"/>
                  </a:moveTo>
                  <a:lnTo>
                    <a:pt x="198120" y="0"/>
                  </a:lnTo>
                  <a:lnTo>
                    <a:pt x="198120" y="15240"/>
                  </a:lnTo>
                  <a:lnTo>
                    <a:pt x="213360" y="15240"/>
                  </a:lnTo>
                  <a:lnTo>
                    <a:pt x="213360" y="0"/>
                  </a:lnTo>
                  <a:close/>
                </a:path>
                <a:path w="1403984" h="15239">
                  <a:moveTo>
                    <a:pt x="252984" y="0"/>
                  </a:moveTo>
                  <a:lnTo>
                    <a:pt x="237731" y="0"/>
                  </a:lnTo>
                  <a:lnTo>
                    <a:pt x="237731" y="15240"/>
                  </a:lnTo>
                  <a:lnTo>
                    <a:pt x="252984" y="15240"/>
                  </a:lnTo>
                  <a:lnTo>
                    <a:pt x="252984" y="0"/>
                  </a:lnTo>
                  <a:close/>
                </a:path>
                <a:path w="1403984" h="15239">
                  <a:moveTo>
                    <a:pt x="292608" y="0"/>
                  </a:moveTo>
                  <a:lnTo>
                    <a:pt x="277368" y="0"/>
                  </a:lnTo>
                  <a:lnTo>
                    <a:pt x="277368" y="15240"/>
                  </a:lnTo>
                  <a:lnTo>
                    <a:pt x="292608" y="15240"/>
                  </a:lnTo>
                  <a:lnTo>
                    <a:pt x="292608" y="0"/>
                  </a:lnTo>
                  <a:close/>
                </a:path>
                <a:path w="1403984" h="15239">
                  <a:moveTo>
                    <a:pt x="332232" y="0"/>
                  </a:moveTo>
                  <a:lnTo>
                    <a:pt x="316992" y="0"/>
                  </a:lnTo>
                  <a:lnTo>
                    <a:pt x="316992" y="15240"/>
                  </a:lnTo>
                  <a:lnTo>
                    <a:pt x="332232" y="15240"/>
                  </a:lnTo>
                  <a:lnTo>
                    <a:pt x="332232" y="0"/>
                  </a:lnTo>
                  <a:close/>
                </a:path>
                <a:path w="1403984" h="15239">
                  <a:moveTo>
                    <a:pt x="371856" y="0"/>
                  </a:moveTo>
                  <a:lnTo>
                    <a:pt x="356616" y="0"/>
                  </a:lnTo>
                  <a:lnTo>
                    <a:pt x="356616" y="15240"/>
                  </a:lnTo>
                  <a:lnTo>
                    <a:pt x="371856" y="15240"/>
                  </a:lnTo>
                  <a:lnTo>
                    <a:pt x="371856" y="0"/>
                  </a:lnTo>
                  <a:close/>
                </a:path>
                <a:path w="1403984" h="15239">
                  <a:moveTo>
                    <a:pt x="411467" y="0"/>
                  </a:moveTo>
                  <a:lnTo>
                    <a:pt x="396240" y="0"/>
                  </a:lnTo>
                  <a:lnTo>
                    <a:pt x="396240" y="15240"/>
                  </a:lnTo>
                  <a:lnTo>
                    <a:pt x="411467" y="15240"/>
                  </a:lnTo>
                  <a:lnTo>
                    <a:pt x="411467" y="0"/>
                  </a:lnTo>
                  <a:close/>
                </a:path>
                <a:path w="1403984" h="15239">
                  <a:moveTo>
                    <a:pt x="451104" y="0"/>
                  </a:moveTo>
                  <a:lnTo>
                    <a:pt x="435864" y="0"/>
                  </a:lnTo>
                  <a:lnTo>
                    <a:pt x="435864" y="15240"/>
                  </a:lnTo>
                  <a:lnTo>
                    <a:pt x="451104" y="15240"/>
                  </a:lnTo>
                  <a:lnTo>
                    <a:pt x="451104" y="0"/>
                  </a:lnTo>
                  <a:close/>
                </a:path>
                <a:path w="1403984" h="15239">
                  <a:moveTo>
                    <a:pt x="490715" y="0"/>
                  </a:moveTo>
                  <a:lnTo>
                    <a:pt x="475488" y="0"/>
                  </a:lnTo>
                  <a:lnTo>
                    <a:pt x="475488" y="15240"/>
                  </a:lnTo>
                  <a:lnTo>
                    <a:pt x="490715" y="15240"/>
                  </a:lnTo>
                  <a:lnTo>
                    <a:pt x="490715" y="0"/>
                  </a:lnTo>
                  <a:close/>
                </a:path>
                <a:path w="1403984" h="15239">
                  <a:moveTo>
                    <a:pt x="530352" y="0"/>
                  </a:moveTo>
                  <a:lnTo>
                    <a:pt x="515099" y="0"/>
                  </a:lnTo>
                  <a:lnTo>
                    <a:pt x="515099" y="15240"/>
                  </a:lnTo>
                  <a:lnTo>
                    <a:pt x="530352" y="15240"/>
                  </a:lnTo>
                  <a:lnTo>
                    <a:pt x="530352" y="0"/>
                  </a:lnTo>
                  <a:close/>
                </a:path>
                <a:path w="1403984" h="15239">
                  <a:moveTo>
                    <a:pt x="569976" y="0"/>
                  </a:moveTo>
                  <a:lnTo>
                    <a:pt x="554736" y="0"/>
                  </a:lnTo>
                  <a:lnTo>
                    <a:pt x="554736" y="15240"/>
                  </a:lnTo>
                  <a:lnTo>
                    <a:pt x="569976" y="15240"/>
                  </a:lnTo>
                  <a:lnTo>
                    <a:pt x="569976" y="0"/>
                  </a:lnTo>
                  <a:close/>
                </a:path>
                <a:path w="1403984" h="15239">
                  <a:moveTo>
                    <a:pt x="609600" y="0"/>
                  </a:moveTo>
                  <a:lnTo>
                    <a:pt x="594360" y="0"/>
                  </a:lnTo>
                  <a:lnTo>
                    <a:pt x="594360" y="15240"/>
                  </a:lnTo>
                  <a:lnTo>
                    <a:pt x="609600" y="15240"/>
                  </a:lnTo>
                  <a:lnTo>
                    <a:pt x="609600" y="0"/>
                  </a:lnTo>
                  <a:close/>
                </a:path>
                <a:path w="1403984" h="15239">
                  <a:moveTo>
                    <a:pt x="649224" y="0"/>
                  </a:moveTo>
                  <a:lnTo>
                    <a:pt x="633984" y="0"/>
                  </a:lnTo>
                  <a:lnTo>
                    <a:pt x="633984" y="15240"/>
                  </a:lnTo>
                  <a:lnTo>
                    <a:pt x="649224" y="15240"/>
                  </a:lnTo>
                  <a:lnTo>
                    <a:pt x="649224" y="0"/>
                  </a:lnTo>
                  <a:close/>
                </a:path>
                <a:path w="1403984" h="15239">
                  <a:moveTo>
                    <a:pt x="688848" y="0"/>
                  </a:moveTo>
                  <a:lnTo>
                    <a:pt x="673608" y="0"/>
                  </a:lnTo>
                  <a:lnTo>
                    <a:pt x="673608" y="15240"/>
                  </a:lnTo>
                  <a:lnTo>
                    <a:pt x="688848" y="15240"/>
                  </a:lnTo>
                  <a:lnTo>
                    <a:pt x="688848" y="0"/>
                  </a:lnTo>
                  <a:close/>
                </a:path>
                <a:path w="1403984" h="15239">
                  <a:moveTo>
                    <a:pt x="728472" y="0"/>
                  </a:moveTo>
                  <a:lnTo>
                    <a:pt x="713232" y="0"/>
                  </a:lnTo>
                  <a:lnTo>
                    <a:pt x="713232" y="15240"/>
                  </a:lnTo>
                  <a:lnTo>
                    <a:pt x="728472" y="15240"/>
                  </a:lnTo>
                  <a:lnTo>
                    <a:pt x="728472" y="0"/>
                  </a:lnTo>
                  <a:close/>
                </a:path>
                <a:path w="1403984" h="15239">
                  <a:moveTo>
                    <a:pt x="768083" y="0"/>
                  </a:moveTo>
                  <a:lnTo>
                    <a:pt x="752856" y="0"/>
                  </a:lnTo>
                  <a:lnTo>
                    <a:pt x="752856" y="15240"/>
                  </a:lnTo>
                  <a:lnTo>
                    <a:pt x="768083" y="15240"/>
                  </a:lnTo>
                  <a:lnTo>
                    <a:pt x="768083" y="0"/>
                  </a:lnTo>
                  <a:close/>
                </a:path>
                <a:path w="1403984" h="15239">
                  <a:moveTo>
                    <a:pt x="807720" y="0"/>
                  </a:moveTo>
                  <a:lnTo>
                    <a:pt x="792467" y="0"/>
                  </a:lnTo>
                  <a:lnTo>
                    <a:pt x="792467" y="15240"/>
                  </a:lnTo>
                  <a:lnTo>
                    <a:pt x="807720" y="15240"/>
                  </a:lnTo>
                  <a:lnTo>
                    <a:pt x="807720" y="0"/>
                  </a:lnTo>
                  <a:close/>
                </a:path>
                <a:path w="1403984" h="15239">
                  <a:moveTo>
                    <a:pt x="847331" y="0"/>
                  </a:moveTo>
                  <a:lnTo>
                    <a:pt x="832104" y="0"/>
                  </a:lnTo>
                  <a:lnTo>
                    <a:pt x="832104" y="15240"/>
                  </a:lnTo>
                  <a:lnTo>
                    <a:pt x="847331" y="15240"/>
                  </a:lnTo>
                  <a:lnTo>
                    <a:pt x="847331" y="0"/>
                  </a:lnTo>
                  <a:close/>
                </a:path>
                <a:path w="1403984" h="15239">
                  <a:moveTo>
                    <a:pt x="886968" y="0"/>
                  </a:moveTo>
                  <a:lnTo>
                    <a:pt x="871715" y="0"/>
                  </a:lnTo>
                  <a:lnTo>
                    <a:pt x="871715" y="15240"/>
                  </a:lnTo>
                  <a:lnTo>
                    <a:pt x="886968" y="15240"/>
                  </a:lnTo>
                  <a:lnTo>
                    <a:pt x="886968" y="0"/>
                  </a:lnTo>
                  <a:close/>
                </a:path>
                <a:path w="1403984" h="15239">
                  <a:moveTo>
                    <a:pt x="928116" y="0"/>
                  </a:moveTo>
                  <a:lnTo>
                    <a:pt x="912876" y="0"/>
                  </a:lnTo>
                  <a:lnTo>
                    <a:pt x="912876" y="15240"/>
                  </a:lnTo>
                  <a:lnTo>
                    <a:pt x="928116" y="15240"/>
                  </a:lnTo>
                  <a:lnTo>
                    <a:pt x="928116" y="0"/>
                  </a:lnTo>
                  <a:close/>
                </a:path>
                <a:path w="1403984" h="15239">
                  <a:moveTo>
                    <a:pt x="967740" y="0"/>
                  </a:moveTo>
                  <a:lnTo>
                    <a:pt x="952500" y="0"/>
                  </a:lnTo>
                  <a:lnTo>
                    <a:pt x="952500" y="15240"/>
                  </a:lnTo>
                  <a:lnTo>
                    <a:pt x="967740" y="15240"/>
                  </a:lnTo>
                  <a:lnTo>
                    <a:pt x="967740" y="0"/>
                  </a:lnTo>
                  <a:close/>
                </a:path>
                <a:path w="1403984" h="15239">
                  <a:moveTo>
                    <a:pt x="1007364" y="0"/>
                  </a:moveTo>
                  <a:lnTo>
                    <a:pt x="992124" y="0"/>
                  </a:lnTo>
                  <a:lnTo>
                    <a:pt x="992124" y="15240"/>
                  </a:lnTo>
                  <a:lnTo>
                    <a:pt x="1007364" y="15240"/>
                  </a:lnTo>
                  <a:lnTo>
                    <a:pt x="1007364" y="0"/>
                  </a:lnTo>
                  <a:close/>
                </a:path>
                <a:path w="1403984" h="15239">
                  <a:moveTo>
                    <a:pt x="1046988" y="0"/>
                  </a:moveTo>
                  <a:lnTo>
                    <a:pt x="1031748" y="0"/>
                  </a:lnTo>
                  <a:lnTo>
                    <a:pt x="1031748" y="15240"/>
                  </a:lnTo>
                  <a:lnTo>
                    <a:pt x="1046988" y="15240"/>
                  </a:lnTo>
                  <a:lnTo>
                    <a:pt x="1046988" y="0"/>
                  </a:lnTo>
                  <a:close/>
                </a:path>
                <a:path w="1403984" h="15239">
                  <a:moveTo>
                    <a:pt x="1086599" y="0"/>
                  </a:moveTo>
                  <a:lnTo>
                    <a:pt x="1071372" y="0"/>
                  </a:lnTo>
                  <a:lnTo>
                    <a:pt x="1071372" y="15240"/>
                  </a:lnTo>
                  <a:lnTo>
                    <a:pt x="1086599" y="15240"/>
                  </a:lnTo>
                  <a:lnTo>
                    <a:pt x="1086599" y="0"/>
                  </a:lnTo>
                  <a:close/>
                </a:path>
                <a:path w="1403984" h="15239">
                  <a:moveTo>
                    <a:pt x="1126236" y="0"/>
                  </a:moveTo>
                  <a:lnTo>
                    <a:pt x="1110983" y="0"/>
                  </a:lnTo>
                  <a:lnTo>
                    <a:pt x="1110983" y="15240"/>
                  </a:lnTo>
                  <a:lnTo>
                    <a:pt x="1126236" y="15240"/>
                  </a:lnTo>
                  <a:lnTo>
                    <a:pt x="1126236" y="0"/>
                  </a:lnTo>
                  <a:close/>
                </a:path>
                <a:path w="1403984" h="15239">
                  <a:moveTo>
                    <a:pt x="1165860" y="0"/>
                  </a:moveTo>
                  <a:lnTo>
                    <a:pt x="1150620" y="0"/>
                  </a:lnTo>
                  <a:lnTo>
                    <a:pt x="1150620" y="15240"/>
                  </a:lnTo>
                  <a:lnTo>
                    <a:pt x="1165860" y="15240"/>
                  </a:lnTo>
                  <a:lnTo>
                    <a:pt x="1165860" y="0"/>
                  </a:lnTo>
                  <a:close/>
                </a:path>
                <a:path w="1403984" h="15239">
                  <a:moveTo>
                    <a:pt x="1205484" y="0"/>
                  </a:moveTo>
                  <a:lnTo>
                    <a:pt x="1190244" y="0"/>
                  </a:lnTo>
                  <a:lnTo>
                    <a:pt x="1190244" y="15240"/>
                  </a:lnTo>
                  <a:lnTo>
                    <a:pt x="1205484" y="15240"/>
                  </a:lnTo>
                  <a:lnTo>
                    <a:pt x="1205484" y="0"/>
                  </a:lnTo>
                  <a:close/>
                </a:path>
                <a:path w="1403984" h="15239">
                  <a:moveTo>
                    <a:pt x="1245108" y="0"/>
                  </a:moveTo>
                  <a:lnTo>
                    <a:pt x="1229868" y="0"/>
                  </a:lnTo>
                  <a:lnTo>
                    <a:pt x="1229868" y="15240"/>
                  </a:lnTo>
                  <a:lnTo>
                    <a:pt x="1245108" y="15240"/>
                  </a:lnTo>
                  <a:lnTo>
                    <a:pt x="1245108" y="0"/>
                  </a:lnTo>
                  <a:close/>
                </a:path>
                <a:path w="1403984" h="15239">
                  <a:moveTo>
                    <a:pt x="1284732" y="0"/>
                  </a:moveTo>
                  <a:lnTo>
                    <a:pt x="1269492" y="0"/>
                  </a:lnTo>
                  <a:lnTo>
                    <a:pt x="1269492" y="15240"/>
                  </a:lnTo>
                  <a:lnTo>
                    <a:pt x="1284732" y="15240"/>
                  </a:lnTo>
                  <a:lnTo>
                    <a:pt x="1284732" y="0"/>
                  </a:lnTo>
                  <a:close/>
                </a:path>
                <a:path w="1403984" h="15239">
                  <a:moveTo>
                    <a:pt x="1324356" y="0"/>
                  </a:moveTo>
                  <a:lnTo>
                    <a:pt x="1309116" y="0"/>
                  </a:lnTo>
                  <a:lnTo>
                    <a:pt x="1309116" y="15240"/>
                  </a:lnTo>
                  <a:lnTo>
                    <a:pt x="1324356" y="15240"/>
                  </a:lnTo>
                  <a:lnTo>
                    <a:pt x="1324356" y="0"/>
                  </a:lnTo>
                  <a:close/>
                </a:path>
                <a:path w="1403984" h="15239">
                  <a:moveTo>
                    <a:pt x="1363967" y="0"/>
                  </a:moveTo>
                  <a:lnTo>
                    <a:pt x="1348740" y="0"/>
                  </a:lnTo>
                  <a:lnTo>
                    <a:pt x="1348740" y="15240"/>
                  </a:lnTo>
                  <a:lnTo>
                    <a:pt x="1363967" y="15240"/>
                  </a:lnTo>
                  <a:lnTo>
                    <a:pt x="1363967" y="0"/>
                  </a:lnTo>
                  <a:close/>
                </a:path>
                <a:path w="1403984" h="15239">
                  <a:moveTo>
                    <a:pt x="1403604" y="0"/>
                  </a:moveTo>
                  <a:lnTo>
                    <a:pt x="1388364" y="0"/>
                  </a:lnTo>
                  <a:lnTo>
                    <a:pt x="1388364" y="15240"/>
                  </a:lnTo>
                  <a:lnTo>
                    <a:pt x="1403604" y="15240"/>
                  </a:lnTo>
                  <a:lnTo>
                    <a:pt x="1403604" y="0"/>
                  </a:lnTo>
                  <a:close/>
                </a:path>
              </a:pathLst>
            </a:custGeom>
            <a:solidFill>
              <a:srgbClr val="000000"/>
            </a:solidFill>
          </p:spPr>
          <p:txBody>
            <a:bodyPr wrap="square" lIns="0" tIns="0" rIns="0" bIns="0" rtlCol="0"/>
            <a:lstStyle/>
            <a:p>
              <a:endParaRPr/>
            </a:p>
          </p:txBody>
        </p:sp>
        <p:pic>
          <p:nvPicPr>
            <p:cNvPr id="141" name="object 141"/>
            <p:cNvPicPr/>
            <p:nvPr/>
          </p:nvPicPr>
          <p:blipFill>
            <a:blip r:embed="rId59" cstate="print"/>
            <a:stretch>
              <a:fillRect/>
            </a:stretch>
          </p:blipFill>
          <p:spPr>
            <a:xfrm>
              <a:off x="6679787" y="5343429"/>
              <a:ext cx="65576" cy="103822"/>
            </a:xfrm>
            <a:prstGeom prst="rect">
              <a:avLst/>
            </a:prstGeom>
          </p:spPr>
        </p:pic>
      </p:grpSp>
      <p:pic>
        <p:nvPicPr>
          <p:cNvPr id="142" name="object 142"/>
          <p:cNvPicPr/>
          <p:nvPr/>
        </p:nvPicPr>
        <p:blipFill>
          <a:blip r:embed="rId60" cstate="print"/>
          <a:stretch>
            <a:fillRect/>
          </a:stretch>
        </p:blipFill>
        <p:spPr>
          <a:xfrm>
            <a:off x="1100518" y="5581459"/>
            <a:ext cx="65627" cy="103727"/>
          </a:xfrm>
          <a:prstGeom prst="rect">
            <a:avLst/>
          </a:prstGeom>
        </p:spPr>
      </p:pic>
      <p:grpSp>
        <p:nvGrpSpPr>
          <p:cNvPr id="143" name="object 143"/>
          <p:cNvGrpSpPr/>
          <p:nvPr/>
        </p:nvGrpSpPr>
        <p:grpSpPr>
          <a:xfrm>
            <a:off x="1384458" y="5581459"/>
            <a:ext cx="5361305" cy="131445"/>
            <a:chOff x="1384458" y="5581459"/>
            <a:chExt cx="5361305" cy="131445"/>
          </a:xfrm>
        </p:grpSpPr>
        <p:pic>
          <p:nvPicPr>
            <p:cNvPr id="144" name="object 144"/>
            <p:cNvPicPr/>
            <p:nvPr/>
          </p:nvPicPr>
          <p:blipFill>
            <a:blip r:embed="rId61" cstate="print"/>
            <a:stretch>
              <a:fillRect/>
            </a:stretch>
          </p:blipFill>
          <p:spPr>
            <a:xfrm>
              <a:off x="1384458" y="5582983"/>
              <a:ext cx="753998" cy="129730"/>
            </a:xfrm>
            <a:prstGeom prst="rect">
              <a:avLst/>
            </a:prstGeom>
          </p:spPr>
        </p:pic>
        <p:sp>
          <p:nvSpPr>
            <p:cNvPr id="145" name="object 145"/>
            <p:cNvSpPr/>
            <p:nvPr/>
          </p:nvSpPr>
          <p:spPr>
            <a:xfrm>
              <a:off x="2153780" y="5582424"/>
              <a:ext cx="2796540" cy="102870"/>
            </a:xfrm>
            <a:custGeom>
              <a:avLst/>
              <a:gdLst/>
              <a:ahLst/>
              <a:cxnLst/>
              <a:rect l="l" t="t" r="r" b="b"/>
              <a:pathLst>
                <a:path w="2796540" h="102870">
                  <a:moveTo>
                    <a:pt x="12192" y="28003"/>
                  </a:moveTo>
                  <a:lnTo>
                    <a:pt x="0" y="28003"/>
                  </a:lnTo>
                  <a:lnTo>
                    <a:pt x="0" y="101244"/>
                  </a:lnTo>
                  <a:lnTo>
                    <a:pt x="12192" y="101244"/>
                  </a:lnTo>
                  <a:lnTo>
                    <a:pt x="12192" y="28003"/>
                  </a:lnTo>
                  <a:close/>
                </a:path>
                <a:path w="2796540" h="102870">
                  <a:moveTo>
                    <a:pt x="12192" y="571"/>
                  </a:moveTo>
                  <a:lnTo>
                    <a:pt x="0" y="571"/>
                  </a:lnTo>
                  <a:lnTo>
                    <a:pt x="0" y="14287"/>
                  </a:lnTo>
                  <a:lnTo>
                    <a:pt x="12192" y="14287"/>
                  </a:lnTo>
                  <a:lnTo>
                    <a:pt x="12192" y="571"/>
                  </a:lnTo>
                  <a:close/>
                </a:path>
                <a:path w="2796540" h="102870">
                  <a:moveTo>
                    <a:pt x="43827" y="0"/>
                  </a:moveTo>
                  <a:lnTo>
                    <a:pt x="30099" y="0"/>
                  </a:lnTo>
                  <a:lnTo>
                    <a:pt x="30099" y="100584"/>
                  </a:lnTo>
                  <a:lnTo>
                    <a:pt x="43827" y="100584"/>
                  </a:lnTo>
                  <a:lnTo>
                    <a:pt x="43827" y="0"/>
                  </a:lnTo>
                  <a:close/>
                </a:path>
                <a:path w="2796540" h="102870">
                  <a:moveTo>
                    <a:pt x="117551" y="75336"/>
                  </a:moveTo>
                  <a:lnTo>
                    <a:pt x="116027" y="70764"/>
                  </a:lnTo>
                  <a:lnTo>
                    <a:pt x="111455" y="66192"/>
                  </a:lnTo>
                  <a:lnTo>
                    <a:pt x="109829" y="63144"/>
                  </a:lnTo>
                  <a:lnTo>
                    <a:pt x="105257" y="61620"/>
                  </a:lnTo>
                  <a:lnTo>
                    <a:pt x="102209" y="60096"/>
                  </a:lnTo>
                  <a:lnTo>
                    <a:pt x="96113" y="58572"/>
                  </a:lnTo>
                  <a:lnTo>
                    <a:pt x="86969" y="57048"/>
                  </a:lnTo>
                  <a:lnTo>
                    <a:pt x="80873" y="55524"/>
                  </a:lnTo>
                  <a:lnTo>
                    <a:pt x="77825" y="54000"/>
                  </a:lnTo>
                  <a:lnTo>
                    <a:pt x="76301" y="54000"/>
                  </a:lnTo>
                  <a:lnTo>
                    <a:pt x="71729" y="49428"/>
                  </a:lnTo>
                  <a:lnTo>
                    <a:pt x="70205" y="49428"/>
                  </a:lnTo>
                  <a:lnTo>
                    <a:pt x="70205" y="43332"/>
                  </a:lnTo>
                  <a:lnTo>
                    <a:pt x="71729" y="41808"/>
                  </a:lnTo>
                  <a:lnTo>
                    <a:pt x="73253" y="38760"/>
                  </a:lnTo>
                  <a:lnTo>
                    <a:pt x="76301" y="37236"/>
                  </a:lnTo>
                  <a:lnTo>
                    <a:pt x="80873" y="35712"/>
                  </a:lnTo>
                  <a:lnTo>
                    <a:pt x="91541" y="35712"/>
                  </a:lnTo>
                  <a:lnTo>
                    <a:pt x="94589" y="37236"/>
                  </a:lnTo>
                  <a:lnTo>
                    <a:pt x="102209" y="44856"/>
                  </a:lnTo>
                  <a:lnTo>
                    <a:pt x="102209" y="47904"/>
                  </a:lnTo>
                  <a:lnTo>
                    <a:pt x="114503" y="46380"/>
                  </a:lnTo>
                  <a:lnTo>
                    <a:pt x="112979" y="41808"/>
                  </a:lnTo>
                  <a:lnTo>
                    <a:pt x="108305" y="32664"/>
                  </a:lnTo>
                  <a:lnTo>
                    <a:pt x="105257" y="29616"/>
                  </a:lnTo>
                  <a:lnTo>
                    <a:pt x="96113" y="26568"/>
                  </a:lnTo>
                  <a:lnTo>
                    <a:pt x="77825" y="26568"/>
                  </a:lnTo>
                  <a:lnTo>
                    <a:pt x="74777" y="28092"/>
                  </a:lnTo>
                  <a:lnTo>
                    <a:pt x="71729" y="28092"/>
                  </a:lnTo>
                  <a:lnTo>
                    <a:pt x="68681" y="29616"/>
                  </a:lnTo>
                  <a:lnTo>
                    <a:pt x="67157" y="31140"/>
                  </a:lnTo>
                  <a:lnTo>
                    <a:pt x="64109" y="32664"/>
                  </a:lnTo>
                  <a:lnTo>
                    <a:pt x="61061" y="38760"/>
                  </a:lnTo>
                  <a:lnTo>
                    <a:pt x="59537" y="40284"/>
                  </a:lnTo>
                  <a:lnTo>
                    <a:pt x="58013" y="43332"/>
                  </a:lnTo>
                  <a:lnTo>
                    <a:pt x="58013" y="50952"/>
                  </a:lnTo>
                  <a:lnTo>
                    <a:pt x="62585" y="60096"/>
                  </a:lnTo>
                  <a:lnTo>
                    <a:pt x="68681" y="63144"/>
                  </a:lnTo>
                  <a:lnTo>
                    <a:pt x="73253" y="66192"/>
                  </a:lnTo>
                  <a:lnTo>
                    <a:pt x="79349" y="67716"/>
                  </a:lnTo>
                  <a:lnTo>
                    <a:pt x="88493" y="69240"/>
                  </a:lnTo>
                  <a:lnTo>
                    <a:pt x="94589" y="70764"/>
                  </a:lnTo>
                  <a:lnTo>
                    <a:pt x="99161" y="72288"/>
                  </a:lnTo>
                  <a:lnTo>
                    <a:pt x="102209" y="75336"/>
                  </a:lnTo>
                  <a:lnTo>
                    <a:pt x="103733" y="78384"/>
                  </a:lnTo>
                  <a:lnTo>
                    <a:pt x="103733" y="82956"/>
                  </a:lnTo>
                  <a:lnTo>
                    <a:pt x="100685" y="89052"/>
                  </a:lnTo>
                  <a:lnTo>
                    <a:pt x="97637" y="90576"/>
                  </a:lnTo>
                  <a:lnTo>
                    <a:pt x="93065" y="92100"/>
                  </a:lnTo>
                  <a:lnTo>
                    <a:pt x="82397" y="92100"/>
                  </a:lnTo>
                  <a:lnTo>
                    <a:pt x="77825" y="90576"/>
                  </a:lnTo>
                  <a:lnTo>
                    <a:pt x="74777" y="87528"/>
                  </a:lnTo>
                  <a:lnTo>
                    <a:pt x="71729" y="86004"/>
                  </a:lnTo>
                  <a:lnTo>
                    <a:pt x="68681" y="81432"/>
                  </a:lnTo>
                  <a:lnTo>
                    <a:pt x="68681" y="76860"/>
                  </a:lnTo>
                  <a:lnTo>
                    <a:pt x="56489" y="78384"/>
                  </a:lnTo>
                  <a:lnTo>
                    <a:pt x="77825" y="102768"/>
                  </a:lnTo>
                  <a:lnTo>
                    <a:pt x="93065" y="102768"/>
                  </a:lnTo>
                  <a:lnTo>
                    <a:pt x="102209" y="99720"/>
                  </a:lnTo>
                  <a:lnTo>
                    <a:pt x="106781" y="96672"/>
                  </a:lnTo>
                  <a:lnTo>
                    <a:pt x="111455" y="95148"/>
                  </a:lnTo>
                  <a:lnTo>
                    <a:pt x="112979" y="90576"/>
                  </a:lnTo>
                  <a:lnTo>
                    <a:pt x="116027" y="87528"/>
                  </a:lnTo>
                  <a:lnTo>
                    <a:pt x="117551" y="82956"/>
                  </a:lnTo>
                  <a:lnTo>
                    <a:pt x="117551" y="75336"/>
                  </a:lnTo>
                  <a:close/>
                </a:path>
                <a:path w="2796540" h="102870">
                  <a:moveTo>
                    <a:pt x="174891" y="85331"/>
                  </a:moveTo>
                  <a:lnTo>
                    <a:pt x="159651" y="85331"/>
                  </a:lnTo>
                  <a:lnTo>
                    <a:pt x="159651" y="100584"/>
                  </a:lnTo>
                  <a:lnTo>
                    <a:pt x="174891" y="100584"/>
                  </a:lnTo>
                  <a:lnTo>
                    <a:pt x="174891" y="85331"/>
                  </a:lnTo>
                  <a:close/>
                </a:path>
                <a:path w="2796540" h="102870">
                  <a:moveTo>
                    <a:pt x="214515" y="85331"/>
                  </a:moveTo>
                  <a:lnTo>
                    <a:pt x="199275" y="85331"/>
                  </a:lnTo>
                  <a:lnTo>
                    <a:pt x="199275" y="100584"/>
                  </a:lnTo>
                  <a:lnTo>
                    <a:pt x="214515" y="100584"/>
                  </a:lnTo>
                  <a:lnTo>
                    <a:pt x="214515" y="85331"/>
                  </a:lnTo>
                  <a:close/>
                </a:path>
                <a:path w="2796540" h="102870">
                  <a:moveTo>
                    <a:pt x="255663" y="85331"/>
                  </a:moveTo>
                  <a:lnTo>
                    <a:pt x="240423" y="85331"/>
                  </a:lnTo>
                  <a:lnTo>
                    <a:pt x="240423" y="100584"/>
                  </a:lnTo>
                  <a:lnTo>
                    <a:pt x="255663" y="100584"/>
                  </a:lnTo>
                  <a:lnTo>
                    <a:pt x="255663" y="85331"/>
                  </a:lnTo>
                  <a:close/>
                </a:path>
                <a:path w="2796540" h="102870">
                  <a:moveTo>
                    <a:pt x="295287" y="85331"/>
                  </a:moveTo>
                  <a:lnTo>
                    <a:pt x="280047" y="85331"/>
                  </a:lnTo>
                  <a:lnTo>
                    <a:pt x="280047" y="100584"/>
                  </a:lnTo>
                  <a:lnTo>
                    <a:pt x="295287" y="100584"/>
                  </a:lnTo>
                  <a:lnTo>
                    <a:pt x="295287" y="85331"/>
                  </a:lnTo>
                  <a:close/>
                </a:path>
                <a:path w="2796540" h="102870">
                  <a:moveTo>
                    <a:pt x="334911" y="85331"/>
                  </a:moveTo>
                  <a:lnTo>
                    <a:pt x="319671" y="85331"/>
                  </a:lnTo>
                  <a:lnTo>
                    <a:pt x="319671" y="100584"/>
                  </a:lnTo>
                  <a:lnTo>
                    <a:pt x="334911" y="100584"/>
                  </a:lnTo>
                  <a:lnTo>
                    <a:pt x="334911" y="85331"/>
                  </a:lnTo>
                  <a:close/>
                </a:path>
                <a:path w="2796540" h="102870">
                  <a:moveTo>
                    <a:pt x="374535" y="85331"/>
                  </a:moveTo>
                  <a:lnTo>
                    <a:pt x="359295" y="85331"/>
                  </a:lnTo>
                  <a:lnTo>
                    <a:pt x="359295" y="100584"/>
                  </a:lnTo>
                  <a:lnTo>
                    <a:pt x="374535" y="100584"/>
                  </a:lnTo>
                  <a:lnTo>
                    <a:pt x="374535" y="85331"/>
                  </a:lnTo>
                  <a:close/>
                </a:path>
                <a:path w="2796540" h="102870">
                  <a:moveTo>
                    <a:pt x="414159" y="85331"/>
                  </a:moveTo>
                  <a:lnTo>
                    <a:pt x="398919" y="85331"/>
                  </a:lnTo>
                  <a:lnTo>
                    <a:pt x="398919" y="100584"/>
                  </a:lnTo>
                  <a:lnTo>
                    <a:pt x="414159" y="100584"/>
                  </a:lnTo>
                  <a:lnTo>
                    <a:pt x="414159" y="85331"/>
                  </a:lnTo>
                  <a:close/>
                </a:path>
                <a:path w="2796540" h="102870">
                  <a:moveTo>
                    <a:pt x="453783" y="85331"/>
                  </a:moveTo>
                  <a:lnTo>
                    <a:pt x="438543" y="85331"/>
                  </a:lnTo>
                  <a:lnTo>
                    <a:pt x="438543" y="100584"/>
                  </a:lnTo>
                  <a:lnTo>
                    <a:pt x="453783" y="100584"/>
                  </a:lnTo>
                  <a:lnTo>
                    <a:pt x="453783" y="85331"/>
                  </a:lnTo>
                  <a:close/>
                </a:path>
                <a:path w="2796540" h="102870">
                  <a:moveTo>
                    <a:pt x="493407" y="85331"/>
                  </a:moveTo>
                  <a:lnTo>
                    <a:pt x="478167" y="85331"/>
                  </a:lnTo>
                  <a:lnTo>
                    <a:pt x="478167" y="100584"/>
                  </a:lnTo>
                  <a:lnTo>
                    <a:pt x="493407" y="100584"/>
                  </a:lnTo>
                  <a:lnTo>
                    <a:pt x="493407" y="85331"/>
                  </a:lnTo>
                  <a:close/>
                </a:path>
                <a:path w="2796540" h="102870">
                  <a:moveTo>
                    <a:pt x="533019" y="85331"/>
                  </a:moveTo>
                  <a:lnTo>
                    <a:pt x="517791" y="85331"/>
                  </a:lnTo>
                  <a:lnTo>
                    <a:pt x="517791" y="100584"/>
                  </a:lnTo>
                  <a:lnTo>
                    <a:pt x="533019" y="100584"/>
                  </a:lnTo>
                  <a:lnTo>
                    <a:pt x="533019" y="85331"/>
                  </a:lnTo>
                  <a:close/>
                </a:path>
                <a:path w="2796540" h="102870">
                  <a:moveTo>
                    <a:pt x="572643" y="85331"/>
                  </a:moveTo>
                  <a:lnTo>
                    <a:pt x="557415" y="85331"/>
                  </a:lnTo>
                  <a:lnTo>
                    <a:pt x="557415" y="100584"/>
                  </a:lnTo>
                  <a:lnTo>
                    <a:pt x="572643" y="100584"/>
                  </a:lnTo>
                  <a:lnTo>
                    <a:pt x="572643" y="85331"/>
                  </a:lnTo>
                  <a:close/>
                </a:path>
                <a:path w="2796540" h="102870">
                  <a:moveTo>
                    <a:pt x="612279" y="85331"/>
                  </a:moveTo>
                  <a:lnTo>
                    <a:pt x="597027" y="85331"/>
                  </a:lnTo>
                  <a:lnTo>
                    <a:pt x="597027" y="100584"/>
                  </a:lnTo>
                  <a:lnTo>
                    <a:pt x="612279" y="100584"/>
                  </a:lnTo>
                  <a:lnTo>
                    <a:pt x="612279" y="85331"/>
                  </a:lnTo>
                  <a:close/>
                </a:path>
                <a:path w="2796540" h="102870">
                  <a:moveTo>
                    <a:pt x="651903" y="85331"/>
                  </a:moveTo>
                  <a:lnTo>
                    <a:pt x="636651" y="85331"/>
                  </a:lnTo>
                  <a:lnTo>
                    <a:pt x="636651" y="100584"/>
                  </a:lnTo>
                  <a:lnTo>
                    <a:pt x="651903" y="100584"/>
                  </a:lnTo>
                  <a:lnTo>
                    <a:pt x="651903" y="85331"/>
                  </a:lnTo>
                  <a:close/>
                </a:path>
                <a:path w="2796540" h="102870">
                  <a:moveTo>
                    <a:pt x="691527" y="85331"/>
                  </a:moveTo>
                  <a:lnTo>
                    <a:pt x="676287" y="85331"/>
                  </a:lnTo>
                  <a:lnTo>
                    <a:pt x="676287" y="100584"/>
                  </a:lnTo>
                  <a:lnTo>
                    <a:pt x="691527" y="100584"/>
                  </a:lnTo>
                  <a:lnTo>
                    <a:pt x="691527" y="85331"/>
                  </a:lnTo>
                  <a:close/>
                </a:path>
                <a:path w="2796540" h="102870">
                  <a:moveTo>
                    <a:pt x="731151" y="85331"/>
                  </a:moveTo>
                  <a:lnTo>
                    <a:pt x="715911" y="85331"/>
                  </a:lnTo>
                  <a:lnTo>
                    <a:pt x="715911" y="100584"/>
                  </a:lnTo>
                  <a:lnTo>
                    <a:pt x="731151" y="100584"/>
                  </a:lnTo>
                  <a:lnTo>
                    <a:pt x="731151" y="85331"/>
                  </a:lnTo>
                  <a:close/>
                </a:path>
                <a:path w="2796540" h="102870">
                  <a:moveTo>
                    <a:pt x="770775" y="85331"/>
                  </a:moveTo>
                  <a:lnTo>
                    <a:pt x="755535" y="85331"/>
                  </a:lnTo>
                  <a:lnTo>
                    <a:pt x="755535" y="100584"/>
                  </a:lnTo>
                  <a:lnTo>
                    <a:pt x="770775" y="100584"/>
                  </a:lnTo>
                  <a:lnTo>
                    <a:pt x="770775" y="85331"/>
                  </a:lnTo>
                  <a:close/>
                </a:path>
                <a:path w="2796540" h="102870">
                  <a:moveTo>
                    <a:pt x="810399" y="85331"/>
                  </a:moveTo>
                  <a:lnTo>
                    <a:pt x="795159" y="85331"/>
                  </a:lnTo>
                  <a:lnTo>
                    <a:pt x="795159" y="100584"/>
                  </a:lnTo>
                  <a:lnTo>
                    <a:pt x="810399" y="100584"/>
                  </a:lnTo>
                  <a:lnTo>
                    <a:pt x="810399" y="85331"/>
                  </a:lnTo>
                  <a:close/>
                </a:path>
                <a:path w="2796540" h="102870">
                  <a:moveTo>
                    <a:pt x="850011" y="85331"/>
                  </a:moveTo>
                  <a:lnTo>
                    <a:pt x="834783" y="85331"/>
                  </a:lnTo>
                  <a:lnTo>
                    <a:pt x="834783" y="100584"/>
                  </a:lnTo>
                  <a:lnTo>
                    <a:pt x="850011" y="100584"/>
                  </a:lnTo>
                  <a:lnTo>
                    <a:pt x="850011" y="85331"/>
                  </a:lnTo>
                  <a:close/>
                </a:path>
                <a:path w="2796540" h="102870">
                  <a:moveTo>
                    <a:pt x="889635" y="85331"/>
                  </a:moveTo>
                  <a:lnTo>
                    <a:pt x="874407" y="85331"/>
                  </a:lnTo>
                  <a:lnTo>
                    <a:pt x="874407" y="100584"/>
                  </a:lnTo>
                  <a:lnTo>
                    <a:pt x="889635" y="100584"/>
                  </a:lnTo>
                  <a:lnTo>
                    <a:pt x="889635" y="85331"/>
                  </a:lnTo>
                  <a:close/>
                </a:path>
                <a:path w="2796540" h="102870">
                  <a:moveTo>
                    <a:pt x="929271" y="85331"/>
                  </a:moveTo>
                  <a:lnTo>
                    <a:pt x="914019" y="85331"/>
                  </a:lnTo>
                  <a:lnTo>
                    <a:pt x="914019" y="100584"/>
                  </a:lnTo>
                  <a:lnTo>
                    <a:pt x="929271" y="100584"/>
                  </a:lnTo>
                  <a:lnTo>
                    <a:pt x="929271" y="85331"/>
                  </a:lnTo>
                  <a:close/>
                </a:path>
                <a:path w="2796540" h="102870">
                  <a:moveTo>
                    <a:pt x="968895" y="85331"/>
                  </a:moveTo>
                  <a:lnTo>
                    <a:pt x="953643" y="85331"/>
                  </a:lnTo>
                  <a:lnTo>
                    <a:pt x="953643" y="100584"/>
                  </a:lnTo>
                  <a:lnTo>
                    <a:pt x="968895" y="100584"/>
                  </a:lnTo>
                  <a:lnTo>
                    <a:pt x="968895" y="85331"/>
                  </a:lnTo>
                  <a:close/>
                </a:path>
                <a:path w="2796540" h="102870">
                  <a:moveTo>
                    <a:pt x="1008519" y="85331"/>
                  </a:moveTo>
                  <a:lnTo>
                    <a:pt x="993279" y="85331"/>
                  </a:lnTo>
                  <a:lnTo>
                    <a:pt x="993279" y="100584"/>
                  </a:lnTo>
                  <a:lnTo>
                    <a:pt x="1008519" y="100584"/>
                  </a:lnTo>
                  <a:lnTo>
                    <a:pt x="1008519" y="85331"/>
                  </a:lnTo>
                  <a:close/>
                </a:path>
                <a:path w="2796540" h="102870">
                  <a:moveTo>
                    <a:pt x="1048143" y="85331"/>
                  </a:moveTo>
                  <a:lnTo>
                    <a:pt x="1032903" y="85331"/>
                  </a:lnTo>
                  <a:lnTo>
                    <a:pt x="1032903" y="100584"/>
                  </a:lnTo>
                  <a:lnTo>
                    <a:pt x="1048143" y="100584"/>
                  </a:lnTo>
                  <a:lnTo>
                    <a:pt x="1048143" y="85331"/>
                  </a:lnTo>
                  <a:close/>
                </a:path>
                <a:path w="2796540" h="102870">
                  <a:moveTo>
                    <a:pt x="1087767" y="85331"/>
                  </a:moveTo>
                  <a:lnTo>
                    <a:pt x="1072527" y="85331"/>
                  </a:lnTo>
                  <a:lnTo>
                    <a:pt x="1072527" y="100584"/>
                  </a:lnTo>
                  <a:lnTo>
                    <a:pt x="1087767" y="100584"/>
                  </a:lnTo>
                  <a:lnTo>
                    <a:pt x="1087767" y="85331"/>
                  </a:lnTo>
                  <a:close/>
                </a:path>
                <a:path w="2796540" h="102870">
                  <a:moveTo>
                    <a:pt x="1127391" y="85331"/>
                  </a:moveTo>
                  <a:lnTo>
                    <a:pt x="1112151" y="85331"/>
                  </a:lnTo>
                  <a:lnTo>
                    <a:pt x="1112151" y="100584"/>
                  </a:lnTo>
                  <a:lnTo>
                    <a:pt x="1127391" y="100584"/>
                  </a:lnTo>
                  <a:lnTo>
                    <a:pt x="1127391" y="85331"/>
                  </a:lnTo>
                  <a:close/>
                </a:path>
                <a:path w="2796540" h="102870">
                  <a:moveTo>
                    <a:pt x="1167015" y="85331"/>
                  </a:moveTo>
                  <a:lnTo>
                    <a:pt x="1151775" y="85331"/>
                  </a:lnTo>
                  <a:lnTo>
                    <a:pt x="1151775" y="100584"/>
                  </a:lnTo>
                  <a:lnTo>
                    <a:pt x="1167015" y="100584"/>
                  </a:lnTo>
                  <a:lnTo>
                    <a:pt x="1167015" y="85331"/>
                  </a:lnTo>
                  <a:close/>
                </a:path>
                <a:path w="2796540" h="102870">
                  <a:moveTo>
                    <a:pt x="1208163" y="85331"/>
                  </a:moveTo>
                  <a:lnTo>
                    <a:pt x="1192911" y="85331"/>
                  </a:lnTo>
                  <a:lnTo>
                    <a:pt x="1192911" y="100584"/>
                  </a:lnTo>
                  <a:lnTo>
                    <a:pt x="1208163" y="100584"/>
                  </a:lnTo>
                  <a:lnTo>
                    <a:pt x="1208163" y="85331"/>
                  </a:lnTo>
                  <a:close/>
                </a:path>
                <a:path w="2796540" h="102870">
                  <a:moveTo>
                    <a:pt x="1247787" y="85331"/>
                  </a:moveTo>
                  <a:lnTo>
                    <a:pt x="1232535" y="85331"/>
                  </a:lnTo>
                  <a:lnTo>
                    <a:pt x="1232535" y="100584"/>
                  </a:lnTo>
                  <a:lnTo>
                    <a:pt x="1247787" y="100584"/>
                  </a:lnTo>
                  <a:lnTo>
                    <a:pt x="1247787" y="85331"/>
                  </a:lnTo>
                  <a:close/>
                </a:path>
                <a:path w="2796540" h="102870">
                  <a:moveTo>
                    <a:pt x="1287411" y="85331"/>
                  </a:moveTo>
                  <a:lnTo>
                    <a:pt x="1272171" y="85331"/>
                  </a:lnTo>
                  <a:lnTo>
                    <a:pt x="1272171" y="100584"/>
                  </a:lnTo>
                  <a:lnTo>
                    <a:pt x="1287411" y="100584"/>
                  </a:lnTo>
                  <a:lnTo>
                    <a:pt x="1287411" y="85331"/>
                  </a:lnTo>
                  <a:close/>
                </a:path>
                <a:path w="2796540" h="102870">
                  <a:moveTo>
                    <a:pt x="1327035" y="85331"/>
                  </a:moveTo>
                  <a:lnTo>
                    <a:pt x="1311795" y="85331"/>
                  </a:lnTo>
                  <a:lnTo>
                    <a:pt x="1311795" y="100584"/>
                  </a:lnTo>
                  <a:lnTo>
                    <a:pt x="1327035" y="100584"/>
                  </a:lnTo>
                  <a:lnTo>
                    <a:pt x="1327035" y="85331"/>
                  </a:lnTo>
                  <a:close/>
                </a:path>
                <a:path w="2796540" h="102870">
                  <a:moveTo>
                    <a:pt x="1366659" y="85331"/>
                  </a:moveTo>
                  <a:lnTo>
                    <a:pt x="1351419" y="85331"/>
                  </a:lnTo>
                  <a:lnTo>
                    <a:pt x="1351419" y="100584"/>
                  </a:lnTo>
                  <a:lnTo>
                    <a:pt x="1366659" y="100584"/>
                  </a:lnTo>
                  <a:lnTo>
                    <a:pt x="1366659" y="85331"/>
                  </a:lnTo>
                  <a:close/>
                </a:path>
                <a:path w="2796540" h="102870">
                  <a:moveTo>
                    <a:pt x="1406283" y="85331"/>
                  </a:moveTo>
                  <a:lnTo>
                    <a:pt x="1391043" y="85331"/>
                  </a:lnTo>
                  <a:lnTo>
                    <a:pt x="1391043" y="100584"/>
                  </a:lnTo>
                  <a:lnTo>
                    <a:pt x="1406283" y="100584"/>
                  </a:lnTo>
                  <a:lnTo>
                    <a:pt x="1406283" y="85331"/>
                  </a:lnTo>
                  <a:close/>
                </a:path>
                <a:path w="2796540" h="102870">
                  <a:moveTo>
                    <a:pt x="1445907" y="85331"/>
                  </a:moveTo>
                  <a:lnTo>
                    <a:pt x="1430667" y="85331"/>
                  </a:lnTo>
                  <a:lnTo>
                    <a:pt x="1430667" y="100584"/>
                  </a:lnTo>
                  <a:lnTo>
                    <a:pt x="1445907" y="100584"/>
                  </a:lnTo>
                  <a:lnTo>
                    <a:pt x="1445907" y="85331"/>
                  </a:lnTo>
                  <a:close/>
                </a:path>
                <a:path w="2796540" h="102870">
                  <a:moveTo>
                    <a:pt x="1485519" y="85331"/>
                  </a:moveTo>
                  <a:lnTo>
                    <a:pt x="1470291" y="85331"/>
                  </a:lnTo>
                  <a:lnTo>
                    <a:pt x="1470291" y="100584"/>
                  </a:lnTo>
                  <a:lnTo>
                    <a:pt x="1485519" y="100584"/>
                  </a:lnTo>
                  <a:lnTo>
                    <a:pt x="1485519" y="85331"/>
                  </a:lnTo>
                  <a:close/>
                </a:path>
                <a:path w="2796540" h="102870">
                  <a:moveTo>
                    <a:pt x="1525155" y="85331"/>
                  </a:moveTo>
                  <a:lnTo>
                    <a:pt x="1509915" y="85331"/>
                  </a:lnTo>
                  <a:lnTo>
                    <a:pt x="1509915" y="100584"/>
                  </a:lnTo>
                  <a:lnTo>
                    <a:pt x="1525155" y="100584"/>
                  </a:lnTo>
                  <a:lnTo>
                    <a:pt x="1525155" y="85331"/>
                  </a:lnTo>
                  <a:close/>
                </a:path>
                <a:path w="2796540" h="102870">
                  <a:moveTo>
                    <a:pt x="1564779" y="85331"/>
                  </a:moveTo>
                  <a:lnTo>
                    <a:pt x="1549527" y="85331"/>
                  </a:lnTo>
                  <a:lnTo>
                    <a:pt x="1549527" y="100584"/>
                  </a:lnTo>
                  <a:lnTo>
                    <a:pt x="1564779" y="100584"/>
                  </a:lnTo>
                  <a:lnTo>
                    <a:pt x="1564779" y="85331"/>
                  </a:lnTo>
                  <a:close/>
                </a:path>
                <a:path w="2796540" h="102870">
                  <a:moveTo>
                    <a:pt x="1604403" y="85331"/>
                  </a:moveTo>
                  <a:lnTo>
                    <a:pt x="1589163" y="85331"/>
                  </a:lnTo>
                  <a:lnTo>
                    <a:pt x="1589163" y="100584"/>
                  </a:lnTo>
                  <a:lnTo>
                    <a:pt x="1604403" y="100584"/>
                  </a:lnTo>
                  <a:lnTo>
                    <a:pt x="1604403" y="85331"/>
                  </a:lnTo>
                  <a:close/>
                </a:path>
                <a:path w="2796540" h="102870">
                  <a:moveTo>
                    <a:pt x="1644027" y="85331"/>
                  </a:moveTo>
                  <a:lnTo>
                    <a:pt x="1628787" y="85331"/>
                  </a:lnTo>
                  <a:lnTo>
                    <a:pt x="1628787" y="100584"/>
                  </a:lnTo>
                  <a:lnTo>
                    <a:pt x="1644027" y="100584"/>
                  </a:lnTo>
                  <a:lnTo>
                    <a:pt x="1644027" y="85331"/>
                  </a:lnTo>
                  <a:close/>
                </a:path>
                <a:path w="2796540" h="102870">
                  <a:moveTo>
                    <a:pt x="1683651" y="85331"/>
                  </a:moveTo>
                  <a:lnTo>
                    <a:pt x="1668411" y="85331"/>
                  </a:lnTo>
                  <a:lnTo>
                    <a:pt x="1668411" y="100584"/>
                  </a:lnTo>
                  <a:lnTo>
                    <a:pt x="1683651" y="100584"/>
                  </a:lnTo>
                  <a:lnTo>
                    <a:pt x="1683651" y="85331"/>
                  </a:lnTo>
                  <a:close/>
                </a:path>
                <a:path w="2796540" h="102870">
                  <a:moveTo>
                    <a:pt x="1723275" y="85331"/>
                  </a:moveTo>
                  <a:lnTo>
                    <a:pt x="1708035" y="85331"/>
                  </a:lnTo>
                  <a:lnTo>
                    <a:pt x="1708035" y="100584"/>
                  </a:lnTo>
                  <a:lnTo>
                    <a:pt x="1723275" y="100584"/>
                  </a:lnTo>
                  <a:lnTo>
                    <a:pt x="1723275" y="85331"/>
                  </a:lnTo>
                  <a:close/>
                </a:path>
                <a:path w="2796540" h="102870">
                  <a:moveTo>
                    <a:pt x="1762899" y="85331"/>
                  </a:moveTo>
                  <a:lnTo>
                    <a:pt x="1747659" y="85331"/>
                  </a:lnTo>
                  <a:lnTo>
                    <a:pt x="1747659" y="100584"/>
                  </a:lnTo>
                  <a:lnTo>
                    <a:pt x="1762899" y="100584"/>
                  </a:lnTo>
                  <a:lnTo>
                    <a:pt x="1762899" y="85331"/>
                  </a:lnTo>
                  <a:close/>
                </a:path>
                <a:path w="2796540" h="102870">
                  <a:moveTo>
                    <a:pt x="1802511" y="85331"/>
                  </a:moveTo>
                  <a:lnTo>
                    <a:pt x="1787283" y="85331"/>
                  </a:lnTo>
                  <a:lnTo>
                    <a:pt x="1787283" y="100584"/>
                  </a:lnTo>
                  <a:lnTo>
                    <a:pt x="1802511" y="100584"/>
                  </a:lnTo>
                  <a:lnTo>
                    <a:pt x="1802511" y="85331"/>
                  </a:lnTo>
                  <a:close/>
                </a:path>
                <a:path w="2796540" h="102870">
                  <a:moveTo>
                    <a:pt x="1842147" y="85331"/>
                  </a:moveTo>
                  <a:lnTo>
                    <a:pt x="1826907" y="85331"/>
                  </a:lnTo>
                  <a:lnTo>
                    <a:pt x="1826907" y="100584"/>
                  </a:lnTo>
                  <a:lnTo>
                    <a:pt x="1842147" y="100584"/>
                  </a:lnTo>
                  <a:lnTo>
                    <a:pt x="1842147" y="85331"/>
                  </a:lnTo>
                  <a:close/>
                </a:path>
                <a:path w="2796540" h="102870">
                  <a:moveTo>
                    <a:pt x="1881771" y="85331"/>
                  </a:moveTo>
                  <a:lnTo>
                    <a:pt x="1866519" y="85331"/>
                  </a:lnTo>
                  <a:lnTo>
                    <a:pt x="1866519" y="100584"/>
                  </a:lnTo>
                  <a:lnTo>
                    <a:pt x="1881771" y="100584"/>
                  </a:lnTo>
                  <a:lnTo>
                    <a:pt x="1881771" y="85331"/>
                  </a:lnTo>
                  <a:close/>
                </a:path>
                <a:path w="2796540" h="102870">
                  <a:moveTo>
                    <a:pt x="1921395" y="85331"/>
                  </a:moveTo>
                  <a:lnTo>
                    <a:pt x="1906155" y="85331"/>
                  </a:lnTo>
                  <a:lnTo>
                    <a:pt x="1906155" y="100584"/>
                  </a:lnTo>
                  <a:lnTo>
                    <a:pt x="1921395" y="100584"/>
                  </a:lnTo>
                  <a:lnTo>
                    <a:pt x="1921395" y="85331"/>
                  </a:lnTo>
                  <a:close/>
                </a:path>
                <a:path w="2796540" h="102870">
                  <a:moveTo>
                    <a:pt x="1961019" y="85331"/>
                  </a:moveTo>
                  <a:lnTo>
                    <a:pt x="1945779" y="85331"/>
                  </a:lnTo>
                  <a:lnTo>
                    <a:pt x="1945779" y="100584"/>
                  </a:lnTo>
                  <a:lnTo>
                    <a:pt x="1961019" y="100584"/>
                  </a:lnTo>
                  <a:lnTo>
                    <a:pt x="1961019" y="85331"/>
                  </a:lnTo>
                  <a:close/>
                </a:path>
                <a:path w="2796540" h="102870">
                  <a:moveTo>
                    <a:pt x="2000643" y="85331"/>
                  </a:moveTo>
                  <a:lnTo>
                    <a:pt x="1985403" y="85331"/>
                  </a:lnTo>
                  <a:lnTo>
                    <a:pt x="1985403" y="100584"/>
                  </a:lnTo>
                  <a:lnTo>
                    <a:pt x="2000643" y="100584"/>
                  </a:lnTo>
                  <a:lnTo>
                    <a:pt x="2000643" y="85331"/>
                  </a:lnTo>
                  <a:close/>
                </a:path>
                <a:path w="2796540" h="102870">
                  <a:moveTo>
                    <a:pt x="2040267" y="85331"/>
                  </a:moveTo>
                  <a:lnTo>
                    <a:pt x="2025027" y="85331"/>
                  </a:lnTo>
                  <a:lnTo>
                    <a:pt x="2025027" y="100584"/>
                  </a:lnTo>
                  <a:lnTo>
                    <a:pt x="2040267" y="100584"/>
                  </a:lnTo>
                  <a:lnTo>
                    <a:pt x="2040267" y="85331"/>
                  </a:lnTo>
                  <a:close/>
                </a:path>
                <a:path w="2796540" h="102870">
                  <a:moveTo>
                    <a:pt x="2079891" y="85331"/>
                  </a:moveTo>
                  <a:lnTo>
                    <a:pt x="2064651" y="85331"/>
                  </a:lnTo>
                  <a:lnTo>
                    <a:pt x="2064651" y="100584"/>
                  </a:lnTo>
                  <a:lnTo>
                    <a:pt x="2079891" y="100584"/>
                  </a:lnTo>
                  <a:lnTo>
                    <a:pt x="2079891" y="85331"/>
                  </a:lnTo>
                  <a:close/>
                </a:path>
                <a:path w="2796540" h="102870">
                  <a:moveTo>
                    <a:pt x="2121039" y="85331"/>
                  </a:moveTo>
                  <a:lnTo>
                    <a:pt x="2104275" y="85331"/>
                  </a:lnTo>
                  <a:lnTo>
                    <a:pt x="2104275" y="100584"/>
                  </a:lnTo>
                  <a:lnTo>
                    <a:pt x="2121039" y="100584"/>
                  </a:lnTo>
                  <a:lnTo>
                    <a:pt x="2121039" y="85331"/>
                  </a:lnTo>
                  <a:close/>
                </a:path>
                <a:path w="2796540" h="102870">
                  <a:moveTo>
                    <a:pt x="2160663" y="85331"/>
                  </a:moveTo>
                  <a:lnTo>
                    <a:pt x="2145411" y="85331"/>
                  </a:lnTo>
                  <a:lnTo>
                    <a:pt x="2145411" y="100584"/>
                  </a:lnTo>
                  <a:lnTo>
                    <a:pt x="2160663" y="100584"/>
                  </a:lnTo>
                  <a:lnTo>
                    <a:pt x="2160663" y="85331"/>
                  </a:lnTo>
                  <a:close/>
                </a:path>
                <a:path w="2796540" h="102870">
                  <a:moveTo>
                    <a:pt x="2200287" y="85331"/>
                  </a:moveTo>
                  <a:lnTo>
                    <a:pt x="2185047" y="85331"/>
                  </a:lnTo>
                  <a:lnTo>
                    <a:pt x="2185047" y="100584"/>
                  </a:lnTo>
                  <a:lnTo>
                    <a:pt x="2200287" y="100584"/>
                  </a:lnTo>
                  <a:lnTo>
                    <a:pt x="2200287" y="85331"/>
                  </a:lnTo>
                  <a:close/>
                </a:path>
                <a:path w="2796540" h="102870">
                  <a:moveTo>
                    <a:pt x="2239911" y="85331"/>
                  </a:moveTo>
                  <a:lnTo>
                    <a:pt x="2224671" y="85331"/>
                  </a:lnTo>
                  <a:lnTo>
                    <a:pt x="2224671" y="100584"/>
                  </a:lnTo>
                  <a:lnTo>
                    <a:pt x="2239911" y="100584"/>
                  </a:lnTo>
                  <a:lnTo>
                    <a:pt x="2239911" y="85331"/>
                  </a:lnTo>
                  <a:close/>
                </a:path>
                <a:path w="2796540" h="102870">
                  <a:moveTo>
                    <a:pt x="2279535" y="85331"/>
                  </a:moveTo>
                  <a:lnTo>
                    <a:pt x="2264295" y="85331"/>
                  </a:lnTo>
                  <a:lnTo>
                    <a:pt x="2264295" y="100584"/>
                  </a:lnTo>
                  <a:lnTo>
                    <a:pt x="2279535" y="100584"/>
                  </a:lnTo>
                  <a:lnTo>
                    <a:pt x="2279535" y="85331"/>
                  </a:lnTo>
                  <a:close/>
                </a:path>
                <a:path w="2796540" h="102870">
                  <a:moveTo>
                    <a:pt x="2319159" y="85331"/>
                  </a:moveTo>
                  <a:lnTo>
                    <a:pt x="2303919" y="85331"/>
                  </a:lnTo>
                  <a:lnTo>
                    <a:pt x="2303919" y="100584"/>
                  </a:lnTo>
                  <a:lnTo>
                    <a:pt x="2319159" y="100584"/>
                  </a:lnTo>
                  <a:lnTo>
                    <a:pt x="2319159" y="85331"/>
                  </a:lnTo>
                  <a:close/>
                </a:path>
                <a:path w="2796540" h="102870">
                  <a:moveTo>
                    <a:pt x="2358783" y="85331"/>
                  </a:moveTo>
                  <a:lnTo>
                    <a:pt x="2343543" y="85331"/>
                  </a:lnTo>
                  <a:lnTo>
                    <a:pt x="2343543" y="100584"/>
                  </a:lnTo>
                  <a:lnTo>
                    <a:pt x="2358783" y="100584"/>
                  </a:lnTo>
                  <a:lnTo>
                    <a:pt x="2358783" y="85331"/>
                  </a:lnTo>
                  <a:close/>
                </a:path>
                <a:path w="2796540" h="102870">
                  <a:moveTo>
                    <a:pt x="2398407" y="85331"/>
                  </a:moveTo>
                  <a:lnTo>
                    <a:pt x="2383167" y="85331"/>
                  </a:lnTo>
                  <a:lnTo>
                    <a:pt x="2383167" y="100584"/>
                  </a:lnTo>
                  <a:lnTo>
                    <a:pt x="2398407" y="100584"/>
                  </a:lnTo>
                  <a:lnTo>
                    <a:pt x="2398407" y="85331"/>
                  </a:lnTo>
                  <a:close/>
                </a:path>
                <a:path w="2796540" h="102870">
                  <a:moveTo>
                    <a:pt x="2438031" y="85331"/>
                  </a:moveTo>
                  <a:lnTo>
                    <a:pt x="2422791" y="85331"/>
                  </a:lnTo>
                  <a:lnTo>
                    <a:pt x="2422791" y="100584"/>
                  </a:lnTo>
                  <a:lnTo>
                    <a:pt x="2438031" y="100584"/>
                  </a:lnTo>
                  <a:lnTo>
                    <a:pt x="2438031" y="85331"/>
                  </a:lnTo>
                  <a:close/>
                </a:path>
                <a:path w="2796540" h="102870">
                  <a:moveTo>
                    <a:pt x="2477655" y="85331"/>
                  </a:moveTo>
                  <a:lnTo>
                    <a:pt x="2462415" y="85331"/>
                  </a:lnTo>
                  <a:lnTo>
                    <a:pt x="2462415" y="100584"/>
                  </a:lnTo>
                  <a:lnTo>
                    <a:pt x="2477655" y="100584"/>
                  </a:lnTo>
                  <a:lnTo>
                    <a:pt x="2477655" y="85331"/>
                  </a:lnTo>
                  <a:close/>
                </a:path>
                <a:path w="2796540" h="102870">
                  <a:moveTo>
                    <a:pt x="2517279" y="85331"/>
                  </a:moveTo>
                  <a:lnTo>
                    <a:pt x="2502039" y="85331"/>
                  </a:lnTo>
                  <a:lnTo>
                    <a:pt x="2502039" y="100584"/>
                  </a:lnTo>
                  <a:lnTo>
                    <a:pt x="2517279" y="100584"/>
                  </a:lnTo>
                  <a:lnTo>
                    <a:pt x="2517279" y="85331"/>
                  </a:lnTo>
                  <a:close/>
                </a:path>
                <a:path w="2796540" h="102870">
                  <a:moveTo>
                    <a:pt x="2556903" y="85331"/>
                  </a:moveTo>
                  <a:lnTo>
                    <a:pt x="2541663" y="85331"/>
                  </a:lnTo>
                  <a:lnTo>
                    <a:pt x="2541663" y="100584"/>
                  </a:lnTo>
                  <a:lnTo>
                    <a:pt x="2556903" y="100584"/>
                  </a:lnTo>
                  <a:lnTo>
                    <a:pt x="2556903" y="85331"/>
                  </a:lnTo>
                  <a:close/>
                </a:path>
                <a:path w="2796540" h="102870">
                  <a:moveTo>
                    <a:pt x="2596527" y="85331"/>
                  </a:moveTo>
                  <a:lnTo>
                    <a:pt x="2581287" y="85331"/>
                  </a:lnTo>
                  <a:lnTo>
                    <a:pt x="2581287" y="100584"/>
                  </a:lnTo>
                  <a:lnTo>
                    <a:pt x="2596527" y="100584"/>
                  </a:lnTo>
                  <a:lnTo>
                    <a:pt x="2596527" y="85331"/>
                  </a:lnTo>
                  <a:close/>
                </a:path>
                <a:path w="2796540" h="102870">
                  <a:moveTo>
                    <a:pt x="2636151" y="85331"/>
                  </a:moveTo>
                  <a:lnTo>
                    <a:pt x="2620911" y="85331"/>
                  </a:lnTo>
                  <a:lnTo>
                    <a:pt x="2620911" y="100584"/>
                  </a:lnTo>
                  <a:lnTo>
                    <a:pt x="2636151" y="100584"/>
                  </a:lnTo>
                  <a:lnTo>
                    <a:pt x="2636151" y="85331"/>
                  </a:lnTo>
                  <a:close/>
                </a:path>
                <a:path w="2796540" h="102870">
                  <a:moveTo>
                    <a:pt x="2675775" y="85331"/>
                  </a:moveTo>
                  <a:lnTo>
                    <a:pt x="2660535" y="85331"/>
                  </a:lnTo>
                  <a:lnTo>
                    <a:pt x="2660535" y="100584"/>
                  </a:lnTo>
                  <a:lnTo>
                    <a:pt x="2675775" y="100584"/>
                  </a:lnTo>
                  <a:lnTo>
                    <a:pt x="2675775" y="85331"/>
                  </a:lnTo>
                  <a:close/>
                </a:path>
                <a:path w="2796540" h="102870">
                  <a:moveTo>
                    <a:pt x="2716923" y="85331"/>
                  </a:moveTo>
                  <a:lnTo>
                    <a:pt x="2701683" y="85331"/>
                  </a:lnTo>
                  <a:lnTo>
                    <a:pt x="2701683" y="100584"/>
                  </a:lnTo>
                  <a:lnTo>
                    <a:pt x="2716923" y="100584"/>
                  </a:lnTo>
                  <a:lnTo>
                    <a:pt x="2716923" y="85331"/>
                  </a:lnTo>
                  <a:close/>
                </a:path>
                <a:path w="2796540" h="102870">
                  <a:moveTo>
                    <a:pt x="2756547" y="85331"/>
                  </a:moveTo>
                  <a:lnTo>
                    <a:pt x="2741295" y="85331"/>
                  </a:lnTo>
                  <a:lnTo>
                    <a:pt x="2741295" y="100584"/>
                  </a:lnTo>
                  <a:lnTo>
                    <a:pt x="2756547" y="100584"/>
                  </a:lnTo>
                  <a:lnTo>
                    <a:pt x="2756547" y="85331"/>
                  </a:lnTo>
                  <a:close/>
                </a:path>
                <a:path w="2796540" h="102870">
                  <a:moveTo>
                    <a:pt x="2796171" y="85331"/>
                  </a:moveTo>
                  <a:lnTo>
                    <a:pt x="2780931" y="85331"/>
                  </a:lnTo>
                  <a:lnTo>
                    <a:pt x="2780931" y="100584"/>
                  </a:lnTo>
                  <a:lnTo>
                    <a:pt x="2796171" y="100584"/>
                  </a:lnTo>
                  <a:lnTo>
                    <a:pt x="2796171" y="85331"/>
                  </a:lnTo>
                  <a:close/>
                </a:path>
              </a:pathLst>
            </a:custGeom>
            <a:solidFill>
              <a:srgbClr val="000000"/>
            </a:solidFill>
          </p:spPr>
          <p:txBody>
            <a:bodyPr wrap="square" lIns="0" tIns="0" rIns="0" bIns="0" rtlCol="0"/>
            <a:lstStyle/>
            <a:p>
              <a:endParaRPr/>
            </a:p>
          </p:txBody>
        </p:sp>
        <p:sp>
          <p:nvSpPr>
            <p:cNvPr id="146" name="object 146"/>
            <p:cNvSpPr/>
            <p:nvPr/>
          </p:nvSpPr>
          <p:spPr>
            <a:xfrm>
              <a:off x="4934712" y="5581471"/>
              <a:ext cx="1713230" cy="102235"/>
            </a:xfrm>
            <a:custGeom>
              <a:avLst/>
              <a:gdLst/>
              <a:ahLst/>
              <a:cxnLst/>
              <a:rect l="l" t="t" r="r" b="b"/>
              <a:pathLst>
                <a:path w="1713229" h="102235">
                  <a:moveTo>
                    <a:pt x="15240" y="86283"/>
                  </a:moveTo>
                  <a:lnTo>
                    <a:pt x="0" y="86283"/>
                  </a:lnTo>
                  <a:lnTo>
                    <a:pt x="0" y="101536"/>
                  </a:lnTo>
                  <a:lnTo>
                    <a:pt x="15240" y="101536"/>
                  </a:lnTo>
                  <a:lnTo>
                    <a:pt x="15240" y="86283"/>
                  </a:lnTo>
                  <a:close/>
                </a:path>
                <a:path w="1713229" h="102235">
                  <a:moveTo>
                    <a:pt x="54864" y="86283"/>
                  </a:moveTo>
                  <a:lnTo>
                    <a:pt x="39624" y="86283"/>
                  </a:lnTo>
                  <a:lnTo>
                    <a:pt x="39624" y="101536"/>
                  </a:lnTo>
                  <a:lnTo>
                    <a:pt x="54864" y="101536"/>
                  </a:lnTo>
                  <a:lnTo>
                    <a:pt x="54864" y="86283"/>
                  </a:lnTo>
                  <a:close/>
                </a:path>
                <a:path w="1713229" h="102235">
                  <a:moveTo>
                    <a:pt x="94488" y="86283"/>
                  </a:moveTo>
                  <a:lnTo>
                    <a:pt x="79248" y="86283"/>
                  </a:lnTo>
                  <a:lnTo>
                    <a:pt x="79248" y="101536"/>
                  </a:lnTo>
                  <a:lnTo>
                    <a:pt x="94488" y="101536"/>
                  </a:lnTo>
                  <a:lnTo>
                    <a:pt x="94488" y="86283"/>
                  </a:lnTo>
                  <a:close/>
                </a:path>
                <a:path w="1713229" h="102235">
                  <a:moveTo>
                    <a:pt x="134099" y="86283"/>
                  </a:moveTo>
                  <a:lnTo>
                    <a:pt x="118872" y="86283"/>
                  </a:lnTo>
                  <a:lnTo>
                    <a:pt x="118872" y="101536"/>
                  </a:lnTo>
                  <a:lnTo>
                    <a:pt x="134099" y="101536"/>
                  </a:lnTo>
                  <a:lnTo>
                    <a:pt x="134099" y="86283"/>
                  </a:lnTo>
                  <a:close/>
                </a:path>
                <a:path w="1713229" h="102235">
                  <a:moveTo>
                    <a:pt x="173736" y="86283"/>
                  </a:moveTo>
                  <a:lnTo>
                    <a:pt x="158483" y="86283"/>
                  </a:lnTo>
                  <a:lnTo>
                    <a:pt x="158483" y="101536"/>
                  </a:lnTo>
                  <a:lnTo>
                    <a:pt x="173736" y="101536"/>
                  </a:lnTo>
                  <a:lnTo>
                    <a:pt x="173736" y="86283"/>
                  </a:lnTo>
                  <a:close/>
                </a:path>
                <a:path w="1713229" h="102235">
                  <a:moveTo>
                    <a:pt x="213347" y="86283"/>
                  </a:moveTo>
                  <a:lnTo>
                    <a:pt x="198120" y="86283"/>
                  </a:lnTo>
                  <a:lnTo>
                    <a:pt x="198120" y="101536"/>
                  </a:lnTo>
                  <a:lnTo>
                    <a:pt x="213347" y="101536"/>
                  </a:lnTo>
                  <a:lnTo>
                    <a:pt x="213347" y="86283"/>
                  </a:lnTo>
                  <a:close/>
                </a:path>
                <a:path w="1713229" h="102235">
                  <a:moveTo>
                    <a:pt x="252984" y="86283"/>
                  </a:moveTo>
                  <a:lnTo>
                    <a:pt x="237731" y="86283"/>
                  </a:lnTo>
                  <a:lnTo>
                    <a:pt x="237731" y="101536"/>
                  </a:lnTo>
                  <a:lnTo>
                    <a:pt x="252984" y="101536"/>
                  </a:lnTo>
                  <a:lnTo>
                    <a:pt x="252984" y="86283"/>
                  </a:lnTo>
                  <a:close/>
                </a:path>
                <a:path w="1713229" h="102235">
                  <a:moveTo>
                    <a:pt x="294132" y="86283"/>
                  </a:moveTo>
                  <a:lnTo>
                    <a:pt x="278892" y="86283"/>
                  </a:lnTo>
                  <a:lnTo>
                    <a:pt x="278892" y="101536"/>
                  </a:lnTo>
                  <a:lnTo>
                    <a:pt x="294132" y="101536"/>
                  </a:lnTo>
                  <a:lnTo>
                    <a:pt x="294132" y="86283"/>
                  </a:lnTo>
                  <a:close/>
                </a:path>
                <a:path w="1713229" h="102235">
                  <a:moveTo>
                    <a:pt x="333756" y="86283"/>
                  </a:moveTo>
                  <a:lnTo>
                    <a:pt x="318516" y="86283"/>
                  </a:lnTo>
                  <a:lnTo>
                    <a:pt x="318516" y="101536"/>
                  </a:lnTo>
                  <a:lnTo>
                    <a:pt x="333756" y="101536"/>
                  </a:lnTo>
                  <a:lnTo>
                    <a:pt x="333756" y="86283"/>
                  </a:lnTo>
                  <a:close/>
                </a:path>
                <a:path w="1713229" h="102235">
                  <a:moveTo>
                    <a:pt x="373380" y="86283"/>
                  </a:moveTo>
                  <a:lnTo>
                    <a:pt x="358140" y="86283"/>
                  </a:lnTo>
                  <a:lnTo>
                    <a:pt x="358140" y="101536"/>
                  </a:lnTo>
                  <a:lnTo>
                    <a:pt x="373380" y="101536"/>
                  </a:lnTo>
                  <a:lnTo>
                    <a:pt x="373380" y="86283"/>
                  </a:lnTo>
                  <a:close/>
                </a:path>
                <a:path w="1713229" h="102235">
                  <a:moveTo>
                    <a:pt x="413004" y="86283"/>
                  </a:moveTo>
                  <a:lnTo>
                    <a:pt x="397764" y="86283"/>
                  </a:lnTo>
                  <a:lnTo>
                    <a:pt x="397764" y="101536"/>
                  </a:lnTo>
                  <a:lnTo>
                    <a:pt x="413004" y="101536"/>
                  </a:lnTo>
                  <a:lnTo>
                    <a:pt x="413004" y="86283"/>
                  </a:lnTo>
                  <a:close/>
                </a:path>
                <a:path w="1713229" h="102235">
                  <a:moveTo>
                    <a:pt x="452615" y="86283"/>
                  </a:moveTo>
                  <a:lnTo>
                    <a:pt x="437388" y="86283"/>
                  </a:lnTo>
                  <a:lnTo>
                    <a:pt x="437388" y="101536"/>
                  </a:lnTo>
                  <a:lnTo>
                    <a:pt x="452615" y="101536"/>
                  </a:lnTo>
                  <a:lnTo>
                    <a:pt x="452615" y="86283"/>
                  </a:lnTo>
                  <a:close/>
                </a:path>
                <a:path w="1713229" h="102235">
                  <a:moveTo>
                    <a:pt x="492252" y="86283"/>
                  </a:moveTo>
                  <a:lnTo>
                    <a:pt x="476999" y="86283"/>
                  </a:lnTo>
                  <a:lnTo>
                    <a:pt x="476999" y="101536"/>
                  </a:lnTo>
                  <a:lnTo>
                    <a:pt x="492252" y="101536"/>
                  </a:lnTo>
                  <a:lnTo>
                    <a:pt x="492252" y="86283"/>
                  </a:lnTo>
                  <a:close/>
                </a:path>
                <a:path w="1713229" h="102235">
                  <a:moveTo>
                    <a:pt x="531876" y="86283"/>
                  </a:moveTo>
                  <a:lnTo>
                    <a:pt x="516636" y="86283"/>
                  </a:lnTo>
                  <a:lnTo>
                    <a:pt x="516636" y="101536"/>
                  </a:lnTo>
                  <a:lnTo>
                    <a:pt x="531876" y="101536"/>
                  </a:lnTo>
                  <a:lnTo>
                    <a:pt x="531876" y="86283"/>
                  </a:lnTo>
                  <a:close/>
                </a:path>
                <a:path w="1713229" h="102235">
                  <a:moveTo>
                    <a:pt x="571500" y="86283"/>
                  </a:moveTo>
                  <a:lnTo>
                    <a:pt x="556247" y="86283"/>
                  </a:lnTo>
                  <a:lnTo>
                    <a:pt x="556247" y="101536"/>
                  </a:lnTo>
                  <a:lnTo>
                    <a:pt x="571500" y="101536"/>
                  </a:lnTo>
                  <a:lnTo>
                    <a:pt x="571500" y="86283"/>
                  </a:lnTo>
                  <a:close/>
                </a:path>
                <a:path w="1713229" h="102235">
                  <a:moveTo>
                    <a:pt x="611124" y="86283"/>
                  </a:moveTo>
                  <a:lnTo>
                    <a:pt x="595884" y="86283"/>
                  </a:lnTo>
                  <a:lnTo>
                    <a:pt x="595884" y="101536"/>
                  </a:lnTo>
                  <a:lnTo>
                    <a:pt x="611124" y="101536"/>
                  </a:lnTo>
                  <a:lnTo>
                    <a:pt x="611124" y="86283"/>
                  </a:lnTo>
                  <a:close/>
                </a:path>
                <a:path w="1713229" h="102235">
                  <a:moveTo>
                    <a:pt x="650748" y="86283"/>
                  </a:moveTo>
                  <a:lnTo>
                    <a:pt x="635508" y="86283"/>
                  </a:lnTo>
                  <a:lnTo>
                    <a:pt x="635508" y="101536"/>
                  </a:lnTo>
                  <a:lnTo>
                    <a:pt x="650748" y="101536"/>
                  </a:lnTo>
                  <a:lnTo>
                    <a:pt x="650748" y="86283"/>
                  </a:lnTo>
                  <a:close/>
                </a:path>
                <a:path w="1713229" h="102235">
                  <a:moveTo>
                    <a:pt x="690372" y="86283"/>
                  </a:moveTo>
                  <a:lnTo>
                    <a:pt x="675132" y="86283"/>
                  </a:lnTo>
                  <a:lnTo>
                    <a:pt x="675132" y="101536"/>
                  </a:lnTo>
                  <a:lnTo>
                    <a:pt x="690372" y="101536"/>
                  </a:lnTo>
                  <a:lnTo>
                    <a:pt x="690372" y="86283"/>
                  </a:lnTo>
                  <a:close/>
                </a:path>
                <a:path w="1713229" h="102235">
                  <a:moveTo>
                    <a:pt x="729983" y="86283"/>
                  </a:moveTo>
                  <a:lnTo>
                    <a:pt x="714756" y="86283"/>
                  </a:lnTo>
                  <a:lnTo>
                    <a:pt x="714756" y="101536"/>
                  </a:lnTo>
                  <a:lnTo>
                    <a:pt x="729983" y="101536"/>
                  </a:lnTo>
                  <a:lnTo>
                    <a:pt x="729983" y="86283"/>
                  </a:lnTo>
                  <a:close/>
                </a:path>
                <a:path w="1713229" h="102235">
                  <a:moveTo>
                    <a:pt x="769620" y="86283"/>
                  </a:moveTo>
                  <a:lnTo>
                    <a:pt x="754380" y="86283"/>
                  </a:lnTo>
                  <a:lnTo>
                    <a:pt x="754380" y="101536"/>
                  </a:lnTo>
                  <a:lnTo>
                    <a:pt x="769620" y="101536"/>
                  </a:lnTo>
                  <a:lnTo>
                    <a:pt x="769620" y="86283"/>
                  </a:lnTo>
                  <a:close/>
                </a:path>
                <a:path w="1713229" h="102235">
                  <a:moveTo>
                    <a:pt x="809231" y="86283"/>
                  </a:moveTo>
                  <a:lnTo>
                    <a:pt x="794004" y="86283"/>
                  </a:lnTo>
                  <a:lnTo>
                    <a:pt x="794004" y="101536"/>
                  </a:lnTo>
                  <a:lnTo>
                    <a:pt x="809231" y="101536"/>
                  </a:lnTo>
                  <a:lnTo>
                    <a:pt x="809231" y="86283"/>
                  </a:lnTo>
                  <a:close/>
                </a:path>
                <a:path w="1713229" h="102235">
                  <a:moveTo>
                    <a:pt x="848868" y="86283"/>
                  </a:moveTo>
                  <a:lnTo>
                    <a:pt x="833615" y="86283"/>
                  </a:lnTo>
                  <a:lnTo>
                    <a:pt x="833615" y="101536"/>
                  </a:lnTo>
                  <a:lnTo>
                    <a:pt x="848868" y="101536"/>
                  </a:lnTo>
                  <a:lnTo>
                    <a:pt x="848868" y="86283"/>
                  </a:lnTo>
                  <a:close/>
                </a:path>
                <a:path w="1713229" h="102235">
                  <a:moveTo>
                    <a:pt x="888492" y="86283"/>
                  </a:moveTo>
                  <a:lnTo>
                    <a:pt x="873252" y="86283"/>
                  </a:lnTo>
                  <a:lnTo>
                    <a:pt x="873252" y="101536"/>
                  </a:lnTo>
                  <a:lnTo>
                    <a:pt x="888492" y="101536"/>
                  </a:lnTo>
                  <a:lnTo>
                    <a:pt x="888492" y="86283"/>
                  </a:lnTo>
                  <a:close/>
                </a:path>
                <a:path w="1713229" h="102235">
                  <a:moveTo>
                    <a:pt x="928116" y="86283"/>
                  </a:moveTo>
                  <a:lnTo>
                    <a:pt x="912876" y="86283"/>
                  </a:lnTo>
                  <a:lnTo>
                    <a:pt x="912876" y="101536"/>
                  </a:lnTo>
                  <a:lnTo>
                    <a:pt x="928116" y="101536"/>
                  </a:lnTo>
                  <a:lnTo>
                    <a:pt x="928116" y="86283"/>
                  </a:lnTo>
                  <a:close/>
                </a:path>
                <a:path w="1713229" h="102235">
                  <a:moveTo>
                    <a:pt x="967740" y="86283"/>
                  </a:moveTo>
                  <a:lnTo>
                    <a:pt x="952500" y="86283"/>
                  </a:lnTo>
                  <a:lnTo>
                    <a:pt x="952500" y="101536"/>
                  </a:lnTo>
                  <a:lnTo>
                    <a:pt x="967740" y="101536"/>
                  </a:lnTo>
                  <a:lnTo>
                    <a:pt x="967740" y="86283"/>
                  </a:lnTo>
                  <a:close/>
                </a:path>
                <a:path w="1713229" h="102235">
                  <a:moveTo>
                    <a:pt x="1007364" y="86283"/>
                  </a:moveTo>
                  <a:lnTo>
                    <a:pt x="992124" y="86283"/>
                  </a:lnTo>
                  <a:lnTo>
                    <a:pt x="992124" y="101536"/>
                  </a:lnTo>
                  <a:lnTo>
                    <a:pt x="1007364" y="101536"/>
                  </a:lnTo>
                  <a:lnTo>
                    <a:pt x="1007364" y="86283"/>
                  </a:lnTo>
                  <a:close/>
                </a:path>
                <a:path w="1713229" h="102235">
                  <a:moveTo>
                    <a:pt x="1046988" y="86283"/>
                  </a:moveTo>
                  <a:lnTo>
                    <a:pt x="1031748" y="86283"/>
                  </a:lnTo>
                  <a:lnTo>
                    <a:pt x="1031748" y="101536"/>
                  </a:lnTo>
                  <a:lnTo>
                    <a:pt x="1046988" y="101536"/>
                  </a:lnTo>
                  <a:lnTo>
                    <a:pt x="1046988" y="86283"/>
                  </a:lnTo>
                  <a:close/>
                </a:path>
                <a:path w="1713229" h="102235">
                  <a:moveTo>
                    <a:pt x="1086599" y="86283"/>
                  </a:moveTo>
                  <a:lnTo>
                    <a:pt x="1071372" y="86283"/>
                  </a:lnTo>
                  <a:lnTo>
                    <a:pt x="1071372" y="101536"/>
                  </a:lnTo>
                  <a:lnTo>
                    <a:pt x="1086599" y="101536"/>
                  </a:lnTo>
                  <a:lnTo>
                    <a:pt x="1086599" y="86283"/>
                  </a:lnTo>
                  <a:close/>
                </a:path>
                <a:path w="1713229" h="102235">
                  <a:moveTo>
                    <a:pt x="1126236" y="86283"/>
                  </a:moveTo>
                  <a:lnTo>
                    <a:pt x="1110983" y="86283"/>
                  </a:lnTo>
                  <a:lnTo>
                    <a:pt x="1110983" y="101536"/>
                  </a:lnTo>
                  <a:lnTo>
                    <a:pt x="1126236" y="101536"/>
                  </a:lnTo>
                  <a:lnTo>
                    <a:pt x="1126236" y="86283"/>
                  </a:lnTo>
                  <a:close/>
                </a:path>
                <a:path w="1713229" h="102235">
                  <a:moveTo>
                    <a:pt x="1165847" y="86283"/>
                  </a:moveTo>
                  <a:lnTo>
                    <a:pt x="1150620" y="86283"/>
                  </a:lnTo>
                  <a:lnTo>
                    <a:pt x="1150620" y="101536"/>
                  </a:lnTo>
                  <a:lnTo>
                    <a:pt x="1165847" y="101536"/>
                  </a:lnTo>
                  <a:lnTo>
                    <a:pt x="1165847" y="86283"/>
                  </a:lnTo>
                  <a:close/>
                </a:path>
                <a:path w="1713229" h="102235">
                  <a:moveTo>
                    <a:pt x="1205484" y="86283"/>
                  </a:moveTo>
                  <a:lnTo>
                    <a:pt x="1190231" y="86283"/>
                  </a:lnTo>
                  <a:lnTo>
                    <a:pt x="1190231" y="101536"/>
                  </a:lnTo>
                  <a:lnTo>
                    <a:pt x="1205484" y="101536"/>
                  </a:lnTo>
                  <a:lnTo>
                    <a:pt x="1205484" y="86283"/>
                  </a:lnTo>
                  <a:close/>
                </a:path>
                <a:path w="1713229" h="102235">
                  <a:moveTo>
                    <a:pt x="1246632" y="86283"/>
                  </a:moveTo>
                  <a:lnTo>
                    <a:pt x="1231392" y="86283"/>
                  </a:lnTo>
                  <a:lnTo>
                    <a:pt x="1231392" y="101536"/>
                  </a:lnTo>
                  <a:lnTo>
                    <a:pt x="1246632" y="101536"/>
                  </a:lnTo>
                  <a:lnTo>
                    <a:pt x="1246632" y="86283"/>
                  </a:lnTo>
                  <a:close/>
                </a:path>
                <a:path w="1713229" h="102235">
                  <a:moveTo>
                    <a:pt x="1286256" y="86283"/>
                  </a:moveTo>
                  <a:lnTo>
                    <a:pt x="1271016" y="86283"/>
                  </a:lnTo>
                  <a:lnTo>
                    <a:pt x="1271016" y="101536"/>
                  </a:lnTo>
                  <a:lnTo>
                    <a:pt x="1286256" y="101536"/>
                  </a:lnTo>
                  <a:lnTo>
                    <a:pt x="1286256" y="86283"/>
                  </a:lnTo>
                  <a:close/>
                </a:path>
                <a:path w="1713229" h="102235">
                  <a:moveTo>
                    <a:pt x="1325880" y="86283"/>
                  </a:moveTo>
                  <a:lnTo>
                    <a:pt x="1310640" y="86283"/>
                  </a:lnTo>
                  <a:lnTo>
                    <a:pt x="1310640" y="101536"/>
                  </a:lnTo>
                  <a:lnTo>
                    <a:pt x="1325880" y="101536"/>
                  </a:lnTo>
                  <a:lnTo>
                    <a:pt x="1325880" y="86283"/>
                  </a:lnTo>
                  <a:close/>
                </a:path>
                <a:path w="1713229" h="102235">
                  <a:moveTo>
                    <a:pt x="1365504" y="86283"/>
                  </a:moveTo>
                  <a:lnTo>
                    <a:pt x="1350264" y="86283"/>
                  </a:lnTo>
                  <a:lnTo>
                    <a:pt x="1350264" y="101536"/>
                  </a:lnTo>
                  <a:lnTo>
                    <a:pt x="1365504" y="101536"/>
                  </a:lnTo>
                  <a:lnTo>
                    <a:pt x="1365504" y="86283"/>
                  </a:lnTo>
                  <a:close/>
                </a:path>
                <a:path w="1713229" h="102235">
                  <a:moveTo>
                    <a:pt x="1405115" y="86283"/>
                  </a:moveTo>
                  <a:lnTo>
                    <a:pt x="1389888" y="86283"/>
                  </a:lnTo>
                  <a:lnTo>
                    <a:pt x="1389888" y="101536"/>
                  </a:lnTo>
                  <a:lnTo>
                    <a:pt x="1405115" y="101536"/>
                  </a:lnTo>
                  <a:lnTo>
                    <a:pt x="1405115" y="86283"/>
                  </a:lnTo>
                  <a:close/>
                </a:path>
                <a:path w="1713229" h="102235">
                  <a:moveTo>
                    <a:pt x="1444752" y="86283"/>
                  </a:moveTo>
                  <a:lnTo>
                    <a:pt x="1429499" y="86283"/>
                  </a:lnTo>
                  <a:lnTo>
                    <a:pt x="1429499" y="101536"/>
                  </a:lnTo>
                  <a:lnTo>
                    <a:pt x="1444752" y="101536"/>
                  </a:lnTo>
                  <a:lnTo>
                    <a:pt x="1444752" y="86283"/>
                  </a:lnTo>
                  <a:close/>
                </a:path>
                <a:path w="1713229" h="102235">
                  <a:moveTo>
                    <a:pt x="1484376" y="86283"/>
                  </a:moveTo>
                  <a:lnTo>
                    <a:pt x="1469136" y="86283"/>
                  </a:lnTo>
                  <a:lnTo>
                    <a:pt x="1469136" y="101536"/>
                  </a:lnTo>
                  <a:lnTo>
                    <a:pt x="1484376" y="101536"/>
                  </a:lnTo>
                  <a:lnTo>
                    <a:pt x="1484376" y="86283"/>
                  </a:lnTo>
                  <a:close/>
                </a:path>
                <a:path w="1713229" h="102235">
                  <a:moveTo>
                    <a:pt x="1524000" y="86283"/>
                  </a:moveTo>
                  <a:lnTo>
                    <a:pt x="1508760" y="86283"/>
                  </a:lnTo>
                  <a:lnTo>
                    <a:pt x="1508760" y="101536"/>
                  </a:lnTo>
                  <a:lnTo>
                    <a:pt x="1524000" y="101536"/>
                  </a:lnTo>
                  <a:lnTo>
                    <a:pt x="1524000" y="86283"/>
                  </a:lnTo>
                  <a:close/>
                </a:path>
                <a:path w="1713229" h="102235">
                  <a:moveTo>
                    <a:pt x="1563624" y="86283"/>
                  </a:moveTo>
                  <a:lnTo>
                    <a:pt x="1548384" y="86283"/>
                  </a:lnTo>
                  <a:lnTo>
                    <a:pt x="1548384" y="101536"/>
                  </a:lnTo>
                  <a:lnTo>
                    <a:pt x="1563624" y="101536"/>
                  </a:lnTo>
                  <a:lnTo>
                    <a:pt x="1563624" y="86283"/>
                  </a:lnTo>
                  <a:close/>
                </a:path>
                <a:path w="1713229" h="102235">
                  <a:moveTo>
                    <a:pt x="1603248" y="86283"/>
                  </a:moveTo>
                  <a:lnTo>
                    <a:pt x="1588008" y="86283"/>
                  </a:lnTo>
                  <a:lnTo>
                    <a:pt x="1588008" y="101536"/>
                  </a:lnTo>
                  <a:lnTo>
                    <a:pt x="1603248" y="101536"/>
                  </a:lnTo>
                  <a:lnTo>
                    <a:pt x="1603248" y="86283"/>
                  </a:lnTo>
                  <a:close/>
                </a:path>
                <a:path w="1713229" h="102235">
                  <a:moveTo>
                    <a:pt x="1642872" y="86283"/>
                  </a:moveTo>
                  <a:lnTo>
                    <a:pt x="1627632" y="86283"/>
                  </a:lnTo>
                  <a:lnTo>
                    <a:pt x="1627632" y="101536"/>
                  </a:lnTo>
                  <a:lnTo>
                    <a:pt x="1642872" y="101536"/>
                  </a:lnTo>
                  <a:lnTo>
                    <a:pt x="1642872" y="86283"/>
                  </a:lnTo>
                  <a:close/>
                </a:path>
                <a:path w="1713229" h="102235">
                  <a:moveTo>
                    <a:pt x="1712963" y="0"/>
                  </a:moveTo>
                  <a:lnTo>
                    <a:pt x="1705343" y="0"/>
                  </a:lnTo>
                  <a:lnTo>
                    <a:pt x="1699247" y="9144"/>
                  </a:lnTo>
                  <a:lnTo>
                    <a:pt x="1694675" y="13716"/>
                  </a:lnTo>
                  <a:lnTo>
                    <a:pt x="1682394" y="22860"/>
                  </a:lnTo>
                  <a:lnTo>
                    <a:pt x="1676298" y="25996"/>
                  </a:lnTo>
                  <a:lnTo>
                    <a:pt x="1676298" y="38188"/>
                  </a:lnTo>
                  <a:lnTo>
                    <a:pt x="1679346" y="36664"/>
                  </a:lnTo>
                  <a:lnTo>
                    <a:pt x="1684007" y="33616"/>
                  </a:lnTo>
                  <a:lnTo>
                    <a:pt x="1688579" y="32092"/>
                  </a:lnTo>
                  <a:lnTo>
                    <a:pt x="1694675" y="29044"/>
                  </a:lnTo>
                  <a:lnTo>
                    <a:pt x="1700771" y="22860"/>
                  </a:lnTo>
                  <a:lnTo>
                    <a:pt x="1700771" y="102196"/>
                  </a:lnTo>
                  <a:lnTo>
                    <a:pt x="1712963" y="102196"/>
                  </a:lnTo>
                  <a:lnTo>
                    <a:pt x="1712963" y="0"/>
                  </a:lnTo>
                  <a:close/>
                </a:path>
              </a:pathLst>
            </a:custGeom>
            <a:solidFill>
              <a:srgbClr val="000000"/>
            </a:solidFill>
          </p:spPr>
          <p:txBody>
            <a:bodyPr wrap="square" lIns="0" tIns="0" rIns="0" bIns="0" rtlCol="0"/>
            <a:lstStyle/>
            <a:p>
              <a:endParaRPr/>
            </a:p>
          </p:txBody>
        </p:sp>
        <p:pic>
          <p:nvPicPr>
            <p:cNvPr id="147" name="object 147"/>
            <p:cNvPicPr/>
            <p:nvPr/>
          </p:nvPicPr>
          <p:blipFill>
            <a:blip r:embed="rId62" cstate="print"/>
            <a:stretch>
              <a:fillRect/>
            </a:stretch>
          </p:blipFill>
          <p:spPr>
            <a:xfrm>
              <a:off x="6679787" y="5581459"/>
              <a:ext cx="65627" cy="103727"/>
            </a:xfrm>
            <a:prstGeom prst="rect">
              <a:avLst/>
            </a:prstGeom>
          </p:spPr>
        </p:pic>
      </p:grpSp>
      <p:sp>
        <p:nvSpPr>
          <p:cNvPr id="148" name="object 148"/>
          <p:cNvSpPr/>
          <p:nvPr/>
        </p:nvSpPr>
        <p:spPr>
          <a:xfrm>
            <a:off x="1240904" y="5817971"/>
            <a:ext cx="163830" cy="104139"/>
          </a:xfrm>
          <a:custGeom>
            <a:avLst/>
            <a:gdLst/>
            <a:ahLst/>
            <a:cxnLst/>
            <a:rect l="l" t="t" r="r" b="b"/>
            <a:pathLst>
              <a:path w="163830" h="104139">
                <a:moveTo>
                  <a:pt x="65633" y="65620"/>
                </a:moveTo>
                <a:lnTo>
                  <a:pt x="64109" y="59524"/>
                </a:lnTo>
                <a:lnTo>
                  <a:pt x="61061" y="56476"/>
                </a:lnTo>
                <a:lnTo>
                  <a:pt x="58013" y="51904"/>
                </a:lnTo>
                <a:lnTo>
                  <a:pt x="53441" y="48856"/>
                </a:lnTo>
                <a:lnTo>
                  <a:pt x="47345" y="47332"/>
                </a:lnTo>
                <a:lnTo>
                  <a:pt x="51917" y="45808"/>
                </a:lnTo>
                <a:lnTo>
                  <a:pt x="54965" y="42760"/>
                </a:lnTo>
                <a:lnTo>
                  <a:pt x="58013" y="38188"/>
                </a:lnTo>
                <a:lnTo>
                  <a:pt x="59537" y="35140"/>
                </a:lnTo>
                <a:lnTo>
                  <a:pt x="61061" y="30568"/>
                </a:lnTo>
                <a:lnTo>
                  <a:pt x="61061" y="22860"/>
                </a:lnTo>
                <a:lnTo>
                  <a:pt x="58013" y="13716"/>
                </a:lnTo>
                <a:lnTo>
                  <a:pt x="55981" y="10668"/>
                </a:lnTo>
                <a:lnTo>
                  <a:pt x="54965" y="9144"/>
                </a:lnTo>
                <a:lnTo>
                  <a:pt x="51917" y="6096"/>
                </a:lnTo>
                <a:lnTo>
                  <a:pt x="47345" y="4572"/>
                </a:lnTo>
                <a:lnTo>
                  <a:pt x="42672" y="1524"/>
                </a:lnTo>
                <a:lnTo>
                  <a:pt x="36576" y="0"/>
                </a:lnTo>
                <a:lnTo>
                  <a:pt x="22860" y="0"/>
                </a:lnTo>
                <a:lnTo>
                  <a:pt x="16764" y="3048"/>
                </a:lnTo>
                <a:lnTo>
                  <a:pt x="12192" y="7620"/>
                </a:lnTo>
                <a:lnTo>
                  <a:pt x="6096" y="12192"/>
                </a:lnTo>
                <a:lnTo>
                  <a:pt x="3048" y="18288"/>
                </a:lnTo>
                <a:lnTo>
                  <a:pt x="1524" y="27520"/>
                </a:lnTo>
                <a:lnTo>
                  <a:pt x="13716" y="29044"/>
                </a:lnTo>
                <a:lnTo>
                  <a:pt x="15240" y="22860"/>
                </a:lnTo>
                <a:lnTo>
                  <a:pt x="16764" y="18288"/>
                </a:lnTo>
                <a:lnTo>
                  <a:pt x="22860" y="12192"/>
                </a:lnTo>
                <a:lnTo>
                  <a:pt x="27432" y="10668"/>
                </a:lnTo>
                <a:lnTo>
                  <a:pt x="36576" y="10668"/>
                </a:lnTo>
                <a:lnTo>
                  <a:pt x="41148" y="12192"/>
                </a:lnTo>
                <a:lnTo>
                  <a:pt x="44196" y="15240"/>
                </a:lnTo>
                <a:lnTo>
                  <a:pt x="47345" y="18288"/>
                </a:lnTo>
                <a:lnTo>
                  <a:pt x="48869" y="21336"/>
                </a:lnTo>
                <a:lnTo>
                  <a:pt x="48869" y="32092"/>
                </a:lnTo>
                <a:lnTo>
                  <a:pt x="45720" y="36664"/>
                </a:lnTo>
                <a:lnTo>
                  <a:pt x="42672" y="39712"/>
                </a:lnTo>
                <a:lnTo>
                  <a:pt x="38100" y="42760"/>
                </a:lnTo>
                <a:lnTo>
                  <a:pt x="25908" y="42760"/>
                </a:lnTo>
                <a:lnTo>
                  <a:pt x="24384" y="53428"/>
                </a:lnTo>
                <a:lnTo>
                  <a:pt x="38100" y="53428"/>
                </a:lnTo>
                <a:lnTo>
                  <a:pt x="44196" y="54952"/>
                </a:lnTo>
                <a:lnTo>
                  <a:pt x="47345" y="58000"/>
                </a:lnTo>
                <a:lnTo>
                  <a:pt x="53441" y="67144"/>
                </a:lnTo>
                <a:lnTo>
                  <a:pt x="53441" y="77812"/>
                </a:lnTo>
                <a:lnTo>
                  <a:pt x="47345" y="86956"/>
                </a:lnTo>
                <a:lnTo>
                  <a:pt x="42672" y="91528"/>
                </a:lnTo>
                <a:lnTo>
                  <a:pt x="38100" y="93052"/>
                </a:lnTo>
                <a:lnTo>
                  <a:pt x="27432" y="93052"/>
                </a:lnTo>
                <a:lnTo>
                  <a:pt x="22860" y="91528"/>
                </a:lnTo>
                <a:lnTo>
                  <a:pt x="16764" y="85432"/>
                </a:lnTo>
                <a:lnTo>
                  <a:pt x="13716" y="80860"/>
                </a:lnTo>
                <a:lnTo>
                  <a:pt x="12192" y="73240"/>
                </a:lnTo>
                <a:lnTo>
                  <a:pt x="0" y="74764"/>
                </a:lnTo>
                <a:lnTo>
                  <a:pt x="1524" y="83908"/>
                </a:lnTo>
                <a:lnTo>
                  <a:pt x="4572" y="90004"/>
                </a:lnTo>
                <a:lnTo>
                  <a:pt x="15240" y="100672"/>
                </a:lnTo>
                <a:lnTo>
                  <a:pt x="22860" y="103720"/>
                </a:lnTo>
                <a:lnTo>
                  <a:pt x="32004" y="103720"/>
                </a:lnTo>
                <a:lnTo>
                  <a:pt x="58013" y="93052"/>
                </a:lnTo>
                <a:lnTo>
                  <a:pt x="62585" y="88480"/>
                </a:lnTo>
                <a:lnTo>
                  <a:pt x="65633" y="80860"/>
                </a:lnTo>
                <a:lnTo>
                  <a:pt x="65633" y="65620"/>
                </a:lnTo>
                <a:close/>
              </a:path>
              <a:path w="163830" h="104139">
                <a:moveTo>
                  <a:pt x="98679" y="87528"/>
                </a:moveTo>
                <a:lnTo>
                  <a:pt x="83439" y="87528"/>
                </a:lnTo>
                <a:lnTo>
                  <a:pt x="83439" y="102768"/>
                </a:lnTo>
                <a:lnTo>
                  <a:pt x="98679" y="102768"/>
                </a:lnTo>
                <a:lnTo>
                  <a:pt x="98679" y="87528"/>
                </a:lnTo>
                <a:close/>
              </a:path>
              <a:path w="163830" h="104139">
                <a:moveTo>
                  <a:pt x="163360" y="0"/>
                </a:moveTo>
                <a:lnTo>
                  <a:pt x="155740" y="0"/>
                </a:lnTo>
                <a:lnTo>
                  <a:pt x="154216" y="4572"/>
                </a:lnTo>
                <a:lnTo>
                  <a:pt x="145072" y="13716"/>
                </a:lnTo>
                <a:lnTo>
                  <a:pt x="132778" y="22860"/>
                </a:lnTo>
                <a:lnTo>
                  <a:pt x="126682" y="25908"/>
                </a:lnTo>
                <a:lnTo>
                  <a:pt x="126682" y="38188"/>
                </a:lnTo>
                <a:lnTo>
                  <a:pt x="129730" y="36664"/>
                </a:lnTo>
                <a:lnTo>
                  <a:pt x="134302" y="33616"/>
                </a:lnTo>
                <a:lnTo>
                  <a:pt x="138874" y="32092"/>
                </a:lnTo>
                <a:lnTo>
                  <a:pt x="145072" y="29044"/>
                </a:lnTo>
                <a:lnTo>
                  <a:pt x="151168" y="22860"/>
                </a:lnTo>
                <a:lnTo>
                  <a:pt x="151168" y="102196"/>
                </a:lnTo>
                <a:lnTo>
                  <a:pt x="163360" y="102196"/>
                </a:lnTo>
                <a:lnTo>
                  <a:pt x="163360" y="0"/>
                </a:lnTo>
                <a:close/>
              </a:path>
            </a:pathLst>
          </a:custGeom>
          <a:solidFill>
            <a:srgbClr val="000000"/>
          </a:solidFill>
        </p:spPr>
        <p:txBody>
          <a:bodyPr wrap="square" lIns="0" tIns="0" rIns="0" bIns="0" rtlCol="0"/>
          <a:lstStyle/>
          <a:p>
            <a:endParaRPr/>
          </a:p>
        </p:txBody>
      </p:sp>
      <p:pic>
        <p:nvPicPr>
          <p:cNvPr id="149" name="object 149"/>
          <p:cNvPicPr/>
          <p:nvPr/>
        </p:nvPicPr>
        <p:blipFill>
          <a:blip r:embed="rId63" cstate="print"/>
          <a:stretch>
            <a:fillRect/>
          </a:stretch>
        </p:blipFill>
        <p:spPr>
          <a:xfrm>
            <a:off x="1665255" y="5819488"/>
            <a:ext cx="491585" cy="102203"/>
          </a:xfrm>
          <a:prstGeom prst="rect">
            <a:avLst/>
          </a:prstGeom>
        </p:spPr>
      </p:pic>
      <p:grpSp>
        <p:nvGrpSpPr>
          <p:cNvPr id="150" name="object 150"/>
          <p:cNvGrpSpPr/>
          <p:nvPr/>
        </p:nvGrpSpPr>
        <p:grpSpPr>
          <a:xfrm>
            <a:off x="2213324" y="5817965"/>
            <a:ext cx="4532630" cy="104139"/>
            <a:chOff x="2213324" y="5817965"/>
            <a:chExt cx="4532630" cy="104139"/>
          </a:xfrm>
        </p:grpSpPr>
        <p:pic>
          <p:nvPicPr>
            <p:cNvPr id="151" name="object 151"/>
            <p:cNvPicPr/>
            <p:nvPr/>
          </p:nvPicPr>
          <p:blipFill>
            <a:blip r:embed="rId64" cstate="print"/>
            <a:stretch>
              <a:fillRect/>
            </a:stretch>
          </p:blipFill>
          <p:spPr>
            <a:xfrm>
              <a:off x="2213324" y="5820155"/>
              <a:ext cx="314991" cy="101536"/>
            </a:xfrm>
            <a:prstGeom prst="rect">
              <a:avLst/>
            </a:prstGeom>
          </p:spPr>
        </p:pic>
        <p:sp>
          <p:nvSpPr>
            <p:cNvPr id="152" name="object 152"/>
            <p:cNvSpPr/>
            <p:nvPr/>
          </p:nvSpPr>
          <p:spPr>
            <a:xfrm>
              <a:off x="2552700" y="5905512"/>
              <a:ext cx="2795270" cy="15240"/>
            </a:xfrm>
            <a:custGeom>
              <a:avLst/>
              <a:gdLst/>
              <a:ahLst/>
              <a:cxnLst/>
              <a:rect l="l" t="t" r="r" b="b"/>
              <a:pathLst>
                <a:path w="2795270" h="15239">
                  <a:moveTo>
                    <a:pt x="15240" y="0"/>
                  </a:moveTo>
                  <a:lnTo>
                    <a:pt x="0" y="0"/>
                  </a:lnTo>
                  <a:lnTo>
                    <a:pt x="0" y="15227"/>
                  </a:lnTo>
                  <a:lnTo>
                    <a:pt x="15240" y="15227"/>
                  </a:lnTo>
                  <a:lnTo>
                    <a:pt x="15240" y="0"/>
                  </a:lnTo>
                  <a:close/>
                </a:path>
                <a:path w="2795270" h="15239">
                  <a:moveTo>
                    <a:pt x="54864" y="0"/>
                  </a:moveTo>
                  <a:lnTo>
                    <a:pt x="39624" y="0"/>
                  </a:lnTo>
                  <a:lnTo>
                    <a:pt x="39624" y="15227"/>
                  </a:lnTo>
                  <a:lnTo>
                    <a:pt x="54864" y="15227"/>
                  </a:lnTo>
                  <a:lnTo>
                    <a:pt x="54864" y="0"/>
                  </a:lnTo>
                  <a:close/>
                </a:path>
                <a:path w="2795270" h="15239">
                  <a:moveTo>
                    <a:pt x="94488" y="0"/>
                  </a:moveTo>
                  <a:lnTo>
                    <a:pt x="79248" y="0"/>
                  </a:lnTo>
                  <a:lnTo>
                    <a:pt x="79248" y="15227"/>
                  </a:lnTo>
                  <a:lnTo>
                    <a:pt x="94488" y="15227"/>
                  </a:lnTo>
                  <a:lnTo>
                    <a:pt x="94488" y="0"/>
                  </a:lnTo>
                  <a:close/>
                </a:path>
                <a:path w="2795270" h="15239">
                  <a:moveTo>
                    <a:pt x="134099" y="0"/>
                  </a:moveTo>
                  <a:lnTo>
                    <a:pt x="118872" y="0"/>
                  </a:lnTo>
                  <a:lnTo>
                    <a:pt x="118872" y="15227"/>
                  </a:lnTo>
                  <a:lnTo>
                    <a:pt x="134099" y="15227"/>
                  </a:lnTo>
                  <a:lnTo>
                    <a:pt x="134099" y="0"/>
                  </a:lnTo>
                  <a:close/>
                </a:path>
                <a:path w="2795270" h="15239">
                  <a:moveTo>
                    <a:pt x="173723" y="0"/>
                  </a:moveTo>
                  <a:lnTo>
                    <a:pt x="158496" y="0"/>
                  </a:lnTo>
                  <a:lnTo>
                    <a:pt x="158496" y="15227"/>
                  </a:lnTo>
                  <a:lnTo>
                    <a:pt x="173723" y="15227"/>
                  </a:lnTo>
                  <a:lnTo>
                    <a:pt x="173723" y="0"/>
                  </a:lnTo>
                  <a:close/>
                </a:path>
                <a:path w="2795270" h="15239">
                  <a:moveTo>
                    <a:pt x="213360" y="0"/>
                  </a:moveTo>
                  <a:lnTo>
                    <a:pt x="198107" y="0"/>
                  </a:lnTo>
                  <a:lnTo>
                    <a:pt x="198107" y="15227"/>
                  </a:lnTo>
                  <a:lnTo>
                    <a:pt x="213360" y="15227"/>
                  </a:lnTo>
                  <a:lnTo>
                    <a:pt x="213360" y="0"/>
                  </a:lnTo>
                  <a:close/>
                </a:path>
                <a:path w="2795270" h="15239">
                  <a:moveTo>
                    <a:pt x="252984" y="0"/>
                  </a:moveTo>
                  <a:lnTo>
                    <a:pt x="237731" y="0"/>
                  </a:lnTo>
                  <a:lnTo>
                    <a:pt x="237731" y="15227"/>
                  </a:lnTo>
                  <a:lnTo>
                    <a:pt x="252984" y="15227"/>
                  </a:lnTo>
                  <a:lnTo>
                    <a:pt x="252984" y="0"/>
                  </a:lnTo>
                  <a:close/>
                </a:path>
                <a:path w="2795270" h="15239">
                  <a:moveTo>
                    <a:pt x="292608" y="0"/>
                  </a:moveTo>
                  <a:lnTo>
                    <a:pt x="277368" y="0"/>
                  </a:lnTo>
                  <a:lnTo>
                    <a:pt x="277368" y="15227"/>
                  </a:lnTo>
                  <a:lnTo>
                    <a:pt x="292608" y="15227"/>
                  </a:lnTo>
                  <a:lnTo>
                    <a:pt x="292608" y="0"/>
                  </a:lnTo>
                  <a:close/>
                </a:path>
                <a:path w="2795270" h="15239">
                  <a:moveTo>
                    <a:pt x="332232" y="0"/>
                  </a:moveTo>
                  <a:lnTo>
                    <a:pt x="316992" y="0"/>
                  </a:lnTo>
                  <a:lnTo>
                    <a:pt x="316992" y="15227"/>
                  </a:lnTo>
                  <a:lnTo>
                    <a:pt x="332232" y="15227"/>
                  </a:lnTo>
                  <a:lnTo>
                    <a:pt x="332232" y="0"/>
                  </a:lnTo>
                  <a:close/>
                </a:path>
                <a:path w="2795270" h="15239">
                  <a:moveTo>
                    <a:pt x="371856" y="0"/>
                  </a:moveTo>
                  <a:lnTo>
                    <a:pt x="356616" y="0"/>
                  </a:lnTo>
                  <a:lnTo>
                    <a:pt x="356616" y="15227"/>
                  </a:lnTo>
                  <a:lnTo>
                    <a:pt x="371856" y="15227"/>
                  </a:lnTo>
                  <a:lnTo>
                    <a:pt x="371856" y="0"/>
                  </a:lnTo>
                  <a:close/>
                </a:path>
                <a:path w="2795270" h="15239">
                  <a:moveTo>
                    <a:pt x="411480" y="0"/>
                  </a:moveTo>
                  <a:lnTo>
                    <a:pt x="396240" y="0"/>
                  </a:lnTo>
                  <a:lnTo>
                    <a:pt x="396240" y="15227"/>
                  </a:lnTo>
                  <a:lnTo>
                    <a:pt x="411480" y="15227"/>
                  </a:lnTo>
                  <a:lnTo>
                    <a:pt x="411480" y="0"/>
                  </a:lnTo>
                  <a:close/>
                </a:path>
                <a:path w="2795270" h="15239">
                  <a:moveTo>
                    <a:pt x="451091" y="0"/>
                  </a:moveTo>
                  <a:lnTo>
                    <a:pt x="435864" y="0"/>
                  </a:lnTo>
                  <a:lnTo>
                    <a:pt x="435864" y="15227"/>
                  </a:lnTo>
                  <a:lnTo>
                    <a:pt x="451091" y="15227"/>
                  </a:lnTo>
                  <a:lnTo>
                    <a:pt x="451091" y="0"/>
                  </a:lnTo>
                  <a:close/>
                </a:path>
                <a:path w="2795270" h="15239">
                  <a:moveTo>
                    <a:pt x="490715" y="0"/>
                  </a:moveTo>
                  <a:lnTo>
                    <a:pt x="475488" y="0"/>
                  </a:lnTo>
                  <a:lnTo>
                    <a:pt x="475488" y="15227"/>
                  </a:lnTo>
                  <a:lnTo>
                    <a:pt x="490715" y="15227"/>
                  </a:lnTo>
                  <a:lnTo>
                    <a:pt x="490715" y="0"/>
                  </a:lnTo>
                  <a:close/>
                </a:path>
                <a:path w="2795270" h="15239">
                  <a:moveTo>
                    <a:pt x="530352" y="0"/>
                  </a:moveTo>
                  <a:lnTo>
                    <a:pt x="515099" y="0"/>
                  </a:lnTo>
                  <a:lnTo>
                    <a:pt x="515099" y="15227"/>
                  </a:lnTo>
                  <a:lnTo>
                    <a:pt x="530352" y="15227"/>
                  </a:lnTo>
                  <a:lnTo>
                    <a:pt x="530352" y="0"/>
                  </a:lnTo>
                  <a:close/>
                </a:path>
                <a:path w="2795270" h="15239">
                  <a:moveTo>
                    <a:pt x="569976" y="0"/>
                  </a:moveTo>
                  <a:lnTo>
                    <a:pt x="554723" y="0"/>
                  </a:lnTo>
                  <a:lnTo>
                    <a:pt x="554723" y="15227"/>
                  </a:lnTo>
                  <a:lnTo>
                    <a:pt x="569976" y="15227"/>
                  </a:lnTo>
                  <a:lnTo>
                    <a:pt x="569976" y="0"/>
                  </a:lnTo>
                  <a:close/>
                </a:path>
                <a:path w="2795270" h="15239">
                  <a:moveTo>
                    <a:pt x="609600" y="0"/>
                  </a:moveTo>
                  <a:lnTo>
                    <a:pt x="594360" y="0"/>
                  </a:lnTo>
                  <a:lnTo>
                    <a:pt x="594360" y="15227"/>
                  </a:lnTo>
                  <a:lnTo>
                    <a:pt x="609600" y="15227"/>
                  </a:lnTo>
                  <a:lnTo>
                    <a:pt x="609600" y="0"/>
                  </a:lnTo>
                  <a:close/>
                </a:path>
                <a:path w="2795270" h="15239">
                  <a:moveTo>
                    <a:pt x="649224" y="0"/>
                  </a:moveTo>
                  <a:lnTo>
                    <a:pt x="633984" y="0"/>
                  </a:lnTo>
                  <a:lnTo>
                    <a:pt x="633984" y="15227"/>
                  </a:lnTo>
                  <a:lnTo>
                    <a:pt x="649224" y="15227"/>
                  </a:lnTo>
                  <a:lnTo>
                    <a:pt x="649224" y="0"/>
                  </a:lnTo>
                  <a:close/>
                </a:path>
                <a:path w="2795270" h="15239">
                  <a:moveTo>
                    <a:pt x="688848" y="0"/>
                  </a:moveTo>
                  <a:lnTo>
                    <a:pt x="673608" y="0"/>
                  </a:lnTo>
                  <a:lnTo>
                    <a:pt x="673608" y="15227"/>
                  </a:lnTo>
                  <a:lnTo>
                    <a:pt x="688848" y="15227"/>
                  </a:lnTo>
                  <a:lnTo>
                    <a:pt x="688848" y="0"/>
                  </a:lnTo>
                  <a:close/>
                </a:path>
                <a:path w="2795270" h="15239">
                  <a:moveTo>
                    <a:pt x="728472" y="0"/>
                  </a:moveTo>
                  <a:lnTo>
                    <a:pt x="713232" y="0"/>
                  </a:lnTo>
                  <a:lnTo>
                    <a:pt x="713232" y="15227"/>
                  </a:lnTo>
                  <a:lnTo>
                    <a:pt x="728472" y="15227"/>
                  </a:lnTo>
                  <a:lnTo>
                    <a:pt x="728472" y="0"/>
                  </a:lnTo>
                  <a:close/>
                </a:path>
                <a:path w="2795270" h="15239">
                  <a:moveTo>
                    <a:pt x="768096" y="0"/>
                  </a:moveTo>
                  <a:lnTo>
                    <a:pt x="752856" y="0"/>
                  </a:lnTo>
                  <a:lnTo>
                    <a:pt x="752856" y="15227"/>
                  </a:lnTo>
                  <a:lnTo>
                    <a:pt x="768096" y="15227"/>
                  </a:lnTo>
                  <a:lnTo>
                    <a:pt x="768096" y="0"/>
                  </a:lnTo>
                  <a:close/>
                </a:path>
                <a:path w="2795270" h="15239">
                  <a:moveTo>
                    <a:pt x="809244" y="0"/>
                  </a:moveTo>
                  <a:lnTo>
                    <a:pt x="793991" y="0"/>
                  </a:lnTo>
                  <a:lnTo>
                    <a:pt x="793991" y="15227"/>
                  </a:lnTo>
                  <a:lnTo>
                    <a:pt x="809244" y="15227"/>
                  </a:lnTo>
                  <a:lnTo>
                    <a:pt x="809244" y="0"/>
                  </a:lnTo>
                  <a:close/>
                </a:path>
                <a:path w="2795270" h="15239">
                  <a:moveTo>
                    <a:pt x="848868" y="0"/>
                  </a:moveTo>
                  <a:lnTo>
                    <a:pt x="833615" y="0"/>
                  </a:lnTo>
                  <a:lnTo>
                    <a:pt x="833615" y="15227"/>
                  </a:lnTo>
                  <a:lnTo>
                    <a:pt x="848868" y="15227"/>
                  </a:lnTo>
                  <a:lnTo>
                    <a:pt x="848868" y="0"/>
                  </a:lnTo>
                  <a:close/>
                </a:path>
                <a:path w="2795270" h="15239">
                  <a:moveTo>
                    <a:pt x="888492" y="0"/>
                  </a:moveTo>
                  <a:lnTo>
                    <a:pt x="873252" y="0"/>
                  </a:lnTo>
                  <a:lnTo>
                    <a:pt x="873252" y="15227"/>
                  </a:lnTo>
                  <a:lnTo>
                    <a:pt x="888492" y="15227"/>
                  </a:lnTo>
                  <a:lnTo>
                    <a:pt x="888492" y="0"/>
                  </a:lnTo>
                  <a:close/>
                </a:path>
                <a:path w="2795270" h="15239">
                  <a:moveTo>
                    <a:pt x="928116" y="0"/>
                  </a:moveTo>
                  <a:lnTo>
                    <a:pt x="912876" y="0"/>
                  </a:lnTo>
                  <a:lnTo>
                    <a:pt x="912876" y="15227"/>
                  </a:lnTo>
                  <a:lnTo>
                    <a:pt x="928116" y="15227"/>
                  </a:lnTo>
                  <a:lnTo>
                    <a:pt x="928116" y="0"/>
                  </a:lnTo>
                  <a:close/>
                </a:path>
                <a:path w="2795270" h="15239">
                  <a:moveTo>
                    <a:pt x="967740" y="0"/>
                  </a:moveTo>
                  <a:lnTo>
                    <a:pt x="952500" y="0"/>
                  </a:lnTo>
                  <a:lnTo>
                    <a:pt x="952500" y="15227"/>
                  </a:lnTo>
                  <a:lnTo>
                    <a:pt x="967740" y="15227"/>
                  </a:lnTo>
                  <a:lnTo>
                    <a:pt x="967740" y="0"/>
                  </a:lnTo>
                  <a:close/>
                </a:path>
                <a:path w="2795270" h="15239">
                  <a:moveTo>
                    <a:pt x="1007364" y="0"/>
                  </a:moveTo>
                  <a:lnTo>
                    <a:pt x="992124" y="0"/>
                  </a:lnTo>
                  <a:lnTo>
                    <a:pt x="992124" y="15227"/>
                  </a:lnTo>
                  <a:lnTo>
                    <a:pt x="1007364" y="15227"/>
                  </a:lnTo>
                  <a:lnTo>
                    <a:pt x="1007364" y="0"/>
                  </a:lnTo>
                  <a:close/>
                </a:path>
                <a:path w="2795270" h="15239">
                  <a:moveTo>
                    <a:pt x="1046988" y="0"/>
                  </a:moveTo>
                  <a:lnTo>
                    <a:pt x="1031748" y="0"/>
                  </a:lnTo>
                  <a:lnTo>
                    <a:pt x="1031748" y="15227"/>
                  </a:lnTo>
                  <a:lnTo>
                    <a:pt x="1046988" y="15227"/>
                  </a:lnTo>
                  <a:lnTo>
                    <a:pt x="1046988" y="0"/>
                  </a:lnTo>
                  <a:close/>
                </a:path>
                <a:path w="2795270" h="15239">
                  <a:moveTo>
                    <a:pt x="1086599" y="0"/>
                  </a:moveTo>
                  <a:lnTo>
                    <a:pt x="1071372" y="0"/>
                  </a:lnTo>
                  <a:lnTo>
                    <a:pt x="1071372" y="15227"/>
                  </a:lnTo>
                  <a:lnTo>
                    <a:pt x="1086599" y="15227"/>
                  </a:lnTo>
                  <a:lnTo>
                    <a:pt x="1086599" y="0"/>
                  </a:lnTo>
                  <a:close/>
                </a:path>
                <a:path w="2795270" h="15239">
                  <a:moveTo>
                    <a:pt x="1126236" y="0"/>
                  </a:moveTo>
                  <a:lnTo>
                    <a:pt x="1110996" y="0"/>
                  </a:lnTo>
                  <a:lnTo>
                    <a:pt x="1110996" y="15227"/>
                  </a:lnTo>
                  <a:lnTo>
                    <a:pt x="1126236" y="15227"/>
                  </a:lnTo>
                  <a:lnTo>
                    <a:pt x="1126236" y="0"/>
                  </a:lnTo>
                  <a:close/>
                </a:path>
                <a:path w="2795270" h="15239">
                  <a:moveTo>
                    <a:pt x="1165860" y="0"/>
                  </a:moveTo>
                  <a:lnTo>
                    <a:pt x="1150607" y="0"/>
                  </a:lnTo>
                  <a:lnTo>
                    <a:pt x="1150607" y="15227"/>
                  </a:lnTo>
                  <a:lnTo>
                    <a:pt x="1165860" y="15227"/>
                  </a:lnTo>
                  <a:lnTo>
                    <a:pt x="1165860" y="0"/>
                  </a:lnTo>
                  <a:close/>
                </a:path>
                <a:path w="2795270" h="15239">
                  <a:moveTo>
                    <a:pt x="1205484" y="0"/>
                  </a:moveTo>
                  <a:lnTo>
                    <a:pt x="1190244" y="0"/>
                  </a:lnTo>
                  <a:lnTo>
                    <a:pt x="1190244" y="15227"/>
                  </a:lnTo>
                  <a:lnTo>
                    <a:pt x="1205484" y="15227"/>
                  </a:lnTo>
                  <a:lnTo>
                    <a:pt x="1205484" y="0"/>
                  </a:lnTo>
                  <a:close/>
                </a:path>
                <a:path w="2795270" h="15239">
                  <a:moveTo>
                    <a:pt x="1245108" y="0"/>
                  </a:moveTo>
                  <a:lnTo>
                    <a:pt x="1229868" y="0"/>
                  </a:lnTo>
                  <a:lnTo>
                    <a:pt x="1229868" y="15227"/>
                  </a:lnTo>
                  <a:lnTo>
                    <a:pt x="1245108" y="15227"/>
                  </a:lnTo>
                  <a:lnTo>
                    <a:pt x="1245108" y="0"/>
                  </a:lnTo>
                  <a:close/>
                </a:path>
                <a:path w="2795270" h="15239">
                  <a:moveTo>
                    <a:pt x="1284732" y="0"/>
                  </a:moveTo>
                  <a:lnTo>
                    <a:pt x="1269492" y="0"/>
                  </a:lnTo>
                  <a:lnTo>
                    <a:pt x="1269492" y="15227"/>
                  </a:lnTo>
                  <a:lnTo>
                    <a:pt x="1284732" y="15227"/>
                  </a:lnTo>
                  <a:lnTo>
                    <a:pt x="1284732" y="0"/>
                  </a:lnTo>
                  <a:close/>
                </a:path>
                <a:path w="2795270" h="15239">
                  <a:moveTo>
                    <a:pt x="1324356" y="0"/>
                  </a:moveTo>
                  <a:lnTo>
                    <a:pt x="1309116" y="0"/>
                  </a:lnTo>
                  <a:lnTo>
                    <a:pt x="1309116" y="15227"/>
                  </a:lnTo>
                  <a:lnTo>
                    <a:pt x="1324356" y="15227"/>
                  </a:lnTo>
                  <a:lnTo>
                    <a:pt x="1324356" y="0"/>
                  </a:lnTo>
                  <a:close/>
                </a:path>
                <a:path w="2795270" h="15239">
                  <a:moveTo>
                    <a:pt x="1363980" y="0"/>
                  </a:moveTo>
                  <a:lnTo>
                    <a:pt x="1348740" y="0"/>
                  </a:lnTo>
                  <a:lnTo>
                    <a:pt x="1348740" y="15227"/>
                  </a:lnTo>
                  <a:lnTo>
                    <a:pt x="1363980" y="15227"/>
                  </a:lnTo>
                  <a:lnTo>
                    <a:pt x="1363980" y="0"/>
                  </a:lnTo>
                  <a:close/>
                </a:path>
                <a:path w="2795270" h="15239">
                  <a:moveTo>
                    <a:pt x="1403591" y="0"/>
                  </a:moveTo>
                  <a:lnTo>
                    <a:pt x="1388364" y="0"/>
                  </a:lnTo>
                  <a:lnTo>
                    <a:pt x="1388364" y="15227"/>
                  </a:lnTo>
                  <a:lnTo>
                    <a:pt x="1403591" y="15227"/>
                  </a:lnTo>
                  <a:lnTo>
                    <a:pt x="1403591" y="0"/>
                  </a:lnTo>
                  <a:close/>
                </a:path>
                <a:path w="2795270" h="15239">
                  <a:moveTo>
                    <a:pt x="1443228" y="0"/>
                  </a:moveTo>
                  <a:lnTo>
                    <a:pt x="1427988" y="0"/>
                  </a:lnTo>
                  <a:lnTo>
                    <a:pt x="1427988" y="15227"/>
                  </a:lnTo>
                  <a:lnTo>
                    <a:pt x="1443228" y="15227"/>
                  </a:lnTo>
                  <a:lnTo>
                    <a:pt x="1443228" y="0"/>
                  </a:lnTo>
                  <a:close/>
                </a:path>
                <a:path w="2795270" h="15239">
                  <a:moveTo>
                    <a:pt x="1482852" y="0"/>
                  </a:moveTo>
                  <a:lnTo>
                    <a:pt x="1467599" y="0"/>
                  </a:lnTo>
                  <a:lnTo>
                    <a:pt x="1467599" y="15227"/>
                  </a:lnTo>
                  <a:lnTo>
                    <a:pt x="1482852" y="15227"/>
                  </a:lnTo>
                  <a:lnTo>
                    <a:pt x="1482852" y="0"/>
                  </a:lnTo>
                  <a:close/>
                </a:path>
                <a:path w="2795270" h="15239">
                  <a:moveTo>
                    <a:pt x="1522476" y="0"/>
                  </a:moveTo>
                  <a:lnTo>
                    <a:pt x="1507236" y="0"/>
                  </a:lnTo>
                  <a:lnTo>
                    <a:pt x="1507236" y="15227"/>
                  </a:lnTo>
                  <a:lnTo>
                    <a:pt x="1522476" y="15227"/>
                  </a:lnTo>
                  <a:lnTo>
                    <a:pt x="1522476" y="0"/>
                  </a:lnTo>
                  <a:close/>
                </a:path>
                <a:path w="2795270" h="15239">
                  <a:moveTo>
                    <a:pt x="1562100" y="0"/>
                  </a:moveTo>
                  <a:lnTo>
                    <a:pt x="1546860" y="0"/>
                  </a:lnTo>
                  <a:lnTo>
                    <a:pt x="1546860" y="15227"/>
                  </a:lnTo>
                  <a:lnTo>
                    <a:pt x="1562100" y="15227"/>
                  </a:lnTo>
                  <a:lnTo>
                    <a:pt x="1562100" y="0"/>
                  </a:lnTo>
                  <a:close/>
                </a:path>
                <a:path w="2795270" h="15239">
                  <a:moveTo>
                    <a:pt x="1601724" y="0"/>
                  </a:moveTo>
                  <a:lnTo>
                    <a:pt x="1586484" y="0"/>
                  </a:lnTo>
                  <a:lnTo>
                    <a:pt x="1586484" y="15227"/>
                  </a:lnTo>
                  <a:lnTo>
                    <a:pt x="1601724" y="15227"/>
                  </a:lnTo>
                  <a:lnTo>
                    <a:pt x="1601724" y="0"/>
                  </a:lnTo>
                  <a:close/>
                </a:path>
                <a:path w="2795270" h="15239">
                  <a:moveTo>
                    <a:pt x="1641348" y="0"/>
                  </a:moveTo>
                  <a:lnTo>
                    <a:pt x="1626108" y="0"/>
                  </a:lnTo>
                  <a:lnTo>
                    <a:pt x="1626108" y="15227"/>
                  </a:lnTo>
                  <a:lnTo>
                    <a:pt x="1641348" y="15227"/>
                  </a:lnTo>
                  <a:lnTo>
                    <a:pt x="1641348" y="0"/>
                  </a:lnTo>
                  <a:close/>
                </a:path>
                <a:path w="2795270" h="15239">
                  <a:moveTo>
                    <a:pt x="1680972" y="0"/>
                  </a:moveTo>
                  <a:lnTo>
                    <a:pt x="1665732" y="0"/>
                  </a:lnTo>
                  <a:lnTo>
                    <a:pt x="1665732" y="15227"/>
                  </a:lnTo>
                  <a:lnTo>
                    <a:pt x="1680972" y="15227"/>
                  </a:lnTo>
                  <a:lnTo>
                    <a:pt x="1680972" y="0"/>
                  </a:lnTo>
                  <a:close/>
                </a:path>
                <a:path w="2795270" h="15239">
                  <a:moveTo>
                    <a:pt x="1722120" y="0"/>
                  </a:moveTo>
                  <a:lnTo>
                    <a:pt x="1705356" y="0"/>
                  </a:lnTo>
                  <a:lnTo>
                    <a:pt x="1705356" y="15227"/>
                  </a:lnTo>
                  <a:lnTo>
                    <a:pt x="1722120" y="15227"/>
                  </a:lnTo>
                  <a:lnTo>
                    <a:pt x="1722120" y="0"/>
                  </a:lnTo>
                  <a:close/>
                </a:path>
                <a:path w="2795270" h="15239">
                  <a:moveTo>
                    <a:pt x="1761744" y="0"/>
                  </a:moveTo>
                  <a:lnTo>
                    <a:pt x="1746491" y="0"/>
                  </a:lnTo>
                  <a:lnTo>
                    <a:pt x="1746491" y="15227"/>
                  </a:lnTo>
                  <a:lnTo>
                    <a:pt x="1761744" y="15227"/>
                  </a:lnTo>
                  <a:lnTo>
                    <a:pt x="1761744" y="0"/>
                  </a:lnTo>
                  <a:close/>
                </a:path>
                <a:path w="2795270" h="15239">
                  <a:moveTo>
                    <a:pt x="1801368" y="0"/>
                  </a:moveTo>
                  <a:lnTo>
                    <a:pt x="1786128" y="0"/>
                  </a:lnTo>
                  <a:lnTo>
                    <a:pt x="1786128" y="15227"/>
                  </a:lnTo>
                  <a:lnTo>
                    <a:pt x="1801368" y="15227"/>
                  </a:lnTo>
                  <a:lnTo>
                    <a:pt x="1801368" y="0"/>
                  </a:lnTo>
                  <a:close/>
                </a:path>
                <a:path w="2795270" h="15239">
                  <a:moveTo>
                    <a:pt x="1840992" y="0"/>
                  </a:moveTo>
                  <a:lnTo>
                    <a:pt x="1825752" y="0"/>
                  </a:lnTo>
                  <a:lnTo>
                    <a:pt x="1825752" y="15227"/>
                  </a:lnTo>
                  <a:lnTo>
                    <a:pt x="1840992" y="15227"/>
                  </a:lnTo>
                  <a:lnTo>
                    <a:pt x="1840992" y="0"/>
                  </a:lnTo>
                  <a:close/>
                </a:path>
                <a:path w="2795270" h="15239">
                  <a:moveTo>
                    <a:pt x="1880616" y="0"/>
                  </a:moveTo>
                  <a:lnTo>
                    <a:pt x="1865376" y="0"/>
                  </a:lnTo>
                  <a:lnTo>
                    <a:pt x="1865376" y="15227"/>
                  </a:lnTo>
                  <a:lnTo>
                    <a:pt x="1880616" y="15227"/>
                  </a:lnTo>
                  <a:lnTo>
                    <a:pt x="1880616" y="0"/>
                  </a:lnTo>
                  <a:close/>
                </a:path>
                <a:path w="2795270" h="15239">
                  <a:moveTo>
                    <a:pt x="1920240" y="0"/>
                  </a:moveTo>
                  <a:lnTo>
                    <a:pt x="1905000" y="0"/>
                  </a:lnTo>
                  <a:lnTo>
                    <a:pt x="1905000" y="15227"/>
                  </a:lnTo>
                  <a:lnTo>
                    <a:pt x="1920240" y="15227"/>
                  </a:lnTo>
                  <a:lnTo>
                    <a:pt x="1920240" y="0"/>
                  </a:lnTo>
                  <a:close/>
                </a:path>
                <a:path w="2795270" h="15239">
                  <a:moveTo>
                    <a:pt x="1959864" y="0"/>
                  </a:moveTo>
                  <a:lnTo>
                    <a:pt x="1944624" y="0"/>
                  </a:lnTo>
                  <a:lnTo>
                    <a:pt x="1944624" y="15227"/>
                  </a:lnTo>
                  <a:lnTo>
                    <a:pt x="1959864" y="15227"/>
                  </a:lnTo>
                  <a:lnTo>
                    <a:pt x="1959864" y="0"/>
                  </a:lnTo>
                  <a:close/>
                </a:path>
                <a:path w="2795270" h="15239">
                  <a:moveTo>
                    <a:pt x="1999488" y="0"/>
                  </a:moveTo>
                  <a:lnTo>
                    <a:pt x="1984248" y="0"/>
                  </a:lnTo>
                  <a:lnTo>
                    <a:pt x="1984248" y="15227"/>
                  </a:lnTo>
                  <a:lnTo>
                    <a:pt x="1999488" y="15227"/>
                  </a:lnTo>
                  <a:lnTo>
                    <a:pt x="1999488" y="0"/>
                  </a:lnTo>
                  <a:close/>
                </a:path>
                <a:path w="2795270" h="15239">
                  <a:moveTo>
                    <a:pt x="2039112" y="0"/>
                  </a:moveTo>
                  <a:lnTo>
                    <a:pt x="2023872" y="0"/>
                  </a:lnTo>
                  <a:lnTo>
                    <a:pt x="2023872" y="15227"/>
                  </a:lnTo>
                  <a:lnTo>
                    <a:pt x="2039112" y="15227"/>
                  </a:lnTo>
                  <a:lnTo>
                    <a:pt x="2039112" y="0"/>
                  </a:lnTo>
                  <a:close/>
                </a:path>
                <a:path w="2795270" h="15239">
                  <a:moveTo>
                    <a:pt x="2078736" y="0"/>
                  </a:moveTo>
                  <a:lnTo>
                    <a:pt x="2063496" y="0"/>
                  </a:lnTo>
                  <a:lnTo>
                    <a:pt x="2063496" y="15227"/>
                  </a:lnTo>
                  <a:lnTo>
                    <a:pt x="2078736" y="15227"/>
                  </a:lnTo>
                  <a:lnTo>
                    <a:pt x="2078736" y="0"/>
                  </a:lnTo>
                  <a:close/>
                </a:path>
                <a:path w="2795270" h="15239">
                  <a:moveTo>
                    <a:pt x="2118360" y="0"/>
                  </a:moveTo>
                  <a:lnTo>
                    <a:pt x="2103120" y="0"/>
                  </a:lnTo>
                  <a:lnTo>
                    <a:pt x="2103120" y="15227"/>
                  </a:lnTo>
                  <a:lnTo>
                    <a:pt x="2118360" y="15227"/>
                  </a:lnTo>
                  <a:lnTo>
                    <a:pt x="2118360" y="0"/>
                  </a:lnTo>
                  <a:close/>
                </a:path>
                <a:path w="2795270" h="15239">
                  <a:moveTo>
                    <a:pt x="2157984" y="0"/>
                  </a:moveTo>
                  <a:lnTo>
                    <a:pt x="2142744" y="0"/>
                  </a:lnTo>
                  <a:lnTo>
                    <a:pt x="2142744" y="15227"/>
                  </a:lnTo>
                  <a:lnTo>
                    <a:pt x="2157984" y="15227"/>
                  </a:lnTo>
                  <a:lnTo>
                    <a:pt x="2157984" y="0"/>
                  </a:lnTo>
                  <a:close/>
                </a:path>
                <a:path w="2795270" h="15239">
                  <a:moveTo>
                    <a:pt x="2197608" y="0"/>
                  </a:moveTo>
                  <a:lnTo>
                    <a:pt x="2182368" y="0"/>
                  </a:lnTo>
                  <a:lnTo>
                    <a:pt x="2182368" y="15227"/>
                  </a:lnTo>
                  <a:lnTo>
                    <a:pt x="2197608" y="15227"/>
                  </a:lnTo>
                  <a:lnTo>
                    <a:pt x="2197608" y="0"/>
                  </a:lnTo>
                  <a:close/>
                </a:path>
                <a:path w="2795270" h="15239">
                  <a:moveTo>
                    <a:pt x="2237232" y="0"/>
                  </a:moveTo>
                  <a:lnTo>
                    <a:pt x="2221992" y="0"/>
                  </a:lnTo>
                  <a:lnTo>
                    <a:pt x="2221992" y="15227"/>
                  </a:lnTo>
                  <a:lnTo>
                    <a:pt x="2237232" y="15227"/>
                  </a:lnTo>
                  <a:lnTo>
                    <a:pt x="2237232" y="0"/>
                  </a:lnTo>
                  <a:close/>
                </a:path>
                <a:path w="2795270" h="15239">
                  <a:moveTo>
                    <a:pt x="2276856" y="0"/>
                  </a:moveTo>
                  <a:lnTo>
                    <a:pt x="2261616" y="0"/>
                  </a:lnTo>
                  <a:lnTo>
                    <a:pt x="2261616" y="15227"/>
                  </a:lnTo>
                  <a:lnTo>
                    <a:pt x="2276856" y="15227"/>
                  </a:lnTo>
                  <a:lnTo>
                    <a:pt x="2276856" y="0"/>
                  </a:lnTo>
                  <a:close/>
                </a:path>
                <a:path w="2795270" h="15239">
                  <a:moveTo>
                    <a:pt x="2316480" y="0"/>
                  </a:moveTo>
                  <a:lnTo>
                    <a:pt x="2301240" y="0"/>
                  </a:lnTo>
                  <a:lnTo>
                    <a:pt x="2301240" y="15227"/>
                  </a:lnTo>
                  <a:lnTo>
                    <a:pt x="2316480" y="15227"/>
                  </a:lnTo>
                  <a:lnTo>
                    <a:pt x="2316480" y="0"/>
                  </a:lnTo>
                  <a:close/>
                </a:path>
                <a:path w="2795270" h="15239">
                  <a:moveTo>
                    <a:pt x="2356104" y="0"/>
                  </a:moveTo>
                  <a:lnTo>
                    <a:pt x="2340864" y="0"/>
                  </a:lnTo>
                  <a:lnTo>
                    <a:pt x="2340864" y="15227"/>
                  </a:lnTo>
                  <a:lnTo>
                    <a:pt x="2356104" y="15227"/>
                  </a:lnTo>
                  <a:lnTo>
                    <a:pt x="2356104" y="0"/>
                  </a:lnTo>
                  <a:close/>
                </a:path>
                <a:path w="2795270" h="15239">
                  <a:moveTo>
                    <a:pt x="2395728" y="0"/>
                  </a:moveTo>
                  <a:lnTo>
                    <a:pt x="2380475" y="0"/>
                  </a:lnTo>
                  <a:lnTo>
                    <a:pt x="2380475" y="15227"/>
                  </a:lnTo>
                  <a:lnTo>
                    <a:pt x="2395728" y="15227"/>
                  </a:lnTo>
                  <a:lnTo>
                    <a:pt x="2395728" y="0"/>
                  </a:lnTo>
                  <a:close/>
                </a:path>
                <a:path w="2795270" h="15239">
                  <a:moveTo>
                    <a:pt x="2435352" y="0"/>
                  </a:moveTo>
                  <a:lnTo>
                    <a:pt x="2420112" y="0"/>
                  </a:lnTo>
                  <a:lnTo>
                    <a:pt x="2420112" y="15227"/>
                  </a:lnTo>
                  <a:lnTo>
                    <a:pt x="2435352" y="15227"/>
                  </a:lnTo>
                  <a:lnTo>
                    <a:pt x="2435352" y="0"/>
                  </a:lnTo>
                  <a:close/>
                </a:path>
                <a:path w="2795270" h="15239">
                  <a:moveTo>
                    <a:pt x="2474976" y="0"/>
                  </a:moveTo>
                  <a:lnTo>
                    <a:pt x="2459736" y="0"/>
                  </a:lnTo>
                  <a:lnTo>
                    <a:pt x="2459736" y="15227"/>
                  </a:lnTo>
                  <a:lnTo>
                    <a:pt x="2474976" y="15227"/>
                  </a:lnTo>
                  <a:lnTo>
                    <a:pt x="2474976" y="0"/>
                  </a:lnTo>
                  <a:close/>
                </a:path>
                <a:path w="2795270" h="15239">
                  <a:moveTo>
                    <a:pt x="2516111" y="0"/>
                  </a:moveTo>
                  <a:lnTo>
                    <a:pt x="2500884" y="0"/>
                  </a:lnTo>
                  <a:lnTo>
                    <a:pt x="2500884" y="15227"/>
                  </a:lnTo>
                  <a:lnTo>
                    <a:pt x="2516111" y="15227"/>
                  </a:lnTo>
                  <a:lnTo>
                    <a:pt x="2516111" y="0"/>
                  </a:lnTo>
                  <a:close/>
                </a:path>
                <a:path w="2795270" h="15239">
                  <a:moveTo>
                    <a:pt x="2555748" y="0"/>
                  </a:moveTo>
                  <a:lnTo>
                    <a:pt x="2540495" y="0"/>
                  </a:lnTo>
                  <a:lnTo>
                    <a:pt x="2540495" y="15227"/>
                  </a:lnTo>
                  <a:lnTo>
                    <a:pt x="2555748" y="15227"/>
                  </a:lnTo>
                  <a:lnTo>
                    <a:pt x="2555748" y="0"/>
                  </a:lnTo>
                  <a:close/>
                </a:path>
                <a:path w="2795270" h="15239">
                  <a:moveTo>
                    <a:pt x="2595359" y="0"/>
                  </a:moveTo>
                  <a:lnTo>
                    <a:pt x="2580132" y="0"/>
                  </a:lnTo>
                  <a:lnTo>
                    <a:pt x="2580132" y="15227"/>
                  </a:lnTo>
                  <a:lnTo>
                    <a:pt x="2595359" y="15227"/>
                  </a:lnTo>
                  <a:lnTo>
                    <a:pt x="2595359" y="0"/>
                  </a:lnTo>
                  <a:close/>
                </a:path>
                <a:path w="2795270" h="15239">
                  <a:moveTo>
                    <a:pt x="2634996" y="0"/>
                  </a:moveTo>
                  <a:lnTo>
                    <a:pt x="2619743" y="0"/>
                  </a:lnTo>
                  <a:lnTo>
                    <a:pt x="2619743" y="15227"/>
                  </a:lnTo>
                  <a:lnTo>
                    <a:pt x="2634996" y="15227"/>
                  </a:lnTo>
                  <a:lnTo>
                    <a:pt x="2634996" y="0"/>
                  </a:lnTo>
                  <a:close/>
                </a:path>
                <a:path w="2795270" h="15239">
                  <a:moveTo>
                    <a:pt x="2676144" y="0"/>
                  </a:moveTo>
                  <a:lnTo>
                    <a:pt x="2660904" y="0"/>
                  </a:lnTo>
                  <a:lnTo>
                    <a:pt x="2660904" y="15227"/>
                  </a:lnTo>
                  <a:lnTo>
                    <a:pt x="2676144" y="15227"/>
                  </a:lnTo>
                  <a:lnTo>
                    <a:pt x="2676144" y="0"/>
                  </a:lnTo>
                  <a:close/>
                </a:path>
                <a:path w="2795270" h="15239">
                  <a:moveTo>
                    <a:pt x="2715768" y="0"/>
                  </a:moveTo>
                  <a:lnTo>
                    <a:pt x="2700528" y="0"/>
                  </a:lnTo>
                  <a:lnTo>
                    <a:pt x="2700528" y="15227"/>
                  </a:lnTo>
                  <a:lnTo>
                    <a:pt x="2715768" y="15227"/>
                  </a:lnTo>
                  <a:lnTo>
                    <a:pt x="2715768" y="0"/>
                  </a:lnTo>
                  <a:close/>
                </a:path>
                <a:path w="2795270" h="15239">
                  <a:moveTo>
                    <a:pt x="2755392" y="0"/>
                  </a:moveTo>
                  <a:lnTo>
                    <a:pt x="2740152" y="0"/>
                  </a:lnTo>
                  <a:lnTo>
                    <a:pt x="2740152" y="15227"/>
                  </a:lnTo>
                  <a:lnTo>
                    <a:pt x="2755392" y="15227"/>
                  </a:lnTo>
                  <a:lnTo>
                    <a:pt x="2755392" y="0"/>
                  </a:lnTo>
                  <a:close/>
                </a:path>
                <a:path w="2795270" h="15239">
                  <a:moveTo>
                    <a:pt x="2795016" y="0"/>
                  </a:moveTo>
                  <a:lnTo>
                    <a:pt x="2779776" y="0"/>
                  </a:lnTo>
                  <a:lnTo>
                    <a:pt x="2779776" y="15227"/>
                  </a:lnTo>
                  <a:lnTo>
                    <a:pt x="2795016" y="15227"/>
                  </a:lnTo>
                  <a:lnTo>
                    <a:pt x="2795016" y="0"/>
                  </a:lnTo>
                  <a:close/>
                </a:path>
              </a:pathLst>
            </a:custGeom>
            <a:solidFill>
              <a:srgbClr val="000000"/>
            </a:solidFill>
          </p:spPr>
          <p:txBody>
            <a:bodyPr wrap="square" lIns="0" tIns="0" rIns="0" bIns="0" rtlCol="0"/>
            <a:lstStyle/>
            <a:p>
              <a:endParaRPr/>
            </a:p>
          </p:txBody>
        </p:sp>
        <p:sp>
          <p:nvSpPr>
            <p:cNvPr id="153" name="object 153"/>
            <p:cNvSpPr/>
            <p:nvPr/>
          </p:nvSpPr>
          <p:spPr>
            <a:xfrm>
              <a:off x="5332476" y="5817971"/>
              <a:ext cx="1315720" cy="102870"/>
            </a:xfrm>
            <a:custGeom>
              <a:avLst/>
              <a:gdLst/>
              <a:ahLst/>
              <a:cxnLst/>
              <a:rect l="l" t="t" r="r" b="b"/>
              <a:pathLst>
                <a:path w="1315720" h="102870">
                  <a:moveTo>
                    <a:pt x="15240" y="87541"/>
                  </a:moveTo>
                  <a:lnTo>
                    <a:pt x="0" y="87541"/>
                  </a:lnTo>
                  <a:lnTo>
                    <a:pt x="0" y="102768"/>
                  </a:lnTo>
                  <a:lnTo>
                    <a:pt x="15240" y="102768"/>
                  </a:lnTo>
                  <a:lnTo>
                    <a:pt x="15240" y="87541"/>
                  </a:lnTo>
                  <a:close/>
                </a:path>
                <a:path w="1315720" h="102870">
                  <a:moveTo>
                    <a:pt x="54851" y="87541"/>
                  </a:moveTo>
                  <a:lnTo>
                    <a:pt x="39624" y="87541"/>
                  </a:lnTo>
                  <a:lnTo>
                    <a:pt x="39624" y="102768"/>
                  </a:lnTo>
                  <a:lnTo>
                    <a:pt x="54851" y="102768"/>
                  </a:lnTo>
                  <a:lnTo>
                    <a:pt x="54851" y="87541"/>
                  </a:lnTo>
                  <a:close/>
                </a:path>
                <a:path w="1315720" h="102870">
                  <a:moveTo>
                    <a:pt x="94488" y="87541"/>
                  </a:moveTo>
                  <a:lnTo>
                    <a:pt x="79235" y="87541"/>
                  </a:lnTo>
                  <a:lnTo>
                    <a:pt x="79235" y="102768"/>
                  </a:lnTo>
                  <a:lnTo>
                    <a:pt x="94488" y="102768"/>
                  </a:lnTo>
                  <a:lnTo>
                    <a:pt x="94488" y="87541"/>
                  </a:lnTo>
                  <a:close/>
                </a:path>
                <a:path w="1315720" h="102870">
                  <a:moveTo>
                    <a:pt x="134112" y="87541"/>
                  </a:moveTo>
                  <a:lnTo>
                    <a:pt x="118872" y="87541"/>
                  </a:lnTo>
                  <a:lnTo>
                    <a:pt x="118872" y="102768"/>
                  </a:lnTo>
                  <a:lnTo>
                    <a:pt x="134112" y="102768"/>
                  </a:lnTo>
                  <a:lnTo>
                    <a:pt x="134112" y="87541"/>
                  </a:lnTo>
                  <a:close/>
                </a:path>
                <a:path w="1315720" h="102870">
                  <a:moveTo>
                    <a:pt x="173736" y="87541"/>
                  </a:moveTo>
                  <a:lnTo>
                    <a:pt x="158483" y="87541"/>
                  </a:lnTo>
                  <a:lnTo>
                    <a:pt x="158483" y="102768"/>
                  </a:lnTo>
                  <a:lnTo>
                    <a:pt x="173736" y="102768"/>
                  </a:lnTo>
                  <a:lnTo>
                    <a:pt x="173736" y="87541"/>
                  </a:lnTo>
                  <a:close/>
                </a:path>
                <a:path w="1315720" h="102870">
                  <a:moveTo>
                    <a:pt x="213360" y="87541"/>
                  </a:moveTo>
                  <a:lnTo>
                    <a:pt x="198120" y="87541"/>
                  </a:lnTo>
                  <a:lnTo>
                    <a:pt x="198120" y="102768"/>
                  </a:lnTo>
                  <a:lnTo>
                    <a:pt x="213360" y="102768"/>
                  </a:lnTo>
                  <a:lnTo>
                    <a:pt x="213360" y="87541"/>
                  </a:lnTo>
                  <a:close/>
                </a:path>
                <a:path w="1315720" h="102870">
                  <a:moveTo>
                    <a:pt x="252984" y="87541"/>
                  </a:moveTo>
                  <a:lnTo>
                    <a:pt x="237744" y="87541"/>
                  </a:lnTo>
                  <a:lnTo>
                    <a:pt x="237744" y="102768"/>
                  </a:lnTo>
                  <a:lnTo>
                    <a:pt x="252984" y="102768"/>
                  </a:lnTo>
                  <a:lnTo>
                    <a:pt x="252984" y="87541"/>
                  </a:lnTo>
                  <a:close/>
                </a:path>
                <a:path w="1315720" h="102870">
                  <a:moveTo>
                    <a:pt x="292608" y="87541"/>
                  </a:moveTo>
                  <a:lnTo>
                    <a:pt x="277368" y="87541"/>
                  </a:lnTo>
                  <a:lnTo>
                    <a:pt x="277368" y="102768"/>
                  </a:lnTo>
                  <a:lnTo>
                    <a:pt x="292608" y="102768"/>
                  </a:lnTo>
                  <a:lnTo>
                    <a:pt x="292608" y="87541"/>
                  </a:lnTo>
                  <a:close/>
                </a:path>
                <a:path w="1315720" h="102870">
                  <a:moveTo>
                    <a:pt x="332219" y="87541"/>
                  </a:moveTo>
                  <a:lnTo>
                    <a:pt x="316992" y="87541"/>
                  </a:lnTo>
                  <a:lnTo>
                    <a:pt x="316992" y="102768"/>
                  </a:lnTo>
                  <a:lnTo>
                    <a:pt x="332219" y="102768"/>
                  </a:lnTo>
                  <a:lnTo>
                    <a:pt x="332219" y="87541"/>
                  </a:lnTo>
                  <a:close/>
                </a:path>
                <a:path w="1315720" h="102870">
                  <a:moveTo>
                    <a:pt x="371856" y="87541"/>
                  </a:moveTo>
                  <a:lnTo>
                    <a:pt x="356616" y="87541"/>
                  </a:lnTo>
                  <a:lnTo>
                    <a:pt x="356616" y="102768"/>
                  </a:lnTo>
                  <a:lnTo>
                    <a:pt x="371856" y="102768"/>
                  </a:lnTo>
                  <a:lnTo>
                    <a:pt x="371856" y="87541"/>
                  </a:lnTo>
                  <a:close/>
                </a:path>
                <a:path w="1315720" h="102870">
                  <a:moveTo>
                    <a:pt x="411467" y="87541"/>
                  </a:moveTo>
                  <a:lnTo>
                    <a:pt x="396240" y="87541"/>
                  </a:lnTo>
                  <a:lnTo>
                    <a:pt x="396240" y="102768"/>
                  </a:lnTo>
                  <a:lnTo>
                    <a:pt x="411467" y="102768"/>
                  </a:lnTo>
                  <a:lnTo>
                    <a:pt x="411467" y="87541"/>
                  </a:lnTo>
                  <a:close/>
                </a:path>
                <a:path w="1315720" h="102870">
                  <a:moveTo>
                    <a:pt x="451104" y="87541"/>
                  </a:moveTo>
                  <a:lnTo>
                    <a:pt x="435851" y="87541"/>
                  </a:lnTo>
                  <a:lnTo>
                    <a:pt x="435851" y="102768"/>
                  </a:lnTo>
                  <a:lnTo>
                    <a:pt x="451104" y="102768"/>
                  </a:lnTo>
                  <a:lnTo>
                    <a:pt x="451104" y="87541"/>
                  </a:lnTo>
                  <a:close/>
                </a:path>
                <a:path w="1315720" h="102870">
                  <a:moveTo>
                    <a:pt x="490728" y="87541"/>
                  </a:moveTo>
                  <a:lnTo>
                    <a:pt x="475488" y="87541"/>
                  </a:lnTo>
                  <a:lnTo>
                    <a:pt x="475488" y="102768"/>
                  </a:lnTo>
                  <a:lnTo>
                    <a:pt x="490728" y="102768"/>
                  </a:lnTo>
                  <a:lnTo>
                    <a:pt x="490728" y="87541"/>
                  </a:lnTo>
                  <a:close/>
                </a:path>
                <a:path w="1315720" h="102870">
                  <a:moveTo>
                    <a:pt x="530352" y="87541"/>
                  </a:moveTo>
                  <a:lnTo>
                    <a:pt x="515112" y="87541"/>
                  </a:lnTo>
                  <a:lnTo>
                    <a:pt x="515112" y="102768"/>
                  </a:lnTo>
                  <a:lnTo>
                    <a:pt x="530352" y="102768"/>
                  </a:lnTo>
                  <a:lnTo>
                    <a:pt x="530352" y="87541"/>
                  </a:lnTo>
                  <a:close/>
                </a:path>
                <a:path w="1315720" h="102870">
                  <a:moveTo>
                    <a:pt x="569976" y="87541"/>
                  </a:moveTo>
                  <a:lnTo>
                    <a:pt x="554736" y="87541"/>
                  </a:lnTo>
                  <a:lnTo>
                    <a:pt x="554736" y="102768"/>
                  </a:lnTo>
                  <a:lnTo>
                    <a:pt x="569976" y="102768"/>
                  </a:lnTo>
                  <a:lnTo>
                    <a:pt x="569976" y="87541"/>
                  </a:lnTo>
                  <a:close/>
                </a:path>
                <a:path w="1315720" h="102870">
                  <a:moveTo>
                    <a:pt x="609600" y="87541"/>
                  </a:moveTo>
                  <a:lnTo>
                    <a:pt x="594360" y="87541"/>
                  </a:lnTo>
                  <a:lnTo>
                    <a:pt x="594360" y="102768"/>
                  </a:lnTo>
                  <a:lnTo>
                    <a:pt x="609600" y="102768"/>
                  </a:lnTo>
                  <a:lnTo>
                    <a:pt x="609600" y="87541"/>
                  </a:lnTo>
                  <a:close/>
                </a:path>
                <a:path w="1315720" h="102870">
                  <a:moveTo>
                    <a:pt x="649224" y="87541"/>
                  </a:moveTo>
                  <a:lnTo>
                    <a:pt x="633984" y="87541"/>
                  </a:lnTo>
                  <a:lnTo>
                    <a:pt x="633984" y="102768"/>
                  </a:lnTo>
                  <a:lnTo>
                    <a:pt x="649224" y="102768"/>
                  </a:lnTo>
                  <a:lnTo>
                    <a:pt x="649224" y="87541"/>
                  </a:lnTo>
                  <a:close/>
                </a:path>
                <a:path w="1315720" h="102870">
                  <a:moveTo>
                    <a:pt x="688835" y="87541"/>
                  </a:moveTo>
                  <a:lnTo>
                    <a:pt x="673608" y="87541"/>
                  </a:lnTo>
                  <a:lnTo>
                    <a:pt x="673608" y="102768"/>
                  </a:lnTo>
                  <a:lnTo>
                    <a:pt x="688835" y="102768"/>
                  </a:lnTo>
                  <a:lnTo>
                    <a:pt x="688835" y="87541"/>
                  </a:lnTo>
                  <a:close/>
                </a:path>
                <a:path w="1315720" h="102870">
                  <a:moveTo>
                    <a:pt x="728472" y="87541"/>
                  </a:moveTo>
                  <a:lnTo>
                    <a:pt x="713219" y="87541"/>
                  </a:lnTo>
                  <a:lnTo>
                    <a:pt x="713219" y="102768"/>
                  </a:lnTo>
                  <a:lnTo>
                    <a:pt x="728472" y="102768"/>
                  </a:lnTo>
                  <a:lnTo>
                    <a:pt x="728472" y="87541"/>
                  </a:lnTo>
                  <a:close/>
                </a:path>
                <a:path w="1315720" h="102870">
                  <a:moveTo>
                    <a:pt x="768083" y="87541"/>
                  </a:moveTo>
                  <a:lnTo>
                    <a:pt x="752856" y="87541"/>
                  </a:lnTo>
                  <a:lnTo>
                    <a:pt x="752856" y="102768"/>
                  </a:lnTo>
                  <a:lnTo>
                    <a:pt x="768083" y="102768"/>
                  </a:lnTo>
                  <a:lnTo>
                    <a:pt x="768083" y="87541"/>
                  </a:lnTo>
                  <a:close/>
                </a:path>
                <a:path w="1315720" h="102870">
                  <a:moveTo>
                    <a:pt x="807720" y="87541"/>
                  </a:moveTo>
                  <a:lnTo>
                    <a:pt x="792467" y="87541"/>
                  </a:lnTo>
                  <a:lnTo>
                    <a:pt x="792467" y="102768"/>
                  </a:lnTo>
                  <a:lnTo>
                    <a:pt x="807720" y="102768"/>
                  </a:lnTo>
                  <a:lnTo>
                    <a:pt x="807720" y="87541"/>
                  </a:lnTo>
                  <a:close/>
                </a:path>
                <a:path w="1315720" h="102870">
                  <a:moveTo>
                    <a:pt x="848868" y="87541"/>
                  </a:moveTo>
                  <a:lnTo>
                    <a:pt x="833628" y="87541"/>
                  </a:lnTo>
                  <a:lnTo>
                    <a:pt x="833628" y="102768"/>
                  </a:lnTo>
                  <a:lnTo>
                    <a:pt x="848868" y="102768"/>
                  </a:lnTo>
                  <a:lnTo>
                    <a:pt x="848868" y="87541"/>
                  </a:lnTo>
                  <a:close/>
                </a:path>
                <a:path w="1315720" h="102870">
                  <a:moveTo>
                    <a:pt x="888492" y="87541"/>
                  </a:moveTo>
                  <a:lnTo>
                    <a:pt x="873252" y="87541"/>
                  </a:lnTo>
                  <a:lnTo>
                    <a:pt x="873252" y="102768"/>
                  </a:lnTo>
                  <a:lnTo>
                    <a:pt x="888492" y="102768"/>
                  </a:lnTo>
                  <a:lnTo>
                    <a:pt x="888492" y="87541"/>
                  </a:lnTo>
                  <a:close/>
                </a:path>
                <a:path w="1315720" h="102870">
                  <a:moveTo>
                    <a:pt x="928116" y="87541"/>
                  </a:moveTo>
                  <a:lnTo>
                    <a:pt x="912876" y="87541"/>
                  </a:lnTo>
                  <a:lnTo>
                    <a:pt x="912876" y="102768"/>
                  </a:lnTo>
                  <a:lnTo>
                    <a:pt x="928116" y="102768"/>
                  </a:lnTo>
                  <a:lnTo>
                    <a:pt x="928116" y="87541"/>
                  </a:lnTo>
                  <a:close/>
                </a:path>
                <a:path w="1315720" h="102870">
                  <a:moveTo>
                    <a:pt x="967740" y="87541"/>
                  </a:moveTo>
                  <a:lnTo>
                    <a:pt x="952500" y="87541"/>
                  </a:lnTo>
                  <a:lnTo>
                    <a:pt x="952500" y="102768"/>
                  </a:lnTo>
                  <a:lnTo>
                    <a:pt x="967740" y="102768"/>
                  </a:lnTo>
                  <a:lnTo>
                    <a:pt x="967740" y="87541"/>
                  </a:lnTo>
                  <a:close/>
                </a:path>
                <a:path w="1315720" h="102870">
                  <a:moveTo>
                    <a:pt x="1007351" y="87541"/>
                  </a:moveTo>
                  <a:lnTo>
                    <a:pt x="992124" y="87541"/>
                  </a:lnTo>
                  <a:lnTo>
                    <a:pt x="992124" y="102768"/>
                  </a:lnTo>
                  <a:lnTo>
                    <a:pt x="1007351" y="102768"/>
                  </a:lnTo>
                  <a:lnTo>
                    <a:pt x="1007351" y="87541"/>
                  </a:lnTo>
                  <a:close/>
                </a:path>
                <a:path w="1315720" h="102870">
                  <a:moveTo>
                    <a:pt x="1046988" y="87541"/>
                  </a:moveTo>
                  <a:lnTo>
                    <a:pt x="1031735" y="87541"/>
                  </a:lnTo>
                  <a:lnTo>
                    <a:pt x="1031735" y="102768"/>
                  </a:lnTo>
                  <a:lnTo>
                    <a:pt x="1046988" y="102768"/>
                  </a:lnTo>
                  <a:lnTo>
                    <a:pt x="1046988" y="87541"/>
                  </a:lnTo>
                  <a:close/>
                </a:path>
                <a:path w="1315720" h="102870">
                  <a:moveTo>
                    <a:pt x="1086612" y="87541"/>
                  </a:moveTo>
                  <a:lnTo>
                    <a:pt x="1071372" y="87541"/>
                  </a:lnTo>
                  <a:lnTo>
                    <a:pt x="1071372" y="102768"/>
                  </a:lnTo>
                  <a:lnTo>
                    <a:pt x="1086612" y="102768"/>
                  </a:lnTo>
                  <a:lnTo>
                    <a:pt x="1086612" y="87541"/>
                  </a:lnTo>
                  <a:close/>
                </a:path>
                <a:path w="1315720" h="102870">
                  <a:moveTo>
                    <a:pt x="1126236" y="87541"/>
                  </a:moveTo>
                  <a:lnTo>
                    <a:pt x="1110996" y="87541"/>
                  </a:lnTo>
                  <a:lnTo>
                    <a:pt x="1110996" y="102768"/>
                  </a:lnTo>
                  <a:lnTo>
                    <a:pt x="1126236" y="102768"/>
                  </a:lnTo>
                  <a:lnTo>
                    <a:pt x="1126236" y="87541"/>
                  </a:lnTo>
                  <a:close/>
                </a:path>
                <a:path w="1315720" h="102870">
                  <a:moveTo>
                    <a:pt x="1165860" y="87541"/>
                  </a:moveTo>
                  <a:lnTo>
                    <a:pt x="1150620" y="87541"/>
                  </a:lnTo>
                  <a:lnTo>
                    <a:pt x="1150620" y="102768"/>
                  </a:lnTo>
                  <a:lnTo>
                    <a:pt x="1165860" y="102768"/>
                  </a:lnTo>
                  <a:lnTo>
                    <a:pt x="1165860" y="87541"/>
                  </a:lnTo>
                  <a:close/>
                </a:path>
                <a:path w="1315720" h="102870">
                  <a:moveTo>
                    <a:pt x="1205484" y="87541"/>
                  </a:moveTo>
                  <a:lnTo>
                    <a:pt x="1190244" y="87541"/>
                  </a:lnTo>
                  <a:lnTo>
                    <a:pt x="1190244" y="102768"/>
                  </a:lnTo>
                  <a:lnTo>
                    <a:pt x="1205484" y="102768"/>
                  </a:lnTo>
                  <a:lnTo>
                    <a:pt x="1205484" y="87541"/>
                  </a:lnTo>
                  <a:close/>
                </a:path>
                <a:path w="1315720" h="102870">
                  <a:moveTo>
                    <a:pt x="1245108" y="87541"/>
                  </a:moveTo>
                  <a:lnTo>
                    <a:pt x="1229868" y="87541"/>
                  </a:lnTo>
                  <a:lnTo>
                    <a:pt x="1229868" y="102768"/>
                  </a:lnTo>
                  <a:lnTo>
                    <a:pt x="1245108" y="102768"/>
                  </a:lnTo>
                  <a:lnTo>
                    <a:pt x="1245108" y="87541"/>
                  </a:lnTo>
                  <a:close/>
                </a:path>
                <a:path w="1315720" h="102870">
                  <a:moveTo>
                    <a:pt x="1315199" y="0"/>
                  </a:moveTo>
                  <a:lnTo>
                    <a:pt x="1307579" y="0"/>
                  </a:lnTo>
                  <a:lnTo>
                    <a:pt x="1301483" y="9144"/>
                  </a:lnTo>
                  <a:lnTo>
                    <a:pt x="1296911" y="13716"/>
                  </a:lnTo>
                  <a:lnTo>
                    <a:pt x="1284630" y="22860"/>
                  </a:lnTo>
                  <a:lnTo>
                    <a:pt x="1278534" y="25996"/>
                  </a:lnTo>
                  <a:lnTo>
                    <a:pt x="1278534" y="38188"/>
                  </a:lnTo>
                  <a:lnTo>
                    <a:pt x="1281582" y="36664"/>
                  </a:lnTo>
                  <a:lnTo>
                    <a:pt x="1286243" y="33616"/>
                  </a:lnTo>
                  <a:lnTo>
                    <a:pt x="1290815" y="32092"/>
                  </a:lnTo>
                  <a:lnTo>
                    <a:pt x="1296911" y="29044"/>
                  </a:lnTo>
                  <a:lnTo>
                    <a:pt x="1303007" y="22860"/>
                  </a:lnTo>
                  <a:lnTo>
                    <a:pt x="1303007" y="102196"/>
                  </a:lnTo>
                  <a:lnTo>
                    <a:pt x="1315199" y="102196"/>
                  </a:lnTo>
                  <a:lnTo>
                    <a:pt x="1315199" y="0"/>
                  </a:lnTo>
                  <a:close/>
                </a:path>
              </a:pathLst>
            </a:custGeom>
            <a:solidFill>
              <a:srgbClr val="000000"/>
            </a:solidFill>
          </p:spPr>
          <p:txBody>
            <a:bodyPr wrap="square" lIns="0" tIns="0" rIns="0" bIns="0" rtlCol="0"/>
            <a:lstStyle/>
            <a:p>
              <a:endParaRPr/>
            </a:p>
          </p:txBody>
        </p:sp>
        <p:pic>
          <p:nvPicPr>
            <p:cNvPr id="154" name="object 154"/>
            <p:cNvPicPr/>
            <p:nvPr/>
          </p:nvPicPr>
          <p:blipFill>
            <a:blip r:embed="rId65" cstate="print"/>
            <a:stretch>
              <a:fillRect/>
            </a:stretch>
          </p:blipFill>
          <p:spPr>
            <a:xfrm>
              <a:off x="6679787" y="5817965"/>
              <a:ext cx="65627" cy="103727"/>
            </a:xfrm>
            <a:prstGeom prst="rect">
              <a:avLst/>
            </a:prstGeom>
          </p:spPr>
        </p:pic>
      </p:grpSp>
      <p:grpSp>
        <p:nvGrpSpPr>
          <p:cNvPr id="155" name="object 155"/>
          <p:cNvGrpSpPr/>
          <p:nvPr/>
        </p:nvGrpSpPr>
        <p:grpSpPr>
          <a:xfrm>
            <a:off x="1379791" y="6055995"/>
            <a:ext cx="281305" cy="104139"/>
            <a:chOff x="1379791" y="6055995"/>
            <a:chExt cx="281305" cy="104139"/>
          </a:xfrm>
        </p:grpSpPr>
        <p:pic>
          <p:nvPicPr>
            <p:cNvPr id="156" name="object 156"/>
            <p:cNvPicPr/>
            <p:nvPr/>
          </p:nvPicPr>
          <p:blipFill>
            <a:blip r:embed="rId66" cstate="print"/>
            <a:stretch>
              <a:fillRect/>
            </a:stretch>
          </p:blipFill>
          <p:spPr>
            <a:xfrm>
              <a:off x="1379791" y="6055995"/>
              <a:ext cx="65627" cy="103727"/>
            </a:xfrm>
            <a:prstGeom prst="rect">
              <a:avLst/>
            </a:prstGeom>
          </p:spPr>
        </p:pic>
        <p:sp>
          <p:nvSpPr>
            <p:cNvPr id="157" name="object 157"/>
            <p:cNvSpPr/>
            <p:nvPr/>
          </p:nvSpPr>
          <p:spPr>
            <a:xfrm>
              <a:off x="1464551" y="6056007"/>
              <a:ext cx="196215" cy="102870"/>
            </a:xfrm>
            <a:custGeom>
              <a:avLst/>
              <a:gdLst/>
              <a:ahLst/>
              <a:cxnLst/>
              <a:rect l="l" t="t" r="r" b="b"/>
              <a:pathLst>
                <a:path w="196214" h="102870">
                  <a:moveTo>
                    <a:pt x="15252" y="87249"/>
                  </a:moveTo>
                  <a:lnTo>
                    <a:pt x="0" y="87249"/>
                  </a:lnTo>
                  <a:lnTo>
                    <a:pt x="0" y="102476"/>
                  </a:lnTo>
                  <a:lnTo>
                    <a:pt x="15252" y="102476"/>
                  </a:lnTo>
                  <a:lnTo>
                    <a:pt x="15252" y="87249"/>
                  </a:lnTo>
                  <a:close/>
                </a:path>
                <a:path w="196214" h="102870">
                  <a:moveTo>
                    <a:pt x="78587" y="0"/>
                  </a:moveTo>
                  <a:lnTo>
                    <a:pt x="70967" y="0"/>
                  </a:lnTo>
                  <a:lnTo>
                    <a:pt x="69443" y="4572"/>
                  </a:lnTo>
                  <a:lnTo>
                    <a:pt x="60299" y="13716"/>
                  </a:lnTo>
                  <a:lnTo>
                    <a:pt x="48006" y="22860"/>
                  </a:lnTo>
                  <a:lnTo>
                    <a:pt x="41910" y="25908"/>
                  </a:lnTo>
                  <a:lnTo>
                    <a:pt x="41910" y="38188"/>
                  </a:lnTo>
                  <a:lnTo>
                    <a:pt x="44958" y="36664"/>
                  </a:lnTo>
                  <a:lnTo>
                    <a:pt x="49530" y="33616"/>
                  </a:lnTo>
                  <a:lnTo>
                    <a:pt x="54102" y="32092"/>
                  </a:lnTo>
                  <a:lnTo>
                    <a:pt x="60299" y="29044"/>
                  </a:lnTo>
                  <a:lnTo>
                    <a:pt x="66395" y="22860"/>
                  </a:lnTo>
                  <a:lnTo>
                    <a:pt x="66395" y="102196"/>
                  </a:lnTo>
                  <a:lnTo>
                    <a:pt x="78587" y="102196"/>
                  </a:lnTo>
                  <a:lnTo>
                    <a:pt x="78587" y="0"/>
                  </a:lnTo>
                  <a:close/>
                </a:path>
                <a:path w="196214" h="102870">
                  <a:moveTo>
                    <a:pt x="132588" y="87249"/>
                  </a:moveTo>
                  <a:lnTo>
                    <a:pt x="117360" y="87249"/>
                  </a:lnTo>
                  <a:lnTo>
                    <a:pt x="117360" y="102476"/>
                  </a:lnTo>
                  <a:lnTo>
                    <a:pt x="132588" y="102476"/>
                  </a:lnTo>
                  <a:lnTo>
                    <a:pt x="132588" y="87249"/>
                  </a:lnTo>
                  <a:close/>
                </a:path>
                <a:path w="196214" h="102870">
                  <a:moveTo>
                    <a:pt x="196126" y="0"/>
                  </a:moveTo>
                  <a:lnTo>
                    <a:pt x="188506" y="0"/>
                  </a:lnTo>
                  <a:lnTo>
                    <a:pt x="186982" y="4572"/>
                  </a:lnTo>
                  <a:lnTo>
                    <a:pt x="173266" y="18288"/>
                  </a:lnTo>
                  <a:lnTo>
                    <a:pt x="167170" y="22860"/>
                  </a:lnTo>
                  <a:lnTo>
                    <a:pt x="159550" y="25908"/>
                  </a:lnTo>
                  <a:lnTo>
                    <a:pt x="159550" y="38188"/>
                  </a:lnTo>
                  <a:lnTo>
                    <a:pt x="164122" y="36664"/>
                  </a:lnTo>
                  <a:lnTo>
                    <a:pt x="167170" y="33616"/>
                  </a:lnTo>
                  <a:lnTo>
                    <a:pt x="173266" y="32092"/>
                  </a:lnTo>
                  <a:lnTo>
                    <a:pt x="177838" y="29044"/>
                  </a:lnTo>
                  <a:lnTo>
                    <a:pt x="183934" y="22860"/>
                  </a:lnTo>
                  <a:lnTo>
                    <a:pt x="183934" y="102196"/>
                  </a:lnTo>
                  <a:lnTo>
                    <a:pt x="196126" y="102196"/>
                  </a:lnTo>
                  <a:lnTo>
                    <a:pt x="196126" y="0"/>
                  </a:lnTo>
                  <a:close/>
                </a:path>
              </a:pathLst>
            </a:custGeom>
            <a:solidFill>
              <a:srgbClr val="000000"/>
            </a:solidFill>
          </p:spPr>
          <p:txBody>
            <a:bodyPr wrap="square" lIns="0" tIns="0" rIns="0" bIns="0" rtlCol="0"/>
            <a:lstStyle/>
            <a:p>
              <a:endParaRPr/>
            </a:p>
          </p:txBody>
        </p:sp>
      </p:grpSp>
      <p:pic>
        <p:nvPicPr>
          <p:cNvPr id="158" name="object 158"/>
          <p:cNvPicPr/>
          <p:nvPr/>
        </p:nvPicPr>
        <p:blipFill>
          <a:blip r:embed="rId67" cstate="print"/>
          <a:stretch>
            <a:fillRect/>
          </a:stretch>
        </p:blipFill>
        <p:spPr>
          <a:xfrm>
            <a:off x="1944624" y="6057519"/>
            <a:ext cx="362712" cy="102203"/>
          </a:xfrm>
          <a:prstGeom prst="rect">
            <a:avLst/>
          </a:prstGeom>
        </p:spPr>
      </p:pic>
      <p:pic>
        <p:nvPicPr>
          <p:cNvPr id="159" name="object 159"/>
          <p:cNvPicPr/>
          <p:nvPr/>
        </p:nvPicPr>
        <p:blipFill>
          <a:blip r:embed="rId68" cstate="print"/>
          <a:stretch>
            <a:fillRect/>
          </a:stretch>
        </p:blipFill>
        <p:spPr>
          <a:xfrm>
            <a:off x="2356770" y="6057519"/>
            <a:ext cx="493013" cy="129730"/>
          </a:xfrm>
          <a:prstGeom prst="rect">
            <a:avLst/>
          </a:prstGeom>
        </p:spPr>
      </p:pic>
      <p:pic>
        <p:nvPicPr>
          <p:cNvPr id="160" name="object 160"/>
          <p:cNvPicPr/>
          <p:nvPr/>
        </p:nvPicPr>
        <p:blipFill>
          <a:blip r:embed="rId69" cstate="print"/>
          <a:stretch>
            <a:fillRect/>
          </a:stretch>
        </p:blipFill>
        <p:spPr>
          <a:xfrm>
            <a:off x="2903220" y="6057519"/>
            <a:ext cx="219837" cy="102203"/>
          </a:xfrm>
          <a:prstGeom prst="rect">
            <a:avLst/>
          </a:prstGeom>
        </p:spPr>
      </p:pic>
      <p:sp>
        <p:nvSpPr>
          <p:cNvPr id="161" name="object 161"/>
          <p:cNvSpPr/>
          <p:nvPr/>
        </p:nvSpPr>
        <p:spPr>
          <a:xfrm>
            <a:off x="3182582" y="6057531"/>
            <a:ext cx="630555" cy="102235"/>
          </a:xfrm>
          <a:custGeom>
            <a:avLst/>
            <a:gdLst/>
            <a:ahLst/>
            <a:cxnLst/>
            <a:rect l="l" t="t" r="r" b="b"/>
            <a:pathLst>
              <a:path w="630554" h="102235">
                <a:moveTo>
                  <a:pt x="74777" y="87972"/>
                </a:moveTo>
                <a:lnTo>
                  <a:pt x="12192" y="87972"/>
                </a:lnTo>
                <a:lnTo>
                  <a:pt x="12192" y="53682"/>
                </a:lnTo>
                <a:lnTo>
                  <a:pt x="68681" y="53682"/>
                </a:lnTo>
                <a:lnTo>
                  <a:pt x="68681" y="42252"/>
                </a:lnTo>
                <a:lnTo>
                  <a:pt x="12192" y="42252"/>
                </a:lnTo>
                <a:lnTo>
                  <a:pt x="12192" y="10502"/>
                </a:lnTo>
                <a:lnTo>
                  <a:pt x="71729" y="10502"/>
                </a:lnTo>
                <a:lnTo>
                  <a:pt x="71729" y="342"/>
                </a:lnTo>
                <a:lnTo>
                  <a:pt x="0" y="342"/>
                </a:lnTo>
                <a:lnTo>
                  <a:pt x="0" y="10502"/>
                </a:lnTo>
                <a:lnTo>
                  <a:pt x="0" y="42252"/>
                </a:lnTo>
                <a:lnTo>
                  <a:pt x="0" y="53682"/>
                </a:lnTo>
                <a:lnTo>
                  <a:pt x="0" y="87972"/>
                </a:lnTo>
                <a:lnTo>
                  <a:pt x="0" y="100672"/>
                </a:lnTo>
                <a:lnTo>
                  <a:pt x="74777" y="100672"/>
                </a:lnTo>
                <a:lnTo>
                  <a:pt x="74777" y="87972"/>
                </a:lnTo>
                <a:close/>
              </a:path>
              <a:path w="630554" h="102235">
                <a:moveTo>
                  <a:pt x="149631" y="27520"/>
                </a:moveTo>
                <a:lnTo>
                  <a:pt x="137350" y="27520"/>
                </a:lnTo>
                <a:lnTo>
                  <a:pt x="120586" y="71716"/>
                </a:lnTo>
                <a:lnTo>
                  <a:pt x="119062" y="77812"/>
                </a:lnTo>
                <a:lnTo>
                  <a:pt x="117538" y="82384"/>
                </a:lnTo>
                <a:lnTo>
                  <a:pt x="116014" y="85432"/>
                </a:lnTo>
                <a:lnTo>
                  <a:pt x="112966" y="76288"/>
                </a:lnTo>
                <a:lnTo>
                  <a:pt x="111442" y="70192"/>
                </a:lnTo>
                <a:lnTo>
                  <a:pt x="96202" y="27520"/>
                </a:lnTo>
                <a:lnTo>
                  <a:pt x="84010" y="27520"/>
                </a:lnTo>
                <a:lnTo>
                  <a:pt x="111442" y="100672"/>
                </a:lnTo>
                <a:lnTo>
                  <a:pt x="122110" y="100672"/>
                </a:lnTo>
                <a:lnTo>
                  <a:pt x="149631" y="27520"/>
                </a:lnTo>
                <a:close/>
              </a:path>
              <a:path w="630554" h="102235">
                <a:moveTo>
                  <a:pt x="224409" y="100672"/>
                </a:moveTo>
                <a:lnTo>
                  <a:pt x="221361" y="94576"/>
                </a:lnTo>
                <a:lnTo>
                  <a:pt x="221361" y="91528"/>
                </a:lnTo>
                <a:lnTo>
                  <a:pt x="219837" y="88480"/>
                </a:lnTo>
                <a:lnTo>
                  <a:pt x="219837" y="64096"/>
                </a:lnTo>
                <a:lnTo>
                  <a:pt x="219837" y="41236"/>
                </a:lnTo>
                <a:lnTo>
                  <a:pt x="216789" y="35140"/>
                </a:lnTo>
                <a:lnTo>
                  <a:pt x="215265" y="33616"/>
                </a:lnTo>
                <a:lnTo>
                  <a:pt x="213741" y="30568"/>
                </a:lnTo>
                <a:lnTo>
                  <a:pt x="207645" y="27520"/>
                </a:lnTo>
                <a:lnTo>
                  <a:pt x="203073" y="25996"/>
                </a:lnTo>
                <a:lnTo>
                  <a:pt x="180111" y="25996"/>
                </a:lnTo>
                <a:lnTo>
                  <a:pt x="175539" y="27520"/>
                </a:lnTo>
                <a:lnTo>
                  <a:pt x="170967" y="30568"/>
                </a:lnTo>
                <a:lnTo>
                  <a:pt x="166395" y="32092"/>
                </a:lnTo>
                <a:lnTo>
                  <a:pt x="164871" y="35140"/>
                </a:lnTo>
                <a:lnTo>
                  <a:pt x="161823" y="38188"/>
                </a:lnTo>
                <a:lnTo>
                  <a:pt x="158775" y="47332"/>
                </a:lnTo>
                <a:lnTo>
                  <a:pt x="170967" y="50380"/>
                </a:lnTo>
                <a:lnTo>
                  <a:pt x="172491" y="44284"/>
                </a:lnTo>
                <a:lnTo>
                  <a:pt x="174015" y="41236"/>
                </a:lnTo>
                <a:lnTo>
                  <a:pt x="177063" y="38188"/>
                </a:lnTo>
                <a:lnTo>
                  <a:pt x="180111" y="36664"/>
                </a:lnTo>
                <a:lnTo>
                  <a:pt x="184683" y="35140"/>
                </a:lnTo>
                <a:lnTo>
                  <a:pt x="196875" y="35140"/>
                </a:lnTo>
                <a:lnTo>
                  <a:pt x="201549" y="36664"/>
                </a:lnTo>
                <a:lnTo>
                  <a:pt x="204597" y="39712"/>
                </a:lnTo>
                <a:lnTo>
                  <a:pt x="207645" y="45808"/>
                </a:lnTo>
                <a:lnTo>
                  <a:pt x="207645" y="53428"/>
                </a:lnTo>
                <a:lnTo>
                  <a:pt x="207645" y="64096"/>
                </a:lnTo>
                <a:lnTo>
                  <a:pt x="207645" y="73240"/>
                </a:lnTo>
                <a:lnTo>
                  <a:pt x="206121" y="77812"/>
                </a:lnTo>
                <a:lnTo>
                  <a:pt x="206121" y="80860"/>
                </a:lnTo>
                <a:lnTo>
                  <a:pt x="203073" y="83908"/>
                </a:lnTo>
                <a:lnTo>
                  <a:pt x="201549" y="86956"/>
                </a:lnTo>
                <a:lnTo>
                  <a:pt x="196875" y="88480"/>
                </a:lnTo>
                <a:lnTo>
                  <a:pt x="193827" y="91528"/>
                </a:lnTo>
                <a:lnTo>
                  <a:pt x="175539" y="91528"/>
                </a:lnTo>
                <a:lnTo>
                  <a:pt x="174015" y="88480"/>
                </a:lnTo>
                <a:lnTo>
                  <a:pt x="170967" y="86956"/>
                </a:lnTo>
                <a:lnTo>
                  <a:pt x="169443" y="83908"/>
                </a:lnTo>
                <a:lnTo>
                  <a:pt x="169443" y="77812"/>
                </a:lnTo>
                <a:lnTo>
                  <a:pt x="170967" y="76288"/>
                </a:lnTo>
                <a:lnTo>
                  <a:pt x="170967" y="74764"/>
                </a:lnTo>
                <a:lnTo>
                  <a:pt x="174015" y="71716"/>
                </a:lnTo>
                <a:lnTo>
                  <a:pt x="177063" y="70192"/>
                </a:lnTo>
                <a:lnTo>
                  <a:pt x="178587" y="70192"/>
                </a:lnTo>
                <a:lnTo>
                  <a:pt x="181635" y="68668"/>
                </a:lnTo>
                <a:lnTo>
                  <a:pt x="187731" y="68668"/>
                </a:lnTo>
                <a:lnTo>
                  <a:pt x="196875" y="67144"/>
                </a:lnTo>
                <a:lnTo>
                  <a:pt x="203073" y="65620"/>
                </a:lnTo>
                <a:lnTo>
                  <a:pt x="207645" y="64096"/>
                </a:lnTo>
                <a:lnTo>
                  <a:pt x="207645" y="53428"/>
                </a:lnTo>
                <a:lnTo>
                  <a:pt x="203073" y="54952"/>
                </a:lnTo>
                <a:lnTo>
                  <a:pt x="195351" y="56476"/>
                </a:lnTo>
                <a:lnTo>
                  <a:pt x="186207" y="58000"/>
                </a:lnTo>
                <a:lnTo>
                  <a:pt x="180111" y="58000"/>
                </a:lnTo>
                <a:lnTo>
                  <a:pt x="177063" y="59524"/>
                </a:lnTo>
                <a:lnTo>
                  <a:pt x="174015" y="59524"/>
                </a:lnTo>
                <a:lnTo>
                  <a:pt x="167919" y="62572"/>
                </a:lnTo>
                <a:lnTo>
                  <a:pt x="166395" y="64096"/>
                </a:lnTo>
                <a:lnTo>
                  <a:pt x="163347" y="65620"/>
                </a:lnTo>
                <a:lnTo>
                  <a:pt x="160299" y="68668"/>
                </a:lnTo>
                <a:lnTo>
                  <a:pt x="157251" y="74764"/>
                </a:lnTo>
                <a:lnTo>
                  <a:pt x="157251" y="86956"/>
                </a:lnTo>
                <a:lnTo>
                  <a:pt x="158775" y="91528"/>
                </a:lnTo>
                <a:lnTo>
                  <a:pt x="163347" y="96100"/>
                </a:lnTo>
                <a:lnTo>
                  <a:pt x="167919" y="99148"/>
                </a:lnTo>
                <a:lnTo>
                  <a:pt x="174015" y="102196"/>
                </a:lnTo>
                <a:lnTo>
                  <a:pt x="186207" y="102196"/>
                </a:lnTo>
                <a:lnTo>
                  <a:pt x="199923" y="97624"/>
                </a:lnTo>
                <a:lnTo>
                  <a:pt x="204597" y="94576"/>
                </a:lnTo>
                <a:lnTo>
                  <a:pt x="209169" y="91528"/>
                </a:lnTo>
                <a:lnTo>
                  <a:pt x="209169" y="97624"/>
                </a:lnTo>
                <a:lnTo>
                  <a:pt x="210693" y="100672"/>
                </a:lnTo>
                <a:lnTo>
                  <a:pt x="224409" y="100672"/>
                </a:lnTo>
                <a:close/>
              </a:path>
              <a:path w="630554" h="102235">
                <a:moveTo>
                  <a:pt x="252514" y="368"/>
                </a:moveTo>
                <a:lnTo>
                  <a:pt x="238798" y="368"/>
                </a:lnTo>
                <a:lnTo>
                  <a:pt x="238798" y="100952"/>
                </a:lnTo>
                <a:lnTo>
                  <a:pt x="252514" y="100952"/>
                </a:lnTo>
                <a:lnTo>
                  <a:pt x="252514" y="368"/>
                </a:lnTo>
                <a:close/>
              </a:path>
              <a:path w="630554" h="102235">
                <a:moveTo>
                  <a:pt x="326707" y="27520"/>
                </a:moveTo>
                <a:lnTo>
                  <a:pt x="314413" y="27520"/>
                </a:lnTo>
                <a:lnTo>
                  <a:pt x="314413" y="73240"/>
                </a:lnTo>
                <a:lnTo>
                  <a:pt x="312889" y="77812"/>
                </a:lnTo>
                <a:lnTo>
                  <a:pt x="312889" y="80860"/>
                </a:lnTo>
                <a:lnTo>
                  <a:pt x="311365" y="83908"/>
                </a:lnTo>
                <a:lnTo>
                  <a:pt x="308317" y="86956"/>
                </a:lnTo>
                <a:lnTo>
                  <a:pt x="299173" y="91528"/>
                </a:lnTo>
                <a:lnTo>
                  <a:pt x="291553" y="91528"/>
                </a:lnTo>
                <a:lnTo>
                  <a:pt x="282409" y="86956"/>
                </a:lnTo>
                <a:lnTo>
                  <a:pt x="280885" y="83908"/>
                </a:lnTo>
                <a:lnTo>
                  <a:pt x="280885" y="77812"/>
                </a:lnTo>
                <a:lnTo>
                  <a:pt x="279361" y="74764"/>
                </a:lnTo>
                <a:lnTo>
                  <a:pt x="279361" y="27520"/>
                </a:lnTo>
                <a:lnTo>
                  <a:pt x="267169" y="27520"/>
                </a:lnTo>
                <a:lnTo>
                  <a:pt x="267169" y="80860"/>
                </a:lnTo>
                <a:lnTo>
                  <a:pt x="268693" y="83908"/>
                </a:lnTo>
                <a:lnTo>
                  <a:pt x="268693" y="86956"/>
                </a:lnTo>
                <a:lnTo>
                  <a:pt x="273265" y="96100"/>
                </a:lnTo>
                <a:lnTo>
                  <a:pt x="276313" y="97624"/>
                </a:lnTo>
                <a:lnTo>
                  <a:pt x="280885" y="99148"/>
                </a:lnTo>
                <a:lnTo>
                  <a:pt x="283933" y="100672"/>
                </a:lnTo>
                <a:lnTo>
                  <a:pt x="288505" y="102196"/>
                </a:lnTo>
                <a:lnTo>
                  <a:pt x="293077" y="102196"/>
                </a:lnTo>
                <a:lnTo>
                  <a:pt x="299656" y="101358"/>
                </a:lnTo>
                <a:lnTo>
                  <a:pt x="305650" y="98958"/>
                </a:lnTo>
                <a:lnTo>
                  <a:pt x="311086" y="95123"/>
                </a:lnTo>
                <a:lnTo>
                  <a:pt x="315937" y="90004"/>
                </a:lnTo>
                <a:lnTo>
                  <a:pt x="315937" y="100672"/>
                </a:lnTo>
                <a:lnTo>
                  <a:pt x="326707" y="100672"/>
                </a:lnTo>
                <a:lnTo>
                  <a:pt x="326707" y="27520"/>
                </a:lnTo>
                <a:close/>
              </a:path>
              <a:path w="630554" h="102235">
                <a:moveTo>
                  <a:pt x="409105" y="100672"/>
                </a:moveTo>
                <a:lnTo>
                  <a:pt x="406057" y="94576"/>
                </a:lnTo>
                <a:lnTo>
                  <a:pt x="406057" y="91528"/>
                </a:lnTo>
                <a:lnTo>
                  <a:pt x="404533" y="88480"/>
                </a:lnTo>
                <a:lnTo>
                  <a:pt x="404533" y="64096"/>
                </a:lnTo>
                <a:lnTo>
                  <a:pt x="404533" y="41236"/>
                </a:lnTo>
                <a:lnTo>
                  <a:pt x="403009" y="38188"/>
                </a:lnTo>
                <a:lnTo>
                  <a:pt x="403009" y="35140"/>
                </a:lnTo>
                <a:lnTo>
                  <a:pt x="399961" y="33616"/>
                </a:lnTo>
                <a:lnTo>
                  <a:pt x="398437" y="30568"/>
                </a:lnTo>
                <a:lnTo>
                  <a:pt x="392341" y="27520"/>
                </a:lnTo>
                <a:lnTo>
                  <a:pt x="387769" y="25996"/>
                </a:lnTo>
                <a:lnTo>
                  <a:pt x="364807" y="25996"/>
                </a:lnTo>
                <a:lnTo>
                  <a:pt x="360235" y="27520"/>
                </a:lnTo>
                <a:lnTo>
                  <a:pt x="355663" y="30568"/>
                </a:lnTo>
                <a:lnTo>
                  <a:pt x="351091" y="32092"/>
                </a:lnTo>
                <a:lnTo>
                  <a:pt x="349567" y="35140"/>
                </a:lnTo>
                <a:lnTo>
                  <a:pt x="346519" y="38188"/>
                </a:lnTo>
                <a:lnTo>
                  <a:pt x="343471" y="47332"/>
                </a:lnTo>
                <a:lnTo>
                  <a:pt x="355663" y="50380"/>
                </a:lnTo>
                <a:lnTo>
                  <a:pt x="357187" y="44284"/>
                </a:lnTo>
                <a:lnTo>
                  <a:pt x="358711" y="41236"/>
                </a:lnTo>
                <a:lnTo>
                  <a:pt x="361759" y="38188"/>
                </a:lnTo>
                <a:lnTo>
                  <a:pt x="364807" y="36664"/>
                </a:lnTo>
                <a:lnTo>
                  <a:pt x="369379" y="35140"/>
                </a:lnTo>
                <a:lnTo>
                  <a:pt x="381673" y="35140"/>
                </a:lnTo>
                <a:lnTo>
                  <a:pt x="386245" y="36664"/>
                </a:lnTo>
                <a:lnTo>
                  <a:pt x="389293" y="39712"/>
                </a:lnTo>
                <a:lnTo>
                  <a:pt x="392341" y="45808"/>
                </a:lnTo>
                <a:lnTo>
                  <a:pt x="392341" y="53428"/>
                </a:lnTo>
                <a:lnTo>
                  <a:pt x="392341" y="64096"/>
                </a:lnTo>
                <a:lnTo>
                  <a:pt x="392341" y="77812"/>
                </a:lnTo>
                <a:lnTo>
                  <a:pt x="389293" y="83908"/>
                </a:lnTo>
                <a:lnTo>
                  <a:pt x="386245" y="86956"/>
                </a:lnTo>
                <a:lnTo>
                  <a:pt x="381673" y="88480"/>
                </a:lnTo>
                <a:lnTo>
                  <a:pt x="378625" y="91528"/>
                </a:lnTo>
                <a:lnTo>
                  <a:pt x="361759" y="91528"/>
                </a:lnTo>
                <a:lnTo>
                  <a:pt x="358711" y="88480"/>
                </a:lnTo>
                <a:lnTo>
                  <a:pt x="355663" y="86956"/>
                </a:lnTo>
                <a:lnTo>
                  <a:pt x="355663" y="76288"/>
                </a:lnTo>
                <a:lnTo>
                  <a:pt x="357187" y="74764"/>
                </a:lnTo>
                <a:lnTo>
                  <a:pt x="357187" y="73240"/>
                </a:lnTo>
                <a:lnTo>
                  <a:pt x="358711" y="71716"/>
                </a:lnTo>
                <a:lnTo>
                  <a:pt x="361759" y="70192"/>
                </a:lnTo>
                <a:lnTo>
                  <a:pt x="363283" y="70192"/>
                </a:lnTo>
                <a:lnTo>
                  <a:pt x="367855" y="68668"/>
                </a:lnTo>
                <a:lnTo>
                  <a:pt x="372427" y="68668"/>
                </a:lnTo>
                <a:lnTo>
                  <a:pt x="381673" y="67144"/>
                </a:lnTo>
                <a:lnTo>
                  <a:pt x="387769" y="65620"/>
                </a:lnTo>
                <a:lnTo>
                  <a:pt x="392341" y="64096"/>
                </a:lnTo>
                <a:lnTo>
                  <a:pt x="392341" y="53428"/>
                </a:lnTo>
                <a:lnTo>
                  <a:pt x="387769" y="54952"/>
                </a:lnTo>
                <a:lnTo>
                  <a:pt x="380149" y="56476"/>
                </a:lnTo>
                <a:lnTo>
                  <a:pt x="370903" y="58000"/>
                </a:lnTo>
                <a:lnTo>
                  <a:pt x="364807" y="58000"/>
                </a:lnTo>
                <a:lnTo>
                  <a:pt x="361759" y="59524"/>
                </a:lnTo>
                <a:lnTo>
                  <a:pt x="358711" y="59524"/>
                </a:lnTo>
                <a:lnTo>
                  <a:pt x="352615" y="62572"/>
                </a:lnTo>
                <a:lnTo>
                  <a:pt x="351091" y="64096"/>
                </a:lnTo>
                <a:lnTo>
                  <a:pt x="348043" y="65620"/>
                </a:lnTo>
                <a:lnTo>
                  <a:pt x="346519" y="68668"/>
                </a:lnTo>
                <a:lnTo>
                  <a:pt x="343471" y="71716"/>
                </a:lnTo>
                <a:lnTo>
                  <a:pt x="341947" y="74764"/>
                </a:lnTo>
                <a:lnTo>
                  <a:pt x="341947" y="86956"/>
                </a:lnTo>
                <a:lnTo>
                  <a:pt x="343471" y="91528"/>
                </a:lnTo>
                <a:lnTo>
                  <a:pt x="348043" y="96100"/>
                </a:lnTo>
                <a:lnTo>
                  <a:pt x="352615" y="99148"/>
                </a:lnTo>
                <a:lnTo>
                  <a:pt x="358711" y="102196"/>
                </a:lnTo>
                <a:lnTo>
                  <a:pt x="370903" y="102196"/>
                </a:lnTo>
                <a:lnTo>
                  <a:pt x="384721" y="97624"/>
                </a:lnTo>
                <a:lnTo>
                  <a:pt x="393865" y="91528"/>
                </a:lnTo>
                <a:lnTo>
                  <a:pt x="393865" y="94576"/>
                </a:lnTo>
                <a:lnTo>
                  <a:pt x="395389" y="97624"/>
                </a:lnTo>
                <a:lnTo>
                  <a:pt x="395389" y="100672"/>
                </a:lnTo>
                <a:lnTo>
                  <a:pt x="409105" y="100672"/>
                </a:lnTo>
                <a:close/>
              </a:path>
              <a:path w="630554" h="102235">
                <a:moveTo>
                  <a:pt x="451866" y="99148"/>
                </a:moveTo>
                <a:lnTo>
                  <a:pt x="450557" y="90004"/>
                </a:lnTo>
                <a:lnTo>
                  <a:pt x="450342" y="88480"/>
                </a:lnTo>
                <a:lnTo>
                  <a:pt x="448818" y="90004"/>
                </a:lnTo>
                <a:lnTo>
                  <a:pt x="442722" y="90004"/>
                </a:lnTo>
                <a:lnTo>
                  <a:pt x="441198" y="88480"/>
                </a:lnTo>
                <a:lnTo>
                  <a:pt x="439674" y="88480"/>
                </a:lnTo>
                <a:lnTo>
                  <a:pt x="439674" y="86956"/>
                </a:lnTo>
                <a:lnTo>
                  <a:pt x="438150" y="86956"/>
                </a:lnTo>
                <a:lnTo>
                  <a:pt x="438150" y="36664"/>
                </a:lnTo>
                <a:lnTo>
                  <a:pt x="450342" y="36664"/>
                </a:lnTo>
                <a:lnTo>
                  <a:pt x="450342" y="27520"/>
                </a:lnTo>
                <a:lnTo>
                  <a:pt x="438150" y="27520"/>
                </a:lnTo>
                <a:lnTo>
                  <a:pt x="438150" y="1511"/>
                </a:lnTo>
                <a:lnTo>
                  <a:pt x="425869" y="9131"/>
                </a:lnTo>
                <a:lnTo>
                  <a:pt x="425869" y="27520"/>
                </a:lnTo>
                <a:lnTo>
                  <a:pt x="416725" y="27520"/>
                </a:lnTo>
                <a:lnTo>
                  <a:pt x="416725" y="36664"/>
                </a:lnTo>
                <a:lnTo>
                  <a:pt x="425869" y="36664"/>
                </a:lnTo>
                <a:lnTo>
                  <a:pt x="425869" y="91528"/>
                </a:lnTo>
                <a:lnTo>
                  <a:pt x="427393" y="93052"/>
                </a:lnTo>
                <a:lnTo>
                  <a:pt x="428917" y="96100"/>
                </a:lnTo>
                <a:lnTo>
                  <a:pt x="431965" y="99148"/>
                </a:lnTo>
                <a:lnTo>
                  <a:pt x="435013" y="100672"/>
                </a:lnTo>
                <a:lnTo>
                  <a:pt x="448818" y="100672"/>
                </a:lnTo>
                <a:lnTo>
                  <a:pt x="451866" y="99148"/>
                </a:lnTo>
                <a:close/>
              </a:path>
              <a:path w="630554" h="102235">
                <a:moveTo>
                  <a:pt x="476250" y="27432"/>
                </a:moveTo>
                <a:lnTo>
                  <a:pt x="464058" y="27432"/>
                </a:lnTo>
                <a:lnTo>
                  <a:pt x="464058" y="100672"/>
                </a:lnTo>
                <a:lnTo>
                  <a:pt x="476250" y="100672"/>
                </a:lnTo>
                <a:lnTo>
                  <a:pt x="476250" y="27432"/>
                </a:lnTo>
                <a:close/>
              </a:path>
              <a:path w="630554" h="102235">
                <a:moveTo>
                  <a:pt x="476250" y="0"/>
                </a:moveTo>
                <a:lnTo>
                  <a:pt x="464058" y="0"/>
                </a:lnTo>
                <a:lnTo>
                  <a:pt x="464058" y="13716"/>
                </a:lnTo>
                <a:lnTo>
                  <a:pt x="476250" y="13716"/>
                </a:lnTo>
                <a:lnTo>
                  <a:pt x="476250" y="0"/>
                </a:lnTo>
                <a:close/>
              </a:path>
              <a:path w="630554" h="102235">
                <a:moveTo>
                  <a:pt x="557212" y="62572"/>
                </a:moveTo>
                <a:lnTo>
                  <a:pt x="544931" y="32753"/>
                </a:lnTo>
                <a:lnTo>
                  <a:pt x="544931" y="54952"/>
                </a:lnTo>
                <a:lnTo>
                  <a:pt x="544931" y="73240"/>
                </a:lnTo>
                <a:lnTo>
                  <a:pt x="541883" y="79336"/>
                </a:lnTo>
                <a:lnTo>
                  <a:pt x="538835" y="83908"/>
                </a:lnTo>
                <a:lnTo>
                  <a:pt x="534263" y="88480"/>
                </a:lnTo>
                <a:lnTo>
                  <a:pt x="529691" y="91528"/>
                </a:lnTo>
                <a:lnTo>
                  <a:pt x="517499" y="91528"/>
                </a:lnTo>
                <a:lnTo>
                  <a:pt x="511403" y="88480"/>
                </a:lnTo>
                <a:lnTo>
                  <a:pt x="508355" y="83908"/>
                </a:lnTo>
                <a:lnTo>
                  <a:pt x="503783" y="79336"/>
                </a:lnTo>
                <a:lnTo>
                  <a:pt x="502259" y="73240"/>
                </a:lnTo>
                <a:lnTo>
                  <a:pt x="502361" y="54406"/>
                </a:lnTo>
                <a:lnTo>
                  <a:pt x="503783" y="47332"/>
                </a:lnTo>
                <a:lnTo>
                  <a:pt x="508355" y="42760"/>
                </a:lnTo>
                <a:lnTo>
                  <a:pt x="511403" y="38188"/>
                </a:lnTo>
                <a:lnTo>
                  <a:pt x="517499" y="35140"/>
                </a:lnTo>
                <a:lnTo>
                  <a:pt x="529691" y="35140"/>
                </a:lnTo>
                <a:lnTo>
                  <a:pt x="534263" y="38188"/>
                </a:lnTo>
                <a:lnTo>
                  <a:pt x="538835" y="42760"/>
                </a:lnTo>
                <a:lnTo>
                  <a:pt x="541883" y="47332"/>
                </a:lnTo>
                <a:lnTo>
                  <a:pt x="544931" y="54952"/>
                </a:lnTo>
                <a:lnTo>
                  <a:pt x="544931" y="32753"/>
                </a:lnTo>
                <a:lnTo>
                  <a:pt x="542874" y="31140"/>
                </a:lnTo>
                <a:lnTo>
                  <a:pt x="536930" y="28282"/>
                </a:lnTo>
                <a:lnTo>
                  <a:pt x="530402" y="26568"/>
                </a:lnTo>
                <a:lnTo>
                  <a:pt x="523595" y="25996"/>
                </a:lnTo>
                <a:lnTo>
                  <a:pt x="514451" y="25996"/>
                </a:lnTo>
                <a:lnTo>
                  <a:pt x="489229" y="54952"/>
                </a:lnTo>
                <a:lnTo>
                  <a:pt x="488442" y="64096"/>
                </a:lnTo>
                <a:lnTo>
                  <a:pt x="489038" y="72669"/>
                </a:lnTo>
                <a:lnTo>
                  <a:pt x="516140" y="101600"/>
                </a:lnTo>
                <a:lnTo>
                  <a:pt x="523595" y="102196"/>
                </a:lnTo>
                <a:lnTo>
                  <a:pt x="529691" y="102196"/>
                </a:lnTo>
                <a:lnTo>
                  <a:pt x="535787" y="100672"/>
                </a:lnTo>
                <a:lnTo>
                  <a:pt x="540359" y="97624"/>
                </a:lnTo>
                <a:lnTo>
                  <a:pt x="546455" y="94576"/>
                </a:lnTo>
                <a:lnTo>
                  <a:pt x="549503" y="91528"/>
                </a:lnTo>
                <a:lnTo>
                  <a:pt x="551027" y="90004"/>
                </a:lnTo>
                <a:lnTo>
                  <a:pt x="552551" y="85432"/>
                </a:lnTo>
                <a:lnTo>
                  <a:pt x="555688" y="79336"/>
                </a:lnTo>
                <a:lnTo>
                  <a:pt x="557212" y="71716"/>
                </a:lnTo>
                <a:lnTo>
                  <a:pt x="557212" y="62572"/>
                </a:lnTo>
                <a:close/>
              </a:path>
              <a:path w="630554" h="102235">
                <a:moveTo>
                  <a:pt x="630466" y="42760"/>
                </a:moveTo>
                <a:lnTo>
                  <a:pt x="628942" y="39712"/>
                </a:lnTo>
                <a:lnTo>
                  <a:pt x="628942" y="36664"/>
                </a:lnTo>
                <a:lnTo>
                  <a:pt x="621322" y="29044"/>
                </a:lnTo>
                <a:lnTo>
                  <a:pt x="615226" y="25996"/>
                </a:lnTo>
                <a:lnTo>
                  <a:pt x="605980" y="25996"/>
                </a:lnTo>
                <a:lnTo>
                  <a:pt x="598551" y="26619"/>
                </a:lnTo>
                <a:lnTo>
                  <a:pt x="592264" y="28663"/>
                </a:lnTo>
                <a:lnTo>
                  <a:pt x="587121" y="32423"/>
                </a:lnTo>
                <a:lnTo>
                  <a:pt x="583120" y="38188"/>
                </a:lnTo>
                <a:lnTo>
                  <a:pt x="583120" y="27520"/>
                </a:lnTo>
                <a:lnTo>
                  <a:pt x="572452" y="27520"/>
                </a:lnTo>
                <a:lnTo>
                  <a:pt x="572452" y="100672"/>
                </a:lnTo>
                <a:lnTo>
                  <a:pt x="584644" y="100672"/>
                </a:lnTo>
                <a:lnTo>
                  <a:pt x="584644" y="50380"/>
                </a:lnTo>
                <a:lnTo>
                  <a:pt x="586168" y="44284"/>
                </a:lnTo>
                <a:lnTo>
                  <a:pt x="589216" y="41236"/>
                </a:lnTo>
                <a:lnTo>
                  <a:pt x="593788" y="38188"/>
                </a:lnTo>
                <a:lnTo>
                  <a:pt x="598360" y="36664"/>
                </a:lnTo>
                <a:lnTo>
                  <a:pt x="609028" y="36664"/>
                </a:lnTo>
                <a:lnTo>
                  <a:pt x="615226" y="39712"/>
                </a:lnTo>
                <a:lnTo>
                  <a:pt x="616750" y="42760"/>
                </a:lnTo>
                <a:lnTo>
                  <a:pt x="616750" y="44284"/>
                </a:lnTo>
                <a:lnTo>
                  <a:pt x="618274" y="47332"/>
                </a:lnTo>
                <a:lnTo>
                  <a:pt x="618274" y="100672"/>
                </a:lnTo>
                <a:lnTo>
                  <a:pt x="630466" y="100672"/>
                </a:lnTo>
                <a:lnTo>
                  <a:pt x="630466" y="42760"/>
                </a:lnTo>
                <a:close/>
              </a:path>
            </a:pathLst>
          </a:custGeom>
          <a:solidFill>
            <a:srgbClr val="000000"/>
          </a:solidFill>
        </p:spPr>
        <p:txBody>
          <a:bodyPr wrap="square" lIns="0" tIns="0" rIns="0" bIns="0" rtlCol="0"/>
          <a:lstStyle/>
          <a:p>
            <a:endParaRPr/>
          </a:p>
        </p:txBody>
      </p:sp>
      <p:grpSp>
        <p:nvGrpSpPr>
          <p:cNvPr id="162" name="object 162"/>
          <p:cNvGrpSpPr/>
          <p:nvPr/>
        </p:nvGrpSpPr>
        <p:grpSpPr>
          <a:xfrm>
            <a:off x="3861816" y="6055995"/>
            <a:ext cx="2884170" cy="104139"/>
            <a:chOff x="3861816" y="6055995"/>
            <a:chExt cx="2884170" cy="104139"/>
          </a:xfrm>
        </p:grpSpPr>
        <p:sp>
          <p:nvSpPr>
            <p:cNvPr id="163" name="object 163"/>
            <p:cNvSpPr/>
            <p:nvPr/>
          </p:nvSpPr>
          <p:spPr>
            <a:xfrm>
              <a:off x="3861816" y="6056007"/>
              <a:ext cx="2786380" cy="102870"/>
            </a:xfrm>
            <a:custGeom>
              <a:avLst/>
              <a:gdLst/>
              <a:ahLst/>
              <a:cxnLst/>
              <a:rect l="l" t="t" r="r" b="b"/>
              <a:pathLst>
                <a:path w="2786379" h="102870">
                  <a:moveTo>
                    <a:pt x="15240" y="87249"/>
                  </a:moveTo>
                  <a:lnTo>
                    <a:pt x="0" y="87249"/>
                  </a:lnTo>
                  <a:lnTo>
                    <a:pt x="0" y="102489"/>
                  </a:lnTo>
                  <a:lnTo>
                    <a:pt x="15240" y="102489"/>
                  </a:lnTo>
                  <a:lnTo>
                    <a:pt x="15240" y="87249"/>
                  </a:lnTo>
                  <a:close/>
                </a:path>
                <a:path w="2786379" h="102870">
                  <a:moveTo>
                    <a:pt x="54864" y="87249"/>
                  </a:moveTo>
                  <a:lnTo>
                    <a:pt x="39624" y="87249"/>
                  </a:lnTo>
                  <a:lnTo>
                    <a:pt x="39624" y="102489"/>
                  </a:lnTo>
                  <a:lnTo>
                    <a:pt x="54864" y="102489"/>
                  </a:lnTo>
                  <a:lnTo>
                    <a:pt x="54864" y="87249"/>
                  </a:lnTo>
                  <a:close/>
                </a:path>
                <a:path w="2786379" h="102870">
                  <a:moveTo>
                    <a:pt x="94475" y="87249"/>
                  </a:moveTo>
                  <a:lnTo>
                    <a:pt x="79248" y="87249"/>
                  </a:lnTo>
                  <a:lnTo>
                    <a:pt x="79248" y="102489"/>
                  </a:lnTo>
                  <a:lnTo>
                    <a:pt x="94475" y="102489"/>
                  </a:lnTo>
                  <a:lnTo>
                    <a:pt x="94475" y="87249"/>
                  </a:lnTo>
                  <a:close/>
                </a:path>
                <a:path w="2786379" h="102870">
                  <a:moveTo>
                    <a:pt x="134112" y="87249"/>
                  </a:moveTo>
                  <a:lnTo>
                    <a:pt x="118872" y="87249"/>
                  </a:lnTo>
                  <a:lnTo>
                    <a:pt x="118872" y="102489"/>
                  </a:lnTo>
                  <a:lnTo>
                    <a:pt x="134112" y="102489"/>
                  </a:lnTo>
                  <a:lnTo>
                    <a:pt x="134112" y="87249"/>
                  </a:lnTo>
                  <a:close/>
                </a:path>
                <a:path w="2786379" h="102870">
                  <a:moveTo>
                    <a:pt x="173736" y="87249"/>
                  </a:moveTo>
                  <a:lnTo>
                    <a:pt x="158483" y="87249"/>
                  </a:lnTo>
                  <a:lnTo>
                    <a:pt x="158483" y="102489"/>
                  </a:lnTo>
                  <a:lnTo>
                    <a:pt x="173736" y="102489"/>
                  </a:lnTo>
                  <a:lnTo>
                    <a:pt x="173736" y="87249"/>
                  </a:lnTo>
                  <a:close/>
                </a:path>
                <a:path w="2786379" h="102870">
                  <a:moveTo>
                    <a:pt x="213360" y="87249"/>
                  </a:moveTo>
                  <a:lnTo>
                    <a:pt x="198120" y="87249"/>
                  </a:lnTo>
                  <a:lnTo>
                    <a:pt x="198120" y="102489"/>
                  </a:lnTo>
                  <a:lnTo>
                    <a:pt x="213360" y="102489"/>
                  </a:lnTo>
                  <a:lnTo>
                    <a:pt x="213360" y="87249"/>
                  </a:lnTo>
                  <a:close/>
                </a:path>
                <a:path w="2786379" h="102870">
                  <a:moveTo>
                    <a:pt x="252984" y="87249"/>
                  </a:moveTo>
                  <a:lnTo>
                    <a:pt x="237744" y="87249"/>
                  </a:lnTo>
                  <a:lnTo>
                    <a:pt x="237744" y="102489"/>
                  </a:lnTo>
                  <a:lnTo>
                    <a:pt x="252984" y="102489"/>
                  </a:lnTo>
                  <a:lnTo>
                    <a:pt x="252984" y="87249"/>
                  </a:lnTo>
                  <a:close/>
                </a:path>
                <a:path w="2786379" h="102870">
                  <a:moveTo>
                    <a:pt x="292608" y="87249"/>
                  </a:moveTo>
                  <a:lnTo>
                    <a:pt x="277368" y="87249"/>
                  </a:lnTo>
                  <a:lnTo>
                    <a:pt x="277368" y="102489"/>
                  </a:lnTo>
                  <a:lnTo>
                    <a:pt x="292608" y="102489"/>
                  </a:lnTo>
                  <a:lnTo>
                    <a:pt x="292608" y="87249"/>
                  </a:lnTo>
                  <a:close/>
                </a:path>
                <a:path w="2786379" h="102870">
                  <a:moveTo>
                    <a:pt x="332232" y="87249"/>
                  </a:moveTo>
                  <a:lnTo>
                    <a:pt x="316992" y="87249"/>
                  </a:lnTo>
                  <a:lnTo>
                    <a:pt x="316992" y="102489"/>
                  </a:lnTo>
                  <a:lnTo>
                    <a:pt x="332232" y="102489"/>
                  </a:lnTo>
                  <a:lnTo>
                    <a:pt x="332232" y="87249"/>
                  </a:lnTo>
                  <a:close/>
                </a:path>
                <a:path w="2786379" h="102870">
                  <a:moveTo>
                    <a:pt x="371856" y="87249"/>
                  </a:moveTo>
                  <a:lnTo>
                    <a:pt x="356616" y="87249"/>
                  </a:lnTo>
                  <a:lnTo>
                    <a:pt x="356616" y="102489"/>
                  </a:lnTo>
                  <a:lnTo>
                    <a:pt x="371856" y="102489"/>
                  </a:lnTo>
                  <a:lnTo>
                    <a:pt x="371856" y="87249"/>
                  </a:lnTo>
                  <a:close/>
                </a:path>
                <a:path w="2786379" h="102870">
                  <a:moveTo>
                    <a:pt x="413004" y="87249"/>
                  </a:moveTo>
                  <a:lnTo>
                    <a:pt x="396240" y="87249"/>
                  </a:lnTo>
                  <a:lnTo>
                    <a:pt x="396240" y="102489"/>
                  </a:lnTo>
                  <a:lnTo>
                    <a:pt x="413004" y="102489"/>
                  </a:lnTo>
                  <a:lnTo>
                    <a:pt x="413004" y="87249"/>
                  </a:lnTo>
                  <a:close/>
                </a:path>
                <a:path w="2786379" h="102870">
                  <a:moveTo>
                    <a:pt x="452628" y="87249"/>
                  </a:moveTo>
                  <a:lnTo>
                    <a:pt x="437375" y="87249"/>
                  </a:lnTo>
                  <a:lnTo>
                    <a:pt x="437375" y="102489"/>
                  </a:lnTo>
                  <a:lnTo>
                    <a:pt x="452628" y="102489"/>
                  </a:lnTo>
                  <a:lnTo>
                    <a:pt x="452628" y="87249"/>
                  </a:lnTo>
                  <a:close/>
                </a:path>
                <a:path w="2786379" h="102870">
                  <a:moveTo>
                    <a:pt x="492252" y="87249"/>
                  </a:moveTo>
                  <a:lnTo>
                    <a:pt x="477012" y="87249"/>
                  </a:lnTo>
                  <a:lnTo>
                    <a:pt x="477012" y="102489"/>
                  </a:lnTo>
                  <a:lnTo>
                    <a:pt x="492252" y="102489"/>
                  </a:lnTo>
                  <a:lnTo>
                    <a:pt x="492252" y="87249"/>
                  </a:lnTo>
                  <a:close/>
                </a:path>
                <a:path w="2786379" h="102870">
                  <a:moveTo>
                    <a:pt x="531876" y="87249"/>
                  </a:moveTo>
                  <a:lnTo>
                    <a:pt x="516636" y="87249"/>
                  </a:lnTo>
                  <a:lnTo>
                    <a:pt x="516636" y="102489"/>
                  </a:lnTo>
                  <a:lnTo>
                    <a:pt x="531876" y="102489"/>
                  </a:lnTo>
                  <a:lnTo>
                    <a:pt x="531876" y="87249"/>
                  </a:lnTo>
                  <a:close/>
                </a:path>
                <a:path w="2786379" h="102870">
                  <a:moveTo>
                    <a:pt x="571500" y="87249"/>
                  </a:moveTo>
                  <a:lnTo>
                    <a:pt x="556260" y="87249"/>
                  </a:lnTo>
                  <a:lnTo>
                    <a:pt x="556260" y="102489"/>
                  </a:lnTo>
                  <a:lnTo>
                    <a:pt x="571500" y="102489"/>
                  </a:lnTo>
                  <a:lnTo>
                    <a:pt x="571500" y="87249"/>
                  </a:lnTo>
                  <a:close/>
                </a:path>
                <a:path w="2786379" h="102870">
                  <a:moveTo>
                    <a:pt x="611124" y="87249"/>
                  </a:moveTo>
                  <a:lnTo>
                    <a:pt x="595884" y="87249"/>
                  </a:lnTo>
                  <a:lnTo>
                    <a:pt x="595884" y="102489"/>
                  </a:lnTo>
                  <a:lnTo>
                    <a:pt x="611124" y="102489"/>
                  </a:lnTo>
                  <a:lnTo>
                    <a:pt x="611124" y="87249"/>
                  </a:lnTo>
                  <a:close/>
                </a:path>
                <a:path w="2786379" h="102870">
                  <a:moveTo>
                    <a:pt x="650748" y="87249"/>
                  </a:moveTo>
                  <a:lnTo>
                    <a:pt x="635508" y="87249"/>
                  </a:lnTo>
                  <a:lnTo>
                    <a:pt x="635508" y="102489"/>
                  </a:lnTo>
                  <a:lnTo>
                    <a:pt x="650748" y="102489"/>
                  </a:lnTo>
                  <a:lnTo>
                    <a:pt x="650748" y="87249"/>
                  </a:lnTo>
                  <a:close/>
                </a:path>
                <a:path w="2786379" h="102870">
                  <a:moveTo>
                    <a:pt x="690372" y="87249"/>
                  </a:moveTo>
                  <a:lnTo>
                    <a:pt x="675132" y="87249"/>
                  </a:lnTo>
                  <a:lnTo>
                    <a:pt x="675132" y="102489"/>
                  </a:lnTo>
                  <a:lnTo>
                    <a:pt x="690372" y="102489"/>
                  </a:lnTo>
                  <a:lnTo>
                    <a:pt x="690372" y="87249"/>
                  </a:lnTo>
                  <a:close/>
                </a:path>
                <a:path w="2786379" h="102870">
                  <a:moveTo>
                    <a:pt x="729996" y="87249"/>
                  </a:moveTo>
                  <a:lnTo>
                    <a:pt x="714756" y="87249"/>
                  </a:lnTo>
                  <a:lnTo>
                    <a:pt x="714756" y="102489"/>
                  </a:lnTo>
                  <a:lnTo>
                    <a:pt x="729996" y="102489"/>
                  </a:lnTo>
                  <a:lnTo>
                    <a:pt x="729996" y="87249"/>
                  </a:lnTo>
                  <a:close/>
                </a:path>
                <a:path w="2786379" h="102870">
                  <a:moveTo>
                    <a:pt x="769620" y="87249"/>
                  </a:moveTo>
                  <a:lnTo>
                    <a:pt x="754380" y="87249"/>
                  </a:lnTo>
                  <a:lnTo>
                    <a:pt x="754380" y="102489"/>
                  </a:lnTo>
                  <a:lnTo>
                    <a:pt x="769620" y="102489"/>
                  </a:lnTo>
                  <a:lnTo>
                    <a:pt x="769620" y="87249"/>
                  </a:lnTo>
                  <a:close/>
                </a:path>
                <a:path w="2786379" h="102870">
                  <a:moveTo>
                    <a:pt x="809244" y="87249"/>
                  </a:moveTo>
                  <a:lnTo>
                    <a:pt x="794004" y="87249"/>
                  </a:lnTo>
                  <a:lnTo>
                    <a:pt x="794004" y="102489"/>
                  </a:lnTo>
                  <a:lnTo>
                    <a:pt x="809244" y="102489"/>
                  </a:lnTo>
                  <a:lnTo>
                    <a:pt x="809244" y="87249"/>
                  </a:lnTo>
                  <a:close/>
                </a:path>
                <a:path w="2786379" h="102870">
                  <a:moveTo>
                    <a:pt x="848868" y="87249"/>
                  </a:moveTo>
                  <a:lnTo>
                    <a:pt x="833628" y="87249"/>
                  </a:lnTo>
                  <a:lnTo>
                    <a:pt x="833628" y="102489"/>
                  </a:lnTo>
                  <a:lnTo>
                    <a:pt x="848868" y="102489"/>
                  </a:lnTo>
                  <a:lnTo>
                    <a:pt x="848868" y="87249"/>
                  </a:lnTo>
                  <a:close/>
                </a:path>
                <a:path w="2786379" h="102870">
                  <a:moveTo>
                    <a:pt x="888492" y="87249"/>
                  </a:moveTo>
                  <a:lnTo>
                    <a:pt x="873252" y="87249"/>
                  </a:lnTo>
                  <a:lnTo>
                    <a:pt x="873252" y="102489"/>
                  </a:lnTo>
                  <a:lnTo>
                    <a:pt x="888492" y="102489"/>
                  </a:lnTo>
                  <a:lnTo>
                    <a:pt x="888492" y="87249"/>
                  </a:lnTo>
                  <a:close/>
                </a:path>
                <a:path w="2786379" h="102870">
                  <a:moveTo>
                    <a:pt x="928116" y="87249"/>
                  </a:moveTo>
                  <a:lnTo>
                    <a:pt x="912876" y="87249"/>
                  </a:lnTo>
                  <a:lnTo>
                    <a:pt x="912876" y="102489"/>
                  </a:lnTo>
                  <a:lnTo>
                    <a:pt x="928116" y="102489"/>
                  </a:lnTo>
                  <a:lnTo>
                    <a:pt x="928116" y="87249"/>
                  </a:lnTo>
                  <a:close/>
                </a:path>
                <a:path w="2786379" h="102870">
                  <a:moveTo>
                    <a:pt x="967740" y="87249"/>
                  </a:moveTo>
                  <a:lnTo>
                    <a:pt x="952500" y="87249"/>
                  </a:lnTo>
                  <a:lnTo>
                    <a:pt x="952500" y="102489"/>
                  </a:lnTo>
                  <a:lnTo>
                    <a:pt x="967740" y="102489"/>
                  </a:lnTo>
                  <a:lnTo>
                    <a:pt x="967740" y="87249"/>
                  </a:lnTo>
                  <a:close/>
                </a:path>
                <a:path w="2786379" h="102870">
                  <a:moveTo>
                    <a:pt x="1007364" y="87249"/>
                  </a:moveTo>
                  <a:lnTo>
                    <a:pt x="992124" y="87249"/>
                  </a:lnTo>
                  <a:lnTo>
                    <a:pt x="992124" y="102489"/>
                  </a:lnTo>
                  <a:lnTo>
                    <a:pt x="1007364" y="102489"/>
                  </a:lnTo>
                  <a:lnTo>
                    <a:pt x="1007364" y="87249"/>
                  </a:lnTo>
                  <a:close/>
                </a:path>
                <a:path w="2786379" h="102870">
                  <a:moveTo>
                    <a:pt x="1046988" y="87249"/>
                  </a:moveTo>
                  <a:lnTo>
                    <a:pt x="1031748" y="87249"/>
                  </a:lnTo>
                  <a:lnTo>
                    <a:pt x="1031748" y="102489"/>
                  </a:lnTo>
                  <a:lnTo>
                    <a:pt x="1046988" y="102489"/>
                  </a:lnTo>
                  <a:lnTo>
                    <a:pt x="1046988" y="87249"/>
                  </a:lnTo>
                  <a:close/>
                </a:path>
                <a:path w="2786379" h="102870">
                  <a:moveTo>
                    <a:pt x="1086612" y="87249"/>
                  </a:moveTo>
                  <a:lnTo>
                    <a:pt x="1071359" y="87249"/>
                  </a:lnTo>
                  <a:lnTo>
                    <a:pt x="1071359" y="102489"/>
                  </a:lnTo>
                  <a:lnTo>
                    <a:pt x="1086612" y="102489"/>
                  </a:lnTo>
                  <a:lnTo>
                    <a:pt x="1086612" y="87249"/>
                  </a:lnTo>
                  <a:close/>
                </a:path>
                <a:path w="2786379" h="102870">
                  <a:moveTo>
                    <a:pt x="1126236" y="87249"/>
                  </a:moveTo>
                  <a:lnTo>
                    <a:pt x="1110996" y="87249"/>
                  </a:lnTo>
                  <a:lnTo>
                    <a:pt x="1110996" y="102489"/>
                  </a:lnTo>
                  <a:lnTo>
                    <a:pt x="1126236" y="102489"/>
                  </a:lnTo>
                  <a:lnTo>
                    <a:pt x="1126236" y="87249"/>
                  </a:lnTo>
                  <a:close/>
                </a:path>
                <a:path w="2786379" h="102870">
                  <a:moveTo>
                    <a:pt x="1165860" y="87249"/>
                  </a:moveTo>
                  <a:lnTo>
                    <a:pt x="1150620" y="87249"/>
                  </a:lnTo>
                  <a:lnTo>
                    <a:pt x="1150620" y="102489"/>
                  </a:lnTo>
                  <a:lnTo>
                    <a:pt x="1165860" y="102489"/>
                  </a:lnTo>
                  <a:lnTo>
                    <a:pt x="1165860" y="87249"/>
                  </a:lnTo>
                  <a:close/>
                </a:path>
                <a:path w="2786379" h="102870">
                  <a:moveTo>
                    <a:pt x="1205484" y="87249"/>
                  </a:moveTo>
                  <a:lnTo>
                    <a:pt x="1190244" y="87249"/>
                  </a:lnTo>
                  <a:lnTo>
                    <a:pt x="1190244" y="102489"/>
                  </a:lnTo>
                  <a:lnTo>
                    <a:pt x="1205484" y="102489"/>
                  </a:lnTo>
                  <a:lnTo>
                    <a:pt x="1205484" y="87249"/>
                  </a:lnTo>
                  <a:close/>
                </a:path>
                <a:path w="2786379" h="102870">
                  <a:moveTo>
                    <a:pt x="1245095" y="87249"/>
                  </a:moveTo>
                  <a:lnTo>
                    <a:pt x="1229868" y="87249"/>
                  </a:lnTo>
                  <a:lnTo>
                    <a:pt x="1229868" y="102489"/>
                  </a:lnTo>
                  <a:lnTo>
                    <a:pt x="1245095" y="102489"/>
                  </a:lnTo>
                  <a:lnTo>
                    <a:pt x="1245095" y="87249"/>
                  </a:lnTo>
                  <a:close/>
                </a:path>
                <a:path w="2786379" h="102870">
                  <a:moveTo>
                    <a:pt x="1286243" y="87249"/>
                  </a:moveTo>
                  <a:lnTo>
                    <a:pt x="1271016" y="87249"/>
                  </a:lnTo>
                  <a:lnTo>
                    <a:pt x="1271016" y="102489"/>
                  </a:lnTo>
                  <a:lnTo>
                    <a:pt x="1286243" y="102489"/>
                  </a:lnTo>
                  <a:lnTo>
                    <a:pt x="1286243" y="87249"/>
                  </a:lnTo>
                  <a:close/>
                </a:path>
                <a:path w="2786379" h="102870">
                  <a:moveTo>
                    <a:pt x="1325880" y="87249"/>
                  </a:moveTo>
                  <a:lnTo>
                    <a:pt x="1310627" y="87249"/>
                  </a:lnTo>
                  <a:lnTo>
                    <a:pt x="1310627" y="102489"/>
                  </a:lnTo>
                  <a:lnTo>
                    <a:pt x="1325880" y="102489"/>
                  </a:lnTo>
                  <a:lnTo>
                    <a:pt x="1325880" y="87249"/>
                  </a:lnTo>
                  <a:close/>
                </a:path>
                <a:path w="2786379" h="102870">
                  <a:moveTo>
                    <a:pt x="1367028" y="87249"/>
                  </a:moveTo>
                  <a:lnTo>
                    <a:pt x="1351788" y="87249"/>
                  </a:lnTo>
                  <a:lnTo>
                    <a:pt x="1351788" y="102489"/>
                  </a:lnTo>
                  <a:lnTo>
                    <a:pt x="1367028" y="102489"/>
                  </a:lnTo>
                  <a:lnTo>
                    <a:pt x="1367028" y="87249"/>
                  </a:lnTo>
                  <a:close/>
                </a:path>
                <a:path w="2786379" h="102870">
                  <a:moveTo>
                    <a:pt x="1406652" y="87249"/>
                  </a:moveTo>
                  <a:lnTo>
                    <a:pt x="1391412" y="87249"/>
                  </a:lnTo>
                  <a:lnTo>
                    <a:pt x="1391412" y="102489"/>
                  </a:lnTo>
                  <a:lnTo>
                    <a:pt x="1406652" y="102489"/>
                  </a:lnTo>
                  <a:lnTo>
                    <a:pt x="1406652" y="87249"/>
                  </a:lnTo>
                  <a:close/>
                </a:path>
                <a:path w="2786379" h="102870">
                  <a:moveTo>
                    <a:pt x="1446276" y="87249"/>
                  </a:moveTo>
                  <a:lnTo>
                    <a:pt x="1431036" y="87249"/>
                  </a:lnTo>
                  <a:lnTo>
                    <a:pt x="1431036" y="102489"/>
                  </a:lnTo>
                  <a:lnTo>
                    <a:pt x="1446276" y="102489"/>
                  </a:lnTo>
                  <a:lnTo>
                    <a:pt x="1446276" y="87249"/>
                  </a:lnTo>
                  <a:close/>
                </a:path>
                <a:path w="2786379" h="102870">
                  <a:moveTo>
                    <a:pt x="1485900" y="87249"/>
                  </a:moveTo>
                  <a:lnTo>
                    <a:pt x="1470660" y="87249"/>
                  </a:lnTo>
                  <a:lnTo>
                    <a:pt x="1470660" y="102489"/>
                  </a:lnTo>
                  <a:lnTo>
                    <a:pt x="1485900" y="102489"/>
                  </a:lnTo>
                  <a:lnTo>
                    <a:pt x="1485900" y="87249"/>
                  </a:lnTo>
                  <a:close/>
                </a:path>
                <a:path w="2786379" h="102870">
                  <a:moveTo>
                    <a:pt x="1525511" y="87249"/>
                  </a:moveTo>
                  <a:lnTo>
                    <a:pt x="1510284" y="87249"/>
                  </a:lnTo>
                  <a:lnTo>
                    <a:pt x="1510284" y="102489"/>
                  </a:lnTo>
                  <a:lnTo>
                    <a:pt x="1525511" y="102489"/>
                  </a:lnTo>
                  <a:lnTo>
                    <a:pt x="1525511" y="87249"/>
                  </a:lnTo>
                  <a:close/>
                </a:path>
                <a:path w="2786379" h="102870">
                  <a:moveTo>
                    <a:pt x="1565148" y="87249"/>
                  </a:moveTo>
                  <a:lnTo>
                    <a:pt x="1549895" y="87249"/>
                  </a:lnTo>
                  <a:lnTo>
                    <a:pt x="1549895" y="102489"/>
                  </a:lnTo>
                  <a:lnTo>
                    <a:pt x="1565148" y="102489"/>
                  </a:lnTo>
                  <a:lnTo>
                    <a:pt x="1565148" y="87249"/>
                  </a:lnTo>
                  <a:close/>
                </a:path>
                <a:path w="2786379" h="102870">
                  <a:moveTo>
                    <a:pt x="1604772" y="87249"/>
                  </a:moveTo>
                  <a:lnTo>
                    <a:pt x="1589532" y="87249"/>
                  </a:lnTo>
                  <a:lnTo>
                    <a:pt x="1589532" y="102489"/>
                  </a:lnTo>
                  <a:lnTo>
                    <a:pt x="1604772" y="102489"/>
                  </a:lnTo>
                  <a:lnTo>
                    <a:pt x="1604772" y="87249"/>
                  </a:lnTo>
                  <a:close/>
                </a:path>
                <a:path w="2786379" h="102870">
                  <a:moveTo>
                    <a:pt x="1644396" y="87249"/>
                  </a:moveTo>
                  <a:lnTo>
                    <a:pt x="1629143" y="87249"/>
                  </a:lnTo>
                  <a:lnTo>
                    <a:pt x="1629143" y="102489"/>
                  </a:lnTo>
                  <a:lnTo>
                    <a:pt x="1644396" y="102489"/>
                  </a:lnTo>
                  <a:lnTo>
                    <a:pt x="1644396" y="87249"/>
                  </a:lnTo>
                  <a:close/>
                </a:path>
                <a:path w="2786379" h="102870">
                  <a:moveTo>
                    <a:pt x="1684020" y="87249"/>
                  </a:moveTo>
                  <a:lnTo>
                    <a:pt x="1668780" y="87249"/>
                  </a:lnTo>
                  <a:lnTo>
                    <a:pt x="1668780" y="102489"/>
                  </a:lnTo>
                  <a:lnTo>
                    <a:pt x="1684020" y="102489"/>
                  </a:lnTo>
                  <a:lnTo>
                    <a:pt x="1684020" y="87249"/>
                  </a:lnTo>
                  <a:close/>
                </a:path>
                <a:path w="2786379" h="102870">
                  <a:moveTo>
                    <a:pt x="1723644" y="87249"/>
                  </a:moveTo>
                  <a:lnTo>
                    <a:pt x="1708404" y="87249"/>
                  </a:lnTo>
                  <a:lnTo>
                    <a:pt x="1708404" y="102489"/>
                  </a:lnTo>
                  <a:lnTo>
                    <a:pt x="1723644" y="102489"/>
                  </a:lnTo>
                  <a:lnTo>
                    <a:pt x="1723644" y="87249"/>
                  </a:lnTo>
                  <a:close/>
                </a:path>
                <a:path w="2786379" h="102870">
                  <a:moveTo>
                    <a:pt x="1763268" y="87249"/>
                  </a:moveTo>
                  <a:lnTo>
                    <a:pt x="1748028" y="87249"/>
                  </a:lnTo>
                  <a:lnTo>
                    <a:pt x="1748028" y="102489"/>
                  </a:lnTo>
                  <a:lnTo>
                    <a:pt x="1763268" y="102489"/>
                  </a:lnTo>
                  <a:lnTo>
                    <a:pt x="1763268" y="87249"/>
                  </a:lnTo>
                  <a:close/>
                </a:path>
                <a:path w="2786379" h="102870">
                  <a:moveTo>
                    <a:pt x="1802879" y="87249"/>
                  </a:moveTo>
                  <a:lnTo>
                    <a:pt x="1787652" y="87249"/>
                  </a:lnTo>
                  <a:lnTo>
                    <a:pt x="1787652" y="102489"/>
                  </a:lnTo>
                  <a:lnTo>
                    <a:pt x="1802879" y="102489"/>
                  </a:lnTo>
                  <a:lnTo>
                    <a:pt x="1802879" y="87249"/>
                  </a:lnTo>
                  <a:close/>
                </a:path>
                <a:path w="2786379" h="102870">
                  <a:moveTo>
                    <a:pt x="1842516" y="87249"/>
                  </a:moveTo>
                  <a:lnTo>
                    <a:pt x="1827276" y="87249"/>
                  </a:lnTo>
                  <a:lnTo>
                    <a:pt x="1827276" y="102489"/>
                  </a:lnTo>
                  <a:lnTo>
                    <a:pt x="1842516" y="102489"/>
                  </a:lnTo>
                  <a:lnTo>
                    <a:pt x="1842516" y="87249"/>
                  </a:lnTo>
                  <a:close/>
                </a:path>
                <a:path w="2786379" h="102870">
                  <a:moveTo>
                    <a:pt x="1882127" y="87249"/>
                  </a:moveTo>
                  <a:lnTo>
                    <a:pt x="1866900" y="87249"/>
                  </a:lnTo>
                  <a:lnTo>
                    <a:pt x="1866900" y="102489"/>
                  </a:lnTo>
                  <a:lnTo>
                    <a:pt x="1882127" y="102489"/>
                  </a:lnTo>
                  <a:lnTo>
                    <a:pt x="1882127" y="87249"/>
                  </a:lnTo>
                  <a:close/>
                </a:path>
                <a:path w="2786379" h="102870">
                  <a:moveTo>
                    <a:pt x="1921764" y="87249"/>
                  </a:moveTo>
                  <a:lnTo>
                    <a:pt x="1906511" y="87249"/>
                  </a:lnTo>
                  <a:lnTo>
                    <a:pt x="1906511" y="102489"/>
                  </a:lnTo>
                  <a:lnTo>
                    <a:pt x="1921764" y="102489"/>
                  </a:lnTo>
                  <a:lnTo>
                    <a:pt x="1921764" y="87249"/>
                  </a:lnTo>
                  <a:close/>
                </a:path>
                <a:path w="2786379" h="102870">
                  <a:moveTo>
                    <a:pt x="1961388" y="87249"/>
                  </a:moveTo>
                  <a:lnTo>
                    <a:pt x="1946148" y="87249"/>
                  </a:lnTo>
                  <a:lnTo>
                    <a:pt x="1946148" y="102489"/>
                  </a:lnTo>
                  <a:lnTo>
                    <a:pt x="1961388" y="102489"/>
                  </a:lnTo>
                  <a:lnTo>
                    <a:pt x="1961388" y="87249"/>
                  </a:lnTo>
                  <a:close/>
                </a:path>
                <a:path w="2786379" h="102870">
                  <a:moveTo>
                    <a:pt x="2001012" y="87249"/>
                  </a:moveTo>
                  <a:lnTo>
                    <a:pt x="1985772" y="87249"/>
                  </a:lnTo>
                  <a:lnTo>
                    <a:pt x="1985772" y="102489"/>
                  </a:lnTo>
                  <a:lnTo>
                    <a:pt x="2001012" y="102489"/>
                  </a:lnTo>
                  <a:lnTo>
                    <a:pt x="2001012" y="87249"/>
                  </a:lnTo>
                  <a:close/>
                </a:path>
                <a:path w="2786379" h="102870">
                  <a:moveTo>
                    <a:pt x="2040636" y="87249"/>
                  </a:moveTo>
                  <a:lnTo>
                    <a:pt x="2025396" y="87249"/>
                  </a:lnTo>
                  <a:lnTo>
                    <a:pt x="2025396" y="102489"/>
                  </a:lnTo>
                  <a:lnTo>
                    <a:pt x="2040636" y="102489"/>
                  </a:lnTo>
                  <a:lnTo>
                    <a:pt x="2040636" y="87249"/>
                  </a:lnTo>
                  <a:close/>
                </a:path>
                <a:path w="2786379" h="102870">
                  <a:moveTo>
                    <a:pt x="2080260" y="87249"/>
                  </a:moveTo>
                  <a:lnTo>
                    <a:pt x="2065020" y="87249"/>
                  </a:lnTo>
                  <a:lnTo>
                    <a:pt x="2065020" y="102489"/>
                  </a:lnTo>
                  <a:lnTo>
                    <a:pt x="2080260" y="102489"/>
                  </a:lnTo>
                  <a:lnTo>
                    <a:pt x="2080260" y="87249"/>
                  </a:lnTo>
                  <a:close/>
                </a:path>
                <a:path w="2786379" h="102870">
                  <a:moveTo>
                    <a:pt x="2119884" y="87249"/>
                  </a:moveTo>
                  <a:lnTo>
                    <a:pt x="2104644" y="87249"/>
                  </a:lnTo>
                  <a:lnTo>
                    <a:pt x="2104644" y="102489"/>
                  </a:lnTo>
                  <a:lnTo>
                    <a:pt x="2119884" y="102489"/>
                  </a:lnTo>
                  <a:lnTo>
                    <a:pt x="2119884" y="87249"/>
                  </a:lnTo>
                  <a:close/>
                </a:path>
                <a:path w="2786379" h="102870">
                  <a:moveTo>
                    <a:pt x="2159495" y="87249"/>
                  </a:moveTo>
                  <a:lnTo>
                    <a:pt x="2144268" y="87249"/>
                  </a:lnTo>
                  <a:lnTo>
                    <a:pt x="2144268" y="102489"/>
                  </a:lnTo>
                  <a:lnTo>
                    <a:pt x="2159495" y="102489"/>
                  </a:lnTo>
                  <a:lnTo>
                    <a:pt x="2159495" y="87249"/>
                  </a:lnTo>
                  <a:close/>
                </a:path>
                <a:path w="2786379" h="102870">
                  <a:moveTo>
                    <a:pt x="2199132" y="87249"/>
                  </a:moveTo>
                  <a:lnTo>
                    <a:pt x="2183879" y="87249"/>
                  </a:lnTo>
                  <a:lnTo>
                    <a:pt x="2183879" y="102489"/>
                  </a:lnTo>
                  <a:lnTo>
                    <a:pt x="2199132" y="102489"/>
                  </a:lnTo>
                  <a:lnTo>
                    <a:pt x="2199132" y="87249"/>
                  </a:lnTo>
                  <a:close/>
                </a:path>
                <a:path w="2786379" h="102870">
                  <a:moveTo>
                    <a:pt x="2238743" y="87249"/>
                  </a:moveTo>
                  <a:lnTo>
                    <a:pt x="2223516" y="87249"/>
                  </a:lnTo>
                  <a:lnTo>
                    <a:pt x="2223516" y="102489"/>
                  </a:lnTo>
                  <a:lnTo>
                    <a:pt x="2238743" y="102489"/>
                  </a:lnTo>
                  <a:lnTo>
                    <a:pt x="2238743" y="87249"/>
                  </a:lnTo>
                  <a:close/>
                </a:path>
                <a:path w="2786379" h="102870">
                  <a:moveTo>
                    <a:pt x="2278380" y="87249"/>
                  </a:moveTo>
                  <a:lnTo>
                    <a:pt x="2263127" y="87249"/>
                  </a:lnTo>
                  <a:lnTo>
                    <a:pt x="2263127" y="102489"/>
                  </a:lnTo>
                  <a:lnTo>
                    <a:pt x="2278380" y="102489"/>
                  </a:lnTo>
                  <a:lnTo>
                    <a:pt x="2278380" y="87249"/>
                  </a:lnTo>
                  <a:close/>
                </a:path>
                <a:path w="2786379" h="102870">
                  <a:moveTo>
                    <a:pt x="2319528" y="87249"/>
                  </a:moveTo>
                  <a:lnTo>
                    <a:pt x="2304288" y="87249"/>
                  </a:lnTo>
                  <a:lnTo>
                    <a:pt x="2304288" y="102489"/>
                  </a:lnTo>
                  <a:lnTo>
                    <a:pt x="2319528" y="102489"/>
                  </a:lnTo>
                  <a:lnTo>
                    <a:pt x="2319528" y="87249"/>
                  </a:lnTo>
                  <a:close/>
                </a:path>
                <a:path w="2786379" h="102870">
                  <a:moveTo>
                    <a:pt x="2359152" y="87249"/>
                  </a:moveTo>
                  <a:lnTo>
                    <a:pt x="2343912" y="87249"/>
                  </a:lnTo>
                  <a:lnTo>
                    <a:pt x="2343912" y="102489"/>
                  </a:lnTo>
                  <a:lnTo>
                    <a:pt x="2359152" y="102489"/>
                  </a:lnTo>
                  <a:lnTo>
                    <a:pt x="2359152" y="87249"/>
                  </a:lnTo>
                  <a:close/>
                </a:path>
                <a:path w="2786379" h="102870">
                  <a:moveTo>
                    <a:pt x="2398776" y="87249"/>
                  </a:moveTo>
                  <a:lnTo>
                    <a:pt x="2383536" y="87249"/>
                  </a:lnTo>
                  <a:lnTo>
                    <a:pt x="2383536" y="102489"/>
                  </a:lnTo>
                  <a:lnTo>
                    <a:pt x="2398776" y="102489"/>
                  </a:lnTo>
                  <a:lnTo>
                    <a:pt x="2398776" y="87249"/>
                  </a:lnTo>
                  <a:close/>
                </a:path>
                <a:path w="2786379" h="102870">
                  <a:moveTo>
                    <a:pt x="2438400" y="87249"/>
                  </a:moveTo>
                  <a:lnTo>
                    <a:pt x="2423160" y="87249"/>
                  </a:lnTo>
                  <a:lnTo>
                    <a:pt x="2423160" y="102489"/>
                  </a:lnTo>
                  <a:lnTo>
                    <a:pt x="2438400" y="102489"/>
                  </a:lnTo>
                  <a:lnTo>
                    <a:pt x="2438400" y="87249"/>
                  </a:lnTo>
                  <a:close/>
                </a:path>
                <a:path w="2786379" h="102870">
                  <a:moveTo>
                    <a:pt x="2478011" y="87249"/>
                  </a:moveTo>
                  <a:lnTo>
                    <a:pt x="2462784" y="87249"/>
                  </a:lnTo>
                  <a:lnTo>
                    <a:pt x="2462784" y="102489"/>
                  </a:lnTo>
                  <a:lnTo>
                    <a:pt x="2478011" y="102489"/>
                  </a:lnTo>
                  <a:lnTo>
                    <a:pt x="2478011" y="87249"/>
                  </a:lnTo>
                  <a:close/>
                </a:path>
                <a:path w="2786379" h="102870">
                  <a:moveTo>
                    <a:pt x="2517648" y="87249"/>
                  </a:moveTo>
                  <a:lnTo>
                    <a:pt x="2502395" y="87249"/>
                  </a:lnTo>
                  <a:lnTo>
                    <a:pt x="2502395" y="102489"/>
                  </a:lnTo>
                  <a:lnTo>
                    <a:pt x="2517648" y="102489"/>
                  </a:lnTo>
                  <a:lnTo>
                    <a:pt x="2517648" y="87249"/>
                  </a:lnTo>
                  <a:close/>
                </a:path>
                <a:path w="2786379" h="102870">
                  <a:moveTo>
                    <a:pt x="2557272" y="87249"/>
                  </a:moveTo>
                  <a:lnTo>
                    <a:pt x="2542032" y="87249"/>
                  </a:lnTo>
                  <a:lnTo>
                    <a:pt x="2542032" y="102489"/>
                  </a:lnTo>
                  <a:lnTo>
                    <a:pt x="2557272" y="102489"/>
                  </a:lnTo>
                  <a:lnTo>
                    <a:pt x="2557272" y="87249"/>
                  </a:lnTo>
                  <a:close/>
                </a:path>
                <a:path w="2786379" h="102870">
                  <a:moveTo>
                    <a:pt x="2596896" y="87249"/>
                  </a:moveTo>
                  <a:lnTo>
                    <a:pt x="2581656" y="87249"/>
                  </a:lnTo>
                  <a:lnTo>
                    <a:pt x="2581656" y="102489"/>
                  </a:lnTo>
                  <a:lnTo>
                    <a:pt x="2596896" y="102489"/>
                  </a:lnTo>
                  <a:lnTo>
                    <a:pt x="2596896" y="87249"/>
                  </a:lnTo>
                  <a:close/>
                </a:path>
                <a:path w="2786379" h="102870">
                  <a:moveTo>
                    <a:pt x="2636520" y="87249"/>
                  </a:moveTo>
                  <a:lnTo>
                    <a:pt x="2621280" y="87249"/>
                  </a:lnTo>
                  <a:lnTo>
                    <a:pt x="2621280" y="102489"/>
                  </a:lnTo>
                  <a:lnTo>
                    <a:pt x="2636520" y="102489"/>
                  </a:lnTo>
                  <a:lnTo>
                    <a:pt x="2636520" y="87249"/>
                  </a:lnTo>
                  <a:close/>
                </a:path>
                <a:path w="2786379" h="102870">
                  <a:moveTo>
                    <a:pt x="2676144" y="87249"/>
                  </a:moveTo>
                  <a:lnTo>
                    <a:pt x="2660904" y="87249"/>
                  </a:lnTo>
                  <a:lnTo>
                    <a:pt x="2660904" y="102489"/>
                  </a:lnTo>
                  <a:lnTo>
                    <a:pt x="2676144" y="102489"/>
                  </a:lnTo>
                  <a:lnTo>
                    <a:pt x="2676144" y="87249"/>
                  </a:lnTo>
                  <a:close/>
                </a:path>
                <a:path w="2786379" h="102870">
                  <a:moveTo>
                    <a:pt x="2715768" y="87249"/>
                  </a:moveTo>
                  <a:lnTo>
                    <a:pt x="2700528" y="87249"/>
                  </a:lnTo>
                  <a:lnTo>
                    <a:pt x="2700528" y="102489"/>
                  </a:lnTo>
                  <a:lnTo>
                    <a:pt x="2715768" y="102489"/>
                  </a:lnTo>
                  <a:lnTo>
                    <a:pt x="2715768" y="87249"/>
                  </a:lnTo>
                  <a:close/>
                </a:path>
                <a:path w="2786379" h="102870">
                  <a:moveTo>
                    <a:pt x="2785859" y="0"/>
                  </a:moveTo>
                  <a:lnTo>
                    <a:pt x="2778239" y="0"/>
                  </a:lnTo>
                  <a:lnTo>
                    <a:pt x="2772143" y="9144"/>
                  </a:lnTo>
                  <a:lnTo>
                    <a:pt x="2767571" y="13716"/>
                  </a:lnTo>
                  <a:lnTo>
                    <a:pt x="2755290" y="22860"/>
                  </a:lnTo>
                  <a:lnTo>
                    <a:pt x="2749194" y="25996"/>
                  </a:lnTo>
                  <a:lnTo>
                    <a:pt x="2749194" y="38188"/>
                  </a:lnTo>
                  <a:lnTo>
                    <a:pt x="2752242" y="36664"/>
                  </a:lnTo>
                  <a:lnTo>
                    <a:pt x="2756903" y="33616"/>
                  </a:lnTo>
                  <a:lnTo>
                    <a:pt x="2761475" y="32092"/>
                  </a:lnTo>
                  <a:lnTo>
                    <a:pt x="2767571" y="29044"/>
                  </a:lnTo>
                  <a:lnTo>
                    <a:pt x="2773667" y="22860"/>
                  </a:lnTo>
                  <a:lnTo>
                    <a:pt x="2773667" y="102196"/>
                  </a:lnTo>
                  <a:lnTo>
                    <a:pt x="2785859" y="102196"/>
                  </a:lnTo>
                  <a:lnTo>
                    <a:pt x="2785859" y="0"/>
                  </a:lnTo>
                  <a:close/>
                </a:path>
              </a:pathLst>
            </a:custGeom>
            <a:solidFill>
              <a:srgbClr val="000000"/>
            </a:solidFill>
          </p:spPr>
          <p:txBody>
            <a:bodyPr wrap="square" lIns="0" tIns="0" rIns="0" bIns="0" rtlCol="0"/>
            <a:lstStyle/>
            <a:p>
              <a:endParaRPr/>
            </a:p>
          </p:txBody>
        </p:sp>
        <p:pic>
          <p:nvPicPr>
            <p:cNvPr id="164" name="object 164"/>
            <p:cNvPicPr/>
            <p:nvPr/>
          </p:nvPicPr>
          <p:blipFill>
            <a:blip r:embed="rId65" cstate="print"/>
            <a:stretch>
              <a:fillRect/>
            </a:stretch>
          </p:blipFill>
          <p:spPr>
            <a:xfrm>
              <a:off x="6679787" y="6055995"/>
              <a:ext cx="65627" cy="103727"/>
            </a:xfrm>
            <a:prstGeom prst="rect">
              <a:avLst/>
            </a:prstGeom>
          </p:spPr>
        </p:pic>
      </p:grpSp>
      <p:grpSp>
        <p:nvGrpSpPr>
          <p:cNvPr id="165" name="object 165"/>
          <p:cNvGrpSpPr/>
          <p:nvPr/>
        </p:nvGrpSpPr>
        <p:grpSpPr>
          <a:xfrm>
            <a:off x="1379791" y="6292500"/>
            <a:ext cx="299720" cy="104139"/>
            <a:chOff x="1379791" y="6292500"/>
            <a:chExt cx="299720" cy="104139"/>
          </a:xfrm>
        </p:grpSpPr>
        <p:pic>
          <p:nvPicPr>
            <p:cNvPr id="166" name="object 166"/>
            <p:cNvPicPr/>
            <p:nvPr/>
          </p:nvPicPr>
          <p:blipFill>
            <a:blip r:embed="rId70" cstate="print"/>
            <a:stretch>
              <a:fillRect/>
            </a:stretch>
          </p:blipFill>
          <p:spPr>
            <a:xfrm>
              <a:off x="1379791" y="6292500"/>
              <a:ext cx="65627" cy="103727"/>
            </a:xfrm>
            <a:prstGeom prst="rect">
              <a:avLst/>
            </a:prstGeom>
          </p:spPr>
        </p:pic>
        <p:sp>
          <p:nvSpPr>
            <p:cNvPr id="167" name="object 167"/>
            <p:cNvSpPr/>
            <p:nvPr/>
          </p:nvSpPr>
          <p:spPr>
            <a:xfrm>
              <a:off x="1464551" y="6292506"/>
              <a:ext cx="214629" cy="102235"/>
            </a:xfrm>
            <a:custGeom>
              <a:avLst/>
              <a:gdLst/>
              <a:ahLst/>
              <a:cxnLst/>
              <a:rect l="l" t="t" r="r" b="b"/>
              <a:pathLst>
                <a:path w="214630" h="102235">
                  <a:moveTo>
                    <a:pt x="15252" y="86969"/>
                  </a:moveTo>
                  <a:lnTo>
                    <a:pt x="0" y="86969"/>
                  </a:lnTo>
                  <a:lnTo>
                    <a:pt x="0" y="102196"/>
                  </a:lnTo>
                  <a:lnTo>
                    <a:pt x="15252" y="102196"/>
                  </a:lnTo>
                  <a:lnTo>
                    <a:pt x="15252" y="86969"/>
                  </a:lnTo>
                  <a:close/>
                </a:path>
                <a:path w="214630" h="102235">
                  <a:moveTo>
                    <a:pt x="78587" y="0"/>
                  </a:moveTo>
                  <a:lnTo>
                    <a:pt x="70967" y="0"/>
                  </a:lnTo>
                  <a:lnTo>
                    <a:pt x="69443" y="4572"/>
                  </a:lnTo>
                  <a:lnTo>
                    <a:pt x="60299" y="13716"/>
                  </a:lnTo>
                  <a:lnTo>
                    <a:pt x="48006" y="22860"/>
                  </a:lnTo>
                  <a:lnTo>
                    <a:pt x="41910" y="25908"/>
                  </a:lnTo>
                  <a:lnTo>
                    <a:pt x="41910" y="38188"/>
                  </a:lnTo>
                  <a:lnTo>
                    <a:pt x="44958" y="36664"/>
                  </a:lnTo>
                  <a:lnTo>
                    <a:pt x="49530" y="33616"/>
                  </a:lnTo>
                  <a:lnTo>
                    <a:pt x="54102" y="32092"/>
                  </a:lnTo>
                  <a:lnTo>
                    <a:pt x="60299" y="29044"/>
                  </a:lnTo>
                  <a:lnTo>
                    <a:pt x="66395" y="22860"/>
                  </a:lnTo>
                  <a:lnTo>
                    <a:pt x="66395" y="102196"/>
                  </a:lnTo>
                  <a:lnTo>
                    <a:pt x="78587" y="102196"/>
                  </a:lnTo>
                  <a:lnTo>
                    <a:pt x="78587" y="0"/>
                  </a:lnTo>
                  <a:close/>
                </a:path>
                <a:path w="214630" h="102235">
                  <a:moveTo>
                    <a:pt x="132588" y="86969"/>
                  </a:moveTo>
                  <a:lnTo>
                    <a:pt x="117360" y="86969"/>
                  </a:lnTo>
                  <a:lnTo>
                    <a:pt x="117360" y="102196"/>
                  </a:lnTo>
                  <a:lnTo>
                    <a:pt x="132588" y="102196"/>
                  </a:lnTo>
                  <a:lnTo>
                    <a:pt x="132588" y="86969"/>
                  </a:lnTo>
                  <a:close/>
                </a:path>
                <a:path w="214630" h="102235">
                  <a:moveTo>
                    <a:pt x="214503" y="21336"/>
                  </a:moveTo>
                  <a:lnTo>
                    <a:pt x="211366" y="13716"/>
                  </a:lnTo>
                  <a:lnTo>
                    <a:pt x="200698" y="3048"/>
                  </a:lnTo>
                  <a:lnTo>
                    <a:pt x="193078" y="0"/>
                  </a:lnTo>
                  <a:lnTo>
                    <a:pt x="174790" y="0"/>
                  </a:lnTo>
                  <a:lnTo>
                    <a:pt x="150304" y="30581"/>
                  </a:lnTo>
                  <a:lnTo>
                    <a:pt x="164122" y="30581"/>
                  </a:lnTo>
                  <a:lnTo>
                    <a:pt x="164122" y="24384"/>
                  </a:lnTo>
                  <a:lnTo>
                    <a:pt x="165646" y="19812"/>
                  </a:lnTo>
                  <a:lnTo>
                    <a:pt x="173266" y="12192"/>
                  </a:lnTo>
                  <a:lnTo>
                    <a:pt x="177838" y="10668"/>
                  </a:lnTo>
                  <a:lnTo>
                    <a:pt x="188506" y="10668"/>
                  </a:lnTo>
                  <a:lnTo>
                    <a:pt x="193078" y="12192"/>
                  </a:lnTo>
                  <a:lnTo>
                    <a:pt x="197650" y="15240"/>
                  </a:lnTo>
                  <a:lnTo>
                    <a:pt x="200698" y="19812"/>
                  </a:lnTo>
                  <a:lnTo>
                    <a:pt x="202222" y="22860"/>
                  </a:lnTo>
                  <a:lnTo>
                    <a:pt x="202222" y="33629"/>
                  </a:lnTo>
                  <a:lnTo>
                    <a:pt x="200698" y="38201"/>
                  </a:lnTo>
                  <a:lnTo>
                    <a:pt x="196126" y="42773"/>
                  </a:lnTo>
                  <a:lnTo>
                    <a:pt x="193001" y="47383"/>
                  </a:lnTo>
                  <a:lnTo>
                    <a:pt x="188315" y="52298"/>
                  </a:lnTo>
                  <a:lnTo>
                    <a:pt x="182194" y="57772"/>
                  </a:lnTo>
                  <a:lnTo>
                    <a:pt x="174790" y="64109"/>
                  </a:lnTo>
                  <a:lnTo>
                    <a:pt x="167170" y="70205"/>
                  </a:lnTo>
                  <a:lnTo>
                    <a:pt x="158026" y="79349"/>
                  </a:lnTo>
                  <a:lnTo>
                    <a:pt x="151828" y="88493"/>
                  </a:lnTo>
                  <a:lnTo>
                    <a:pt x="150304" y="93065"/>
                  </a:lnTo>
                  <a:lnTo>
                    <a:pt x="148780" y="96113"/>
                  </a:lnTo>
                  <a:lnTo>
                    <a:pt x="148780" y="102209"/>
                  </a:lnTo>
                  <a:lnTo>
                    <a:pt x="214503" y="102209"/>
                  </a:lnTo>
                  <a:lnTo>
                    <a:pt x="214503" y="90017"/>
                  </a:lnTo>
                  <a:lnTo>
                    <a:pt x="165646" y="90017"/>
                  </a:lnTo>
                  <a:lnTo>
                    <a:pt x="167170" y="86969"/>
                  </a:lnTo>
                  <a:lnTo>
                    <a:pt x="177838" y="76301"/>
                  </a:lnTo>
                  <a:lnTo>
                    <a:pt x="185458" y="70205"/>
                  </a:lnTo>
                  <a:lnTo>
                    <a:pt x="194602" y="62585"/>
                  </a:lnTo>
                  <a:lnTo>
                    <a:pt x="208318" y="48869"/>
                  </a:lnTo>
                  <a:lnTo>
                    <a:pt x="211366" y="44297"/>
                  </a:lnTo>
                  <a:lnTo>
                    <a:pt x="212979" y="41249"/>
                  </a:lnTo>
                  <a:lnTo>
                    <a:pt x="214503" y="36677"/>
                  </a:lnTo>
                  <a:lnTo>
                    <a:pt x="214503" y="21336"/>
                  </a:lnTo>
                  <a:close/>
                </a:path>
              </a:pathLst>
            </a:custGeom>
            <a:solidFill>
              <a:srgbClr val="000000"/>
            </a:solidFill>
          </p:spPr>
          <p:txBody>
            <a:bodyPr wrap="square" lIns="0" tIns="0" rIns="0" bIns="0" rtlCol="0"/>
            <a:lstStyle/>
            <a:p>
              <a:endParaRPr/>
            </a:p>
          </p:txBody>
        </p:sp>
      </p:grpSp>
      <p:pic>
        <p:nvPicPr>
          <p:cNvPr id="168" name="object 168"/>
          <p:cNvPicPr/>
          <p:nvPr/>
        </p:nvPicPr>
        <p:blipFill>
          <a:blip r:embed="rId71" cstate="print"/>
          <a:stretch>
            <a:fillRect/>
          </a:stretch>
        </p:blipFill>
        <p:spPr>
          <a:xfrm>
            <a:off x="1944624" y="6294024"/>
            <a:ext cx="1276159" cy="129730"/>
          </a:xfrm>
          <a:prstGeom prst="rect">
            <a:avLst/>
          </a:prstGeom>
        </p:spPr>
      </p:pic>
      <p:grpSp>
        <p:nvGrpSpPr>
          <p:cNvPr id="169" name="object 169"/>
          <p:cNvGrpSpPr/>
          <p:nvPr/>
        </p:nvGrpSpPr>
        <p:grpSpPr>
          <a:xfrm>
            <a:off x="3265932" y="6292500"/>
            <a:ext cx="3460115" cy="102235"/>
            <a:chOff x="3265932" y="6292500"/>
            <a:chExt cx="3460115" cy="102235"/>
          </a:xfrm>
        </p:grpSpPr>
        <p:sp>
          <p:nvSpPr>
            <p:cNvPr id="170" name="object 170"/>
            <p:cNvSpPr/>
            <p:nvPr/>
          </p:nvSpPr>
          <p:spPr>
            <a:xfrm>
              <a:off x="3265932" y="6379476"/>
              <a:ext cx="2795270" cy="15240"/>
            </a:xfrm>
            <a:custGeom>
              <a:avLst/>
              <a:gdLst/>
              <a:ahLst/>
              <a:cxnLst/>
              <a:rect l="l" t="t" r="r" b="b"/>
              <a:pathLst>
                <a:path w="2795270" h="15239">
                  <a:moveTo>
                    <a:pt x="15240" y="0"/>
                  </a:moveTo>
                  <a:lnTo>
                    <a:pt x="0" y="0"/>
                  </a:lnTo>
                  <a:lnTo>
                    <a:pt x="0" y="15240"/>
                  </a:lnTo>
                  <a:lnTo>
                    <a:pt x="15240" y="15240"/>
                  </a:lnTo>
                  <a:lnTo>
                    <a:pt x="15240" y="0"/>
                  </a:lnTo>
                  <a:close/>
                </a:path>
                <a:path w="2795270" h="15239">
                  <a:moveTo>
                    <a:pt x="54864" y="0"/>
                  </a:moveTo>
                  <a:lnTo>
                    <a:pt x="39624" y="0"/>
                  </a:lnTo>
                  <a:lnTo>
                    <a:pt x="39624" y="15240"/>
                  </a:lnTo>
                  <a:lnTo>
                    <a:pt x="54864" y="15240"/>
                  </a:lnTo>
                  <a:lnTo>
                    <a:pt x="54864" y="0"/>
                  </a:lnTo>
                  <a:close/>
                </a:path>
                <a:path w="2795270" h="15239">
                  <a:moveTo>
                    <a:pt x="96012" y="0"/>
                  </a:moveTo>
                  <a:lnTo>
                    <a:pt x="80759" y="0"/>
                  </a:lnTo>
                  <a:lnTo>
                    <a:pt x="80759" y="15240"/>
                  </a:lnTo>
                  <a:lnTo>
                    <a:pt x="96012" y="15240"/>
                  </a:lnTo>
                  <a:lnTo>
                    <a:pt x="96012" y="0"/>
                  </a:lnTo>
                  <a:close/>
                </a:path>
                <a:path w="2795270" h="15239">
                  <a:moveTo>
                    <a:pt x="135636" y="0"/>
                  </a:moveTo>
                  <a:lnTo>
                    <a:pt x="120383" y="0"/>
                  </a:lnTo>
                  <a:lnTo>
                    <a:pt x="120383" y="15240"/>
                  </a:lnTo>
                  <a:lnTo>
                    <a:pt x="135636" y="15240"/>
                  </a:lnTo>
                  <a:lnTo>
                    <a:pt x="135636" y="0"/>
                  </a:lnTo>
                  <a:close/>
                </a:path>
                <a:path w="2795270" h="15239">
                  <a:moveTo>
                    <a:pt x="175260" y="0"/>
                  </a:moveTo>
                  <a:lnTo>
                    <a:pt x="160020" y="0"/>
                  </a:lnTo>
                  <a:lnTo>
                    <a:pt x="160020" y="15240"/>
                  </a:lnTo>
                  <a:lnTo>
                    <a:pt x="175260" y="15240"/>
                  </a:lnTo>
                  <a:lnTo>
                    <a:pt x="175260" y="0"/>
                  </a:lnTo>
                  <a:close/>
                </a:path>
                <a:path w="2795270" h="15239">
                  <a:moveTo>
                    <a:pt x="214884" y="0"/>
                  </a:moveTo>
                  <a:lnTo>
                    <a:pt x="199644" y="0"/>
                  </a:lnTo>
                  <a:lnTo>
                    <a:pt x="199644" y="15240"/>
                  </a:lnTo>
                  <a:lnTo>
                    <a:pt x="214884" y="15240"/>
                  </a:lnTo>
                  <a:lnTo>
                    <a:pt x="214884" y="0"/>
                  </a:lnTo>
                  <a:close/>
                </a:path>
                <a:path w="2795270" h="15239">
                  <a:moveTo>
                    <a:pt x="254508" y="0"/>
                  </a:moveTo>
                  <a:lnTo>
                    <a:pt x="239268" y="0"/>
                  </a:lnTo>
                  <a:lnTo>
                    <a:pt x="239268" y="15240"/>
                  </a:lnTo>
                  <a:lnTo>
                    <a:pt x="254508" y="15240"/>
                  </a:lnTo>
                  <a:lnTo>
                    <a:pt x="254508" y="0"/>
                  </a:lnTo>
                  <a:close/>
                </a:path>
                <a:path w="2795270" h="15239">
                  <a:moveTo>
                    <a:pt x="294132" y="0"/>
                  </a:moveTo>
                  <a:lnTo>
                    <a:pt x="278892" y="0"/>
                  </a:lnTo>
                  <a:lnTo>
                    <a:pt x="278892" y="15240"/>
                  </a:lnTo>
                  <a:lnTo>
                    <a:pt x="294132" y="15240"/>
                  </a:lnTo>
                  <a:lnTo>
                    <a:pt x="294132" y="0"/>
                  </a:lnTo>
                  <a:close/>
                </a:path>
                <a:path w="2795270" h="15239">
                  <a:moveTo>
                    <a:pt x="333756" y="0"/>
                  </a:moveTo>
                  <a:lnTo>
                    <a:pt x="318516" y="0"/>
                  </a:lnTo>
                  <a:lnTo>
                    <a:pt x="318516" y="15240"/>
                  </a:lnTo>
                  <a:lnTo>
                    <a:pt x="333756" y="15240"/>
                  </a:lnTo>
                  <a:lnTo>
                    <a:pt x="333756" y="0"/>
                  </a:lnTo>
                  <a:close/>
                </a:path>
                <a:path w="2795270" h="15239">
                  <a:moveTo>
                    <a:pt x="373367" y="0"/>
                  </a:moveTo>
                  <a:lnTo>
                    <a:pt x="358140" y="0"/>
                  </a:lnTo>
                  <a:lnTo>
                    <a:pt x="358140" y="15240"/>
                  </a:lnTo>
                  <a:lnTo>
                    <a:pt x="373367" y="15240"/>
                  </a:lnTo>
                  <a:lnTo>
                    <a:pt x="373367" y="0"/>
                  </a:lnTo>
                  <a:close/>
                </a:path>
                <a:path w="2795270" h="15239">
                  <a:moveTo>
                    <a:pt x="413004" y="0"/>
                  </a:moveTo>
                  <a:lnTo>
                    <a:pt x="397764" y="0"/>
                  </a:lnTo>
                  <a:lnTo>
                    <a:pt x="397764" y="15240"/>
                  </a:lnTo>
                  <a:lnTo>
                    <a:pt x="413004" y="15240"/>
                  </a:lnTo>
                  <a:lnTo>
                    <a:pt x="413004" y="0"/>
                  </a:lnTo>
                  <a:close/>
                </a:path>
                <a:path w="2795270" h="15239">
                  <a:moveTo>
                    <a:pt x="452628" y="0"/>
                  </a:moveTo>
                  <a:lnTo>
                    <a:pt x="437375" y="0"/>
                  </a:lnTo>
                  <a:lnTo>
                    <a:pt x="437375" y="15240"/>
                  </a:lnTo>
                  <a:lnTo>
                    <a:pt x="452628" y="15240"/>
                  </a:lnTo>
                  <a:lnTo>
                    <a:pt x="452628" y="0"/>
                  </a:lnTo>
                  <a:close/>
                </a:path>
                <a:path w="2795270" h="15239">
                  <a:moveTo>
                    <a:pt x="492252" y="0"/>
                  </a:moveTo>
                  <a:lnTo>
                    <a:pt x="477012" y="0"/>
                  </a:lnTo>
                  <a:lnTo>
                    <a:pt x="477012" y="15240"/>
                  </a:lnTo>
                  <a:lnTo>
                    <a:pt x="492252" y="15240"/>
                  </a:lnTo>
                  <a:lnTo>
                    <a:pt x="492252" y="0"/>
                  </a:lnTo>
                  <a:close/>
                </a:path>
                <a:path w="2795270" h="15239">
                  <a:moveTo>
                    <a:pt x="531876" y="0"/>
                  </a:moveTo>
                  <a:lnTo>
                    <a:pt x="516636" y="0"/>
                  </a:lnTo>
                  <a:lnTo>
                    <a:pt x="516636" y="15240"/>
                  </a:lnTo>
                  <a:lnTo>
                    <a:pt x="531876" y="15240"/>
                  </a:lnTo>
                  <a:lnTo>
                    <a:pt x="531876" y="0"/>
                  </a:lnTo>
                  <a:close/>
                </a:path>
                <a:path w="2795270" h="15239">
                  <a:moveTo>
                    <a:pt x="571500" y="0"/>
                  </a:moveTo>
                  <a:lnTo>
                    <a:pt x="556260" y="0"/>
                  </a:lnTo>
                  <a:lnTo>
                    <a:pt x="556260" y="15240"/>
                  </a:lnTo>
                  <a:lnTo>
                    <a:pt x="571500" y="15240"/>
                  </a:lnTo>
                  <a:lnTo>
                    <a:pt x="571500" y="0"/>
                  </a:lnTo>
                  <a:close/>
                </a:path>
                <a:path w="2795270" h="15239">
                  <a:moveTo>
                    <a:pt x="611124" y="0"/>
                  </a:moveTo>
                  <a:lnTo>
                    <a:pt x="595884" y="0"/>
                  </a:lnTo>
                  <a:lnTo>
                    <a:pt x="595884" y="15240"/>
                  </a:lnTo>
                  <a:lnTo>
                    <a:pt x="611124" y="15240"/>
                  </a:lnTo>
                  <a:lnTo>
                    <a:pt x="611124" y="0"/>
                  </a:lnTo>
                  <a:close/>
                </a:path>
                <a:path w="2795270" h="15239">
                  <a:moveTo>
                    <a:pt x="650748" y="0"/>
                  </a:moveTo>
                  <a:lnTo>
                    <a:pt x="635508" y="0"/>
                  </a:lnTo>
                  <a:lnTo>
                    <a:pt x="635508" y="15240"/>
                  </a:lnTo>
                  <a:lnTo>
                    <a:pt x="650748" y="15240"/>
                  </a:lnTo>
                  <a:lnTo>
                    <a:pt x="650748" y="0"/>
                  </a:lnTo>
                  <a:close/>
                </a:path>
                <a:path w="2795270" h="15239">
                  <a:moveTo>
                    <a:pt x="690359" y="0"/>
                  </a:moveTo>
                  <a:lnTo>
                    <a:pt x="675132" y="0"/>
                  </a:lnTo>
                  <a:lnTo>
                    <a:pt x="675132" y="15240"/>
                  </a:lnTo>
                  <a:lnTo>
                    <a:pt x="690359" y="15240"/>
                  </a:lnTo>
                  <a:lnTo>
                    <a:pt x="690359" y="0"/>
                  </a:lnTo>
                  <a:close/>
                </a:path>
                <a:path w="2795270" h="15239">
                  <a:moveTo>
                    <a:pt x="729996" y="0"/>
                  </a:moveTo>
                  <a:lnTo>
                    <a:pt x="714756" y="0"/>
                  </a:lnTo>
                  <a:lnTo>
                    <a:pt x="714756" y="15240"/>
                  </a:lnTo>
                  <a:lnTo>
                    <a:pt x="729996" y="15240"/>
                  </a:lnTo>
                  <a:lnTo>
                    <a:pt x="729996" y="0"/>
                  </a:lnTo>
                  <a:close/>
                </a:path>
                <a:path w="2795270" h="15239">
                  <a:moveTo>
                    <a:pt x="769620" y="0"/>
                  </a:moveTo>
                  <a:lnTo>
                    <a:pt x="754367" y="0"/>
                  </a:lnTo>
                  <a:lnTo>
                    <a:pt x="754367" y="15240"/>
                  </a:lnTo>
                  <a:lnTo>
                    <a:pt x="769620" y="15240"/>
                  </a:lnTo>
                  <a:lnTo>
                    <a:pt x="769620" y="0"/>
                  </a:lnTo>
                  <a:close/>
                </a:path>
                <a:path w="2795270" h="15239">
                  <a:moveTo>
                    <a:pt x="809244" y="0"/>
                  </a:moveTo>
                  <a:lnTo>
                    <a:pt x="794004" y="0"/>
                  </a:lnTo>
                  <a:lnTo>
                    <a:pt x="794004" y="15240"/>
                  </a:lnTo>
                  <a:lnTo>
                    <a:pt x="809244" y="15240"/>
                  </a:lnTo>
                  <a:lnTo>
                    <a:pt x="809244" y="0"/>
                  </a:lnTo>
                  <a:close/>
                </a:path>
                <a:path w="2795270" h="15239">
                  <a:moveTo>
                    <a:pt x="848868" y="0"/>
                  </a:moveTo>
                  <a:lnTo>
                    <a:pt x="833628" y="0"/>
                  </a:lnTo>
                  <a:lnTo>
                    <a:pt x="833628" y="15240"/>
                  </a:lnTo>
                  <a:lnTo>
                    <a:pt x="848868" y="15240"/>
                  </a:lnTo>
                  <a:lnTo>
                    <a:pt x="848868" y="0"/>
                  </a:lnTo>
                  <a:close/>
                </a:path>
                <a:path w="2795270" h="15239">
                  <a:moveTo>
                    <a:pt x="888492" y="0"/>
                  </a:moveTo>
                  <a:lnTo>
                    <a:pt x="873252" y="0"/>
                  </a:lnTo>
                  <a:lnTo>
                    <a:pt x="873252" y="15240"/>
                  </a:lnTo>
                  <a:lnTo>
                    <a:pt x="888492" y="15240"/>
                  </a:lnTo>
                  <a:lnTo>
                    <a:pt x="888492" y="0"/>
                  </a:lnTo>
                  <a:close/>
                </a:path>
                <a:path w="2795270" h="15239">
                  <a:moveTo>
                    <a:pt x="928116" y="0"/>
                  </a:moveTo>
                  <a:lnTo>
                    <a:pt x="912876" y="0"/>
                  </a:lnTo>
                  <a:lnTo>
                    <a:pt x="912876" y="15240"/>
                  </a:lnTo>
                  <a:lnTo>
                    <a:pt x="928116" y="15240"/>
                  </a:lnTo>
                  <a:lnTo>
                    <a:pt x="928116" y="0"/>
                  </a:lnTo>
                  <a:close/>
                </a:path>
                <a:path w="2795270" h="15239">
                  <a:moveTo>
                    <a:pt x="967740" y="0"/>
                  </a:moveTo>
                  <a:lnTo>
                    <a:pt x="952500" y="0"/>
                  </a:lnTo>
                  <a:lnTo>
                    <a:pt x="952500" y="15240"/>
                  </a:lnTo>
                  <a:lnTo>
                    <a:pt x="967740" y="15240"/>
                  </a:lnTo>
                  <a:lnTo>
                    <a:pt x="967740" y="0"/>
                  </a:lnTo>
                  <a:close/>
                </a:path>
                <a:path w="2795270" h="15239">
                  <a:moveTo>
                    <a:pt x="1008888" y="0"/>
                  </a:moveTo>
                  <a:lnTo>
                    <a:pt x="992124" y="0"/>
                  </a:lnTo>
                  <a:lnTo>
                    <a:pt x="992124" y="15240"/>
                  </a:lnTo>
                  <a:lnTo>
                    <a:pt x="1008888" y="15240"/>
                  </a:lnTo>
                  <a:lnTo>
                    <a:pt x="1008888" y="0"/>
                  </a:lnTo>
                  <a:close/>
                </a:path>
                <a:path w="2795270" h="15239">
                  <a:moveTo>
                    <a:pt x="1048512" y="0"/>
                  </a:moveTo>
                  <a:lnTo>
                    <a:pt x="1033259" y="0"/>
                  </a:lnTo>
                  <a:lnTo>
                    <a:pt x="1033259" y="15240"/>
                  </a:lnTo>
                  <a:lnTo>
                    <a:pt x="1048512" y="15240"/>
                  </a:lnTo>
                  <a:lnTo>
                    <a:pt x="1048512" y="0"/>
                  </a:lnTo>
                  <a:close/>
                </a:path>
                <a:path w="2795270" h="15239">
                  <a:moveTo>
                    <a:pt x="1088136" y="0"/>
                  </a:moveTo>
                  <a:lnTo>
                    <a:pt x="1072896" y="0"/>
                  </a:lnTo>
                  <a:lnTo>
                    <a:pt x="1072896" y="15240"/>
                  </a:lnTo>
                  <a:lnTo>
                    <a:pt x="1088136" y="15240"/>
                  </a:lnTo>
                  <a:lnTo>
                    <a:pt x="1088136" y="0"/>
                  </a:lnTo>
                  <a:close/>
                </a:path>
                <a:path w="2795270" h="15239">
                  <a:moveTo>
                    <a:pt x="1127760" y="0"/>
                  </a:moveTo>
                  <a:lnTo>
                    <a:pt x="1112520" y="0"/>
                  </a:lnTo>
                  <a:lnTo>
                    <a:pt x="1112520" y="15240"/>
                  </a:lnTo>
                  <a:lnTo>
                    <a:pt x="1127760" y="15240"/>
                  </a:lnTo>
                  <a:lnTo>
                    <a:pt x="1127760" y="0"/>
                  </a:lnTo>
                  <a:close/>
                </a:path>
                <a:path w="2795270" h="15239">
                  <a:moveTo>
                    <a:pt x="1167384" y="0"/>
                  </a:moveTo>
                  <a:lnTo>
                    <a:pt x="1152144" y="0"/>
                  </a:lnTo>
                  <a:lnTo>
                    <a:pt x="1152144" y="15240"/>
                  </a:lnTo>
                  <a:lnTo>
                    <a:pt x="1167384" y="15240"/>
                  </a:lnTo>
                  <a:lnTo>
                    <a:pt x="1167384" y="0"/>
                  </a:lnTo>
                  <a:close/>
                </a:path>
                <a:path w="2795270" h="15239">
                  <a:moveTo>
                    <a:pt x="1207008" y="0"/>
                  </a:moveTo>
                  <a:lnTo>
                    <a:pt x="1191768" y="0"/>
                  </a:lnTo>
                  <a:lnTo>
                    <a:pt x="1191768" y="15240"/>
                  </a:lnTo>
                  <a:lnTo>
                    <a:pt x="1207008" y="15240"/>
                  </a:lnTo>
                  <a:lnTo>
                    <a:pt x="1207008" y="0"/>
                  </a:lnTo>
                  <a:close/>
                </a:path>
                <a:path w="2795270" h="15239">
                  <a:moveTo>
                    <a:pt x="1246632" y="0"/>
                  </a:moveTo>
                  <a:lnTo>
                    <a:pt x="1231392" y="0"/>
                  </a:lnTo>
                  <a:lnTo>
                    <a:pt x="1231392" y="15240"/>
                  </a:lnTo>
                  <a:lnTo>
                    <a:pt x="1246632" y="15240"/>
                  </a:lnTo>
                  <a:lnTo>
                    <a:pt x="1246632" y="0"/>
                  </a:lnTo>
                  <a:close/>
                </a:path>
                <a:path w="2795270" h="15239">
                  <a:moveTo>
                    <a:pt x="1287780" y="0"/>
                  </a:moveTo>
                  <a:lnTo>
                    <a:pt x="1272540" y="0"/>
                  </a:lnTo>
                  <a:lnTo>
                    <a:pt x="1272540" y="15240"/>
                  </a:lnTo>
                  <a:lnTo>
                    <a:pt x="1287780" y="15240"/>
                  </a:lnTo>
                  <a:lnTo>
                    <a:pt x="1287780" y="0"/>
                  </a:lnTo>
                  <a:close/>
                </a:path>
                <a:path w="2795270" h="15239">
                  <a:moveTo>
                    <a:pt x="1327404" y="0"/>
                  </a:moveTo>
                  <a:lnTo>
                    <a:pt x="1312164" y="0"/>
                  </a:lnTo>
                  <a:lnTo>
                    <a:pt x="1312164" y="15240"/>
                  </a:lnTo>
                  <a:lnTo>
                    <a:pt x="1327404" y="15240"/>
                  </a:lnTo>
                  <a:lnTo>
                    <a:pt x="1327404" y="0"/>
                  </a:lnTo>
                  <a:close/>
                </a:path>
                <a:path w="2795270" h="15239">
                  <a:moveTo>
                    <a:pt x="1367028" y="0"/>
                  </a:moveTo>
                  <a:lnTo>
                    <a:pt x="1351788" y="0"/>
                  </a:lnTo>
                  <a:lnTo>
                    <a:pt x="1351788" y="15240"/>
                  </a:lnTo>
                  <a:lnTo>
                    <a:pt x="1367028" y="15240"/>
                  </a:lnTo>
                  <a:lnTo>
                    <a:pt x="1367028" y="0"/>
                  </a:lnTo>
                  <a:close/>
                </a:path>
                <a:path w="2795270" h="15239">
                  <a:moveTo>
                    <a:pt x="1406652" y="0"/>
                  </a:moveTo>
                  <a:lnTo>
                    <a:pt x="1391412" y="0"/>
                  </a:lnTo>
                  <a:lnTo>
                    <a:pt x="1391412" y="15240"/>
                  </a:lnTo>
                  <a:lnTo>
                    <a:pt x="1406652" y="15240"/>
                  </a:lnTo>
                  <a:lnTo>
                    <a:pt x="1406652" y="0"/>
                  </a:lnTo>
                  <a:close/>
                </a:path>
                <a:path w="2795270" h="15239">
                  <a:moveTo>
                    <a:pt x="1446276" y="0"/>
                  </a:moveTo>
                  <a:lnTo>
                    <a:pt x="1431036" y="0"/>
                  </a:lnTo>
                  <a:lnTo>
                    <a:pt x="1431036" y="15240"/>
                  </a:lnTo>
                  <a:lnTo>
                    <a:pt x="1446276" y="15240"/>
                  </a:lnTo>
                  <a:lnTo>
                    <a:pt x="1446276" y="0"/>
                  </a:lnTo>
                  <a:close/>
                </a:path>
                <a:path w="2795270" h="15239">
                  <a:moveTo>
                    <a:pt x="1485900" y="0"/>
                  </a:moveTo>
                  <a:lnTo>
                    <a:pt x="1470660" y="0"/>
                  </a:lnTo>
                  <a:lnTo>
                    <a:pt x="1470660" y="15240"/>
                  </a:lnTo>
                  <a:lnTo>
                    <a:pt x="1485900" y="15240"/>
                  </a:lnTo>
                  <a:lnTo>
                    <a:pt x="1485900" y="0"/>
                  </a:lnTo>
                  <a:close/>
                </a:path>
                <a:path w="2795270" h="15239">
                  <a:moveTo>
                    <a:pt x="1525524" y="0"/>
                  </a:moveTo>
                  <a:lnTo>
                    <a:pt x="1510284" y="0"/>
                  </a:lnTo>
                  <a:lnTo>
                    <a:pt x="1510284" y="15240"/>
                  </a:lnTo>
                  <a:lnTo>
                    <a:pt x="1525524" y="15240"/>
                  </a:lnTo>
                  <a:lnTo>
                    <a:pt x="1525524" y="0"/>
                  </a:lnTo>
                  <a:close/>
                </a:path>
                <a:path w="2795270" h="15239">
                  <a:moveTo>
                    <a:pt x="1565148" y="0"/>
                  </a:moveTo>
                  <a:lnTo>
                    <a:pt x="1549908" y="0"/>
                  </a:lnTo>
                  <a:lnTo>
                    <a:pt x="1549908" y="15240"/>
                  </a:lnTo>
                  <a:lnTo>
                    <a:pt x="1565148" y="15240"/>
                  </a:lnTo>
                  <a:lnTo>
                    <a:pt x="1565148" y="0"/>
                  </a:lnTo>
                  <a:close/>
                </a:path>
                <a:path w="2795270" h="15239">
                  <a:moveTo>
                    <a:pt x="1604772" y="0"/>
                  </a:moveTo>
                  <a:lnTo>
                    <a:pt x="1589532" y="0"/>
                  </a:lnTo>
                  <a:lnTo>
                    <a:pt x="1589532" y="15240"/>
                  </a:lnTo>
                  <a:lnTo>
                    <a:pt x="1604772" y="15240"/>
                  </a:lnTo>
                  <a:lnTo>
                    <a:pt x="1604772" y="0"/>
                  </a:lnTo>
                  <a:close/>
                </a:path>
                <a:path w="2795270" h="15239">
                  <a:moveTo>
                    <a:pt x="1644396" y="0"/>
                  </a:moveTo>
                  <a:lnTo>
                    <a:pt x="1629143" y="0"/>
                  </a:lnTo>
                  <a:lnTo>
                    <a:pt x="1629143" y="15240"/>
                  </a:lnTo>
                  <a:lnTo>
                    <a:pt x="1644396" y="15240"/>
                  </a:lnTo>
                  <a:lnTo>
                    <a:pt x="1644396" y="0"/>
                  </a:lnTo>
                  <a:close/>
                </a:path>
                <a:path w="2795270" h="15239">
                  <a:moveTo>
                    <a:pt x="1684020" y="0"/>
                  </a:moveTo>
                  <a:lnTo>
                    <a:pt x="1668780" y="0"/>
                  </a:lnTo>
                  <a:lnTo>
                    <a:pt x="1668780" y="15240"/>
                  </a:lnTo>
                  <a:lnTo>
                    <a:pt x="1684020" y="15240"/>
                  </a:lnTo>
                  <a:lnTo>
                    <a:pt x="1684020" y="0"/>
                  </a:lnTo>
                  <a:close/>
                </a:path>
                <a:path w="2795270" h="15239">
                  <a:moveTo>
                    <a:pt x="1723644" y="0"/>
                  </a:moveTo>
                  <a:lnTo>
                    <a:pt x="1708404" y="0"/>
                  </a:lnTo>
                  <a:lnTo>
                    <a:pt x="1708404" y="15240"/>
                  </a:lnTo>
                  <a:lnTo>
                    <a:pt x="1723644" y="15240"/>
                  </a:lnTo>
                  <a:lnTo>
                    <a:pt x="1723644" y="0"/>
                  </a:lnTo>
                  <a:close/>
                </a:path>
                <a:path w="2795270" h="15239">
                  <a:moveTo>
                    <a:pt x="1763268" y="0"/>
                  </a:moveTo>
                  <a:lnTo>
                    <a:pt x="1748028" y="0"/>
                  </a:lnTo>
                  <a:lnTo>
                    <a:pt x="1748028" y="15240"/>
                  </a:lnTo>
                  <a:lnTo>
                    <a:pt x="1763268" y="15240"/>
                  </a:lnTo>
                  <a:lnTo>
                    <a:pt x="1763268" y="0"/>
                  </a:lnTo>
                  <a:close/>
                </a:path>
                <a:path w="2795270" h="15239">
                  <a:moveTo>
                    <a:pt x="1802879" y="0"/>
                  </a:moveTo>
                  <a:lnTo>
                    <a:pt x="1787652" y="0"/>
                  </a:lnTo>
                  <a:lnTo>
                    <a:pt x="1787652" y="15240"/>
                  </a:lnTo>
                  <a:lnTo>
                    <a:pt x="1802879" y="15240"/>
                  </a:lnTo>
                  <a:lnTo>
                    <a:pt x="1802879" y="0"/>
                  </a:lnTo>
                  <a:close/>
                </a:path>
                <a:path w="2795270" h="15239">
                  <a:moveTo>
                    <a:pt x="1842516" y="0"/>
                  </a:moveTo>
                  <a:lnTo>
                    <a:pt x="1827263" y="0"/>
                  </a:lnTo>
                  <a:lnTo>
                    <a:pt x="1827263" y="15240"/>
                  </a:lnTo>
                  <a:lnTo>
                    <a:pt x="1842516" y="15240"/>
                  </a:lnTo>
                  <a:lnTo>
                    <a:pt x="1842516" y="0"/>
                  </a:lnTo>
                  <a:close/>
                </a:path>
                <a:path w="2795270" h="15239">
                  <a:moveTo>
                    <a:pt x="1882127" y="0"/>
                  </a:moveTo>
                  <a:lnTo>
                    <a:pt x="1866900" y="0"/>
                  </a:lnTo>
                  <a:lnTo>
                    <a:pt x="1866900" y="15240"/>
                  </a:lnTo>
                  <a:lnTo>
                    <a:pt x="1882127" y="15240"/>
                  </a:lnTo>
                  <a:lnTo>
                    <a:pt x="1882127" y="0"/>
                  </a:lnTo>
                  <a:close/>
                </a:path>
                <a:path w="2795270" h="15239">
                  <a:moveTo>
                    <a:pt x="1921764" y="0"/>
                  </a:moveTo>
                  <a:lnTo>
                    <a:pt x="1906511" y="0"/>
                  </a:lnTo>
                  <a:lnTo>
                    <a:pt x="1906511" y="15240"/>
                  </a:lnTo>
                  <a:lnTo>
                    <a:pt x="1921764" y="15240"/>
                  </a:lnTo>
                  <a:lnTo>
                    <a:pt x="1921764" y="0"/>
                  </a:lnTo>
                  <a:close/>
                </a:path>
                <a:path w="2795270" h="15239">
                  <a:moveTo>
                    <a:pt x="1962912" y="0"/>
                  </a:moveTo>
                  <a:lnTo>
                    <a:pt x="1947672" y="0"/>
                  </a:lnTo>
                  <a:lnTo>
                    <a:pt x="1947672" y="15240"/>
                  </a:lnTo>
                  <a:lnTo>
                    <a:pt x="1962912" y="15240"/>
                  </a:lnTo>
                  <a:lnTo>
                    <a:pt x="1962912" y="0"/>
                  </a:lnTo>
                  <a:close/>
                </a:path>
                <a:path w="2795270" h="15239">
                  <a:moveTo>
                    <a:pt x="2002536" y="0"/>
                  </a:moveTo>
                  <a:lnTo>
                    <a:pt x="1987296" y="0"/>
                  </a:lnTo>
                  <a:lnTo>
                    <a:pt x="1987296" y="15240"/>
                  </a:lnTo>
                  <a:lnTo>
                    <a:pt x="2002536" y="15240"/>
                  </a:lnTo>
                  <a:lnTo>
                    <a:pt x="2002536" y="0"/>
                  </a:lnTo>
                  <a:close/>
                </a:path>
                <a:path w="2795270" h="15239">
                  <a:moveTo>
                    <a:pt x="2042160" y="0"/>
                  </a:moveTo>
                  <a:lnTo>
                    <a:pt x="2026920" y="0"/>
                  </a:lnTo>
                  <a:lnTo>
                    <a:pt x="2026920" y="15240"/>
                  </a:lnTo>
                  <a:lnTo>
                    <a:pt x="2042160" y="15240"/>
                  </a:lnTo>
                  <a:lnTo>
                    <a:pt x="2042160" y="0"/>
                  </a:lnTo>
                  <a:close/>
                </a:path>
                <a:path w="2795270" h="15239">
                  <a:moveTo>
                    <a:pt x="2081784" y="0"/>
                  </a:moveTo>
                  <a:lnTo>
                    <a:pt x="2066544" y="0"/>
                  </a:lnTo>
                  <a:lnTo>
                    <a:pt x="2066544" y="15240"/>
                  </a:lnTo>
                  <a:lnTo>
                    <a:pt x="2081784" y="15240"/>
                  </a:lnTo>
                  <a:lnTo>
                    <a:pt x="2081784" y="0"/>
                  </a:lnTo>
                  <a:close/>
                </a:path>
                <a:path w="2795270" h="15239">
                  <a:moveTo>
                    <a:pt x="2121395" y="0"/>
                  </a:moveTo>
                  <a:lnTo>
                    <a:pt x="2106168" y="0"/>
                  </a:lnTo>
                  <a:lnTo>
                    <a:pt x="2106168" y="15240"/>
                  </a:lnTo>
                  <a:lnTo>
                    <a:pt x="2121395" y="15240"/>
                  </a:lnTo>
                  <a:lnTo>
                    <a:pt x="2121395" y="0"/>
                  </a:lnTo>
                  <a:close/>
                </a:path>
                <a:path w="2795270" h="15239">
                  <a:moveTo>
                    <a:pt x="2161032" y="0"/>
                  </a:moveTo>
                  <a:lnTo>
                    <a:pt x="2145779" y="0"/>
                  </a:lnTo>
                  <a:lnTo>
                    <a:pt x="2145779" y="15240"/>
                  </a:lnTo>
                  <a:lnTo>
                    <a:pt x="2161032" y="15240"/>
                  </a:lnTo>
                  <a:lnTo>
                    <a:pt x="2161032" y="0"/>
                  </a:lnTo>
                  <a:close/>
                </a:path>
                <a:path w="2795270" h="15239">
                  <a:moveTo>
                    <a:pt x="2200656" y="0"/>
                  </a:moveTo>
                  <a:lnTo>
                    <a:pt x="2185416" y="0"/>
                  </a:lnTo>
                  <a:lnTo>
                    <a:pt x="2185416" y="15240"/>
                  </a:lnTo>
                  <a:lnTo>
                    <a:pt x="2200656" y="15240"/>
                  </a:lnTo>
                  <a:lnTo>
                    <a:pt x="2200656" y="0"/>
                  </a:lnTo>
                  <a:close/>
                </a:path>
                <a:path w="2795270" h="15239">
                  <a:moveTo>
                    <a:pt x="2240280" y="0"/>
                  </a:moveTo>
                  <a:lnTo>
                    <a:pt x="2225027" y="0"/>
                  </a:lnTo>
                  <a:lnTo>
                    <a:pt x="2225027" y="15240"/>
                  </a:lnTo>
                  <a:lnTo>
                    <a:pt x="2240280" y="15240"/>
                  </a:lnTo>
                  <a:lnTo>
                    <a:pt x="2240280" y="0"/>
                  </a:lnTo>
                  <a:close/>
                </a:path>
                <a:path w="2795270" h="15239">
                  <a:moveTo>
                    <a:pt x="2279904" y="0"/>
                  </a:moveTo>
                  <a:lnTo>
                    <a:pt x="2264664" y="0"/>
                  </a:lnTo>
                  <a:lnTo>
                    <a:pt x="2264664" y="15240"/>
                  </a:lnTo>
                  <a:lnTo>
                    <a:pt x="2279904" y="15240"/>
                  </a:lnTo>
                  <a:lnTo>
                    <a:pt x="2279904" y="0"/>
                  </a:lnTo>
                  <a:close/>
                </a:path>
                <a:path w="2795270" h="15239">
                  <a:moveTo>
                    <a:pt x="2319528" y="0"/>
                  </a:moveTo>
                  <a:lnTo>
                    <a:pt x="2304288" y="0"/>
                  </a:lnTo>
                  <a:lnTo>
                    <a:pt x="2304288" y="15240"/>
                  </a:lnTo>
                  <a:lnTo>
                    <a:pt x="2319528" y="15240"/>
                  </a:lnTo>
                  <a:lnTo>
                    <a:pt x="2319528" y="0"/>
                  </a:lnTo>
                  <a:close/>
                </a:path>
                <a:path w="2795270" h="15239">
                  <a:moveTo>
                    <a:pt x="2359152" y="0"/>
                  </a:moveTo>
                  <a:lnTo>
                    <a:pt x="2343912" y="0"/>
                  </a:lnTo>
                  <a:lnTo>
                    <a:pt x="2343912" y="15240"/>
                  </a:lnTo>
                  <a:lnTo>
                    <a:pt x="2359152" y="15240"/>
                  </a:lnTo>
                  <a:lnTo>
                    <a:pt x="2359152" y="0"/>
                  </a:lnTo>
                  <a:close/>
                </a:path>
                <a:path w="2795270" h="15239">
                  <a:moveTo>
                    <a:pt x="2398763" y="0"/>
                  </a:moveTo>
                  <a:lnTo>
                    <a:pt x="2383536" y="0"/>
                  </a:lnTo>
                  <a:lnTo>
                    <a:pt x="2383536" y="15240"/>
                  </a:lnTo>
                  <a:lnTo>
                    <a:pt x="2398763" y="15240"/>
                  </a:lnTo>
                  <a:lnTo>
                    <a:pt x="2398763" y="0"/>
                  </a:lnTo>
                  <a:close/>
                </a:path>
                <a:path w="2795270" h="15239">
                  <a:moveTo>
                    <a:pt x="2438400" y="0"/>
                  </a:moveTo>
                  <a:lnTo>
                    <a:pt x="2423160" y="0"/>
                  </a:lnTo>
                  <a:lnTo>
                    <a:pt x="2423160" y="15240"/>
                  </a:lnTo>
                  <a:lnTo>
                    <a:pt x="2438400" y="15240"/>
                  </a:lnTo>
                  <a:lnTo>
                    <a:pt x="2438400" y="0"/>
                  </a:lnTo>
                  <a:close/>
                </a:path>
                <a:path w="2795270" h="15239">
                  <a:moveTo>
                    <a:pt x="2478011" y="0"/>
                  </a:moveTo>
                  <a:lnTo>
                    <a:pt x="2462784" y="0"/>
                  </a:lnTo>
                  <a:lnTo>
                    <a:pt x="2462784" y="15240"/>
                  </a:lnTo>
                  <a:lnTo>
                    <a:pt x="2478011" y="15240"/>
                  </a:lnTo>
                  <a:lnTo>
                    <a:pt x="2478011" y="0"/>
                  </a:lnTo>
                  <a:close/>
                </a:path>
                <a:path w="2795270" h="15239">
                  <a:moveTo>
                    <a:pt x="2517648" y="0"/>
                  </a:moveTo>
                  <a:lnTo>
                    <a:pt x="2502395" y="0"/>
                  </a:lnTo>
                  <a:lnTo>
                    <a:pt x="2502395" y="15240"/>
                  </a:lnTo>
                  <a:lnTo>
                    <a:pt x="2517648" y="15240"/>
                  </a:lnTo>
                  <a:lnTo>
                    <a:pt x="2517648" y="0"/>
                  </a:lnTo>
                  <a:close/>
                </a:path>
                <a:path w="2795270" h="15239">
                  <a:moveTo>
                    <a:pt x="2557272" y="0"/>
                  </a:moveTo>
                  <a:lnTo>
                    <a:pt x="2542032" y="0"/>
                  </a:lnTo>
                  <a:lnTo>
                    <a:pt x="2542032" y="15240"/>
                  </a:lnTo>
                  <a:lnTo>
                    <a:pt x="2557272" y="15240"/>
                  </a:lnTo>
                  <a:lnTo>
                    <a:pt x="2557272" y="0"/>
                  </a:lnTo>
                  <a:close/>
                </a:path>
                <a:path w="2795270" h="15239">
                  <a:moveTo>
                    <a:pt x="2596896" y="0"/>
                  </a:moveTo>
                  <a:lnTo>
                    <a:pt x="2581656" y="0"/>
                  </a:lnTo>
                  <a:lnTo>
                    <a:pt x="2581656" y="15240"/>
                  </a:lnTo>
                  <a:lnTo>
                    <a:pt x="2596896" y="15240"/>
                  </a:lnTo>
                  <a:lnTo>
                    <a:pt x="2596896" y="0"/>
                  </a:lnTo>
                  <a:close/>
                </a:path>
                <a:path w="2795270" h="15239">
                  <a:moveTo>
                    <a:pt x="2636520" y="0"/>
                  </a:moveTo>
                  <a:lnTo>
                    <a:pt x="2621280" y="0"/>
                  </a:lnTo>
                  <a:lnTo>
                    <a:pt x="2621280" y="15240"/>
                  </a:lnTo>
                  <a:lnTo>
                    <a:pt x="2636520" y="15240"/>
                  </a:lnTo>
                  <a:lnTo>
                    <a:pt x="2636520" y="0"/>
                  </a:lnTo>
                  <a:close/>
                </a:path>
                <a:path w="2795270" h="15239">
                  <a:moveTo>
                    <a:pt x="2676144" y="0"/>
                  </a:moveTo>
                  <a:lnTo>
                    <a:pt x="2660904" y="0"/>
                  </a:lnTo>
                  <a:lnTo>
                    <a:pt x="2660904" y="15240"/>
                  </a:lnTo>
                  <a:lnTo>
                    <a:pt x="2676144" y="15240"/>
                  </a:lnTo>
                  <a:lnTo>
                    <a:pt x="2676144" y="0"/>
                  </a:lnTo>
                  <a:close/>
                </a:path>
                <a:path w="2795270" h="15239">
                  <a:moveTo>
                    <a:pt x="2715768" y="0"/>
                  </a:moveTo>
                  <a:lnTo>
                    <a:pt x="2700528" y="0"/>
                  </a:lnTo>
                  <a:lnTo>
                    <a:pt x="2700528" y="15240"/>
                  </a:lnTo>
                  <a:lnTo>
                    <a:pt x="2715768" y="15240"/>
                  </a:lnTo>
                  <a:lnTo>
                    <a:pt x="2715768" y="0"/>
                  </a:lnTo>
                  <a:close/>
                </a:path>
                <a:path w="2795270" h="15239">
                  <a:moveTo>
                    <a:pt x="2755379" y="0"/>
                  </a:moveTo>
                  <a:lnTo>
                    <a:pt x="2740152" y="0"/>
                  </a:lnTo>
                  <a:lnTo>
                    <a:pt x="2740152" y="15240"/>
                  </a:lnTo>
                  <a:lnTo>
                    <a:pt x="2755379" y="15240"/>
                  </a:lnTo>
                  <a:lnTo>
                    <a:pt x="2755379" y="0"/>
                  </a:lnTo>
                  <a:close/>
                </a:path>
                <a:path w="2795270" h="15239">
                  <a:moveTo>
                    <a:pt x="2795016" y="0"/>
                  </a:moveTo>
                  <a:lnTo>
                    <a:pt x="2779763" y="0"/>
                  </a:lnTo>
                  <a:lnTo>
                    <a:pt x="2779763" y="15240"/>
                  </a:lnTo>
                  <a:lnTo>
                    <a:pt x="2795016" y="15240"/>
                  </a:lnTo>
                  <a:lnTo>
                    <a:pt x="2795016" y="0"/>
                  </a:lnTo>
                  <a:close/>
                </a:path>
              </a:pathLst>
            </a:custGeom>
            <a:solidFill>
              <a:srgbClr val="000000"/>
            </a:solidFill>
          </p:spPr>
          <p:txBody>
            <a:bodyPr wrap="square" lIns="0" tIns="0" rIns="0" bIns="0" rtlCol="0"/>
            <a:lstStyle/>
            <a:p>
              <a:endParaRPr/>
            </a:p>
          </p:txBody>
        </p:sp>
        <p:sp>
          <p:nvSpPr>
            <p:cNvPr id="171" name="object 171"/>
            <p:cNvSpPr/>
            <p:nvPr/>
          </p:nvSpPr>
          <p:spPr>
            <a:xfrm>
              <a:off x="6045695" y="6292507"/>
              <a:ext cx="680085" cy="102235"/>
            </a:xfrm>
            <a:custGeom>
              <a:avLst/>
              <a:gdLst/>
              <a:ahLst/>
              <a:cxnLst/>
              <a:rect l="l" t="t" r="r" b="b"/>
              <a:pathLst>
                <a:path w="680084" h="102235">
                  <a:moveTo>
                    <a:pt x="15252" y="86969"/>
                  </a:moveTo>
                  <a:lnTo>
                    <a:pt x="0" y="86969"/>
                  </a:lnTo>
                  <a:lnTo>
                    <a:pt x="0" y="102209"/>
                  </a:lnTo>
                  <a:lnTo>
                    <a:pt x="15252" y="102209"/>
                  </a:lnTo>
                  <a:lnTo>
                    <a:pt x="15252" y="86969"/>
                  </a:lnTo>
                  <a:close/>
                </a:path>
                <a:path w="680084" h="102235">
                  <a:moveTo>
                    <a:pt x="54864" y="86969"/>
                  </a:moveTo>
                  <a:lnTo>
                    <a:pt x="39636" y="86969"/>
                  </a:lnTo>
                  <a:lnTo>
                    <a:pt x="39636" y="102209"/>
                  </a:lnTo>
                  <a:lnTo>
                    <a:pt x="54864" y="102209"/>
                  </a:lnTo>
                  <a:lnTo>
                    <a:pt x="54864" y="86969"/>
                  </a:lnTo>
                  <a:close/>
                </a:path>
                <a:path w="680084" h="102235">
                  <a:moveTo>
                    <a:pt x="94500" y="86969"/>
                  </a:moveTo>
                  <a:lnTo>
                    <a:pt x="79248" y="86969"/>
                  </a:lnTo>
                  <a:lnTo>
                    <a:pt x="79248" y="102209"/>
                  </a:lnTo>
                  <a:lnTo>
                    <a:pt x="94500" y="102209"/>
                  </a:lnTo>
                  <a:lnTo>
                    <a:pt x="94500" y="86969"/>
                  </a:lnTo>
                  <a:close/>
                </a:path>
                <a:path w="680084" h="102235">
                  <a:moveTo>
                    <a:pt x="135648" y="86969"/>
                  </a:moveTo>
                  <a:lnTo>
                    <a:pt x="120408" y="86969"/>
                  </a:lnTo>
                  <a:lnTo>
                    <a:pt x="120408" y="102209"/>
                  </a:lnTo>
                  <a:lnTo>
                    <a:pt x="135648" y="102209"/>
                  </a:lnTo>
                  <a:lnTo>
                    <a:pt x="135648" y="86969"/>
                  </a:lnTo>
                  <a:close/>
                </a:path>
                <a:path w="680084" h="102235">
                  <a:moveTo>
                    <a:pt x="175272" y="86969"/>
                  </a:moveTo>
                  <a:lnTo>
                    <a:pt x="160032" y="86969"/>
                  </a:lnTo>
                  <a:lnTo>
                    <a:pt x="160032" y="102209"/>
                  </a:lnTo>
                  <a:lnTo>
                    <a:pt x="175272" y="102209"/>
                  </a:lnTo>
                  <a:lnTo>
                    <a:pt x="175272" y="86969"/>
                  </a:lnTo>
                  <a:close/>
                </a:path>
                <a:path w="680084" h="102235">
                  <a:moveTo>
                    <a:pt x="214896" y="86969"/>
                  </a:moveTo>
                  <a:lnTo>
                    <a:pt x="199656" y="86969"/>
                  </a:lnTo>
                  <a:lnTo>
                    <a:pt x="199656" y="102209"/>
                  </a:lnTo>
                  <a:lnTo>
                    <a:pt x="214896" y="102209"/>
                  </a:lnTo>
                  <a:lnTo>
                    <a:pt x="214896" y="86969"/>
                  </a:lnTo>
                  <a:close/>
                </a:path>
                <a:path w="680084" h="102235">
                  <a:moveTo>
                    <a:pt x="254520" y="86969"/>
                  </a:moveTo>
                  <a:lnTo>
                    <a:pt x="239280" y="86969"/>
                  </a:lnTo>
                  <a:lnTo>
                    <a:pt x="239280" y="102209"/>
                  </a:lnTo>
                  <a:lnTo>
                    <a:pt x="254520" y="102209"/>
                  </a:lnTo>
                  <a:lnTo>
                    <a:pt x="254520" y="86969"/>
                  </a:lnTo>
                  <a:close/>
                </a:path>
                <a:path w="680084" h="102235">
                  <a:moveTo>
                    <a:pt x="294132" y="86969"/>
                  </a:moveTo>
                  <a:lnTo>
                    <a:pt x="278904" y="86969"/>
                  </a:lnTo>
                  <a:lnTo>
                    <a:pt x="278904" y="102209"/>
                  </a:lnTo>
                  <a:lnTo>
                    <a:pt x="294132" y="102209"/>
                  </a:lnTo>
                  <a:lnTo>
                    <a:pt x="294132" y="86969"/>
                  </a:lnTo>
                  <a:close/>
                </a:path>
                <a:path w="680084" h="102235">
                  <a:moveTo>
                    <a:pt x="333768" y="86969"/>
                  </a:moveTo>
                  <a:lnTo>
                    <a:pt x="318516" y="86969"/>
                  </a:lnTo>
                  <a:lnTo>
                    <a:pt x="318516" y="102209"/>
                  </a:lnTo>
                  <a:lnTo>
                    <a:pt x="333768" y="102209"/>
                  </a:lnTo>
                  <a:lnTo>
                    <a:pt x="333768" y="86969"/>
                  </a:lnTo>
                  <a:close/>
                </a:path>
                <a:path w="680084" h="102235">
                  <a:moveTo>
                    <a:pt x="373392" y="86969"/>
                  </a:moveTo>
                  <a:lnTo>
                    <a:pt x="358152" y="86969"/>
                  </a:lnTo>
                  <a:lnTo>
                    <a:pt x="358152" y="102209"/>
                  </a:lnTo>
                  <a:lnTo>
                    <a:pt x="373392" y="102209"/>
                  </a:lnTo>
                  <a:lnTo>
                    <a:pt x="373392" y="86969"/>
                  </a:lnTo>
                  <a:close/>
                </a:path>
                <a:path w="680084" h="102235">
                  <a:moveTo>
                    <a:pt x="413016" y="86969"/>
                  </a:moveTo>
                  <a:lnTo>
                    <a:pt x="397776" y="86969"/>
                  </a:lnTo>
                  <a:lnTo>
                    <a:pt x="397776" y="102209"/>
                  </a:lnTo>
                  <a:lnTo>
                    <a:pt x="413016" y="102209"/>
                  </a:lnTo>
                  <a:lnTo>
                    <a:pt x="413016" y="86969"/>
                  </a:lnTo>
                  <a:close/>
                </a:path>
                <a:path w="680084" h="102235">
                  <a:moveTo>
                    <a:pt x="452640" y="86969"/>
                  </a:moveTo>
                  <a:lnTo>
                    <a:pt x="437400" y="86969"/>
                  </a:lnTo>
                  <a:lnTo>
                    <a:pt x="437400" y="102209"/>
                  </a:lnTo>
                  <a:lnTo>
                    <a:pt x="452640" y="102209"/>
                  </a:lnTo>
                  <a:lnTo>
                    <a:pt x="452640" y="86969"/>
                  </a:lnTo>
                  <a:close/>
                </a:path>
                <a:path w="680084" h="102235">
                  <a:moveTo>
                    <a:pt x="492264" y="86969"/>
                  </a:moveTo>
                  <a:lnTo>
                    <a:pt x="477024" y="86969"/>
                  </a:lnTo>
                  <a:lnTo>
                    <a:pt x="477024" y="102209"/>
                  </a:lnTo>
                  <a:lnTo>
                    <a:pt x="492264" y="102209"/>
                  </a:lnTo>
                  <a:lnTo>
                    <a:pt x="492264" y="86969"/>
                  </a:lnTo>
                  <a:close/>
                </a:path>
                <a:path w="680084" h="102235">
                  <a:moveTo>
                    <a:pt x="531888" y="86969"/>
                  </a:moveTo>
                  <a:lnTo>
                    <a:pt x="516648" y="86969"/>
                  </a:lnTo>
                  <a:lnTo>
                    <a:pt x="516648" y="102209"/>
                  </a:lnTo>
                  <a:lnTo>
                    <a:pt x="531888" y="102209"/>
                  </a:lnTo>
                  <a:lnTo>
                    <a:pt x="531888" y="86969"/>
                  </a:lnTo>
                  <a:close/>
                </a:path>
                <a:path w="680084" h="102235">
                  <a:moveTo>
                    <a:pt x="601980" y="0"/>
                  </a:moveTo>
                  <a:lnTo>
                    <a:pt x="594360" y="0"/>
                  </a:lnTo>
                  <a:lnTo>
                    <a:pt x="588264" y="9144"/>
                  </a:lnTo>
                  <a:lnTo>
                    <a:pt x="583692" y="13716"/>
                  </a:lnTo>
                  <a:lnTo>
                    <a:pt x="571411" y="22860"/>
                  </a:lnTo>
                  <a:lnTo>
                    <a:pt x="565315" y="25996"/>
                  </a:lnTo>
                  <a:lnTo>
                    <a:pt x="565315" y="38188"/>
                  </a:lnTo>
                  <a:lnTo>
                    <a:pt x="568363" y="36664"/>
                  </a:lnTo>
                  <a:lnTo>
                    <a:pt x="573024" y="33616"/>
                  </a:lnTo>
                  <a:lnTo>
                    <a:pt x="577596" y="32092"/>
                  </a:lnTo>
                  <a:lnTo>
                    <a:pt x="583692" y="29044"/>
                  </a:lnTo>
                  <a:lnTo>
                    <a:pt x="589788" y="22860"/>
                  </a:lnTo>
                  <a:lnTo>
                    <a:pt x="589788" y="102196"/>
                  </a:lnTo>
                  <a:lnTo>
                    <a:pt x="601980" y="102196"/>
                  </a:lnTo>
                  <a:lnTo>
                    <a:pt x="601980" y="0"/>
                  </a:lnTo>
                  <a:close/>
                </a:path>
                <a:path w="680084" h="102235">
                  <a:moveTo>
                    <a:pt x="679805" y="0"/>
                  </a:moveTo>
                  <a:lnTo>
                    <a:pt x="672185" y="0"/>
                  </a:lnTo>
                  <a:lnTo>
                    <a:pt x="666089" y="9144"/>
                  </a:lnTo>
                  <a:lnTo>
                    <a:pt x="661517" y="13716"/>
                  </a:lnTo>
                  <a:lnTo>
                    <a:pt x="649236" y="22860"/>
                  </a:lnTo>
                  <a:lnTo>
                    <a:pt x="643140" y="25996"/>
                  </a:lnTo>
                  <a:lnTo>
                    <a:pt x="643140" y="38188"/>
                  </a:lnTo>
                  <a:lnTo>
                    <a:pt x="646188" y="36664"/>
                  </a:lnTo>
                  <a:lnTo>
                    <a:pt x="650849" y="33616"/>
                  </a:lnTo>
                  <a:lnTo>
                    <a:pt x="655421" y="32092"/>
                  </a:lnTo>
                  <a:lnTo>
                    <a:pt x="661517" y="29044"/>
                  </a:lnTo>
                  <a:lnTo>
                    <a:pt x="667613" y="22860"/>
                  </a:lnTo>
                  <a:lnTo>
                    <a:pt x="667613" y="102196"/>
                  </a:lnTo>
                  <a:lnTo>
                    <a:pt x="679805" y="102196"/>
                  </a:lnTo>
                  <a:lnTo>
                    <a:pt x="679805" y="0"/>
                  </a:lnTo>
                  <a:close/>
                </a:path>
              </a:pathLst>
            </a:custGeom>
            <a:solidFill>
              <a:srgbClr val="000000"/>
            </a:solidFill>
          </p:spPr>
          <p:txBody>
            <a:bodyPr wrap="square" lIns="0" tIns="0" rIns="0" bIns="0" rtlCol="0"/>
            <a:lstStyle/>
            <a:p>
              <a:endParaRPr/>
            </a:p>
          </p:txBody>
        </p:sp>
      </p:grpSp>
      <p:pic>
        <p:nvPicPr>
          <p:cNvPr id="172" name="object 172"/>
          <p:cNvPicPr/>
          <p:nvPr/>
        </p:nvPicPr>
        <p:blipFill>
          <a:blip r:embed="rId72" cstate="print"/>
          <a:stretch>
            <a:fillRect/>
          </a:stretch>
        </p:blipFill>
        <p:spPr>
          <a:xfrm>
            <a:off x="1240916" y="6529006"/>
            <a:ext cx="181641" cy="103727"/>
          </a:xfrm>
          <a:prstGeom prst="rect">
            <a:avLst/>
          </a:prstGeom>
        </p:spPr>
      </p:pic>
      <p:pic>
        <p:nvPicPr>
          <p:cNvPr id="173" name="object 173"/>
          <p:cNvPicPr/>
          <p:nvPr/>
        </p:nvPicPr>
        <p:blipFill>
          <a:blip r:embed="rId73" cstate="print"/>
          <a:stretch>
            <a:fillRect/>
          </a:stretch>
        </p:blipFill>
        <p:spPr>
          <a:xfrm>
            <a:off x="1665255" y="6532054"/>
            <a:ext cx="346519" cy="100679"/>
          </a:xfrm>
          <a:prstGeom prst="rect">
            <a:avLst/>
          </a:prstGeom>
        </p:spPr>
      </p:pic>
      <p:grpSp>
        <p:nvGrpSpPr>
          <p:cNvPr id="174" name="object 174"/>
          <p:cNvGrpSpPr/>
          <p:nvPr/>
        </p:nvGrpSpPr>
        <p:grpSpPr>
          <a:xfrm>
            <a:off x="2061972" y="6529006"/>
            <a:ext cx="4664075" cy="131445"/>
            <a:chOff x="2061972" y="6529006"/>
            <a:chExt cx="4664075" cy="131445"/>
          </a:xfrm>
        </p:grpSpPr>
        <p:pic>
          <p:nvPicPr>
            <p:cNvPr id="175" name="object 175"/>
            <p:cNvPicPr/>
            <p:nvPr/>
          </p:nvPicPr>
          <p:blipFill>
            <a:blip r:embed="rId74" cstate="print"/>
            <a:stretch>
              <a:fillRect/>
            </a:stretch>
          </p:blipFill>
          <p:spPr>
            <a:xfrm>
              <a:off x="2061972" y="6530340"/>
              <a:ext cx="168116" cy="129921"/>
            </a:xfrm>
            <a:prstGeom prst="rect">
              <a:avLst/>
            </a:prstGeom>
          </p:spPr>
        </p:pic>
        <p:sp>
          <p:nvSpPr>
            <p:cNvPr id="176" name="object 176"/>
            <p:cNvSpPr/>
            <p:nvPr/>
          </p:nvSpPr>
          <p:spPr>
            <a:xfrm>
              <a:off x="2273808" y="6615696"/>
              <a:ext cx="2795270" cy="15240"/>
            </a:xfrm>
            <a:custGeom>
              <a:avLst/>
              <a:gdLst/>
              <a:ahLst/>
              <a:cxnLst/>
              <a:rect l="l" t="t" r="r" b="b"/>
              <a:pathLst>
                <a:path w="2795270" h="15240">
                  <a:moveTo>
                    <a:pt x="15240" y="0"/>
                  </a:moveTo>
                  <a:lnTo>
                    <a:pt x="0" y="0"/>
                  </a:lnTo>
                  <a:lnTo>
                    <a:pt x="0" y="15227"/>
                  </a:lnTo>
                  <a:lnTo>
                    <a:pt x="15240" y="15227"/>
                  </a:lnTo>
                  <a:lnTo>
                    <a:pt x="15240" y="0"/>
                  </a:lnTo>
                  <a:close/>
                </a:path>
                <a:path w="2795270" h="15240">
                  <a:moveTo>
                    <a:pt x="54864" y="0"/>
                  </a:moveTo>
                  <a:lnTo>
                    <a:pt x="39624" y="0"/>
                  </a:lnTo>
                  <a:lnTo>
                    <a:pt x="39624" y="15227"/>
                  </a:lnTo>
                  <a:lnTo>
                    <a:pt x="54864" y="15227"/>
                  </a:lnTo>
                  <a:lnTo>
                    <a:pt x="54864" y="0"/>
                  </a:lnTo>
                  <a:close/>
                </a:path>
                <a:path w="2795270" h="15240">
                  <a:moveTo>
                    <a:pt x="94488" y="0"/>
                  </a:moveTo>
                  <a:lnTo>
                    <a:pt x="79248" y="0"/>
                  </a:lnTo>
                  <a:lnTo>
                    <a:pt x="79248" y="15227"/>
                  </a:lnTo>
                  <a:lnTo>
                    <a:pt x="94488" y="15227"/>
                  </a:lnTo>
                  <a:lnTo>
                    <a:pt x="94488" y="0"/>
                  </a:lnTo>
                  <a:close/>
                </a:path>
                <a:path w="2795270" h="15240">
                  <a:moveTo>
                    <a:pt x="135636" y="0"/>
                  </a:moveTo>
                  <a:lnTo>
                    <a:pt x="120396" y="0"/>
                  </a:lnTo>
                  <a:lnTo>
                    <a:pt x="120396" y="15227"/>
                  </a:lnTo>
                  <a:lnTo>
                    <a:pt x="135636" y="15227"/>
                  </a:lnTo>
                  <a:lnTo>
                    <a:pt x="135636" y="0"/>
                  </a:lnTo>
                  <a:close/>
                </a:path>
                <a:path w="2795270" h="15240">
                  <a:moveTo>
                    <a:pt x="175260" y="0"/>
                  </a:moveTo>
                  <a:lnTo>
                    <a:pt x="160020" y="0"/>
                  </a:lnTo>
                  <a:lnTo>
                    <a:pt x="160020" y="15227"/>
                  </a:lnTo>
                  <a:lnTo>
                    <a:pt x="175260" y="15227"/>
                  </a:lnTo>
                  <a:lnTo>
                    <a:pt x="175260" y="0"/>
                  </a:lnTo>
                  <a:close/>
                </a:path>
                <a:path w="2795270" h="15240">
                  <a:moveTo>
                    <a:pt x="214884" y="0"/>
                  </a:moveTo>
                  <a:lnTo>
                    <a:pt x="199644" y="0"/>
                  </a:lnTo>
                  <a:lnTo>
                    <a:pt x="199644" y="15227"/>
                  </a:lnTo>
                  <a:lnTo>
                    <a:pt x="214884" y="15227"/>
                  </a:lnTo>
                  <a:lnTo>
                    <a:pt x="214884" y="0"/>
                  </a:lnTo>
                  <a:close/>
                </a:path>
                <a:path w="2795270" h="15240">
                  <a:moveTo>
                    <a:pt x="254508" y="0"/>
                  </a:moveTo>
                  <a:lnTo>
                    <a:pt x="239268" y="0"/>
                  </a:lnTo>
                  <a:lnTo>
                    <a:pt x="239268" y="15227"/>
                  </a:lnTo>
                  <a:lnTo>
                    <a:pt x="254508" y="15227"/>
                  </a:lnTo>
                  <a:lnTo>
                    <a:pt x="254508" y="0"/>
                  </a:lnTo>
                  <a:close/>
                </a:path>
                <a:path w="2795270" h="15240">
                  <a:moveTo>
                    <a:pt x="294132" y="0"/>
                  </a:moveTo>
                  <a:lnTo>
                    <a:pt x="278892" y="0"/>
                  </a:lnTo>
                  <a:lnTo>
                    <a:pt x="278892" y="15227"/>
                  </a:lnTo>
                  <a:lnTo>
                    <a:pt x="294132" y="15227"/>
                  </a:lnTo>
                  <a:lnTo>
                    <a:pt x="294132" y="0"/>
                  </a:lnTo>
                  <a:close/>
                </a:path>
                <a:path w="2795270" h="15240">
                  <a:moveTo>
                    <a:pt x="333756" y="0"/>
                  </a:moveTo>
                  <a:lnTo>
                    <a:pt x="318516" y="0"/>
                  </a:lnTo>
                  <a:lnTo>
                    <a:pt x="318516" y="15227"/>
                  </a:lnTo>
                  <a:lnTo>
                    <a:pt x="333756" y="15227"/>
                  </a:lnTo>
                  <a:lnTo>
                    <a:pt x="333756" y="0"/>
                  </a:lnTo>
                  <a:close/>
                </a:path>
                <a:path w="2795270" h="15240">
                  <a:moveTo>
                    <a:pt x="373380" y="0"/>
                  </a:moveTo>
                  <a:lnTo>
                    <a:pt x="358140" y="0"/>
                  </a:lnTo>
                  <a:lnTo>
                    <a:pt x="358140" y="15227"/>
                  </a:lnTo>
                  <a:lnTo>
                    <a:pt x="373380" y="15227"/>
                  </a:lnTo>
                  <a:lnTo>
                    <a:pt x="373380" y="0"/>
                  </a:lnTo>
                  <a:close/>
                </a:path>
                <a:path w="2795270" h="15240">
                  <a:moveTo>
                    <a:pt x="412991" y="0"/>
                  </a:moveTo>
                  <a:lnTo>
                    <a:pt x="397764" y="0"/>
                  </a:lnTo>
                  <a:lnTo>
                    <a:pt x="397764" y="15227"/>
                  </a:lnTo>
                  <a:lnTo>
                    <a:pt x="412991" y="15227"/>
                  </a:lnTo>
                  <a:lnTo>
                    <a:pt x="412991" y="0"/>
                  </a:lnTo>
                  <a:close/>
                </a:path>
                <a:path w="2795270" h="15240">
                  <a:moveTo>
                    <a:pt x="452615" y="0"/>
                  </a:moveTo>
                  <a:lnTo>
                    <a:pt x="437388" y="0"/>
                  </a:lnTo>
                  <a:lnTo>
                    <a:pt x="437388" y="15227"/>
                  </a:lnTo>
                  <a:lnTo>
                    <a:pt x="452615" y="15227"/>
                  </a:lnTo>
                  <a:lnTo>
                    <a:pt x="452615" y="0"/>
                  </a:lnTo>
                  <a:close/>
                </a:path>
                <a:path w="2795270" h="15240">
                  <a:moveTo>
                    <a:pt x="492252" y="0"/>
                  </a:moveTo>
                  <a:lnTo>
                    <a:pt x="476999" y="0"/>
                  </a:lnTo>
                  <a:lnTo>
                    <a:pt x="476999" y="15227"/>
                  </a:lnTo>
                  <a:lnTo>
                    <a:pt x="492252" y="15227"/>
                  </a:lnTo>
                  <a:lnTo>
                    <a:pt x="492252" y="0"/>
                  </a:lnTo>
                  <a:close/>
                </a:path>
                <a:path w="2795270" h="15240">
                  <a:moveTo>
                    <a:pt x="531876" y="0"/>
                  </a:moveTo>
                  <a:lnTo>
                    <a:pt x="516623" y="0"/>
                  </a:lnTo>
                  <a:lnTo>
                    <a:pt x="516623" y="15227"/>
                  </a:lnTo>
                  <a:lnTo>
                    <a:pt x="531876" y="15227"/>
                  </a:lnTo>
                  <a:lnTo>
                    <a:pt x="531876" y="0"/>
                  </a:lnTo>
                  <a:close/>
                </a:path>
                <a:path w="2795270" h="15240">
                  <a:moveTo>
                    <a:pt x="571500" y="0"/>
                  </a:moveTo>
                  <a:lnTo>
                    <a:pt x="556260" y="0"/>
                  </a:lnTo>
                  <a:lnTo>
                    <a:pt x="556260" y="15227"/>
                  </a:lnTo>
                  <a:lnTo>
                    <a:pt x="571500" y="15227"/>
                  </a:lnTo>
                  <a:lnTo>
                    <a:pt x="571500" y="0"/>
                  </a:lnTo>
                  <a:close/>
                </a:path>
                <a:path w="2795270" h="15240">
                  <a:moveTo>
                    <a:pt x="611124" y="0"/>
                  </a:moveTo>
                  <a:lnTo>
                    <a:pt x="595884" y="0"/>
                  </a:lnTo>
                  <a:lnTo>
                    <a:pt x="595884" y="15227"/>
                  </a:lnTo>
                  <a:lnTo>
                    <a:pt x="611124" y="15227"/>
                  </a:lnTo>
                  <a:lnTo>
                    <a:pt x="611124" y="0"/>
                  </a:lnTo>
                  <a:close/>
                </a:path>
                <a:path w="2795270" h="15240">
                  <a:moveTo>
                    <a:pt x="650748" y="0"/>
                  </a:moveTo>
                  <a:lnTo>
                    <a:pt x="635508" y="0"/>
                  </a:lnTo>
                  <a:lnTo>
                    <a:pt x="635508" y="15227"/>
                  </a:lnTo>
                  <a:lnTo>
                    <a:pt x="650748" y="15227"/>
                  </a:lnTo>
                  <a:lnTo>
                    <a:pt x="650748" y="0"/>
                  </a:lnTo>
                  <a:close/>
                </a:path>
                <a:path w="2795270" h="15240">
                  <a:moveTo>
                    <a:pt x="690372" y="0"/>
                  </a:moveTo>
                  <a:lnTo>
                    <a:pt x="675132" y="0"/>
                  </a:lnTo>
                  <a:lnTo>
                    <a:pt x="675132" y="15227"/>
                  </a:lnTo>
                  <a:lnTo>
                    <a:pt x="690372" y="15227"/>
                  </a:lnTo>
                  <a:lnTo>
                    <a:pt x="690372" y="0"/>
                  </a:lnTo>
                  <a:close/>
                </a:path>
                <a:path w="2795270" h="15240">
                  <a:moveTo>
                    <a:pt x="729983" y="0"/>
                  </a:moveTo>
                  <a:lnTo>
                    <a:pt x="714756" y="0"/>
                  </a:lnTo>
                  <a:lnTo>
                    <a:pt x="714756" y="15227"/>
                  </a:lnTo>
                  <a:lnTo>
                    <a:pt x="729983" y="15227"/>
                  </a:lnTo>
                  <a:lnTo>
                    <a:pt x="729983" y="0"/>
                  </a:lnTo>
                  <a:close/>
                </a:path>
                <a:path w="2795270" h="15240">
                  <a:moveTo>
                    <a:pt x="769607" y="0"/>
                  </a:moveTo>
                  <a:lnTo>
                    <a:pt x="754380" y="0"/>
                  </a:lnTo>
                  <a:lnTo>
                    <a:pt x="754380" y="15227"/>
                  </a:lnTo>
                  <a:lnTo>
                    <a:pt x="769607" y="15227"/>
                  </a:lnTo>
                  <a:lnTo>
                    <a:pt x="769607" y="0"/>
                  </a:lnTo>
                  <a:close/>
                </a:path>
                <a:path w="2795270" h="15240">
                  <a:moveTo>
                    <a:pt x="809244" y="0"/>
                  </a:moveTo>
                  <a:lnTo>
                    <a:pt x="793991" y="0"/>
                  </a:lnTo>
                  <a:lnTo>
                    <a:pt x="793991" y="15227"/>
                  </a:lnTo>
                  <a:lnTo>
                    <a:pt x="809244" y="15227"/>
                  </a:lnTo>
                  <a:lnTo>
                    <a:pt x="809244" y="0"/>
                  </a:lnTo>
                  <a:close/>
                </a:path>
                <a:path w="2795270" h="15240">
                  <a:moveTo>
                    <a:pt x="848868" y="0"/>
                  </a:moveTo>
                  <a:lnTo>
                    <a:pt x="833615" y="0"/>
                  </a:lnTo>
                  <a:lnTo>
                    <a:pt x="833615" y="15227"/>
                  </a:lnTo>
                  <a:lnTo>
                    <a:pt x="848868" y="15227"/>
                  </a:lnTo>
                  <a:lnTo>
                    <a:pt x="848868" y="0"/>
                  </a:lnTo>
                  <a:close/>
                </a:path>
                <a:path w="2795270" h="15240">
                  <a:moveTo>
                    <a:pt x="888492" y="0"/>
                  </a:moveTo>
                  <a:lnTo>
                    <a:pt x="873252" y="0"/>
                  </a:lnTo>
                  <a:lnTo>
                    <a:pt x="873252" y="15227"/>
                  </a:lnTo>
                  <a:lnTo>
                    <a:pt x="888492" y="15227"/>
                  </a:lnTo>
                  <a:lnTo>
                    <a:pt x="888492" y="0"/>
                  </a:lnTo>
                  <a:close/>
                </a:path>
                <a:path w="2795270" h="15240">
                  <a:moveTo>
                    <a:pt x="928116" y="0"/>
                  </a:moveTo>
                  <a:lnTo>
                    <a:pt x="912876" y="0"/>
                  </a:lnTo>
                  <a:lnTo>
                    <a:pt x="912876" y="15227"/>
                  </a:lnTo>
                  <a:lnTo>
                    <a:pt x="928116" y="15227"/>
                  </a:lnTo>
                  <a:lnTo>
                    <a:pt x="928116" y="0"/>
                  </a:lnTo>
                  <a:close/>
                </a:path>
                <a:path w="2795270" h="15240">
                  <a:moveTo>
                    <a:pt x="967740" y="0"/>
                  </a:moveTo>
                  <a:lnTo>
                    <a:pt x="952500" y="0"/>
                  </a:lnTo>
                  <a:lnTo>
                    <a:pt x="952500" y="15227"/>
                  </a:lnTo>
                  <a:lnTo>
                    <a:pt x="967740" y="15227"/>
                  </a:lnTo>
                  <a:lnTo>
                    <a:pt x="967740" y="0"/>
                  </a:lnTo>
                  <a:close/>
                </a:path>
                <a:path w="2795270" h="15240">
                  <a:moveTo>
                    <a:pt x="1007364" y="0"/>
                  </a:moveTo>
                  <a:lnTo>
                    <a:pt x="992124" y="0"/>
                  </a:lnTo>
                  <a:lnTo>
                    <a:pt x="992124" y="15227"/>
                  </a:lnTo>
                  <a:lnTo>
                    <a:pt x="1007364" y="15227"/>
                  </a:lnTo>
                  <a:lnTo>
                    <a:pt x="1007364" y="0"/>
                  </a:lnTo>
                  <a:close/>
                </a:path>
                <a:path w="2795270" h="15240">
                  <a:moveTo>
                    <a:pt x="1046988" y="0"/>
                  </a:moveTo>
                  <a:lnTo>
                    <a:pt x="1031748" y="0"/>
                  </a:lnTo>
                  <a:lnTo>
                    <a:pt x="1031748" y="15227"/>
                  </a:lnTo>
                  <a:lnTo>
                    <a:pt x="1046988" y="15227"/>
                  </a:lnTo>
                  <a:lnTo>
                    <a:pt x="1046988" y="0"/>
                  </a:lnTo>
                  <a:close/>
                </a:path>
                <a:path w="2795270" h="15240">
                  <a:moveTo>
                    <a:pt x="1088136" y="0"/>
                  </a:moveTo>
                  <a:lnTo>
                    <a:pt x="1072883" y="0"/>
                  </a:lnTo>
                  <a:lnTo>
                    <a:pt x="1072883" y="15227"/>
                  </a:lnTo>
                  <a:lnTo>
                    <a:pt x="1088136" y="15227"/>
                  </a:lnTo>
                  <a:lnTo>
                    <a:pt x="1088136" y="0"/>
                  </a:lnTo>
                  <a:close/>
                </a:path>
                <a:path w="2795270" h="15240">
                  <a:moveTo>
                    <a:pt x="1127760" y="0"/>
                  </a:moveTo>
                  <a:lnTo>
                    <a:pt x="1112507" y="0"/>
                  </a:lnTo>
                  <a:lnTo>
                    <a:pt x="1112507" y="15227"/>
                  </a:lnTo>
                  <a:lnTo>
                    <a:pt x="1127760" y="15227"/>
                  </a:lnTo>
                  <a:lnTo>
                    <a:pt x="1127760" y="0"/>
                  </a:lnTo>
                  <a:close/>
                </a:path>
                <a:path w="2795270" h="15240">
                  <a:moveTo>
                    <a:pt x="1167384" y="0"/>
                  </a:moveTo>
                  <a:lnTo>
                    <a:pt x="1152144" y="0"/>
                  </a:lnTo>
                  <a:lnTo>
                    <a:pt x="1152144" y="15227"/>
                  </a:lnTo>
                  <a:lnTo>
                    <a:pt x="1167384" y="15227"/>
                  </a:lnTo>
                  <a:lnTo>
                    <a:pt x="1167384" y="0"/>
                  </a:lnTo>
                  <a:close/>
                </a:path>
                <a:path w="2795270" h="15240">
                  <a:moveTo>
                    <a:pt x="1207008" y="0"/>
                  </a:moveTo>
                  <a:lnTo>
                    <a:pt x="1191768" y="0"/>
                  </a:lnTo>
                  <a:lnTo>
                    <a:pt x="1191768" y="15227"/>
                  </a:lnTo>
                  <a:lnTo>
                    <a:pt x="1207008" y="15227"/>
                  </a:lnTo>
                  <a:lnTo>
                    <a:pt x="1207008" y="0"/>
                  </a:lnTo>
                  <a:close/>
                </a:path>
                <a:path w="2795270" h="15240">
                  <a:moveTo>
                    <a:pt x="1246632" y="0"/>
                  </a:moveTo>
                  <a:lnTo>
                    <a:pt x="1231392" y="0"/>
                  </a:lnTo>
                  <a:lnTo>
                    <a:pt x="1231392" y="15227"/>
                  </a:lnTo>
                  <a:lnTo>
                    <a:pt x="1246632" y="15227"/>
                  </a:lnTo>
                  <a:lnTo>
                    <a:pt x="1246632" y="0"/>
                  </a:lnTo>
                  <a:close/>
                </a:path>
                <a:path w="2795270" h="15240">
                  <a:moveTo>
                    <a:pt x="1286256" y="0"/>
                  </a:moveTo>
                  <a:lnTo>
                    <a:pt x="1271016" y="0"/>
                  </a:lnTo>
                  <a:lnTo>
                    <a:pt x="1271016" y="15227"/>
                  </a:lnTo>
                  <a:lnTo>
                    <a:pt x="1286256" y="15227"/>
                  </a:lnTo>
                  <a:lnTo>
                    <a:pt x="1286256" y="0"/>
                  </a:lnTo>
                  <a:close/>
                </a:path>
                <a:path w="2795270" h="15240">
                  <a:moveTo>
                    <a:pt x="1325880" y="0"/>
                  </a:moveTo>
                  <a:lnTo>
                    <a:pt x="1310640" y="0"/>
                  </a:lnTo>
                  <a:lnTo>
                    <a:pt x="1310640" y="15227"/>
                  </a:lnTo>
                  <a:lnTo>
                    <a:pt x="1325880" y="15227"/>
                  </a:lnTo>
                  <a:lnTo>
                    <a:pt x="1325880" y="0"/>
                  </a:lnTo>
                  <a:close/>
                </a:path>
                <a:path w="2795270" h="15240">
                  <a:moveTo>
                    <a:pt x="1365491" y="0"/>
                  </a:moveTo>
                  <a:lnTo>
                    <a:pt x="1350264" y="0"/>
                  </a:lnTo>
                  <a:lnTo>
                    <a:pt x="1350264" y="15227"/>
                  </a:lnTo>
                  <a:lnTo>
                    <a:pt x="1365491" y="15227"/>
                  </a:lnTo>
                  <a:lnTo>
                    <a:pt x="1365491" y="0"/>
                  </a:lnTo>
                  <a:close/>
                </a:path>
                <a:path w="2795270" h="15240">
                  <a:moveTo>
                    <a:pt x="1405128" y="0"/>
                  </a:moveTo>
                  <a:lnTo>
                    <a:pt x="1389888" y="0"/>
                  </a:lnTo>
                  <a:lnTo>
                    <a:pt x="1389888" y="15227"/>
                  </a:lnTo>
                  <a:lnTo>
                    <a:pt x="1405128" y="15227"/>
                  </a:lnTo>
                  <a:lnTo>
                    <a:pt x="1405128" y="0"/>
                  </a:lnTo>
                  <a:close/>
                </a:path>
                <a:path w="2795270" h="15240">
                  <a:moveTo>
                    <a:pt x="1444752" y="0"/>
                  </a:moveTo>
                  <a:lnTo>
                    <a:pt x="1429499" y="0"/>
                  </a:lnTo>
                  <a:lnTo>
                    <a:pt x="1429499" y="15227"/>
                  </a:lnTo>
                  <a:lnTo>
                    <a:pt x="1444752" y="15227"/>
                  </a:lnTo>
                  <a:lnTo>
                    <a:pt x="1444752" y="0"/>
                  </a:lnTo>
                  <a:close/>
                </a:path>
                <a:path w="2795270" h="15240">
                  <a:moveTo>
                    <a:pt x="1484376" y="0"/>
                  </a:moveTo>
                  <a:lnTo>
                    <a:pt x="1469136" y="0"/>
                  </a:lnTo>
                  <a:lnTo>
                    <a:pt x="1469136" y="15227"/>
                  </a:lnTo>
                  <a:lnTo>
                    <a:pt x="1484376" y="15227"/>
                  </a:lnTo>
                  <a:lnTo>
                    <a:pt x="1484376" y="0"/>
                  </a:lnTo>
                  <a:close/>
                </a:path>
                <a:path w="2795270" h="15240">
                  <a:moveTo>
                    <a:pt x="1524000" y="0"/>
                  </a:moveTo>
                  <a:lnTo>
                    <a:pt x="1508760" y="0"/>
                  </a:lnTo>
                  <a:lnTo>
                    <a:pt x="1508760" y="15227"/>
                  </a:lnTo>
                  <a:lnTo>
                    <a:pt x="1524000" y="15227"/>
                  </a:lnTo>
                  <a:lnTo>
                    <a:pt x="1524000" y="0"/>
                  </a:lnTo>
                  <a:close/>
                </a:path>
                <a:path w="2795270" h="15240">
                  <a:moveTo>
                    <a:pt x="1563624" y="0"/>
                  </a:moveTo>
                  <a:lnTo>
                    <a:pt x="1548384" y="0"/>
                  </a:lnTo>
                  <a:lnTo>
                    <a:pt x="1548384" y="15227"/>
                  </a:lnTo>
                  <a:lnTo>
                    <a:pt x="1563624" y="15227"/>
                  </a:lnTo>
                  <a:lnTo>
                    <a:pt x="1563624" y="0"/>
                  </a:lnTo>
                  <a:close/>
                </a:path>
                <a:path w="2795270" h="15240">
                  <a:moveTo>
                    <a:pt x="1603248" y="0"/>
                  </a:moveTo>
                  <a:lnTo>
                    <a:pt x="1588008" y="0"/>
                  </a:lnTo>
                  <a:lnTo>
                    <a:pt x="1588008" y="15227"/>
                  </a:lnTo>
                  <a:lnTo>
                    <a:pt x="1603248" y="15227"/>
                  </a:lnTo>
                  <a:lnTo>
                    <a:pt x="1603248" y="0"/>
                  </a:lnTo>
                  <a:close/>
                </a:path>
                <a:path w="2795270" h="15240">
                  <a:moveTo>
                    <a:pt x="1642872" y="0"/>
                  </a:moveTo>
                  <a:lnTo>
                    <a:pt x="1627632" y="0"/>
                  </a:lnTo>
                  <a:lnTo>
                    <a:pt x="1627632" y="15227"/>
                  </a:lnTo>
                  <a:lnTo>
                    <a:pt x="1642872" y="15227"/>
                  </a:lnTo>
                  <a:lnTo>
                    <a:pt x="1642872" y="0"/>
                  </a:lnTo>
                  <a:close/>
                </a:path>
                <a:path w="2795270" h="15240">
                  <a:moveTo>
                    <a:pt x="1682483" y="0"/>
                  </a:moveTo>
                  <a:lnTo>
                    <a:pt x="1667256" y="0"/>
                  </a:lnTo>
                  <a:lnTo>
                    <a:pt x="1667256" y="15227"/>
                  </a:lnTo>
                  <a:lnTo>
                    <a:pt x="1682483" y="15227"/>
                  </a:lnTo>
                  <a:lnTo>
                    <a:pt x="1682483" y="0"/>
                  </a:lnTo>
                  <a:close/>
                </a:path>
                <a:path w="2795270" h="15240">
                  <a:moveTo>
                    <a:pt x="1722120" y="0"/>
                  </a:moveTo>
                  <a:lnTo>
                    <a:pt x="1706880" y="0"/>
                  </a:lnTo>
                  <a:lnTo>
                    <a:pt x="1706880" y="15227"/>
                  </a:lnTo>
                  <a:lnTo>
                    <a:pt x="1722120" y="15227"/>
                  </a:lnTo>
                  <a:lnTo>
                    <a:pt x="1722120" y="0"/>
                  </a:lnTo>
                  <a:close/>
                </a:path>
                <a:path w="2795270" h="15240">
                  <a:moveTo>
                    <a:pt x="1761744" y="0"/>
                  </a:moveTo>
                  <a:lnTo>
                    <a:pt x="1746491" y="0"/>
                  </a:lnTo>
                  <a:lnTo>
                    <a:pt x="1746491" y="15227"/>
                  </a:lnTo>
                  <a:lnTo>
                    <a:pt x="1761744" y="15227"/>
                  </a:lnTo>
                  <a:lnTo>
                    <a:pt x="1761744" y="0"/>
                  </a:lnTo>
                  <a:close/>
                </a:path>
                <a:path w="2795270" h="15240">
                  <a:moveTo>
                    <a:pt x="1801368" y="0"/>
                  </a:moveTo>
                  <a:lnTo>
                    <a:pt x="1786128" y="0"/>
                  </a:lnTo>
                  <a:lnTo>
                    <a:pt x="1786128" y="15227"/>
                  </a:lnTo>
                  <a:lnTo>
                    <a:pt x="1801368" y="15227"/>
                  </a:lnTo>
                  <a:lnTo>
                    <a:pt x="1801368" y="0"/>
                  </a:lnTo>
                  <a:close/>
                </a:path>
                <a:path w="2795270" h="15240">
                  <a:moveTo>
                    <a:pt x="1840992" y="0"/>
                  </a:moveTo>
                  <a:lnTo>
                    <a:pt x="1825752" y="0"/>
                  </a:lnTo>
                  <a:lnTo>
                    <a:pt x="1825752" y="15227"/>
                  </a:lnTo>
                  <a:lnTo>
                    <a:pt x="1840992" y="15227"/>
                  </a:lnTo>
                  <a:lnTo>
                    <a:pt x="1840992" y="0"/>
                  </a:lnTo>
                  <a:close/>
                </a:path>
                <a:path w="2795270" h="15240">
                  <a:moveTo>
                    <a:pt x="1880616" y="0"/>
                  </a:moveTo>
                  <a:lnTo>
                    <a:pt x="1865376" y="0"/>
                  </a:lnTo>
                  <a:lnTo>
                    <a:pt x="1865376" y="15227"/>
                  </a:lnTo>
                  <a:lnTo>
                    <a:pt x="1880616" y="15227"/>
                  </a:lnTo>
                  <a:lnTo>
                    <a:pt x="1880616" y="0"/>
                  </a:lnTo>
                  <a:close/>
                </a:path>
                <a:path w="2795270" h="15240">
                  <a:moveTo>
                    <a:pt x="1920240" y="0"/>
                  </a:moveTo>
                  <a:lnTo>
                    <a:pt x="1905000" y="0"/>
                  </a:lnTo>
                  <a:lnTo>
                    <a:pt x="1905000" y="15227"/>
                  </a:lnTo>
                  <a:lnTo>
                    <a:pt x="1920240" y="15227"/>
                  </a:lnTo>
                  <a:lnTo>
                    <a:pt x="1920240" y="0"/>
                  </a:lnTo>
                  <a:close/>
                </a:path>
                <a:path w="2795270" h="15240">
                  <a:moveTo>
                    <a:pt x="1959864" y="0"/>
                  </a:moveTo>
                  <a:lnTo>
                    <a:pt x="1944624" y="0"/>
                  </a:lnTo>
                  <a:lnTo>
                    <a:pt x="1944624" y="15227"/>
                  </a:lnTo>
                  <a:lnTo>
                    <a:pt x="1959864" y="15227"/>
                  </a:lnTo>
                  <a:lnTo>
                    <a:pt x="1959864" y="0"/>
                  </a:lnTo>
                  <a:close/>
                </a:path>
                <a:path w="2795270" h="15240">
                  <a:moveTo>
                    <a:pt x="2001012" y="0"/>
                  </a:moveTo>
                  <a:lnTo>
                    <a:pt x="1984248" y="0"/>
                  </a:lnTo>
                  <a:lnTo>
                    <a:pt x="1984248" y="15227"/>
                  </a:lnTo>
                  <a:lnTo>
                    <a:pt x="2001012" y="15227"/>
                  </a:lnTo>
                  <a:lnTo>
                    <a:pt x="2001012" y="0"/>
                  </a:lnTo>
                  <a:close/>
                </a:path>
                <a:path w="2795270" h="15240">
                  <a:moveTo>
                    <a:pt x="2040636" y="0"/>
                  </a:moveTo>
                  <a:lnTo>
                    <a:pt x="2025383" y="0"/>
                  </a:lnTo>
                  <a:lnTo>
                    <a:pt x="2025383" y="15227"/>
                  </a:lnTo>
                  <a:lnTo>
                    <a:pt x="2040636" y="15227"/>
                  </a:lnTo>
                  <a:lnTo>
                    <a:pt x="2040636" y="0"/>
                  </a:lnTo>
                  <a:close/>
                </a:path>
                <a:path w="2795270" h="15240">
                  <a:moveTo>
                    <a:pt x="2080260" y="0"/>
                  </a:moveTo>
                  <a:lnTo>
                    <a:pt x="2065020" y="0"/>
                  </a:lnTo>
                  <a:lnTo>
                    <a:pt x="2065020" y="15227"/>
                  </a:lnTo>
                  <a:lnTo>
                    <a:pt x="2080260" y="15227"/>
                  </a:lnTo>
                  <a:lnTo>
                    <a:pt x="2080260" y="0"/>
                  </a:lnTo>
                  <a:close/>
                </a:path>
                <a:path w="2795270" h="15240">
                  <a:moveTo>
                    <a:pt x="2119884" y="0"/>
                  </a:moveTo>
                  <a:lnTo>
                    <a:pt x="2104644" y="0"/>
                  </a:lnTo>
                  <a:lnTo>
                    <a:pt x="2104644" y="15227"/>
                  </a:lnTo>
                  <a:lnTo>
                    <a:pt x="2119884" y="15227"/>
                  </a:lnTo>
                  <a:lnTo>
                    <a:pt x="2119884" y="0"/>
                  </a:lnTo>
                  <a:close/>
                </a:path>
                <a:path w="2795270" h="15240">
                  <a:moveTo>
                    <a:pt x="2159508" y="0"/>
                  </a:moveTo>
                  <a:lnTo>
                    <a:pt x="2144268" y="0"/>
                  </a:lnTo>
                  <a:lnTo>
                    <a:pt x="2144268" y="15227"/>
                  </a:lnTo>
                  <a:lnTo>
                    <a:pt x="2159508" y="15227"/>
                  </a:lnTo>
                  <a:lnTo>
                    <a:pt x="2159508" y="0"/>
                  </a:lnTo>
                  <a:close/>
                </a:path>
                <a:path w="2795270" h="15240">
                  <a:moveTo>
                    <a:pt x="2199132" y="0"/>
                  </a:moveTo>
                  <a:lnTo>
                    <a:pt x="2183892" y="0"/>
                  </a:lnTo>
                  <a:lnTo>
                    <a:pt x="2183892" y="15227"/>
                  </a:lnTo>
                  <a:lnTo>
                    <a:pt x="2199132" y="15227"/>
                  </a:lnTo>
                  <a:lnTo>
                    <a:pt x="2199132" y="0"/>
                  </a:lnTo>
                  <a:close/>
                </a:path>
                <a:path w="2795270" h="15240">
                  <a:moveTo>
                    <a:pt x="2238756" y="0"/>
                  </a:moveTo>
                  <a:lnTo>
                    <a:pt x="2223516" y="0"/>
                  </a:lnTo>
                  <a:lnTo>
                    <a:pt x="2223516" y="15227"/>
                  </a:lnTo>
                  <a:lnTo>
                    <a:pt x="2238756" y="15227"/>
                  </a:lnTo>
                  <a:lnTo>
                    <a:pt x="2238756" y="0"/>
                  </a:lnTo>
                  <a:close/>
                </a:path>
                <a:path w="2795270" h="15240">
                  <a:moveTo>
                    <a:pt x="2278380" y="0"/>
                  </a:moveTo>
                  <a:lnTo>
                    <a:pt x="2263140" y="0"/>
                  </a:lnTo>
                  <a:lnTo>
                    <a:pt x="2263140" y="15227"/>
                  </a:lnTo>
                  <a:lnTo>
                    <a:pt x="2278380" y="15227"/>
                  </a:lnTo>
                  <a:lnTo>
                    <a:pt x="2278380" y="0"/>
                  </a:lnTo>
                  <a:close/>
                </a:path>
                <a:path w="2795270" h="15240">
                  <a:moveTo>
                    <a:pt x="2318004" y="0"/>
                  </a:moveTo>
                  <a:lnTo>
                    <a:pt x="2302764" y="0"/>
                  </a:lnTo>
                  <a:lnTo>
                    <a:pt x="2302764" y="15227"/>
                  </a:lnTo>
                  <a:lnTo>
                    <a:pt x="2318004" y="15227"/>
                  </a:lnTo>
                  <a:lnTo>
                    <a:pt x="2318004" y="0"/>
                  </a:lnTo>
                  <a:close/>
                </a:path>
                <a:path w="2795270" h="15240">
                  <a:moveTo>
                    <a:pt x="2357628" y="0"/>
                  </a:moveTo>
                  <a:lnTo>
                    <a:pt x="2342388" y="0"/>
                  </a:lnTo>
                  <a:lnTo>
                    <a:pt x="2342388" y="15227"/>
                  </a:lnTo>
                  <a:lnTo>
                    <a:pt x="2357628" y="15227"/>
                  </a:lnTo>
                  <a:lnTo>
                    <a:pt x="2357628" y="0"/>
                  </a:lnTo>
                  <a:close/>
                </a:path>
                <a:path w="2795270" h="15240">
                  <a:moveTo>
                    <a:pt x="2397252" y="0"/>
                  </a:moveTo>
                  <a:lnTo>
                    <a:pt x="2382012" y="0"/>
                  </a:lnTo>
                  <a:lnTo>
                    <a:pt x="2382012" y="15227"/>
                  </a:lnTo>
                  <a:lnTo>
                    <a:pt x="2397252" y="15227"/>
                  </a:lnTo>
                  <a:lnTo>
                    <a:pt x="2397252" y="0"/>
                  </a:lnTo>
                  <a:close/>
                </a:path>
                <a:path w="2795270" h="15240">
                  <a:moveTo>
                    <a:pt x="2436876" y="0"/>
                  </a:moveTo>
                  <a:lnTo>
                    <a:pt x="2421636" y="0"/>
                  </a:lnTo>
                  <a:lnTo>
                    <a:pt x="2421636" y="15227"/>
                  </a:lnTo>
                  <a:lnTo>
                    <a:pt x="2436876" y="15227"/>
                  </a:lnTo>
                  <a:lnTo>
                    <a:pt x="2436876" y="0"/>
                  </a:lnTo>
                  <a:close/>
                </a:path>
                <a:path w="2795270" h="15240">
                  <a:moveTo>
                    <a:pt x="2476500" y="0"/>
                  </a:moveTo>
                  <a:lnTo>
                    <a:pt x="2461260" y="0"/>
                  </a:lnTo>
                  <a:lnTo>
                    <a:pt x="2461260" y="15227"/>
                  </a:lnTo>
                  <a:lnTo>
                    <a:pt x="2476500" y="15227"/>
                  </a:lnTo>
                  <a:lnTo>
                    <a:pt x="2476500" y="0"/>
                  </a:lnTo>
                  <a:close/>
                </a:path>
                <a:path w="2795270" h="15240">
                  <a:moveTo>
                    <a:pt x="2516124" y="0"/>
                  </a:moveTo>
                  <a:lnTo>
                    <a:pt x="2500884" y="0"/>
                  </a:lnTo>
                  <a:lnTo>
                    <a:pt x="2500884" y="15227"/>
                  </a:lnTo>
                  <a:lnTo>
                    <a:pt x="2516124" y="15227"/>
                  </a:lnTo>
                  <a:lnTo>
                    <a:pt x="2516124" y="0"/>
                  </a:lnTo>
                  <a:close/>
                </a:path>
                <a:path w="2795270" h="15240">
                  <a:moveTo>
                    <a:pt x="2557272" y="0"/>
                  </a:moveTo>
                  <a:lnTo>
                    <a:pt x="2542032" y="0"/>
                  </a:lnTo>
                  <a:lnTo>
                    <a:pt x="2542032" y="15227"/>
                  </a:lnTo>
                  <a:lnTo>
                    <a:pt x="2557272" y="15227"/>
                  </a:lnTo>
                  <a:lnTo>
                    <a:pt x="2557272" y="0"/>
                  </a:lnTo>
                  <a:close/>
                </a:path>
                <a:path w="2795270" h="15240">
                  <a:moveTo>
                    <a:pt x="2596896" y="0"/>
                  </a:moveTo>
                  <a:lnTo>
                    <a:pt x="2581656" y="0"/>
                  </a:lnTo>
                  <a:lnTo>
                    <a:pt x="2581656" y="15227"/>
                  </a:lnTo>
                  <a:lnTo>
                    <a:pt x="2596896" y="15227"/>
                  </a:lnTo>
                  <a:lnTo>
                    <a:pt x="2596896" y="0"/>
                  </a:lnTo>
                  <a:close/>
                </a:path>
                <a:path w="2795270" h="15240">
                  <a:moveTo>
                    <a:pt x="2636520" y="0"/>
                  </a:moveTo>
                  <a:lnTo>
                    <a:pt x="2621267" y="0"/>
                  </a:lnTo>
                  <a:lnTo>
                    <a:pt x="2621267" y="15227"/>
                  </a:lnTo>
                  <a:lnTo>
                    <a:pt x="2636520" y="15227"/>
                  </a:lnTo>
                  <a:lnTo>
                    <a:pt x="2636520" y="0"/>
                  </a:lnTo>
                  <a:close/>
                </a:path>
                <a:path w="2795270" h="15240">
                  <a:moveTo>
                    <a:pt x="2676144" y="0"/>
                  </a:moveTo>
                  <a:lnTo>
                    <a:pt x="2660904" y="0"/>
                  </a:lnTo>
                  <a:lnTo>
                    <a:pt x="2660904" y="15227"/>
                  </a:lnTo>
                  <a:lnTo>
                    <a:pt x="2676144" y="15227"/>
                  </a:lnTo>
                  <a:lnTo>
                    <a:pt x="2676144" y="0"/>
                  </a:lnTo>
                  <a:close/>
                </a:path>
                <a:path w="2795270" h="15240">
                  <a:moveTo>
                    <a:pt x="2715768" y="0"/>
                  </a:moveTo>
                  <a:lnTo>
                    <a:pt x="2700528" y="0"/>
                  </a:lnTo>
                  <a:lnTo>
                    <a:pt x="2700528" y="15227"/>
                  </a:lnTo>
                  <a:lnTo>
                    <a:pt x="2715768" y="15227"/>
                  </a:lnTo>
                  <a:lnTo>
                    <a:pt x="2715768" y="0"/>
                  </a:lnTo>
                  <a:close/>
                </a:path>
                <a:path w="2795270" h="15240">
                  <a:moveTo>
                    <a:pt x="2755392" y="0"/>
                  </a:moveTo>
                  <a:lnTo>
                    <a:pt x="2740152" y="0"/>
                  </a:lnTo>
                  <a:lnTo>
                    <a:pt x="2740152" y="15227"/>
                  </a:lnTo>
                  <a:lnTo>
                    <a:pt x="2755392" y="15227"/>
                  </a:lnTo>
                  <a:lnTo>
                    <a:pt x="2755392" y="0"/>
                  </a:lnTo>
                  <a:close/>
                </a:path>
                <a:path w="2795270" h="15240">
                  <a:moveTo>
                    <a:pt x="2795003" y="0"/>
                  </a:moveTo>
                  <a:lnTo>
                    <a:pt x="2779776" y="0"/>
                  </a:lnTo>
                  <a:lnTo>
                    <a:pt x="2779776" y="15227"/>
                  </a:lnTo>
                  <a:lnTo>
                    <a:pt x="2795003" y="15227"/>
                  </a:lnTo>
                  <a:lnTo>
                    <a:pt x="2795003" y="0"/>
                  </a:lnTo>
                  <a:close/>
                </a:path>
              </a:pathLst>
            </a:custGeom>
            <a:solidFill>
              <a:srgbClr val="000000"/>
            </a:solidFill>
          </p:spPr>
          <p:txBody>
            <a:bodyPr wrap="square" lIns="0" tIns="0" rIns="0" bIns="0" rtlCol="0"/>
            <a:lstStyle/>
            <a:p>
              <a:endParaRPr/>
            </a:p>
          </p:txBody>
        </p:sp>
        <p:sp>
          <p:nvSpPr>
            <p:cNvPr id="177" name="object 177"/>
            <p:cNvSpPr/>
            <p:nvPr/>
          </p:nvSpPr>
          <p:spPr>
            <a:xfrm>
              <a:off x="5053584" y="6529019"/>
              <a:ext cx="1671955" cy="102235"/>
            </a:xfrm>
            <a:custGeom>
              <a:avLst/>
              <a:gdLst/>
              <a:ahLst/>
              <a:cxnLst/>
              <a:rect l="l" t="t" r="r" b="b"/>
              <a:pathLst>
                <a:path w="1671954" h="102234">
                  <a:moveTo>
                    <a:pt x="15227" y="86677"/>
                  </a:moveTo>
                  <a:lnTo>
                    <a:pt x="0" y="86677"/>
                  </a:lnTo>
                  <a:lnTo>
                    <a:pt x="0" y="101904"/>
                  </a:lnTo>
                  <a:lnTo>
                    <a:pt x="15227" y="101904"/>
                  </a:lnTo>
                  <a:lnTo>
                    <a:pt x="15227" y="86677"/>
                  </a:lnTo>
                  <a:close/>
                </a:path>
                <a:path w="1671954" h="102234">
                  <a:moveTo>
                    <a:pt x="54864" y="86677"/>
                  </a:moveTo>
                  <a:lnTo>
                    <a:pt x="39611" y="86677"/>
                  </a:lnTo>
                  <a:lnTo>
                    <a:pt x="39611" y="101904"/>
                  </a:lnTo>
                  <a:lnTo>
                    <a:pt x="54864" y="101904"/>
                  </a:lnTo>
                  <a:lnTo>
                    <a:pt x="54864" y="86677"/>
                  </a:lnTo>
                  <a:close/>
                </a:path>
                <a:path w="1671954" h="102234">
                  <a:moveTo>
                    <a:pt x="94475" y="86677"/>
                  </a:moveTo>
                  <a:lnTo>
                    <a:pt x="79248" y="86677"/>
                  </a:lnTo>
                  <a:lnTo>
                    <a:pt x="79248" y="101904"/>
                  </a:lnTo>
                  <a:lnTo>
                    <a:pt x="94475" y="101904"/>
                  </a:lnTo>
                  <a:lnTo>
                    <a:pt x="94475" y="86677"/>
                  </a:lnTo>
                  <a:close/>
                </a:path>
                <a:path w="1671954" h="102234">
                  <a:moveTo>
                    <a:pt x="134112" y="86677"/>
                  </a:moveTo>
                  <a:lnTo>
                    <a:pt x="118859" y="86677"/>
                  </a:lnTo>
                  <a:lnTo>
                    <a:pt x="118859" y="101904"/>
                  </a:lnTo>
                  <a:lnTo>
                    <a:pt x="134112" y="101904"/>
                  </a:lnTo>
                  <a:lnTo>
                    <a:pt x="134112" y="86677"/>
                  </a:lnTo>
                  <a:close/>
                </a:path>
                <a:path w="1671954" h="102234">
                  <a:moveTo>
                    <a:pt x="175260" y="86677"/>
                  </a:moveTo>
                  <a:lnTo>
                    <a:pt x="160020" y="86677"/>
                  </a:lnTo>
                  <a:lnTo>
                    <a:pt x="160020" y="101904"/>
                  </a:lnTo>
                  <a:lnTo>
                    <a:pt x="175260" y="101904"/>
                  </a:lnTo>
                  <a:lnTo>
                    <a:pt x="175260" y="86677"/>
                  </a:lnTo>
                  <a:close/>
                </a:path>
                <a:path w="1671954" h="102234">
                  <a:moveTo>
                    <a:pt x="214884" y="86677"/>
                  </a:moveTo>
                  <a:lnTo>
                    <a:pt x="199644" y="86677"/>
                  </a:lnTo>
                  <a:lnTo>
                    <a:pt x="199644" y="101904"/>
                  </a:lnTo>
                  <a:lnTo>
                    <a:pt x="214884" y="101904"/>
                  </a:lnTo>
                  <a:lnTo>
                    <a:pt x="214884" y="86677"/>
                  </a:lnTo>
                  <a:close/>
                </a:path>
                <a:path w="1671954" h="102234">
                  <a:moveTo>
                    <a:pt x="254508" y="86677"/>
                  </a:moveTo>
                  <a:lnTo>
                    <a:pt x="239268" y="86677"/>
                  </a:lnTo>
                  <a:lnTo>
                    <a:pt x="239268" y="101904"/>
                  </a:lnTo>
                  <a:lnTo>
                    <a:pt x="254508" y="101904"/>
                  </a:lnTo>
                  <a:lnTo>
                    <a:pt x="254508" y="86677"/>
                  </a:lnTo>
                  <a:close/>
                </a:path>
                <a:path w="1671954" h="102234">
                  <a:moveTo>
                    <a:pt x="294132" y="86677"/>
                  </a:moveTo>
                  <a:lnTo>
                    <a:pt x="278892" y="86677"/>
                  </a:lnTo>
                  <a:lnTo>
                    <a:pt x="278892" y="101904"/>
                  </a:lnTo>
                  <a:lnTo>
                    <a:pt x="294132" y="101904"/>
                  </a:lnTo>
                  <a:lnTo>
                    <a:pt x="294132" y="86677"/>
                  </a:lnTo>
                  <a:close/>
                </a:path>
                <a:path w="1671954" h="102234">
                  <a:moveTo>
                    <a:pt x="333743" y="86677"/>
                  </a:moveTo>
                  <a:lnTo>
                    <a:pt x="318516" y="86677"/>
                  </a:lnTo>
                  <a:lnTo>
                    <a:pt x="318516" y="101904"/>
                  </a:lnTo>
                  <a:lnTo>
                    <a:pt x="333743" y="101904"/>
                  </a:lnTo>
                  <a:lnTo>
                    <a:pt x="333743" y="86677"/>
                  </a:lnTo>
                  <a:close/>
                </a:path>
                <a:path w="1671954" h="102234">
                  <a:moveTo>
                    <a:pt x="373380" y="86677"/>
                  </a:moveTo>
                  <a:lnTo>
                    <a:pt x="358127" y="86677"/>
                  </a:lnTo>
                  <a:lnTo>
                    <a:pt x="358127" y="101904"/>
                  </a:lnTo>
                  <a:lnTo>
                    <a:pt x="373380" y="101904"/>
                  </a:lnTo>
                  <a:lnTo>
                    <a:pt x="373380" y="86677"/>
                  </a:lnTo>
                  <a:close/>
                </a:path>
                <a:path w="1671954" h="102234">
                  <a:moveTo>
                    <a:pt x="413004" y="86677"/>
                  </a:moveTo>
                  <a:lnTo>
                    <a:pt x="397764" y="86677"/>
                  </a:lnTo>
                  <a:lnTo>
                    <a:pt x="397764" y="101904"/>
                  </a:lnTo>
                  <a:lnTo>
                    <a:pt x="413004" y="101904"/>
                  </a:lnTo>
                  <a:lnTo>
                    <a:pt x="413004" y="86677"/>
                  </a:lnTo>
                  <a:close/>
                </a:path>
                <a:path w="1671954" h="102234">
                  <a:moveTo>
                    <a:pt x="452628" y="86677"/>
                  </a:moveTo>
                  <a:lnTo>
                    <a:pt x="437375" y="86677"/>
                  </a:lnTo>
                  <a:lnTo>
                    <a:pt x="437375" y="101904"/>
                  </a:lnTo>
                  <a:lnTo>
                    <a:pt x="452628" y="101904"/>
                  </a:lnTo>
                  <a:lnTo>
                    <a:pt x="452628" y="86677"/>
                  </a:lnTo>
                  <a:close/>
                </a:path>
                <a:path w="1671954" h="102234">
                  <a:moveTo>
                    <a:pt x="492252" y="86677"/>
                  </a:moveTo>
                  <a:lnTo>
                    <a:pt x="477012" y="86677"/>
                  </a:lnTo>
                  <a:lnTo>
                    <a:pt x="477012" y="101904"/>
                  </a:lnTo>
                  <a:lnTo>
                    <a:pt x="492252" y="101904"/>
                  </a:lnTo>
                  <a:lnTo>
                    <a:pt x="492252" y="86677"/>
                  </a:lnTo>
                  <a:close/>
                </a:path>
                <a:path w="1671954" h="102234">
                  <a:moveTo>
                    <a:pt x="531876" y="86677"/>
                  </a:moveTo>
                  <a:lnTo>
                    <a:pt x="516636" y="86677"/>
                  </a:lnTo>
                  <a:lnTo>
                    <a:pt x="516636" y="101904"/>
                  </a:lnTo>
                  <a:lnTo>
                    <a:pt x="531876" y="101904"/>
                  </a:lnTo>
                  <a:lnTo>
                    <a:pt x="531876" y="86677"/>
                  </a:lnTo>
                  <a:close/>
                </a:path>
                <a:path w="1671954" h="102234">
                  <a:moveTo>
                    <a:pt x="571500" y="86677"/>
                  </a:moveTo>
                  <a:lnTo>
                    <a:pt x="556260" y="86677"/>
                  </a:lnTo>
                  <a:lnTo>
                    <a:pt x="556260" y="101904"/>
                  </a:lnTo>
                  <a:lnTo>
                    <a:pt x="571500" y="101904"/>
                  </a:lnTo>
                  <a:lnTo>
                    <a:pt x="571500" y="86677"/>
                  </a:lnTo>
                  <a:close/>
                </a:path>
                <a:path w="1671954" h="102234">
                  <a:moveTo>
                    <a:pt x="611111" y="86677"/>
                  </a:moveTo>
                  <a:lnTo>
                    <a:pt x="595884" y="86677"/>
                  </a:lnTo>
                  <a:lnTo>
                    <a:pt x="595884" y="101904"/>
                  </a:lnTo>
                  <a:lnTo>
                    <a:pt x="611111" y="101904"/>
                  </a:lnTo>
                  <a:lnTo>
                    <a:pt x="611111" y="86677"/>
                  </a:lnTo>
                  <a:close/>
                </a:path>
                <a:path w="1671954" h="102234">
                  <a:moveTo>
                    <a:pt x="650748" y="86677"/>
                  </a:moveTo>
                  <a:lnTo>
                    <a:pt x="635508" y="86677"/>
                  </a:lnTo>
                  <a:lnTo>
                    <a:pt x="635508" y="101904"/>
                  </a:lnTo>
                  <a:lnTo>
                    <a:pt x="650748" y="101904"/>
                  </a:lnTo>
                  <a:lnTo>
                    <a:pt x="650748" y="86677"/>
                  </a:lnTo>
                  <a:close/>
                </a:path>
                <a:path w="1671954" h="102234">
                  <a:moveTo>
                    <a:pt x="690359" y="86677"/>
                  </a:moveTo>
                  <a:lnTo>
                    <a:pt x="675132" y="86677"/>
                  </a:lnTo>
                  <a:lnTo>
                    <a:pt x="675132" y="101904"/>
                  </a:lnTo>
                  <a:lnTo>
                    <a:pt x="690359" y="101904"/>
                  </a:lnTo>
                  <a:lnTo>
                    <a:pt x="690359" y="86677"/>
                  </a:lnTo>
                  <a:close/>
                </a:path>
                <a:path w="1671954" h="102234">
                  <a:moveTo>
                    <a:pt x="729996" y="86677"/>
                  </a:moveTo>
                  <a:lnTo>
                    <a:pt x="714743" y="86677"/>
                  </a:lnTo>
                  <a:lnTo>
                    <a:pt x="714743" y="101904"/>
                  </a:lnTo>
                  <a:lnTo>
                    <a:pt x="729996" y="101904"/>
                  </a:lnTo>
                  <a:lnTo>
                    <a:pt x="729996" y="86677"/>
                  </a:lnTo>
                  <a:close/>
                </a:path>
                <a:path w="1671954" h="102234">
                  <a:moveTo>
                    <a:pt x="769620" y="86677"/>
                  </a:moveTo>
                  <a:lnTo>
                    <a:pt x="754380" y="86677"/>
                  </a:lnTo>
                  <a:lnTo>
                    <a:pt x="754380" y="101904"/>
                  </a:lnTo>
                  <a:lnTo>
                    <a:pt x="769620" y="101904"/>
                  </a:lnTo>
                  <a:lnTo>
                    <a:pt x="769620" y="86677"/>
                  </a:lnTo>
                  <a:close/>
                </a:path>
                <a:path w="1671954" h="102234">
                  <a:moveTo>
                    <a:pt x="809244" y="86677"/>
                  </a:moveTo>
                  <a:lnTo>
                    <a:pt x="794004" y="86677"/>
                  </a:lnTo>
                  <a:lnTo>
                    <a:pt x="794004" y="101904"/>
                  </a:lnTo>
                  <a:lnTo>
                    <a:pt x="809244" y="101904"/>
                  </a:lnTo>
                  <a:lnTo>
                    <a:pt x="809244" y="86677"/>
                  </a:lnTo>
                  <a:close/>
                </a:path>
                <a:path w="1671954" h="102234">
                  <a:moveTo>
                    <a:pt x="848868" y="86677"/>
                  </a:moveTo>
                  <a:lnTo>
                    <a:pt x="833628" y="86677"/>
                  </a:lnTo>
                  <a:lnTo>
                    <a:pt x="833628" y="101904"/>
                  </a:lnTo>
                  <a:lnTo>
                    <a:pt x="848868" y="101904"/>
                  </a:lnTo>
                  <a:lnTo>
                    <a:pt x="848868" y="86677"/>
                  </a:lnTo>
                  <a:close/>
                </a:path>
                <a:path w="1671954" h="102234">
                  <a:moveTo>
                    <a:pt x="888492" y="86677"/>
                  </a:moveTo>
                  <a:lnTo>
                    <a:pt x="873252" y="86677"/>
                  </a:lnTo>
                  <a:lnTo>
                    <a:pt x="873252" y="101904"/>
                  </a:lnTo>
                  <a:lnTo>
                    <a:pt x="888492" y="101904"/>
                  </a:lnTo>
                  <a:lnTo>
                    <a:pt x="888492" y="86677"/>
                  </a:lnTo>
                  <a:close/>
                </a:path>
                <a:path w="1671954" h="102234">
                  <a:moveTo>
                    <a:pt x="928116" y="86677"/>
                  </a:moveTo>
                  <a:lnTo>
                    <a:pt x="912876" y="86677"/>
                  </a:lnTo>
                  <a:lnTo>
                    <a:pt x="912876" y="101904"/>
                  </a:lnTo>
                  <a:lnTo>
                    <a:pt x="928116" y="101904"/>
                  </a:lnTo>
                  <a:lnTo>
                    <a:pt x="928116" y="86677"/>
                  </a:lnTo>
                  <a:close/>
                </a:path>
                <a:path w="1671954" h="102234">
                  <a:moveTo>
                    <a:pt x="967727" y="86677"/>
                  </a:moveTo>
                  <a:lnTo>
                    <a:pt x="952500" y="86677"/>
                  </a:lnTo>
                  <a:lnTo>
                    <a:pt x="952500" y="101904"/>
                  </a:lnTo>
                  <a:lnTo>
                    <a:pt x="967727" y="101904"/>
                  </a:lnTo>
                  <a:lnTo>
                    <a:pt x="967727" y="86677"/>
                  </a:lnTo>
                  <a:close/>
                </a:path>
                <a:path w="1671954" h="102234">
                  <a:moveTo>
                    <a:pt x="1007364" y="86677"/>
                  </a:moveTo>
                  <a:lnTo>
                    <a:pt x="992111" y="86677"/>
                  </a:lnTo>
                  <a:lnTo>
                    <a:pt x="992111" y="101904"/>
                  </a:lnTo>
                  <a:lnTo>
                    <a:pt x="1007364" y="101904"/>
                  </a:lnTo>
                  <a:lnTo>
                    <a:pt x="1007364" y="86677"/>
                  </a:lnTo>
                  <a:close/>
                </a:path>
                <a:path w="1671954" h="102234">
                  <a:moveTo>
                    <a:pt x="1046975" y="86677"/>
                  </a:moveTo>
                  <a:lnTo>
                    <a:pt x="1031748" y="86677"/>
                  </a:lnTo>
                  <a:lnTo>
                    <a:pt x="1031748" y="101904"/>
                  </a:lnTo>
                  <a:lnTo>
                    <a:pt x="1046975" y="101904"/>
                  </a:lnTo>
                  <a:lnTo>
                    <a:pt x="1046975" y="86677"/>
                  </a:lnTo>
                  <a:close/>
                </a:path>
                <a:path w="1671954" h="102234">
                  <a:moveTo>
                    <a:pt x="1086612" y="86677"/>
                  </a:moveTo>
                  <a:lnTo>
                    <a:pt x="1071359" y="86677"/>
                  </a:lnTo>
                  <a:lnTo>
                    <a:pt x="1071359" y="101904"/>
                  </a:lnTo>
                  <a:lnTo>
                    <a:pt x="1086612" y="101904"/>
                  </a:lnTo>
                  <a:lnTo>
                    <a:pt x="1086612" y="86677"/>
                  </a:lnTo>
                  <a:close/>
                </a:path>
                <a:path w="1671954" h="102234">
                  <a:moveTo>
                    <a:pt x="1127760" y="86677"/>
                  </a:moveTo>
                  <a:lnTo>
                    <a:pt x="1112520" y="86677"/>
                  </a:lnTo>
                  <a:lnTo>
                    <a:pt x="1112520" y="101904"/>
                  </a:lnTo>
                  <a:lnTo>
                    <a:pt x="1127760" y="101904"/>
                  </a:lnTo>
                  <a:lnTo>
                    <a:pt x="1127760" y="86677"/>
                  </a:lnTo>
                  <a:close/>
                </a:path>
                <a:path w="1671954" h="102234">
                  <a:moveTo>
                    <a:pt x="1167384" y="86677"/>
                  </a:moveTo>
                  <a:lnTo>
                    <a:pt x="1152144" y="86677"/>
                  </a:lnTo>
                  <a:lnTo>
                    <a:pt x="1152144" y="101904"/>
                  </a:lnTo>
                  <a:lnTo>
                    <a:pt x="1167384" y="101904"/>
                  </a:lnTo>
                  <a:lnTo>
                    <a:pt x="1167384" y="86677"/>
                  </a:lnTo>
                  <a:close/>
                </a:path>
                <a:path w="1671954" h="102234">
                  <a:moveTo>
                    <a:pt x="1207008" y="86677"/>
                  </a:moveTo>
                  <a:lnTo>
                    <a:pt x="1191768" y="86677"/>
                  </a:lnTo>
                  <a:lnTo>
                    <a:pt x="1191768" y="101904"/>
                  </a:lnTo>
                  <a:lnTo>
                    <a:pt x="1207008" y="101904"/>
                  </a:lnTo>
                  <a:lnTo>
                    <a:pt x="1207008" y="86677"/>
                  </a:lnTo>
                  <a:close/>
                </a:path>
                <a:path w="1671954" h="102234">
                  <a:moveTo>
                    <a:pt x="1246632" y="86677"/>
                  </a:moveTo>
                  <a:lnTo>
                    <a:pt x="1231392" y="86677"/>
                  </a:lnTo>
                  <a:lnTo>
                    <a:pt x="1231392" y="101904"/>
                  </a:lnTo>
                  <a:lnTo>
                    <a:pt x="1246632" y="101904"/>
                  </a:lnTo>
                  <a:lnTo>
                    <a:pt x="1246632" y="86677"/>
                  </a:lnTo>
                  <a:close/>
                </a:path>
                <a:path w="1671954" h="102234">
                  <a:moveTo>
                    <a:pt x="1286243" y="86677"/>
                  </a:moveTo>
                  <a:lnTo>
                    <a:pt x="1271016" y="86677"/>
                  </a:lnTo>
                  <a:lnTo>
                    <a:pt x="1271016" y="101904"/>
                  </a:lnTo>
                  <a:lnTo>
                    <a:pt x="1286243" y="101904"/>
                  </a:lnTo>
                  <a:lnTo>
                    <a:pt x="1286243" y="86677"/>
                  </a:lnTo>
                  <a:close/>
                </a:path>
                <a:path w="1671954" h="102234">
                  <a:moveTo>
                    <a:pt x="1325880" y="86677"/>
                  </a:moveTo>
                  <a:lnTo>
                    <a:pt x="1310627" y="86677"/>
                  </a:lnTo>
                  <a:lnTo>
                    <a:pt x="1310627" y="101904"/>
                  </a:lnTo>
                  <a:lnTo>
                    <a:pt x="1325880" y="101904"/>
                  </a:lnTo>
                  <a:lnTo>
                    <a:pt x="1325880" y="86677"/>
                  </a:lnTo>
                  <a:close/>
                </a:path>
                <a:path w="1671954" h="102234">
                  <a:moveTo>
                    <a:pt x="1365504" y="86677"/>
                  </a:moveTo>
                  <a:lnTo>
                    <a:pt x="1350264" y="86677"/>
                  </a:lnTo>
                  <a:lnTo>
                    <a:pt x="1350264" y="101904"/>
                  </a:lnTo>
                  <a:lnTo>
                    <a:pt x="1365504" y="101904"/>
                  </a:lnTo>
                  <a:lnTo>
                    <a:pt x="1365504" y="86677"/>
                  </a:lnTo>
                  <a:close/>
                </a:path>
                <a:path w="1671954" h="102234">
                  <a:moveTo>
                    <a:pt x="1405128" y="86677"/>
                  </a:moveTo>
                  <a:lnTo>
                    <a:pt x="1389888" y="86677"/>
                  </a:lnTo>
                  <a:lnTo>
                    <a:pt x="1389888" y="101904"/>
                  </a:lnTo>
                  <a:lnTo>
                    <a:pt x="1405128" y="101904"/>
                  </a:lnTo>
                  <a:lnTo>
                    <a:pt x="1405128" y="86677"/>
                  </a:lnTo>
                  <a:close/>
                </a:path>
                <a:path w="1671954" h="102234">
                  <a:moveTo>
                    <a:pt x="1444752" y="86677"/>
                  </a:moveTo>
                  <a:lnTo>
                    <a:pt x="1429512" y="86677"/>
                  </a:lnTo>
                  <a:lnTo>
                    <a:pt x="1429512" y="101904"/>
                  </a:lnTo>
                  <a:lnTo>
                    <a:pt x="1444752" y="101904"/>
                  </a:lnTo>
                  <a:lnTo>
                    <a:pt x="1444752" y="86677"/>
                  </a:lnTo>
                  <a:close/>
                </a:path>
                <a:path w="1671954" h="102234">
                  <a:moveTo>
                    <a:pt x="1484376" y="86677"/>
                  </a:moveTo>
                  <a:lnTo>
                    <a:pt x="1469136" y="86677"/>
                  </a:lnTo>
                  <a:lnTo>
                    <a:pt x="1469136" y="101904"/>
                  </a:lnTo>
                  <a:lnTo>
                    <a:pt x="1484376" y="101904"/>
                  </a:lnTo>
                  <a:lnTo>
                    <a:pt x="1484376" y="86677"/>
                  </a:lnTo>
                  <a:close/>
                </a:path>
                <a:path w="1671954" h="102234">
                  <a:moveTo>
                    <a:pt x="1524000" y="86677"/>
                  </a:moveTo>
                  <a:lnTo>
                    <a:pt x="1508760" y="86677"/>
                  </a:lnTo>
                  <a:lnTo>
                    <a:pt x="1508760" y="101904"/>
                  </a:lnTo>
                  <a:lnTo>
                    <a:pt x="1524000" y="101904"/>
                  </a:lnTo>
                  <a:lnTo>
                    <a:pt x="1524000" y="86677"/>
                  </a:lnTo>
                  <a:close/>
                </a:path>
                <a:path w="1671954" h="102234">
                  <a:moveTo>
                    <a:pt x="1594091" y="0"/>
                  </a:moveTo>
                  <a:lnTo>
                    <a:pt x="1586471" y="0"/>
                  </a:lnTo>
                  <a:lnTo>
                    <a:pt x="1580375" y="9144"/>
                  </a:lnTo>
                  <a:lnTo>
                    <a:pt x="1575803" y="13716"/>
                  </a:lnTo>
                  <a:lnTo>
                    <a:pt x="1563522" y="22860"/>
                  </a:lnTo>
                  <a:lnTo>
                    <a:pt x="1557426" y="25996"/>
                  </a:lnTo>
                  <a:lnTo>
                    <a:pt x="1557426" y="38188"/>
                  </a:lnTo>
                  <a:lnTo>
                    <a:pt x="1560474" y="36664"/>
                  </a:lnTo>
                  <a:lnTo>
                    <a:pt x="1565135" y="33616"/>
                  </a:lnTo>
                  <a:lnTo>
                    <a:pt x="1569707" y="32092"/>
                  </a:lnTo>
                  <a:lnTo>
                    <a:pt x="1575803" y="29044"/>
                  </a:lnTo>
                  <a:lnTo>
                    <a:pt x="1581899" y="22860"/>
                  </a:lnTo>
                  <a:lnTo>
                    <a:pt x="1581899" y="102196"/>
                  </a:lnTo>
                  <a:lnTo>
                    <a:pt x="1594091" y="102196"/>
                  </a:lnTo>
                  <a:lnTo>
                    <a:pt x="1594091" y="0"/>
                  </a:lnTo>
                  <a:close/>
                </a:path>
                <a:path w="1671954" h="102234">
                  <a:moveTo>
                    <a:pt x="1671916" y="0"/>
                  </a:moveTo>
                  <a:lnTo>
                    <a:pt x="1664296" y="0"/>
                  </a:lnTo>
                  <a:lnTo>
                    <a:pt x="1658200" y="9144"/>
                  </a:lnTo>
                  <a:lnTo>
                    <a:pt x="1653628" y="13716"/>
                  </a:lnTo>
                  <a:lnTo>
                    <a:pt x="1641348" y="22860"/>
                  </a:lnTo>
                  <a:lnTo>
                    <a:pt x="1635252" y="25996"/>
                  </a:lnTo>
                  <a:lnTo>
                    <a:pt x="1635252" y="38188"/>
                  </a:lnTo>
                  <a:lnTo>
                    <a:pt x="1638300" y="36664"/>
                  </a:lnTo>
                  <a:lnTo>
                    <a:pt x="1642960" y="33616"/>
                  </a:lnTo>
                  <a:lnTo>
                    <a:pt x="1647532" y="32092"/>
                  </a:lnTo>
                  <a:lnTo>
                    <a:pt x="1653628" y="29044"/>
                  </a:lnTo>
                  <a:lnTo>
                    <a:pt x="1659724" y="22860"/>
                  </a:lnTo>
                  <a:lnTo>
                    <a:pt x="1659724" y="102196"/>
                  </a:lnTo>
                  <a:lnTo>
                    <a:pt x="1671916" y="102196"/>
                  </a:lnTo>
                  <a:lnTo>
                    <a:pt x="1671916" y="0"/>
                  </a:lnTo>
                  <a:close/>
                </a:path>
              </a:pathLst>
            </a:custGeom>
            <a:solidFill>
              <a:srgbClr val="000000"/>
            </a:solidFill>
          </p:spPr>
          <p:txBody>
            <a:bodyPr wrap="square" lIns="0" tIns="0" rIns="0" bIns="0" rtlCol="0"/>
            <a:lstStyle/>
            <a:p>
              <a:endParaRPr/>
            </a:p>
          </p:txBody>
        </p:sp>
      </p:grpSp>
      <p:pic>
        <p:nvPicPr>
          <p:cNvPr id="178" name="object 178"/>
          <p:cNvPicPr/>
          <p:nvPr/>
        </p:nvPicPr>
        <p:blipFill>
          <a:blip r:embed="rId75" cstate="print"/>
          <a:stretch>
            <a:fillRect/>
          </a:stretch>
        </p:blipFill>
        <p:spPr>
          <a:xfrm>
            <a:off x="1240916" y="6767035"/>
            <a:ext cx="183165" cy="103727"/>
          </a:xfrm>
          <a:prstGeom prst="rect">
            <a:avLst/>
          </a:prstGeom>
        </p:spPr>
      </p:pic>
      <p:pic>
        <p:nvPicPr>
          <p:cNvPr id="179" name="object 179"/>
          <p:cNvPicPr/>
          <p:nvPr/>
        </p:nvPicPr>
        <p:blipFill>
          <a:blip r:embed="rId76" cstate="print"/>
          <a:stretch>
            <a:fillRect/>
          </a:stretch>
        </p:blipFill>
        <p:spPr>
          <a:xfrm>
            <a:off x="1665255" y="6770179"/>
            <a:ext cx="303847" cy="100584"/>
          </a:xfrm>
          <a:prstGeom prst="rect">
            <a:avLst/>
          </a:prstGeom>
        </p:spPr>
      </p:pic>
      <p:sp>
        <p:nvSpPr>
          <p:cNvPr id="180" name="object 180"/>
          <p:cNvSpPr/>
          <p:nvPr/>
        </p:nvSpPr>
        <p:spPr>
          <a:xfrm>
            <a:off x="2016347" y="6768909"/>
            <a:ext cx="12700" cy="40640"/>
          </a:xfrm>
          <a:custGeom>
            <a:avLst/>
            <a:gdLst/>
            <a:ahLst/>
            <a:cxnLst/>
            <a:rect l="l" t="t" r="r" b="b"/>
            <a:pathLst>
              <a:path w="12700" h="40640">
                <a:moveTo>
                  <a:pt x="0" y="0"/>
                </a:moveTo>
                <a:lnTo>
                  <a:pt x="12192" y="0"/>
                </a:lnTo>
                <a:lnTo>
                  <a:pt x="12192" y="40639"/>
                </a:lnTo>
                <a:lnTo>
                  <a:pt x="0" y="40639"/>
                </a:lnTo>
                <a:lnTo>
                  <a:pt x="0" y="0"/>
                </a:lnTo>
                <a:close/>
              </a:path>
            </a:pathLst>
          </a:custGeom>
          <a:solidFill>
            <a:srgbClr val="000000"/>
          </a:solidFill>
        </p:spPr>
        <p:txBody>
          <a:bodyPr wrap="square" lIns="0" tIns="0" rIns="0" bIns="0" rtlCol="0"/>
          <a:lstStyle/>
          <a:p>
            <a:endParaRPr/>
          </a:p>
        </p:txBody>
      </p:sp>
      <p:sp>
        <p:nvSpPr>
          <p:cNvPr id="181" name="object 181"/>
          <p:cNvSpPr/>
          <p:nvPr/>
        </p:nvSpPr>
        <p:spPr>
          <a:xfrm>
            <a:off x="2016341" y="6768083"/>
            <a:ext cx="530225" cy="130810"/>
          </a:xfrm>
          <a:custGeom>
            <a:avLst/>
            <a:gdLst/>
            <a:ahLst/>
            <a:cxnLst/>
            <a:rect l="l" t="t" r="r" b="b"/>
            <a:pathLst>
              <a:path w="530225" h="130809">
                <a:moveTo>
                  <a:pt x="77825" y="825"/>
                </a:moveTo>
                <a:lnTo>
                  <a:pt x="64109" y="825"/>
                </a:lnTo>
                <a:lnTo>
                  <a:pt x="64109" y="41465"/>
                </a:lnTo>
                <a:lnTo>
                  <a:pt x="0" y="41465"/>
                </a:lnTo>
                <a:lnTo>
                  <a:pt x="0" y="54165"/>
                </a:lnTo>
                <a:lnTo>
                  <a:pt x="0" y="101155"/>
                </a:lnTo>
                <a:lnTo>
                  <a:pt x="12192" y="101155"/>
                </a:lnTo>
                <a:lnTo>
                  <a:pt x="12192" y="54165"/>
                </a:lnTo>
                <a:lnTo>
                  <a:pt x="64109" y="54165"/>
                </a:lnTo>
                <a:lnTo>
                  <a:pt x="64109" y="101155"/>
                </a:lnTo>
                <a:lnTo>
                  <a:pt x="77825" y="101155"/>
                </a:lnTo>
                <a:lnTo>
                  <a:pt x="77825" y="54165"/>
                </a:lnTo>
                <a:lnTo>
                  <a:pt x="77825" y="41465"/>
                </a:lnTo>
                <a:lnTo>
                  <a:pt x="77825" y="825"/>
                </a:lnTo>
                <a:close/>
              </a:path>
              <a:path w="530225" h="130809">
                <a:moveTo>
                  <a:pt x="160299" y="101155"/>
                </a:moveTo>
                <a:lnTo>
                  <a:pt x="158775" y="98107"/>
                </a:lnTo>
                <a:lnTo>
                  <a:pt x="158775" y="95059"/>
                </a:lnTo>
                <a:lnTo>
                  <a:pt x="157251" y="92011"/>
                </a:lnTo>
                <a:lnTo>
                  <a:pt x="157251" y="64579"/>
                </a:lnTo>
                <a:lnTo>
                  <a:pt x="157251" y="44767"/>
                </a:lnTo>
                <a:lnTo>
                  <a:pt x="155727" y="41719"/>
                </a:lnTo>
                <a:lnTo>
                  <a:pt x="155727" y="38671"/>
                </a:lnTo>
                <a:lnTo>
                  <a:pt x="154203" y="35623"/>
                </a:lnTo>
                <a:lnTo>
                  <a:pt x="152679" y="34099"/>
                </a:lnTo>
                <a:lnTo>
                  <a:pt x="151155" y="31051"/>
                </a:lnTo>
                <a:lnTo>
                  <a:pt x="148107" y="29527"/>
                </a:lnTo>
                <a:lnTo>
                  <a:pt x="143535" y="28003"/>
                </a:lnTo>
                <a:lnTo>
                  <a:pt x="140487" y="26479"/>
                </a:lnTo>
                <a:lnTo>
                  <a:pt x="117627" y="26479"/>
                </a:lnTo>
                <a:lnTo>
                  <a:pt x="113055" y="28003"/>
                </a:lnTo>
                <a:lnTo>
                  <a:pt x="103911" y="32575"/>
                </a:lnTo>
                <a:lnTo>
                  <a:pt x="100774" y="35623"/>
                </a:lnTo>
                <a:lnTo>
                  <a:pt x="99250" y="38671"/>
                </a:lnTo>
                <a:lnTo>
                  <a:pt x="96202" y="47815"/>
                </a:lnTo>
                <a:lnTo>
                  <a:pt x="108483" y="50863"/>
                </a:lnTo>
                <a:lnTo>
                  <a:pt x="110007" y="44767"/>
                </a:lnTo>
                <a:lnTo>
                  <a:pt x="111531" y="41719"/>
                </a:lnTo>
                <a:lnTo>
                  <a:pt x="114579" y="38671"/>
                </a:lnTo>
                <a:lnTo>
                  <a:pt x="120675" y="35623"/>
                </a:lnTo>
                <a:lnTo>
                  <a:pt x="132867" y="35623"/>
                </a:lnTo>
                <a:lnTo>
                  <a:pt x="137439" y="37147"/>
                </a:lnTo>
                <a:lnTo>
                  <a:pt x="143535" y="43243"/>
                </a:lnTo>
                <a:lnTo>
                  <a:pt x="145059" y="46291"/>
                </a:lnTo>
                <a:lnTo>
                  <a:pt x="145059" y="53911"/>
                </a:lnTo>
                <a:lnTo>
                  <a:pt x="145059" y="64579"/>
                </a:lnTo>
                <a:lnTo>
                  <a:pt x="145059" y="73723"/>
                </a:lnTo>
                <a:lnTo>
                  <a:pt x="143535" y="78295"/>
                </a:lnTo>
                <a:lnTo>
                  <a:pt x="140487" y="84391"/>
                </a:lnTo>
                <a:lnTo>
                  <a:pt x="137439" y="87439"/>
                </a:lnTo>
                <a:lnTo>
                  <a:pt x="134391" y="88963"/>
                </a:lnTo>
                <a:lnTo>
                  <a:pt x="131343" y="92011"/>
                </a:lnTo>
                <a:lnTo>
                  <a:pt x="113055" y="92011"/>
                </a:lnTo>
                <a:lnTo>
                  <a:pt x="111531" y="88963"/>
                </a:lnTo>
                <a:lnTo>
                  <a:pt x="108483" y="87439"/>
                </a:lnTo>
                <a:lnTo>
                  <a:pt x="106959" y="84391"/>
                </a:lnTo>
                <a:lnTo>
                  <a:pt x="106959" y="76771"/>
                </a:lnTo>
                <a:lnTo>
                  <a:pt x="113055" y="70675"/>
                </a:lnTo>
                <a:lnTo>
                  <a:pt x="116103" y="70675"/>
                </a:lnTo>
                <a:lnTo>
                  <a:pt x="119151" y="69151"/>
                </a:lnTo>
                <a:lnTo>
                  <a:pt x="123723" y="69151"/>
                </a:lnTo>
                <a:lnTo>
                  <a:pt x="132867" y="67627"/>
                </a:lnTo>
                <a:lnTo>
                  <a:pt x="140487" y="66103"/>
                </a:lnTo>
                <a:lnTo>
                  <a:pt x="145059" y="64579"/>
                </a:lnTo>
                <a:lnTo>
                  <a:pt x="145059" y="53911"/>
                </a:lnTo>
                <a:lnTo>
                  <a:pt x="140487" y="55435"/>
                </a:lnTo>
                <a:lnTo>
                  <a:pt x="132867" y="56959"/>
                </a:lnTo>
                <a:lnTo>
                  <a:pt x="122199" y="58483"/>
                </a:lnTo>
                <a:lnTo>
                  <a:pt x="117627" y="58483"/>
                </a:lnTo>
                <a:lnTo>
                  <a:pt x="114579" y="60007"/>
                </a:lnTo>
                <a:lnTo>
                  <a:pt x="111531" y="60007"/>
                </a:lnTo>
                <a:lnTo>
                  <a:pt x="102387" y="64579"/>
                </a:lnTo>
                <a:lnTo>
                  <a:pt x="99250" y="66103"/>
                </a:lnTo>
                <a:lnTo>
                  <a:pt x="93154" y="78295"/>
                </a:lnTo>
                <a:lnTo>
                  <a:pt x="93154" y="87439"/>
                </a:lnTo>
                <a:lnTo>
                  <a:pt x="96202" y="92011"/>
                </a:lnTo>
                <a:lnTo>
                  <a:pt x="100774" y="96583"/>
                </a:lnTo>
                <a:lnTo>
                  <a:pt x="105435" y="99631"/>
                </a:lnTo>
                <a:lnTo>
                  <a:pt x="111531" y="102679"/>
                </a:lnTo>
                <a:lnTo>
                  <a:pt x="123723" y="102679"/>
                </a:lnTo>
                <a:lnTo>
                  <a:pt x="132867" y="99631"/>
                </a:lnTo>
                <a:lnTo>
                  <a:pt x="135915" y="98107"/>
                </a:lnTo>
                <a:lnTo>
                  <a:pt x="145059" y="92011"/>
                </a:lnTo>
                <a:lnTo>
                  <a:pt x="146583" y="95059"/>
                </a:lnTo>
                <a:lnTo>
                  <a:pt x="146583" y="98107"/>
                </a:lnTo>
                <a:lnTo>
                  <a:pt x="148107" y="101155"/>
                </a:lnTo>
                <a:lnTo>
                  <a:pt x="160299" y="101155"/>
                </a:lnTo>
                <a:close/>
              </a:path>
              <a:path w="530225" h="130809">
                <a:moveTo>
                  <a:pt x="235077" y="43243"/>
                </a:moveTo>
                <a:lnTo>
                  <a:pt x="230505" y="34099"/>
                </a:lnTo>
                <a:lnTo>
                  <a:pt x="225933" y="29527"/>
                </a:lnTo>
                <a:lnTo>
                  <a:pt x="222885" y="28003"/>
                </a:lnTo>
                <a:lnTo>
                  <a:pt x="218313" y="26479"/>
                </a:lnTo>
                <a:lnTo>
                  <a:pt x="210693" y="26479"/>
                </a:lnTo>
                <a:lnTo>
                  <a:pt x="203263" y="27101"/>
                </a:lnTo>
                <a:lnTo>
                  <a:pt x="196977" y="29146"/>
                </a:lnTo>
                <a:lnTo>
                  <a:pt x="191833" y="32918"/>
                </a:lnTo>
                <a:lnTo>
                  <a:pt x="187833" y="38671"/>
                </a:lnTo>
                <a:lnTo>
                  <a:pt x="187833" y="28003"/>
                </a:lnTo>
                <a:lnTo>
                  <a:pt x="175539" y="28003"/>
                </a:lnTo>
                <a:lnTo>
                  <a:pt x="175539" y="101155"/>
                </a:lnTo>
                <a:lnTo>
                  <a:pt x="187833" y="101155"/>
                </a:lnTo>
                <a:lnTo>
                  <a:pt x="187833" y="50863"/>
                </a:lnTo>
                <a:lnTo>
                  <a:pt x="190881" y="44767"/>
                </a:lnTo>
                <a:lnTo>
                  <a:pt x="193929" y="41719"/>
                </a:lnTo>
                <a:lnTo>
                  <a:pt x="198501" y="38671"/>
                </a:lnTo>
                <a:lnTo>
                  <a:pt x="203073" y="37147"/>
                </a:lnTo>
                <a:lnTo>
                  <a:pt x="213741" y="37147"/>
                </a:lnTo>
                <a:lnTo>
                  <a:pt x="216789" y="38671"/>
                </a:lnTo>
                <a:lnTo>
                  <a:pt x="218313" y="40195"/>
                </a:lnTo>
                <a:lnTo>
                  <a:pt x="219837" y="43243"/>
                </a:lnTo>
                <a:lnTo>
                  <a:pt x="221361" y="44767"/>
                </a:lnTo>
                <a:lnTo>
                  <a:pt x="222885" y="47815"/>
                </a:lnTo>
                <a:lnTo>
                  <a:pt x="222885" y="101155"/>
                </a:lnTo>
                <a:lnTo>
                  <a:pt x="235077" y="101155"/>
                </a:lnTo>
                <a:lnTo>
                  <a:pt x="235077" y="43243"/>
                </a:lnTo>
                <a:close/>
              </a:path>
              <a:path w="530225" h="130809">
                <a:moveTo>
                  <a:pt x="312889" y="482"/>
                </a:moveTo>
                <a:lnTo>
                  <a:pt x="300697" y="482"/>
                </a:lnTo>
                <a:lnTo>
                  <a:pt x="300697" y="35623"/>
                </a:lnTo>
                <a:lnTo>
                  <a:pt x="300697" y="55435"/>
                </a:lnTo>
                <a:lnTo>
                  <a:pt x="300697" y="73723"/>
                </a:lnTo>
                <a:lnTo>
                  <a:pt x="299173" y="81343"/>
                </a:lnTo>
                <a:lnTo>
                  <a:pt x="296125" y="85915"/>
                </a:lnTo>
                <a:lnTo>
                  <a:pt x="291553" y="90487"/>
                </a:lnTo>
                <a:lnTo>
                  <a:pt x="286981" y="92011"/>
                </a:lnTo>
                <a:lnTo>
                  <a:pt x="276225" y="92011"/>
                </a:lnTo>
                <a:lnTo>
                  <a:pt x="271653" y="88963"/>
                </a:lnTo>
                <a:lnTo>
                  <a:pt x="267081" y="84391"/>
                </a:lnTo>
                <a:lnTo>
                  <a:pt x="264033" y="79819"/>
                </a:lnTo>
                <a:lnTo>
                  <a:pt x="262509" y="73723"/>
                </a:lnTo>
                <a:lnTo>
                  <a:pt x="262509" y="53911"/>
                </a:lnTo>
                <a:lnTo>
                  <a:pt x="264033" y="47815"/>
                </a:lnTo>
                <a:lnTo>
                  <a:pt x="267081" y="43243"/>
                </a:lnTo>
                <a:lnTo>
                  <a:pt x="271653" y="38671"/>
                </a:lnTo>
                <a:lnTo>
                  <a:pt x="276225" y="35623"/>
                </a:lnTo>
                <a:lnTo>
                  <a:pt x="286981" y="35623"/>
                </a:lnTo>
                <a:lnTo>
                  <a:pt x="291553" y="38671"/>
                </a:lnTo>
                <a:lnTo>
                  <a:pt x="296125" y="43243"/>
                </a:lnTo>
                <a:lnTo>
                  <a:pt x="299173" y="47815"/>
                </a:lnTo>
                <a:lnTo>
                  <a:pt x="300697" y="55435"/>
                </a:lnTo>
                <a:lnTo>
                  <a:pt x="300697" y="35623"/>
                </a:lnTo>
                <a:lnTo>
                  <a:pt x="297649" y="32575"/>
                </a:lnTo>
                <a:lnTo>
                  <a:pt x="291553" y="29527"/>
                </a:lnTo>
                <a:lnTo>
                  <a:pt x="288505" y="26479"/>
                </a:lnTo>
                <a:lnTo>
                  <a:pt x="274701" y="26479"/>
                </a:lnTo>
                <a:lnTo>
                  <a:pt x="268605" y="28003"/>
                </a:lnTo>
                <a:lnTo>
                  <a:pt x="259461" y="34099"/>
                </a:lnTo>
                <a:lnTo>
                  <a:pt x="254889" y="38671"/>
                </a:lnTo>
                <a:lnTo>
                  <a:pt x="253365" y="44767"/>
                </a:lnTo>
                <a:lnTo>
                  <a:pt x="250317" y="50863"/>
                </a:lnTo>
                <a:lnTo>
                  <a:pt x="248793" y="56959"/>
                </a:lnTo>
                <a:lnTo>
                  <a:pt x="248793" y="72199"/>
                </a:lnTo>
                <a:lnTo>
                  <a:pt x="274701" y="102679"/>
                </a:lnTo>
                <a:lnTo>
                  <a:pt x="290029" y="102679"/>
                </a:lnTo>
                <a:lnTo>
                  <a:pt x="296125" y="98107"/>
                </a:lnTo>
                <a:lnTo>
                  <a:pt x="300697" y="92011"/>
                </a:lnTo>
                <a:lnTo>
                  <a:pt x="300697" y="101155"/>
                </a:lnTo>
                <a:lnTo>
                  <a:pt x="312889" y="101155"/>
                </a:lnTo>
                <a:lnTo>
                  <a:pt x="312889" y="482"/>
                </a:lnTo>
                <a:close/>
              </a:path>
              <a:path w="530225" h="130809">
                <a:moveTo>
                  <a:pt x="344322" y="0"/>
                </a:moveTo>
                <a:lnTo>
                  <a:pt x="330606" y="0"/>
                </a:lnTo>
                <a:lnTo>
                  <a:pt x="330606" y="100584"/>
                </a:lnTo>
                <a:lnTo>
                  <a:pt x="344322" y="100584"/>
                </a:lnTo>
                <a:lnTo>
                  <a:pt x="344322" y="0"/>
                </a:lnTo>
                <a:close/>
              </a:path>
              <a:path w="530225" h="130809">
                <a:moveTo>
                  <a:pt x="374040" y="27914"/>
                </a:moveTo>
                <a:lnTo>
                  <a:pt x="361759" y="27914"/>
                </a:lnTo>
                <a:lnTo>
                  <a:pt x="361759" y="101155"/>
                </a:lnTo>
                <a:lnTo>
                  <a:pt x="374040" y="101155"/>
                </a:lnTo>
                <a:lnTo>
                  <a:pt x="374040" y="27914"/>
                </a:lnTo>
                <a:close/>
              </a:path>
              <a:path w="530225" h="130809">
                <a:moveTo>
                  <a:pt x="374040" y="482"/>
                </a:moveTo>
                <a:lnTo>
                  <a:pt x="361759" y="482"/>
                </a:lnTo>
                <a:lnTo>
                  <a:pt x="361759" y="14198"/>
                </a:lnTo>
                <a:lnTo>
                  <a:pt x="374040" y="14198"/>
                </a:lnTo>
                <a:lnTo>
                  <a:pt x="374040" y="482"/>
                </a:lnTo>
                <a:close/>
              </a:path>
              <a:path w="530225" h="130809">
                <a:moveTo>
                  <a:pt x="451866" y="43243"/>
                </a:moveTo>
                <a:lnTo>
                  <a:pt x="447294" y="34099"/>
                </a:lnTo>
                <a:lnTo>
                  <a:pt x="442722" y="29438"/>
                </a:lnTo>
                <a:lnTo>
                  <a:pt x="439674" y="27914"/>
                </a:lnTo>
                <a:lnTo>
                  <a:pt x="435102" y="26390"/>
                </a:lnTo>
                <a:lnTo>
                  <a:pt x="427482" y="26390"/>
                </a:lnTo>
                <a:lnTo>
                  <a:pt x="419976" y="27012"/>
                </a:lnTo>
                <a:lnTo>
                  <a:pt x="413486" y="29070"/>
                </a:lnTo>
                <a:lnTo>
                  <a:pt x="407885" y="32854"/>
                </a:lnTo>
                <a:lnTo>
                  <a:pt x="403009" y="38671"/>
                </a:lnTo>
                <a:lnTo>
                  <a:pt x="403009" y="27914"/>
                </a:lnTo>
                <a:lnTo>
                  <a:pt x="392341" y="27914"/>
                </a:lnTo>
                <a:lnTo>
                  <a:pt x="392341" y="101155"/>
                </a:lnTo>
                <a:lnTo>
                  <a:pt x="404533" y="101155"/>
                </a:lnTo>
                <a:lnTo>
                  <a:pt x="404533" y="50863"/>
                </a:lnTo>
                <a:lnTo>
                  <a:pt x="407581" y="44767"/>
                </a:lnTo>
                <a:lnTo>
                  <a:pt x="410629" y="41719"/>
                </a:lnTo>
                <a:lnTo>
                  <a:pt x="415201" y="38671"/>
                </a:lnTo>
                <a:lnTo>
                  <a:pt x="419773" y="37147"/>
                </a:lnTo>
                <a:lnTo>
                  <a:pt x="430530" y="37147"/>
                </a:lnTo>
                <a:lnTo>
                  <a:pt x="433578" y="38671"/>
                </a:lnTo>
                <a:lnTo>
                  <a:pt x="435102" y="40195"/>
                </a:lnTo>
                <a:lnTo>
                  <a:pt x="436626" y="43243"/>
                </a:lnTo>
                <a:lnTo>
                  <a:pt x="438150" y="44767"/>
                </a:lnTo>
                <a:lnTo>
                  <a:pt x="439674" y="47815"/>
                </a:lnTo>
                <a:lnTo>
                  <a:pt x="439674" y="101155"/>
                </a:lnTo>
                <a:lnTo>
                  <a:pt x="451866" y="101155"/>
                </a:lnTo>
                <a:lnTo>
                  <a:pt x="451866" y="43243"/>
                </a:lnTo>
                <a:close/>
              </a:path>
              <a:path w="530225" h="130809">
                <a:moveTo>
                  <a:pt x="529691" y="27914"/>
                </a:moveTo>
                <a:lnTo>
                  <a:pt x="519023" y="27914"/>
                </a:lnTo>
                <a:lnTo>
                  <a:pt x="519023" y="37160"/>
                </a:lnTo>
                <a:lnTo>
                  <a:pt x="519023" y="53924"/>
                </a:lnTo>
                <a:lnTo>
                  <a:pt x="519023" y="72212"/>
                </a:lnTo>
                <a:lnTo>
                  <a:pt x="517499" y="79832"/>
                </a:lnTo>
                <a:lnTo>
                  <a:pt x="512927" y="84404"/>
                </a:lnTo>
                <a:lnTo>
                  <a:pt x="503783" y="90500"/>
                </a:lnTo>
                <a:lnTo>
                  <a:pt x="493115" y="90500"/>
                </a:lnTo>
                <a:lnTo>
                  <a:pt x="488543" y="87452"/>
                </a:lnTo>
                <a:lnTo>
                  <a:pt x="483870" y="84404"/>
                </a:lnTo>
                <a:lnTo>
                  <a:pt x="480822" y="79832"/>
                </a:lnTo>
                <a:lnTo>
                  <a:pt x="479298" y="72212"/>
                </a:lnTo>
                <a:lnTo>
                  <a:pt x="479298" y="53924"/>
                </a:lnTo>
                <a:lnTo>
                  <a:pt x="480822" y="47828"/>
                </a:lnTo>
                <a:lnTo>
                  <a:pt x="483870" y="43256"/>
                </a:lnTo>
                <a:lnTo>
                  <a:pt x="488543" y="38684"/>
                </a:lnTo>
                <a:lnTo>
                  <a:pt x="493115" y="35636"/>
                </a:lnTo>
                <a:lnTo>
                  <a:pt x="503783" y="35636"/>
                </a:lnTo>
                <a:lnTo>
                  <a:pt x="508355" y="38684"/>
                </a:lnTo>
                <a:lnTo>
                  <a:pt x="512927" y="43256"/>
                </a:lnTo>
                <a:lnTo>
                  <a:pt x="515975" y="47828"/>
                </a:lnTo>
                <a:lnTo>
                  <a:pt x="519023" y="53924"/>
                </a:lnTo>
                <a:lnTo>
                  <a:pt x="519023" y="37160"/>
                </a:lnTo>
                <a:lnTo>
                  <a:pt x="517817" y="35636"/>
                </a:lnTo>
                <a:lnTo>
                  <a:pt x="512927" y="29438"/>
                </a:lnTo>
                <a:lnTo>
                  <a:pt x="506831" y="26390"/>
                </a:lnTo>
                <a:lnTo>
                  <a:pt x="491591" y="26390"/>
                </a:lnTo>
                <a:lnTo>
                  <a:pt x="485495" y="27914"/>
                </a:lnTo>
                <a:lnTo>
                  <a:pt x="476250" y="34112"/>
                </a:lnTo>
                <a:lnTo>
                  <a:pt x="471678" y="38684"/>
                </a:lnTo>
                <a:lnTo>
                  <a:pt x="470154" y="44780"/>
                </a:lnTo>
                <a:lnTo>
                  <a:pt x="467106" y="50876"/>
                </a:lnTo>
                <a:lnTo>
                  <a:pt x="465582" y="56972"/>
                </a:lnTo>
                <a:lnTo>
                  <a:pt x="465582" y="63068"/>
                </a:lnTo>
                <a:lnTo>
                  <a:pt x="483920" y="97929"/>
                </a:lnTo>
                <a:lnTo>
                  <a:pt x="497687" y="101168"/>
                </a:lnTo>
                <a:lnTo>
                  <a:pt x="505307" y="101168"/>
                </a:lnTo>
                <a:lnTo>
                  <a:pt x="512927" y="96596"/>
                </a:lnTo>
                <a:lnTo>
                  <a:pt x="517499" y="90500"/>
                </a:lnTo>
                <a:lnTo>
                  <a:pt x="517499" y="107264"/>
                </a:lnTo>
                <a:lnTo>
                  <a:pt x="515975" y="110401"/>
                </a:lnTo>
                <a:lnTo>
                  <a:pt x="512927" y="114973"/>
                </a:lnTo>
                <a:lnTo>
                  <a:pt x="509879" y="116497"/>
                </a:lnTo>
                <a:lnTo>
                  <a:pt x="506831" y="119545"/>
                </a:lnTo>
                <a:lnTo>
                  <a:pt x="491591" y="119545"/>
                </a:lnTo>
                <a:lnTo>
                  <a:pt x="487019" y="118021"/>
                </a:lnTo>
                <a:lnTo>
                  <a:pt x="483870" y="116497"/>
                </a:lnTo>
                <a:lnTo>
                  <a:pt x="482346" y="114973"/>
                </a:lnTo>
                <a:lnTo>
                  <a:pt x="480822" y="111925"/>
                </a:lnTo>
                <a:lnTo>
                  <a:pt x="480822" y="108788"/>
                </a:lnTo>
                <a:lnTo>
                  <a:pt x="468630" y="107264"/>
                </a:lnTo>
                <a:lnTo>
                  <a:pt x="468630" y="114973"/>
                </a:lnTo>
                <a:lnTo>
                  <a:pt x="470154" y="121069"/>
                </a:lnTo>
                <a:lnTo>
                  <a:pt x="476250" y="124117"/>
                </a:lnTo>
                <a:lnTo>
                  <a:pt x="480822" y="128689"/>
                </a:lnTo>
                <a:lnTo>
                  <a:pt x="488543" y="130213"/>
                </a:lnTo>
                <a:lnTo>
                  <a:pt x="505307" y="130213"/>
                </a:lnTo>
                <a:lnTo>
                  <a:pt x="511403" y="128689"/>
                </a:lnTo>
                <a:lnTo>
                  <a:pt x="525119" y="119545"/>
                </a:lnTo>
                <a:lnTo>
                  <a:pt x="526643" y="114973"/>
                </a:lnTo>
                <a:lnTo>
                  <a:pt x="529691" y="110401"/>
                </a:lnTo>
                <a:lnTo>
                  <a:pt x="529691" y="37160"/>
                </a:lnTo>
                <a:lnTo>
                  <a:pt x="529691" y="27914"/>
                </a:lnTo>
                <a:close/>
              </a:path>
            </a:pathLst>
          </a:custGeom>
          <a:solidFill>
            <a:srgbClr val="000000"/>
          </a:solidFill>
        </p:spPr>
        <p:txBody>
          <a:bodyPr wrap="square" lIns="0" tIns="0" rIns="0" bIns="0" rtlCol="0"/>
          <a:lstStyle/>
          <a:p>
            <a:endParaRPr/>
          </a:p>
        </p:txBody>
      </p:sp>
      <p:grpSp>
        <p:nvGrpSpPr>
          <p:cNvPr id="182" name="object 182"/>
          <p:cNvGrpSpPr/>
          <p:nvPr/>
        </p:nvGrpSpPr>
        <p:grpSpPr>
          <a:xfrm>
            <a:off x="2592324" y="6767036"/>
            <a:ext cx="4133215" cy="102235"/>
            <a:chOff x="2592324" y="6767036"/>
            <a:chExt cx="4133215" cy="102235"/>
          </a:xfrm>
        </p:grpSpPr>
        <p:sp>
          <p:nvSpPr>
            <p:cNvPr id="183" name="object 183"/>
            <p:cNvSpPr/>
            <p:nvPr/>
          </p:nvSpPr>
          <p:spPr>
            <a:xfrm>
              <a:off x="2592324" y="6853440"/>
              <a:ext cx="2795270" cy="15240"/>
            </a:xfrm>
            <a:custGeom>
              <a:avLst/>
              <a:gdLst/>
              <a:ahLst/>
              <a:cxnLst/>
              <a:rect l="l" t="t" r="r" b="b"/>
              <a:pathLst>
                <a:path w="2795270" h="15240">
                  <a:moveTo>
                    <a:pt x="15240" y="0"/>
                  </a:moveTo>
                  <a:lnTo>
                    <a:pt x="0" y="0"/>
                  </a:lnTo>
                  <a:lnTo>
                    <a:pt x="0" y="15240"/>
                  </a:lnTo>
                  <a:lnTo>
                    <a:pt x="15240" y="15240"/>
                  </a:lnTo>
                  <a:lnTo>
                    <a:pt x="15240" y="0"/>
                  </a:lnTo>
                  <a:close/>
                </a:path>
                <a:path w="2795270" h="15240">
                  <a:moveTo>
                    <a:pt x="54864" y="0"/>
                  </a:moveTo>
                  <a:lnTo>
                    <a:pt x="39624" y="0"/>
                  </a:lnTo>
                  <a:lnTo>
                    <a:pt x="39624" y="15240"/>
                  </a:lnTo>
                  <a:lnTo>
                    <a:pt x="54864" y="15240"/>
                  </a:lnTo>
                  <a:lnTo>
                    <a:pt x="54864" y="0"/>
                  </a:lnTo>
                  <a:close/>
                </a:path>
                <a:path w="2795270" h="15240">
                  <a:moveTo>
                    <a:pt x="94475" y="0"/>
                  </a:moveTo>
                  <a:lnTo>
                    <a:pt x="79248" y="0"/>
                  </a:lnTo>
                  <a:lnTo>
                    <a:pt x="79248" y="15240"/>
                  </a:lnTo>
                  <a:lnTo>
                    <a:pt x="94475" y="15240"/>
                  </a:lnTo>
                  <a:lnTo>
                    <a:pt x="94475" y="0"/>
                  </a:lnTo>
                  <a:close/>
                </a:path>
                <a:path w="2795270" h="15240">
                  <a:moveTo>
                    <a:pt x="134099" y="0"/>
                  </a:moveTo>
                  <a:lnTo>
                    <a:pt x="118872" y="0"/>
                  </a:lnTo>
                  <a:lnTo>
                    <a:pt x="118872" y="15240"/>
                  </a:lnTo>
                  <a:lnTo>
                    <a:pt x="134099" y="15240"/>
                  </a:lnTo>
                  <a:lnTo>
                    <a:pt x="134099" y="0"/>
                  </a:lnTo>
                  <a:close/>
                </a:path>
                <a:path w="2795270" h="15240">
                  <a:moveTo>
                    <a:pt x="173736" y="0"/>
                  </a:moveTo>
                  <a:lnTo>
                    <a:pt x="158483" y="0"/>
                  </a:lnTo>
                  <a:lnTo>
                    <a:pt x="158483" y="15240"/>
                  </a:lnTo>
                  <a:lnTo>
                    <a:pt x="173736" y="15240"/>
                  </a:lnTo>
                  <a:lnTo>
                    <a:pt x="173736" y="0"/>
                  </a:lnTo>
                  <a:close/>
                </a:path>
                <a:path w="2795270" h="15240">
                  <a:moveTo>
                    <a:pt x="213360" y="0"/>
                  </a:moveTo>
                  <a:lnTo>
                    <a:pt x="198107" y="0"/>
                  </a:lnTo>
                  <a:lnTo>
                    <a:pt x="198107" y="15240"/>
                  </a:lnTo>
                  <a:lnTo>
                    <a:pt x="213360" y="15240"/>
                  </a:lnTo>
                  <a:lnTo>
                    <a:pt x="213360" y="0"/>
                  </a:lnTo>
                  <a:close/>
                </a:path>
                <a:path w="2795270" h="15240">
                  <a:moveTo>
                    <a:pt x="252984" y="0"/>
                  </a:moveTo>
                  <a:lnTo>
                    <a:pt x="237744" y="0"/>
                  </a:lnTo>
                  <a:lnTo>
                    <a:pt x="237744" y="15240"/>
                  </a:lnTo>
                  <a:lnTo>
                    <a:pt x="252984" y="15240"/>
                  </a:lnTo>
                  <a:lnTo>
                    <a:pt x="252984" y="0"/>
                  </a:lnTo>
                  <a:close/>
                </a:path>
                <a:path w="2795270" h="15240">
                  <a:moveTo>
                    <a:pt x="292608" y="0"/>
                  </a:moveTo>
                  <a:lnTo>
                    <a:pt x="277368" y="0"/>
                  </a:lnTo>
                  <a:lnTo>
                    <a:pt x="277368" y="15240"/>
                  </a:lnTo>
                  <a:lnTo>
                    <a:pt x="292608" y="15240"/>
                  </a:lnTo>
                  <a:lnTo>
                    <a:pt x="292608" y="0"/>
                  </a:lnTo>
                  <a:close/>
                </a:path>
                <a:path w="2795270" h="15240">
                  <a:moveTo>
                    <a:pt x="332232" y="0"/>
                  </a:moveTo>
                  <a:lnTo>
                    <a:pt x="316992" y="0"/>
                  </a:lnTo>
                  <a:lnTo>
                    <a:pt x="316992" y="15240"/>
                  </a:lnTo>
                  <a:lnTo>
                    <a:pt x="332232" y="15240"/>
                  </a:lnTo>
                  <a:lnTo>
                    <a:pt x="332232" y="0"/>
                  </a:lnTo>
                  <a:close/>
                </a:path>
                <a:path w="2795270" h="15240">
                  <a:moveTo>
                    <a:pt x="371856" y="0"/>
                  </a:moveTo>
                  <a:lnTo>
                    <a:pt x="356616" y="0"/>
                  </a:lnTo>
                  <a:lnTo>
                    <a:pt x="356616" y="15240"/>
                  </a:lnTo>
                  <a:lnTo>
                    <a:pt x="371856" y="15240"/>
                  </a:lnTo>
                  <a:lnTo>
                    <a:pt x="371856" y="0"/>
                  </a:lnTo>
                  <a:close/>
                </a:path>
                <a:path w="2795270" h="15240">
                  <a:moveTo>
                    <a:pt x="411467" y="0"/>
                  </a:moveTo>
                  <a:lnTo>
                    <a:pt x="396240" y="0"/>
                  </a:lnTo>
                  <a:lnTo>
                    <a:pt x="396240" y="15240"/>
                  </a:lnTo>
                  <a:lnTo>
                    <a:pt x="411467" y="15240"/>
                  </a:lnTo>
                  <a:lnTo>
                    <a:pt x="411467" y="0"/>
                  </a:lnTo>
                  <a:close/>
                </a:path>
                <a:path w="2795270" h="15240">
                  <a:moveTo>
                    <a:pt x="451091" y="0"/>
                  </a:moveTo>
                  <a:lnTo>
                    <a:pt x="435864" y="0"/>
                  </a:lnTo>
                  <a:lnTo>
                    <a:pt x="435864" y="15240"/>
                  </a:lnTo>
                  <a:lnTo>
                    <a:pt x="451091" y="15240"/>
                  </a:lnTo>
                  <a:lnTo>
                    <a:pt x="451091" y="0"/>
                  </a:lnTo>
                  <a:close/>
                </a:path>
                <a:path w="2795270" h="15240">
                  <a:moveTo>
                    <a:pt x="490728" y="0"/>
                  </a:moveTo>
                  <a:lnTo>
                    <a:pt x="475475" y="0"/>
                  </a:lnTo>
                  <a:lnTo>
                    <a:pt x="475475" y="15240"/>
                  </a:lnTo>
                  <a:lnTo>
                    <a:pt x="490728" y="15240"/>
                  </a:lnTo>
                  <a:lnTo>
                    <a:pt x="490728" y="0"/>
                  </a:lnTo>
                  <a:close/>
                </a:path>
                <a:path w="2795270" h="15240">
                  <a:moveTo>
                    <a:pt x="530352" y="0"/>
                  </a:moveTo>
                  <a:lnTo>
                    <a:pt x="515099" y="0"/>
                  </a:lnTo>
                  <a:lnTo>
                    <a:pt x="515099" y="15240"/>
                  </a:lnTo>
                  <a:lnTo>
                    <a:pt x="530352" y="15240"/>
                  </a:lnTo>
                  <a:lnTo>
                    <a:pt x="530352" y="0"/>
                  </a:lnTo>
                  <a:close/>
                </a:path>
                <a:path w="2795270" h="15240">
                  <a:moveTo>
                    <a:pt x="569976" y="0"/>
                  </a:moveTo>
                  <a:lnTo>
                    <a:pt x="554736" y="0"/>
                  </a:lnTo>
                  <a:lnTo>
                    <a:pt x="554736" y="15240"/>
                  </a:lnTo>
                  <a:lnTo>
                    <a:pt x="569976" y="15240"/>
                  </a:lnTo>
                  <a:lnTo>
                    <a:pt x="569976" y="0"/>
                  </a:lnTo>
                  <a:close/>
                </a:path>
                <a:path w="2795270" h="15240">
                  <a:moveTo>
                    <a:pt x="609600" y="0"/>
                  </a:moveTo>
                  <a:lnTo>
                    <a:pt x="594360" y="0"/>
                  </a:lnTo>
                  <a:lnTo>
                    <a:pt x="594360" y="15240"/>
                  </a:lnTo>
                  <a:lnTo>
                    <a:pt x="609600" y="15240"/>
                  </a:lnTo>
                  <a:lnTo>
                    <a:pt x="609600" y="0"/>
                  </a:lnTo>
                  <a:close/>
                </a:path>
                <a:path w="2795270" h="15240">
                  <a:moveTo>
                    <a:pt x="649224" y="0"/>
                  </a:moveTo>
                  <a:lnTo>
                    <a:pt x="633984" y="0"/>
                  </a:lnTo>
                  <a:lnTo>
                    <a:pt x="633984" y="15240"/>
                  </a:lnTo>
                  <a:lnTo>
                    <a:pt x="649224" y="15240"/>
                  </a:lnTo>
                  <a:lnTo>
                    <a:pt x="649224" y="0"/>
                  </a:lnTo>
                  <a:close/>
                </a:path>
                <a:path w="2795270" h="15240">
                  <a:moveTo>
                    <a:pt x="688848" y="0"/>
                  </a:moveTo>
                  <a:lnTo>
                    <a:pt x="673608" y="0"/>
                  </a:lnTo>
                  <a:lnTo>
                    <a:pt x="673608" y="15240"/>
                  </a:lnTo>
                  <a:lnTo>
                    <a:pt x="688848" y="15240"/>
                  </a:lnTo>
                  <a:lnTo>
                    <a:pt x="688848" y="0"/>
                  </a:lnTo>
                  <a:close/>
                </a:path>
                <a:path w="2795270" h="15240">
                  <a:moveTo>
                    <a:pt x="728472" y="0"/>
                  </a:moveTo>
                  <a:lnTo>
                    <a:pt x="713232" y="0"/>
                  </a:lnTo>
                  <a:lnTo>
                    <a:pt x="713232" y="15240"/>
                  </a:lnTo>
                  <a:lnTo>
                    <a:pt x="728472" y="15240"/>
                  </a:lnTo>
                  <a:lnTo>
                    <a:pt x="728472" y="0"/>
                  </a:lnTo>
                  <a:close/>
                </a:path>
                <a:path w="2795270" h="15240">
                  <a:moveTo>
                    <a:pt x="769620" y="0"/>
                  </a:moveTo>
                  <a:lnTo>
                    <a:pt x="754367" y="0"/>
                  </a:lnTo>
                  <a:lnTo>
                    <a:pt x="754367" y="15240"/>
                  </a:lnTo>
                  <a:lnTo>
                    <a:pt x="769620" y="15240"/>
                  </a:lnTo>
                  <a:lnTo>
                    <a:pt x="769620" y="0"/>
                  </a:lnTo>
                  <a:close/>
                </a:path>
                <a:path w="2795270" h="15240">
                  <a:moveTo>
                    <a:pt x="809244" y="0"/>
                  </a:moveTo>
                  <a:lnTo>
                    <a:pt x="793991" y="0"/>
                  </a:lnTo>
                  <a:lnTo>
                    <a:pt x="793991" y="15240"/>
                  </a:lnTo>
                  <a:lnTo>
                    <a:pt x="809244" y="15240"/>
                  </a:lnTo>
                  <a:lnTo>
                    <a:pt x="809244" y="0"/>
                  </a:lnTo>
                  <a:close/>
                </a:path>
                <a:path w="2795270" h="15240">
                  <a:moveTo>
                    <a:pt x="848868" y="0"/>
                  </a:moveTo>
                  <a:lnTo>
                    <a:pt x="833628" y="0"/>
                  </a:lnTo>
                  <a:lnTo>
                    <a:pt x="833628" y="15240"/>
                  </a:lnTo>
                  <a:lnTo>
                    <a:pt x="848868" y="15240"/>
                  </a:lnTo>
                  <a:lnTo>
                    <a:pt x="848868" y="0"/>
                  </a:lnTo>
                  <a:close/>
                </a:path>
                <a:path w="2795270" h="15240">
                  <a:moveTo>
                    <a:pt x="888492" y="0"/>
                  </a:moveTo>
                  <a:lnTo>
                    <a:pt x="873252" y="0"/>
                  </a:lnTo>
                  <a:lnTo>
                    <a:pt x="873252" y="15240"/>
                  </a:lnTo>
                  <a:lnTo>
                    <a:pt x="888492" y="15240"/>
                  </a:lnTo>
                  <a:lnTo>
                    <a:pt x="888492" y="0"/>
                  </a:lnTo>
                  <a:close/>
                </a:path>
                <a:path w="2795270" h="15240">
                  <a:moveTo>
                    <a:pt x="928116" y="0"/>
                  </a:moveTo>
                  <a:lnTo>
                    <a:pt x="912876" y="0"/>
                  </a:lnTo>
                  <a:lnTo>
                    <a:pt x="912876" y="15240"/>
                  </a:lnTo>
                  <a:lnTo>
                    <a:pt x="928116" y="15240"/>
                  </a:lnTo>
                  <a:lnTo>
                    <a:pt x="928116" y="0"/>
                  </a:lnTo>
                  <a:close/>
                </a:path>
                <a:path w="2795270" h="15240">
                  <a:moveTo>
                    <a:pt x="967740" y="0"/>
                  </a:moveTo>
                  <a:lnTo>
                    <a:pt x="952500" y="0"/>
                  </a:lnTo>
                  <a:lnTo>
                    <a:pt x="952500" y="15240"/>
                  </a:lnTo>
                  <a:lnTo>
                    <a:pt x="967740" y="15240"/>
                  </a:lnTo>
                  <a:lnTo>
                    <a:pt x="967740" y="0"/>
                  </a:lnTo>
                  <a:close/>
                </a:path>
                <a:path w="2795270" h="15240">
                  <a:moveTo>
                    <a:pt x="1007364" y="0"/>
                  </a:moveTo>
                  <a:lnTo>
                    <a:pt x="992124" y="0"/>
                  </a:lnTo>
                  <a:lnTo>
                    <a:pt x="992124" y="15240"/>
                  </a:lnTo>
                  <a:lnTo>
                    <a:pt x="1007364" y="15240"/>
                  </a:lnTo>
                  <a:lnTo>
                    <a:pt x="1007364" y="0"/>
                  </a:lnTo>
                  <a:close/>
                </a:path>
                <a:path w="2795270" h="15240">
                  <a:moveTo>
                    <a:pt x="1046975" y="0"/>
                  </a:moveTo>
                  <a:lnTo>
                    <a:pt x="1031748" y="0"/>
                  </a:lnTo>
                  <a:lnTo>
                    <a:pt x="1031748" y="15240"/>
                  </a:lnTo>
                  <a:lnTo>
                    <a:pt x="1046975" y="15240"/>
                  </a:lnTo>
                  <a:lnTo>
                    <a:pt x="1046975" y="0"/>
                  </a:lnTo>
                  <a:close/>
                </a:path>
                <a:path w="2795270" h="15240">
                  <a:moveTo>
                    <a:pt x="1086612" y="0"/>
                  </a:moveTo>
                  <a:lnTo>
                    <a:pt x="1071372" y="0"/>
                  </a:lnTo>
                  <a:lnTo>
                    <a:pt x="1071372" y="15240"/>
                  </a:lnTo>
                  <a:lnTo>
                    <a:pt x="1086612" y="15240"/>
                  </a:lnTo>
                  <a:lnTo>
                    <a:pt x="1086612" y="0"/>
                  </a:lnTo>
                  <a:close/>
                </a:path>
                <a:path w="2795270" h="15240">
                  <a:moveTo>
                    <a:pt x="1126236" y="0"/>
                  </a:moveTo>
                  <a:lnTo>
                    <a:pt x="1110983" y="0"/>
                  </a:lnTo>
                  <a:lnTo>
                    <a:pt x="1110983" y="15240"/>
                  </a:lnTo>
                  <a:lnTo>
                    <a:pt x="1126236" y="15240"/>
                  </a:lnTo>
                  <a:lnTo>
                    <a:pt x="1126236" y="0"/>
                  </a:lnTo>
                  <a:close/>
                </a:path>
                <a:path w="2795270" h="15240">
                  <a:moveTo>
                    <a:pt x="1165860" y="0"/>
                  </a:moveTo>
                  <a:lnTo>
                    <a:pt x="1150620" y="0"/>
                  </a:lnTo>
                  <a:lnTo>
                    <a:pt x="1150620" y="15240"/>
                  </a:lnTo>
                  <a:lnTo>
                    <a:pt x="1165860" y="15240"/>
                  </a:lnTo>
                  <a:lnTo>
                    <a:pt x="1165860" y="0"/>
                  </a:lnTo>
                  <a:close/>
                </a:path>
                <a:path w="2795270" h="15240">
                  <a:moveTo>
                    <a:pt x="1205484" y="0"/>
                  </a:moveTo>
                  <a:lnTo>
                    <a:pt x="1190244" y="0"/>
                  </a:lnTo>
                  <a:lnTo>
                    <a:pt x="1190244" y="15240"/>
                  </a:lnTo>
                  <a:lnTo>
                    <a:pt x="1205484" y="15240"/>
                  </a:lnTo>
                  <a:lnTo>
                    <a:pt x="1205484" y="0"/>
                  </a:lnTo>
                  <a:close/>
                </a:path>
                <a:path w="2795270" h="15240">
                  <a:moveTo>
                    <a:pt x="1245108" y="0"/>
                  </a:moveTo>
                  <a:lnTo>
                    <a:pt x="1229868" y="0"/>
                  </a:lnTo>
                  <a:lnTo>
                    <a:pt x="1229868" y="15240"/>
                  </a:lnTo>
                  <a:lnTo>
                    <a:pt x="1245108" y="15240"/>
                  </a:lnTo>
                  <a:lnTo>
                    <a:pt x="1245108" y="0"/>
                  </a:lnTo>
                  <a:close/>
                </a:path>
                <a:path w="2795270" h="15240">
                  <a:moveTo>
                    <a:pt x="1284732" y="0"/>
                  </a:moveTo>
                  <a:lnTo>
                    <a:pt x="1269492" y="0"/>
                  </a:lnTo>
                  <a:lnTo>
                    <a:pt x="1269492" y="15240"/>
                  </a:lnTo>
                  <a:lnTo>
                    <a:pt x="1284732" y="15240"/>
                  </a:lnTo>
                  <a:lnTo>
                    <a:pt x="1284732" y="0"/>
                  </a:lnTo>
                  <a:close/>
                </a:path>
                <a:path w="2795270" h="15240">
                  <a:moveTo>
                    <a:pt x="1324356" y="0"/>
                  </a:moveTo>
                  <a:lnTo>
                    <a:pt x="1309116" y="0"/>
                  </a:lnTo>
                  <a:lnTo>
                    <a:pt x="1309116" y="15240"/>
                  </a:lnTo>
                  <a:lnTo>
                    <a:pt x="1324356" y="15240"/>
                  </a:lnTo>
                  <a:lnTo>
                    <a:pt x="1324356" y="0"/>
                  </a:lnTo>
                  <a:close/>
                </a:path>
                <a:path w="2795270" h="15240">
                  <a:moveTo>
                    <a:pt x="1363967" y="0"/>
                  </a:moveTo>
                  <a:lnTo>
                    <a:pt x="1348740" y="0"/>
                  </a:lnTo>
                  <a:lnTo>
                    <a:pt x="1348740" y="15240"/>
                  </a:lnTo>
                  <a:lnTo>
                    <a:pt x="1363967" y="15240"/>
                  </a:lnTo>
                  <a:lnTo>
                    <a:pt x="1363967" y="0"/>
                  </a:lnTo>
                  <a:close/>
                </a:path>
                <a:path w="2795270" h="15240">
                  <a:moveTo>
                    <a:pt x="1403604" y="0"/>
                  </a:moveTo>
                  <a:lnTo>
                    <a:pt x="1388364" y="0"/>
                  </a:lnTo>
                  <a:lnTo>
                    <a:pt x="1388364" y="15240"/>
                  </a:lnTo>
                  <a:lnTo>
                    <a:pt x="1403604" y="15240"/>
                  </a:lnTo>
                  <a:lnTo>
                    <a:pt x="1403604" y="0"/>
                  </a:lnTo>
                  <a:close/>
                </a:path>
                <a:path w="2795270" h="15240">
                  <a:moveTo>
                    <a:pt x="1443228" y="0"/>
                  </a:moveTo>
                  <a:lnTo>
                    <a:pt x="1427975" y="0"/>
                  </a:lnTo>
                  <a:lnTo>
                    <a:pt x="1427975" y="15240"/>
                  </a:lnTo>
                  <a:lnTo>
                    <a:pt x="1443228" y="15240"/>
                  </a:lnTo>
                  <a:lnTo>
                    <a:pt x="1443228" y="0"/>
                  </a:lnTo>
                  <a:close/>
                </a:path>
                <a:path w="2795270" h="15240">
                  <a:moveTo>
                    <a:pt x="1482852" y="0"/>
                  </a:moveTo>
                  <a:lnTo>
                    <a:pt x="1467612" y="0"/>
                  </a:lnTo>
                  <a:lnTo>
                    <a:pt x="1467612" y="15240"/>
                  </a:lnTo>
                  <a:lnTo>
                    <a:pt x="1482852" y="15240"/>
                  </a:lnTo>
                  <a:lnTo>
                    <a:pt x="1482852" y="0"/>
                  </a:lnTo>
                  <a:close/>
                </a:path>
                <a:path w="2795270" h="15240">
                  <a:moveTo>
                    <a:pt x="1522476" y="0"/>
                  </a:moveTo>
                  <a:lnTo>
                    <a:pt x="1507236" y="0"/>
                  </a:lnTo>
                  <a:lnTo>
                    <a:pt x="1507236" y="15240"/>
                  </a:lnTo>
                  <a:lnTo>
                    <a:pt x="1522476" y="15240"/>
                  </a:lnTo>
                  <a:lnTo>
                    <a:pt x="1522476" y="0"/>
                  </a:lnTo>
                  <a:close/>
                </a:path>
                <a:path w="2795270" h="15240">
                  <a:moveTo>
                    <a:pt x="1562100" y="0"/>
                  </a:moveTo>
                  <a:lnTo>
                    <a:pt x="1546860" y="0"/>
                  </a:lnTo>
                  <a:lnTo>
                    <a:pt x="1546860" y="15240"/>
                  </a:lnTo>
                  <a:lnTo>
                    <a:pt x="1562100" y="15240"/>
                  </a:lnTo>
                  <a:lnTo>
                    <a:pt x="1562100" y="0"/>
                  </a:lnTo>
                  <a:close/>
                </a:path>
                <a:path w="2795270" h="15240">
                  <a:moveTo>
                    <a:pt x="1601724" y="0"/>
                  </a:moveTo>
                  <a:lnTo>
                    <a:pt x="1586484" y="0"/>
                  </a:lnTo>
                  <a:lnTo>
                    <a:pt x="1586484" y="15240"/>
                  </a:lnTo>
                  <a:lnTo>
                    <a:pt x="1601724" y="15240"/>
                  </a:lnTo>
                  <a:lnTo>
                    <a:pt x="1601724" y="0"/>
                  </a:lnTo>
                  <a:close/>
                </a:path>
                <a:path w="2795270" h="15240">
                  <a:moveTo>
                    <a:pt x="1641348" y="0"/>
                  </a:moveTo>
                  <a:lnTo>
                    <a:pt x="1626108" y="0"/>
                  </a:lnTo>
                  <a:lnTo>
                    <a:pt x="1626108" y="15240"/>
                  </a:lnTo>
                  <a:lnTo>
                    <a:pt x="1641348" y="15240"/>
                  </a:lnTo>
                  <a:lnTo>
                    <a:pt x="1641348" y="0"/>
                  </a:lnTo>
                  <a:close/>
                </a:path>
                <a:path w="2795270" h="15240">
                  <a:moveTo>
                    <a:pt x="1682496" y="0"/>
                  </a:moveTo>
                  <a:lnTo>
                    <a:pt x="1665732" y="0"/>
                  </a:lnTo>
                  <a:lnTo>
                    <a:pt x="1665732" y="15240"/>
                  </a:lnTo>
                  <a:lnTo>
                    <a:pt x="1682496" y="15240"/>
                  </a:lnTo>
                  <a:lnTo>
                    <a:pt x="1682496" y="0"/>
                  </a:lnTo>
                  <a:close/>
                </a:path>
                <a:path w="2795270" h="15240">
                  <a:moveTo>
                    <a:pt x="1722120" y="0"/>
                  </a:moveTo>
                  <a:lnTo>
                    <a:pt x="1706867" y="0"/>
                  </a:lnTo>
                  <a:lnTo>
                    <a:pt x="1706867" y="15240"/>
                  </a:lnTo>
                  <a:lnTo>
                    <a:pt x="1722120" y="15240"/>
                  </a:lnTo>
                  <a:lnTo>
                    <a:pt x="1722120" y="0"/>
                  </a:lnTo>
                  <a:close/>
                </a:path>
                <a:path w="2795270" h="15240">
                  <a:moveTo>
                    <a:pt x="1761744" y="0"/>
                  </a:moveTo>
                  <a:lnTo>
                    <a:pt x="1746504" y="0"/>
                  </a:lnTo>
                  <a:lnTo>
                    <a:pt x="1746504" y="15240"/>
                  </a:lnTo>
                  <a:lnTo>
                    <a:pt x="1761744" y="15240"/>
                  </a:lnTo>
                  <a:lnTo>
                    <a:pt x="1761744" y="0"/>
                  </a:lnTo>
                  <a:close/>
                </a:path>
                <a:path w="2795270" h="15240">
                  <a:moveTo>
                    <a:pt x="1801368" y="0"/>
                  </a:moveTo>
                  <a:lnTo>
                    <a:pt x="1786128" y="0"/>
                  </a:lnTo>
                  <a:lnTo>
                    <a:pt x="1786128" y="15240"/>
                  </a:lnTo>
                  <a:lnTo>
                    <a:pt x="1801368" y="15240"/>
                  </a:lnTo>
                  <a:lnTo>
                    <a:pt x="1801368" y="0"/>
                  </a:lnTo>
                  <a:close/>
                </a:path>
                <a:path w="2795270" h="15240">
                  <a:moveTo>
                    <a:pt x="1840992" y="0"/>
                  </a:moveTo>
                  <a:lnTo>
                    <a:pt x="1825752" y="0"/>
                  </a:lnTo>
                  <a:lnTo>
                    <a:pt x="1825752" y="15240"/>
                  </a:lnTo>
                  <a:lnTo>
                    <a:pt x="1840992" y="15240"/>
                  </a:lnTo>
                  <a:lnTo>
                    <a:pt x="1840992" y="0"/>
                  </a:lnTo>
                  <a:close/>
                </a:path>
                <a:path w="2795270" h="15240">
                  <a:moveTo>
                    <a:pt x="1880616" y="0"/>
                  </a:moveTo>
                  <a:lnTo>
                    <a:pt x="1865376" y="0"/>
                  </a:lnTo>
                  <a:lnTo>
                    <a:pt x="1865376" y="15240"/>
                  </a:lnTo>
                  <a:lnTo>
                    <a:pt x="1880616" y="15240"/>
                  </a:lnTo>
                  <a:lnTo>
                    <a:pt x="1880616" y="0"/>
                  </a:lnTo>
                  <a:close/>
                </a:path>
                <a:path w="2795270" h="15240">
                  <a:moveTo>
                    <a:pt x="1920240" y="0"/>
                  </a:moveTo>
                  <a:lnTo>
                    <a:pt x="1905000" y="0"/>
                  </a:lnTo>
                  <a:lnTo>
                    <a:pt x="1905000" y="15240"/>
                  </a:lnTo>
                  <a:lnTo>
                    <a:pt x="1920240" y="15240"/>
                  </a:lnTo>
                  <a:lnTo>
                    <a:pt x="1920240" y="0"/>
                  </a:lnTo>
                  <a:close/>
                </a:path>
                <a:path w="2795270" h="15240">
                  <a:moveTo>
                    <a:pt x="1959864" y="0"/>
                  </a:moveTo>
                  <a:lnTo>
                    <a:pt x="1944624" y="0"/>
                  </a:lnTo>
                  <a:lnTo>
                    <a:pt x="1944624" y="15240"/>
                  </a:lnTo>
                  <a:lnTo>
                    <a:pt x="1959864" y="15240"/>
                  </a:lnTo>
                  <a:lnTo>
                    <a:pt x="1959864" y="0"/>
                  </a:lnTo>
                  <a:close/>
                </a:path>
                <a:path w="2795270" h="15240">
                  <a:moveTo>
                    <a:pt x="1999488" y="0"/>
                  </a:moveTo>
                  <a:lnTo>
                    <a:pt x="1984248" y="0"/>
                  </a:lnTo>
                  <a:lnTo>
                    <a:pt x="1984248" y="15240"/>
                  </a:lnTo>
                  <a:lnTo>
                    <a:pt x="1999488" y="15240"/>
                  </a:lnTo>
                  <a:lnTo>
                    <a:pt x="1999488" y="0"/>
                  </a:lnTo>
                  <a:close/>
                </a:path>
                <a:path w="2795270" h="15240">
                  <a:moveTo>
                    <a:pt x="2039112" y="0"/>
                  </a:moveTo>
                  <a:lnTo>
                    <a:pt x="2023872" y="0"/>
                  </a:lnTo>
                  <a:lnTo>
                    <a:pt x="2023872" y="15240"/>
                  </a:lnTo>
                  <a:lnTo>
                    <a:pt x="2039112" y="15240"/>
                  </a:lnTo>
                  <a:lnTo>
                    <a:pt x="2039112" y="0"/>
                  </a:lnTo>
                  <a:close/>
                </a:path>
                <a:path w="2795270" h="15240">
                  <a:moveTo>
                    <a:pt x="2078736" y="0"/>
                  </a:moveTo>
                  <a:lnTo>
                    <a:pt x="2063496" y="0"/>
                  </a:lnTo>
                  <a:lnTo>
                    <a:pt x="2063496" y="15240"/>
                  </a:lnTo>
                  <a:lnTo>
                    <a:pt x="2078736" y="15240"/>
                  </a:lnTo>
                  <a:lnTo>
                    <a:pt x="2078736" y="0"/>
                  </a:lnTo>
                  <a:close/>
                </a:path>
                <a:path w="2795270" h="15240">
                  <a:moveTo>
                    <a:pt x="2118360" y="0"/>
                  </a:moveTo>
                  <a:lnTo>
                    <a:pt x="2103120" y="0"/>
                  </a:lnTo>
                  <a:lnTo>
                    <a:pt x="2103120" y="15240"/>
                  </a:lnTo>
                  <a:lnTo>
                    <a:pt x="2118360" y="15240"/>
                  </a:lnTo>
                  <a:lnTo>
                    <a:pt x="2118360" y="0"/>
                  </a:lnTo>
                  <a:close/>
                </a:path>
                <a:path w="2795270" h="15240">
                  <a:moveTo>
                    <a:pt x="2157984" y="0"/>
                  </a:moveTo>
                  <a:lnTo>
                    <a:pt x="2142744" y="0"/>
                  </a:lnTo>
                  <a:lnTo>
                    <a:pt x="2142744" y="15240"/>
                  </a:lnTo>
                  <a:lnTo>
                    <a:pt x="2157984" y="15240"/>
                  </a:lnTo>
                  <a:lnTo>
                    <a:pt x="2157984" y="0"/>
                  </a:lnTo>
                  <a:close/>
                </a:path>
                <a:path w="2795270" h="15240">
                  <a:moveTo>
                    <a:pt x="2197608" y="0"/>
                  </a:moveTo>
                  <a:lnTo>
                    <a:pt x="2182368" y="0"/>
                  </a:lnTo>
                  <a:lnTo>
                    <a:pt x="2182368" y="15240"/>
                  </a:lnTo>
                  <a:lnTo>
                    <a:pt x="2197608" y="15240"/>
                  </a:lnTo>
                  <a:lnTo>
                    <a:pt x="2197608" y="0"/>
                  </a:lnTo>
                  <a:close/>
                </a:path>
                <a:path w="2795270" h="15240">
                  <a:moveTo>
                    <a:pt x="2237232" y="0"/>
                  </a:moveTo>
                  <a:lnTo>
                    <a:pt x="2221992" y="0"/>
                  </a:lnTo>
                  <a:lnTo>
                    <a:pt x="2221992" y="15240"/>
                  </a:lnTo>
                  <a:lnTo>
                    <a:pt x="2237232" y="15240"/>
                  </a:lnTo>
                  <a:lnTo>
                    <a:pt x="2237232" y="0"/>
                  </a:lnTo>
                  <a:close/>
                </a:path>
                <a:path w="2795270" h="15240">
                  <a:moveTo>
                    <a:pt x="2276856" y="0"/>
                  </a:moveTo>
                  <a:lnTo>
                    <a:pt x="2261616" y="0"/>
                  </a:lnTo>
                  <a:lnTo>
                    <a:pt x="2261616" y="15240"/>
                  </a:lnTo>
                  <a:lnTo>
                    <a:pt x="2276856" y="15240"/>
                  </a:lnTo>
                  <a:lnTo>
                    <a:pt x="2276856" y="0"/>
                  </a:lnTo>
                  <a:close/>
                </a:path>
                <a:path w="2795270" h="15240">
                  <a:moveTo>
                    <a:pt x="2316480" y="0"/>
                  </a:moveTo>
                  <a:lnTo>
                    <a:pt x="2301240" y="0"/>
                  </a:lnTo>
                  <a:lnTo>
                    <a:pt x="2301240" y="15240"/>
                  </a:lnTo>
                  <a:lnTo>
                    <a:pt x="2316480" y="15240"/>
                  </a:lnTo>
                  <a:lnTo>
                    <a:pt x="2316480" y="0"/>
                  </a:lnTo>
                  <a:close/>
                </a:path>
                <a:path w="2795270" h="15240">
                  <a:moveTo>
                    <a:pt x="2356104" y="0"/>
                  </a:moveTo>
                  <a:lnTo>
                    <a:pt x="2340851" y="0"/>
                  </a:lnTo>
                  <a:lnTo>
                    <a:pt x="2340851" y="15240"/>
                  </a:lnTo>
                  <a:lnTo>
                    <a:pt x="2356104" y="15240"/>
                  </a:lnTo>
                  <a:lnTo>
                    <a:pt x="2356104" y="0"/>
                  </a:lnTo>
                  <a:close/>
                </a:path>
                <a:path w="2795270" h="15240">
                  <a:moveTo>
                    <a:pt x="2395728" y="0"/>
                  </a:moveTo>
                  <a:lnTo>
                    <a:pt x="2380488" y="0"/>
                  </a:lnTo>
                  <a:lnTo>
                    <a:pt x="2380488" y="15240"/>
                  </a:lnTo>
                  <a:lnTo>
                    <a:pt x="2395728" y="15240"/>
                  </a:lnTo>
                  <a:lnTo>
                    <a:pt x="2395728" y="0"/>
                  </a:lnTo>
                  <a:close/>
                </a:path>
                <a:path w="2795270" h="15240">
                  <a:moveTo>
                    <a:pt x="2435352" y="0"/>
                  </a:moveTo>
                  <a:lnTo>
                    <a:pt x="2420112" y="0"/>
                  </a:lnTo>
                  <a:lnTo>
                    <a:pt x="2420112" y="15240"/>
                  </a:lnTo>
                  <a:lnTo>
                    <a:pt x="2435352" y="15240"/>
                  </a:lnTo>
                  <a:lnTo>
                    <a:pt x="2435352" y="0"/>
                  </a:lnTo>
                  <a:close/>
                </a:path>
                <a:path w="2795270" h="15240">
                  <a:moveTo>
                    <a:pt x="2474976" y="0"/>
                  </a:moveTo>
                  <a:lnTo>
                    <a:pt x="2459736" y="0"/>
                  </a:lnTo>
                  <a:lnTo>
                    <a:pt x="2459736" y="15240"/>
                  </a:lnTo>
                  <a:lnTo>
                    <a:pt x="2474976" y="15240"/>
                  </a:lnTo>
                  <a:lnTo>
                    <a:pt x="2474976" y="0"/>
                  </a:lnTo>
                  <a:close/>
                </a:path>
                <a:path w="2795270" h="15240">
                  <a:moveTo>
                    <a:pt x="2514587" y="0"/>
                  </a:moveTo>
                  <a:lnTo>
                    <a:pt x="2499360" y="0"/>
                  </a:lnTo>
                  <a:lnTo>
                    <a:pt x="2499360" y="15240"/>
                  </a:lnTo>
                  <a:lnTo>
                    <a:pt x="2514587" y="15240"/>
                  </a:lnTo>
                  <a:lnTo>
                    <a:pt x="2514587" y="0"/>
                  </a:lnTo>
                  <a:close/>
                </a:path>
                <a:path w="2795270" h="15240">
                  <a:moveTo>
                    <a:pt x="2555735" y="0"/>
                  </a:moveTo>
                  <a:lnTo>
                    <a:pt x="2540508" y="0"/>
                  </a:lnTo>
                  <a:lnTo>
                    <a:pt x="2540508" y="15240"/>
                  </a:lnTo>
                  <a:lnTo>
                    <a:pt x="2555735" y="15240"/>
                  </a:lnTo>
                  <a:lnTo>
                    <a:pt x="2555735" y="0"/>
                  </a:lnTo>
                  <a:close/>
                </a:path>
                <a:path w="2795270" h="15240">
                  <a:moveTo>
                    <a:pt x="2595372" y="0"/>
                  </a:moveTo>
                  <a:lnTo>
                    <a:pt x="2580119" y="0"/>
                  </a:lnTo>
                  <a:lnTo>
                    <a:pt x="2580119" y="15240"/>
                  </a:lnTo>
                  <a:lnTo>
                    <a:pt x="2595372" y="15240"/>
                  </a:lnTo>
                  <a:lnTo>
                    <a:pt x="2595372" y="0"/>
                  </a:lnTo>
                  <a:close/>
                </a:path>
                <a:path w="2795270" h="15240">
                  <a:moveTo>
                    <a:pt x="2636520" y="0"/>
                  </a:moveTo>
                  <a:lnTo>
                    <a:pt x="2621280" y="0"/>
                  </a:lnTo>
                  <a:lnTo>
                    <a:pt x="2621280" y="15240"/>
                  </a:lnTo>
                  <a:lnTo>
                    <a:pt x="2636520" y="15240"/>
                  </a:lnTo>
                  <a:lnTo>
                    <a:pt x="2636520" y="0"/>
                  </a:lnTo>
                  <a:close/>
                </a:path>
                <a:path w="2795270" h="15240">
                  <a:moveTo>
                    <a:pt x="2676144" y="0"/>
                  </a:moveTo>
                  <a:lnTo>
                    <a:pt x="2660904" y="0"/>
                  </a:lnTo>
                  <a:lnTo>
                    <a:pt x="2660904" y="15240"/>
                  </a:lnTo>
                  <a:lnTo>
                    <a:pt x="2676144" y="15240"/>
                  </a:lnTo>
                  <a:lnTo>
                    <a:pt x="2676144" y="0"/>
                  </a:lnTo>
                  <a:close/>
                </a:path>
                <a:path w="2795270" h="15240">
                  <a:moveTo>
                    <a:pt x="2715768" y="0"/>
                  </a:moveTo>
                  <a:lnTo>
                    <a:pt x="2700528" y="0"/>
                  </a:lnTo>
                  <a:lnTo>
                    <a:pt x="2700528" y="15240"/>
                  </a:lnTo>
                  <a:lnTo>
                    <a:pt x="2715768" y="15240"/>
                  </a:lnTo>
                  <a:lnTo>
                    <a:pt x="2715768" y="0"/>
                  </a:lnTo>
                  <a:close/>
                </a:path>
                <a:path w="2795270" h="15240">
                  <a:moveTo>
                    <a:pt x="2755392" y="0"/>
                  </a:moveTo>
                  <a:lnTo>
                    <a:pt x="2740152" y="0"/>
                  </a:lnTo>
                  <a:lnTo>
                    <a:pt x="2740152" y="15240"/>
                  </a:lnTo>
                  <a:lnTo>
                    <a:pt x="2755392" y="15240"/>
                  </a:lnTo>
                  <a:lnTo>
                    <a:pt x="2755392" y="0"/>
                  </a:lnTo>
                  <a:close/>
                </a:path>
                <a:path w="2795270" h="15240">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184" name="object 184"/>
            <p:cNvSpPr/>
            <p:nvPr/>
          </p:nvSpPr>
          <p:spPr>
            <a:xfrm>
              <a:off x="5372100" y="6767042"/>
              <a:ext cx="1353820" cy="102235"/>
            </a:xfrm>
            <a:custGeom>
              <a:avLst/>
              <a:gdLst/>
              <a:ahLst/>
              <a:cxnLst/>
              <a:rect l="l" t="t" r="r" b="b"/>
              <a:pathLst>
                <a:path w="1353820" h="102234">
                  <a:moveTo>
                    <a:pt x="15227" y="86398"/>
                  </a:moveTo>
                  <a:lnTo>
                    <a:pt x="0" y="86398"/>
                  </a:lnTo>
                  <a:lnTo>
                    <a:pt x="0" y="101638"/>
                  </a:lnTo>
                  <a:lnTo>
                    <a:pt x="15227" y="101638"/>
                  </a:lnTo>
                  <a:lnTo>
                    <a:pt x="15227" y="86398"/>
                  </a:lnTo>
                  <a:close/>
                </a:path>
                <a:path w="1353820" h="102234">
                  <a:moveTo>
                    <a:pt x="54864" y="86398"/>
                  </a:moveTo>
                  <a:lnTo>
                    <a:pt x="39611" y="86398"/>
                  </a:lnTo>
                  <a:lnTo>
                    <a:pt x="39611" y="101638"/>
                  </a:lnTo>
                  <a:lnTo>
                    <a:pt x="54864" y="101638"/>
                  </a:lnTo>
                  <a:lnTo>
                    <a:pt x="54864" y="86398"/>
                  </a:lnTo>
                  <a:close/>
                </a:path>
                <a:path w="1353820" h="102234">
                  <a:moveTo>
                    <a:pt x="94488" y="86398"/>
                  </a:moveTo>
                  <a:lnTo>
                    <a:pt x="79248" y="86398"/>
                  </a:lnTo>
                  <a:lnTo>
                    <a:pt x="79248" y="101638"/>
                  </a:lnTo>
                  <a:lnTo>
                    <a:pt x="94488" y="101638"/>
                  </a:lnTo>
                  <a:lnTo>
                    <a:pt x="94488" y="86398"/>
                  </a:lnTo>
                  <a:close/>
                </a:path>
                <a:path w="1353820" h="102234">
                  <a:moveTo>
                    <a:pt x="134112" y="86398"/>
                  </a:moveTo>
                  <a:lnTo>
                    <a:pt x="118859" y="86398"/>
                  </a:lnTo>
                  <a:lnTo>
                    <a:pt x="118859" y="101638"/>
                  </a:lnTo>
                  <a:lnTo>
                    <a:pt x="134112" y="101638"/>
                  </a:lnTo>
                  <a:lnTo>
                    <a:pt x="134112" y="86398"/>
                  </a:lnTo>
                  <a:close/>
                </a:path>
                <a:path w="1353820" h="102234">
                  <a:moveTo>
                    <a:pt x="173736" y="86398"/>
                  </a:moveTo>
                  <a:lnTo>
                    <a:pt x="158496" y="86398"/>
                  </a:lnTo>
                  <a:lnTo>
                    <a:pt x="158496" y="101638"/>
                  </a:lnTo>
                  <a:lnTo>
                    <a:pt x="173736" y="101638"/>
                  </a:lnTo>
                  <a:lnTo>
                    <a:pt x="173736" y="86398"/>
                  </a:lnTo>
                  <a:close/>
                </a:path>
                <a:path w="1353820" h="102234">
                  <a:moveTo>
                    <a:pt x="213360" y="86398"/>
                  </a:moveTo>
                  <a:lnTo>
                    <a:pt x="198120" y="86398"/>
                  </a:lnTo>
                  <a:lnTo>
                    <a:pt x="198120" y="101638"/>
                  </a:lnTo>
                  <a:lnTo>
                    <a:pt x="213360" y="101638"/>
                  </a:lnTo>
                  <a:lnTo>
                    <a:pt x="213360" y="86398"/>
                  </a:lnTo>
                  <a:close/>
                </a:path>
                <a:path w="1353820" h="102234">
                  <a:moveTo>
                    <a:pt x="252984" y="86398"/>
                  </a:moveTo>
                  <a:lnTo>
                    <a:pt x="237744" y="86398"/>
                  </a:lnTo>
                  <a:lnTo>
                    <a:pt x="237744" y="101638"/>
                  </a:lnTo>
                  <a:lnTo>
                    <a:pt x="252984" y="101638"/>
                  </a:lnTo>
                  <a:lnTo>
                    <a:pt x="252984" y="86398"/>
                  </a:lnTo>
                  <a:close/>
                </a:path>
                <a:path w="1353820" h="102234">
                  <a:moveTo>
                    <a:pt x="292595" y="86398"/>
                  </a:moveTo>
                  <a:lnTo>
                    <a:pt x="277368" y="86398"/>
                  </a:lnTo>
                  <a:lnTo>
                    <a:pt x="277368" y="101638"/>
                  </a:lnTo>
                  <a:lnTo>
                    <a:pt x="292595" y="101638"/>
                  </a:lnTo>
                  <a:lnTo>
                    <a:pt x="292595" y="86398"/>
                  </a:lnTo>
                  <a:close/>
                </a:path>
                <a:path w="1353820" h="102234">
                  <a:moveTo>
                    <a:pt x="332232" y="86398"/>
                  </a:moveTo>
                  <a:lnTo>
                    <a:pt x="316992" y="86398"/>
                  </a:lnTo>
                  <a:lnTo>
                    <a:pt x="316992" y="101638"/>
                  </a:lnTo>
                  <a:lnTo>
                    <a:pt x="332232" y="101638"/>
                  </a:lnTo>
                  <a:lnTo>
                    <a:pt x="332232" y="86398"/>
                  </a:lnTo>
                  <a:close/>
                </a:path>
                <a:path w="1353820" h="102234">
                  <a:moveTo>
                    <a:pt x="371843" y="86398"/>
                  </a:moveTo>
                  <a:lnTo>
                    <a:pt x="356616" y="86398"/>
                  </a:lnTo>
                  <a:lnTo>
                    <a:pt x="356616" y="101638"/>
                  </a:lnTo>
                  <a:lnTo>
                    <a:pt x="371843" y="101638"/>
                  </a:lnTo>
                  <a:lnTo>
                    <a:pt x="371843" y="86398"/>
                  </a:lnTo>
                  <a:close/>
                </a:path>
                <a:path w="1353820" h="102234">
                  <a:moveTo>
                    <a:pt x="411480" y="86398"/>
                  </a:moveTo>
                  <a:lnTo>
                    <a:pt x="396227" y="86398"/>
                  </a:lnTo>
                  <a:lnTo>
                    <a:pt x="396227" y="101638"/>
                  </a:lnTo>
                  <a:lnTo>
                    <a:pt x="411480" y="101638"/>
                  </a:lnTo>
                  <a:lnTo>
                    <a:pt x="411480" y="86398"/>
                  </a:lnTo>
                  <a:close/>
                </a:path>
                <a:path w="1353820" h="102234">
                  <a:moveTo>
                    <a:pt x="451104" y="86398"/>
                  </a:moveTo>
                  <a:lnTo>
                    <a:pt x="435864" y="86398"/>
                  </a:lnTo>
                  <a:lnTo>
                    <a:pt x="435864" y="101638"/>
                  </a:lnTo>
                  <a:lnTo>
                    <a:pt x="451104" y="101638"/>
                  </a:lnTo>
                  <a:lnTo>
                    <a:pt x="451104" y="86398"/>
                  </a:lnTo>
                  <a:close/>
                </a:path>
                <a:path w="1353820" h="102234">
                  <a:moveTo>
                    <a:pt x="490728" y="86398"/>
                  </a:moveTo>
                  <a:lnTo>
                    <a:pt x="475488" y="86398"/>
                  </a:lnTo>
                  <a:lnTo>
                    <a:pt x="475488" y="101638"/>
                  </a:lnTo>
                  <a:lnTo>
                    <a:pt x="490728" y="101638"/>
                  </a:lnTo>
                  <a:lnTo>
                    <a:pt x="490728" y="86398"/>
                  </a:lnTo>
                  <a:close/>
                </a:path>
                <a:path w="1353820" h="102234">
                  <a:moveTo>
                    <a:pt x="530352" y="86398"/>
                  </a:moveTo>
                  <a:lnTo>
                    <a:pt x="515112" y="86398"/>
                  </a:lnTo>
                  <a:lnTo>
                    <a:pt x="515112" y="101638"/>
                  </a:lnTo>
                  <a:lnTo>
                    <a:pt x="530352" y="101638"/>
                  </a:lnTo>
                  <a:lnTo>
                    <a:pt x="530352" y="86398"/>
                  </a:lnTo>
                  <a:close/>
                </a:path>
                <a:path w="1353820" h="102234">
                  <a:moveTo>
                    <a:pt x="569976" y="86398"/>
                  </a:moveTo>
                  <a:lnTo>
                    <a:pt x="554736" y="86398"/>
                  </a:lnTo>
                  <a:lnTo>
                    <a:pt x="554736" y="101638"/>
                  </a:lnTo>
                  <a:lnTo>
                    <a:pt x="569976" y="101638"/>
                  </a:lnTo>
                  <a:lnTo>
                    <a:pt x="569976" y="86398"/>
                  </a:lnTo>
                  <a:close/>
                </a:path>
                <a:path w="1353820" h="102234">
                  <a:moveTo>
                    <a:pt x="609600" y="86398"/>
                  </a:moveTo>
                  <a:lnTo>
                    <a:pt x="594360" y="86398"/>
                  </a:lnTo>
                  <a:lnTo>
                    <a:pt x="594360" y="101638"/>
                  </a:lnTo>
                  <a:lnTo>
                    <a:pt x="609600" y="101638"/>
                  </a:lnTo>
                  <a:lnTo>
                    <a:pt x="609600" y="86398"/>
                  </a:lnTo>
                  <a:close/>
                </a:path>
                <a:path w="1353820" h="102234">
                  <a:moveTo>
                    <a:pt x="649211" y="86398"/>
                  </a:moveTo>
                  <a:lnTo>
                    <a:pt x="633984" y="86398"/>
                  </a:lnTo>
                  <a:lnTo>
                    <a:pt x="633984" y="101638"/>
                  </a:lnTo>
                  <a:lnTo>
                    <a:pt x="649211" y="101638"/>
                  </a:lnTo>
                  <a:lnTo>
                    <a:pt x="649211" y="86398"/>
                  </a:lnTo>
                  <a:close/>
                </a:path>
                <a:path w="1353820" h="102234">
                  <a:moveTo>
                    <a:pt x="688848" y="86398"/>
                  </a:moveTo>
                  <a:lnTo>
                    <a:pt x="673595" y="86398"/>
                  </a:lnTo>
                  <a:lnTo>
                    <a:pt x="673595" y="101638"/>
                  </a:lnTo>
                  <a:lnTo>
                    <a:pt x="688848" y="101638"/>
                  </a:lnTo>
                  <a:lnTo>
                    <a:pt x="688848" y="86398"/>
                  </a:lnTo>
                  <a:close/>
                </a:path>
                <a:path w="1353820" h="102234">
                  <a:moveTo>
                    <a:pt x="728459" y="86398"/>
                  </a:moveTo>
                  <a:lnTo>
                    <a:pt x="713232" y="86398"/>
                  </a:lnTo>
                  <a:lnTo>
                    <a:pt x="713232" y="101638"/>
                  </a:lnTo>
                  <a:lnTo>
                    <a:pt x="728459" y="101638"/>
                  </a:lnTo>
                  <a:lnTo>
                    <a:pt x="728459" y="86398"/>
                  </a:lnTo>
                  <a:close/>
                </a:path>
                <a:path w="1353820" h="102234">
                  <a:moveTo>
                    <a:pt x="768096" y="86398"/>
                  </a:moveTo>
                  <a:lnTo>
                    <a:pt x="752843" y="86398"/>
                  </a:lnTo>
                  <a:lnTo>
                    <a:pt x="752843" y="101638"/>
                  </a:lnTo>
                  <a:lnTo>
                    <a:pt x="768096" y="101638"/>
                  </a:lnTo>
                  <a:lnTo>
                    <a:pt x="768096" y="86398"/>
                  </a:lnTo>
                  <a:close/>
                </a:path>
                <a:path w="1353820" h="102234">
                  <a:moveTo>
                    <a:pt x="809244" y="86398"/>
                  </a:moveTo>
                  <a:lnTo>
                    <a:pt x="794004" y="86398"/>
                  </a:lnTo>
                  <a:lnTo>
                    <a:pt x="794004" y="101638"/>
                  </a:lnTo>
                  <a:lnTo>
                    <a:pt x="809244" y="101638"/>
                  </a:lnTo>
                  <a:lnTo>
                    <a:pt x="809244" y="86398"/>
                  </a:lnTo>
                  <a:close/>
                </a:path>
                <a:path w="1353820" h="102234">
                  <a:moveTo>
                    <a:pt x="848868" y="86398"/>
                  </a:moveTo>
                  <a:lnTo>
                    <a:pt x="833628" y="86398"/>
                  </a:lnTo>
                  <a:lnTo>
                    <a:pt x="833628" y="101638"/>
                  </a:lnTo>
                  <a:lnTo>
                    <a:pt x="848868" y="101638"/>
                  </a:lnTo>
                  <a:lnTo>
                    <a:pt x="848868" y="86398"/>
                  </a:lnTo>
                  <a:close/>
                </a:path>
                <a:path w="1353820" h="102234">
                  <a:moveTo>
                    <a:pt x="888492" y="86398"/>
                  </a:moveTo>
                  <a:lnTo>
                    <a:pt x="873252" y="86398"/>
                  </a:lnTo>
                  <a:lnTo>
                    <a:pt x="873252" y="101638"/>
                  </a:lnTo>
                  <a:lnTo>
                    <a:pt x="888492" y="101638"/>
                  </a:lnTo>
                  <a:lnTo>
                    <a:pt x="888492" y="86398"/>
                  </a:lnTo>
                  <a:close/>
                </a:path>
                <a:path w="1353820" h="102234">
                  <a:moveTo>
                    <a:pt x="928116" y="86398"/>
                  </a:moveTo>
                  <a:lnTo>
                    <a:pt x="912876" y="86398"/>
                  </a:lnTo>
                  <a:lnTo>
                    <a:pt x="912876" y="101638"/>
                  </a:lnTo>
                  <a:lnTo>
                    <a:pt x="928116" y="101638"/>
                  </a:lnTo>
                  <a:lnTo>
                    <a:pt x="928116" y="86398"/>
                  </a:lnTo>
                  <a:close/>
                </a:path>
                <a:path w="1353820" h="102234">
                  <a:moveTo>
                    <a:pt x="967727" y="86398"/>
                  </a:moveTo>
                  <a:lnTo>
                    <a:pt x="952500" y="86398"/>
                  </a:lnTo>
                  <a:lnTo>
                    <a:pt x="952500" y="101638"/>
                  </a:lnTo>
                  <a:lnTo>
                    <a:pt x="967727" y="101638"/>
                  </a:lnTo>
                  <a:lnTo>
                    <a:pt x="967727" y="86398"/>
                  </a:lnTo>
                  <a:close/>
                </a:path>
                <a:path w="1353820" h="102234">
                  <a:moveTo>
                    <a:pt x="1007364" y="86398"/>
                  </a:moveTo>
                  <a:lnTo>
                    <a:pt x="992111" y="86398"/>
                  </a:lnTo>
                  <a:lnTo>
                    <a:pt x="992111" y="101638"/>
                  </a:lnTo>
                  <a:lnTo>
                    <a:pt x="1007364" y="101638"/>
                  </a:lnTo>
                  <a:lnTo>
                    <a:pt x="1007364" y="86398"/>
                  </a:lnTo>
                  <a:close/>
                </a:path>
                <a:path w="1353820" h="102234">
                  <a:moveTo>
                    <a:pt x="1046988" y="86398"/>
                  </a:moveTo>
                  <a:lnTo>
                    <a:pt x="1031748" y="86398"/>
                  </a:lnTo>
                  <a:lnTo>
                    <a:pt x="1031748" y="101638"/>
                  </a:lnTo>
                  <a:lnTo>
                    <a:pt x="1046988" y="101638"/>
                  </a:lnTo>
                  <a:lnTo>
                    <a:pt x="1046988" y="86398"/>
                  </a:lnTo>
                  <a:close/>
                </a:path>
                <a:path w="1353820" h="102234">
                  <a:moveTo>
                    <a:pt x="1086612" y="86398"/>
                  </a:moveTo>
                  <a:lnTo>
                    <a:pt x="1071372" y="86398"/>
                  </a:lnTo>
                  <a:lnTo>
                    <a:pt x="1071372" y="101638"/>
                  </a:lnTo>
                  <a:lnTo>
                    <a:pt x="1086612" y="101638"/>
                  </a:lnTo>
                  <a:lnTo>
                    <a:pt x="1086612" y="86398"/>
                  </a:lnTo>
                  <a:close/>
                </a:path>
                <a:path w="1353820" h="102234">
                  <a:moveTo>
                    <a:pt x="1126236" y="86398"/>
                  </a:moveTo>
                  <a:lnTo>
                    <a:pt x="1110996" y="86398"/>
                  </a:lnTo>
                  <a:lnTo>
                    <a:pt x="1110996" y="101638"/>
                  </a:lnTo>
                  <a:lnTo>
                    <a:pt x="1126236" y="101638"/>
                  </a:lnTo>
                  <a:lnTo>
                    <a:pt x="1126236" y="86398"/>
                  </a:lnTo>
                  <a:close/>
                </a:path>
                <a:path w="1353820" h="102234">
                  <a:moveTo>
                    <a:pt x="1165860" y="86398"/>
                  </a:moveTo>
                  <a:lnTo>
                    <a:pt x="1150620" y="86398"/>
                  </a:lnTo>
                  <a:lnTo>
                    <a:pt x="1150620" y="101638"/>
                  </a:lnTo>
                  <a:lnTo>
                    <a:pt x="1165860" y="101638"/>
                  </a:lnTo>
                  <a:lnTo>
                    <a:pt x="1165860" y="86398"/>
                  </a:lnTo>
                  <a:close/>
                </a:path>
                <a:path w="1353820" h="102234">
                  <a:moveTo>
                    <a:pt x="1205484" y="86398"/>
                  </a:moveTo>
                  <a:lnTo>
                    <a:pt x="1190244" y="86398"/>
                  </a:lnTo>
                  <a:lnTo>
                    <a:pt x="1190244" y="101638"/>
                  </a:lnTo>
                  <a:lnTo>
                    <a:pt x="1205484" y="101638"/>
                  </a:lnTo>
                  <a:lnTo>
                    <a:pt x="1205484" y="86398"/>
                  </a:lnTo>
                  <a:close/>
                </a:path>
                <a:path w="1353820" h="102234">
                  <a:moveTo>
                    <a:pt x="1275575" y="0"/>
                  </a:moveTo>
                  <a:lnTo>
                    <a:pt x="1267955" y="0"/>
                  </a:lnTo>
                  <a:lnTo>
                    <a:pt x="1261859" y="9144"/>
                  </a:lnTo>
                  <a:lnTo>
                    <a:pt x="1257287" y="13716"/>
                  </a:lnTo>
                  <a:lnTo>
                    <a:pt x="1245006" y="22860"/>
                  </a:lnTo>
                  <a:lnTo>
                    <a:pt x="1238910" y="25996"/>
                  </a:lnTo>
                  <a:lnTo>
                    <a:pt x="1238910" y="38188"/>
                  </a:lnTo>
                  <a:lnTo>
                    <a:pt x="1241958" y="36664"/>
                  </a:lnTo>
                  <a:lnTo>
                    <a:pt x="1246619" y="33616"/>
                  </a:lnTo>
                  <a:lnTo>
                    <a:pt x="1251191" y="32092"/>
                  </a:lnTo>
                  <a:lnTo>
                    <a:pt x="1257287" y="29044"/>
                  </a:lnTo>
                  <a:lnTo>
                    <a:pt x="1263383" y="22860"/>
                  </a:lnTo>
                  <a:lnTo>
                    <a:pt x="1263383" y="102196"/>
                  </a:lnTo>
                  <a:lnTo>
                    <a:pt x="1275575" y="102196"/>
                  </a:lnTo>
                  <a:lnTo>
                    <a:pt x="1275575" y="0"/>
                  </a:lnTo>
                  <a:close/>
                </a:path>
                <a:path w="1353820" h="102234">
                  <a:moveTo>
                    <a:pt x="1353400" y="0"/>
                  </a:moveTo>
                  <a:lnTo>
                    <a:pt x="1345780" y="0"/>
                  </a:lnTo>
                  <a:lnTo>
                    <a:pt x="1339684" y="9144"/>
                  </a:lnTo>
                  <a:lnTo>
                    <a:pt x="1335112" y="13716"/>
                  </a:lnTo>
                  <a:lnTo>
                    <a:pt x="1322832" y="22860"/>
                  </a:lnTo>
                  <a:lnTo>
                    <a:pt x="1316736" y="25996"/>
                  </a:lnTo>
                  <a:lnTo>
                    <a:pt x="1316736" y="38188"/>
                  </a:lnTo>
                  <a:lnTo>
                    <a:pt x="1319784" y="36664"/>
                  </a:lnTo>
                  <a:lnTo>
                    <a:pt x="1324444" y="33616"/>
                  </a:lnTo>
                  <a:lnTo>
                    <a:pt x="1329016" y="32092"/>
                  </a:lnTo>
                  <a:lnTo>
                    <a:pt x="1335112" y="29044"/>
                  </a:lnTo>
                  <a:lnTo>
                    <a:pt x="1341208" y="22860"/>
                  </a:lnTo>
                  <a:lnTo>
                    <a:pt x="1341208" y="102196"/>
                  </a:lnTo>
                  <a:lnTo>
                    <a:pt x="1353400" y="102196"/>
                  </a:lnTo>
                  <a:lnTo>
                    <a:pt x="1353400" y="0"/>
                  </a:lnTo>
                  <a:close/>
                </a:path>
              </a:pathLst>
            </a:custGeom>
            <a:solidFill>
              <a:srgbClr val="000000"/>
            </a:solidFill>
          </p:spPr>
          <p:txBody>
            <a:bodyPr wrap="square" lIns="0" tIns="0" rIns="0" bIns="0" rtlCol="0"/>
            <a:lstStyle/>
            <a:p>
              <a:endParaRPr/>
            </a:p>
          </p:txBody>
        </p:sp>
      </p:grpSp>
      <p:pic>
        <p:nvPicPr>
          <p:cNvPr id="185" name="object 185"/>
          <p:cNvPicPr/>
          <p:nvPr/>
        </p:nvPicPr>
        <p:blipFill>
          <a:blip r:embed="rId77" cstate="print"/>
          <a:stretch>
            <a:fillRect/>
          </a:stretch>
        </p:blipFill>
        <p:spPr>
          <a:xfrm>
            <a:off x="1240916" y="7003542"/>
            <a:ext cx="183260" cy="103727"/>
          </a:xfrm>
          <a:prstGeom prst="rect">
            <a:avLst/>
          </a:prstGeom>
        </p:spPr>
      </p:pic>
      <p:grpSp>
        <p:nvGrpSpPr>
          <p:cNvPr id="186" name="object 186"/>
          <p:cNvGrpSpPr/>
          <p:nvPr/>
        </p:nvGrpSpPr>
        <p:grpSpPr>
          <a:xfrm>
            <a:off x="1665255" y="7003541"/>
            <a:ext cx="5078730" cy="104139"/>
            <a:chOff x="1665255" y="7003541"/>
            <a:chExt cx="5078730" cy="104139"/>
          </a:xfrm>
        </p:grpSpPr>
        <p:pic>
          <p:nvPicPr>
            <p:cNvPr id="187" name="object 187"/>
            <p:cNvPicPr/>
            <p:nvPr/>
          </p:nvPicPr>
          <p:blipFill>
            <a:blip r:embed="rId78" cstate="print"/>
            <a:stretch>
              <a:fillRect/>
            </a:stretch>
          </p:blipFill>
          <p:spPr>
            <a:xfrm>
              <a:off x="1665255" y="7003541"/>
              <a:ext cx="786193" cy="103727"/>
            </a:xfrm>
            <a:prstGeom prst="rect">
              <a:avLst/>
            </a:prstGeom>
          </p:spPr>
        </p:pic>
        <p:sp>
          <p:nvSpPr>
            <p:cNvPr id="188" name="object 188"/>
            <p:cNvSpPr/>
            <p:nvPr/>
          </p:nvSpPr>
          <p:spPr>
            <a:xfrm>
              <a:off x="2473452" y="7091184"/>
              <a:ext cx="2795270" cy="15240"/>
            </a:xfrm>
            <a:custGeom>
              <a:avLst/>
              <a:gdLst/>
              <a:ahLst/>
              <a:cxnLst/>
              <a:rect l="l" t="t" r="r" b="b"/>
              <a:pathLst>
                <a:path w="2795270" h="15240">
                  <a:moveTo>
                    <a:pt x="15240" y="0"/>
                  </a:moveTo>
                  <a:lnTo>
                    <a:pt x="0" y="0"/>
                  </a:lnTo>
                  <a:lnTo>
                    <a:pt x="0" y="15240"/>
                  </a:lnTo>
                  <a:lnTo>
                    <a:pt x="15240" y="15240"/>
                  </a:lnTo>
                  <a:lnTo>
                    <a:pt x="15240" y="0"/>
                  </a:lnTo>
                  <a:close/>
                </a:path>
                <a:path w="2795270" h="15240">
                  <a:moveTo>
                    <a:pt x="54864" y="0"/>
                  </a:moveTo>
                  <a:lnTo>
                    <a:pt x="39624" y="0"/>
                  </a:lnTo>
                  <a:lnTo>
                    <a:pt x="39624" y="15240"/>
                  </a:lnTo>
                  <a:lnTo>
                    <a:pt x="54864" y="15240"/>
                  </a:lnTo>
                  <a:lnTo>
                    <a:pt x="54864" y="0"/>
                  </a:lnTo>
                  <a:close/>
                </a:path>
                <a:path w="2795270" h="15240">
                  <a:moveTo>
                    <a:pt x="94488" y="0"/>
                  </a:moveTo>
                  <a:lnTo>
                    <a:pt x="79248" y="0"/>
                  </a:lnTo>
                  <a:lnTo>
                    <a:pt x="79248" y="15240"/>
                  </a:lnTo>
                  <a:lnTo>
                    <a:pt x="94488" y="15240"/>
                  </a:lnTo>
                  <a:lnTo>
                    <a:pt x="94488" y="0"/>
                  </a:lnTo>
                  <a:close/>
                </a:path>
                <a:path w="2795270" h="15240">
                  <a:moveTo>
                    <a:pt x="134112" y="0"/>
                  </a:moveTo>
                  <a:lnTo>
                    <a:pt x="118872" y="0"/>
                  </a:lnTo>
                  <a:lnTo>
                    <a:pt x="118872" y="15240"/>
                  </a:lnTo>
                  <a:lnTo>
                    <a:pt x="134112" y="15240"/>
                  </a:lnTo>
                  <a:lnTo>
                    <a:pt x="134112" y="0"/>
                  </a:lnTo>
                  <a:close/>
                </a:path>
                <a:path w="2795270" h="15240">
                  <a:moveTo>
                    <a:pt x="173736" y="0"/>
                  </a:moveTo>
                  <a:lnTo>
                    <a:pt x="158496" y="0"/>
                  </a:lnTo>
                  <a:lnTo>
                    <a:pt x="158496" y="15240"/>
                  </a:lnTo>
                  <a:lnTo>
                    <a:pt x="173736" y="15240"/>
                  </a:lnTo>
                  <a:lnTo>
                    <a:pt x="173736" y="0"/>
                  </a:lnTo>
                  <a:close/>
                </a:path>
                <a:path w="2795270" h="15240">
                  <a:moveTo>
                    <a:pt x="213347" y="0"/>
                  </a:moveTo>
                  <a:lnTo>
                    <a:pt x="198120" y="0"/>
                  </a:lnTo>
                  <a:lnTo>
                    <a:pt x="198120" y="15240"/>
                  </a:lnTo>
                  <a:lnTo>
                    <a:pt x="213347" y="15240"/>
                  </a:lnTo>
                  <a:lnTo>
                    <a:pt x="213347" y="0"/>
                  </a:lnTo>
                  <a:close/>
                </a:path>
                <a:path w="2795270" h="15240">
                  <a:moveTo>
                    <a:pt x="252971" y="0"/>
                  </a:moveTo>
                  <a:lnTo>
                    <a:pt x="237744" y="0"/>
                  </a:lnTo>
                  <a:lnTo>
                    <a:pt x="237744" y="15240"/>
                  </a:lnTo>
                  <a:lnTo>
                    <a:pt x="252971" y="15240"/>
                  </a:lnTo>
                  <a:lnTo>
                    <a:pt x="252971" y="0"/>
                  </a:lnTo>
                  <a:close/>
                </a:path>
                <a:path w="2795270" h="15240">
                  <a:moveTo>
                    <a:pt x="292608" y="0"/>
                  </a:moveTo>
                  <a:lnTo>
                    <a:pt x="277355" y="0"/>
                  </a:lnTo>
                  <a:lnTo>
                    <a:pt x="277355" y="15240"/>
                  </a:lnTo>
                  <a:lnTo>
                    <a:pt x="292608" y="15240"/>
                  </a:lnTo>
                  <a:lnTo>
                    <a:pt x="292608" y="0"/>
                  </a:lnTo>
                  <a:close/>
                </a:path>
                <a:path w="2795270" h="15240">
                  <a:moveTo>
                    <a:pt x="332232" y="0"/>
                  </a:moveTo>
                  <a:lnTo>
                    <a:pt x="316979" y="0"/>
                  </a:lnTo>
                  <a:lnTo>
                    <a:pt x="316979" y="15240"/>
                  </a:lnTo>
                  <a:lnTo>
                    <a:pt x="332232" y="15240"/>
                  </a:lnTo>
                  <a:lnTo>
                    <a:pt x="332232" y="0"/>
                  </a:lnTo>
                  <a:close/>
                </a:path>
                <a:path w="2795270" h="15240">
                  <a:moveTo>
                    <a:pt x="371856" y="0"/>
                  </a:moveTo>
                  <a:lnTo>
                    <a:pt x="356616" y="0"/>
                  </a:lnTo>
                  <a:lnTo>
                    <a:pt x="356616" y="15240"/>
                  </a:lnTo>
                  <a:lnTo>
                    <a:pt x="371856" y="15240"/>
                  </a:lnTo>
                  <a:lnTo>
                    <a:pt x="371856" y="0"/>
                  </a:lnTo>
                  <a:close/>
                </a:path>
                <a:path w="2795270" h="15240">
                  <a:moveTo>
                    <a:pt x="411480" y="0"/>
                  </a:moveTo>
                  <a:lnTo>
                    <a:pt x="396240" y="0"/>
                  </a:lnTo>
                  <a:lnTo>
                    <a:pt x="396240" y="15240"/>
                  </a:lnTo>
                  <a:lnTo>
                    <a:pt x="411480" y="15240"/>
                  </a:lnTo>
                  <a:lnTo>
                    <a:pt x="411480" y="0"/>
                  </a:lnTo>
                  <a:close/>
                </a:path>
                <a:path w="2795270" h="15240">
                  <a:moveTo>
                    <a:pt x="451104" y="0"/>
                  </a:moveTo>
                  <a:lnTo>
                    <a:pt x="435864" y="0"/>
                  </a:lnTo>
                  <a:lnTo>
                    <a:pt x="435864" y="15240"/>
                  </a:lnTo>
                  <a:lnTo>
                    <a:pt x="451104" y="15240"/>
                  </a:lnTo>
                  <a:lnTo>
                    <a:pt x="451104" y="0"/>
                  </a:lnTo>
                  <a:close/>
                </a:path>
                <a:path w="2795270" h="15240">
                  <a:moveTo>
                    <a:pt x="490728" y="0"/>
                  </a:moveTo>
                  <a:lnTo>
                    <a:pt x="475488" y="0"/>
                  </a:lnTo>
                  <a:lnTo>
                    <a:pt x="475488" y="15240"/>
                  </a:lnTo>
                  <a:lnTo>
                    <a:pt x="490728" y="15240"/>
                  </a:lnTo>
                  <a:lnTo>
                    <a:pt x="490728" y="0"/>
                  </a:lnTo>
                  <a:close/>
                </a:path>
                <a:path w="2795270" h="15240">
                  <a:moveTo>
                    <a:pt x="530339" y="0"/>
                  </a:moveTo>
                  <a:lnTo>
                    <a:pt x="515112" y="0"/>
                  </a:lnTo>
                  <a:lnTo>
                    <a:pt x="515112" y="15240"/>
                  </a:lnTo>
                  <a:lnTo>
                    <a:pt x="530339" y="15240"/>
                  </a:lnTo>
                  <a:lnTo>
                    <a:pt x="530339" y="0"/>
                  </a:lnTo>
                  <a:close/>
                </a:path>
                <a:path w="2795270" h="15240">
                  <a:moveTo>
                    <a:pt x="569963" y="0"/>
                  </a:moveTo>
                  <a:lnTo>
                    <a:pt x="554736" y="0"/>
                  </a:lnTo>
                  <a:lnTo>
                    <a:pt x="554736" y="15240"/>
                  </a:lnTo>
                  <a:lnTo>
                    <a:pt x="569963" y="15240"/>
                  </a:lnTo>
                  <a:lnTo>
                    <a:pt x="569963" y="0"/>
                  </a:lnTo>
                  <a:close/>
                </a:path>
                <a:path w="2795270" h="15240">
                  <a:moveTo>
                    <a:pt x="609600" y="0"/>
                  </a:moveTo>
                  <a:lnTo>
                    <a:pt x="594347" y="0"/>
                  </a:lnTo>
                  <a:lnTo>
                    <a:pt x="594347" y="15240"/>
                  </a:lnTo>
                  <a:lnTo>
                    <a:pt x="609600" y="15240"/>
                  </a:lnTo>
                  <a:lnTo>
                    <a:pt x="609600" y="0"/>
                  </a:lnTo>
                  <a:close/>
                </a:path>
                <a:path w="2795270" h="15240">
                  <a:moveTo>
                    <a:pt x="649224" y="0"/>
                  </a:moveTo>
                  <a:lnTo>
                    <a:pt x="633971" y="0"/>
                  </a:lnTo>
                  <a:lnTo>
                    <a:pt x="633971" y="15240"/>
                  </a:lnTo>
                  <a:lnTo>
                    <a:pt x="649224" y="15240"/>
                  </a:lnTo>
                  <a:lnTo>
                    <a:pt x="649224" y="0"/>
                  </a:lnTo>
                  <a:close/>
                </a:path>
                <a:path w="2795270" h="15240">
                  <a:moveTo>
                    <a:pt x="688848" y="0"/>
                  </a:moveTo>
                  <a:lnTo>
                    <a:pt x="673608" y="0"/>
                  </a:lnTo>
                  <a:lnTo>
                    <a:pt x="673608" y="15240"/>
                  </a:lnTo>
                  <a:lnTo>
                    <a:pt x="688848" y="15240"/>
                  </a:lnTo>
                  <a:lnTo>
                    <a:pt x="688848" y="0"/>
                  </a:lnTo>
                  <a:close/>
                </a:path>
                <a:path w="2795270" h="15240">
                  <a:moveTo>
                    <a:pt x="728472" y="0"/>
                  </a:moveTo>
                  <a:lnTo>
                    <a:pt x="713232" y="0"/>
                  </a:lnTo>
                  <a:lnTo>
                    <a:pt x="713232" y="15240"/>
                  </a:lnTo>
                  <a:lnTo>
                    <a:pt x="728472" y="15240"/>
                  </a:lnTo>
                  <a:lnTo>
                    <a:pt x="728472" y="0"/>
                  </a:lnTo>
                  <a:close/>
                </a:path>
                <a:path w="2795270" h="15240">
                  <a:moveTo>
                    <a:pt x="768096" y="0"/>
                  </a:moveTo>
                  <a:lnTo>
                    <a:pt x="752856" y="0"/>
                  </a:lnTo>
                  <a:lnTo>
                    <a:pt x="752856" y="15240"/>
                  </a:lnTo>
                  <a:lnTo>
                    <a:pt x="768096" y="15240"/>
                  </a:lnTo>
                  <a:lnTo>
                    <a:pt x="768096" y="0"/>
                  </a:lnTo>
                  <a:close/>
                </a:path>
                <a:path w="2795270" h="15240">
                  <a:moveTo>
                    <a:pt x="807720" y="0"/>
                  </a:moveTo>
                  <a:lnTo>
                    <a:pt x="792480" y="0"/>
                  </a:lnTo>
                  <a:lnTo>
                    <a:pt x="792480" y="15240"/>
                  </a:lnTo>
                  <a:lnTo>
                    <a:pt x="807720" y="15240"/>
                  </a:lnTo>
                  <a:lnTo>
                    <a:pt x="807720" y="0"/>
                  </a:lnTo>
                  <a:close/>
                </a:path>
                <a:path w="2795270" h="15240">
                  <a:moveTo>
                    <a:pt x="847344" y="0"/>
                  </a:moveTo>
                  <a:lnTo>
                    <a:pt x="832104" y="0"/>
                  </a:lnTo>
                  <a:lnTo>
                    <a:pt x="832104" y="15240"/>
                  </a:lnTo>
                  <a:lnTo>
                    <a:pt x="847344" y="15240"/>
                  </a:lnTo>
                  <a:lnTo>
                    <a:pt x="847344" y="0"/>
                  </a:lnTo>
                  <a:close/>
                </a:path>
                <a:path w="2795270" h="15240">
                  <a:moveTo>
                    <a:pt x="888492" y="0"/>
                  </a:moveTo>
                  <a:lnTo>
                    <a:pt x="873239" y="0"/>
                  </a:lnTo>
                  <a:lnTo>
                    <a:pt x="873239" y="15240"/>
                  </a:lnTo>
                  <a:lnTo>
                    <a:pt x="888492" y="15240"/>
                  </a:lnTo>
                  <a:lnTo>
                    <a:pt x="888492" y="0"/>
                  </a:lnTo>
                  <a:close/>
                </a:path>
                <a:path w="2795270" h="15240">
                  <a:moveTo>
                    <a:pt x="928116" y="0"/>
                  </a:moveTo>
                  <a:lnTo>
                    <a:pt x="912863" y="0"/>
                  </a:lnTo>
                  <a:lnTo>
                    <a:pt x="912863" y="15240"/>
                  </a:lnTo>
                  <a:lnTo>
                    <a:pt x="928116" y="15240"/>
                  </a:lnTo>
                  <a:lnTo>
                    <a:pt x="928116" y="0"/>
                  </a:lnTo>
                  <a:close/>
                </a:path>
                <a:path w="2795270" h="15240">
                  <a:moveTo>
                    <a:pt x="967740" y="0"/>
                  </a:moveTo>
                  <a:lnTo>
                    <a:pt x="952500" y="0"/>
                  </a:lnTo>
                  <a:lnTo>
                    <a:pt x="952500" y="15240"/>
                  </a:lnTo>
                  <a:lnTo>
                    <a:pt x="967740" y="15240"/>
                  </a:lnTo>
                  <a:lnTo>
                    <a:pt x="967740" y="0"/>
                  </a:lnTo>
                  <a:close/>
                </a:path>
                <a:path w="2795270" h="15240">
                  <a:moveTo>
                    <a:pt x="1007364" y="0"/>
                  </a:moveTo>
                  <a:lnTo>
                    <a:pt x="992124" y="0"/>
                  </a:lnTo>
                  <a:lnTo>
                    <a:pt x="992124" y="15240"/>
                  </a:lnTo>
                  <a:lnTo>
                    <a:pt x="1007364" y="15240"/>
                  </a:lnTo>
                  <a:lnTo>
                    <a:pt x="1007364" y="0"/>
                  </a:lnTo>
                  <a:close/>
                </a:path>
                <a:path w="2795270" h="15240">
                  <a:moveTo>
                    <a:pt x="1046988" y="0"/>
                  </a:moveTo>
                  <a:lnTo>
                    <a:pt x="1031748" y="0"/>
                  </a:lnTo>
                  <a:lnTo>
                    <a:pt x="1031748" y="15240"/>
                  </a:lnTo>
                  <a:lnTo>
                    <a:pt x="1046988" y="15240"/>
                  </a:lnTo>
                  <a:lnTo>
                    <a:pt x="1046988" y="0"/>
                  </a:lnTo>
                  <a:close/>
                </a:path>
                <a:path w="2795270" h="15240">
                  <a:moveTo>
                    <a:pt x="1086612" y="0"/>
                  </a:moveTo>
                  <a:lnTo>
                    <a:pt x="1071372" y="0"/>
                  </a:lnTo>
                  <a:lnTo>
                    <a:pt x="1071372" y="15240"/>
                  </a:lnTo>
                  <a:lnTo>
                    <a:pt x="1086612" y="15240"/>
                  </a:lnTo>
                  <a:lnTo>
                    <a:pt x="1086612" y="0"/>
                  </a:lnTo>
                  <a:close/>
                </a:path>
                <a:path w="2795270" h="15240">
                  <a:moveTo>
                    <a:pt x="1126236" y="0"/>
                  </a:moveTo>
                  <a:lnTo>
                    <a:pt x="1110996" y="0"/>
                  </a:lnTo>
                  <a:lnTo>
                    <a:pt x="1110996" y="15240"/>
                  </a:lnTo>
                  <a:lnTo>
                    <a:pt x="1126236" y="15240"/>
                  </a:lnTo>
                  <a:lnTo>
                    <a:pt x="1126236" y="0"/>
                  </a:lnTo>
                  <a:close/>
                </a:path>
                <a:path w="2795270" h="15240">
                  <a:moveTo>
                    <a:pt x="1165847" y="0"/>
                  </a:moveTo>
                  <a:lnTo>
                    <a:pt x="1150620" y="0"/>
                  </a:lnTo>
                  <a:lnTo>
                    <a:pt x="1150620" y="15240"/>
                  </a:lnTo>
                  <a:lnTo>
                    <a:pt x="1165847" y="15240"/>
                  </a:lnTo>
                  <a:lnTo>
                    <a:pt x="1165847" y="0"/>
                  </a:lnTo>
                  <a:close/>
                </a:path>
                <a:path w="2795270" h="15240">
                  <a:moveTo>
                    <a:pt x="1205484" y="0"/>
                  </a:moveTo>
                  <a:lnTo>
                    <a:pt x="1190244" y="0"/>
                  </a:lnTo>
                  <a:lnTo>
                    <a:pt x="1190244" y="15240"/>
                  </a:lnTo>
                  <a:lnTo>
                    <a:pt x="1205484" y="15240"/>
                  </a:lnTo>
                  <a:lnTo>
                    <a:pt x="1205484" y="0"/>
                  </a:lnTo>
                  <a:close/>
                </a:path>
                <a:path w="2795270" h="15240">
                  <a:moveTo>
                    <a:pt x="1245108" y="0"/>
                  </a:moveTo>
                  <a:lnTo>
                    <a:pt x="1229855" y="0"/>
                  </a:lnTo>
                  <a:lnTo>
                    <a:pt x="1229855" y="15240"/>
                  </a:lnTo>
                  <a:lnTo>
                    <a:pt x="1245108" y="15240"/>
                  </a:lnTo>
                  <a:lnTo>
                    <a:pt x="1245108" y="0"/>
                  </a:lnTo>
                  <a:close/>
                </a:path>
                <a:path w="2795270" h="15240">
                  <a:moveTo>
                    <a:pt x="1284732" y="0"/>
                  </a:moveTo>
                  <a:lnTo>
                    <a:pt x="1269492" y="0"/>
                  </a:lnTo>
                  <a:lnTo>
                    <a:pt x="1269492" y="15240"/>
                  </a:lnTo>
                  <a:lnTo>
                    <a:pt x="1284732" y="15240"/>
                  </a:lnTo>
                  <a:lnTo>
                    <a:pt x="1284732" y="0"/>
                  </a:lnTo>
                  <a:close/>
                </a:path>
                <a:path w="2795270" h="15240">
                  <a:moveTo>
                    <a:pt x="1324356" y="0"/>
                  </a:moveTo>
                  <a:lnTo>
                    <a:pt x="1309116" y="0"/>
                  </a:lnTo>
                  <a:lnTo>
                    <a:pt x="1309116" y="15240"/>
                  </a:lnTo>
                  <a:lnTo>
                    <a:pt x="1324356" y="15240"/>
                  </a:lnTo>
                  <a:lnTo>
                    <a:pt x="1324356" y="0"/>
                  </a:lnTo>
                  <a:close/>
                </a:path>
                <a:path w="2795270" h="15240">
                  <a:moveTo>
                    <a:pt x="1363980" y="0"/>
                  </a:moveTo>
                  <a:lnTo>
                    <a:pt x="1348740" y="0"/>
                  </a:lnTo>
                  <a:lnTo>
                    <a:pt x="1348740" y="15240"/>
                  </a:lnTo>
                  <a:lnTo>
                    <a:pt x="1363980" y="15240"/>
                  </a:lnTo>
                  <a:lnTo>
                    <a:pt x="1363980" y="0"/>
                  </a:lnTo>
                  <a:close/>
                </a:path>
                <a:path w="2795270" h="15240">
                  <a:moveTo>
                    <a:pt x="1403604" y="0"/>
                  </a:moveTo>
                  <a:lnTo>
                    <a:pt x="1388364" y="0"/>
                  </a:lnTo>
                  <a:lnTo>
                    <a:pt x="1388364" y="15240"/>
                  </a:lnTo>
                  <a:lnTo>
                    <a:pt x="1403604" y="15240"/>
                  </a:lnTo>
                  <a:lnTo>
                    <a:pt x="1403604" y="0"/>
                  </a:lnTo>
                  <a:close/>
                </a:path>
                <a:path w="2795270" h="15240">
                  <a:moveTo>
                    <a:pt x="1443228" y="0"/>
                  </a:moveTo>
                  <a:lnTo>
                    <a:pt x="1427988" y="0"/>
                  </a:lnTo>
                  <a:lnTo>
                    <a:pt x="1427988" y="15240"/>
                  </a:lnTo>
                  <a:lnTo>
                    <a:pt x="1443228" y="15240"/>
                  </a:lnTo>
                  <a:lnTo>
                    <a:pt x="1443228" y="0"/>
                  </a:lnTo>
                  <a:close/>
                </a:path>
                <a:path w="2795270" h="15240">
                  <a:moveTo>
                    <a:pt x="1482839" y="0"/>
                  </a:moveTo>
                  <a:lnTo>
                    <a:pt x="1467612" y="0"/>
                  </a:lnTo>
                  <a:lnTo>
                    <a:pt x="1467612" y="15240"/>
                  </a:lnTo>
                  <a:lnTo>
                    <a:pt x="1482839" y="15240"/>
                  </a:lnTo>
                  <a:lnTo>
                    <a:pt x="1482839" y="0"/>
                  </a:lnTo>
                  <a:close/>
                </a:path>
                <a:path w="2795270" h="15240">
                  <a:moveTo>
                    <a:pt x="1522476" y="0"/>
                  </a:moveTo>
                  <a:lnTo>
                    <a:pt x="1507236" y="0"/>
                  </a:lnTo>
                  <a:lnTo>
                    <a:pt x="1507236" y="15240"/>
                  </a:lnTo>
                  <a:lnTo>
                    <a:pt x="1522476" y="15240"/>
                  </a:lnTo>
                  <a:lnTo>
                    <a:pt x="1522476" y="0"/>
                  </a:lnTo>
                  <a:close/>
                </a:path>
                <a:path w="2795270" h="15240">
                  <a:moveTo>
                    <a:pt x="1562100" y="0"/>
                  </a:moveTo>
                  <a:lnTo>
                    <a:pt x="1546847" y="0"/>
                  </a:lnTo>
                  <a:lnTo>
                    <a:pt x="1546847" y="15240"/>
                  </a:lnTo>
                  <a:lnTo>
                    <a:pt x="1562100" y="15240"/>
                  </a:lnTo>
                  <a:lnTo>
                    <a:pt x="1562100" y="0"/>
                  </a:lnTo>
                  <a:close/>
                </a:path>
                <a:path w="2795270" h="15240">
                  <a:moveTo>
                    <a:pt x="1601724" y="0"/>
                  </a:moveTo>
                  <a:lnTo>
                    <a:pt x="1586484" y="0"/>
                  </a:lnTo>
                  <a:lnTo>
                    <a:pt x="1586484" y="15240"/>
                  </a:lnTo>
                  <a:lnTo>
                    <a:pt x="1601724" y="15240"/>
                  </a:lnTo>
                  <a:lnTo>
                    <a:pt x="1601724" y="0"/>
                  </a:lnTo>
                  <a:close/>
                </a:path>
                <a:path w="2795270" h="15240">
                  <a:moveTo>
                    <a:pt x="1641348" y="0"/>
                  </a:moveTo>
                  <a:lnTo>
                    <a:pt x="1626108" y="0"/>
                  </a:lnTo>
                  <a:lnTo>
                    <a:pt x="1626108" y="15240"/>
                  </a:lnTo>
                  <a:lnTo>
                    <a:pt x="1641348" y="15240"/>
                  </a:lnTo>
                  <a:lnTo>
                    <a:pt x="1641348" y="0"/>
                  </a:lnTo>
                  <a:close/>
                </a:path>
                <a:path w="2795270" h="15240">
                  <a:moveTo>
                    <a:pt x="1680972" y="0"/>
                  </a:moveTo>
                  <a:lnTo>
                    <a:pt x="1665732" y="0"/>
                  </a:lnTo>
                  <a:lnTo>
                    <a:pt x="1665732" y="15240"/>
                  </a:lnTo>
                  <a:lnTo>
                    <a:pt x="1680972" y="15240"/>
                  </a:lnTo>
                  <a:lnTo>
                    <a:pt x="1680972" y="0"/>
                  </a:lnTo>
                  <a:close/>
                </a:path>
                <a:path w="2795270" h="15240">
                  <a:moveTo>
                    <a:pt x="1720596" y="0"/>
                  </a:moveTo>
                  <a:lnTo>
                    <a:pt x="1705356" y="0"/>
                  </a:lnTo>
                  <a:lnTo>
                    <a:pt x="1705356" y="15240"/>
                  </a:lnTo>
                  <a:lnTo>
                    <a:pt x="1720596" y="15240"/>
                  </a:lnTo>
                  <a:lnTo>
                    <a:pt x="1720596" y="0"/>
                  </a:lnTo>
                  <a:close/>
                </a:path>
                <a:path w="2795270" h="15240">
                  <a:moveTo>
                    <a:pt x="1760220" y="0"/>
                  </a:moveTo>
                  <a:lnTo>
                    <a:pt x="1744980" y="0"/>
                  </a:lnTo>
                  <a:lnTo>
                    <a:pt x="1744980" y="15240"/>
                  </a:lnTo>
                  <a:lnTo>
                    <a:pt x="1760220" y="15240"/>
                  </a:lnTo>
                  <a:lnTo>
                    <a:pt x="1760220" y="0"/>
                  </a:lnTo>
                  <a:close/>
                </a:path>
                <a:path w="2795270" h="15240">
                  <a:moveTo>
                    <a:pt x="1801368" y="0"/>
                  </a:moveTo>
                  <a:lnTo>
                    <a:pt x="1784604" y="0"/>
                  </a:lnTo>
                  <a:lnTo>
                    <a:pt x="1784604" y="15240"/>
                  </a:lnTo>
                  <a:lnTo>
                    <a:pt x="1801368" y="15240"/>
                  </a:lnTo>
                  <a:lnTo>
                    <a:pt x="1801368" y="0"/>
                  </a:lnTo>
                  <a:close/>
                </a:path>
                <a:path w="2795270" h="15240">
                  <a:moveTo>
                    <a:pt x="1840992" y="0"/>
                  </a:moveTo>
                  <a:lnTo>
                    <a:pt x="1825739" y="0"/>
                  </a:lnTo>
                  <a:lnTo>
                    <a:pt x="1825739" y="15240"/>
                  </a:lnTo>
                  <a:lnTo>
                    <a:pt x="1840992" y="15240"/>
                  </a:lnTo>
                  <a:lnTo>
                    <a:pt x="1840992" y="0"/>
                  </a:lnTo>
                  <a:close/>
                </a:path>
                <a:path w="2795270" h="15240">
                  <a:moveTo>
                    <a:pt x="1880616" y="0"/>
                  </a:moveTo>
                  <a:lnTo>
                    <a:pt x="1865376" y="0"/>
                  </a:lnTo>
                  <a:lnTo>
                    <a:pt x="1865376" y="15240"/>
                  </a:lnTo>
                  <a:lnTo>
                    <a:pt x="1880616" y="15240"/>
                  </a:lnTo>
                  <a:lnTo>
                    <a:pt x="1880616" y="0"/>
                  </a:lnTo>
                  <a:close/>
                </a:path>
                <a:path w="2795270" h="15240">
                  <a:moveTo>
                    <a:pt x="1920240" y="0"/>
                  </a:moveTo>
                  <a:lnTo>
                    <a:pt x="1905000" y="0"/>
                  </a:lnTo>
                  <a:lnTo>
                    <a:pt x="1905000" y="15240"/>
                  </a:lnTo>
                  <a:lnTo>
                    <a:pt x="1920240" y="15240"/>
                  </a:lnTo>
                  <a:lnTo>
                    <a:pt x="1920240" y="0"/>
                  </a:lnTo>
                  <a:close/>
                </a:path>
                <a:path w="2795270" h="15240">
                  <a:moveTo>
                    <a:pt x="1959864" y="0"/>
                  </a:moveTo>
                  <a:lnTo>
                    <a:pt x="1944624" y="0"/>
                  </a:lnTo>
                  <a:lnTo>
                    <a:pt x="1944624" y="15240"/>
                  </a:lnTo>
                  <a:lnTo>
                    <a:pt x="1959864" y="15240"/>
                  </a:lnTo>
                  <a:lnTo>
                    <a:pt x="1959864" y="0"/>
                  </a:lnTo>
                  <a:close/>
                </a:path>
                <a:path w="2795270" h="15240">
                  <a:moveTo>
                    <a:pt x="1999488" y="0"/>
                  </a:moveTo>
                  <a:lnTo>
                    <a:pt x="1984248" y="0"/>
                  </a:lnTo>
                  <a:lnTo>
                    <a:pt x="1984248" y="15240"/>
                  </a:lnTo>
                  <a:lnTo>
                    <a:pt x="1999488" y="15240"/>
                  </a:lnTo>
                  <a:lnTo>
                    <a:pt x="1999488" y="0"/>
                  </a:lnTo>
                  <a:close/>
                </a:path>
                <a:path w="2795270" h="15240">
                  <a:moveTo>
                    <a:pt x="2039112" y="0"/>
                  </a:moveTo>
                  <a:lnTo>
                    <a:pt x="2023872" y="0"/>
                  </a:lnTo>
                  <a:lnTo>
                    <a:pt x="2023872" y="15240"/>
                  </a:lnTo>
                  <a:lnTo>
                    <a:pt x="2039112" y="15240"/>
                  </a:lnTo>
                  <a:lnTo>
                    <a:pt x="2039112" y="0"/>
                  </a:lnTo>
                  <a:close/>
                </a:path>
                <a:path w="2795270" h="15240">
                  <a:moveTo>
                    <a:pt x="2078736" y="0"/>
                  </a:moveTo>
                  <a:lnTo>
                    <a:pt x="2063496" y="0"/>
                  </a:lnTo>
                  <a:lnTo>
                    <a:pt x="2063496" y="15240"/>
                  </a:lnTo>
                  <a:lnTo>
                    <a:pt x="2078736" y="15240"/>
                  </a:lnTo>
                  <a:lnTo>
                    <a:pt x="2078736" y="0"/>
                  </a:lnTo>
                  <a:close/>
                </a:path>
                <a:path w="2795270" h="15240">
                  <a:moveTo>
                    <a:pt x="2118360" y="0"/>
                  </a:moveTo>
                  <a:lnTo>
                    <a:pt x="2103120" y="0"/>
                  </a:lnTo>
                  <a:lnTo>
                    <a:pt x="2103120" y="15240"/>
                  </a:lnTo>
                  <a:lnTo>
                    <a:pt x="2118360" y="15240"/>
                  </a:lnTo>
                  <a:lnTo>
                    <a:pt x="2118360" y="0"/>
                  </a:lnTo>
                  <a:close/>
                </a:path>
                <a:path w="2795270" h="15240">
                  <a:moveTo>
                    <a:pt x="2157984" y="0"/>
                  </a:moveTo>
                  <a:lnTo>
                    <a:pt x="2142744" y="0"/>
                  </a:lnTo>
                  <a:lnTo>
                    <a:pt x="2142744" y="15240"/>
                  </a:lnTo>
                  <a:lnTo>
                    <a:pt x="2157984" y="15240"/>
                  </a:lnTo>
                  <a:lnTo>
                    <a:pt x="2157984" y="0"/>
                  </a:lnTo>
                  <a:close/>
                </a:path>
                <a:path w="2795270" h="15240">
                  <a:moveTo>
                    <a:pt x="2197608" y="0"/>
                  </a:moveTo>
                  <a:lnTo>
                    <a:pt x="2182368" y="0"/>
                  </a:lnTo>
                  <a:lnTo>
                    <a:pt x="2182368" y="15240"/>
                  </a:lnTo>
                  <a:lnTo>
                    <a:pt x="2197608" y="15240"/>
                  </a:lnTo>
                  <a:lnTo>
                    <a:pt x="2197608" y="0"/>
                  </a:lnTo>
                  <a:close/>
                </a:path>
                <a:path w="2795270" h="15240">
                  <a:moveTo>
                    <a:pt x="2237232" y="0"/>
                  </a:moveTo>
                  <a:lnTo>
                    <a:pt x="2221992" y="0"/>
                  </a:lnTo>
                  <a:lnTo>
                    <a:pt x="2221992" y="15240"/>
                  </a:lnTo>
                  <a:lnTo>
                    <a:pt x="2237232" y="15240"/>
                  </a:lnTo>
                  <a:lnTo>
                    <a:pt x="2237232" y="0"/>
                  </a:lnTo>
                  <a:close/>
                </a:path>
                <a:path w="2795270" h="15240">
                  <a:moveTo>
                    <a:pt x="2276856" y="0"/>
                  </a:moveTo>
                  <a:lnTo>
                    <a:pt x="2261616" y="0"/>
                  </a:lnTo>
                  <a:lnTo>
                    <a:pt x="2261616" y="15240"/>
                  </a:lnTo>
                  <a:lnTo>
                    <a:pt x="2276856" y="15240"/>
                  </a:lnTo>
                  <a:lnTo>
                    <a:pt x="2276856" y="0"/>
                  </a:lnTo>
                  <a:close/>
                </a:path>
                <a:path w="2795270" h="15240">
                  <a:moveTo>
                    <a:pt x="2316480" y="0"/>
                  </a:moveTo>
                  <a:lnTo>
                    <a:pt x="2301240" y="0"/>
                  </a:lnTo>
                  <a:lnTo>
                    <a:pt x="2301240" y="15240"/>
                  </a:lnTo>
                  <a:lnTo>
                    <a:pt x="2316480" y="15240"/>
                  </a:lnTo>
                  <a:lnTo>
                    <a:pt x="2316480" y="0"/>
                  </a:lnTo>
                  <a:close/>
                </a:path>
                <a:path w="2795270" h="15240">
                  <a:moveTo>
                    <a:pt x="2356104" y="0"/>
                  </a:moveTo>
                  <a:lnTo>
                    <a:pt x="2340864" y="0"/>
                  </a:lnTo>
                  <a:lnTo>
                    <a:pt x="2340864" y="15240"/>
                  </a:lnTo>
                  <a:lnTo>
                    <a:pt x="2356104" y="15240"/>
                  </a:lnTo>
                  <a:lnTo>
                    <a:pt x="2356104" y="0"/>
                  </a:lnTo>
                  <a:close/>
                </a:path>
                <a:path w="2795270" h="15240">
                  <a:moveTo>
                    <a:pt x="2395728" y="0"/>
                  </a:moveTo>
                  <a:lnTo>
                    <a:pt x="2380488" y="0"/>
                  </a:lnTo>
                  <a:lnTo>
                    <a:pt x="2380488" y="15240"/>
                  </a:lnTo>
                  <a:lnTo>
                    <a:pt x="2395728" y="15240"/>
                  </a:lnTo>
                  <a:lnTo>
                    <a:pt x="2395728" y="0"/>
                  </a:lnTo>
                  <a:close/>
                </a:path>
                <a:path w="2795270" h="15240">
                  <a:moveTo>
                    <a:pt x="2435352" y="0"/>
                  </a:moveTo>
                  <a:lnTo>
                    <a:pt x="2420112" y="0"/>
                  </a:lnTo>
                  <a:lnTo>
                    <a:pt x="2420112" y="15240"/>
                  </a:lnTo>
                  <a:lnTo>
                    <a:pt x="2435352" y="15240"/>
                  </a:lnTo>
                  <a:lnTo>
                    <a:pt x="2435352" y="0"/>
                  </a:lnTo>
                  <a:close/>
                </a:path>
                <a:path w="2795270" h="15240">
                  <a:moveTo>
                    <a:pt x="2474976" y="0"/>
                  </a:moveTo>
                  <a:lnTo>
                    <a:pt x="2459723" y="0"/>
                  </a:lnTo>
                  <a:lnTo>
                    <a:pt x="2459723" y="15240"/>
                  </a:lnTo>
                  <a:lnTo>
                    <a:pt x="2474976" y="15240"/>
                  </a:lnTo>
                  <a:lnTo>
                    <a:pt x="2474976" y="0"/>
                  </a:lnTo>
                  <a:close/>
                </a:path>
                <a:path w="2795270" h="15240">
                  <a:moveTo>
                    <a:pt x="2514600" y="0"/>
                  </a:moveTo>
                  <a:lnTo>
                    <a:pt x="2499360" y="0"/>
                  </a:lnTo>
                  <a:lnTo>
                    <a:pt x="2499360" y="15240"/>
                  </a:lnTo>
                  <a:lnTo>
                    <a:pt x="2514600" y="15240"/>
                  </a:lnTo>
                  <a:lnTo>
                    <a:pt x="2514600" y="0"/>
                  </a:lnTo>
                  <a:close/>
                </a:path>
                <a:path w="2795270" h="15240">
                  <a:moveTo>
                    <a:pt x="2555748" y="0"/>
                  </a:moveTo>
                  <a:lnTo>
                    <a:pt x="2540508" y="0"/>
                  </a:lnTo>
                  <a:lnTo>
                    <a:pt x="2540508" y="15240"/>
                  </a:lnTo>
                  <a:lnTo>
                    <a:pt x="2555748" y="15240"/>
                  </a:lnTo>
                  <a:lnTo>
                    <a:pt x="2555748" y="0"/>
                  </a:lnTo>
                  <a:close/>
                </a:path>
                <a:path w="2795270" h="15240">
                  <a:moveTo>
                    <a:pt x="2595359" y="0"/>
                  </a:moveTo>
                  <a:lnTo>
                    <a:pt x="2580132" y="0"/>
                  </a:lnTo>
                  <a:lnTo>
                    <a:pt x="2580132" y="15240"/>
                  </a:lnTo>
                  <a:lnTo>
                    <a:pt x="2595359" y="15240"/>
                  </a:lnTo>
                  <a:lnTo>
                    <a:pt x="2595359" y="0"/>
                  </a:lnTo>
                  <a:close/>
                </a:path>
                <a:path w="2795270" h="15240">
                  <a:moveTo>
                    <a:pt x="2634996" y="0"/>
                  </a:moveTo>
                  <a:lnTo>
                    <a:pt x="2619743" y="0"/>
                  </a:lnTo>
                  <a:lnTo>
                    <a:pt x="2619743" y="15240"/>
                  </a:lnTo>
                  <a:lnTo>
                    <a:pt x="2634996" y="15240"/>
                  </a:lnTo>
                  <a:lnTo>
                    <a:pt x="2634996" y="0"/>
                  </a:lnTo>
                  <a:close/>
                </a:path>
                <a:path w="2795270" h="15240">
                  <a:moveTo>
                    <a:pt x="2674607" y="0"/>
                  </a:moveTo>
                  <a:lnTo>
                    <a:pt x="2659380" y="0"/>
                  </a:lnTo>
                  <a:lnTo>
                    <a:pt x="2659380" y="15240"/>
                  </a:lnTo>
                  <a:lnTo>
                    <a:pt x="2674607" y="15240"/>
                  </a:lnTo>
                  <a:lnTo>
                    <a:pt x="2674607" y="0"/>
                  </a:lnTo>
                  <a:close/>
                </a:path>
                <a:path w="2795270" h="15240">
                  <a:moveTo>
                    <a:pt x="2714244" y="0"/>
                  </a:moveTo>
                  <a:lnTo>
                    <a:pt x="2698991" y="0"/>
                  </a:lnTo>
                  <a:lnTo>
                    <a:pt x="2698991" y="15240"/>
                  </a:lnTo>
                  <a:lnTo>
                    <a:pt x="2714244" y="15240"/>
                  </a:lnTo>
                  <a:lnTo>
                    <a:pt x="2714244" y="0"/>
                  </a:lnTo>
                  <a:close/>
                </a:path>
                <a:path w="2795270" h="15240">
                  <a:moveTo>
                    <a:pt x="2755392" y="0"/>
                  </a:moveTo>
                  <a:lnTo>
                    <a:pt x="2740152" y="0"/>
                  </a:lnTo>
                  <a:lnTo>
                    <a:pt x="2740152" y="15240"/>
                  </a:lnTo>
                  <a:lnTo>
                    <a:pt x="2755392" y="15240"/>
                  </a:lnTo>
                  <a:lnTo>
                    <a:pt x="2755392" y="0"/>
                  </a:lnTo>
                  <a:close/>
                </a:path>
                <a:path w="2795270" h="15240">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189" name="object 189"/>
            <p:cNvSpPr/>
            <p:nvPr/>
          </p:nvSpPr>
          <p:spPr>
            <a:xfrm>
              <a:off x="5253228" y="7003554"/>
              <a:ext cx="1394460" cy="102870"/>
            </a:xfrm>
            <a:custGeom>
              <a:avLst/>
              <a:gdLst/>
              <a:ahLst/>
              <a:cxnLst/>
              <a:rect l="l" t="t" r="r" b="b"/>
              <a:pathLst>
                <a:path w="1394459" h="102870">
                  <a:moveTo>
                    <a:pt x="15240" y="87630"/>
                  </a:moveTo>
                  <a:lnTo>
                    <a:pt x="0" y="87630"/>
                  </a:lnTo>
                  <a:lnTo>
                    <a:pt x="0" y="102870"/>
                  </a:lnTo>
                  <a:lnTo>
                    <a:pt x="15240" y="102870"/>
                  </a:lnTo>
                  <a:lnTo>
                    <a:pt x="15240" y="87630"/>
                  </a:lnTo>
                  <a:close/>
                </a:path>
                <a:path w="1394459" h="102870">
                  <a:moveTo>
                    <a:pt x="54864" y="87630"/>
                  </a:moveTo>
                  <a:lnTo>
                    <a:pt x="39624" y="87630"/>
                  </a:lnTo>
                  <a:lnTo>
                    <a:pt x="39624" y="102870"/>
                  </a:lnTo>
                  <a:lnTo>
                    <a:pt x="54864" y="102870"/>
                  </a:lnTo>
                  <a:lnTo>
                    <a:pt x="54864" y="87630"/>
                  </a:lnTo>
                  <a:close/>
                </a:path>
                <a:path w="1394459" h="102870">
                  <a:moveTo>
                    <a:pt x="94488" y="87630"/>
                  </a:moveTo>
                  <a:lnTo>
                    <a:pt x="79248" y="87630"/>
                  </a:lnTo>
                  <a:lnTo>
                    <a:pt x="79248" y="102870"/>
                  </a:lnTo>
                  <a:lnTo>
                    <a:pt x="94488" y="102870"/>
                  </a:lnTo>
                  <a:lnTo>
                    <a:pt x="94488" y="87630"/>
                  </a:lnTo>
                  <a:close/>
                </a:path>
                <a:path w="1394459" h="102870">
                  <a:moveTo>
                    <a:pt x="134099" y="87630"/>
                  </a:moveTo>
                  <a:lnTo>
                    <a:pt x="118872" y="87630"/>
                  </a:lnTo>
                  <a:lnTo>
                    <a:pt x="118872" y="102870"/>
                  </a:lnTo>
                  <a:lnTo>
                    <a:pt x="134099" y="102870"/>
                  </a:lnTo>
                  <a:lnTo>
                    <a:pt x="134099" y="87630"/>
                  </a:lnTo>
                  <a:close/>
                </a:path>
                <a:path w="1394459" h="102870">
                  <a:moveTo>
                    <a:pt x="173736" y="87630"/>
                  </a:moveTo>
                  <a:lnTo>
                    <a:pt x="158483" y="87630"/>
                  </a:lnTo>
                  <a:lnTo>
                    <a:pt x="158483" y="102870"/>
                  </a:lnTo>
                  <a:lnTo>
                    <a:pt x="173736" y="102870"/>
                  </a:lnTo>
                  <a:lnTo>
                    <a:pt x="173736" y="87630"/>
                  </a:lnTo>
                  <a:close/>
                </a:path>
                <a:path w="1394459" h="102870">
                  <a:moveTo>
                    <a:pt x="213360" y="87630"/>
                  </a:moveTo>
                  <a:lnTo>
                    <a:pt x="198120" y="87630"/>
                  </a:lnTo>
                  <a:lnTo>
                    <a:pt x="198120" y="102870"/>
                  </a:lnTo>
                  <a:lnTo>
                    <a:pt x="213360" y="102870"/>
                  </a:lnTo>
                  <a:lnTo>
                    <a:pt x="213360" y="87630"/>
                  </a:lnTo>
                  <a:close/>
                </a:path>
                <a:path w="1394459" h="102870">
                  <a:moveTo>
                    <a:pt x="252984" y="87630"/>
                  </a:moveTo>
                  <a:lnTo>
                    <a:pt x="237731" y="87630"/>
                  </a:lnTo>
                  <a:lnTo>
                    <a:pt x="237731" y="102870"/>
                  </a:lnTo>
                  <a:lnTo>
                    <a:pt x="252984" y="102870"/>
                  </a:lnTo>
                  <a:lnTo>
                    <a:pt x="252984" y="87630"/>
                  </a:lnTo>
                  <a:close/>
                </a:path>
                <a:path w="1394459" h="102870">
                  <a:moveTo>
                    <a:pt x="292608" y="87630"/>
                  </a:moveTo>
                  <a:lnTo>
                    <a:pt x="277368" y="87630"/>
                  </a:lnTo>
                  <a:lnTo>
                    <a:pt x="277368" y="102870"/>
                  </a:lnTo>
                  <a:lnTo>
                    <a:pt x="292608" y="102870"/>
                  </a:lnTo>
                  <a:lnTo>
                    <a:pt x="292608" y="87630"/>
                  </a:lnTo>
                  <a:close/>
                </a:path>
                <a:path w="1394459" h="102870">
                  <a:moveTo>
                    <a:pt x="332232" y="87630"/>
                  </a:moveTo>
                  <a:lnTo>
                    <a:pt x="316992" y="87630"/>
                  </a:lnTo>
                  <a:lnTo>
                    <a:pt x="316992" y="102870"/>
                  </a:lnTo>
                  <a:lnTo>
                    <a:pt x="332232" y="102870"/>
                  </a:lnTo>
                  <a:lnTo>
                    <a:pt x="332232" y="87630"/>
                  </a:lnTo>
                  <a:close/>
                </a:path>
                <a:path w="1394459" h="102870">
                  <a:moveTo>
                    <a:pt x="371856" y="87630"/>
                  </a:moveTo>
                  <a:lnTo>
                    <a:pt x="356616" y="87630"/>
                  </a:lnTo>
                  <a:lnTo>
                    <a:pt x="356616" y="102870"/>
                  </a:lnTo>
                  <a:lnTo>
                    <a:pt x="371856" y="102870"/>
                  </a:lnTo>
                  <a:lnTo>
                    <a:pt x="371856" y="87630"/>
                  </a:lnTo>
                  <a:close/>
                </a:path>
                <a:path w="1394459" h="102870">
                  <a:moveTo>
                    <a:pt x="411467" y="87630"/>
                  </a:moveTo>
                  <a:lnTo>
                    <a:pt x="396240" y="87630"/>
                  </a:lnTo>
                  <a:lnTo>
                    <a:pt x="396240" y="102870"/>
                  </a:lnTo>
                  <a:lnTo>
                    <a:pt x="411467" y="102870"/>
                  </a:lnTo>
                  <a:lnTo>
                    <a:pt x="411467" y="87630"/>
                  </a:lnTo>
                  <a:close/>
                </a:path>
                <a:path w="1394459" h="102870">
                  <a:moveTo>
                    <a:pt x="451104" y="87630"/>
                  </a:moveTo>
                  <a:lnTo>
                    <a:pt x="435864" y="87630"/>
                  </a:lnTo>
                  <a:lnTo>
                    <a:pt x="435864" y="102870"/>
                  </a:lnTo>
                  <a:lnTo>
                    <a:pt x="451104" y="102870"/>
                  </a:lnTo>
                  <a:lnTo>
                    <a:pt x="451104" y="87630"/>
                  </a:lnTo>
                  <a:close/>
                </a:path>
                <a:path w="1394459" h="102870">
                  <a:moveTo>
                    <a:pt x="490715" y="87630"/>
                  </a:moveTo>
                  <a:lnTo>
                    <a:pt x="475488" y="87630"/>
                  </a:lnTo>
                  <a:lnTo>
                    <a:pt x="475488" y="102870"/>
                  </a:lnTo>
                  <a:lnTo>
                    <a:pt x="490715" y="102870"/>
                  </a:lnTo>
                  <a:lnTo>
                    <a:pt x="490715" y="87630"/>
                  </a:lnTo>
                  <a:close/>
                </a:path>
                <a:path w="1394459" h="102870">
                  <a:moveTo>
                    <a:pt x="530352" y="87630"/>
                  </a:moveTo>
                  <a:lnTo>
                    <a:pt x="515099" y="87630"/>
                  </a:lnTo>
                  <a:lnTo>
                    <a:pt x="515099" y="102870"/>
                  </a:lnTo>
                  <a:lnTo>
                    <a:pt x="530352" y="102870"/>
                  </a:lnTo>
                  <a:lnTo>
                    <a:pt x="530352" y="87630"/>
                  </a:lnTo>
                  <a:close/>
                </a:path>
                <a:path w="1394459" h="102870">
                  <a:moveTo>
                    <a:pt x="569976" y="87630"/>
                  </a:moveTo>
                  <a:lnTo>
                    <a:pt x="554736" y="87630"/>
                  </a:lnTo>
                  <a:lnTo>
                    <a:pt x="554736" y="102870"/>
                  </a:lnTo>
                  <a:lnTo>
                    <a:pt x="569976" y="102870"/>
                  </a:lnTo>
                  <a:lnTo>
                    <a:pt x="569976" y="87630"/>
                  </a:lnTo>
                  <a:close/>
                </a:path>
                <a:path w="1394459" h="102870">
                  <a:moveTo>
                    <a:pt x="609600" y="87630"/>
                  </a:moveTo>
                  <a:lnTo>
                    <a:pt x="594360" y="87630"/>
                  </a:lnTo>
                  <a:lnTo>
                    <a:pt x="594360" y="102870"/>
                  </a:lnTo>
                  <a:lnTo>
                    <a:pt x="609600" y="102870"/>
                  </a:lnTo>
                  <a:lnTo>
                    <a:pt x="609600" y="87630"/>
                  </a:lnTo>
                  <a:close/>
                </a:path>
                <a:path w="1394459" h="102870">
                  <a:moveTo>
                    <a:pt x="649224" y="87630"/>
                  </a:moveTo>
                  <a:lnTo>
                    <a:pt x="633984" y="87630"/>
                  </a:lnTo>
                  <a:lnTo>
                    <a:pt x="633984" y="102870"/>
                  </a:lnTo>
                  <a:lnTo>
                    <a:pt x="649224" y="102870"/>
                  </a:lnTo>
                  <a:lnTo>
                    <a:pt x="649224" y="87630"/>
                  </a:lnTo>
                  <a:close/>
                </a:path>
                <a:path w="1394459" h="102870">
                  <a:moveTo>
                    <a:pt x="688848" y="87630"/>
                  </a:moveTo>
                  <a:lnTo>
                    <a:pt x="673608" y="87630"/>
                  </a:lnTo>
                  <a:lnTo>
                    <a:pt x="673608" y="102870"/>
                  </a:lnTo>
                  <a:lnTo>
                    <a:pt x="688848" y="102870"/>
                  </a:lnTo>
                  <a:lnTo>
                    <a:pt x="688848" y="87630"/>
                  </a:lnTo>
                  <a:close/>
                </a:path>
                <a:path w="1394459" h="102870">
                  <a:moveTo>
                    <a:pt x="728472" y="87630"/>
                  </a:moveTo>
                  <a:lnTo>
                    <a:pt x="713232" y="87630"/>
                  </a:lnTo>
                  <a:lnTo>
                    <a:pt x="713232" y="102870"/>
                  </a:lnTo>
                  <a:lnTo>
                    <a:pt x="728472" y="102870"/>
                  </a:lnTo>
                  <a:lnTo>
                    <a:pt x="728472" y="87630"/>
                  </a:lnTo>
                  <a:close/>
                </a:path>
                <a:path w="1394459" h="102870">
                  <a:moveTo>
                    <a:pt x="768083" y="87630"/>
                  </a:moveTo>
                  <a:lnTo>
                    <a:pt x="752856" y="87630"/>
                  </a:lnTo>
                  <a:lnTo>
                    <a:pt x="752856" y="102870"/>
                  </a:lnTo>
                  <a:lnTo>
                    <a:pt x="768083" y="102870"/>
                  </a:lnTo>
                  <a:lnTo>
                    <a:pt x="768083" y="87630"/>
                  </a:lnTo>
                  <a:close/>
                </a:path>
                <a:path w="1394459" h="102870">
                  <a:moveTo>
                    <a:pt x="807720" y="87630"/>
                  </a:moveTo>
                  <a:lnTo>
                    <a:pt x="792467" y="87630"/>
                  </a:lnTo>
                  <a:lnTo>
                    <a:pt x="792467" y="102870"/>
                  </a:lnTo>
                  <a:lnTo>
                    <a:pt x="807720" y="102870"/>
                  </a:lnTo>
                  <a:lnTo>
                    <a:pt x="807720" y="87630"/>
                  </a:lnTo>
                  <a:close/>
                </a:path>
                <a:path w="1394459" h="102870">
                  <a:moveTo>
                    <a:pt x="847331" y="87630"/>
                  </a:moveTo>
                  <a:lnTo>
                    <a:pt x="832104" y="87630"/>
                  </a:lnTo>
                  <a:lnTo>
                    <a:pt x="832104" y="102870"/>
                  </a:lnTo>
                  <a:lnTo>
                    <a:pt x="847331" y="102870"/>
                  </a:lnTo>
                  <a:lnTo>
                    <a:pt x="847331" y="87630"/>
                  </a:lnTo>
                  <a:close/>
                </a:path>
                <a:path w="1394459" h="102870">
                  <a:moveTo>
                    <a:pt x="886968" y="87630"/>
                  </a:moveTo>
                  <a:lnTo>
                    <a:pt x="871715" y="87630"/>
                  </a:lnTo>
                  <a:lnTo>
                    <a:pt x="871715" y="102870"/>
                  </a:lnTo>
                  <a:lnTo>
                    <a:pt x="886968" y="102870"/>
                  </a:lnTo>
                  <a:lnTo>
                    <a:pt x="886968" y="87630"/>
                  </a:lnTo>
                  <a:close/>
                </a:path>
                <a:path w="1394459" h="102870">
                  <a:moveTo>
                    <a:pt x="928116" y="87630"/>
                  </a:moveTo>
                  <a:lnTo>
                    <a:pt x="912876" y="87630"/>
                  </a:lnTo>
                  <a:lnTo>
                    <a:pt x="912876" y="102870"/>
                  </a:lnTo>
                  <a:lnTo>
                    <a:pt x="928116" y="102870"/>
                  </a:lnTo>
                  <a:lnTo>
                    <a:pt x="928116" y="87630"/>
                  </a:lnTo>
                  <a:close/>
                </a:path>
                <a:path w="1394459" h="102870">
                  <a:moveTo>
                    <a:pt x="967740" y="87630"/>
                  </a:moveTo>
                  <a:lnTo>
                    <a:pt x="952500" y="87630"/>
                  </a:lnTo>
                  <a:lnTo>
                    <a:pt x="952500" y="102870"/>
                  </a:lnTo>
                  <a:lnTo>
                    <a:pt x="967740" y="102870"/>
                  </a:lnTo>
                  <a:lnTo>
                    <a:pt x="967740" y="87630"/>
                  </a:lnTo>
                  <a:close/>
                </a:path>
                <a:path w="1394459" h="102870">
                  <a:moveTo>
                    <a:pt x="1007364" y="87630"/>
                  </a:moveTo>
                  <a:lnTo>
                    <a:pt x="992124" y="87630"/>
                  </a:lnTo>
                  <a:lnTo>
                    <a:pt x="992124" y="102870"/>
                  </a:lnTo>
                  <a:lnTo>
                    <a:pt x="1007364" y="102870"/>
                  </a:lnTo>
                  <a:lnTo>
                    <a:pt x="1007364" y="87630"/>
                  </a:lnTo>
                  <a:close/>
                </a:path>
                <a:path w="1394459" h="102870">
                  <a:moveTo>
                    <a:pt x="1046988" y="87630"/>
                  </a:moveTo>
                  <a:lnTo>
                    <a:pt x="1031748" y="87630"/>
                  </a:lnTo>
                  <a:lnTo>
                    <a:pt x="1031748" y="102870"/>
                  </a:lnTo>
                  <a:lnTo>
                    <a:pt x="1046988" y="102870"/>
                  </a:lnTo>
                  <a:lnTo>
                    <a:pt x="1046988" y="87630"/>
                  </a:lnTo>
                  <a:close/>
                </a:path>
                <a:path w="1394459" h="102870">
                  <a:moveTo>
                    <a:pt x="1086599" y="87630"/>
                  </a:moveTo>
                  <a:lnTo>
                    <a:pt x="1071372" y="87630"/>
                  </a:lnTo>
                  <a:lnTo>
                    <a:pt x="1071372" y="102870"/>
                  </a:lnTo>
                  <a:lnTo>
                    <a:pt x="1086599" y="102870"/>
                  </a:lnTo>
                  <a:lnTo>
                    <a:pt x="1086599" y="87630"/>
                  </a:lnTo>
                  <a:close/>
                </a:path>
                <a:path w="1394459" h="102870">
                  <a:moveTo>
                    <a:pt x="1126236" y="87630"/>
                  </a:moveTo>
                  <a:lnTo>
                    <a:pt x="1110983" y="87630"/>
                  </a:lnTo>
                  <a:lnTo>
                    <a:pt x="1110983" y="102870"/>
                  </a:lnTo>
                  <a:lnTo>
                    <a:pt x="1126236" y="102870"/>
                  </a:lnTo>
                  <a:lnTo>
                    <a:pt x="1126236" y="87630"/>
                  </a:lnTo>
                  <a:close/>
                </a:path>
                <a:path w="1394459" h="102870">
                  <a:moveTo>
                    <a:pt x="1165860" y="87630"/>
                  </a:moveTo>
                  <a:lnTo>
                    <a:pt x="1150620" y="87630"/>
                  </a:lnTo>
                  <a:lnTo>
                    <a:pt x="1150620" y="102870"/>
                  </a:lnTo>
                  <a:lnTo>
                    <a:pt x="1165860" y="102870"/>
                  </a:lnTo>
                  <a:lnTo>
                    <a:pt x="1165860" y="87630"/>
                  </a:lnTo>
                  <a:close/>
                </a:path>
                <a:path w="1394459" h="102870">
                  <a:moveTo>
                    <a:pt x="1205484" y="87630"/>
                  </a:moveTo>
                  <a:lnTo>
                    <a:pt x="1190244" y="87630"/>
                  </a:lnTo>
                  <a:lnTo>
                    <a:pt x="1190244" y="102870"/>
                  </a:lnTo>
                  <a:lnTo>
                    <a:pt x="1205484" y="102870"/>
                  </a:lnTo>
                  <a:lnTo>
                    <a:pt x="1205484" y="87630"/>
                  </a:lnTo>
                  <a:close/>
                </a:path>
                <a:path w="1394459" h="102870">
                  <a:moveTo>
                    <a:pt x="1245108" y="87630"/>
                  </a:moveTo>
                  <a:lnTo>
                    <a:pt x="1229868" y="87630"/>
                  </a:lnTo>
                  <a:lnTo>
                    <a:pt x="1229868" y="102870"/>
                  </a:lnTo>
                  <a:lnTo>
                    <a:pt x="1245108" y="102870"/>
                  </a:lnTo>
                  <a:lnTo>
                    <a:pt x="1245108" y="87630"/>
                  </a:lnTo>
                  <a:close/>
                </a:path>
                <a:path w="1394459" h="102870">
                  <a:moveTo>
                    <a:pt x="1284732" y="87630"/>
                  </a:moveTo>
                  <a:lnTo>
                    <a:pt x="1269492" y="87630"/>
                  </a:lnTo>
                  <a:lnTo>
                    <a:pt x="1269492" y="102870"/>
                  </a:lnTo>
                  <a:lnTo>
                    <a:pt x="1284732" y="102870"/>
                  </a:lnTo>
                  <a:lnTo>
                    <a:pt x="1284732" y="87630"/>
                  </a:lnTo>
                  <a:close/>
                </a:path>
                <a:path w="1394459" h="102870">
                  <a:moveTo>
                    <a:pt x="1324356" y="87630"/>
                  </a:moveTo>
                  <a:lnTo>
                    <a:pt x="1309116" y="87630"/>
                  </a:lnTo>
                  <a:lnTo>
                    <a:pt x="1309116" y="102870"/>
                  </a:lnTo>
                  <a:lnTo>
                    <a:pt x="1324356" y="102870"/>
                  </a:lnTo>
                  <a:lnTo>
                    <a:pt x="1324356" y="87630"/>
                  </a:lnTo>
                  <a:close/>
                </a:path>
                <a:path w="1394459" h="102870">
                  <a:moveTo>
                    <a:pt x="1394447" y="0"/>
                  </a:moveTo>
                  <a:lnTo>
                    <a:pt x="1386827" y="0"/>
                  </a:lnTo>
                  <a:lnTo>
                    <a:pt x="1380731" y="9144"/>
                  </a:lnTo>
                  <a:lnTo>
                    <a:pt x="1376159" y="13716"/>
                  </a:lnTo>
                  <a:lnTo>
                    <a:pt x="1363878" y="22860"/>
                  </a:lnTo>
                  <a:lnTo>
                    <a:pt x="1357782" y="25996"/>
                  </a:lnTo>
                  <a:lnTo>
                    <a:pt x="1357782" y="38188"/>
                  </a:lnTo>
                  <a:lnTo>
                    <a:pt x="1360830" y="36664"/>
                  </a:lnTo>
                  <a:lnTo>
                    <a:pt x="1365491" y="33616"/>
                  </a:lnTo>
                  <a:lnTo>
                    <a:pt x="1370063" y="32092"/>
                  </a:lnTo>
                  <a:lnTo>
                    <a:pt x="1376159" y="29044"/>
                  </a:lnTo>
                  <a:lnTo>
                    <a:pt x="1382255" y="22860"/>
                  </a:lnTo>
                  <a:lnTo>
                    <a:pt x="1382255" y="102196"/>
                  </a:lnTo>
                  <a:lnTo>
                    <a:pt x="1394447" y="102196"/>
                  </a:lnTo>
                  <a:lnTo>
                    <a:pt x="1394447" y="0"/>
                  </a:lnTo>
                  <a:close/>
                </a:path>
              </a:pathLst>
            </a:custGeom>
            <a:solidFill>
              <a:srgbClr val="000000"/>
            </a:solidFill>
          </p:spPr>
          <p:txBody>
            <a:bodyPr wrap="square" lIns="0" tIns="0" rIns="0" bIns="0" rtlCol="0"/>
            <a:lstStyle/>
            <a:p>
              <a:endParaRPr/>
            </a:p>
          </p:txBody>
        </p:sp>
        <p:pic>
          <p:nvPicPr>
            <p:cNvPr id="190" name="object 190"/>
            <p:cNvPicPr/>
            <p:nvPr/>
          </p:nvPicPr>
          <p:blipFill>
            <a:blip r:embed="rId79" cstate="print"/>
            <a:stretch>
              <a:fillRect/>
            </a:stretch>
          </p:blipFill>
          <p:spPr>
            <a:xfrm>
              <a:off x="6678263" y="7003541"/>
              <a:ext cx="65627" cy="102203"/>
            </a:xfrm>
            <a:prstGeom prst="rect">
              <a:avLst/>
            </a:prstGeom>
          </p:spPr>
        </p:pic>
      </p:grpSp>
      <p:pic>
        <p:nvPicPr>
          <p:cNvPr id="191" name="object 191"/>
          <p:cNvPicPr/>
          <p:nvPr/>
        </p:nvPicPr>
        <p:blipFill>
          <a:blip r:embed="rId80" cstate="print"/>
          <a:stretch>
            <a:fillRect/>
          </a:stretch>
        </p:blipFill>
        <p:spPr>
          <a:xfrm>
            <a:off x="1240916" y="7241571"/>
            <a:ext cx="183165" cy="103727"/>
          </a:xfrm>
          <a:prstGeom prst="rect">
            <a:avLst/>
          </a:prstGeom>
        </p:spPr>
      </p:pic>
      <p:grpSp>
        <p:nvGrpSpPr>
          <p:cNvPr id="192" name="object 192"/>
          <p:cNvGrpSpPr/>
          <p:nvPr/>
        </p:nvGrpSpPr>
        <p:grpSpPr>
          <a:xfrm>
            <a:off x="1665255" y="7241571"/>
            <a:ext cx="5078730" cy="131445"/>
            <a:chOff x="1665255" y="7241571"/>
            <a:chExt cx="5078730" cy="131445"/>
          </a:xfrm>
        </p:grpSpPr>
        <p:sp>
          <p:nvSpPr>
            <p:cNvPr id="193" name="object 193"/>
            <p:cNvSpPr/>
            <p:nvPr/>
          </p:nvSpPr>
          <p:spPr>
            <a:xfrm>
              <a:off x="1665249" y="7243101"/>
              <a:ext cx="2966720" cy="130175"/>
            </a:xfrm>
            <a:custGeom>
              <a:avLst/>
              <a:gdLst/>
              <a:ahLst/>
              <a:cxnLst/>
              <a:rect l="l" t="t" r="r" b="b"/>
              <a:pathLst>
                <a:path w="2966720" h="130175">
                  <a:moveTo>
                    <a:pt x="88582" y="100672"/>
                  </a:moveTo>
                  <a:lnTo>
                    <a:pt x="71818" y="73240"/>
                  </a:lnTo>
                  <a:lnTo>
                    <a:pt x="68681" y="67144"/>
                  </a:lnTo>
                  <a:lnTo>
                    <a:pt x="59537" y="58000"/>
                  </a:lnTo>
                  <a:lnTo>
                    <a:pt x="56489" y="56476"/>
                  </a:lnTo>
                  <a:lnTo>
                    <a:pt x="51917" y="54952"/>
                  </a:lnTo>
                  <a:lnTo>
                    <a:pt x="62585" y="53428"/>
                  </a:lnTo>
                  <a:lnTo>
                    <a:pt x="70294" y="50380"/>
                  </a:lnTo>
                  <a:lnTo>
                    <a:pt x="74866" y="45808"/>
                  </a:lnTo>
                  <a:lnTo>
                    <a:pt x="76009" y="44284"/>
                  </a:lnTo>
                  <a:lnTo>
                    <a:pt x="79438" y="39712"/>
                  </a:lnTo>
                  <a:lnTo>
                    <a:pt x="80962" y="33616"/>
                  </a:lnTo>
                  <a:lnTo>
                    <a:pt x="80962" y="21336"/>
                  </a:lnTo>
                  <a:lnTo>
                    <a:pt x="79438" y="16764"/>
                  </a:lnTo>
                  <a:lnTo>
                    <a:pt x="75374" y="10668"/>
                  </a:lnTo>
                  <a:lnTo>
                    <a:pt x="73342" y="7620"/>
                  </a:lnTo>
                  <a:lnTo>
                    <a:pt x="70294" y="4572"/>
                  </a:lnTo>
                  <a:lnTo>
                    <a:pt x="67157" y="3556"/>
                  </a:lnTo>
                  <a:lnTo>
                    <a:pt x="67157" y="22860"/>
                  </a:lnTo>
                  <a:lnTo>
                    <a:pt x="67157" y="30480"/>
                  </a:lnTo>
                  <a:lnTo>
                    <a:pt x="65633" y="33616"/>
                  </a:lnTo>
                  <a:lnTo>
                    <a:pt x="64109" y="36664"/>
                  </a:lnTo>
                  <a:lnTo>
                    <a:pt x="59537" y="41236"/>
                  </a:lnTo>
                  <a:lnTo>
                    <a:pt x="56489" y="42760"/>
                  </a:lnTo>
                  <a:lnTo>
                    <a:pt x="53441" y="42760"/>
                  </a:lnTo>
                  <a:lnTo>
                    <a:pt x="48869" y="44284"/>
                  </a:lnTo>
                  <a:lnTo>
                    <a:pt x="13817" y="44284"/>
                  </a:lnTo>
                  <a:lnTo>
                    <a:pt x="13817" y="10668"/>
                  </a:lnTo>
                  <a:lnTo>
                    <a:pt x="53441" y="10668"/>
                  </a:lnTo>
                  <a:lnTo>
                    <a:pt x="58013" y="12192"/>
                  </a:lnTo>
                  <a:lnTo>
                    <a:pt x="62585" y="15240"/>
                  </a:lnTo>
                  <a:lnTo>
                    <a:pt x="65633" y="18288"/>
                  </a:lnTo>
                  <a:lnTo>
                    <a:pt x="67157" y="22860"/>
                  </a:lnTo>
                  <a:lnTo>
                    <a:pt x="67157" y="3556"/>
                  </a:lnTo>
                  <a:lnTo>
                    <a:pt x="65633" y="3048"/>
                  </a:lnTo>
                  <a:lnTo>
                    <a:pt x="61061" y="0"/>
                  </a:lnTo>
                  <a:lnTo>
                    <a:pt x="0" y="0"/>
                  </a:lnTo>
                  <a:lnTo>
                    <a:pt x="0" y="100672"/>
                  </a:lnTo>
                  <a:lnTo>
                    <a:pt x="13817" y="100672"/>
                  </a:lnTo>
                  <a:lnTo>
                    <a:pt x="13817" y="54952"/>
                  </a:lnTo>
                  <a:lnTo>
                    <a:pt x="35153" y="54952"/>
                  </a:lnTo>
                  <a:lnTo>
                    <a:pt x="36677" y="56476"/>
                  </a:lnTo>
                  <a:lnTo>
                    <a:pt x="38201" y="56476"/>
                  </a:lnTo>
                  <a:lnTo>
                    <a:pt x="41249" y="58000"/>
                  </a:lnTo>
                  <a:lnTo>
                    <a:pt x="42773" y="58000"/>
                  </a:lnTo>
                  <a:lnTo>
                    <a:pt x="47345" y="62572"/>
                  </a:lnTo>
                  <a:lnTo>
                    <a:pt x="48869" y="65620"/>
                  </a:lnTo>
                  <a:lnTo>
                    <a:pt x="51917" y="68668"/>
                  </a:lnTo>
                  <a:lnTo>
                    <a:pt x="54965" y="73240"/>
                  </a:lnTo>
                  <a:lnTo>
                    <a:pt x="59537" y="79336"/>
                  </a:lnTo>
                  <a:lnTo>
                    <a:pt x="71818" y="100672"/>
                  </a:lnTo>
                  <a:lnTo>
                    <a:pt x="88582" y="100672"/>
                  </a:lnTo>
                  <a:close/>
                </a:path>
                <a:path w="2966720" h="130175">
                  <a:moveTo>
                    <a:pt x="161823" y="64109"/>
                  </a:moveTo>
                  <a:lnTo>
                    <a:pt x="149631" y="32105"/>
                  </a:lnTo>
                  <a:lnTo>
                    <a:pt x="149631" y="50393"/>
                  </a:lnTo>
                  <a:lnTo>
                    <a:pt x="149631" y="56489"/>
                  </a:lnTo>
                  <a:lnTo>
                    <a:pt x="108394" y="56489"/>
                  </a:lnTo>
                  <a:lnTo>
                    <a:pt x="109918" y="50393"/>
                  </a:lnTo>
                  <a:lnTo>
                    <a:pt x="111442" y="45821"/>
                  </a:lnTo>
                  <a:lnTo>
                    <a:pt x="116103" y="41249"/>
                  </a:lnTo>
                  <a:lnTo>
                    <a:pt x="119151" y="38201"/>
                  </a:lnTo>
                  <a:lnTo>
                    <a:pt x="123723" y="35153"/>
                  </a:lnTo>
                  <a:lnTo>
                    <a:pt x="135915" y="35153"/>
                  </a:lnTo>
                  <a:lnTo>
                    <a:pt x="140487" y="38201"/>
                  </a:lnTo>
                  <a:lnTo>
                    <a:pt x="148107" y="45821"/>
                  </a:lnTo>
                  <a:lnTo>
                    <a:pt x="149631" y="50393"/>
                  </a:lnTo>
                  <a:lnTo>
                    <a:pt x="149631" y="32105"/>
                  </a:lnTo>
                  <a:lnTo>
                    <a:pt x="146583" y="29057"/>
                  </a:lnTo>
                  <a:lnTo>
                    <a:pt x="138963" y="26009"/>
                  </a:lnTo>
                  <a:lnTo>
                    <a:pt x="129819" y="26009"/>
                  </a:lnTo>
                  <a:lnTo>
                    <a:pt x="97726" y="47917"/>
                  </a:lnTo>
                  <a:lnTo>
                    <a:pt x="94678" y="64109"/>
                  </a:lnTo>
                  <a:lnTo>
                    <a:pt x="95491" y="72682"/>
                  </a:lnTo>
                  <a:lnTo>
                    <a:pt x="122351" y="101612"/>
                  </a:lnTo>
                  <a:lnTo>
                    <a:pt x="129819" y="102209"/>
                  </a:lnTo>
                  <a:lnTo>
                    <a:pt x="138963" y="102209"/>
                  </a:lnTo>
                  <a:lnTo>
                    <a:pt x="151155" y="96113"/>
                  </a:lnTo>
                  <a:lnTo>
                    <a:pt x="155727" y="91541"/>
                  </a:lnTo>
                  <a:lnTo>
                    <a:pt x="160299" y="85445"/>
                  </a:lnTo>
                  <a:lnTo>
                    <a:pt x="161823" y="77825"/>
                  </a:lnTo>
                  <a:lnTo>
                    <a:pt x="149631" y="76301"/>
                  </a:lnTo>
                  <a:lnTo>
                    <a:pt x="148107" y="82397"/>
                  </a:lnTo>
                  <a:lnTo>
                    <a:pt x="142011" y="88493"/>
                  </a:lnTo>
                  <a:lnTo>
                    <a:pt x="138963" y="90017"/>
                  </a:lnTo>
                  <a:lnTo>
                    <a:pt x="134391" y="91541"/>
                  </a:lnTo>
                  <a:lnTo>
                    <a:pt x="123723" y="91541"/>
                  </a:lnTo>
                  <a:lnTo>
                    <a:pt x="119151" y="90017"/>
                  </a:lnTo>
                  <a:lnTo>
                    <a:pt x="114490" y="85445"/>
                  </a:lnTo>
                  <a:lnTo>
                    <a:pt x="111442" y="80873"/>
                  </a:lnTo>
                  <a:lnTo>
                    <a:pt x="108394" y="74777"/>
                  </a:lnTo>
                  <a:lnTo>
                    <a:pt x="108394" y="67157"/>
                  </a:lnTo>
                  <a:lnTo>
                    <a:pt x="161823" y="67157"/>
                  </a:lnTo>
                  <a:lnTo>
                    <a:pt x="161823" y="64109"/>
                  </a:lnTo>
                  <a:close/>
                </a:path>
                <a:path w="2966720" h="130175">
                  <a:moveTo>
                    <a:pt x="236601" y="27432"/>
                  </a:moveTo>
                  <a:lnTo>
                    <a:pt x="224409" y="27432"/>
                  </a:lnTo>
                  <a:lnTo>
                    <a:pt x="224409" y="73240"/>
                  </a:lnTo>
                  <a:lnTo>
                    <a:pt x="222885" y="77812"/>
                  </a:lnTo>
                  <a:lnTo>
                    <a:pt x="221361" y="80860"/>
                  </a:lnTo>
                  <a:lnTo>
                    <a:pt x="221361" y="83908"/>
                  </a:lnTo>
                  <a:lnTo>
                    <a:pt x="218313" y="86956"/>
                  </a:lnTo>
                  <a:lnTo>
                    <a:pt x="209169" y="91528"/>
                  </a:lnTo>
                  <a:lnTo>
                    <a:pt x="201549" y="91528"/>
                  </a:lnTo>
                  <a:lnTo>
                    <a:pt x="192405" y="86956"/>
                  </a:lnTo>
                  <a:lnTo>
                    <a:pt x="190881" y="83908"/>
                  </a:lnTo>
                  <a:lnTo>
                    <a:pt x="190881" y="80860"/>
                  </a:lnTo>
                  <a:lnTo>
                    <a:pt x="189357" y="77812"/>
                  </a:lnTo>
                  <a:lnTo>
                    <a:pt x="189357" y="27432"/>
                  </a:lnTo>
                  <a:lnTo>
                    <a:pt x="177076" y="27432"/>
                  </a:lnTo>
                  <a:lnTo>
                    <a:pt x="177076" y="80860"/>
                  </a:lnTo>
                  <a:lnTo>
                    <a:pt x="178600" y="83908"/>
                  </a:lnTo>
                  <a:lnTo>
                    <a:pt x="178600" y="86956"/>
                  </a:lnTo>
                  <a:lnTo>
                    <a:pt x="183172" y="96100"/>
                  </a:lnTo>
                  <a:lnTo>
                    <a:pt x="186220" y="97624"/>
                  </a:lnTo>
                  <a:lnTo>
                    <a:pt x="190881" y="99148"/>
                  </a:lnTo>
                  <a:lnTo>
                    <a:pt x="193929" y="100672"/>
                  </a:lnTo>
                  <a:lnTo>
                    <a:pt x="198501" y="102196"/>
                  </a:lnTo>
                  <a:lnTo>
                    <a:pt x="201549" y="102196"/>
                  </a:lnTo>
                  <a:lnTo>
                    <a:pt x="209003" y="101371"/>
                  </a:lnTo>
                  <a:lnTo>
                    <a:pt x="215455" y="98958"/>
                  </a:lnTo>
                  <a:lnTo>
                    <a:pt x="221056" y="95135"/>
                  </a:lnTo>
                  <a:lnTo>
                    <a:pt x="225933" y="90004"/>
                  </a:lnTo>
                  <a:lnTo>
                    <a:pt x="225933" y="100672"/>
                  </a:lnTo>
                  <a:lnTo>
                    <a:pt x="236601" y="100672"/>
                  </a:lnTo>
                  <a:lnTo>
                    <a:pt x="236601" y="27432"/>
                  </a:lnTo>
                  <a:close/>
                </a:path>
                <a:path w="2966720" h="130175">
                  <a:moveTo>
                    <a:pt x="311467" y="74764"/>
                  </a:moveTo>
                  <a:lnTo>
                    <a:pt x="309943" y="70192"/>
                  </a:lnTo>
                  <a:lnTo>
                    <a:pt x="305371" y="65620"/>
                  </a:lnTo>
                  <a:lnTo>
                    <a:pt x="303847" y="62572"/>
                  </a:lnTo>
                  <a:lnTo>
                    <a:pt x="299275" y="61048"/>
                  </a:lnTo>
                  <a:lnTo>
                    <a:pt x="296227" y="59524"/>
                  </a:lnTo>
                  <a:lnTo>
                    <a:pt x="290029" y="58000"/>
                  </a:lnTo>
                  <a:lnTo>
                    <a:pt x="280885" y="56476"/>
                  </a:lnTo>
                  <a:lnTo>
                    <a:pt x="274789" y="54952"/>
                  </a:lnTo>
                  <a:lnTo>
                    <a:pt x="271741" y="53428"/>
                  </a:lnTo>
                  <a:lnTo>
                    <a:pt x="270217" y="53428"/>
                  </a:lnTo>
                  <a:lnTo>
                    <a:pt x="265645" y="48856"/>
                  </a:lnTo>
                  <a:lnTo>
                    <a:pt x="264121" y="48856"/>
                  </a:lnTo>
                  <a:lnTo>
                    <a:pt x="264121" y="42760"/>
                  </a:lnTo>
                  <a:lnTo>
                    <a:pt x="270217" y="36664"/>
                  </a:lnTo>
                  <a:lnTo>
                    <a:pt x="274789" y="35140"/>
                  </a:lnTo>
                  <a:lnTo>
                    <a:pt x="285457" y="35140"/>
                  </a:lnTo>
                  <a:lnTo>
                    <a:pt x="288505" y="36664"/>
                  </a:lnTo>
                  <a:lnTo>
                    <a:pt x="291553" y="39712"/>
                  </a:lnTo>
                  <a:lnTo>
                    <a:pt x="294703" y="41236"/>
                  </a:lnTo>
                  <a:lnTo>
                    <a:pt x="296227" y="44284"/>
                  </a:lnTo>
                  <a:lnTo>
                    <a:pt x="296227" y="47332"/>
                  </a:lnTo>
                  <a:lnTo>
                    <a:pt x="308419" y="45808"/>
                  </a:lnTo>
                  <a:lnTo>
                    <a:pt x="306895" y="41236"/>
                  </a:lnTo>
                  <a:lnTo>
                    <a:pt x="302323" y="32092"/>
                  </a:lnTo>
                  <a:lnTo>
                    <a:pt x="299275" y="29044"/>
                  </a:lnTo>
                  <a:lnTo>
                    <a:pt x="290029" y="25996"/>
                  </a:lnTo>
                  <a:lnTo>
                    <a:pt x="271741" y="25996"/>
                  </a:lnTo>
                  <a:lnTo>
                    <a:pt x="268693" y="27520"/>
                  </a:lnTo>
                  <a:lnTo>
                    <a:pt x="265645" y="27520"/>
                  </a:lnTo>
                  <a:lnTo>
                    <a:pt x="262597" y="29044"/>
                  </a:lnTo>
                  <a:lnTo>
                    <a:pt x="261073" y="30568"/>
                  </a:lnTo>
                  <a:lnTo>
                    <a:pt x="258025" y="32092"/>
                  </a:lnTo>
                  <a:lnTo>
                    <a:pt x="254977" y="38188"/>
                  </a:lnTo>
                  <a:lnTo>
                    <a:pt x="253453" y="39712"/>
                  </a:lnTo>
                  <a:lnTo>
                    <a:pt x="251929" y="42760"/>
                  </a:lnTo>
                  <a:lnTo>
                    <a:pt x="251929" y="50380"/>
                  </a:lnTo>
                  <a:lnTo>
                    <a:pt x="256501" y="59524"/>
                  </a:lnTo>
                  <a:lnTo>
                    <a:pt x="262597" y="62572"/>
                  </a:lnTo>
                  <a:lnTo>
                    <a:pt x="267169" y="65620"/>
                  </a:lnTo>
                  <a:lnTo>
                    <a:pt x="273265" y="67144"/>
                  </a:lnTo>
                  <a:lnTo>
                    <a:pt x="282409" y="68668"/>
                  </a:lnTo>
                  <a:lnTo>
                    <a:pt x="288505" y="70192"/>
                  </a:lnTo>
                  <a:lnTo>
                    <a:pt x="293179" y="71716"/>
                  </a:lnTo>
                  <a:lnTo>
                    <a:pt x="294703" y="73240"/>
                  </a:lnTo>
                  <a:lnTo>
                    <a:pt x="297751" y="74764"/>
                  </a:lnTo>
                  <a:lnTo>
                    <a:pt x="297751" y="82384"/>
                  </a:lnTo>
                  <a:lnTo>
                    <a:pt x="294703" y="88480"/>
                  </a:lnTo>
                  <a:lnTo>
                    <a:pt x="291553" y="90004"/>
                  </a:lnTo>
                  <a:lnTo>
                    <a:pt x="286981" y="91528"/>
                  </a:lnTo>
                  <a:lnTo>
                    <a:pt x="276313" y="91528"/>
                  </a:lnTo>
                  <a:lnTo>
                    <a:pt x="271741" y="90004"/>
                  </a:lnTo>
                  <a:lnTo>
                    <a:pt x="268693" y="86956"/>
                  </a:lnTo>
                  <a:lnTo>
                    <a:pt x="265645" y="85432"/>
                  </a:lnTo>
                  <a:lnTo>
                    <a:pt x="262597" y="80860"/>
                  </a:lnTo>
                  <a:lnTo>
                    <a:pt x="262597" y="76288"/>
                  </a:lnTo>
                  <a:lnTo>
                    <a:pt x="250405" y="77812"/>
                  </a:lnTo>
                  <a:lnTo>
                    <a:pt x="271741" y="102298"/>
                  </a:lnTo>
                  <a:lnTo>
                    <a:pt x="286981" y="102298"/>
                  </a:lnTo>
                  <a:lnTo>
                    <a:pt x="296227" y="99148"/>
                  </a:lnTo>
                  <a:lnTo>
                    <a:pt x="300799" y="96100"/>
                  </a:lnTo>
                  <a:lnTo>
                    <a:pt x="305371" y="94576"/>
                  </a:lnTo>
                  <a:lnTo>
                    <a:pt x="306895" y="90004"/>
                  </a:lnTo>
                  <a:lnTo>
                    <a:pt x="309943" y="86956"/>
                  </a:lnTo>
                  <a:lnTo>
                    <a:pt x="311467" y="82384"/>
                  </a:lnTo>
                  <a:lnTo>
                    <a:pt x="311467" y="74764"/>
                  </a:lnTo>
                  <a:close/>
                </a:path>
                <a:path w="2966720" h="130175">
                  <a:moveTo>
                    <a:pt x="387769" y="100672"/>
                  </a:moveTo>
                  <a:lnTo>
                    <a:pt x="386245" y="97624"/>
                  </a:lnTo>
                  <a:lnTo>
                    <a:pt x="386245" y="94576"/>
                  </a:lnTo>
                  <a:lnTo>
                    <a:pt x="384721" y="91528"/>
                  </a:lnTo>
                  <a:lnTo>
                    <a:pt x="384721" y="64096"/>
                  </a:lnTo>
                  <a:lnTo>
                    <a:pt x="384721" y="44284"/>
                  </a:lnTo>
                  <a:lnTo>
                    <a:pt x="383197" y="41236"/>
                  </a:lnTo>
                  <a:lnTo>
                    <a:pt x="383197" y="38188"/>
                  </a:lnTo>
                  <a:lnTo>
                    <a:pt x="381673" y="35140"/>
                  </a:lnTo>
                  <a:lnTo>
                    <a:pt x="380149" y="33616"/>
                  </a:lnTo>
                  <a:lnTo>
                    <a:pt x="378625" y="30480"/>
                  </a:lnTo>
                  <a:lnTo>
                    <a:pt x="375577" y="28956"/>
                  </a:lnTo>
                  <a:lnTo>
                    <a:pt x="371005" y="27432"/>
                  </a:lnTo>
                  <a:lnTo>
                    <a:pt x="367957" y="25908"/>
                  </a:lnTo>
                  <a:lnTo>
                    <a:pt x="344995" y="25908"/>
                  </a:lnTo>
                  <a:lnTo>
                    <a:pt x="340423" y="27432"/>
                  </a:lnTo>
                  <a:lnTo>
                    <a:pt x="331279" y="32004"/>
                  </a:lnTo>
                  <a:lnTo>
                    <a:pt x="328231" y="35140"/>
                  </a:lnTo>
                  <a:lnTo>
                    <a:pt x="326707" y="38188"/>
                  </a:lnTo>
                  <a:lnTo>
                    <a:pt x="323659" y="47332"/>
                  </a:lnTo>
                  <a:lnTo>
                    <a:pt x="335851" y="50380"/>
                  </a:lnTo>
                  <a:lnTo>
                    <a:pt x="337375" y="44284"/>
                  </a:lnTo>
                  <a:lnTo>
                    <a:pt x="338899" y="41236"/>
                  </a:lnTo>
                  <a:lnTo>
                    <a:pt x="341947" y="38188"/>
                  </a:lnTo>
                  <a:lnTo>
                    <a:pt x="348043" y="35140"/>
                  </a:lnTo>
                  <a:lnTo>
                    <a:pt x="360235" y="35140"/>
                  </a:lnTo>
                  <a:lnTo>
                    <a:pt x="364909" y="36664"/>
                  </a:lnTo>
                  <a:lnTo>
                    <a:pt x="371005" y="42760"/>
                  </a:lnTo>
                  <a:lnTo>
                    <a:pt x="372529" y="45808"/>
                  </a:lnTo>
                  <a:lnTo>
                    <a:pt x="372529" y="53428"/>
                  </a:lnTo>
                  <a:lnTo>
                    <a:pt x="372529" y="64096"/>
                  </a:lnTo>
                  <a:lnTo>
                    <a:pt x="372529" y="73240"/>
                  </a:lnTo>
                  <a:lnTo>
                    <a:pt x="371005" y="77812"/>
                  </a:lnTo>
                  <a:lnTo>
                    <a:pt x="367957" y="83908"/>
                  </a:lnTo>
                  <a:lnTo>
                    <a:pt x="364909" y="86956"/>
                  </a:lnTo>
                  <a:lnTo>
                    <a:pt x="361759" y="88480"/>
                  </a:lnTo>
                  <a:lnTo>
                    <a:pt x="358711" y="91528"/>
                  </a:lnTo>
                  <a:lnTo>
                    <a:pt x="340423" y="91528"/>
                  </a:lnTo>
                  <a:lnTo>
                    <a:pt x="338899" y="88480"/>
                  </a:lnTo>
                  <a:lnTo>
                    <a:pt x="335851" y="86956"/>
                  </a:lnTo>
                  <a:lnTo>
                    <a:pt x="334327" y="83908"/>
                  </a:lnTo>
                  <a:lnTo>
                    <a:pt x="334327" y="76288"/>
                  </a:lnTo>
                  <a:lnTo>
                    <a:pt x="340423" y="70192"/>
                  </a:lnTo>
                  <a:lnTo>
                    <a:pt x="343471" y="70192"/>
                  </a:lnTo>
                  <a:lnTo>
                    <a:pt x="346519" y="68668"/>
                  </a:lnTo>
                  <a:lnTo>
                    <a:pt x="351091" y="68668"/>
                  </a:lnTo>
                  <a:lnTo>
                    <a:pt x="360235" y="67144"/>
                  </a:lnTo>
                  <a:lnTo>
                    <a:pt x="367957" y="65620"/>
                  </a:lnTo>
                  <a:lnTo>
                    <a:pt x="372529" y="64096"/>
                  </a:lnTo>
                  <a:lnTo>
                    <a:pt x="372529" y="53428"/>
                  </a:lnTo>
                  <a:lnTo>
                    <a:pt x="367957" y="54952"/>
                  </a:lnTo>
                  <a:lnTo>
                    <a:pt x="360235" y="56476"/>
                  </a:lnTo>
                  <a:lnTo>
                    <a:pt x="349567" y="58000"/>
                  </a:lnTo>
                  <a:lnTo>
                    <a:pt x="344995" y="58000"/>
                  </a:lnTo>
                  <a:lnTo>
                    <a:pt x="341947" y="59524"/>
                  </a:lnTo>
                  <a:lnTo>
                    <a:pt x="338899" y="59524"/>
                  </a:lnTo>
                  <a:lnTo>
                    <a:pt x="329755" y="64096"/>
                  </a:lnTo>
                  <a:lnTo>
                    <a:pt x="325183" y="68668"/>
                  </a:lnTo>
                  <a:lnTo>
                    <a:pt x="320611" y="77812"/>
                  </a:lnTo>
                  <a:lnTo>
                    <a:pt x="320611" y="86956"/>
                  </a:lnTo>
                  <a:lnTo>
                    <a:pt x="323659" y="91528"/>
                  </a:lnTo>
                  <a:lnTo>
                    <a:pt x="328231" y="96100"/>
                  </a:lnTo>
                  <a:lnTo>
                    <a:pt x="332803" y="99148"/>
                  </a:lnTo>
                  <a:lnTo>
                    <a:pt x="338899" y="102196"/>
                  </a:lnTo>
                  <a:lnTo>
                    <a:pt x="351091" y="102196"/>
                  </a:lnTo>
                  <a:lnTo>
                    <a:pt x="360235" y="99148"/>
                  </a:lnTo>
                  <a:lnTo>
                    <a:pt x="363283" y="97624"/>
                  </a:lnTo>
                  <a:lnTo>
                    <a:pt x="367957" y="94576"/>
                  </a:lnTo>
                  <a:lnTo>
                    <a:pt x="372529" y="91528"/>
                  </a:lnTo>
                  <a:lnTo>
                    <a:pt x="374053" y="94576"/>
                  </a:lnTo>
                  <a:lnTo>
                    <a:pt x="374053" y="97624"/>
                  </a:lnTo>
                  <a:lnTo>
                    <a:pt x="375577" y="100672"/>
                  </a:lnTo>
                  <a:lnTo>
                    <a:pt x="387769" y="100672"/>
                  </a:lnTo>
                  <a:close/>
                </a:path>
                <a:path w="2966720" h="130175">
                  <a:moveTo>
                    <a:pt x="467106" y="58000"/>
                  </a:moveTo>
                  <a:lnTo>
                    <a:pt x="465582" y="51904"/>
                  </a:lnTo>
                  <a:lnTo>
                    <a:pt x="462534" y="42760"/>
                  </a:lnTo>
                  <a:lnTo>
                    <a:pt x="461010" y="39712"/>
                  </a:lnTo>
                  <a:lnTo>
                    <a:pt x="457962" y="36664"/>
                  </a:lnTo>
                  <a:lnTo>
                    <a:pt x="456438" y="32004"/>
                  </a:lnTo>
                  <a:lnTo>
                    <a:pt x="453390" y="30988"/>
                  </a:lnTo>
                  <a:lnTo>
                    <a:pt x="453390" y="53428"/>
                  </a:lnTo>
                  <a:lnTo>
                    <a:pt x="453390" y="73240"/>
                  </a:lnTo>
                  <a:lnTo>
                    <a:pt x="451866" y="79336"/>
                  </a:lnTo>
                  <a:lnTo>
                    <a:pt x="448818" y="83908"/>
                  </a:lnTo>
                  <a:lnTo>
                    <a:pt x="444246" y="88480"/>
                  </a:lnTo>
                  <a:lnTo>
                    <a:pt x="439674" y="91528"/>
                  </a:lnTo>
                  <a:lnTo>
                    <a:pt x="427482" y="91528"/>
                  </a:lnTo>
                  <a:lnTo>
                    <a:pt x="422808" y="88480"/>
                  </a:lnTo>
                  <a:lnTo>
                    <a:pt x="418236" y="82384"/>
                  </a:lnTo>
                  <a:lnTo>
                    <a:pt x="416712" y="77812"/>
                  </a:lnTo>
                  <a:lnTo>
                    <a:pt x="415188" y="71716"/>
                  </a:lnTo>
                  <a:lnTo>
                    <a:pt x="415188" y="54952"/>
                  </a:lnTo>
                  <a:lnTo>
                    <a:pt x="416712" y="47332"/>
                  </a:lnTo>
                  <a:lnTo>
                    <a:pt x="421284" y="42760"/>
                  </a:lnTo>
                  <a:lnTo>
                    <a:pt x="424434" y="38188"/>
                  </a:lnTo>
                  <a:lnTo>
                    <a:pt x="429006" y="35140"/>
                  </a:lnTo>
                  <a:lnTo>
                    <a:pt x="439674" y="35140"/>
                  </a:lnTo>
                  <a:lnTo>
                    <a:pt x="444246" y="38188"/>
                  </a:lnTo>
                  <a:lnTo>
                    <a:pt x="448818" y="42760"/>
                  </a:lnTo>
                  <a:lnTo>
                    <a:pt x="451866" y="47332"/>
                  </a:lnTo>
                  <a:lnTo>
                    <a:pt x="453390" y="53428"/>
                  </a:lnTo>
                  <a:lnTo>
                    <a:pt x="453390" y="30988"/>
                  </a:lnTo>
                  <a:lnTo>
                    <a:pt x="451866" y="30480"/>
                  </a:lnTo>
                  <a:lnTo>
                    <a:pt x="448818" y="28956"/>
                  </a:lnTo>
                  <a:lnTo>
                    <a:pt x="444246" y="25908"/>
                  </a:lnTo>
                  <a:lnTo>
                    <a:pt x="427482" y="25908"/>
                  </a:lnTo>
                  <a:lnTo>
                    <a:pt x="421284" y="28956"/>
                  </a:lnTo>
                  <a:lnTo>
                    <a:pt x="415188" y="35140"/>
                  </a:lnTo>
                  <a:lnTo>
                    <a:pt x="415188" y="0"/>
                  </a:lnTo>
                  <a:lnTo>
                    <a:pt x="402996" y="0"/>
                  </a:lnTo>
                  <a:lnTo>
                    <a:pt x="402996" y="100672"/>
                  </a:lnTo>
                  <a:lnTo>
                    <a:pt x="415188" y="100672"/>
                  </a:lnTo>
                  <a:lnTo>
                    <a:pt x="415188" y="91528"/>
                  </a:lnTo>
                  <a:lnTo>
                    <a:pt x="419760" y="97624"/>
                  </a:lnTo>
                  <a:lnTo>
                    <a:pt x="425958" y="102209"/>
                  </a:lnTo>
                  <a:lnTo>
                    <a:pt x="444246" y="102209"/>
                  </a:lnTo>
                  <a:lnTo>
                    <a:pt x="466534" y="71170"/>
                  </a:lnTo>
                  <a:lnTo>
                    <a:pt x="467106" y="62572"/>
                  </a:lnTo>
                  <a:lnTo>
                    <a:pt x="467106" y="58000"/>
                  </a:lnTo>
                  <a:close/>
                </a:path>
                <a:path w="2966720" h="130175">
                  <a:moveTo>
                    <a:pt x="493102" y="27432"/>
                  </a:moveTo>
                  <a:lnTo>
                    <a:pt x="480822" y="27432"/>
                  </a:lnTo>
                  <a:lnTo>
                    <a:pt x="480822" y="100672"/>
                  </a:lnTo>
                  <a:lnTo>
                    <a:pt x="493102" y="100672"/>
                  </a:lnTo>
                  <a:lnTo>
                    <a:pt x="493102" y="27432"/>
                  </a:lnTo>
                  <a:close/>
                </a:path>
                <a:path w="2966720" h="130175">
                  <a:moveTo>
                    <a:pt x="493102" y="0"/>
                  </a:moveTo>
                  <a:lnTo>
                    <a:pt x="480822" y="0"/>
                  </a:lnTo>
                  <a:lnTo>
                    <a:pt x="480822" y="13716"/>
                  </a:lnTo>
                  <a:lnTo>
                    <a:pt x="493102" y="13716"/>
                  </a:lnTo>
                  <a:lnTo>
                    <a:pt x="493102" y="0"/>
                  </a:lnTo>
                  <a:close/>
                </a:path>
                <a:path w="2966720" h="130175">
                  <a:moveTo>
                    <a:pt x="524725" y="469"/>
                  </a:moveTo>
                  <a:lnTo>
                    <a:pt x="511009" y="469"/>
                  </a:lnTo>
                  <a:lnTo>
                    <a:pt x="511009" y="101053"/>
                  </a:lnTo>
                  <a:lnTo>
                    <a:pt x="524725" y="101053"/>
                  </a:lnTo>
                  <a:lnTo>
                    <a:pt x="524725" y="469"/>
                  </a:lnTo>
                  <a:close/>
                </a:path>
                <a:path w="2966720" h="130175">
                  <a:moveTo>
                    <a:pt x="554164" y="27432"/>
                  </a:moveTo>
                  <a:lnTo>
                    <a:pt x="541972" y="27432"/>
                  </a:lnTo>
                  <a:lnTo>
                    <a:pt x="541972" y="100672"/>
                  </a:lnTo>
                  <a:lnTo>
                    <a:pt x="554164" y="100672"/>
                  </a:lnTo>
                  <a:lnTo>
                    <a:pt x="554164" y="27432"/>
                  </a:lnTo>
                  <a:close/>
                </a:path>
                <a:path w="2966720" h="130175">
                  <a:moveTo>
                    <a:pt x="554164" y="0"/>
                  </a:moveTo>
                  <a:lnTo>
                    <a:pt x="541972" y="0"/>
                  </a:lnTo>
                  <a:lnTo>
                    <a:pt x="541972" y="13716"/>
                  </a:lnTo>
                  <a:lnTo>
                    <a:pt x="554164" y="13716"/>
                  </a:lnTo>
                  <a:lnTo>
                    <a:pt x="554164" y="0"/>
                  </a:lnTo>
                  <a:close/>
                </a:path>
                <a:path w="2966720" h="130175">
                  <a:moveTo>
                    <a:pt x="601510" y="99148"/>
                  </a:moveTo>
                  <a:lnTo>
                    <a:pt x="600202" y="90004"/>
                  </a:lnTo>
                  <a:lnTo>
                    <a:pt x="599986" y="88480"/>
                  </a:lnTo>
                  <a:lnTo>
                    <a:pt x="596836" y="90004"/>
                  </a:lnTo>
                  <a:lnTo>
                    <a:pt x="592264" y="90004"/>
                  </a:lnTo>
                  <a:lnTo>
                    <a:pt x="590740" y="88480"/>
                  </a:lnTo>
                  <a:lnTo>
                    <a:pt x="589216" y="88480"/>
                  </a:lnTo>
                  <a:lnTo>
                    <a:pt x="587692" y="86956"/>
                  </a:lnTo>
                  <a:lnTo>
                    <a:pt x="587692" y="36664"/>
                  </a:lnTo>
                  <a:lnTo>
                    <a:pt x="599986" y="36664"/>
                  </a:lnTo>
                  <a:lnTo>
                    <a:pt x="599986" y="27432"/>
                  </a:lnTo>
                  <a:lnTo>
                    <a:pt x="587692" y="27432"/>
                  </a:lnTo>
                  <a:lnTo>
                    <a:pt x="587692" y="1524"/>
                  </a:lnTo>
                  <a:lnTo>
                    <a:pt x="575500" y="9144"/>
                  </a:lnTo>
                  <a:lnTo>
                    <a:pt x="575500" y="27432"/>
                  </a:lnTo>
                  <a:lnTo>
                    <a:pt x="566356" y="27432"/>
                  </a:lnTo>
                  <a:lnTo>
                    <a:pt x="566356" y="36664"/>
                  </a:lnTo>
                  <a:lnTo>
                    <a:pt x="575500" y="36664"/>
                  </a:lnTo>
                  <a:lnTo>
                    <a:pt x="575500" y="91528"/>
                  </a:lnTo>
                  <a:lnTo>
                    <a:pt x="577024" y="93052"/>
                  </a:lnTo>
                  <a:lnTo>
                    <a:pt x="577024" y="96100"/>
                  </a:lnTo>
                  <a:lnTo>
                    <a:pt x="578548" y="97624"/>
                  </a:lnTo>
                  <a:lnTo>
                    <a:pt x="584644" y="100672"/>
                  </a:lnTo>
                  <a:lnTo>
                    <a:pt x="598360" y="100672"/>
                  </a:lnTo>
                  <a:lnTo>
                    <a:pt x="601510" y="99148"/>
                  </a:lnTo>
                  <a:close/>
                </a:path>
                <a:path w="2966720" h="130175">
                  <a:moveTo>
                    <a:pt x="671703" y="27432"/>
                  </a:moveTo>
                  <a:lnTo>
                    <a:pt x="659511" y="27432"/>
                  </a:lnTo>
                  <a:lnTo>
                    <a:pt x="644182" y="70205"/>
                  </a:lnTo>
                  <a:lnTo>
                    <a:pt x="642658" y="74777"/>
                  </a:lnTo>
                  <a:lnTo>
                    <a:pt x="639610" y="86969"/>
                  </a:lnTo>
                  <a:lnTo>
                    <a:pt x="638086" y="80873"/>
                  </a:lnTo>
                  <a:lnTo>
                    <a:pt x="635038" y="74777"/>
                  </a:lnTo>
                  <a:lnTo>
                    <a:pt x="633514" y="70205"/>
                  </a:lnTo>
                  <a:lnTo>
                    <a:pt x="618274" y="27432"/>
                  </a:lnTo>
                  <a:lnTo>
                    <a:pt x="606082" y="27432"/>
                  </a:lnTo>
                  <a:lnTo>
                    <a:pt x="633514" y="100685"/>
                  </a:lnTo>
                  <a:lnTo>
                    <a:pt x="631990" y="102209"/>
                  </a:lnTo>
                  <a:lnTo>
                    <a:pt x="631990" y="103733"/>
                  </a:lnTo>
                  <a:lnTo>
                    <a:pt x="630466" y="108305"/>
                  </a:lnTo>
                  <a:lnTo>
                    <a:pt x="628942" y="111353"/>
                  </a:lnTo>
                  <a:lnTo>
                    <a:pt x="627418" y="112966"/>
                  </a:lnTo>
                  <a:lnTo>
                    <a:pt x="627418" y="114490"/>
                  </a:lnTo>
                  <a:lnTo>
                    <a:pt x="625894" y="116014"/>
                  </a:lnTo>
                  <a:lnTo>
                    <a:pt x="624370" y="116014"/>
                  </a:lnTo>
                  <a:lnTo>
                    <a:pt x="622846" y="117538"/>
                  </a:lnTo>
                  <a:lnTo>
                    <a:pt x="613702" y="117538"/>
                  </a:lnTo>
                  <a:lnTo>
                    <a:pt x="610654" y="116014"/>
                  </a:lnTo>
                  <a:lnTo>
                    <a:pt x="612178" y="128206"/>
                  </a:lnTo>
                  <a:lnTo>
                    <a:pt x="615226" y="129730"/>
                  </a:lnTo>
                  <a:lnTo>
                    <a:pt x="624370" y="129730"/>
                  </a:lnTo>
                  <a:lnTo>
                    <a:pt x="641134" y="109829"/>
                  </a:lnTo>
                  <a:lnTo>
                    <a:pt x="644182" y="100685"/>
                  </a:lnTo>
                  <a:lnTo>
                    <a:pt x="649325" y="86969"/>
                  </a:lnTo>
                  <a:lnTo>
                    <a:pt x="671703" y="27432"/>
                  </a:lnTo>
                  <a:close/>
                </a:path>
                <a:path w="2966720" h="130175">
                  <a:moveTo>
                    <a:pt x="703046" y="85826"/>
                  </a:moveTo>
                  <a:lnTo>
                    <a:pt x="687806" y="85826"/>
                  </a:lnTo>
                  <a:lnTo>
                    <a:pt x="687806" y="101066"/>
                  </a:lnTo>
                  <a:lnTo>
                    <a:pt x="703046" y="101066"/>
                  </a:lnTo>
                  <a:lnTo>
                    <a:pt x="703046" y="85826"/>
                  </a:lnTo>
                  <a:close/>
                </a:path>
                <a:path w="2966720" h="130175">
                  <a:moveTo>
                    <a:pt x="744194" y="85826"/>
                  </a:moveTo>
                  <a:lnTo>
                    <a:pt x="728954" y="85826"/>
                  </a:lnTo>
                  <a:lnTo>
                    <a:pt x="728954" y="101066"/>
                  </a:lnTo>
                  <a:lnTo>
                    <a:pt x="744194" y="101066"/>
                  </a:lnTo>
                  <a:lnTo>
                    <a:pt x="744194" y="85826"/>
                  </a:lnTo>
                  <a:close/>
                </a:path>
                <a:path w="2966720" h="130175">
                  <a:moveTo>
                    <a:pt x="783818" y="85826"/>
                  </a:moveTo>
                  <a:lnTo>
                    <a:pt x="768578" y="85826"/>
                  </a:lnTo>
                  <a:lnTo>
                    <a:pt x="768578" y="101066"/>
                  </a:lnTo>
                  <a:lnTo>
                    <a:pt x="783818" y="101066"/>
                  </a:lnTo>
                  <a:lnTo>
                    <a:pt x="783818" y="85826"/>
                  </a:lnTo>
                  <a:close/>
                </a:path>
                <a:path w="2966720" h="130175">
                  <a:moveTo>
                    <a:pt x="823442" y="85826"/>
                  </a:moveTo>
                  <a:lnTo>
                    <a:pt x="808202" y="85826"/>
                  </a:lnTo>
                  <a:lnTo>
                    <a:pt x="808202" y="101066"/>
                  </a:lnTo>
                  <a:lnTo>
                    <a:pt x="823442" y="101066"/>
                  </a:lnTo>
                  <a:lnTo>
                    <a:pt x="823442" y="85826"/>
                  </a:lnTo>
                  <a:close/>
                </a:path>
                <a:path w="2966720" h="130175">
                  <a:moveTo>
                    <a:pt x="863066" y="85826"/>
                  </a:moveTo>
                  <a:lnTo>
                    <a:pt x="847826" y="85826"/>
                  </a:lnTo>
                  <a:lnTo>
                    <a:pt x="847826" y="101066"/>
                  </a:lnTo>
                  <a:lnTo>
                    <a:pt x="863066" y="101066"/>
                  </a:lnTo>
                  <a:lnTo>
                    <a:pt x="863066" y="85826"/>
                  </a:lnTo>
                  <a:close/>
                </a:path>
                <a:path w="2966720" h="130175">
                  <a:moveTo>
                    <a:pt x="902690" y="85826"/>
                  </a:moveTo>
                  <a:lnTo>
                    <a:pt x="887450" y="85826"/>
                  </a:lnTo>
                  <a:lnTo>
                    <a:pt x="887450" y="101066"/>
                  </a:lnTo>
                  <a:lnTo>
                    <a:pt x="902690" y="101066"/>
                  </a:lnTo>
                  <a:lnTo>
                    <a:pt x="902690" y="85826"/>
                  </a:lnTo>
                  <a:close/>
                </a:path>
                <a:path w="2966720" h="130175">
                  <a:moveTo>
                    <a:pt x="942314" y="85826"/>
                  </a:moveTo>
                  <a:lnTo>
                    <a:pt x="927074" y="85826"/>
                  </a:lnTo>
                  <a:lnTo>
                    <a:pt x="927074" y="101066"/>
                  </a:lnTo>
                  <a:lnTo>
                    <a:pt x="942314" y="101066"/>
                  </a:lnTo>
                  <a:lnTo>
                    <a:pt x="942314" y="85826"/>
                  </a:lnTo>
                  <a:close/>
                </a:path>
                <a:path w="2966720" h="130175">
                  <a:moveTo>
                    <a:pt x="981938" y="85826"/>
                  </a:moveTo>
                  <a:lnTo>
                    <a:pt x="966698" y="85826"/>
                  </a:lnTo>
                  <a:lnTo>
                    <a:pt x="966698" y="101066"/>
                  </a:lnTo>
                  <a:lnTo>
                    <a:pt x="981938" y="101066"/>
                  </a:lnTo>
                  <a:lnTo>
                    <a:pt x="981938" y="85826"/>
                  </a:lnTo>
                  <a:close/>
                </a:path>
                <a:path w="2966720" h="130175">
                  <a:moveTo>
                    <a:pt x="1021549" y="85826"/>
                  </a:moveTo>
                  <a:lnTo>
                    <a:pt x="1006322" y="85826"/>
                  </a:lnTo>
                  <a:lnTo>
                    <a:pt x="1006322" y="101066"/>
                  </a:lnTo>
                  <a:lnTo>
                    <a:pt x="1021549" y="101066"/>
                  </a:lnTo>
                  <a:lnTo>
                    <a:pt x="1021549" y="85826"/>
                  </a:lnTo>
                  <a:close/>
                </a:path>
                <a:path w="2966720" h="130175">
                  <a:moveTo>
                    <a:pt x="1061173" y="85826"/>
                  </a:moveTo>
                  <a:lnTo>
                    <a:pt x="1045946" y="85826"/>
                  </a:lnTo>
                  <a:lnTo>
                    <a:pt x="1045946" y="101066"/>
                  </a:lnTo>
                  <a:lnTo>
                    <a:pt x="1061173" y="101066"/>
                  </a:lnTo>
                  <a:lnTo>
                    <a:pt x="1061173" y="85826"/>
                  </a:lnTo>
                  <a:close/>
                </a:path>
                <a:path w="2966720" h="130175">
                  <a:moveTo>
                    <a:pt x="1100810" y="85826"/>
                  </a:moveTo>
                  <a:lnTo>
                    <a:pt x="1085557" y="85826"/>
                  </a:lnTo>
                  <a:lnTo>
                    <a:pt x="1085557" y="101066"/>
                  </a:lnTo>
                  <a:lnTo>
                    <a:pt x="1100810" y="101066"/>
                  </a:lnTo>
                  <a:lnTo>
                    <a:pt x="1100810" y="85826"/>
                  </a:lnTo>
                  <a:close/>
                </a:path>
                <a:path w="2966720" h="130175">
                  <a:moveTo>
                    <a:pt x="1140434" y="85826"/>
                  </a:moveTo>
                  <a:lnTo>
                    <a:pt x="1125181" y="85826"/>
                  </a:lnTo>
                  <a:lnTo>
                    <a:pt x="1125181" y="101066"/>
                  </a:lnTo>
                  <a:lnTo>
                    <a:pt x="1140434" y="101066"/>
                  </a:lnTo>
                  <a:lnTo>
                    <a:pt x="1140434" y="85826"/>
                  </a:lnTo>
                  <a:close/>
                </a:path>
                <a:path w="2966720" h="130175">
                  <a:moveTo>
                    <a:pt x="1180058" y="85826"/>
                  </a:moveTo>
                  <a:lnTo>
                    <a:pt x="1164818" y="85826"/>
                  </a:lnTo>
                  <a:lnTo>
                    <a:pt x="1164818" y="101066"/>
                  </a:lnTo>
                  <a:lnTo>
                    <a:pt x="1180058" y="101066"/>
                  </a:lnTo>
                  <a:lnTo>
                    <a:pt x="1180058" y="85826"/>
                  </a:lnTo>
                  <a:close/>
                </a:path>
                <a:path w="2966720" h="130175">
                  <a:moveTo>
                    <a:pt x="1219682" y="85826"/>
                  </a:moveTo>
                  <a:lnTo>
                    <a:pt x="1204442" y="85826"/>
                  </a:lnTo>
                  <a:lnTo>
                    <a:pt x="1204442" y="101066"/>
                  </a:lnTo>
                  <a:lnTo>
                    <a:pt x="1219682" y="101066"/>
                  </a:lnTo>
                  <a:lnTo>
                    <a:pt x="1219682" y="85826"/>
                  </a:lnTo>
                  <a:close/>
                </a:path>
                <a:path w="2966720" h="130175">
                  <a:moveTo>
                    <a:pt x="1259306" y="85826"/>
                  </a:moveTo>
                  <a:lnTo>
                    <a:pt x="1244066" y="85826"/>
                  </a:lnTo>
                  <a:lnTo>
                    <a:pt x="1244066" y="101066"/>
                  </a:lnTo>
                  <a:lnTo>
                    <a:pt x="1259306" y="101066"/>
                  </a:lnTo>
                  <a:lnTo>
                    <a:pt x="1259306" y="85826"/>
                  </a:lnTo>
                  <a:close/>
                </a:path>
                <a:path w="2966720" h="130175">
                  <a:moveTo>
                    <a:pt x="1298930" y="85826"/>
                  </a:moveTo>
                  <a:lnTo>
                    <a:pt x="1283690" y="85826"/>
                  </a:lnTo>
                  <a:lnTo>
                    <a:pt x="1283690" y="101066"/>
                  </a:lnTo>
                  <a:lnTo>
                    <a:pt x="1298930" y="101066"/>
                  </a:lnTo>
                  <a:lnTo>
                    <a:pt x="1298930" y="85826"/>
                  </a:lnTo>
                  <a:close/>
                </a:path>
                <a:path w="2966720" h="130175">
                  <a:moveTo>
                    <a:pt x="1338541" y="85826"/>
                  </a:moveTo>
                  <a:lnTo>
                    <a:pt x="1323314" y="85826"/>
                  </a:lnTo>
                  <a:lnTo>
                    <a:pt x="1323314" y="101066"/>
                  </a:lnTo>
                  <a:lnTo>
                    <a:pt x="1338541" y="101066"/>
                  </a:lnTo>
                  <a:lnTo>
                    <a:pt x="1338541" y="85826"/>
                  </a:lnTo>
                  <a:close/>
                </a:path>
                <a:path w="2966720" h="130175">
                  <a:moveTo>
                    <a:pt x="1378165" y="85826"/>
                  </a:moveTo>
                  <a:lnTo>
                    <a:pt x="1362938" y="85826"/>
                  </a:lnTo>
                  <a:lnTo>
                    <a:pt x="1362938" y="101066"/>
                  </a:lnTo>
                  <a:lnTo>
                    <a:pt x="1378165" y="101066"/>
                  </a:lnTo>
                  <a:lnTo>
                    <a:pt x="1378165" y="85826"/>
                  </a:lnTo>
                  <a:close/>
                </a:path>
                <a:path w="2966720" h="130175">
                  <a:moveTo>
                    <a:pt x="1417802" y="85826"/>
                  </a:moveTo>
                  <a:lnTo>
                    <a:pt x="1402549" y="85826"/>
                  </a:lnTo>
                  <a:lnTo>
                    <a:pt x="1402549" y="101066"/>
                  </a:lnTo>
                  <a:lnTo>
                    <a:pt x="1417802" y="101066"/>
                  </a:lnTo>
                  <a:lnTo>
                    <a:pt x="1417802" y="85826"/>
                  </a:lnTo>
                  <a:close/>
                </a:path>
                <a:path w="2966720" h="130175">
                  <a:moveTo>
                    <a:pt x="1457426" y="85826"/>
                  </a:moveTo>
                  <a:lnTo>
                    <a:pt x="1442173" y="85826"/>
                  </a:lnTo>
                  <a:lnTo>
                    <a:pt x="1442173" y="101066"/>
                  </a:lnTo>
                  <a:lnTo>
                    <a:pt x="1457426" y="101066"/>
                  </a:lnTo>
                  <a:lnTo>
                    <a:pt x="1457426" y="85826"/>
                  </a:lnTo>
                  <a:close/>
                </a:path>
                <a:path w="2966720" h="130175">
                  <a:moveTo>
                    <a:pt x="1497050" y="85826"/>
                  </a:moveTo>
                  <a:lnTo>
                    <a:pt x="1481810" y="85826"/>
                  </a:lnTo>
                  <a:lnTo>
                    <a:pt x="1481810" y="101066"/>
                  </a:lnTo>
                  <a:lnTo>
                    <a:pt x="1497050" y="101066"/>
                  </a:lnTo>
                  <a:lnTo>
                    <a:pt x="1497050" y="85826"/>
                  </a:lnTo>
                  <a:close/>
                </a:path>
                <a:path w="2966720" h="130175">
                  <a:moveTo>
                    <a:pt x="1536674" y="85826"/>
                  </a:moveTo>
                  <a:lnTo>
                    <a:pt x="1521434" y="85826"/>
                  </a:lnTo>
                  <a:lnTo>
                    <a:pt x="1521434" y="101066"/>
                  </a:lnTo>
                  <a:lnTo>
                    <a:pt x="1536674" y="101066"/>
                  </a:lnTo>
                  <a:lnTo>
                    <a:pt x="1536674" y="85826"/>
                  </a:lnTo>
                  <a:close/>
                </a:path>
                <a:path w="2966720" h="130175">
                  <a:moveTo>
                    <a:pt x="1576298" y="85826"/>
                  </a:moveTo>
                  <a:lnTo>
                    <a:pt x="1561058" y="85826"/>
                  </a:lnTo>
                  <a:lnTo>
                    <a:pt x="1561058" y="101066"/>
                  </a:lnTo>
                  <a:lnTo>
                    <a:pt x="1576298" y="101066"/>
                  </a:lnTo>
                  <a:lnTo>
                    <a:pt x="1576298" y="85826"/>
                  </a:lnTo>
                  <a:close/>
                </a:path>
                <a:path w="2966720" h="130175">
                  <a:moveTo>
                    <a:pt x="1615922" y="85826"/>
                  </a:moveTo>
                  <a:lnTo>
                    <a:pt x="1600682" y="85826"/>
                  </a:lnTo>
                  <a:lnTo>
                    <a:pt x="1600682" y="101066"/>
                  </a:lnTo>
                  <a:lnTo>
                    <a:pt x="1615922" y="101066"/>
                  </a:lnTo>
                  <a:lnTo>
                    <a:pt x="1615922" y="85826"/>
                  </a:lnTo>
                  <a:close/>
                </a:path>
                <a:path w="2966720" h="130175">
                  <a:moveTo>
                    <a:pt x="1655546" y="85826"/>
                  </a:moveTo>
                  <a:lnTo>
                    <a:pt x="1640306" y="85826"/>
                  </a:lnTo>
                  <a:lnTo>
                    <a:pt x="1640306" y="101066"/>
                  </a:lnTo>
                  <a:lnTo>
                    <a:pt x="1655546" y="101066"/>
                  </a:lnTo>
                  <a:lnTo>
                    <a:pt x="1655546" y="85826"/>
                  </a:lnTo>
                  <a:close/>
                </a:path>
                <a:path w="2966720" h="130175">
                  <a:moveTo>
                    <a:pt x="1696694" y="85826"/>
                  </a:moveTo>
                  <a:lnTo>
                    <a:pt x="1681441" y="85826"/>
                  </a:lnTo>
                  <a:lnTo>
                    <a:pt x="1681441" y="101066"/>
                  </a:lnTo>
                  <a:lnTo>
                    <a:pt x="1696694" y="101066"/>
                  </a:lnTo>
                  <a:lnTo>
                    <a:pt x="1696694" y="85826"/>
                  </a:lnTo>
                  <a:close/>
                </a:path>
                <a:path w="2966720" h="130175">
                  <a:moveTo>
                    <a:pt x="1736318" y="85826"/>
                  </a:moveTo>
                  <a:lnTo>
                    <a:pt x="1721065" y="85826"/>
                  </a:lnTo>
                  <a:lnTo>
                    <a:pt x="1721065" y="101066"/>
                  </a:lnTo>
                  <a:lnTo>
                    <a:pt x="1736318" y="101066"/>
                  </a:lnTo>
                  <a:lnTo>
                    <a:pt x="1736318" y="85826"/>
                  </a:lnTo>
                  <a:close/>
                </a:path>
                <a:path w="2966720" h="130175">
                  <a:moveTo>
                    <a:pt x="1775942" y="85826"/>
                  </a:moveTo>
                  <a:lnTo>
                    <a:pt x="1760702" y="85826"/>
                  </a:lnTo>
                  <a:lnTo>
                    <a:pt x="1760702" y="101066"/>
                  </a:lnTo>
                  <a:lnTo>
                    <a:pt x="1775942" y="101066"/>
                  </a:lnTo>
                  <a:lnTo>
                    <a:pt x="1775942" y="85826"/>
                  </a:lnTo>
                  <a:close/>
                </a:path>
                <a:path w="2966720" h="130175">
                  <a:moveTo>
                    <a:pt x="1815566" y="85826"/>
                  </a:moveTo>
                  <a:lnTo>
                    <a:pt x="1800326" y="85826"/>
                  </a:lnTo>
                  <a:lnTo>
                    <a:pt x="1800326" y="101066"/>
                  </a:lnTo>
                  <a:lnTo>
                    <a:pt x="1815566" y="101066"/>
                  </a:lnTo>
                  <a:lnTo>
                    <a:pt x="1815566" y="85826"/>
                  </a:lnTo>
                  <a:close/>
                </a:path>
                <a:path w="2966720" h="130175">
                  <a:moveTo>
                    <a:pt x="1855190" y="85826"/>
                  </a:moveTo>
                  <a:lnTo>
                    <a:pt x="1839950" y="85826"/>
                  </a:lnTo>
                  <a:lnTo>
                    <a:pt x="1839950" y="101066"/>
                  </a:lnTo>
                  <a:lnTo>
                    <a:pt x="1855190" y="101066"/>
                  </a:lnTo>
                  <a:lnTo>
                    <a:pt x="1855190" y="85826"/>
                  </a:lnTo>
                  <a:close/>
                </a:path>
                <a:path w="2966720" h="130175">
                  <a:moveTo>
                    <a:pt x="1894814" y="85826"/>
                  </a:moveTo>
                  <a:lnTo>
                    <a:pt x="1879574" y="85826"/>
                  </a:lnTo>
                  <a:lnTo>
                    <a:pt x="1879574" y="101066"/>
                  </a:lnTo>
                  <a:lnTo>
                    <a:pt x="1894814" y="101066"/>
                  </a:lnTo>
                  <a:lnTo>
                    <a:pt x="1894814" y="85826"/>
                  </a:lnTo>
                  <a:close/>
                </a:path>
                <a:path w="2966720" h="130175">
                  <a:moveTo>
                    <a:pt x="1934438" y="85826"/>
                  </a:moveTo>
                  <a:lnTo>
                    <a:pt x="1919198" y="85826"/>
                  </a:lnTo>
                  <a:lnTo>
                    <a:pt x="1919198" y="101066"/>
                  </a:lnTo>
                  <a:lnTo>
                    <a:pt x="1934438" y="101066"/>
                  </a:lnTo>
                  <a:lnTo>
                    <a:pt x="1934438" y="85826"/>
                  </a:lnTo>
                  <a:close/>
                </a:path>
                <a:path w="2966720" h="130175">
                  <a:moveTo>
                    <a:pt x="1974049" y="85826"/>
                  </a:moveTo>
                  <a:lnTo>
                    <a:pt x="1958822" y="85826"/>
                  </a:lnTo>
                  <a:lnTo>
                    <a:pt x="1958822" y="101066"/>
                  </a:lnTo>
                  <a:lnTo>
                    <a:pt x="1974049" y="101066"/>
                  </a:lnTo>
                  <a:lnTo>
                    <a:pt x="1974049" y="85826"/>
                  </a:lnTo>
                  <a:close/>
                </a:path>
                <a:path w="2966720" h="130175">
                  <a:moveTo>
                    <a:pt x="2013686" y="85826"/>
                  </a:moveTo>
                  <a:lnTo>
                    <a:pt x="1998446" y="85826"/>
                  </a:lnTo>
                  <a:lnTo>
                    <a:pt x="1998446" y="101066"/>
                  </a:lnTo>
                  <a:lnTo>
                    <a:pt x="2013686" y="101066"/>
                  </a:lnTo>
                  <a:lnTo>
                    <a:pt x="2013686" y="85826"/>
                  </a:lnTo>
                  <a:close/>
                </a:path>
                <a:path w="2966720" h="130175">
                  <a:moveTo>
                    <a:pt x="2053310" y="85826"/>
                  </a:moveTo>
                  <a:lnTo>
                    <a:pt x="2038057" y="85826"/>
                  </a:lnTo>
                  <a:lnTo>
                    <a:pt x="2038057" y="101066"/>
                  </a:lnTo>
                  <a:lnTo>
                    <a:pt x="2053310" y="101066"/>
                  </a:lnTo>
                  <a:lnTo>
                    <a:pt x="2053310" y="85826"/>
                  </a:lnTo>
                  <a:close/>
                </a:path>
                <a:path w="2966720" h="130175">
                  <a:moveTo>
                    <a:pt x="2092934" y="85826"/>
                  </a:moveTo>
                  <a:lnTo>
                    <a:pt x="2077694" y="85826"/>
                  </a:lnTo>
                  <a:lnTo>
                    <a:pt x="2077694" y="101066"/>
                  </a:lnTo>
                  <a:lnTo>
                    <a:pt x="2092934" y="101066"/>
                  </a:lnTo>
                  <a:lnTo>
                    <a:pt x="2092934" y="85826"/>
                  </a:lnTo>
                  <a:close/>
                </a:path>
                <a:path w="2966720" h="130175">
                  <a:moveTo>
                    <a:pt x="2132558" y="85826"/>
                  </a:moveTo>
                  <a:lnTo>
                    <a:pt x="2117318" y="85826"/>
                  </a:lnTo>
                  <a:lnTo>
                    <a:pt x="2117318" y="101066"/>
                  </a:lnTo>
                  <a:lnTo>
                    <a:pt x="2132558" y="101066"/>
                  </a:lnTo>
                  <a:lnTo>
                    <a:pt x="2132558" y="85826"/>
                  </a:lnTo>
                  <a:close/>
                </a:path>
                <a:path w="2966720" h="130175">
                  <a:moveTo>
                    <a:pt x="2172182" y="85826"/>
                  </a:moveTo>
                  <a:lnTo>
                    <a:pt x="2156942" y="85826"/>
                  </a:lnTo>
                  <a:lnTo>
                    <a:pt x="2156942" y="101066"/>
                  </a:lnTo>
                  <a:lnTo>
                    <a:pt x="2172182" y="101066"/>
                  </a:lnTo>
                  <a:lnTo>
                    <a:pt x="2172182" y="85826"/>
                  </a:lnTo>
                  <a:close/>
                </a:path>
                <a:path w="2966720" h="130175">
                  <a:moveTo>
                    <a:pt x="2211806" y="85826"/>
                  </a:moveTo>
                  <a:lnTo>
                    <a:pt x="2196566" y="85826"/>
                  </a:lnTo>
                  <a:lnTo>
                    <a:pt x="2196566" y="101066"/>
                  </a:lnTo>
                  <a:lnTo>
                    <a:pt x="2211806" y="101066"/>
                  </a:lnTo>
                  <a:lnTo>
                    <a:pt x="2211806" y="85826"/>
                  </a:lnTo>
                  <a:close/>
                </a:path>
                <a:path w="2966720" h="130175">
                  <a:moveTo>
                    <a:pt x="2251430" y="85826"/>
                  </a:moveTo>
                  <a:lnTo>
                    <a:pt x="2236190" y="85826"/>
                  </a:lnTo>
                  <a:lnTo>
                    <a:pt x="2236190" y="101066"/>
                  </a:lnTo>
                  <a:lnTo>
                    <a:pt x="2251430" y="101066"/>
                  </a:lnTo>
                  <a:lnTo>
                    <a:pt x="2251430" y="85826"/>
                  </a:lnTo>
                  <a:close/>
                </a:path>
                <a:path w="2966720" h="130175">
                  <a:moveTo>
                    <a:pt x="2291042" y="85826"/>
                  </a:moveTo>
                  <a:lnTo>
                    <a:pt x="2275814" y="85826"/>
                  </a:lnTo>
                  <a:lnTo>
                    <a:pt x="2275814" y="101066"/>
                  </a:lnTo>
                  <a:lnTo>
                    <a:pt x="2291042" y="101066"/>
                  </a:lnTo>
                  <a:lnTo>
                    <a:pt x="2291042" y="85826"/>
                  </a:lnTo>
                  <a:close/>
                </a:path>
                <a:path w="2966720" h="130175">
                  <a:moveTo>
                    <a:pt x="2330678" y="85826"/>
                  </a:moveTo>
                  <a:lnTo>
                    <a:pt x="2315438" y="85826"/>
                  </a:lnTo>
                  <a:lnTo>
                    <a:pt x="2315438" y="101066"/>
                  </a:lnTo>
                  <a:lnTo>
                    <a:pt x="2330678" y="101066"/>
                  </a:lnTo>
                  <a:lnTo>
                    <a:pt x="2330678" y="85826"/>
                  </a:lnTo>
                  <a:close/>
                </a:path>
                <a:path w="2966720" h="130175">
                  <a:moveTo>
                    <a:pt x="2370302" y="85826"/>
                  </a:moveTo>
                  <a:lnTo>
                    <a:pt x="2355050" y="85826"/>
                  </a:lnTo>
                  <a:lnTo>
                    <a:pt x="2355050" y="101066"/>
                  </a:lnTo>
                  <a:lnTo>
                    <a:pt x="2370302" y="101066"/>
                  </a:lnTo>
                  <a:lnTo>
                    <a:pt x="2370302" y="85826"/>
                  </a:lnTo>
                  <a:close/>
                </a:path>
                <a:path w="2966720" h="130175">
                  <a:moveTo>
                    <a:pt x="2409926" y="85826"/>
                  </a:moveTo>
                  <a:lnTo>
                    <a:pt x="2394686" y="85826"/>
                  </a:lnTo>
                  <a:lnTo>
                    <a:pt x="2394686" y="101066"/>
                  </a:lnTo>
                  <a:lnTo>
                    <a:pt x="2409926" y="101066"/>
                  </a:lnTo>
                  <a:lnTo>
                    <a:pt x="2409926" y="85826"/>
                  </a:lnTo>
                  <a:close/>
                </a:path>
                <a:path w="2966720" h="130175">
                  <a:moveTo>
                    <a:pt x="2449550" y="85826"/>
                  </a:moveTo>
                  <a:lnTo>
                    <a:pt x="2434310" y="85826"/>
                  </a:lnTo>
                  <a:lnTo>
                    <a:pt x="2434310" y="101066"/>
                  </a:lnTo>
                  <a:lnTo>
                    <a:pt x="2449550" y="101066"/>
                  </a:lnTo>
                  <a:lnTo>
                    <a:pt x="2449550" y="85826"/>
                  </a:lnTo>
                  <a:close/>
                </a:path>
                <a:path w="2966720" h="130175">
                  <a:moveTo>
                    <a:pt x="2489174" y="85826"/>
                  </a:moveTo>
                  <a:lnTo>
                    <a:pt x="2473934" y="85826"/>
                  </a:lnTo>
                  <a:lnTo>
                    <a:pt x="2473934" y="101066"/>
                  </a:lnTo>
                  <a:lnTo>
                    <a:pt x="2489174" y="101066"/>
                  </a:lnTo>
                  <a:lnTo>
                    <a:pt x="2489174" y="85826"/>
                  </a:lnTo>
                  <a:close/>
                </a:path>
                <a:path w="2966720" h="130175">
                  <a:moveTo>
                    <a:pt x="2528798" y="85826"/>
                  </a:moveTo>
                  <a:lnTo>
                    <a:pt x="2513558" y="85826"/>
                  </a:lnTo>
                  <a:lnTo>
                    <a:pt x="2513558" y="101066"/>
                  </a:lnTo>
                  <a:lnTo>
                    <a:pt x="2528798" y="101066"/>
                  </a:lnTo>
                  <a:lnTo>
                    <a:pt x="2528798" y="85826"/>
                  </a:lnTo>
                  <a:close/>
                </a:path>
                <a:path w="2966720" h="130175">
                  <a:moveTo>
                    <a:pt x="2568422" y="85826"/>
                  </a:moveTo>
                  <a:lnTo>
                    <a:pt x="2553182" y="85826"/>
                  </a:lnTo>
                  <a:lnTo>
                    <a:pt x="2553182" y="101066"/>
                  </a:lnTo>
                  <a:lnTo>
                    <a:pt x="2568422" y="101066"/>
                  </a:lnTo>
                  <a:lnTo>
                    <a:pt x="2568422" y="85826"/>
                  </a:lnTo>
                  <a:close/>
                </a:path>
                <a:path w="2966720" h="130175">
                  <a:moveTo>
                    <a:pt x="2609570" y="85826"/>
                  </a:moveTo>
                  <a:lnTo>
                    <a:pt x="2592806" y="85826"/>
                  </a:lnTo>
                  <a:lnTo>
                    <a:pt x="2592806" y="101066"/>
                  </a:lnTo>
                  <a:lnTo>
                    <a:pt x="2609570" y="101066"/>
                  </a:lnTo>
                  <a:lnTo>
                    <a:pt x="2609570" y="85826"/>
                  </a:lnTo>
                  <a:close/>
                </a:path>
                <a:path w="2966720" h="130175">
                  <a:moveTo>
                    <a:pt x="2649194" y="85826"/>
                  </a:moveTo>
                  <a:lnTo>
                    <a:pt x="2633942" y="85826"/>
                  </a:lnTo>
                  <a:lnTo>
                    <a:pt x="2633942" y="101066"/>
                  </a:lnTo>
                  <a:lnTo>
                    <a:pt x="2649194" y="101066"/>
                  </a:lnTo>
                  <a:lnTo>
                    <a:pt x="2649194" y="85826"/>
                  </a:lnTo>
                  <a:close/>
                </a:path>
                <a:path w="2966720" h="130175">
                  <a:moveTo>
                    <a:pt x="2688818" y="85826"/>
                  </a:moveTo>
                  <a:lnTo>
                    <a:pt x="2673578" y="85826"/>
                  </a:lnTo>
                  <a:lnTo>
                    <a:pt x="2673578" y="101066"/>
                  </a:lnTo>
                  <a:lnTo>
                    <a:pt x="2688818" y="101066"/>
                  </a:lnTo>
                  <a:lnTo>
                    <a:pt x="2688818" y="85826"/>
                  </a:lnTo>
                  <a:close/>
                </a:path>
                <a:path w="2966720" h="130175">
                  <a:moveTo>
                    <a:pt x="2728442" y="85826"/>
                  </a:moveTo>
                  <a:lnTo>
                    <a:pt x="2713202" y="85826"/>
                  </a:lnTo>
                  <a:lnTo>
                    <a:pt x="2713202" y="101066"/>
                  </a:lnTo>
                  <a:lnTo>
                    <a:pt x="2728442" y="101066"/>
                  </a:lnTo>
                  <a:lnTo>
                    <a:pt x="2728442" y="85826"/>
                  </a:lnTo>
                  <a:close/>
                </a:path>
                <a:path w="2966720" h="130175">
                  <a:moveTo>
                    <a:pt x="2768066" y="85826"/>
                  </a:moveTo>
                  <a:lnTo>
                    <a:pt x="2752826" y="85826"/>
                  </a:lnTo>
                  <a:lnTo>
                    <a:pt x="2752826" y="101066"/>
                  </a:lnTo>
                  <a:lnTo>
                    <a:pt x="2768066" y="101066"/>
                  </a:lnTo>
                  <a:lnTo>
                    <a:pt x="2768066" y="85826"/>
                  </a:lnTo>
                  <a:close/>
                </a:path>
                <a:path w="2966720" h="130175">
                  <a:moveTo>
                    <a:pt x="2807690" y="85826"/>
                  </a:moveTo>
                  <a:lnTo>
                    <a:pt x="2792450" y="85826"/>
                  </a:lnTo>
                  <a:lnTo>
                    <a:pt x="2792450" y="101066"/>
                  </a:lnTo>
                  <a:lnTo>
                    <a:pt x="2807690" y="101066"/>
                  </a:lnTo>
                  <a:lnTo>
                    <a:pt x="2807690" y="85826"/>
                  </a:lnTo>
                  <a:close/>
                </a:path>
                <a:path w="2966720" h="130175">
                  <a:moveTo>
                    <a:pt x="2847314" y="85826"/>
                  </a:moveTo>
                  <a:lnTo>
                    <a:pt x="2832074" y="85826"/>
                  </a:lnTo>
                  <a:lnTo>
                    <a:pt x="2832074" y="101066"/>
                  </a:lnTo>
                  <a:lnTo>
                    <a:pt x="2847314" y="101066"/>
                  </a:lnTo>
                  <a:lnTo>
                    <a:pt x="2847314" y="85826"/>
                  </a:lnTo>
                  <a:close/>
                </a:path>
                <a:path w="2966720" h="130175">
                  <a:moveTo>
                    <a:pt x="2886938" y="85826"/>
                  </a:moveTo>
                  <a:lnTo>
                    <a:pt x="2871698" y="85826"/>
                  </a:lnTo>
                  <a:lnTo>
                    <a:pt x="2871698" y="101066"/>
                  </a:lnTo>
                  <a:lnTo>
                    <a:pt x="2886938" y="101066"/>
                  </a:lnTo>
                  <a:lnTo>
                    <a:pt x="2886938" y="85826"/>
                  </a:lnTo>
                  <a:close/>
                </a:path>
                <a:path w="2966720" h="130175">
                  <a:moveTo>
                    <a:pt x="2926562" y="85826"/>
                  </a:moveTo>
                  <a:lnTo>
                    <a:pt x="2911322" y="85826"/>
                  </a:lnTo>
                  <a:lnTo>
                    <a:pt x="2911322" y="101066"/>
                  </a:lnTo>
                  <a:lnTo>
                    <a:pt x="2926562" y="101066"/>
                  </a:lnTo>
                  <a:lnTo>
                    <a:pt x="2926562" y="85826"/>
                  </a:lnTo>
                  <a:close/>
                </a:path>
                <a:path w="2966720" h="130175">
                  <a:moveTo>
                    <a:pt x="2966186" y="85826"/>
                  </a:moveTo>
                  <a:lnTo>
                    <a:pt x="2950946" y="85826"/>
                  </a:lnTo>
                  <a:lnTo>
                    <a:pt x="2950946" y="101066"/>
                  </a:lnTo>
                  <a:lnTo>
                    <a:pt x="2966186" y="101066"/>
                  </a:lnTo>
                  <a:lnTo>
                    <a:pt x="2966186" y="85826"/>
                  </a:lnTo>
                  <a:close/>
                </a:path>
              </a:pathLst>
            </a:custGeom>
            <a:solidFill>
              <a:srgbClr val="000000"/>
            </a:solidFill>
          </p:spPr>
          <p:txBody>
            <a:bodyPr wrap="square" lIns="0" tIns="0" rIns="0" bIns="0" rtlCol="0"/>
            <a:lstStyle/>
            <a:p>
              <a:endParaRPr/>
            </a:p>
          </p:txBody>
        </p:sp>
        <p:sp>
          <p:nvSpPr>
            <p:cNvPr id="194" name="object 194"/>
            <p:cNvSpPr/>
            <p:nvPr/>
          </p:nvSpPr>
          <p:spPr>
            <a:xfrm>
              <a:off x="4616196" y="7241577"/>
              <a:ext cx="2032000" cy="102870"/>
            </a:xfrm>
            <a:custGeom>
              <a:avLst/>
              <a:gdLst/>
              <a:ahLst/>
              <a:cxnLst/>
              <a:rect l="l" t="t" r="r" b="b"/>
              <a:pathLst>
                <a:path w="2032000" h="102870">
                  <a:moveTo>
                    <a:pt x="15240" y="87350"/>
                  </a:moveTo>
                  <a:lnTo>
                    <a:pt x="0" y="87350"/>
                  </a:lnTo>
                  <a:lnTo>
                    <a:pt x="0" y="102590"/>
                  </a:lnTo>
                  <a:lnTo>
                    <a:pt x="15240" y="102590"/>
                  </a:lnTo>
                  <a:lnTo>
                    <a:pt x="15240" y="87350"/>
                  </a:lnTo>
                  <a:close/>
                </a:path>
                <a:path w="2032000" h="102870">
                  <a:moveTo>
                    <a:pt x="54864" y="87350"/>
                  </a:moveTo>
                  <a:lnTo>
                    <a:pt x="39624" y="87350"/>
                  </a:lnTo>
                  <a:lnTo>
                    <a:pt x="39624" y="102590"/>
                  </a:lnTo>
                  <a:lnTo>
                    <a:pt x="54864" y="102590"/>
                  </a:lnTo>
                  <a:lnTo>
                    <a:pt x="54864" y="87350"/>
                  </a:lnTo>
                  <a:close/>
                </a:path>
                <a:path w="2032000" h="102870">
                  <a:moveTo>
                    <a:pt x="94488" y="87350"/>
                  </a:moveTo>
                  <a:lnTo>
                    <a:pt x="79248" y="87350"/>
                  </a:lnTo>
                  <a:lnTo>
                    <a:pt x="79248" y="102590"/>
                  </a:lnTo>
                  <a:lnTo>
                    <a:pt x="94488" y="102590"/>
                  </a:lnTo>
                  <a:lnTo>
                    <a:pt x="94488" y="87350"/>
                  </a:lnTo>
                  <a:close/>
                </a:path>
                <a:path w="2032000" h="102870">
                  <a:moveTo>
                    <a:pt x="134112" y="87350"/>
                  </a:moveTo>
                  <a:lnTo>
                    <a:pt x="118872" y="87350"/>
                  </a:lnTo>
                  <a:lnTo>
                    <a:pt x="118872" y="102590"/>
                  </a:lnTo>
                  <a:lnTo>
                    <a:pt x="134112" y="102590"/>
                  </a:lnTo>
                  <a:lnTo>
                    <a:pt x="134112" y="87350"/>
                  </a:lnTo>
                  <a:close/>
                </a:path>
                <a:path w="2032000" h="102870">
                  <a:moveTo>
                    <a:pt x="173736" y="87350"/>
                  </a:moveTo>
                  <a:lnTo>
                    <a:pt x="158496" y="87350"/>
                  </a:lnTo>
                  <a:lnTo>
                    <a:pt x="158496" y="102590"/>
                  </a:lnTo>
                  <a:lnTo>
                    <a:pt x="173736" y="102590"/>
                  </a:lnTo>
                  <a:lnTo>
                    <a:pt x="173736" y="87350"/>
                  </a:lnTo>
                  <a:close/>
                </a:path>
                <a:path w="2032000" h="102870">
                  <a:moveTo>
                    <a:pt x="213360" y="87350"/>
                  </a:moveTo>
                  <a:lnTo>
                    <a:pt x="198120" y="87350"/>
                  </a:lnTo>
                  <a:lnTo>
                    <a:pt x="198120" y="102590"/>
                  </a:lnTo>
                  <a:lnTo>
                    <a:pt x="213360" y="102590"/>
                  </a:lnTo>
                  <a:lnTo>
                    <a:pt x="213360" y="87350"/>
                  </a:lnTo>
                  <a:close/>
                </a:path>
                <a:path w="2032000" h="102870">
                  <a:moveTo>
                    <a:pt x="252984" y="87350"/>
                  </a:moveTo>
                  <a:lnTo>
                    <a:pt x="237744" y="87350"/>
                  </a:lnTo>
                  <a:lnTo>
                    <a:pt x="237744" y="102590"/>
                  </a:lnTo>
                  <a:lnTo>
                    <a:pt x="252984" y="102590"/>
                  </a:lnTo>
                  <a:lnTo>
                    <a:pt x="252984" y="87350"/>
                  </a:lnTo>
                  <a:close/>
                </a:path>
                <a:path w="2032000" h="102870">
                  <a:moveTo>
                    <a:pt x="294132" y="87350"/>
                  </a:moveTo>
                  <a:lnTo>
                    <a:pt x="278879" y="87350"/>
                  </a:lnTo>
                  <a:lnTo>
                    <a:pt x="278879" y="102590"/>
                  </a:lnTo>
                  <a:lnTo>
                    <a:pt x="294132" y="102590"/>
                  </a:lnTo>
                  <a:lnTo>
                    <a:pt x="294132" y="87350"/>
                  </a:lnTo>
                  <a:close/>
                </a:path>
                <a:path w="2032000" h="102870">
                  <a:moveTo>
                    <a:pt x="333756" y="87350"/>
                  </a:moveTo>
                  <a:lnTo>
                    <a:pt x="318516" y="87350"/>
                  </a:lnTo>
                  <a:lnTo>
                    <a:pt x="318516" y="102590"/>
                  </a:lnTo>
                  <a:lnTo>
                    <a:pt x="333756" y="102590"/>
                  </a:lnTo>
                  <a:lnTo>
                    <a:pt x="333756" y="87350"/>
                  </a:lnTo>
                  <a:close/>
                </a:path>
                <a:path w="2032000" h="102870">
                  <a:moveTo>
                    <a:pt x="373380" y="87350"/>
                  </a:moveTo>
                  <a:lnTo>
                    <a:pt x="358140" y="87350"/>
                  </a:lnTo>
                  <a:lnTo>
                    <a:pt x="358140" y="102590"/>
                  </a:lnTo>
                  <a:lnTo>
                    <a:pt x="373380" y="102590"/>
                  </a:lnTo>
                  <a:lnTo>
                    <a:pt x="373380" y="87350"/>
                  </a:lnTo>
                  <a:close/>
                </a:path>
                <a:path w="2032000" h="102870">
                  <a:moveTo>
                    <a:pt x="413004" y="87350"/>
                  </a:moveTo>
                  <a:lnTo>
                    <a:pt x="397764" y="87350"/>
                  </a:lnTo>
                  <a:lnTo>
                    <a:pt x="397764" y="102590"/>
                  </a:lnTo>
                  <a:lnTo>
                    <a:pt x="413004" y="102590"/>
                  </a:lnTo>
                  <a:lnTo>
                    <a:pt x="413004" y="87350"/>
                  </a:lnTo>
                  <a:close/>
                </a:path>
                <a:path w="2032000" h="102870">
                  <a:moveTo>
                    <a:pt x="452615" y="87350"/>
                  </a:moveTo>
                  <a:lnTo>
                    <a:pt x="437388" y="87350"/>
                  </a:lnTo>
                  <a:lnTo>
                    <a:pt x="437388" y="102590"/>
                  </a:lnTo>
                  <a:lnTo>
                    <a:pt x="452615" y="102590"/>
                  </a:lnTo>
                  <a:lnTo>
                    <a:pt x="452615" y="87350"/>
                  </a:lnTo>
                  <a:close/>
                </a:path>
                <a:path w="2032000" h="102870">
                  <a:moveTo>
                    <a:pt x="492252" y="87350"/>
                  </a:moveTo>
                  <a:lnTo>
                    <a:pt x="476999" y="87350"/>
                  </a:lnTo>
                  <a:lnTo>
                    <a:pt x="476999" y="102590"/>
                  </a:lnTo>
                  <a:lnTo>
                    <a:pt x="492252" y="102590"/>
                  </a:lnTo>
                  <a:lnTo>
                    <a:pt x="492252" y="87350"/>
                  </a:lnTo>
                  <a:close/>
                </a:path>
                <a:path w="2032000" h="102870">
                  <a:moveTo>
                    <a:pt x="531863" y="87350"/>
                  </a:moveTo>
                  <a:lnTo>
                    <a:pt x="516636" y="87350"/>
                  </a:lnTo>
                  <a:lnTo>
                    <a:pt x="516636" y="102590"/>
                  </a:lnTo>
                  <a:lnTo>
                    <a:pt x="531863" y="102590"/>
                  </a:lnTo>
                  <a:lnTo>
                    <a:pt x="531863" y="87350"/>
                  </a:lnTo>
                  <a:close/>
                </a:path>
                <a:path w="2032000" h="102870">
                  <a:moveTo>
                    <a:pt x="571500" y="87350"/>
                  </a:moveTo>
                  <a:lnTo>
                    <a:pt x="556247" y="87350"/>
                  </a:lnTo>
                  <a:lnTo>
                    <a:pt x="556247" y="102590"/>
                  </a:lnTo>
                  <a:lnTo>
                    <a:pt x="571500" y="102590"/>
                  </a:lnTo>
                  <a:lnTo>
                    <a:pt x="571500" y="87350"/>
                  </a:lnTo>
                  <a:close/>
                </a:path>
                <a:path w="2032000" h="102870">
                  <a:moveTo>
                    <a:pt x="612648" y="87350"/>
                  </a:moveTo>
                  <a:lnTo>
                    <a:pt x="597408" y="87350"/>
                  </a:lnTo>
                  <a:lnTo>
                    <a:pt x="597408" y="102590"/>
                  </a:lnTo>
                  <a:lnTo>
                    <a:pt x="612648" y="102590"/>
                  </a:lnTo>
                  <a:lnTo>
                    <a:pt x="612648" y="87350"/>
                  </a:lnTo>
                  <a:close/>
                </a:path>
                <a:path w="2032000" h="102870">
                  <a:moveTo>
                    <a:pt x="652272" y="87350"/>
                  </a:moveTo>
                  <a:lnTo>
                    <a:pt x="637032" y="87350"/>
                  </a:lnTo>
                  <a:lnTo>
                    <a:pt x="637032" y="102590"/>
                  </a:lnTo>
                  <a:lnTo>
                    <a:pt x="652272" y="102590"/>
                  </a:lnTo>
                  <a:lnTo>
                    <a:pt x="652272" y="87350"/>
                  </a:lnTo>
                  <a:close/>
                </a:path>
                <a:path w="2032000" h="102870">
                  <a:moveTo>
                    <a:pt x="691896" y="87350"/>
                  </a:moveTo>
                  <a:lnTo>
                    <a:pt x="676656" y="87350"/>
                  </a:lnTo>
                  <a:lnTo>
                    <a:pt x="676656" y="102590"/>
                  </a:lnTo>
                  <a:lnTo>
                    <a:pt x="691896" y="102590"/>
                  </a:lnTo>
                  <a:lnTo>
                    <a:pt x="691896" y="87350"/>
                  </a:lnTo>
                  <a:close/>
                </a:path>
                <a:path w="2032000" h="102870">
                  <a:moveTo>
                    <a:pt x="731520" y="87350"/>
                  </a:moveTo>
                  <a:lnTo>
                    <a:pt x="716280" y="87350"/>
                  </a:lnTo>
                  <a:lnTo>
                    <a:pt x="716280" y="102590"/>
                  </a:lnTo>
                  <a:lnTo>
                    <a:pt x="731520" y="102590"/>
                  </a:lnTo>
                  <a:lnTo>
                    <a:pt x="731520" y="87350"/>
                  </a:lnTo>
                  <a:close/>
                </a:path>
                <a:path w="2032000" h="102870">
                  <a:moveTo>
                    <a:pt x="771131" y="87350"/>
                  </a:moveTo>
                  <a:lnTo>
                    <a:pt x="755904" y="87350"/>
                  </a:lnTo>
                  <a:lnTo>
                    <a:pt x="755904" y="102590"/>
                  </a:lnTo>
                  <a:lnTo>
                    <a:pt x="771131" y="102590"/>
                  </a:lnTo>
                  <a:lnTo>
                    <a:pt x="771131" y="87350"/>
                  </a:lnTo>
                  <a:close/>
                </a:path>
                <a:path w="2032000" h="102870">
                  <a:moveTo>
                    <a:pt x="810768" y="87350"/>
                  </a:moveTo>
                  <a:lnTo>
                    <a:pt x="795515" y="87350"/>
                  </a:lnTo>
                  <a:lnTo>
                    <a:pt x="795515" y="102590"/>
                  </a:lnTo>
                  <a:lnTo>
                    <a:pt x="810768" y="102590"/>
                  </a:lnTo>
                  <a:lnTo>
                    <a:pt x="810768" y="87350"/>
                  </a:lnTo>
                  <a:close/>
                </a:path>
                <a:path w="2032000" h="102870">
                  <a:moveTo>
                    <a:pt x="850392" y="87350"/>
                  </a:moveTo>
                  <a:lnTo>
                    <a:pt x="835152" y="87350"/>
                  </a:lnTo>
                  <a:lnTo>
                    <a:pt x="835152" y="102590"/>
                  </a:lnTo>
                  <a:lnTo>
                    <a:pt x="850392" y="102590"/>
                  </a:lnTo>
                  <a:lnTo>
                    <a:pt x="850392" y="87350"/>
                  </a:lnTo>
                  <a:close/>
                </a:path>
                <a:path w="2032000" h="102870">
                  <a:moveTo>
                    <a:pt x="890016" y="87350"/>
                  </a:moveTo>
                  <a:lnTo>
                    <a:pt x="874763" y="87350"/>
                  </a:lnTo>
                  <a:lnTo>
                    <a:pt x="874763" y="102590"/>
                  </a:lnTo>
                  <a:lnTo>
                    <a:pt x="890016" y="102590"/>
                  </a:lnTo>
                  <a:lnTo>
                    <a:pt x="890016" y="87350"/>
                  </a:lnTo>
                  <a:close/>
                </a:path>
                <a:path w="2032000" h="102870">
                  <a:moveTo>
                    <a:pt x="929640" y="87350"/>
                  </a:moveTo>
                  <a:lnTo>
                    <a:pt x="914400" y="87350"/>
                  </a:lnTo>
                  <a:lnTo>
                    <a:pt x="914400" y="102590"/>
                  </a:lnTo>
                  <a:lnTo>
                    <a:pt x="929640" y="102590"/>
                  </a:lnTo>
                  <a:lnTo>
                    <a:pt x="929640" y="87350"/>
                  </a:lnTo>
                  <a:close/>
                </a:path>
                <a:path w="2032000" h="102870">
                  <a:moveTo>
                    <a:pt x="969264" y="87350"/>
                  </a:moveTo>
                  <a:lnTo>
                    <a:pt x="954024" y="87350"/>
                  </a:lnTo>
                  <a:lnTo>
                    <a:pt x="954024" y="102590"/>
                  </a:lnTo>
                  <a:lnTo>
                    <a:pt x="969264" y="102590"/>
                  </a:lnTo>
                  <a:lnTo>
                    <a:pt x="969264" y="87350"/>
                  </a:lnTo>
                  <a:close/>
                </a:path>
                <a:path w="2032000" h="102870">
                  <a:moveTo>
                    <a:pt x="1008888" y="87350"/>
                  </a:moveTo>
                  <a:lnTo>
                    <a:pt x="993648" y="87350"/>
                  </a:lnTo>
                  <a:lnTo>
                    <a:pt x="993648" y="102590"/>
                  </a:lnTo>
                  <a:lnTo>
                    <a:pt x="1008888" y="102590"/>
                  </a:lnTo>
                  <a:lnTo>
                    <a:pt x="1008888" y="87350"/>
                  </a:lnTo>
                  <a:close/>
                </a:path>
                <a:path w="2032000" h="102870">
                  <a:moveTo>
                    <a:pt x="1048499" y="87350"/>
                  </a:moveTo>
                  <a:lnTo>
                    <a:pt x="1033272" y="87350"/>
                  </a:lnTo>
                  <a:lnTo>
                    <a:pt x="1033272" y="102590"/>
                  </a:lnTo>
                  <a:lnTo>
                    <a:pt x="1048499" y="102590"/>
                  </a:lnTo>
                  <a:lnTo>
                    <a:pt x="1048499" y="87350"/>
                  </a:lnTo>
                  <a:close/>
                </a:path>
                <a:path w="2032000" h="102870">
                  <a:moveTo>
                    <a:pt x="1088136" y="87350"/>
                  </a:moveTo>
                  <a:lnTo>
                    <a:pt x="1072896" y="87350"/>
                  </a:lnTo>
                  <a:lnTo>
                    <a:pt x="1072896" y="102590"/>
                  </a:lnTo>
                  <a:lnTo>
                    <a:pt x="1088136" y="102590"/>
                  </a:lnTo>
                  <a:lnTo>
                    <a:pt x="1088136" y="87350"/>
                  </a:lnTo>
                  <a:close/>
                </a:path>
                <a:path w="2032000" h="102870">
                  <a:moveTo>
                    <a:pt x="1127747" y="87350"/>
                  </a:moveTo>
                  <a:lnTo>
                    <a:pt x="1112520" y="87350"/>
                  </a:lnTo>
                  <a:lnTo>
                    <a:pt x="1112520" y="102590"/>
                  </a:lnTo>
                  <a:lnTo>
                    <a:pt x="1127747" y="102590"/>
                  </a:lnTo>
                  <a:lnTo>
                    <a:pt x="1127747" y="87350"/>
                  </a:lnTo>
                  <a:close/>
                </a:path>
                <a:path w="2032000" h="102870">
                  <a:moveTo>
                    <a:pt x="1167384" y="87350"/>
                  </a:moveTo>
                  <a:lnTo>
                    <a:pt x="1152131" y="87350"/>
                  </a:lnTo>
                  <a:lnTo>
                    <a:pt x="1152131" y="102590"/>
                  </a:lnTo>
                  <a:lnTo>
                    <a:pt x="1167384" y="102590"/>
                  </a:lnTo>
                  <a:lnTo>
                    <a:pt x="1167384" y="87350"/>
                  </a:lnTo>
                  <a:close/>
                </a:path>
                <a:path w="2032000" h="102870">
                  <a:moveTo>
                    <a:pt x="1207008" y="87350"/>
                  </a:moveTo>
                  <a:lnTo>
                    <a:pt x="1191768" y="87350"/>
                  </a:lnTo>
                  <a:lnTo>
                    <a:pt x="1191768" y="102590"/>
                  </a:lnTo>
                  <a:lnTo>
                    <a:pt x="1207008" y="102590"/>
                  </a:lnTo>
                  <a:lnTo>
                    <a:pt x="1207008" y="87350"/>
                  </a:lnTo>
                  <a:close/>
                </a:path>
                <a:path w="2032000" h="102870">
                  <a:moveTo>
                    <a:pt x="1246632" y="87350"/>
                  </a:moveTo>
                  <a:lnTo>
                    <a:pt x="1231392" y="87350"/>
                  </a:lnTo>
                  <a:lnTo>
                    <a:pt x="1231392" y="102590"/>
                  </a:lnTo>
                  <a:lnTo>
                    <a:pt x="1246632" y="102590"/>
                  </a:lnTo>
                  <a:lnTo>
                    <a:pt x="1246632" y="87350"/>
                  </a:lnTo>
                  <a:close/>
                </a:path>
                <a:path w="2032000" h="102870">
                  <a:moveTo>
                    <a:pt x="1286256" y="87350"/>
                  </a:moveTo>
                  <a:lnTo>
                    <a:pt x="1271016" y="87350"/>
                  </a:lnTo>
                  <a:lnTo>
                    <a:pt x="1271016" y="102590"/>
                  </a:lnTo>
                  <a:lnTo>
                    <a:pt x="1286256" y="102590"/>
                  </a:lnTo>
                  <a:lnTo>
                    <a:pt x="1286256" y="87350"/>
                  </a:lnTo>
                  <a:close/>
                </a:path>
                <a:path w="2032000" h="102870">
                  <a:moveTo>
                    <a:pt x="1325880" y="87350"/>
                  </a:moveTo>
                  <a:lnTo>
                    <a:pt x="1310640" y="87350"/>
                  </a:lnTo>
                  <a:lnTo>
                    <a:pt x="1310640" y="102590"/>
                  </a:lnTo>
                  <a:lnTo>
                    <a:pt x="1325880" y="102590"/>
                  </a:lnTo>
                  <a:lnTo>
                    <a:pt x="1325880" y="87350"/>
                  </a:lnTo>
                  <a:close/>
                </a:path>
                <a:path w="2032000" h="102870">
                  <a:moveTo>
                    <a:pt x="1365504" y="87350"/>
                  </a:moveTo>
                  <a:lnTo>
                    <a:pt x="1350264" y="87350"/>
                  </a:lnTo>
                  <a:lnTo>
                    <a:pt x="1350264" y="102590"/>
                  </a:lnTo>
                  <a:lnTo>
                    <a:pt x="1365504" y="102590"/>
                  </a:lnTo>
                  <a:lnTo>
                    <a:pt x="1365504" y="87350"/>
                  </a:lnTo>
                  <a:close/>
                </a:path>
                <a:path w="2032000" h="102870">
                  <a:moveTo>
                    <a:pt x="1405115" y="87350"/>
                  </a:moveTo>
                  <a:lnTo>
                    <a:pt x="1389888" y="87350"/>
                  </a:lnTo>
                  <a:lnTo>
                    <a:pt x="1389888" y="102590"/>
                  </a:lnTo>
                  <a:lnTo>
                    <a:pt x="1405115" y="102590"/>
                  </a:lnTo>
                  <a:lnTo>
                    <a:pt x="1405115" y="87350"/>
                  </a:lnTo>
                  <a:close/>
                </a:path>
                <a:path w="2032000" h="102870">
                  <a:moveTo>
                    <a:pt x="1444752" y="87350"/>
                  </a:moveTo>
                  <a:lnTo>
                    <a:pt x="1429499" y="87350"/>
                  </a:lnTo>
                  <a:lnTo>
                    <a:pt x="1429499" y="102590"/>
                  </a:lnTo>
                  <a:lnTo>
                    <a:pt x="1444752" y="102590"/>
                  </a:lnTo>
                  <a:lnTo>
                    <a:pt x="1444752" y="87350"/>
                  </a:lnTo>
                  <a:close/>
                </a:path>
                <a:path w="2032000" h="102870">
                  <a:moveTo>
                    <a:pt x="1484363" y="87350"/>
                  </a:moveTo>
                  <a:lnTo>
                    <a:pt x="1469136" y="87350"/>
                  </a:lnTo>
                  <a:lnTo>
                    <a:pt x="1469136" y="102590"/>
                  </a:lnTo>
                  <a:lnTo>
                    <a:pt x="1484363" y="102590"/>
                  </a:lnTo>
                  <a:lnTo>
                    <a:pt x="1484363" y="87350"/>
                  </a:lnTo>
                  <a:close/>
                </a:path>
                <a:path w="2032000" h="102870">
                  <a:moveTo>
                    <a:pt x="1524000" y="87350"/>
                  </a:moveTo>
                  <a:lnTo>
                    <a:pt x="1508747" y="87350"/>
                  </a:lnTo>
                  <a:lnTo>
                    <a:pt x="1508747" y="102590"/>
                  </a:lnTo>
                  <a:lnTo>
                    <a:pt x="1524000" y="102590"/>
                  </a:lnTo>
                  <a:lnTo>
                    <a:pt x="1524000" y="87350"/>
                  </a:lnTo>
                  <a:close/>
                </a:path>
                <a:path w="2032000" h="102870">
                  <a:moveTo>
                    <a:pt x="1565148" y="87350"/>
                  </a:moveTo>
                  <a:lnTo>
                    <a:pt x="1549908" y="87350"/>
                  </a:lnTo>
                  <a:lnTo>
                    <a:pt x="1549908" y="102590"/>
                  </a:lnTo>
                  <a:lnTo>
                    <a:pt x="1565148" y="102590"/>
                  </a:lnTo>
                  <a:lnTo>
                    <a:pt x="1565148" y="87350"/>
                  </a:lnTo>
                  <a:close/>
                </a:path>
                <a:path w="2032000" h="102870">
                  <a:moveTo>
                    <a:pt x="1604772" y="87350"/>
                  </a:moveTo>
                  <a:lnTo>
                    <a:pt x="1589532" y="87350"/>
                  </a:lnTo>
                  <a:lnTo>
                    <a:pt x="1589532" y="102590"/>
                  </a:lnTo>
                  <a:lnTo>
                    <a:pt x="1604772" y="102590"/>
                  </a:lnTo>
                  <a:lnTo>
                    <a:pt x="1604772" y="87350"/>
                  </a:lnTo>
                  <a:close/>
                </a:path>
                <a:path w="2032000" h="102870">
                  <a:moveTo>
                    <a:pt x="1644396" y="87350"/>
                  </a:moveTo>
                  <a:lnTo>
                    <a:pt x="1629156" y="87350"/>
                  </a:lnTo>
                  <a:lnTo>
                    <a:pt x="1629156" y="102590"/>
                  </a:lnTo>
                  <a:lnTo>
                    <a:pt x="1644396" y="102590"/>
                  </a:lnTo>
                  <a:lnTo>
                    <a:pt x="1644396" y="87350"/>
                  </a:lnTo>
                  <a:close/>
                </a:path>
                <a:path w="2032000" h="102870">
                  <a:moveTo>
                    <a:pt x="1684020" y="87350"/>
                  </a:moveTo>
                  <a:lnTo>
                    <a:pt x="1668780" y="87350"/>
                  </a:lnTo>
                  <a:lnTo>
                    <a:pt x="1668780" y="102590"/>
                  </a:lnTo>
                  <a:lnTo>
                    <a:pt x="1684020" y="102590"/>
                  </a:lnTo>
                  <a:lnTo>
                    <a:pt x="1684020" y="87350"/>
                  </a:lnTo>
                  <a:close/>
                </a:path>
                <a:path w="2032000" h="102870">
                  <a:moveTo>
                    <a:pt x="1723631" y="87350"/>
                  </a:moveTo>
                  <a:lnTo>
                    <a:pt x="1708404" y="87350"/>
                  </a:lnTo>
                  <a:lnTo>
                    <a:pt x="1708404" y="102590"/>
                  </a:lnTo>
                  <a:lnTo>
                    <a:pt x="1723631" y="102590"/>
                  </a:lnTo>
                  <a:lnTo>
                    <a:pt x="1723631" y="87350"/>
                  </a:lnTo>
                  <a:close/>
                </a:path>
                <a:path w="2032000" h="102870">
                  <a:moveTo>
                    <a:pt x="1763268" y="87350"/>
                  </a:moveTo>
                  <a:lnTo>
                    <a:pt x="1748015" y="87350"/>
                  </a:lnTo>
                  <a:lnTo>
                    <a:pt x="1748015" y="102590"/>
                  </a:lnTo>
                  <a:lnTo>
                    <a:pt x="1763268" y="102590"/>
                  </a:lnTo>
                  <a:lnTo>
                    <a:pt x="1763268" y="87350"/>
                  </a:lnTo>
                  <a:close/>
                </a:path>
                <a:path w="2032000" h="102870">
                  <a:moveTo>
                    <a:pt x="1802892" y="87350"/>
                  </a:moveTo>
                  <a:lnTo>
                    <a:pt x="1787652" y="87350"/>
                  </a:lnTo>
                  <a:lnTo>
                    <a:pt x="1787652" y="102590"/>
                  </a:lnTo>
                  <a:lnTo>
                    <a:pt x="1802892" y="102590"/>
                  </a:lnTo>
                  <a:lnTo>
                    <a:pt x="1802892" y="87350"/>
                  </a:lnTo>
                  <a:close/>
                </a:path>
                <a:path w="2032000" h="102870">
                  <a:moveTo>
                    <a:pt x="1842516" y="87350"/>
                  </a:moveTo>
                  <a:lnTo>
                    <a:pt x="1827276" y="87350"/>
                  </a:lnTo>
                  <a:lnTo>
                    <a:pt x="1827276" y="102590"/>
                  </a:lnTo>
                  <a:lnTo>
                    <a:pt x="1842516" y="102590"/>
                  </a:lnTo>
                  <a:lnTo>
                    <a:pt x="1842516" y="87350"/>
                  </a:lnTo>
                  <a:close/>
                </a:path>
                <a:path w="2032000" h="102870">
                  <a:moveTo>
                    <a:pt x="1882140" y="87350"/>
                  </a:moveTo>
                  <a:lnTo>
                    <a:pt x="1866900" y="87350"/>
                  </a:lnTo>
                  <a:lnTo>
                    <a:pt x="1866900" y="102590"/>
                  </a:lnTo>
                  <a:lnTo>
                    <a:pt x="1882140" y="102590"/>
                  </a:lnTo>
                  <a:lnTo>
                    <a:pt x="1882140" y="87350"/>
                  </a:lnTo>
                  <a:close/>
                </a:path>
                <a:path w="2032000" h="102870">
                  <a:moveTo>
                    <a:pt x="1921764" y="87350"/>
                  </a:moveTo>
                  <a:lnTo>
                    <a:pt x="1906524" y="87350"/>
                  </a:lnTo>
                  <a:lnTo>
                    <a:pt x="1906524" y="102590"/>
                  </a:lnTo>
                  <a:lnTo>
                    <a:pt x="1921764" y="102590"/>
                  </a:lnTo>
                  <a:lnTo>
                    <a:pt x="1921764" y="87350"/>
                  </a:lnTo>
                  <a:close/>
                </a:path>
                <a:path w="2032000" h="102870">
                  <a:moveTo>
                    <a:pt x="1961388" y="87350"/>
                  </a:moveTo>
                  <a:lnTo>
                    <a:pt x="1946148" y="87350"/>
                  </a:lnTo>
                  <a:lnTo>
                    <a:pt x="1946148" y="102590"/>
                  </a:lnTo>
                  <a:lnTo>
                    <a:pt x="1961388" y="102590"/>
                  </a:lnTo>
                  <a:lnTo>
                    <a:pt x="1961388" y="87350"/>
                  </a:lnTo>
                  <a:close/>
                </a:path>
                <a:path w="2032000" h="102870">
                  <a:moveTo>
                    <a:pt x="2031479" y="0"/>
                  </a:moveTo>
                  <a:lnTo>
                    <a:pt x="2023859" y="0"/>
                  </a:lnTo>
                  <a:lnTo>
                    <a:pt x="2017763" y="9144"/>
                  </a:lnTo>
                  <a:lnTo>
                    <a:pt x="2013191" y="13716"/>
                  </a:lnTo>
                  <a:lnTo>
                    <a:pt x="2000910" y="22860"/>
                  </a:lnTo>
                  <a:lnTo>
                    <a:pt x="1994814" y="25996"/>
                  </a:lnTo>
                  <a:lnTo>
                    <a:pt x="1994814" y="38188"/>
                  </a:lnTo>
                  <a:lnTo>
                    <a:pt x="1997862" y="36664"/>
                  </a:lnTo>
                  <a:lnTo>
                    <a:pt x="2002523" y="33616"/>
                  </a:lnTo>
                  <a:lnTo>
                    <a:pt x="2007095" y="32092"/>
                  </a:lnTo>
                  <a:lnTo>
                    <a:pt x="2013191" y="29044"/>
                  </a:lnTo>
                  <a:lnTo>
                    <a:pt x="2019287" y="22860"/>
                  </a:lnTo>
                  <a:lnTo>
                    <a:pt x="2019287" y="102196"/>
                  </a:lnTo>
                  <a:lnTo>
                    <a:pt x="2031479" y="102196"/>
                  </a:lnTo>
                  <a:lnTo>
                    <a:pt x="2031479" y="0"/>
                  </a:lnTo>
                  <a:close/>
                </a:path>
              </a:pathLst>
            </a:custGeom>
            <a:solidFill>
              <a:srgbClr val="000000"/>
            </a:solidFill>
          </p:spPr>
          <p:txBody>
            <a:bodyPr wrap="square" lIns="0" tIns="0" rIns="0" bIns="0" rtlCol="0"/>
            <a:lstStyle/>
            <a:p>
              <a:endParaRPr/>
            </a:p>
          </p:txBody>
        </p:sp>
        <p:pic>
          <p:nvPicPr>
            <p:cNvPr id="195" name="object 195"/>
            <p:cNvPicPr/>
            <p:nvPr/>
          </p:nvPicPr>
          <p:blipFill>
            <a:blip r:embed="rId79" cstate="print"/>
            <a:stretch>
              <a:fillRect/>
            </a:stretch>
          </p:blipFill>
          <p:spPr>
            <a:xfrm>
              <a:off x="6678263" y="7241571"/>
              <a:ext cx="65627" cy="102203"/>
            </a:xfrm>
            <a:prstGeom prst="rect">
              <a:avLst/>
            </a:prstGeom>
          </p:spPr>
        </p:pic>
      </p:grpSp>
      <p:pic>
        <p:nvPicPr>
          <p:cNvPr id="196" name="object 196"/>
          <p:cNvPicPr/>
          <p:nvPr/>
        </p:nvPicPr>
        <p:blipFill>
          <a:blip r:embed="rId81" cstate="print"/>
          <a:stretch>
            <a:fillRect/>
          </a:stretch>
        </p:blipFill>
        <p:spPr>
          <a:xfrm>
            <a:off x="1240916" y="7479601"/>
            <a:ext cx="183165" cy="102203"/>
          </a:xfrm>
          <a:prstGeom prst="rect">
            <a:avLst/>
          </a:prstGeom>
        </p:spPr>
      </p:pic>
      <p:grpSp>
        <p:nvGrpSpPr>
          <p:cNvPr id="197" name="object 197"/>
          <p:cNvGrpSpPr/>
          <p:nvPr/>
        </p:nvGrpSpPr>
        <p:grpSpPr>
          <a:xfrm>
            <a:off x="1654587" y="7478077"/>
            <a:ext cx="1524000" cy="131445"/>
            <a:chOff x="1654587" y="7478077"/>
            <a:chExt cx="1524000" cy="131445"/>
          </a:xfrm>
        </p:grpSpPr>
        <p:sp>
          <p:nvSpPr>
            <p:cNvPr id="198" name="object 198"/>
            <p:cNvSpPr/>
            <p:nvPr/>
          </p:nvSpPr>
          <p:spPr>
            <a:xfrm>
              <a:off x="1654581" y="7479614"/>
              <a:ext cx="244475" cy="128270"/>
            </a:xfrm>
            <a:custGeom>
              <a:avLst/>
              <a:gdLst/>
              <a:ahLst/>
              <a:cxnLst/>
              <a:rect l="l" t="t" r="r" b="b"/>
              <a:pathLst>
                <a:path w="244475" h="128270">
                  <a:moveTo>
                    <a:pt x="94678" y="100672"/>
                  </a:moveTo>
                  <a:lnTo>
                    <a:pt x="82194" y="70192"/>
                  </a:lnTo>
                  <a:lnTo>
                    <a:pt x="77825" y="59524"/>
                  </a:lnTo>
                  <a:lnTo>
                    <a:pt x="62585" y="22326"/>
                  </a:lnTo>
                  <a:lnTo>
                    <a:pt x="62585" y="59524"/>
                  </a:lnTo>
                  <a:lnTo>
                    <a:pt x="29057" y="59524"/>
                  </a:lnTo>
                  <a:lnTo>
                    <a:pt x="39725" y="29044"/>
                  </a:lnTo>
                  <a:lnTo>
                    <a:pt x="42773" y="22948"/>
                  </a:lnTo>
                  <a:lnTo>
                    <a:pt x="45821" y="10668"/>
                  </a:lnTo>
                  <a:lnTo>
                    <a:pt x="47345" y="15240"/>
                  </a:lnTo>
                  <a:lnTo>
                    <a:pt x="48869" y="22948"/>
                  </a:lnTo>
                  <a:lnTo>
                    <a:pt x="51917" y="30568"/>
                  </a:lnTo>
                  <a:lnTo>
                    <a:pt x="62585" y="59524"/>
                  </a:lnTo>
                  <a:lnTo>
                    <a:pt x="62585" y="22326"/>
                  </a:lnTo>
                  <a:lnTo>
                    <a:pt x="57810" y="10668"/>
                  </a:lnTo>
                  <a:lnTo>
                    <a:pt x="53441" y="0"/>
                  </a:lnTo>
                  <a:lnTo>
                    <a:pt x="38201" y="0"/>
                  </a:lnTo>
                  <a:lnTo>
                    <a:pt x="0" y="100672"/>
                  </a:lnTo>
                  <a:lnTo>
                    <a:pt x="13716" y="100672"/>
                  </a:lnTo>
                  <a:lnTo>
                    <a:pt x="26009" y="70192"/>
                  </a:lnTo>
                  <a:lnTo>
                    <a:pt x="67157" y="70192"/>
                  </a:lnTo>
                  <a:lnTo>
                    <a:pt x="79349" y="100672"/>
                  </a:lnTo>
                  <a:lnTo>
                    <a:pt x="94678" y="100672"/>
                  </a:lnTo>
                  <a:close/>
                </a:path>
                <a:path w="244475" h="128270">
                  <a:moveTo>
                    <a:pt x="166395" y="56476"/>
                  </a:moveTo>
                  <a:lnTo>
                    <a:pt x="164871" y="50380"/>
                  </a:lnTo>
                  <a:lnTo>
                    <a:pt x="161823" y="44284"/>
                  </a:lnTo>
                  <a:lnTo>
                    <a:pt x="160299" y="38188"/>
                  </a:lnTo>
                  <a:lnTo>
                    <a:pt x="157314" y="35140"/>
                  </a:lnTo>
                  <a:lnTo>
                    <a:pt x="155727" y="33515"/>
                  </a:lnTo>
                  <a:lnTo>
                    <a:pt x="152679" y="31483"/>
                  </a:lnTo>
                  <a:lnTo>
                    <a:pt x="152679" y="54952"/>
                  </a:lnTo>
                  <a:lnTo>
                    <a:pt x="152679" y="73240"/>
                  </a:lnTo>
                  <a:lnTo>
                    <a:pt x="151155" y="80860"/>
                  </a:lnTo>
                  <a:lnTo>
                    <a:pt x="148107" y="85432"/>
                  </a:lnTo>
                  <a:lnTo>
                    <a:pt x="143535" y="90004"/>
                  </a:lnTo>
                  <a:lnTo>
                    <a:pt x="138874" y="91528"/>
                  </a:lnTo>
                  <a:lnTo>
                    <a:pt x="128206" y="91528"/>
                  </a:lnTo>
                  <a:lnTo>
                    <a:pt x="123634" y="90004"/>
                  </a:lnTo>
                  <a:lnTo>
                    <a:pt x="119062" y="85432"/>
                  </a:lnTo>
                  <a:lnTo>
                    <a:pt x="116014" y="80860"/>
                  </a:lnTo>
                  <a:lnTo>
                    <a:pt x="114490" y="73240"/>
                  </a:lnTo>
                  <a:lnTo>
                    <a:pt x="114490" y="54952"/>
                  </a:lnTo>
                  <a:lnTo>
                    <a:pt x="116014" y="47332"/>
                  </a:lnTo>
                  <a:lnTo>
                    <a:pt x="120586" y="42760"/>
                  </a:lnTo>
                  <a:lnTo>
                    <a:pt x="123634" y="38188"/>
                  </a:lnTo>
                  <a:lnTo>
                    <a:pt x="125920" y="36664"/>
                  </a:lnTo>
                  <a:lnTo>
                    <a:pt x="128206" y="35140"/>
                  </a:lnTo>
                  <a:lnTo>
                    <a:pt x="138874" y="35140"/>
                  </a:lnTo>
                  <a:lnTo>
                    <a:pt x="143535" y="38188"/>
                  </a:lnTo>
                  <a:lnTo>
                    <a:pt x="148107" y="42760"/>
                  </a:lnTo>
                  <a:lnTo>
                    <a:pt x="151155" y="47332"/>
                  </a:lnTo>
                  <a:lnTo>
                    <a:pt x="152679" y="54952"/>
                  </a:lnTo>
                  <a:lnTo>
                    <a:pt x="152679" y="31483"/>
                  </a:lnTo>
                  <a:lnTo>
                    <a:pt x="146583" y="27419"/>
                  </a:lnTo>
                  <a:lnTo>
                    <a:pt x="140487" y="25895"/>
                  </a:lnTo>
                  <a:lnTo>
                    <a:pt x="129730" y="25895"/>
                  </a:lnTo>
                  <a:lnTo>
                    <a:pt x="126682" y="27419"/>
                  </a:lnTo>
                  <a:lnTo>
                    <a:pt x="122110" y="28943"/>
                  </a:lnTo>
                  <a:lnTo>
                    <a:pt x="119062" y="30467"/>
                  </a:lnTo>
                  <a:lnTo>
                    <a:pt x="116014" y="33515"/>
                  </a:lnTo>
                  <a:lnTo>
                    <a:pt x="114490" y="36664"/>
                  </a:lnTo>
                  <a:lnTo>
                    <a:pt x="114490" y="27419"/>
                  </a:lnTo>
                  <a:lnTo>
                    <a:pt x="102298" y="27419"/>
                  </a:lnTo>
                  <a:lnTo>
                    <a:pt x="102298" y="128193"/>
                  </a:lnTo>
                  <a:lnTo>
                    <a:pt x="114490" y="128193"/>
                  </a:lnTo>
                  <a:lnTo>
                    <a:pt x="114490" y="93052"/>
                  </a:lnTo>
                  <a:lnTo>
                    <a:pt x="119062" y="97624"/>
                  </a:lnTo>
                  <a:lnTo>
                    <a:pt x="123634" y="99148"/>
                  </a:lnTo>
                  <a:lnTo>
                    <a:pt x="129730" y="102196"/>
                  </a:lnTo>
                  <a:lnTo>
                    <a:pt x="140487" y="102196"/>
                  </a:lnTo>
                  <a:lnTo>
                    <a:pt x="145059" y="100672"/>
                  </a:lnTo>
                  <a:lnTo>
                    <a:pt x="149631" y="97624"/>
                  </a:lnTo>
                  <a:lnTo>
                    <a:pt x="155727" y="94576"/>
                  </a:lnTo>
                  <a:lnTo>
                    <a:pt x="156743" y="93052"/>
                  </a:lnTo>
                  <a:lnTo>
                    <a:pt x="157759" y="91528"/>
                  </a:lnTo>
                  <a:lnTo>
                    <a:pt x="158775" y="90004"/>
                  </a:lnTo>
                  <a:lnTo>
                    <a:pt x="164871" y="77812"/>
                  </a:lnTo>
                  <a:lnTo>
                    <a:pt x="166395" y="70192"/>
                  </a:lnTo>
                  <a:lnTo>
                    <a:pt x="166395" y="56476"/>
                  </a:lnTo>
                  <a:close/>
                </a:path>
                <a:path w="244475" h="128270">
                  <a:moveTo>
                    <a:pt x="244221" y="56476"/>
                  </a:moveTo>
                  <a:lnTo>
                    <a:pt x="242697" y="50380"/>
                  </a:lnTo>
                  <a:lnTo>
                    <a:pt x="239649" y="44284"/>
                  </a:lnTo>
                  <a:lnTo>
                    <a:pt x="238125" y="38188"/>
                  </a:lnTo>
                  <a:lnTo>
                    <a:pt x="235140" y="35140"/>
                  </a:lnTo>
                  <a:lnTo>
                    <a:pt x="233553" y="33515"/>
                  </a:lnTo>
                  <a:lnTo>
                    <a:pt x="232029" y="32499"/>
                  </a:lnTo>
                  <a:lnTo>
                    <a:pt x="232029" y="54952"/>
                  </a:lnTo>
                  <a:lnTo>
                    <a:pt x="232029" y="73240"/>
                  </a:lnTo>
                  <a:lnTo>
                    <a:pt x="228981" y="80860"/>
                  </a:lnTo>
                  <a:lnTo>
                    <a:pt x="225933" y="85432"/>
                  </a:lnTo>
                  <a:lnTo>
                    <a:pt x="221361" y="90004"/>
                  </a:lnTo>
                  <a:lnTo>
                    <a:pt x="216789" y="91528"/>
                  </a:lnTo>
                  <a:lnTo>
                    <a:pt x="206121" y="91528"/>
                  </a:lnTo>
                  <a:lnTo>
                    <a:pt x="201549" y="90004"/>
                  </a:lnTo>
                  <a:lnTo>
                    <a:pt x="196875" y="85432"/>
                  </a:lnTo>
                  <a:lnTo>
                    <a:pt x="193827" y="80860"/>
                  </a:lnTo>
                  <a:lnTo>
                    <a:pt x="192303" y="73240"/>
                  </a:lnTo>
                  <a:lnTo>
                    <a:pt x="192303" y="54952"/>
                  </a:lnTo>
                  <a:lnTo>
                    <a:pt x="193827" y="47332"/>
                  </a:lnTo>
                  <a:lnTo>
                    <a:pt x="198399" y="42760"/>
                  </a:lnTo>
                  <a:lnTo>
                    <a:pt x="201549" y="38188"/>
                  </a:lnTo>
                  <a:lnTo>
                    <a:pt x="203835" y="36664"/>
                  </a:lnTo>
                  <a:lnTo>
                    <a:pt x="206121" y="35140"/>
                  </a:lnTo>
                  <a:lnTo>
                    <a:pt x="216789" y="35140"/>
                  </a:lnTo>
                  <a:lnTo>
                    <a:pt x="221361" y="38188"/>
                  </a:lnTo>
                  <a:lnTo>
                    <a:pt x="225933" y="42760"/>
                  </a:lnTo>
                  <a:lnTo>
                    <a:pt x="228981" y="47332"/>
                  </a:lnTo>
                  <a:lnTo>
                    <a:pt x="232029" y="54952"/>
                  </a:lnTo>
                  <a:lnTo>
                    <a:pt x="232029" y="32499"/>
                  </a:lnTo>
                  <a:lnTo>
                    <a:pt x="224409" y="27419"/>
                  </a:lnTo>
                  <a:lnTo>
                    <a:pt x="219837" y="25895"/>
                  </a:lnTo>
                  <a:lnTo>
                    <a:pt x="207645" y="25895"/>
                  </a:lnTo>
                  <a:lnTo>
                    <a:pt x="201549" y="28943"/>
                  </a:lnTo>
                  <a:lnTo>
                    <a:pt x="196875" y="30467"/>
                  </a:lnTo>
                  <a:lnTo>
                    <a:pt x="193827" y="33515"/>
                  </a:lnTo>
                  <a:lnTo>
                    <a:pt x="192303" y="36664"/>
                  </a:lnTo>
                  <a:lnTo>
                    <a:pt x="192303" y="27419"/>
                  </a:lnTo>
                  <a:lnTo>
                    <a:pt x="180111" y="27419"/>
                  </a:lnTo>
                  <a:lnTo>
                    <a:pt x="180111" y="128193"/>
                  </a:lnTo>
                  <a:lnTo>
                    <a:pt x="192303" y="128193"/>
                  </a:lnTo>
                  <a:lnTo>
                    <a:pt x="192303" y="93052"/>
                  </a:lnTo>
                  <a:lnTo>
                    <a:pt x="195351" y="96100"/>
                  </a:lnTo>
                  <a:lnTo>
                    <a:pt x="198399" y="97624"/>
                  </a:lnTo>
                  <a:lnTo>
                    <a:pt x="201549" y="99148"/>
                  </a:lnTo>
                  <a:lnTo>
                    <a:pt x="207645" y="102196"/>
                  </a:lnTo>
                  <a:lnTo>
                    <a:pt x="218313" y="102196"/>
                  </a:lnTo>
                  <a:lnTo>
                    <a:pt x="222885" y="100672"/>
                  </a:lnTo>
                  <a:lnTo>
                    <a:pt x="228981" y="97624"/>
                  </a:lnTo>
                  <a:lnTo>
                    <a:pt x="233553" y="94576"/>
                  </a:lnTo>
                  <a:lnTo>
                    <a:pt x="234569" y="93052"/>
                  </a:lnTo>
                  <a:lnTo>
                    <a:pt x="235585" y="91528"/>
                  </a:lnTo>
                  <a:lnTo>
                    <a:pt x="236601" y="90004"/>
                  </a:lnTo>
                  <a:lnTo>
                    <a:pt x="242697" y="77812"/>
                  </a:lnTo>
                  <a:lnTo>
                    <a:pt x="244221" y="70192"/>
                  </a:lnTo>
                  <a:lnTo>
                    <a:pt x="244221" y="56476"/>
                  </a:lnTo>
                  <a:close/>
                </a:path>
              </a:pathLst>
            </a:custGeom>
            <a:solidFill>
              <a:srgbClr val="000000"/>
            </a:solidFill>
          </p:spPr>
          <p:txBody>
            <a:bodyPr wrap="square" lIns="0" tIns="0" rIns="0" bIns="0" rtlCol="0"/>
            <a:lstStyle/>
            <a:p>
              <a:endParaRPr/>
            </a:p>
          </p:txBody>
        </p:sp>
        <p:pic>
          <p:nvPicPr>
            <p:cNvPr id="199" name="object 199"/>
            <p:cNvPicPr/>
            <p:nvPr/>
          </p:nvPicPr>
          <p:blipFill>
            <a:blip r:embed="rId82" cstate="print"/>
            <a:stretch>
              <a:fillRect/>
            </a:stretch>
          </p:blipFill>
          <p:spPr>
            <a:xfrm>
              <a:off x="1912619" y="7478077"/>
              <a:ext cx="1059370" cy="129729"/>
            </a:xfrm>
            <a:prstGeom prst="rect">
              <a:avLst/>
            </a:prstGeom>
          </p:spPr>
        </p:pic>
        <p:sp>
          <p:nvSpPr>
            <p:cNvPr id="200" name="object 200"/>
            <p:cNvSpPr/>
            <p:nvPr/>
          </p:nvSpPr>
          <p:spPr>
            <a:xfrm>
              <a:off x="2987217" y="7479614"/>
              <a:ext cx="191135" cy="130175"/>
            </a:xfrm>
            <a:custGeom>
              <a:avLst/>
              <a:gdLst/>
              <a:ahLst/>
              <a:cxnLst/>
              <a:rect l="l" t="t" r="r" b="b"/>
              <a:pathLst>
                <a:path w="191135" h="130175">
                  <a:moveTo>
                    <a:pt x="12192" y="27432"/>
                  </a:moveTo>
                  <a:lnTo>
                    <a:pt x="0" y="27432"/>
                  </a:lnTo>
                  <a:lnTo>
                    <a:pt x="0" y="100672"/>
                  </a:lnTo>
                  <a:lnTo>
                    <a:pt x="12192" y="100672"/>
                  </a:lnTo>
                  <a:lnTo>
                    <a:pt x="12192" y="27432"/>
                  </a:lnTo>
                  <a:close/>
                </a:path>
                <a:path w="191135" h="130175">
                  <a:moveTo>
                    <a:pt x="12192" y="0"/>
                  </a:moveTo>
                  <a:lnTo>
                    <a:pt x="0" y="0"/>
                  </a:lnTo>
                  <a:lnTo>
                    <a:pt x="0" y="13716"/>
                  </a:lnTo>
                  <a:lnTo>
                    <a:pt x="12192" y="13716"/>
                  </a:lnTo>
                  <a:lnTo>
                    <a:pt x="12192" y="0"/>
                  </a:lnTo>
                  <a:close/>
                </a:path>
                <a:path w="191135" h="130175">
                  <a:moveTo>
                    <a:pt x="42481" y="190"/>
                  </a:moveTo>
                  <a:lnTo>
                    <a:pt x="28778" y="190"/>
                  </a:lnTo>
                  <a:lnTo>
                    <a:pt x="28778" y="100774"/>
                  </a:lnTo>
                  <a:lnTo>
                    <a:pt x="42481" y="100774"/>
                  </a:lnTo>
                  <a:lnTo>
                    <a:pt x="42481" y="190"/>
                  </a:lnTo>
                  <a:close/>
                </a:path>
                <a:path w="191135" h="130175">
                  <a:moveTo>
                    <a:pt x="73253" y="27432"/>
                  </a:moveTo>
                  <a:lnTo>
                    <a:pt x="61061" y="27432"/>
                  </a:lnTo>
                  <a:lnTo>
                    <a:pt x="61061" y="100672"/>
                  </a:lnTo>
                  <a:lnTo>
                    <a:pt x="73253" y="100672"/>
                  </a:lnTo>
                  <a:lnTo>
                    <a:pt x="73253" y="27432"/>
                  </a:lnTo>
                  <a:close/>
                </a:path>
                <a:path w="191135" h="130175">
                  <a:moveTo>
                    <a:pt x="73253" y="0"/>
                  </a:moveTo>
                  <a:lnTo>
                    <a:pt x="61061" y="0"/>
                  </a:lnTo>
                  <a:lnTo>
                    <a:pt x="61061" y="13716"/>
                  </a:lnTo>
                  <a:lnTo>
                    <a:pt x="73253" y="13716"/>
                  </a:lnTo>
                  <a:lnTo>
                    <a:pt x="73253" y="0"/>
                  </a:lnTo>
                  <a:close/>
                </a:path>
                <a:path w="191135" h="130175">
                  <a:moveTo>
                    <a:pt x="120586" y="100672"/>
                  </a:moveTo>
                  <a:lnTo>
                    <a:pt x="119062" y="90004"/>
                  </a:lnTo>
                  <a:lnTo>
                    <a:pt x="109918" y="90004"/>
                  </a:lnTo>
                  <a:lnTo>
                    <a:pt x="106870" y="86956"/>
                  </a:lnTo>
                  <a:lnTo>
                    <a:pt x="106870" y="36664"/>
                  </a:lnTo>
                  <a:lnTo>
                    <a:pt x="119062" y="36664"/>
                  </a:lnTo>
                  <a:lnTo>
                    <a:pt x="119062" y="27432"/>
                  </a:lnTo>
                  <a:lnTo>
                    <a:pt x="106870" y="27432"/>
                  </a:lnTo>
                  <a:lnTo>
                    <a:pt x="106870" y="1524"/>
                  </a:lnTo>
                  <a:lnTo>
                    <a:pt x="94589" y="9144"/>
                  </a:lnTo>
                  <a:lnTo>
                    <a:pt x="94589" y="27432"/>
                  </a:lnTo>
                  <a:lnTo>
                    <a:pt x="85445" y="27432"/>
                  </a:lnTo>
                  <a:lnTo>
                    <a:pt x="85445" y="36664"/>
                  </a:lnTo>
                  <a:lnTo>
                    <a:pt x="94589" y="36664"/>
                  </a:lnTo>
                  <a:lnTo>
                    <a:pt x="94589" y="91528"/>
                  </a:lnTo>
                  <a:lnTo>
                    <a:pt x="96113" y="93052"/>
                  </a:lnTo>
                  <a:lnTo>
                    <a:pt x="96113" y="96100"/>
                  </a:lnTo>
                  <a:lnTo>
                    <a:pt x="97637" y="97624"/>
                  </a:lnTo>
                  <a:lnTo>
                    <a:pt x="100685" y="99148"/>
                  </a:lnTo>
                  <a:lnTo>
                    <a:pt x="103822" y="100672"/>
                  </a:lnTo>
                  <a:lnTo>
                    <a:pt x="120586" y="100672"/>
                  </a:lnTo>
                  <a:close/>
                </a:path>
                <a:path w="191135" h="130175">
                  <a:moveTo>
                    <a:pt x="190792" y="27419"/>
                  </a:moveTo>
                  <a:lnTo>
                    <a:pt x="178600" y="27419"/>
                  </a:lnTo>
                  <a:lnTo>
                    <a:pt x="163360" y="70192"/>
                  </a:lnTo>
                  <a:lnTo>
                    <a:pt x="161836" y="74764"/>
                  </a:lnTo>
                  <a:lnTo>
                    <a:pt x="158686" y="80860"/>
                  </a:lnTo>
                  <a:lnTo>
                    <a:pt x="158686" y="86956"/>
                  </a:lnTo>
                  <a:lnTo>
                    <a:pt x="155638" y="80860"/>
                  </a:lnTo>
                  <a:lnTo>
                    <a:pt x="154114" y="74764"/>
                  </a:lnTo>
                  <a:lnTo>
                    <a:pt x="152590" y="70192"/>
                  </a:lnTo>
                  <a:lnTo>
                    <a:pt x="137350" y="27419"/>
                  </a:lnTo>
                  <a:lnTo>
                    <a:pt x="123634" y="27419"/>
                  </a:lnTo>
                  <a:lnTo>
                    <a:pt x="152590" y="100672"/>
                  </a:lnTo>
                  <a:lnTo>
                    <a:pt x="151066" y="102196"/>
                  </a:lnTo>
                  <a:lnTo>
                    <a:pt x="151066" y="103720"/>
                  </a:lnTo>
                  <a:lnTo>
                    <a:pt x="149542" y="108292"/>
                  </a:lnTo>
                  <a:lnTo>
                    <a:pt x="148018" y="111340"/>
                  </a:lnTo>
                  <a:lnTo>
                    <a:pt x="146494" y="112864"/>
                  </a:lnTo>
                  <a:lnTo>
                    <a:pt x="146494" y="114477"/>
                  </a:lnTo>
                  <a:lnTo>
                    <a:pt x="144970" y="116001"/>
                  </a:lnTo>
                  <a:lnTo>
                    <a:pt x="143446" y="116001"/>
                  </a:lnTo>
                  <a:lnTo>
                    <a:pt x="141922" y="117525"/>
                  </a:lnTo>
                  <a:lnTo>
                    <a:pt x="129730" y="117525"/>
                  </a:lnTo>
                  <a:lnTo>
                    <a:pt x="131254" y="128193"/>
                  </a:lnTo>
                  <a:lnTo>
                    <a:pt x="134302" y="129717"/>
                  </a:lnTo>
                  <a:lnTo>
                    <a:pt x="146494" y="129717"/>
                  </a:lnTo>
                  <a:lnTo>
                    <a:pt x="148018" y="126669"/>
                  </a:lnTo>
                  <a:lnTo>
                    <a:pt x="151066" y="125145"/>
                  </a:lnTo>
                  <a:lnTo>
                    <a:pt x="154114" y="122097"/>
                  </a:lnTo>
                  <a:lnTo>
                    <a:pt x="155638" y="117525"/>
                  </a:lnTo>
                  <a:lnTo>
                    <a:pt x="158686" y="114477"/>
                  </a:lnTo>
                  <a:lnTo>
                    <a:pt x="160312" y="109816"/>
                  </a:lnTo>
                  <a:lnTo>
                    <a:pt x="163360" y="102196"/>
                  </a:lnTo>
                  <a:lnTo>
                    <a:pt x="168948" y="86956"/>
                  </a:lnTo>
                  <a:lnTo>
                    <a:pt x="190792" y="27419"/>
                  </a:lnTo>
                  <a:close/>
                </a:path>
              </a:pathLst>
            </a:custGeom>
            <a:solidFill>
              <a:srgbClr val="000000"/>
            </a:solidFill>
          </p:spPr>
          <p:txBody>
            <a:bodyPr wrap="square" lIns="0" tIns="0" rIns="0" bIns="0" rtlCol="0"/>
            <a:lstStyle/>
            <a:p>
              <a:endParaRPr/>
            </a:p>
          </p:txBody>
        </p:sp>
      </p:grpSp>
      <p:grpSp>
        <p:nvGrpSpPr>
          <p:cNvPr id="201" name="object 201"/>
          <p:cNvGrpSpPr/>
          <p:nvPr/>
        </p:nvGrpSpPr>
        <p:grpSpPr>
          <a:xfrm>
            <a:off x="3226308" y="7479601"/>
            <a:ext cx="3517900" cy="100965"/>
            <a:chOff x="3226308" y="7479601"/>
            <a:chExt cx="3517900" cy="100965"/>
          </a:xfrm>
        </p:grpSpPr>
        <p:sp>
          <p:nvSpPr>
            <p:cNvPr id="202" name="object 202"/>
            <p:cNvSpPr/>
            <p:nvPr/>
          </p:nvSpPr>
          <p:spPr>
            <a:xfrm>
              <a:off x="3226308" y="7565148"/>
              <a:ext cx="2795270" cy="15240"/>
            </a:xfrm>
            <a:custGeom>
              <a:avLst/>
              <a:gdLst/>
              <a:ahLst/>
              <a:cxnLst/>
              <a:rect l="l" t="t" r="r" b="b"/>
              <a:pathLst>
                <a:path w="2795270" h="15240">
                  <a:moveTo>
                    <a:pt x="15240" y="0"/>
                  </a:moveTo>
                  <a:lnTo>
                    <a:pt x="0" y="0"/>
                  </a:lnTo>
                  <a:lnTo>
                    <a:pt x="0" y="15240"/>
                  </a:lnTo>
                  <a:lnTo>
                    <a:pt x="15240" y="15240"/>
                  </a:lnTo>
                  <a:lnTo>
                    <a:pt x="15240" y="0"/>
                  </a:lnTo>
                  <a:close/>
                </a:path>
                <a:path w="2795270" h="15240">
                  <a:moveTo>
                    <a:pt x="54864" y="0"/>
                  </a:moveTo>
                  <a:lnTo>
                    <a:pt x="39624" y="0"/>
                  </a:lnTo>
                  <a:lnTo>
                    <a:pt x="39624" y="15240"/>
                  </a:lnTo>
                  <a:lnTo>
                    <a:pt x="54864" y="15240"/>
                  </a:lnTo>
                  <a:lnTo>
                    <a:pt x="54864" y="0"/>
                  </a:lnTo>
                  <a:close/>
                </a:path>
                <a:path w="2795270" h="15240">
                  <a:moveTo>
                    <a:pt x="94488" y="0"/>
                  </a:moveTo>
                  <a:lnTo>
                    <a:pt x="79248" y="0"/>
                  </a:lnTo>
                  <a:lnTo>
                    <a:pt x="79248" y="15240"/>
                  </a:lnTo>
                  <a:lnTo>
                    <a:pt x="94488" y="15240"/>
                  </a:lnTo>
                  <a:lnTo>
                    <a:pt x="94488" y="0"/>
                  </a:lnTo>
                  <a:close/>
                </a:path>
                <a:path w="2795270" h="15240">
                  <a:moveTo>
                    <a:pt x="135636" y="0"/>
                  </a:moveTo>
                  <a:lnTo>
                    <a:pt x="120383" y="0"/>
                  </a:lnTo>
                  <a:lnTo>
                    <a:pt x="120383" y="15240"/>
                  </a:lnTo>
                  <a:lnTo>
                    <a:pt x="135636" y="15240"/>
                  </a:lnTo>
                  <a:lnTo>
                    <a:pt x="135636" y="0"/>
                  </a:lnTo>
                  <a:close/>
                </a:path>
                <a:path w="2795270" h="15240">
                  <a:moveTo>
                    <a:pt x="175260" y="0"/>
                  </a:moveTo>
                  <a:lnTo>
                    <a:pt x="160007" y="0"/>
                  </a:lnTo>
                  <a:lnTo>
                    <a:pt x="160007" y="15240"/>
                  </a:lnTo>
                  <a:lnTo>
                    <a:pt x="175260" y="15240"/>
                  </a:lnTo>
                  <a:lnTo>
                    <a:pt x="175260" y="0"/>
                  </a:lnTo>
                  <a:close/>
                </a:path>
                <a:path w="2795270" h="15240">
                  <a:moveTo>
                    <a:pt x="214884" y="0"/>
                  </a:moveTo>
                  <a:lnTo>
                    <a:pt x="199644" y="0"/>
                  </a:lnTo>
                  <a:lnTo>
                    <a:pt x="199644" y="15240"/>
                  </a:lnTo>
                  <a:lnTo>
                    <a:pt x="214884" y="15240"/>
                  </a:lnTo>
                  <a:lnTo>
                    <a:pt x="214884" y="0"/>
                  </a:lnTo>
                  <a:close/>
                </a:path>
                <a:path w="2795270" h="15240">
                  <a:moveTo>
                    <a:pt x="254508" y="0"/>
                  </a:moveTo>
                  <a:lnTo>
                    <a:pt x="239268" y="0"/>
                  </a:lnTo>
                  <a:lnTo>
                    <a:pt x="239268" y="15240"/>
                  </a:lnTo>
                  <a:lnTo>
                    <a:pt x="254508" y="15240"/>
                  </a:lnTo>
                  <a:lnTo>
                    <a:pt x="254508" y="0"/>
                  </a:lnTo>
                  <a:close/>
                </a:path>
                <a:path w="2795270" h="15240">
                  <a:moveTo>
                    <a:pt x="294132" y="0"/>
                  </a:moveTo>
                  <a:lnTo>
                    <a:pt x="278892" y="0"/>
                  </a:lnTo>
                  <a:lnTo>
                    <a:pt x="278892" y="15240"/>
                  </a:lnTo>
                  <a:lnTo>
                    <a:pt x="294132" y="15240"/>
                  </a:lnTo>
                  <a:lnTo>
                    <a:pt x="294132" y="0"/>
                  </a:lnTo>
                  <a:close/>
                </a:path>
                <a:path w="2795270" h="15240">
                  <a:moveTo>
                    <a:pt x="333756" y="0"/>
                  </a:moveTo>
                  <a:lnTo>
                    <a:pt x="318516" y="0"/>
                  </a:lnTo>
                  <a:lnTo>
                    <a:pt x="318516" y="15240"/>
                  </a:lnTo>
                  <a:lnTo>
                    <a:pt x="333756" y="15240"/>
                  </a:lnTo>
                  <a:lnTo>
                    <a:pt x="333756" y="0"/>
                  </a:lnTo>
                  <a:close/>
                </a:path>
                <a:path w="2795270" h="15240">
                  <a:moveTo>
                    <a:pt x="373380" y="0"/>
                  </a:moveTo>
                  <a:lnTo>
                    <a:pt x="358140" y="0"/>
                  </a:lnTo>
                  <a:lnTo>
                    <a:pt x="358140" y="15240"/>
                  </a:lnTo>
                  <a:lnTo>
                    <a:pt x="373380" y="15240"/>
                  </a:lnTo>
                  <a:lnTo>
                    <a:pt x="373380" y="0"/>
                  </a:lnTo>
                  <a:close/>
                </a:path>
                <a:path w="2795270" h="15240">
                  <a:moveTo>
                    <a:pt x="412991" y="0"/>
                  </a:moveTo>
                  <a:lnTo>
                    <a:pt x="397764" y="0"/>
                  </a:lnTo>
                  <a:lnTo>
                    <a:pt x="397764" y="15240"/>
                  </a:lnTo>
                  <a:lnTo>
                    <a:pt x="412991" y="15240"/>
                  </a:lnTo>
                  <a:lnTo>
                    <a:pt x="412991" y="0"/>
                  </a:lnTo>
                  <a:close/>
                </a:path>
                <a:path w="2795270" h="15240">
                  <a:moveTo>
                    <a:pt x="452628" y="0"/>
                  </a:moveTo>
                  <a:lnTo>
                    <a:pt x="437388" y="0"/>
                  </a:lnTo>
                  <a:lnTo>
                    <a:pt x="437388" y="15240"/>
                  </a:lnTo>
                  <a:lnTo>
                    <a:pt x="452628" y="15240"/>
                  </a:lnTo>
                  <a:lnTo>
                    <a:pt x="452628" y="0"/>
                  </a:lnTo>
                  <a:close/>
                </a:path>
                <a:path w="2795270" h="15240">
                  <a:moveTo>
                    <a:pt x="492252" y="0"/>
                  </a:moveTo>
                  <a:lnTo>
                    <a:pt x="476999" y="0"/>
                  </a:lnTo>
                  <a:lnTo>
                    <a:pt x="476999" y="15240"/>
                  </a:lnTo>
                  <a:lnTo>
                    <a:pt x="492252" y="15240"/>
                  </a:lnTo>
                  <a:lnTo>
                    <a:pt x="492252" y="0"/>
                  </a:lnTo>
                  <a:close/>
                </a:path>
                <a:path w="2795270" h="15240">
                  <a:moveTo>
                    <a:pt x="531876" y="0"/>
                  </a:moveTo>
                  <a:lnTo>
                    <a:pt x="516636" y="0"/>
                  </a:lnTo>
                  <a:lnTo>
                    <a:pt x="516636" y="15240"/>
                  </a:lnTo>
                  <a:lnTo>
                    <a:pt x="531876" y="15240"/>
                  </a:lnTo>
                  <a:lnTo>
                    <a:pt x="531876" y="0"/>
                  </a:lnTo>
                  <a:close/>
                </a:path>
                <a:path w="2795270" h="15240">
                  <a:moveTo>
                    <a:pt x="571500" y="0"/>
                  </a:moveTo>
                  <a:lnTo>
                    <a:pt x="556260" y="0"/>
                  </a:lnTo>
                  <a:lnTo>
                    <a:pt x="556260" y="15240"/>
                  </a:lnTo>
                  <a:lnTo>
                    <a:pt x="571500" y="15240"/>
                  </a:lnTo>
                  <a:lnTo>
                    <a:pt x="571500" y="0"/>
                  </a:lnTo>
                  <a:close/>
                </a:path>
                <a:path w="2795270" h="15240">
                  <a:moveTo>
                    <a:pt x="611124" y="0"/>
                  </a:moveTo>
                  <a:lnTo>
                    <a:pt x="595884" y="0"/>
                  </a:lnTo>
                  <a:lnTo>
                    <a:pt x="595884" y="15240"/>
                  </a:lnTo>
                  <a:lnTo>
                    <a:pt x="611124" y="15240"/>
                  </a:lnTo>
                  <a:lnTo>
                    <a:pt x="611124" y="0"/>
                  </a:lnTo>
                  <a:close/>
                </a:path>
                <a:path w="2795270" h="15240">
                  <a:moveTo>
                    <a:pt x="650748" y="0"/>
                  </a:moveTo>
                  <a:lnTo>
                    <a:pt x="635508" y="0"/>
                  </a:lnTo>
                  <a:lnTo>
                    <a:pt x="635508" y="15240"/>
                  </a:lnTo>
                  <a:lnTo>
                    <a:pt x="650748" y="15240"/>
                  </a:lnTo>
                  <a:lnTo>
                    <a:pt x="650748" y="0"/>
                  </a:lnTo>
                  <a:close/>
                </a:path>
                <a:path w="2795270" h="15240">
                  <a:moveTo>
                    <a:pt x="690372" y="0"/>
                  </a:moveTo>
                  <a:lnTo>
                    <a:pt x="675132" y="0"/>
                  </a:lnTo>
                  <a:lnTo>
                    <a:pt x="675132" y="15240"/>
                  </a:lnTo>
                  <a:lnTo>
                    <a:pt x="690372" y="15240"/>
                  </a:lnTo>
                  <a:lnTo>
                    <a:pt x="690372" y="0"/>
                  </a:lnTo>
                  <a:close/>
                </a:path>
                <a:path w="2795270" h="15240">
                  <a:moveTo>
                    <a:pt x="729983" y="0"/>
                  </a:moveTo>
                  <a:lnTo>
                    <a:pt x="714756" y="0"/>
                  </a:lnTo>
                  <a:lnTo>
                    <a:pt x="714756" y="15240"/>
                  </a:lnTo>
                  <a:lnTo>
                    <a:pt x="729983" y="15240"/>
                  </a:lnTo>
                  <a:lnTo>
                    <a:pt x="729983" y="0"/>
                  </a:lnTo>
                  <a:close/>
                </a:path>
                <a:path w="2795270" h="15240">
                  <a:moveTo>
                    <a:pt x="769620" y="0"/>
                  </a:moveTo>
                  <a:lnTo>
                    <a:pt x="754380" y="0"/>
                  </a:lnTo>
                  <a:lnTo>
                    <a:pt x="754380" y="15240"/>
                  </a:lnTo>
                  <a:lnTo>
                    <a:pt x="769620" y="15240"/>
                  </a:lnTo>
                  <a:lnTo>
                    <a:pt x="769620" y="0"/>
                  </a:lnTo>
                  <a:close/>
                </a:path>
                <a:path w="2795270" h="15240">
                  <a:moveTo>
                    <a:pt x="809244" y="0"/>
                  </a:moveTo>
                  <a:lnTo>
                    <a:pt x="793991" y="0"/>
                  </a:lnTo>
                  <a:lnTo>
                    <a:pt x="793991" y="15240"/>
                  </a:lnTo>
                  <a:lnTo>
                    <a:pt x="809244" y="15240"/>
                  </a:lnTo>
                  <a:lnTo>
                    <a:pt x="809244" y="0"/>
                  </a:lnTo>
                  <a:close/>
                </a:path>
                <a:path w="2795270" h="15240">
                  <a:moveTo>
                    <a:pt x="848868" y="0"/>
                  </a:moveTo>
                  <a:lnTo>
                    <a:pt x="833628" y="0"/>
                  </a:lnTo>
                  <a:lnTo>
                    <a:pt x="833628" y="15240"/>
                  </a:lnTo>
                  <a:lnTo>
                    <a:pt x="848868" y="15240"/>
                  </a:lnTo>
                  <a:lnTo>
                    <a:pt x="848868" y="0"/>
                  </a:lnTo>
                  <a:close/>
                </a:path>
                <a:path w="2795270" h="15240">
                  <a:moveTo>
                    <a:pt x="888492" y="0"/>
                  </a:moveTo>
                  <a:lnTo>
                    <a:pt x="873252" y="0"/>
                  </a:lnTo>
                  <a:lnTo>
                    <a:pt x="873252" y="15240"/>
                  </a:lnTo>
                  <a:lnTo>
                    <a:pt x="888492" y="15240"/>
                  </a:lnTo>
                  <a:lnTo>
                    <a:pt x="888492" y="0"/>
                  </a:lnTo>
                  <a:close/>
                </a:path>
                <a:path w="2795270" h="15240">
                  <a:moveTo>
                    <a:pt x="928116" y="0"/>
                  </a:moveTo>
                  <a:lnTo>
                    <a:pt x="912876" y="0"/>
                  </a:lnTo>
                  <a:lnTo>
                    <a:pt x="912876" y="15240"/>
                  </a:lnTo>
                  <a:lnTo>
                    <a:pt x="928116" y="15240"/>
                  </a:lnTo>
                  <a:lnTo>
                    <a:pt x="928116" y="0"/>
                  </a:lnTo>
                  <a:close/>
                </a:path>
                <a:path w="2795270" h="15240">
                  <a:moveTo>
                    <a:pt x="967740" y="0"/>
                  </a:moveTo>
                  <a:lnTo>
                    <a:pt x="952500" y="0"/>
                  </a:lnTo>
                  <a:lnTo>
                    <a:pt x="952500" y="15240"/>
                  </a:lnTo>
                  <a:lnTo>
                    <a:pt x="967740" y="15240"/>
                  </a:lnTo>
                  <a:lnTo>
                    <a:pt x="967740" y="0"/>
                  </a:lnTo>
                  <a:close/>
                </a:path>
                <a:path w="2795270" h="15240">
                  <a:moveTo>
                    <a:pt x="1007364" y="0"/>
                  </a:moveTo>
                  <a:lnTo>
                    <a:pt x="992124" y="0"/>
                  </a:lnTo>
                  <a:lnTo>
                    <a:pt x="992124" y="15240"/>
                  </a:lnTo>
                  <a:lnTo>
                    <a:pt x="1007364" y="15240"/>
                  </a:lnTo>
                  <a:lnTo>
                    <a:pt x="1007364" y="0"/>
                  </a:lnTo>
                  <a:close/>
                </a:path>
                <a:path w="2795270" h="15240">
                  <a:moveTo>
                    <a:pt x="1048512" y="0"/>
                  </a:moveTo>
                  <a:lnTo>
                    <a:pt x="1031748" y="0"/>
                  </a:lnTo>
                  <a:lnTo>
                    <a:pt x="1031748" y="15240"/>
                  </a:lnTo>
                  <a:lnTo>
                    <a:pt x="1048512" y="15240"/>
                  </a:lnTo>
                  <a:lnTo>
                    <a:pt x="1048512" y="0"/>
                  </a:lnTo>
                  <a:close/>
                </a:path>
                <a:path w="2795270" h="15240">
                  <a:moveTo>
                    <a:pt x="1088136" y="0"/>
                  </a:moveTo>
                  <a:lnTo>
                    <a:pt x="1072883" y="0"/>
                  </a:lnTo>
                  <a:lnTo>
                    <a:pt x="1072883" y="15240"/>
                  </a:lnTo>
                  <a:lnTo>
                    <a:pt x="1088136" y="15240"/>
                  </a:lnTo>
                  <a:lnTo>
                    <a:pt x="1088136" y="0"/>
                  </a:lnTo>
                  <a:close/>
                </a:path>
                <a:path w="2795270" h="15240">
                  <a:moveTo>
                    <a:pt x="1127760" y="0"/>
                  </a:moveTo>
                  <a:lnTo>
                    <a:pt x="1112520" y="0"/>
                  </a:lnTo>
                  <a:lnTo>
                    <a:pt x="1112520" y="15240"/>
                  </a:lnTo>
                  <a:lnTo>
                    <a:pt x="1127760" y="15240"/>
                  </a:lnTo>
                  <a:lnTo>
                    <a:pt x="1127760" y="0"/>
                  </a:lnTo>
                  <a:close/>
                </a:path>
                <a:path w="2795270" h="15240">
                  <a:moveTo>
                    <a:pt x="1167384" y="0"/>
                  </a:moveTo>
                  <a:lnTo>
                    <a:pt x="1152144" y="0"/>
                  </a:lnTo>
                  <a:lnTo>
                    <a:pt x="1152144" y="15240"/>
                  </a:lnTo>
                  <a:lnTo>
                    <a:pt x="1167384" y="15240"/>
                  </a:lnTo>
                  <a:lnTo>
                    <a:pt x="1167384" y="0"/>
                  </a:lnTo>
                  <a:close/>
                </a:path>
                <a:path w="2795270" h="15240">
                  <a:moveTo>
                    <a:pt x="1207008" y="0"/>
                  </a:moveTo>
                  <a:lnTo>
                    <a:pt x="1191768" y="0"/>
                  </a:lnTo>
                  <a:lnTo>
                    <a:pt x="1191768" y="15240"/>
                  </a:lnTo>
                  <a:lnTo>
                    <a:pt x="1207008" y="15240"/>
                  </a:lnTo>
                  <a:lnTo>
                    <a:pt x="1207008" y="0"/>
                  </a:lnTo>
                  <a:close/>
                </a:path>
                <a:path w="2795270" h="15240">
                  <a:moveTo>
                    <a:pt x="1246632" y="0"/>
                  </a:moveTo>
                  <a:lnTo>
                    <a:pt x="1231392" y="0"/>
                  </a:lnTo>
                  <a:lnTo>
                    <a:pt x="1231392" y="15240"/>
                  </a:lnTo>
                  <a:lnTo>
                    <a:pt x="1246632" y="15240"/>
                  </a:lnTo>
                  <a:lnTo>
                    <a:pt x="1246632" y="0"/>
                  </a:lnTo>
                  <a:close/>
                </a:path>
                <a:path w="2795270" h="15240">
                  <a:moveTo>
                    <a:pt x="1287780" y="0"/>
                  </a:moveTo>
                  <a:lnTo>
                    <a:pt x="1272540" y="0"/>
                  </a:lnTo>
                  <a:lnTo>
                    <a:pt x="1272540" y="15240"/>
                  </a:lnTo>
                  <a:lnTo>
                    <a:pt x="1287780" y="15240"/>
                  </a:lnTo>
                  <a:lnTo>
                    <a:pt x="1287780" y="0"/>
                  </a:lnTo>
                  <a:close/>
                </a:path>
                <a:path w="2795270" h="15240">
                  <a:moveTo>
                    <a:pt x="1327404" y="0"/>
                  </a:moveTo>
                  <a:lnTo>
                    <a:pt x="1312164" y="0"/>
                  </a:lnTo>
                  <a:lnTo>
                    <a:pt x="1312164" y="15240"/>
                  </a:lnTo>
                  <a:lnTo>
                    <a:pt x="1327404" y="15240"/>
                  </a:lnTo>
                  <a:lnTo>
                    <a:pt x="1327404" y="0"/>
                  </a:lnTo>
                  <a:close/>
                </a:path>
                <a:path w="2795270" h="15240">
                  <a:moveTo>
                    <a:pt x="1367028" y="0"/>
                  </a:moveTo>
                  <a:lnTo>
                    <a:pt x="1351788" y="0"/>
                  </a:lnTo>
                  <a:lnTo>
                    <a:pt x="1351788" y="15240"/>
                  </a:lnTo>
                  <a:lnTo>
                    <a:pt x="1367028" y="15240"/>
                  </a:lnTo>
                  <a:lnTo>
                    <a:pt x="1367028" y="0"/>
                  </a:lnTo>
                  <a:close/>
                </a:path>
                <a:path w="2795270" h="15240">
                  <a:moveTo>
                    <a:pt x="1406652" y="0"/>
                  </a:moveTo>
                  <a:lnTo>
                    <a:pt x="1391412" y="0"/>
                  </a:lnTo>
                  <a:lnTo>
                    <a:pt x="1391412" y="15240"/>
                  </a:lnTo>
                  <a:lnTo>
                    <a:pt x="1406652" y="15240"/>
                  </a:lnTo>
                  <a:lnTo>
                    <a:pt x="1406652" y="0"/>
                  </a:lnTo>
                  <a:close/>
                </a:path>
                <a:path w="2795270" h="15240">
                  <a:moveTo>
                    <a:pt x="1446276" y="0"/>
                  </a:moveTo>
                  <a:lnTo>
                    <a:pt x="1431036" y="0"/>
                  </a:lnTo>
                  <a:lnTo>
                    <a:pt x="1431036" y="15240"/>
                  </a:lnTo>
                  <a:lnTo>
                    <a:pt x="1446276" y="15240"/>
                  </a:lnTo>
                  <a:lnTo>
                    <a:pt x="1446276" y="0"/>
                  </a:lnTo>
                  <a:close/>
                </a:path>
                <a:path w="2795270" h="15240">
                  <a:moveTo>
                    <a:pt x="1485900" y="0"/>
                  </a:moveTo>
                  <a:lnTo>
                    <a:pt x="1470660" y="0"/>
                  </a:lnTo>
                  <a:lnTo>
                    <a:pt x="1470660" y="15240"/>
                  </a:lnTo>
                  <a:lnTo>
                    <a:pt x="1485900" y="15240"/>
                  </a:lnTo>
                  <a:lnTo>
                    <a:pt x="1485900" y="0"/>
                  </a:lnTo>
                  <a:close/>
                </a:path>
                <a:path w="2795270" h="15240">
                  <a:moveTo>
                    <a:pt x="1525524" y="0"/>
                  </a:moveTo>
                  <a:lnTo>
                    <a:pt x="1510284" y="0"/>
                  </a:lnTo>
                  <a:lnTo>
                    <a:pt x="1510284" y="15240"/>
                  </a:lnTo>
                  <a:lnTo>
                    <a:pt x="1525524" y="15240"/>
                  </a:lnTo>
                  <a:lnTo>
                    <a:pt x="1525524" y="0"/>
                  </a:lnTo>
                  <a:close/>
                </a:path>
                <a:path w="2795270" h="15240">
                  <a:moveTo>
                    <a:pt x="1565148" y="0"/>
                  </a:moveTo>
                  <a:lnTo>
                    <a:pt x="1549908" y="0"/>
                  </a:lnTo>
                  <a:lnTo>
                    <a:pt x="1549908" y="15240"/>
                  </a:lnTo>
                  <a:lnTo>
                    <a:pt x="1565148" y="15240"/>
                  </a:lnTo>
                  <a:lnTo>
                    <a:pt x="1565148" y="0"/>
                  </a:lnTo>
                  <a:close/>
                </a:path>
                <a:path w="2795270" h="15240">
                  <a:moveTo>
                    <a:pt x="1604772" y="0"/>
                  </a:moveTo>
                  <a:lnTo>
                    <a:pt x="1589532" y="0"/>
                  </a:lnTo>
                  <a:lnTo>
                    <a:pt x="1589532" y="15240"/>
                  </a:lnTo>
                  <a:lnTo>
                    <a:pt x="1604772" y="15240"/>
                  </a:lnTo>
                  <a:lnTo>
                    <a:pt x="1604772" y="0"/>
                  </a:lnTo>
                  <a:close/>
                </a:path>
                <a:path w="2795270" h="15240">
                  <a:moveTo>
                    <a:pt x="1644396" y="0"/>
                  </a:moveTo>
                  <a:lnTo>
                    <a:pt x="1629156" y="0"/>
                  </a:lnTo>
                  <a:lnTo>
                    <a:pt x="1629156" y="15240"/>
                  </a:lnTo>
                  <a:lnTo>
                    <a:pt x="1644396" y="15240"/>
                  </a:lnTo>
                  <a:lnTo>
                    <a:pt x="1644396" y="0"/>
                  </a:lnTo>
                  <a:close/>
                </a:path>
                <a:path w="2795270" h="15240">
                  <a:moveTo>
                    <a:pt x="1684020" y="0"/>
                  </a:moveTo>
                  <a:lnTo>
                    <a:pt x="1668767" y="0"/>
                  </a:lnTo>
                  <a:lnTo>
                    <a:pt x="1668767" y="15240"/>
                  </a:lnTo>
                  <a:lnTo>
                    <a:pt x="1684020" y="15240"/>
                  </a:lnTo>
                  <a:lnTo>
                    <a:pt x="1684020" y="0"/>
                  </a:lnTo>
                  <a:close/>
                </a:path>
                <a:path w="2795270" h="15240">
                  <a:moveTo>
                    <a:pt x="1723644" y="0"/>
                  </a:moveTo>
                  <a:lnTo>
                    <a:pt x="1708404" y="0"/>
                  </a:lnTo>
                  <a:lnTo>
                    <a:pt x="1708404" y="15240"/>
                  </a:lnTo>
                  <a:lnTo>
                    <a:pt x="1723644" y="15240"/>
                  </a:lnTo>
                  <a:lnTo>
                    <a:pt x="1723644" y="0"/>
                  </a:lnTo>
                  <a:close/>
                </a:path>
                <a:path w="2795270" h="15240">
                  <a:moveTo>
                    <a:pt x="1763268" y="0"/>
                  </a:moveTo>
                  <a:lnTo>
                    <a:pt x="1748028" y="0"/>
                  </a:lnTo>
                  <a:lnTo>
                    <a:pt x="1748028" y="15240"/>
                  </a:lnTo>
                  <a:lnTo>
                    <a:pt x="1763268" y="15240"/>
                  </a:lnTo>
                  <a:lnTo>
                    <a:pt x="1763268" y="0"/>
                  </a:lnTo>
                  <a:close/>
                </a:path>
                <a:path w="2795270" h="15240">
                  <a:moveTo>
                    <a:pt x="1802892" y="0"/>
                  </a:moveTo>
                  <a:lnTo>
                    <a:pt x="1787652" y="0"/>
                  </a:lnTo>
                  <a:lnTo>
                    <a:pt x="1787652" y="15240"/>
                  </a:lnTo>
                  <a:lnTo>
                    <a:pt x="1802892" y="15240"/>
                  </a:lnTo>
                  <a:lnTo>
                    <a:pt x="1802892" y="0"/>
                  </a:lnTo>
                  <a:close/>
                </a:path>
                <a:path w="2795270" h="15240">
                  <a:moveTo>
                    <a:pt x="1842503" y="0"/>
                  </a:moveTo>
                  <a:lnTo>
                    <a:pt x="1827276" y="0"/>
                  </a:lnTo>
                  <a:lnTo>
                    <a:pt x="1827276" y="15240"/>
                  </a:lnTo>
                  <a:lnTo>
                    <a:pt x="1842503" y="15240"/>
                  </a:lnTo>
                  <a:lnTo>
                    <a:pt x="1842503" y="0"/>
                  </a:lnTo>
                  <a:close/>
                </a:path>
                <a:path w="2795270" h="15240">
                  <a:moveTo>
                    <a:pt x="1882140" y="0"/>
                  </a:moveTo>
                  <a:lnTo>
                    <a:pt x="1866887" y="0"/>
                  </a:lnTo>
                  <a:lnTo>
                    <a:pt x="1866887" y="15240"/>
                  </a:lnTo>
                  <a:lnTo>
                    <a:pt x="1882140" y="15240"/>
                  </a:lnTo>
                  <a:lnTo>
                    <a:pt x="1882140" y="0"/>
                  </a:lnTo>
                  <a:close/>
                </a:path>
                <a:path w="2795270" h="15240">
                  <a:moveTo>
                    <a:pt x="1921751" y="0"/>
                  </a:moveTo>
                  <a:lnTo>
                    <a:pt x="1906524" y="0"/>
                  </a:lnTo>
                  <a:lnTo>
                    <a:pt x="1906524" y="15240"/>
                  </a:lnTo>
                  <a:lnTo>
                    <a:pt x="1921751" y="15240"/>
                  </a:lnTo>
                  <a:lnTo>
                    <a:pt x="1921751" y="0"/>
                  </a:lnTo>
                  <a:close/>
                </a:path>
                <a:path w="2795270" h="15240">
                  <a:moveTo>
                    <a:pt x="1961388" y="0"/>
                  </a:moveTo>
                  <a:lnTo>
                    <a:pt x="1946135" y="0"/>
                  </a:lnTo>
                  <a:lnTo>
                    <a:pt x="1946135" y="15240"/>
                  </a:lnTo>
                  <a:lnTo>
                    <a:pt x="1961388" y="15240"/>
                  </a:lnTo>
                  <a:lnTo>
                    <a:pt x="1961388" y="0"/>
                  </a:lnTo>
                  <a:close/>
                </a:path>
                <a:path w="2795270" h="15240">
                  <a:moveTo>
                    <a:pt x="2002536" y="0"/>
                  </a:moveTo>
                  <a:lnTo>
                    <a:pt x="1987296" y="0"/>
                  </a:lnTo>
                  <a:lnTo>
                    <a:pt x="1987296" y="15240"/>
                  </a:lnTo>
                  <a:lnTo>
                    <a:pt x="2002536" y="15240"/>
                  </a:lnTo>
                  <a:lnTo>
                    <a:pt x="2002536" y="0"/>
                  </a:lnTo>
                  <a:close/>
                </a:path>
                <a:path w="2795270" h="15240">
                  <a:moveTo>
                    <a:pt x="2042160" y="0"/>
                  </a:moveTo>
                  <a:lnTo>
                    <a:pt x="2026920" y="0"/>
                  </a:lnTo>
                  <a:lnTo>
                    <a:pt x="2026920" y="15240"/>
                  </a:lnTo>
                  <a:lnTo>
                    <a:pt x="2042160" y="15240"/>
                  </a:lnTo>
                  <a:lnTo>
                    <a:pt x="2042160" y="0"/>
                  </a:lnTo>
                  <a:close/>
                </a:path>
                <a:path w="2795270" h="15240">
                  <a:moveTo>
                    <a:pt x="2081784" y="0"/>
                  </a:moveTo>
                  <a:lnTo>
                    <a:pt x="2066544" y="0"/>
                  </a:lnTo>
                  <a:lnTo>
                    <a:pt x="2066544" y="15240"/>
                  </a:lnTo>
                  <a:lnTo>
                    <a:pt x="2081784" y="15240"/>
                  </a:lnTo>
                  <a:lnTo>
                    <a:pt x="2081784" y="0"/>
                  </a:lnTo>
                  <a:close/>
                </a:path>
                <a:path w="2795270" h="15240">
                  <a:moveTo>
                    <a:pt x="2121408" y="0"/>
                  </a:moveTo>
                  <a:lnTo>
                    <a:pt x="2106168" y="0"/>
                  </a:lnTo>
                  <a:lnTo>
                    <a:pt x="2106168" y="15240"/>
                  </a:lnTo>
                  <a:lnTo>
                    <a:pt x="2121408" y="15240"/>
                  </a:lnTo>
                  <a:lnTo>
                    <a:pt x="2121408" y="0"/>
                  </a:lnTo>
                  <a:close/>
                </a:path>
                <a:path w="2795270" h="15240">
                  <a:moveTo>
                    <a:pt x="2161019" y="0"/>
                  </a:moveTo>
                  <a:lnTo>
                    <a:pt x="2145792" y="0"/>
                  </a:lnTo>
                  <a:lnTo>
                    <a:pt x="2145792" y="15240"/>
                  </a:lnTo>
                  <a:lnTo>
                    <a:pt x="2161019" y="15240"/>
                  </a:lnTo>
                  <a:lnTo>
                    <a:pt x="2161019" y="0"/>
                  </a:lnTo>
                  <a:close/>
                </a:path>
                <a:path w="2795270" h="15240">
                  <a:moveTo>
                    <a:pt x="2200656" y="0"/>
                  </a:moveTo>
                  <a:lnTo>
                    <a:pt x="2185403" y="0"/>
                  </a:lnTo>
                  <a:lnTo>
                    <a:pt x="2185403" y="15240"/>
                  </a:lnTo>
                  <a:lnTo>
                    <a:pt x="2200656" y="15240"/>
                  </a:lnTo>
                  <a:lnTo>
                    <a:pt x="2200656" y="0"/>
                  </a:lnTo>
                  <a:close/>
                </a:path>
                <a:path w="2795270" h="15240">
                  <a:moveTo>
                    <a:pt x="2240280" y="0"/>
                  </a:moveTo>
                  <a:lnTo>
                    <a:pt x="2225040" y="0"/>
                  </a:lnTo>
                  <a:lnTo>
                    <a:pt x="2225040" y="15240"/>
                  </a:lnTo>
                  <a:lnTo>
                    <a:pt x="2240280" y="15240"/>
                  </a:lnTo>
                  <a:lnTo>
                    <a:pt x="2240280" y="0"/>
                  </a:lnTo>
                  <a:close/>
                </a:path>
                <a:path w="2795270" h="15240">
                  <a:moveTo>
                    <a:pt x="2279904" y="0"/>
                  </a:moveTo>
                  <a:lnTo>
                    <a:pt x="2264651" y="0"/>
                  </a:lnTo>
                  <a:lnTo>
                    <a:pt x="2264651" y="15240"/>
                  </a:lnTo>
                  <a:lnTo>
                    <a:pt x="2279904" y="15240"/>
                  </a:lnTo>
                  <a:lnTo>
                    <a:pt x="2279904" y="0"/>
                  </a:lnTo>
                  <a:close/>
                </a:path>
                <a:path w="2795270" h="15240">
                  <a:moveTo>
                    <a:pt x="2319528" y="0"/>
                  </a:moveTo>
                  <a:lnTo>
                    <a:pt x="2304288" y="0"/>
                  </a:lnTo>
                  <a:lnTo>
                    <a:pt x="2304288" y="15240"/>
                  </a:lnTo>
                  <a:lnTo>
                    <a:pt x="2319528" y="15240"/>
                  </a:lnTo>
                  <a:lnTo>
                    <a:pt x="2319528" y="0"/>
                  </a:lnTo>
                  <a:close/>
                </a:path>
                <a:path w="2795270" h="15240">
                  <a:moveTo>
                    <a:pt x="2359152" y="0"/>
                  </a:moveTo>
                  <a:lnTo>
                    <a:pt x="2343912" y="0"/>
                  </a:lnTo>
                  <a:lnTo>
                    <a:pt x="2343912" y="15240"/>
                  </a:lnTo>
                  <a:lnTo>
                    <a:pt x="2359152" y="15240"/>
                  </a:lnTo>
                  <a:lnTo>
                    <a:pt x="2359152" y="0"/>
                  </a:lnTo>
                  <a:close/>
                </a:path>
                <a:path w="2795270" h="15240">
                  <a:moveTo>
                    <a:pt x="2398776" y="0"/>
                  </a:moveTo>
                  <a:lnTo>
                    <a:pt x="2383536" y="0"/>
                  </a:lnTo>
                  <a:lnTo>
                    <a:pt x="2383536" y="15240"/>
                  </a:lnTo>
                  <a:lnTo>
                    <a:pt x="2398776" y="15240"/>
                  </a:lnTo>
                  <a:lnTo>
                    <a:pt x="2398776" y="0"/>
                  </a:lnTo>
                  <a:close/>
                </a:path>
                <a:path w="2795270" h="15240">
                  <a:moveTo>
                    <a:pt x="2438387" y="0"/>
                  </a:moveTo>
                  <a:lnTo>
                    <a:pt x="2423160" y="0"/>
                  </a:lnTo>
                  <a:lnTo>
                    <a:pt x="2423160" y="15240"/>
                  </a:lnTo>
                  <a:lnTo>
                    <a:pt x="2438387" y="15240"/>
                  </a:lnTo>
                  <a:lnTo>
                    <a:pt x="2438387" y="0"/>
                  </a:lnTo>
                  <a:close/>
                </a:path>
                <a:path w="2795270" h="15240">
                  <a:moveTo>
                    <a:pt x="2478024" y="0"/>
                  </a:moveTo>
                  <a:lnTo>
                    <a:pt x="2462784" y="0"/>
                  </a:lnTo>
                  <a:lnTo>
                    <a:pt x="2462784" y="15240"/>
                  </a:lnTo>
                  <a:lnTo>
                    <a:pt x="2478024" y="15240"/>
                  </a:lnTo>
                  <a:lnTo>
                    <a:pt x="2478024" y="0"/>
                  </a:lnTo>
                  <a:close/>
                </a:path>
                <a:path w="2795270" h="15240">
                  <a:moveTo>
                    <a:pt x="2517635" y="0"/>
                  </a:moveTo>
                  <a:lnTo>
                    <a:pt x="2502408" y="0"/>
                  </a:lnTo>
                  <a:lnTo>
                    <a:pt x="2502408" y="15240"/>
                  </a:lnTo>
                  <a:lnTo>
                    <a:pt x="2517635" y="15240"/>
                  </a:lnTo>
                  <a:lnTo>
                    <a:pt x="2517635" y="0"/>
                  </a:lnTo>
                  <a:close/>
                </a:path>
                <a:path w="2795270" h="15240">
                  <a:moveTo>
                    <a:pt x="2557272" y="0"/>
                  </a:moveTo>
                  <a:lnTo>
                    <a:pt x="2542019" y="0"/>
                  </a:lnTo>
                  <a:lnTo>
                    <a:pt x="2542019" y="15240"/>
                  </a:lnTo>
                  <a:lnTo>
                    <a:pt x="2557272" y="15240"/>
                  </a:lnTo>
                  <a:lnTo>
                    <a:pt x="2557272" y="0"/>
                  </a:lnTo>
                  <a:close/>
                </a:path>
                <a:path w="2795270" h="15240">
                  <a:moveTo>
                    <a:pt x="2596896" y="0"/>
                  </a:moveTo>
                  <a:lnTo>
                    <a:pt x="2581656" y="0"/>
                  </a:lnTo>
                  <a:lnTo>
                    <a:pt x="2581656" y="15240"/>
                  </a:lnTo>
                  <a:lnTo>
                    <a:pt x="2596896" y="15240"/>
                  </a:lnTo>
                  <a:lnTo>
                    <a:pt x="2596896" y="0"/>
                  </a:lnTo>
                  <a:close/>
                </a:path>
                <a:path w="2795270" h="15240">
                  <a:moveTo>
                    <a:pt x="2636520" y="0"/>
                  </a:moveTo>
                  <a:lnTo>
                    <a:pt x="2621280" y="0"/>
                  </a:lnTo>
                  <a:lnTo>
                    <a:pt x="2621280" y="15240"/>
                  </a:lnTo>
                  <a:lnTo>
                    <a:pt x="2636520" y="15240"/>
                  </a:lnTo>
                  <a:lnTo>
                    <a:pt x="2636520" y="0"/>
                  </a:lnTo>
                  <a:close/>
                </a:path>
                <a:path w="2795270" h="15240">
                  <a:moveTo>
                    <a:pt x="2676144" y="0"/>
                  </a:moveTo>
                  <a:lnTo>
                    <a:pt x="2660904" y="0"/>
                  </a:lnTo>
                  <a:lnTo>
                    <a:pt x="2660904" y="15240"/>
                  </a:lnTo>
                  <a:lnTo>
                    <a:pt x="2676144" y="15240"/>
                  </a:lnTo>
                  <a:lnTo>
                    <a:pt x="2676144" y="0"/>
                  </a:lnTo>
                  <a:close/>
                </a:path>
                <a:path w="2795270" h="15240">
                  <a:moveTo>
                    <a:pt x="2715768" y="0"/>
                  </a:moveTo>
                  <a:lnTo>
                    <a:pt x="2700528" y="0"/>
                  </a:lnTo>
                  <a:lnTo>
                    <a:pt x="2700528" y="15240"/>
                  </a:lnTo>
                  <a:lnTo>
                    <a:pt x="2715768" y="15240"/>
                  </a:lnTo>
                  <a:lnTo>
                    <a:pt x="2715768" y="0"/>
                  </a:lnTo>
                  <a:close/>
                </a:path>
                <a:path w="2795270" h="15240">
                  <a:moveTo>
                    <a:pt x="2755392" y="0"/>
                  </a:moveTo>
                  <a:lnTo>
                    <a:pt x="2740152" y="0"/>
                  </a:lnTo>
                  <a:lnTo>
                    <a:pt x="2740152" y="15240"/>
                  </a:lnTo>
                  <a:lnTo>
                    <a:pt x="2755392" y="15240"/>
                  </a:lnTo>
                  <a:lnTo>
                    <a:pt x="2755392" y="0"/>
                  </a:lnTo>
                  <a:close/>
                </a:path>
                <a:path w="2795270" h="15240">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203" name="object 203"/>
            <p:cNvSpPr/>
            <p:nvPr/>
          </p:nvSpPr>
          <p:spPr>
            <a:xfrm>
              <a:off x="6006084" y="7479614"/>
              <a:ext cx="641985" cy="100965"/>
            </a:xfrm>
            <a:custGeom>
              <a:avLst/>
              <a:gdLst/>
              <a:ahLst/>
              <a:cxnLst/>
              <a:rect l="l" t="t" r="r" b="b"/>
              <a:pathLst>
                <a:path w="641984" h="100965">
                  <a:moveTo>
                    <a:pt x="15227" y="85534"/>
                  </a:moveTo>
                  <a:lnTo>
                    <a:pt x="0" y="85534"/>
                  </a:lnTo>
                  <a:lnTo>
                    <a:pt x="0" y="100774"/>
                  </a:lnTo>
                  <a:lnTo>
                    <a:pt x="15227" y="100774"/>
                  </a:lnTo>
                  <a:lnTo>
                    <a:pt x="15227" y="85534"/>
                  </a:lnTo>
                  <a:close/>
                </a:path>
                <a:path w="641984" h="100965">
                  <a:moveTo>
                    <a:pt x="54864" y="85534"/>
                  </a:moveTo>
                  <a:lnTo>
                    <a:pt x="39611" y="85534"/>
                  </a:lnTo>
                  <a:lnTo>
                    <a:pt x="39611" y="100774"/>
                  </a:lnTo>
                  <a:lnTo>
                    <a:pt x="54864" y="100774"/>
                  </a:lnTo>
                  <a:lnTo>
                    <a:pt x="54864" y="85534"/>
                  </a:lnTo>
                  <a:close/>
                </a:path>
                <a:path w="641984" h="100965">
                  <a:moveTo>
                    <a:pt x="94475" y="85534"/>
                  </a:moveTo>
                  <a:lnTo>
                    <a:pt x="79248" y="85534"/>
                  </a:lnTo>
                  <a:lnTo>
                    <a:pt x="79248" y="100774"/>
                  </a:lnTo>
                  <a:lnTo>
                    <a:pt x="94475" y="100774"/>
                  </a:lnTo>
                  <a:lnTo>
                    <a:pt x="94475" y="85534"/>
                  </a:lnTo>
                  <a:close/>
                </a:path>
                <a:path w="641984" h="100965">
                  <a:moveTo>
                    <a:pt x="134112" y="85534"/>
                  </a:moveTo>
                  <a:lnTo>
                    <a:pt x="118859" y="85534"/>
                  </a:lnTo>
                  <a:lnTo>
                    <a:pt x="118859" y="100774"/>
                  </a:lnTo>
                  <a:lnTo>
                    <a:pt x="134112" y="100774"/>
                  </a:lnTo>
                  <a:lnTo>
                    <a:pt x="134112" y="85534"/>
                  </a:lnTo>
                  <a:close/>
                </a:path>
                <a:path w="641984" h="100965">
                  <a:moveTo>
                    <a:pt x="175260" y="85534"/>
                  </a:moveTo>
                  <a:lnTo>
                    <a:pt x="160020" y="85534"/>
                  </a:lnTo>
                  <a:lnTo>
                    <a:pt x="160020" y="100774"/>
                  </a:lnTo>
                  <a:lnTo>
                    <a:pt x="175260" y="100774"/>
                  </a:lnTo>
                  <a:lnTo>
                    <a:pt x="175260" y="85534"/>
                  </a:lnTo>
                  <a:close/>
                </a:path>
                <a:path w="641984" h="100965">
                  <a:moveTo>
                    <a:pt x="214884" y="85534"/>
                  </a:moveTo>
                  <a:lnTo>
                    <a:pt x="199644" y="85534"/>
                  </a:lnTo>
                  <a:lnTo>
                    <a:pt x="199644" y="100774"/>
                  </a:lnTo>
                  <a:lnTo>
                    <a:pt x="214884" y="100774"/>
                  </a:lnTo>
                  <a:lnTo>
                    <a:pt x="214884" y="85534"/>
                  </a:lnTo>
                  <a:close/>
                </a:path>
                <a:path w="641984" h="100965">
                  <a:moveTo>
                    <a:pt x="254508" y="85534"/>
                  </a:moveTo>
                  <a:lnTo>
                    <a:pt x="239268" y="85534"/>
                  </a:lnTo>
                  <a:lnTo>
                    <a:pt x="239268" y="100774"/>
                  </a:lnTo>
                  <a:lnTo>
                    <a:pt x="254508" y="100774"/>
                  </a:lnTo>
                  <a:lnTo>
                    <a:pt x="254508" y="85534"/>
                  </a:lnTo>
                  <a:close/>
                </a:path>
                <a:path w="641984" h="100965">
                  <a:moveTo>
                    <a:pt x="294132" y="85534"/>
                  </a:moveTo>
                  <a:lnTo>
                    <a:pt x="278892" y="85534"/>
                  </a:lnTo>
                  <a:lnTo>
                    <a:pt x="278892" y="100774"/>
                  </a:lnTo>
                  <a:lnTo>
                    <a:pt x="294132" y="100774"/>
                  </a:lnTo>
                  <a:lnTo>
                    <a:pt x="294132" y="85534"/>
                  </a:lnTo>
                  <a:close/>
                </a:path>
                <a:path w="641984" h="100965">
                  <a:moveTo>
                    <a:pt x="333743" y="85534"/>
                  </a:moveTo>
                  <a:lnTo>
                    <a:pt x="318516" y="85534"/>
                  </a:lnTo>
                  <a:lnTo>
                    <a:pt x="318516" y="100774"/>
                  </a:lnTo>
                  <a:lnTo>
                    <a:pt x="333743" y="100774"/>
                  </a:lnTo>
                  <a:lnTo>
                    <a:pt x="333743" y="85534"/>
                  </a:lnTo>
                  <a:close/>
                </a:path>
                <a:path w="641984" h="100965">
                  <a:moveTo>
                    <a:pt x="373380" y="85534"/>
                  </a:moveTo>
                  <a:lnTo>
                    <a:pt x="358127" y="85534"/>
                  </a:lnTo>
                  <a:lnTo>
                    <a:pt x="358127" y="100774"/>
                  </a:lnTo>
                  <a:lnTo>
                    <a:pt x="373380" y="100774"/>
                  </a:lnTo>
                  <a:lnTo>
                    <a:pt x="373380" y="85534"/>
                  </a:lnTo>
                  <a:close/>
                </a:path>
                <a:path w="641984" h="100965">
                  <a:moveTo>
                    <a:pt x="413004" y="85534"/>
                  </a:moveTo>
                  <a:lnTo>
                    <a:pt x="397764" y="85534"/>
                  </a:lnTo>
                  <a:lnTo>
                    <a:pt x="397764" y="100774"/>
                  </a:lnTo>
                  <a:lnTo>
                    <a:pt x="413004" y="100774"/>
                  </a:lnTo>
                  <a:lnTo>
                    <a:pt x="413004" y="85534"/>
                  </a:lnTo>
                  <a:close/>
                </a:path>
                <a:path w="641984" h="100965">
                  <a:moveTo>
                    <a:pt x="452628" y="85534"/>
                  </a:moveTo>
                  <a:lnTo>
                    <a:pt x="437388" y="85534"/>
                  </a:lnTo>
                  <a:lnTo>
                    <a:pt x="437388" y="100774"/>
                  </a:lnTo>
                  <a:lnTo>
                    <a:pt x="452628" y="100774"/>
                  </a:lnTo>
                  <a:lnTo>
                    <a:pt x="452628" y="85534"/>
                  </a:lnTo>
                  <a:close/>
                </a:path>
                <a:path w="641984" h="100965">
                  <a:moveTo>
                    <a:pt x="492252" y="85534"/>
                  </a:moveTo>
                  <a:lnTo>
                    <a:pt x="477012" y="85534"/>
                  </a:lnTo>
                  <a:lnTo>
                    <a:pt x="477012" y="100774"/>
                  </a:lnTo>
                  <a:lnTo>
                    <a:pt x="492252" y="100774"/>
                  </a:lnTo>
                  <a:lnTo>
                    <a:pt x="492252" y="85534"/>
                  </a:lnTo>
                  <a:close/>
                </a:path>
                <a:path w="641984" h="100965">
                  <a:moveTo>
                    <a:pt x="531876" y="85534"/>
                  </a:moveTo>
                  <a:lnTo>
                    <a:pt x="516636" y="85534"/>
                  </a:lnTo>
                  <a:lnTo>
                    <a:pt x="516636" y="100774"/>
                  </a:lnTo>
                  <a:lnTo>
                    <a:pt x="531876" y="100774"/>
                  </a:lnTo>
                  <a:lnTo>
                    <a:pt x="531876" y="85534"/>
                  </a:lnTo>
                  <a:close/>
                </a:path>
                <a:path w="641984" h="100965">
                  <a:moveTo>
                    <a:pt x="571500" y="85534"/>
                  </a:moveTo>
                  <a:lnTo>
                    <a:pt x="556260" y="85534"/>
                  </a:lnTo>
                  <a:lnTo>
                    <a:pt x="556260" y="100774"/>
                  </a:lnTo>
                  <a:lnTo>
                    <a:pt x="571500" y="100774"/>
                  </a:lnTo>
                  <a:lnTo>
                    <a:pt x="571500" y="85534"/>
                  </a:lnTo>
                  <a:close/>
                </a:path>
                <a:path w="641984" h="100965">
                  <a:moveTo>
                    <a:pt x="641591" y="0"/>
                  </a:moveTo>
                  <a:lnTo>
                    <a:pt x="633971" y="0"/>
                  </a:lnTo>
                  <a:lnTo>
                    <a:pt x="627875" y="9144"/>
                  </a:lnTo>
                  <a:lnTo>
                    <a:pt x="623303" y="13716"/>
                  </a:lnTo>
                  <a:lnTo>
                    <a:pt x="617207" y="18288"/>
                  </a:lnTo>
                  <a:lnTo>
                    <a:pt x="604926" y="24384"/>
                  </a:lnTo>
                  <a:lnTo>
                    <a:pt x="604926" y="36664"/>
                  </a:lnTo>
                  <a:lnTo>
                    <a:pt x="607974" y="35140"/>
                  </a:lnTo>
                  <a:lnTo>
                    <a:pt x="612635" y="33528"/>
                  </a:lnTo>
                  <a:lnTo>
                    <a:pt x="617207" y="30480"/>
                  </a:lnTo>
                  <a:lnTo>
                    <a:pt x="623303" y="27432"/>
                  </a:lnTo>
                  <a:lnTo>
                    <a:pt x="629399" y="21336"/>
                  </a:lnTo>
                  <a:lnTo>
                    <a:pt x="629399" y="100672"/>
                  </a:lnTo>
                  <a:lnTo>
                    <a:pt x="641591" y="100672"/>
                  </a:lnTo>
                  <a:lnTo>
                    <a:pt x="641591" y="0"/>
                  </a:lnTo>
                  <a:close/>
                </a:path>
              </a:pathLst>
            </a:custGeom>
            <a:solidFill>
              <a:srgbClr val="000000"/>
            </a:solidFill>
          </p:spPr>
          <p:txBody>
            <a:bodyPr wrap="square" lIns="0" tIns="0" rIns="0" bIns="0" rtlCol="0"/>
            <a:lstStyle/>
            <a:p>
              <a:endParaRPr/>
            </a:p>
          </p:txBody>
        </p:sp>
        <p:pic>
          <p:nvPicPr>
            <p:cNvPr id="204" name="object 204"/>
            <p:cNvPicPr/>
            <p:nvPr/>
          </p:nvPicPr>
          <p:blipFill>
            <a:blip r:embed="rId83" cstate="print"/>
            <a:stretch>
              <a:fillRect/>
            </a:stretch>
          </p:blipFill>
          <p:spPr>
            <a:xfrm>
              <a:off x="6678263" y="7479601"/>
              <a:ext cx="65627" cy="100679"/>
            </a:xfrm>
            <a:prstGeom prst="rect">
              <a:avLst/>
            </a:prstGeom>
          </p:spPr>
        </p:pic>
      </p:grpSp>
      <p:pic>
        <p:nvPicPr>
          <p:cNvPr id="205" name="object 205"/>
          <p:cNvPicPr/>
          <p:nvPr/>
        </p:nvPicPr>
        <p:blipFill>
          <a:blip r:embed="rId84" cstate="print"/>
          <a:stretch>
            <a:fillRect/>
          </a:stretch>
        </p:blipFill>
        <p:spPr>
          <a:xfrm>
            <a:off x="1240916" y="7717631"/>
            <a:ext cx="183165" cy="102203"/>
          </a:xfrm>
          <a:prstGeom prst="rect">
            <a:avLst/>
          </a:prstGeom>
        </p:spPr>
      </p:pic>
      <p:sp>
        <p:nvSpPr>
          <p:cNvPr id="206" name="object 206"/>
          <p:cNvSpPr/>
          <p:nvPr/>
        </p:nvSpPr>
        <p:spPr>
          <a:xfrm>
            <a:off x="1665249" y="7717637"/>
            <a:ext cx="583565" cy="102235"/>
          </a:xfrm>
          <a:custGeom>
            <a:avLst/>
            <a:gdLst/>
            <a:ahLst/>
            <a:cxnLst/>
            <a:rect l="l" t="t" r="r" b="b"/>
            <a:pathLst>
              <a:path w="583564" h="102234">
                <a:moveTo>
                  <a:pt x="88582" y="100685"/>
                </a:moveTo>
                <a:lnTo>
                  <a:pt x="71818" y="73253"/>
                </a:lnTo>
                <a:lnTo>
                  <a:pt x="68681" y="67157"/>
                </a:lnTo>
                <a:lnTo>
                  <a:pt x="59537" y="58013"/>
                </a:lnTo>
                <a:lnTo>
                  <a:pt x="56489" y="56489"/>
                </a:lnTo>
                <a:lnTo>
                  <a:pt x="51917" y="54965"/>
                </a:lnTo>
                <a:lnTo>
                  <a:pt x="62585" y="53441"/>
                </a:lnTo>
                <a:lnTo>
                  <a:pt x="70294" y="50393"/>
                </a:lnTo>
                <a:lnTo>
                  <a:pt x="76390" y="44297"/>
                </a:lnTo>
                <a:lnTo>
                  <a:pt x="79438" y="41249"/>
                </a:lnTo>
                <a:lnTo>
                  <a:pt x="80962" y="35052"/>
                </a:lnTo>
                <a:lnTo>
                  <a:pt x="80962" y="21336"/>
                </a:lnTo>
                <a:lnTo>
                  <a:pt x="79438" y="16764"/>
                </a:lnTo>
                <a:lnTo>
                  <a:pt x="75374" y="10668"/>
                </a:lnTo>
                <a:lnTo>
                  <a:pt x="73342" y="7620"/>
                </a:lnTo>
                <a:lnTo>
                  <a:pt x="70294" y="4572"/>
                </a:lnTo>
                <a:lnTo>
                  <a:pt x="67157" y="3543"/>
                </a:lnTo>
                <a:lnTo>
                  <a:pt x="67157" y="22860"/>
                </a:lnTo>
                <a:lnTo>
                  <a:pt x="67157" y="30480"/>
                </a:lnTo>
                <a:lnTo>
                  <a:pt x="65633" y="33528"/>
                </a:lnTo>
                <a:lnTo>
                  <a:pt x="64109" y="36677"/>
                </a:lnTo>
                <a:lnTo>
                  <a:pt x="62585" y="39725"/>
                </a:lnTo>
                <a:lnTo>
                  <a:pt x="53441" y="44297"/>
                </a:lnTo>
                <a:lnTo>
                  <a:pt x="13817" y="44297"/>
                </a:lnTo>
                <a:lnTo>
                  <a:pt x="13817" y="10668"/>
                </a:lnTo>
                <a:lnTo>
                  <a:pt x="53441" y="10668"/>
                </a:lnTo>
                <a:lnTo>
                  <a:pt x="58013" y="12192"/>
                </a:lnTo>
                <a:lnTo>
                  <a:pt x="62585" y="15240"/>
                </a:lnTo>
                <a:lnTo>
                  <a:pt x="65633" y="18288"/>
                </a:lnTo>
                <a:lnTo>
                  <a:pt x="67157" y="22860"/>
                </a:lnTo>
                <a:lnTo>
                  <a:pt x="67157" y="3543"/>
                </a:lnTo>
                <a:lnTo>
                  <a:pt x="61061" y="1524"/>
                </a:lnTo>
                <a:lnTo>
                  <a:pt x="53441" y="0"/>
                </a:lnTo>
                <a:lnTo>
                  <a:pt x="0" y="0"/>
                </a:lnTo>
                <a:lnTo>
                  <a:pt x="0" y="100685"/>
                </a:lnTo>
                <a:lnTo>
                  <a:pt x="13817" y="100685"/>
                </a:lnTo>
                <a:lnTo>
                  <a:pt x="13817" y="56489"/>
                </a:lnTo>
                <a:lnTo>
                  <a:pt x="38201" y="56489"/>
                </a:lnTo>
                <a:lnTo>
                  <a:pt x="41249" y="58013"/>
                </a:lnTo>
                <a:lnTo>
                  <a:pt x="44297" y="61061"/>
                </a:lnTo>
                <a:lnTo>
                  <a:pt x="47345" y="62585"/>
                </a:lnTo>
                <a:lnTo>
                  <a:pt x="48869" y="65633"/>
                </a:lnTo>
                <a:lnTo>
                  <a:pt x="51917" y="68681"/>
                </a:lnTo>
                <a:lnTo>
                  <a:pt x="54965" y="73253"/>
                </a:lnTo>
                <a:lnTo>
                  <a:pt x="59537" y="79349"/>
                </a:lnTo>
                <a:lnTo>
                  <a:pt x="71818" y="100685"/>
                </a:lnTo>
                <a:lnTo>
                  <a:pt x="88582" y="100685"/>
                </a:lnTo>
                <a:close/>
              </a:path>
              <a:path w="583564" h="102234">
                <a:moveTo>
                  <a:pt x="161823" y="64109"/>
                </a:moveTo>
                <a:lnTo>
                  <a:pt x="161315" y="56489"/>
                </a:lnTo>
                <a:lnTo>
                  <a:pt x="161251" y="55537"/>
                </a:lnTo>
                <a:lnTo>
                  <a:pt x="159537" y="48107"/>
                </a:lnTo>
                <a:lnTo>
                  <a:pt x="156679" y="41821"/>
                </a:lnTo>
                <a:lnTo>
                  <a:pt x="152679" y="36677"/>
                </a:lnTo>
                <a:lnTo>
                  <a:pt x="149631" y="32816"/>
                </a:lnTo>
                <a:lnTo>
                  <a:pt x="149631" y="50393"/>
                </a:lnTo>
                <a:lnTo>
                  <a:pt x="149631" y="56489"/>
                </a:lnTo>
                <a:lnTo>
                  <a:pt x="108394" y="56489"/>
                </a:lnTo>
                <a:lnTo>
                  <a:pt x="109918" y="50393"/>
                </a:lnTo>
                <a:lnTo>
                  <a:pt x="111442" y="45821"/>
                </a:lnTo>
                <a:lnTo>
                  <a:pt x="119062" y="38201"/>
                </a:lnTo>
                <a:lnTo>
                  <a:pt x="123634" y="36677"/>
                </a:lnTo>
                <a:lnTo>
                  <a:pt x="135915" y="36677"/>
                </a:lnTo>
                <a:lnTo>
                  <a:pt x="140487" y="38201"/>
                </a:lnTo>
                <a:lnTo>
                  <a:pt x="148107" y="45821"/>
                </a:lnTo>
                <a:lnTo>
                  <a:pt x="149631" y="50393"/>
                </a:lnTo>
                <a:lnTo>
                  <a:pt x="149631" y="32816"/>
                </a:lnTo>
                <a:lnTo>
                  <a:pt x="146583" y="28956"/>
                </a:lnTo>
                <a:lnTo>
                  <a:pt x="138963" y="25908"/>
                </a:lnTo>
                <a:lnTo>
                  <a:pt x="129819" y="25908"/>
                </a:lnTo>
                <a:lnTo>
                  <a:pt x="97726" y="48107"/>
                </a:lnTo>
                <a:lnTo>
                  <a:pt x="94678" y="64109"/>
                </a:lnTo>
                <a:lnTo>
                  <a:pt x="95491" y="72682"/>
                </a:lnTo>
                <a:lnTo>
                  <a:pt x="122313" y="101612"/>
                </a:lnTo>
                <a:lnTo>
                  <a:pt x="129819" y="102209"/>
                </a:lnTo>
                <a:lnTo>
                  <a:pt x="138963" y="102209"/>
                </a:lnTo>
                <a:lnTo>
                  <a:pt x="161823" y="79349"/>
                </a:lnTo>
                <a:lnTo>
                  <a:pt x="149631" y="76301"/>
                </a:lnTo>
                <a:lnTo>
                  <a:pt x="148107" y="82397"/>
                </a:lnTo>
                <a:lnTo>
                  <a:pt x="142011" y="88493"/>
                </a:lnTo>
                <a:lnTo>
                  <a:pt x="138963" y="90017"/>
                </a:lnTo>
                <a:lnTo>
                  <a:pt x="134391" y="91541"/>
                </a:lnTo>
                <a:lnTo>
                  <a:pt x="123634" y="91541"/>
                </a:lnTo>
                <a:lnTo>
                  <a:pt x="119062" y="90017"/>
                </a:lnTo>
                <a:lnTo>
                  <a:pt x="114490" y="85445"/>
                </a:lnTo>
                <a:lnTo>
                  <a:pt x="111442" y="80873"/>
                </a:lnTo>
                <a:lnTo>
                  <a:pt x="108394" y="74777"/>
                </a:lnTo>
                <a:lnTo>
                  <a:pt x="108394" y="67157"/>
                </a:lnTo>
                <a:lnTo>
                  <a:pt x="161823" y="67157"/>
                </a:lnTo>
                <a:lnTo>
                  <a:pt x="161823" y="64109"/>
                </a:lnTo>
                <a:close/>
              </a:path>
              <a:path w="583564" h="102234">
                <a:moveTo>
                  <a:pt x="233553" y="74777"/>
                </a:moveTo>
                <a:lnTo>
                  <a:pt x="230505" y="68681"/>
                </a:lnTo>
                <a:lnTo>
                  <a:pt x="225933" y="64109"/>
                </a:lnTo>
                <a:lnTo>
                  <a:pt x="221361" y="62585"/>
                </a:lnTo>
                <a:lnTo>
                  <a:pt x="212217" y="58013"/>
                </a:lnTo>
                <a:lnTo>
                  <a:pt x="204597" y="56489"/>
                </a:lnTo>
                <a:lnTo>
                  <a:pt x="198501" y="54965"/>
                </a:lnTo>
                <a:lnTo>
                  <a:pt x="193929" y="53441"/>
                </a:lnTo>
                <a:lnTo>
                  <a:pt x="192405" y="53441"/>
                </a:lnTo>
                <a:lnTo>
                  <a:pt x="190881" y="51917"/>
                </a:lnTo>
                <a:lnTo>
                  <a:pt x="189357" y="51917"/>
                </a:lnTo>
                <a:lnTo>
                  <a:pt x="187744" y="50393"/>
                </a:lnTo>
                <a:lnTo>
                  <a:pt x="187744" y="48869"/>
                </a:lnTo>
                <a:lnTo>
                  <a:pt x="186220" y="47345"/>
                </a:lnTo>
                <a:lnTo>
                  <a:pt x="186220" y="42773"/>
                </a:lnTo>
                <a:lnTo>
                  <a:pt x="187744" y="41249"/>
                </a:lnTo>
                <a:lnTo>
                  <a:pt x="190881" y="39725"/>
                </a:lnTo>
                <a:lnTo>
                  <a:pt x="192405" y="36677"/>
                </a:lnTo>
                <a:lnTo>
                  <a:pt x="210693" y="36677"/>
                </a:lnTo>
                <a:lnTo>
                  <a:pt x="213741" y="39725"/>
                </a:lnTo>
                <a:lnTo>
                  <a:pt x="216789" y="41249"/>
                </a:lnTo>
                <a:lnTo>
                  <a:pt x="218313" y="44297"/>
                </a:lnTo>
                <a:lnTo>
                  <a:pt x="218313" y="48869"/>
                </a:lnTo>
                <a:lnTo>
                  <a:pt x="230505" y="45821"/>
                </a:lnTo>
                <a:lnTo>
                  <a:pt x="228981" y="41249"/>
                </a:lnTo>
                <a:lnTo>
                  <a:pt x="224409" y="32004"/>
                </a:lnTo>
                <a:lnTo>
                  <a:pt x="221361" y="30480"/>
                </a:lnTo>
                <a:lnTo>
                  <a:pt x="207645" y="25908"/>
                </a:lnTo>
                <a:lnTo>
                  <a:pt x="193929" y="25908"/>
                </a:lnTo>
                <a:lnTo>
                  <a:pt x="187744" y="28956"/>
                </a:lnTo>
                <a:lnTo>
                  <a:pt x="184696" y="28956"/>
                </a:lnTo>
                <a:lnTo>
                  <a:pt x="178600" y="35052"/>
                </a:lnTo>
                <a:lnTo>
                  <a:pt x="174028" y="44297"/>
                </a:lnTo>
                <a:lnTo>
                  <a:pt x="174028" y="50393"/>
                </a:lnTo>
                <a:lnTo>
                  <a:pt x="195453" y="67157"/>
                </a:lnTo>
                <a:lnTo>
                  <a:pt x="204597" y="70205"/>
                </a:lnTo>
                <a:lnTo>
                  <a:pt x="210693" y="71729"/>
                </a:lnTo>
                <a:lnTo>
                  <a:pt x="215265" y="73253"/>
                </a:lnTo>
                <a:lnTo>
                  <a:pt x="216789" y="73253"/>
                </a:lnTo>
                <a:lnTo>
                  <a:pt x="219837" y="74777"/>
                </a:lnTo>
                <a:lnTo>
                  <a:pt x="219837" y="85445"/>
                </a:lnTo>
                <a:lnTo>
                  <a:pt x="213741" y="91541"/>
                </a:lnTo>
                <a:lnTo>
                  <a:pt x="198501" y="91541"/>
                </a:lnTo>
                <a:lnTo>
                  <a:pt x="184696" y="76301"/>
                </a:lnTo>
                <a:lnTo>
                  <a:pt x="172504" y="79349"/>
                </a:lnTo>
                <a:lnTo>
                  <a:pt x="193929" y="102209"/>
                </a:lnTo>
                <a:lnTo>
                  <a:pt x="209169" y="102209"/>
                </a:lnTo>
                <a:lnTo>
                  <a:pt x="215265" y="100685"/>
                </a:lnTo>
                <a:lnTo>
                  <a:pt x="224409" y="97637"/>
                </a:lnTo>
                <a:lnTo>
                  <a:pt x="227457" y="94589"/>
                </a:lnTo>
                <a:lnTo>
                  <a:pt x="228981" y="90017"/>
                </a:lnTo>
                <a:lnTo>
                  <a:pt x="232029" y="86969"/>
                </a:lnTo>
                <a:lnTo>
                  <a:pt x="233553" y="83921"/>
                </a:lnTo>
                <a:lnTo>
                  <a:pt x="233553" y="74777"/>
                </a:lnTo>
                <a:close/>
              </a:path>
              <a:path w="583564" h="102234">
                <a:moveTo>
                  <a:pt x="311467" y="62572"/>
                </a:moveTo>
                <a:lnTo>
                  <a:pt x="299173" y="32664"/>
                </a:lnTo>
                <a:lnTo>
                  <a:pt x="299173" y="73240"/>
                </a:lnTo>
                <a:lnTo>
                  <a:pt x="296125" y="80860"/>
                </a:lnTo>
                <a:lnTo>
                  <a:pt x="293077" y="85432"/>
                </a:lnTo>
                <a:lnTo>
                  <a:pt x="288505" y="90004"/>
                </a:lnTo>
                <a:lnTo>
                  <a:pt x="283933" y="91528"/>
                </a:lnTo>
                <a:lnTo>
                  <a:pt x="271741" y="91528"/>
                </a:lnTo>
                <a:lnTo>
                  <a:pt x="265645" y="90004"/>
                </a:lnTo>
                <a:lnTo>
                  <a:pt x="262597" y="85432"/>
                </a:lnTo>
                <a:lnTo>
                  <a:pt x="258025" y="80860"/>
                </a:lnTo>
                <a:lnTo>
                  <a:pt x="256501" y="73240"/>
                </a:lnTo>
                <a:lnTo>
                  <a:pt x="256578" y="54622"/>
                </a:lnTo>
                <a:lnTo>
                  <a:pt x="258025" y="47332"/>
                </a:lnTo>
                <a:lnTo>
                  <a:pt x="262597" y="42760"/>
                </a:lnTo>
                <a:lnTo>
                  <a:pt x="265645" y="38188"/>
                </a:lnTo>
                <a:lnTo>
                  <a:pt x="271741" y="36664"/>
                </a:lnTo>
                <a:lnTo>
                  <a:pt x="283933" y="36664"/>
                </a:lnTo>
                <a:lnTo>
                  <a:pt x="299173" y="73240"/>
                </a:lnTo>
                <a:lnTo>
                  <a:pt x="299173" y="32664"/>
                </a:lnTo>
                <a:lnTo>
                  <a:pt x="297129" y="31051"/>
                </a:lnTo>
                <a:lnTo>
                  <a:pt x="291172" y="28194"/>
                </a:lnTo>
                <a:lnTo>
                  <a:pt x="284657" y="26479"/>
                </a:lnTo>
                <a:lnTo>
                  <a:pt x="277837" y="25908"/>
                </a:lnTo>
                <a:lnTo>
                  <a:pt x="268693" y="25908"/>
                </a:lnTo>
                <a:lnTo>
                  <a:pt x="243547" y="54622"/>
                </a:lnTo>
                <a:lnTo>
                  <a:pt x="242697" y="64096"/>
                </a:lnTo>
                <a:lnTo>
                  <a:pt x="243293" y="72669"/>
                </a:lnTo>
                <a:lnTo>
                  <a:pt x="270395" y="101612"/>
                </a:lnTo>
                <a:lnTo>
                  <a:pt x="277837" y="102196"/>
                </a:lnTo>
                <a:lnTo>
                  <a:pt x="283933" y="102196"/>
                </a:lnTo>
                <a:lnTo>
                  <a:pt x="290029" y="100672"/>
                </a:lnTo>
                <a:lnTo>
                  <a:pt x="294601" y="97624"/>
                </a:lnTo>
                <a:lnTo>
                  <a:pt x="300697" y="94576"/>
                </a:lnTo>
                <a:lnTo>
                  <a:pt x="302729" y="91528"/>
                </a:lnTo>
                <a:lnTo>
                  <a:pt x="303745" y="90004"/>
                </a:lnTo>
                <a:lnTo>
                  <a:pt x="306895" y="85432"/>
                </a:lnTo>
                <a:lnTo>
                  <a:pt x="309943" y="79336"/>
                </a:lnTo>
                <a:lnTo>
                  <a:pt x="311467" y="71716"/>
                </a:lnTo>
                <a:lnTo>
                  <a:pt x="311467" y="62572"/>
                </a:lnTo>
                <a:close/>
              </a:path>
              <a:path w="583564" h="102234">
                <a:moveTo>
                  <a:pt x="384721" y="27432"/>
                </a:moveTo>
                <a:lnTo>
                  <a:pt x="372529" y="27432"/>
                </a:lnTo>
                <a:lnTo>
                  <a:pt x="372529" y="73253"/>
                </a:lnTo>
                <a:lnTo>
                  <a:pt x="371005" y="77825"/>
                </a:lnTo>
                <a:lnTo>
                  <a:pt x="366433" y="86969"/>
                </a:lnTo>
                <a:lnTo>
                  <a:pt x="360235" y="90017"/>
                </a:lnTo>
                <a:lnTo>
                  <a:pt x="355663" y="91541"/>
                </a:lnTo>
                <a:lnTo>
                  <a:pt x="349567" y="91541"/>
                </a:lnTo>
                <a:lnTo>
                  <a:pt x="344995" y="90017"/>
                </a:lnTo>
                <a:lnTo>
                  <a:pt x="343471" y="88493"/>
                </a:lnTo>
                <a:lnTo>
                  <a:pt x="340423" y="86969"/>
                </a:lnTo>
                <a:lnTo>
                  <a:pt x="338899" y="83921"/>
                </a:lnTo>
                <a:lnTo>
                  <a:pt x="338899" y="80873"/>
                </a:lnTo>
                <a:lnTo>
                  <a:pt x="337375" y="79349"/>
                </a:lnTo>
                <a:lnTo>
                  <a:pt x="337375" y="27432"/>
                </a:lnTo>
                <a:lnTo>
                  <a:pt x="325183" y="27432"/>
                </a:lnTo>
                <a:lnTo>
                  <a:pt x="325183" y="82397"/>
                </a:lnTo>
                <a:lnTo>
                  <a:pt x="326707" y="83921"/>
                </a:lnTo>
                <a:lnTo>
                  <a:pt x="326707" y="88493"/>
                </a:lnTo>
                <a:lnTo>
                  <a:pt x="328231" y="91541"/>
                </a:lnTo>
                <a:lnTo>
                  <a:pt x="329755" y="93065"/>
                </a:lnTo>
                <a:lnTo>
                  <a:pt x="331279" y="96113"/>
                </a:lnTo>
                <a:lnTo>
                  <a:pt x="337375" y="99161"/>
                </a:lnTo>
                <a:lnTo>
                  <a:pt x="346519" y="102209"/>
                </a:lnTo>
                <a:lnTo>
                  <a:pt x="349567" y="102209"/>
                </a:lnTo>
                <a:lnTo>
                  <a:pt x="357009" y="101371"/>
                </a:lnTo>
                <a:lnTo>
                  <a:pt x="363334" y="98971"/>
                </a:lnTo>
                <a:lnTo>
                  <a:pt x="368503" y="95135"/>
                </a:lnTo>
                <a:lnTo>
                  <a:pt x="372529" y="90017"/>
                </a:lnTo>
                <a:lnTo>
                  <a:pt x="372529" y="100685"/>
                </a:lnTo>
                <a:lnTo>
                  <a:pt x="384721" y="100685"/>
                </a:lnTo>
                <a:lnTo>
                  <a:pt x="384721" y="27432"/>
                </a:lnTo>
                <a:close/>
              </a:path>
              <a:path w="583564" h="102234">
                <a:moveTo>
                  <a:pt x="442722" y="30480"/>
                </a:moveTo>
                <a:lnTo>
                  <a:pt x="438150" y="27432"/>
                </a:lnTo>
                <a:lnTo>
                  <a:pt x="435102" y="25908"/>
                </a:lnTo>
                <a:lnTo>
                  <a:pt x="427482" y="25908"/>
                </a:lnTo>
                <a:lnTo>
                  <a:pt x="424434" y="27432"/>
                </a:lnTo>
                <a:lnTo>
                  <a:pt x="422808" y="28956"/>
                </a:lnTo>
                <a:lnTo>
                  <a:pt x="419760" y="30480"/>
                </a:lnTo>
                <a:lnTo>
                  <a:pt x="416712" y="33528"/>
                </a:lnTo>
                <a:lnTo>
                  <a:pt x="415188" y="39624"/>
                </a:lnTo>
                <a:lnTo>
                  <a:pt x="415188" y="27432"/>
                </a:lnTo>
                <a:lnTo>
                  <a:pt x="402996" y="27432"/>
                </a:lnTo>
                <a:lnTo>
                  <a:pt x="402996" y="100685"/>
                </a:lnTo>
                <a:lnTo>
                  <a:pt x="415188" y="100685"/>
                </a:lnTo>
                <a:lnTo>
                  <a:pt x="415188" y="57912"/>
                </a:lnTo>
                <a:lnTo>
                  <a:pt x="418236" y="48768"/>
                </a:lnTo>
                <a:lnTo>
                  <a:pt x="418236" y="45720"/>
                </a:lnTo>
                <a:lnTo>
                  <a:pt x="419760" y="42672"/>
                </a:lnTo>
                <a:lnTo>
                  <a:pt x="422808" y="41148"/>
                </a:lnTo>
                <a:lnTo>
                  <a:pt x="424434" y="39624"/>
                </a:lnTo>
                <a:lnTo>
                  <a:pt x="435102" y="39624"/>
                </a:lnTo>
                <a:lnTo>
                  <a:pt x="438150" y="41148"/>
                </a:lnTo>
                <a:lnTo>
                  <a:pt x="442722" y="30480"/>
                </a:lnTo>
                <a:close/>
              </a:path>
              <a:path w="583564" h="102234">
                <a:moveTo>
                  <a:pt x="509879" y="74777"/>
                </a:moveTo>
                <a:lnTo>
                  <a:pt x="497687" y="73253"/>
                </a:lnTo>
                <a:lnTo>
                  <a:pt x="497687" y="79349"/>
                </a:lnTo>
                <a:lnTo>
                  <a:pt x="494639" y="83921"/>
                </a:lnTo>
                <a:lnTo>
                  <a:pt x="488543" y="90017"/>
                </a:lnTo>
                <a:lnTo>
                  <a:pt x="483971" y="91541"/>
                </a:lnTo>
                <a:lnTo>
                  <a:pt x="473202" y="91541"/>
                </a:lnTo>
                <a:lnTo>
                  <a:pt x="468630" y="90017"/>
                </a:lnTo>
                <a:lnTo>
                  <a:pt x="465582" y="85445"/>
                </a:lnTo>
                <a:lnTo>
                  <a:pt x="461010" y="80873"/>
                </a:lnTo>
                <a:lnTo>
                  <a:pt x="459486" y="73253"/>
                </a:lnTo>
                <a:lnTo>
                  <a:pt x="459486" y="54965"/>
                </a:lnTo>
                <a:lnTo>
                  <a:pt x="461010" y="47345"/>
                </a:lnTo>
                <a:lnTo>
                  <a:pt x="465582" y="42773"/>
                </a:lnTo>
                <a:lnTo>
                  <a:pt x="468630" y="38201"/>
                </a:lnTo>
                <a:lnTo>
                  <a:pt x="474726" y="36677"/>
                </a:lnTo>
                <a:lnTo>
                  <a:pt x="483971" y="36677"/>
                </a:lnTo>
                <a:lnTo>
                  <a:pt x="488543" y="38201"/>
                </a:lnTo>
                <a:lnTo>
                  <a:pt x="496163" y="45821"/>
                </a:lnTo>
                <a:lnTo>
                  <a:pt x="496163" y="50393"/>
                </a:lnTo>
                <a:lnTo>
                  <a:pt x="508355" y="48869"/>
                </a:lnTo>
                <a:lnTo>
                  <a:pt x="506831" y="41249"/>
                </a:lnTo>
                <a:lnTo>
                  <a:pt x="503783" y="36677"/>
                </a:lnTo>
                <a:lnTo>
                  <a:pt x="494639" y="27432"/>
                </a:lnTo>
                <a:lnTo>
                  <a:pt x="487019" y="25908"/>
                </a:lnTo>
                <a:lnTo>
                  <a:pt x="473202" y="25908"/>
                </a:lnTo>
                <a:lnTo>
                  <a:pt x="467106" y="27432"/>
                </a:lnTo>
                <a:lnTo>
                  <a:pt x="462534" y="30480"/>
                </a:lnTo>
                <a:lnTo>
                  <a:pt x="456438" y="33528"/>
                </a:lnTo>
                <a:lnTo>
                  <a:pt x="453390" y="38201"/>
                </a:lnTo>
                <a:lnTo>
                  <a:pt x="447294" y="50393"/>
                </a:lnTo>
                <a:lnTo>
                  <a:pt x="447294" y="64109"/>
                </a:lnTo>
                <a:lnTo>
                  <a:pt x="465963" y="99923"/>
                </a:lnTo>
                <a:lnTo>
                  <a:pt x="479298" y="102209"/>
                </a:lnTo>
                <a:lnTo>
                  <a:pt x="487019" y="102209"/>
                </a:lnTo>
                <a:lnTo>
                  <a:pt x="494639" y="99161"/>
                </a:lnTo>
                <a:lnTo>
                  <a:pt x="499211" y="94589"/>
                </a:lnTo>
                <a:lnTo>
                  <a:pt x="505307" y="90017"/>
                </a:lnTo>
                <a:lnTo>
                  <a:pt x="508355" y="83921"/>
                </a:lnTo>
                <a:lnTo>
                  <a:pt x="509879" y="74777"/>
                </a:lnTo>
                <a:close/>
              </a:path>
              <a:path w="583564" h="102234">
                <a:moveTo>
                  <a:pt x="583120" y="64109"/>
                </a:moveTo>
                <a:lnTo>
                  <a:pt x="582612" y="56489"/>
                </a:lnTo>
                <a:lnTo>
                  <a:pt x="582549" y="55537"/>
                </a:lnTo>
                <a:lnTo>
                  <a:pt x="580834" y="48107"/>
                </a:lnTo>
                <a:lnTo>
                  <a:pt x="577977" y="41821"/>
                </a:lnTo>
                <a:lnTo>
                  <a:pt x="573976" y="36677"/>
                </a:lnTo>
                <a:lnTo>
                  <a:pt x="570928" y="32816"/>
                </a:lnTo>
                <a:lnTo>
                  <a:pt x="570928" y="56489"/>
                </a:lnTo>
                <a:lnTo>
                  <a:pt x="529691" y="56489"/>
                </a:lnTo>
                <a:lnTo>
                  <a:pt x="529691" y="50393"/>
                </a:lnTo>
                <a:lnTo>
                  <a:pt x="535787" y="41249"/>
                </a:lnTo>
                <a:lnTo>
                  <a:pt x="540359" y="38201"/>
                </a:lnTo>
                <a:lnTo>
                  <a:pt x="545020" y="36677"/>
                </a:lnTo>
                <a:lnTo>
                  <a:pt x="557212" y="36677"/>
                </a:lnTo>
                <a:lnTo>
                  <a:pt x="570928" y="56489"/>
                </a:lnTo>
                <a:lnTo>
                  <a:pt x="570928" y="32816"/>
                </a:lnTo>
                <a:lnTo>
                  <a:pt x="567880" y="28956"/>
                </a:lnTo>
                <a:lnTo>
                  <a:pt x="560260" y="25908"/>
                </a:lnTo>
                <a:lnTo>
                  <a:pt x="551116" y="25908"/>
                </a:lnTo>
                <a:lnTo>
                  <a:pt x="518452" y="48107"/>
                </a:lnTo>
                <a:lnTo>
                  <a:pt x="515975" y="64109"/>
                </a:lnTo>
                <a:lnTo>
                  <a:pt x="516547" y="72682"/>
                </a:lnTo>
                <a:lnTo>
                  <a:pt x="543585" y="101612"/>
                </a:lnTo>
                <a:lnTo>
                  <a:pt x="551116" y="102209"/>
                </a:lnTo>
                <a:lnTo>
                  <a:pt x="560260" y="102209"/>
                </a:lnTo>
                <a:lnTo>
                  <a:pt x="583120" y="79349"/>
                </a:lnTo>
                <a:lnTo>
                  <a:pt x="570928" y="76301"/>
                </a:lnTo>
                <a:lnTo>
                  <a:pt x="566356" y="85445"/>
                </a:lnTo>
                <a:lnTo>
                  <a:pt x="563308" y="88493"/>
                </a:lnTo>
                <a:lnTo>
                  <a:pt x="560260" y="90017"/>
                </a:lnTo>
                <a:lnTo>
                  <a:pt x="555688" y="91541"/>
                </a:lnTo>
                <a:lnTo>
                  <a:pt x="545020" y="91541"/>
                </a:lnTo>
                <a:lnTo>
                  <a:pt x="540359" y="90017"/>
                </a:lnTo>
                <a:lnTo>
                  <a:pt x="531215" y="80873"/>
                </a:lnTo>
                <a:lnTo>
                  <a:pt x="529691" y="74777"/>
                </a:lnTo>
                <a:lnTo>
                  <a:pt x="529691" y="67157"/>
                </a:lnTo>
                <a:lnTo>
                  <a:pt x="583120" y="67157"/>
                </a:lnTo>
                <a:lnTo>
                  <a:pt x="583120" y="64109"/>
                </a:lnTo>
                <a:close/>
              </a:path>
            </a:pathLst>
          </a:custGeom>
          <a:solidFill>
            <a:srgbClr val="000000"/>
          </a:solidFill>
        </p:spPr>
        <p:txBody>
          <a:bodyPr wrap="square" lIns="0" tIns="0" rIns="0" bIns="0" rtlCol="0"/>
          <a:lstStyle/>
          <a:p>
            <a:endParaRPr/>
          </a:p>
        </p:txBody>
      </p:sp>
      <p:sp>
        <p:nvSpPr>
          <p:cNvPr id="207" name="object 207"/>
          <p:cNvSpPr/>
          <p:nvPr/>
        </p:nvSpPr>
        <p:spPr>
          <a:xfrm>
            <a:off x="2304846" y="7717535"/>
            <a:ext cx="584835" cy="102870"/>
          </a:xfrm>
          <a:custGeom>
            <a:avLst/>
            <a:gdLst/>
            <a:ahLst/>
            <a:cxnLst/>
            <a:rect l="l" t="t" r="r" b="b"/>
            <a:pathLst>
              <a:path w="584835" h="102870">
                <a:moveTo>
                  <a:pt x="79438" y="101"/>
                </a:moveTo>
                <a:lnTo>
                  <a:pt x="65633" y="101"/>
                </a:lnTo>
                <a:lnTo>
                  <a:pt x="65633" y="58102"/>
                </a:lnTo>
                <a:lnTo>
                  <a:pt x="65328" y="66662"/>
                </a:lnTo>
                <a:lnTo>
                  <a:pt x="64300" y="73914"/>
                </a:lnTo>
                <a:lnTo>
                  <a:pt x="62420" y="79756"/>
                </a:lnTo>
                <a:lnTo>
                  <a:pt x="56489" y="88582"/>
                </a:lnTo>
                <a:lnTo>
                  <a:pt x="48869" y="90106"/>
                </a:lnTo>
                <a:lnTo>
                  <a:pt x="33629" y="90106"/>
                </a:lnTo>
                <a:lnTo>
                  <a:pt x="13716" y="67246"/>
                </a:lnTo>
                <a:lnTo>
                  <a:pt x="13716" y="101"/>
                </a:lnTo>
                <a:lnTo>
                  <a:pt x="0" y="101"/>
                </a:lnTo>
                <a:lnTo>
                  <a:pt x="0" y="58102"/>
                </a:lnTo>
                <a:lnTo>
                  <a:pt x="292" y="65798"/>
                </a:lnTo>
                <a:lnTo>
                  <a:pt x="1143" y="72771"/>
                </a:lnTo>
                <a:lnTo>
                  <a:pt x="2578" y="78892"/>
                </a:lnTo>
                <a:lnTo>
                  <a:pt x="4572" y="84010"/>
                </a:lnTo>
                <a:lnTo>
                  <a:pt x="6096" y="90106"/>
                </a:lnTo>
                <a:lnTo>
                  <a:pt x="10668" y="94678"/>
                </a:lnTo>
                <a:lnTo>
                  <a:pt x="22961" y="100774"/>
                </a:lnTo>
                <a:lnTo>
                  <a:pt x="30581" y="102298"/>
                </a:lnTo>
                <a:lnTo>
                  <a:pt x="50393" y="102298"/>
                </a:lnTo>
                <a:lnTo>
                  <a:pt x="58013" y="100774"/>
                </a:lnTo>
                <a:lnTo>
                  <a:pt x="64109" y="96202"/>
                </a:lnTo>
                <a:lnTo>
                  <a:pt x="70205" y="93154"/>
                </a:lnTo>
                <a:lnTo>
                  <a:pt x="73253" y="88582"/>
                </a:lnTo>
                <a:lnTo>
                  <a:pt x="76301" y="82486"/>
                </a:lnTo>
                <a:lnTo>
                  <a:pt x="77914" y="76390"/>
                </a:lnTo>
                <a:lnTo>
                  <a:pt x="79438" y="68770"/>
                </a:lnTo>
                <a:lnTo>
                  <a:pt x="79438" y="101"/>
                </a:lnTo>
                <a:close/>
              </a:path>
              <a:path w="584835" h="102870">
                <a:moveTo>
                  <a:pt x="126682" y="100787"/>
                </a:moveTo>
                <a:lnTo>
                  <a:pt x="125158" y="90119"/>
                </a:lnTo>
                <a:lnTo>
                  <a:pt x="116014" y="90119"/>
                </a:lnTo>
                <a:lnTo>
                  <a:pt x="112966" y="87071"/>
                </a:lnTo>
                <a:lnTo>
                  <a:pt x="112966" y="36779"/>
                </a:lnTo>
                <a:lnTo>
                  <a:pt x="125158" y="36779"/>
                </a:lnTo>
                <a:lnTo>
                  <a:pt x="125158" y="27533"/>
                </a:lnTo>
                <a:lnTo>
                  <a:pt x="112966" y="27533"/>
                </a:lnTo>
                <a:lnTo>
                  <a:pt x="112966" y="1625"/>
                </a:lnTo>
                <a:lnTo>
                  <a:pt x="100685" y="9245"/>
                </a:lnTo>
                <a:lnTo>
                  <a:pt x="100685" y="27533"/>
                </a:lnTo>
                <a:lnTo>
                  <a:pt x="91541" y="27533"/>
                </a:lnTo>
                <a:lnTo>
                  <a:pt x="91541" y="36779"/>
                </a:lnTo>
                <a:lnTo>
                  <a:pt x="100685" y="36779"/>
                </a:lnTo>
                <a:lnTo>
                  <a:pt x="100685" y="91643"/>
                </a:lnTo>
                <a:lnTo>
                  <a:pt x="102209" y="93167"/>
                </a:lnTo>
                <a:lnTo>
                  <a:pt x="102209" y="96215"/>
                </a:lnTo>
                <a:lnTo>
                  <a:pt x="103733" y="97739"/>
                </a:lnTo>
                <a:lnTo>
                  <a:pt x="106781" y="99263"/>
                </a:lnTo>
                <a:lnTo>
                  <a:pt x="109918" y="100787"/>
                </a:lnTo>
                <a:lnTo>
                  <a:pt x="126682" y="100787"/>
                </a:lnTo>
                <a:close/>
              </a:path>
              <a:path w="584835" h="102870">
                <a:moveTo>
                  <a:pt x="149644" y="27533"/>
                </a:moveTo>
                <a:lnTo>
                  <a:pt x="137452" y="27533"/>
                </a:lnTo>
                <a:lnTo>
                  <a:pt x="137452" y="100787"/>
                </a:lnTo>
                <a:lnTo>
                  <a:pt x="149644" y="100787"/>
                </a:lnTo>
                <a:lnTo>
                  <a:pt x="149644" y="27533"/>
                </a:lnTo>
                <a:close/>
              </a:path>
              <a:path w="584835" h="102870">
                <a:moveTo>
                  <a:pt x="149644" y="101"/>
                </a:moveTo>
                <a:lnTo>
                  <a:pt x="137452" y="101"/>
                </a:lnTo>
                <a:lnTo>
                  <a:pt x="137452" y="13817"/>
                </a:lnTo>
                <a:lnTo>
                  <a:pt x="149644" y="13817"/>
                </a:lnTo>
                <a:lnTo>
                  <a:pt x="149644" y="101"/>
                </a:lnTo>
                <a:close/>
              </a:path>
              <a:path w="584835" h="102870">
                <a:moveTo>
                  <a:pt x="180784" y="0"/>
                </a:moveTo>
                <a:lnTo>
                  <a:pt x="167068" y="0"/>
                </a:lnTo>
                <a:lnTo>
                  <a:pt x="167068" y="100584"/>
                </a:lnTo>
                <a:lnTo>
                  <a:pt x="180784" y="100584"/>
                </a:lnTo>
                <a:lnTo>
                  <a:pt x="180784" y="0"/>
                </a:lnTo>
                <a:close/>
              </a:path>
              <a:path w="584835" h="102870">
                <a:moveTo>
                  <a:pt x="210705" y="27533"/>
                </a:moveTo>
                <a:lnTo>
                  <a:pt x="198513" y="27533"/>
                </a:lnTo>
                <a:lnTo>
                  <a:pt x="198513" y="100787"/>
                </a:lnTo>
                <a:lnTo>
                  <a:pt x="210705" y="100787"/>
                </a:lnTo>
                <a:lnTo>
                  <a:pt x="210705" y="27533"/>
                </a:lnTo>
                <a:close/>
              </a:path>
              <a:path w="584835" h="102870">
                <a:moveTo>
                  <a:pt x="210705" y="101"/>
                </a:moveTo>
                <a:lnTo>
                  <a:pt x="198513" y="101"/>
                </a:lnTo>
                <a:lnTo>
                  <a:pt x="198513" y="13817"/>
                </a:lnTo>
                <a:lnTo>
                  <a:pt x="210705" y="13817"/>
                </a:lnTo>
                <a:lnTo>
                  <a:pt x="210705" y="101"/>
                </a:lnTo>
                <a:close/>
              </a:path>
              <a:path w="584835" h="102870">
                <a:moveTo>
                  <a:pt x="286994" y="90119"/>
                </a:moveTo>
                <a:lnTo>
                  <a:pt x="238137" y="90119"/>
                </a:lnTo>
                <a:lnTo>
                  <a:pt x="245757" y="82499"/>
                </a:lnTo>
                <a:lnTo>
                  <a:pt x="285470" y="35153"/>
                </a:lnTo>
                <a:lnTo>
                  <a:pt x="285470" y="27533"/>
                </a:lnTo>
                <a:lnTo>
                  <a:pt x="225945" y="27533"/>
                </a:lnTo>
                <a:lnTo>
                  <a:pt x="225945" y="38303"/>
                </a:lnTo>
                <a:lnTo>
                  <a:pt x="264134" y="38303"/>
                </a:lnTo>
                <a:lnTo>
                  <a:pt x="268706" y="36779"/>
                </a:lnTo>
                <a:lnTo>
                  <a:pt x="222897" y="90119"/>
                </a:lnTo>
                <a:lnTo>
                  <a:pt x="222897" y="100787"/>
                </a:lnTo>
                <a:lnTo>
                  <a:pt x="286994" y="100787"/>
                </a:lnTo>
                <a:lnTo>
                  <a:pt x="286994" y="90119"/>
                </a:lnTo>
                <a:close/>
              </a:path>
              <a:path w="584835" h="102870">
                <a:moveTo>
                  <a:pt x="361759" y="100774"/>
                </a:moveTo>
                <a:lnTo>
                  <a:pt x="358711" y="94678"/>
                </a:lnTo>
                <a:lnTo>
                  <a:pt x="358711" y="91630"/>
                </a:lnTo>
                <a:lnTo>
                  <a:pt x="358711" y="64198"/>
                </a:lnTo>
                <a:lnTo>
                  <a:pt x="358711" y="47434"/>
                </a:lnTo>
                <a:lnTo>
                  <a:pt x="357187" y="44386"/>
                </a:lnTo>
                <a:lnTo>
                  <a:pt x="357187" y="38290"/>
                </a:lnTo>
                <a:lnTo>
                  <a:pt x="355663" y="36766"/>
                </a:lnTo>
                <a:lnTo>
                  <a:pt x="354139" y="33629"/>
                </a:lnTo>
                <a:lnTo>
                  <a:pt x="351091" y="32105"/>
                </a:lnTo>
                <a:lnTo>
                  <a:pt x="349567" y="29057"/>
                </a:lnTo>
                <a:lnTo>
                  <a:pt x="344995" y="27533"/>
                </a:lnTo>
                <a:lnTo>
                  <a:pt x="341947" y="27533"/>
                </a:lnTo>
                <a:lnTo>
                  <a:pt x="335851" y="26009"/>
                </a:lnTo>
                <a:lnTo>
                  <a:pt x="323659" y="26009"/>
                </a:lnTo>
                <a:lnTo>
                  <a:pt x="317563" y="27533"/>
                </a:lnTo>
                <a:lnTo>
                  <a:pt x="308330" y="30581"/>
                </a:lnTo>
                <a:lnTo>
                  <a:pt x="305282" y="32105"/>
                </a:lnTo>
                <a:lnTo>
                  <a:pt x="302234" y="36766"/>
                </a:lnTo>
                <a:lnTo>
                  <a:pt x="300710" y="39814"/>
                </a:lnTo>
                <a:lnTo>
                  <a:pt x="297662" y="42862"/>
                </a:lnTo>
                <a:lnTo>
                  <a:pt x="297662" y="48958"/>
                </a:lnTo>
                <a:lnTo>
                  <a:pt x="309854" y="50482"/>
                </a:lnTo>
                <a:lnTo>
                  <a:pt x="309854" y="44386"/>
                </a:lnTo>
                <a:lnTo>
                  <a:pt x="312902" y="41338"/>
                </a:lnTo>
                <a:lnTo>
                  <a:pt x="316039" y="39814"/>
                </a:lnTo>
                <a:lnTo>
                  <a:pt x="317563" y="36766"/>
                </a:lnTo>
                <a:lnTo>
                  <a:pt x="334327" y="36766"/>
                </a:lnTo>
                <a:lnTo>
                  <a:pt x="338899" y="38290"/>
                </a:lnTo>
                <a:lnTo>
                  <a:pt x="341947" y="39814"/>
                </a:lnTo>
                <a:lnTo>
                  <a:pt x="344995" y="42862"/>
                </a:lnTo>
                <a:lnTo>
                  <a:pt x="344995" y="55054"/>
                </a:lnTo>
                <a:lnTo>
                  <a:pt x="344995" y="64198"/>
                </a:lnTo>
                <a:lnTo>
                  <a:pt x="344995" y="77914"/>
                </a:lnTo>
                <a:lnTo>
                  <a:pt x="341947" y="84010"/>
                </a:lnTo>
                <a:lnTo>
                  <a:pt x="335851" y="90106"/>
                </a:lnTo>
                <a:lnTo>
                  <a:pt x="331279" y="91630"/>
                </a:lnTo>
                <a:lnTo>
                  <a:pt x="328231" y="93154"/>
                </a:lnTo>
                <a:lnTo>
                  <a:pt x="317563" y="93154"/>
                </a:lnTo>
                <a:lnTo>
                  <a:pt x="314515" y="91630"/>
                </a:lnTo>
                <a:lnTo>
                  <a:pt x="311378" y="88582"/>
                </a:lnTo>
                <a:lnTo>
                  <a:pt x="309854" y="87058"/>
                </a:lnTo>
                <a:lnTo>
                  <a:pt x="308330" y="84010"/>
                </a:lnTo>
                <a:lnTo>
                  <a:pt x="308330" y="76390"/>
                </a:lnTo>
                <a:lnTo>
                  <a:pt x="312902" y="71818"/>
                </a:lnTo>
                <a:lnTo>
                  <a:pt x="314515" y="71818"/>
                </a:lnTo>
                <a:lnTo>
                  <a:pt x="320611" y="68770"/>
                </a:lnTo>
                <a:lnTo>
                  <a:pt x="325183" y="68770"/>
                </a:lnTo>
                <a:lnTo>
                  <a:pt x="334327" y="67246"/>
                </a:lnTo>
                <a:lnTo>
                  <a:pt x="341947" y="65722"/>
                </a:lnTo>
                <a:lnTo>
                  <a:pt x="344995" y="64198"/>
                </a:lnTo>
                <a:lnTo>
                  <a:pt x="344995" y="55054"/>
                </a:lnTo>
                <a:lnTo>
                  <a:pt x="340423" y="56578"/>
                </a:lnTo>
                <a:lnTo>
                  <a:pt x="334327" y="58102"/>
                </a:lnTo>
                <a:lnTo>
                  <a:pt x="323659" y="58102"/>
                </a:lnTo>
                <a:lnTo>
                  <a:pt x="319087" y="59626"/>
                </a:lnTo>
                <a:lnTo>
                  <a:pt x="314515" y="59626"/>
                </a:lnTo>
                <a:lnTo>
                  <a:pt x="312902" y="61150"/>
                </a:lnTo>
                <a:lnTo>
                  <a:pt x="309854" y="61150"/>
                </a:lnTo>
                <a:lnTo>
                  <a:pt x="300710" y="65722"/>
                </a:lnTo>
                <a:lnTo>
                  <a:pt x="294614" y="77914"/>
                </a:lnTo>
                <a:lnTo>
                  <a:pt x="294614" y="87058"/>
                </a:lnTo>
                <a:lnTo>
                  <a:pt x="297662" y="93154"/>
                </a:lnTo>
                <a:lnTo>
                  <a:pt x="305282" y="100774"/>
                </a:lnTo>
                <a:lnTo>
                  <a:pt x="311378" y="102298"/>
                </a:lnTo>
                <a:lnTo>
                  <a:pt x="325183" y="102298"/>
                </a:lnTo>
                <a:lnTo>
                  <a:pt x="329755" y="100774"/>
                </a:lnTo>
                <a:lnTo>
                  <a:pt x="332803" y="99250"/>
                </a:lnTo>
                <a:lnTo>
                  <a:pt x="337375" y="97726"/>
                </a:lnTo>
                <a:lnTo>
                  <a:pt x="344233" y="93154"/>
                </a:lnTo>
                <a:lnTo>
                  <a:pt x="346519" y="91630"/>
                </a:lnTo>
                <a:lnTo>
                  <a:pt x="346519" y="94678"/>
                </a:lnTo>
                <a:lnTo>
                  <a:pt x="349567" y="100774"/>
                </a:lnTo>
                <a:lnTo>
                  <a:pt x="361759" y="100774"/>
                </a:lnTo>
                <a:close/>
              </a:path>
              <a:path w="584835" h="102870">
                <a:moveTo>
                  <a:pt x="406057" y="100787"/>
                </a:moveTo>
                <a:lnTo>
                  <a:pt x="404533" y="90119"/>
                </a:lnTo>
                <a:lnTo>
                  <a:pt x="395389" y="90119"/>
                </a:lnTo>
                <a:lnTo>
                  <a:pt x="392341" y="87071"/>
                </a:lnTo>
                <a:lnTo>
                  <a:pt x="392341" y="36779"/>
                </a:lnTo>
                <a:lnTo>
                  <a:pt x="404533" y="36779"/>
                </a:lnTo>
                <a:lnTo>
                  <a:pt x="404533" y="27533"/>
                </a:lnTo>
                <a:lnTo>
                  <a:pt x="392341" y="27533"/>
                </a:lnTo>
                <a:lnTo>
                  <a:pt x="392341" y="1625"/>
                </a:lnTo>
                <a:lnTo>
                  <a:pt x="380060" y="9245"/>
                </a:lnTo>
                <a:lnTo>
                  <a:pt x="380060" y="27533"/>
                </a:lnTo>
                <a:lnTo>
                  <a:pt x="370916" y="27533"/>
                </a:lnTo>
                <a:lnTo>
                  <a:pt x="370916" y="36779"/>
                </a:lnTo>
                <a:lnTo>
                  <a:pt x="380060" y="36779"/>
                </a:lnTo>
                <a:lnTo>
                  <a:pt x="380060" y="91643"/>
                </a:lnTo>
                <a:lnTo>
                  <a:pt x="381584" y="93167"/>
                </a:lnTo>
                <a:lnTo>
                  <a:pt x="381584" y="96215"/>
                </a:lnTo>
                <a:lnTo>
                  <a:pt x="383108" y="97739"/>
                </a:lnTo>
                <a:lnTo>
                  <a:pt x="386156" y="99263"/>
                </a:lnTo>
                <a:lnTo>
                  <a:pt x="389293" y="100787"/>
                </a:lnTo>
                <a:lnTo>
                  <a:pt x="406057" y="100787"/>
                </a:lnTo>
                <a:close/>
              </a:path>
              <a:path w="584835" h="102870">
                <a:moveTo>
                  <a:pt x="428917" y="27533"/>
                </a:moveTo>
                <a:lnTo>
                  <a:pt x="416725" y="27533"/>
                </a:lnTo>
                <a:lnTo>
                  <a:pt x="416725" y="100787"/>
                </a:lnTo>
                <a:lnTo>
                  <a:pt x="428917" y="100787"/>
                </a:lnTo>
                <a:lnTo>
                  <a:pt x="428917" y="27533"/>
                </a:lnTo>
                <a:close/>
              </a:path>
              <a:path w="584835" h="102870">
                <a:moveTo>
                  <a:pt x="428917" y="101"/>
                </a:moveTo>
                <a:lnTo>
                  <a:pt x="416725" y="101"/>
                </a:lnTo>
                <a:lnTo>
                  <a:pt x="416725" y="13817"/>
                </a:lnTo>
                <a:lnTo>
                  <a:pt x="428917" y="13817"/>
                </a:lnTo>
                <a:lnTo>
                  <a:pt x="428917" y="101"/>
                </a:lnTo>
                <a:close/>
              </a:path>
              <a:path w="584835" h="102870">
                <a:moveTo>
                  <a:pt x="511403" y="62674"/>
                </a:moveTo>
                <a:lnTo>
                  <a:pt x="499211" y="33045"/>
                </a:lnTo>
                <a:lnTo>
                  <a:pt x="499211" y="73342"/>
                </a:lnTo>
                <a:lnTo>
                  <a:pt x="496163" y="80962"/>
                </a:lnTo>
                <a:lnTo>
                  <a:pt x="493115" y="85534"/>
                </a:lnTo>
                <a:lnTo>
                  <a:pt x="488442" y="90106"/>
                </a:lnTo>
                <a:lnTo>
                  <a:pt x="482346" y="91630"/>
                </a:lnTo>
                <a:lnTo>
                  <a:pt x="470154" y="91630"/>
                </a:lnTo>
                <a:lnTo>
                  <a:pt x="465582" y="90106"/>
                </a:lnTo>
                <a:lnTo>
                  <a:pt x="461010" y="85534"/>
                </a:lnTo>
                <a:lnTo>
                  <a:pt x="457962" y="80962"/>
                </a:lnTo>
                <a:lnTo>
                  <a:pt x="454914" y="73342"/>
                </a:lnTo>
                <a:lnTo>
                  <a:pt x="454964" y="54965"/>
                </a:lnTo>
                <a:lnTo>
                  <a:pt x="457962" y="47434"/>
                </a:lnTo>
                <a:lnTo>
                  <a:pt x="461010" y="42862"/>
                </a:lnTo>
                <a:lnTo>
                  <a:pt x="465582" y="38290"/>
                </a:lnTo>
                <a:lnTo>
                  <a:pt x="470154" y="36766"/>
                </a:lnTo>
                <a:lnTo>
                  <a:pt x="482346" y="36766"/>
                </a:lnTo>
                <a:lnTo>
                  <a:pt x="488442" y="38290"/>
                </a:lnTo>
                <a:lnTo>
                  <a:pt x="491591" y="42862"/>
                </a:lnTo>
                <a:lnTo>
                  <a:pt x="496163" y="47434"/>
                </a:lnTo>
                <a:lnTo>
                  <a:pt x="499173" y="54965"/>
                </a:lnTo>
                <a:lnTo>
                  <a:pt x="499211" y="73342"/>
                </a:lnTo>
                <a:lnTo>
                  <a:pt x="499211" y="33045"/>
                </a:lnTo>
                <a:lnTo>
                  <a:pt x="496506" y="31153"/>
                </a:lnTo>
                <a:lnTo>
                  <a:pt x="490588" y="28295"/>
                </a:lnTo>
                <a:lnTo>
                  <a:pt x="484390" y="26581"/>
                </a:lnTo>
                <a:lnTo>
                  <a:pt x="477774" y="26009"/>
                </a:lnTo>
                <a:lnTo>
                  <a:pt x="471182" y="26555"/>
                </a:lnTo>
                <a:lnTo>
                  <a:pt x="443534" y="54724"/>
                </a:lnTo>
                <a:lnTo>
                  <a:pt x="442722" y="64198"/>
                </a:lnTo>
                <a:lnTo>
                  <a:pt x="443293" y="72771"/>
                </a:lnTo>
                <a:lnTo>
                  <a:pt x="470090" y="101714"/>
                </a:lnTo>
                <a:lnTo>
                  <a:pt x="477774" y="102298"/>
                </a:lnTo>
                <a:lnTo>
                  <a:pt x="483870" y="102298"/>
                </a:lnTo>
                <a:lnTo>
                  <a:pt x="490067" y="100774"/>
                </a:lnTo>
                <a:lnTo>
                  <a:pt x="494639" y="97726"/>
                </a:lnTo>
                <a:lnTo>
                  <a:pt x="500735" y="94678"/>
                </a:lnTo>
                <a:lnTo>
                  <a:pt x="502767" y="91630"/>
                </a:lnTo>
                <a:lnTo>
                  <a:pt x="506831" y="85534"/>
                </a:lnTo>
                <a:lnTo>
                  <a:pt x="509879" y="79438"/>
                </a:lnTo>
                <a:lnTo>
                  <a:pt x="511403" y="71818"/>
                </a:lnTo>
                <a:lnTo>
                  <a:pt x="511403" y="62674"/>
                </a:lnTo>
                <a:close/>
              </a:path>
              <a:path w="584835" h="102870">
                <a:moveTo>
                  <a:pt x="584644" y="45821"/>
                </a:moveTo>
                <a:lnTo>
                  <a:pt x="583120" y="44297"/>
                </a:lnTo>
                <a:lnTo>
                  <a:pt x="583120" y="41249"/>
                </a:lnTo>
                <a:lnTo>
                  <a:pt x="578548" y="32105"/>
                </a:lnTo>
                <a:lnTo>
                  <a:pt x="572363" y="29057"/>
                </a:lnTo>
                <a:lnTo>
                  <a:pt x="563219" y="26009"/>
                </a:lnTo>
                <a:lnTo>
                  <a:pt x="560171" y="26009"/>
                </a:lnTo>
                <a:lnTo>
                  <a:pt x="552716" y="26847"/>
                </a:lnTo>
                <a:lnTo>
                  <a:pt x="546265" y="29248"/>
                </a:lnTo>
                <a:lnTo>
                  <a:pt x="540664" y="33083"/>
                </a:lnTo>
                <a:lnTo>
                  <a:pt x="535787" y="38201"/>
                </a:lnTo>
                <a:lnTo>
                  <a:pt x="535787" y="27533"/>
                </a:lnTo>
                <a:lnTo>
                  <a:pt x="525119" y="27533"/>
                </a:lnTo>
                <a:lnTo>
                  <a:pt x="525119" y="100787"/>
                </a:lnTo>
                <a:lnTo>
                  <a:pt x="537311" y="100787"/>
                </a:lnTo>
                <a:lnTo>
                  <a:pt x="537311" y="51917"/>
                </a:lnTo>
                <a:lnTo>
                  <a:pt x="538835" y="45821"/>
                </a:lnTo>
                <a:lnTo>
                  <a:pt x="543407" y="42773"/>
                </a:lnTo>
                <a:lnTo>
                  <a:pt x="546455" y="38201"/>
                </a:lnTo>
                <a:lnTo>
                  <a:pt x="551027" y="36677"/>
                </a:lnTo>
                <a:lnTo>
                  <a:pt x="560171" y="36677"/>
                </a:lnTo>
                <a:lnTo>
                  <a:pt x="566267" y="39725"/>
                </a:lnTo>
                <a:lnTo>
                  <a:pt x="569315" y="42773"/>
                </a:lnTo>
                <a:lnTo>
                  <a:pt x="570839" y="45821"/>
                </a:lnTo>
                <a:lnTo>
                  <a:pt x="572363" y="47345"/>
                </a:lnTo>
                <a:lnTo>
                  <a:pt x="572363" y="100787"/>
                </a:lnTo>
                <a:lnTo>
                  <a:pt x="584644" y="100787"/>
                </a:lnTo>
                <a:lnTo>
                  <a:pt x="584644" y="45821"/>
                </a:lnTo>
                <a:close/>
              </a:path>
            </a:pathLst>
          </a:custGeom>
          <a:solidFill>
            <a:srgbClr val="000000"/>
          </a:solidFill>
        </p:spPr>
        <p:txBody>
          <a:bodyPr wrap="square" lIns="0" tIns="0" rIns="0" bIns="0" rtlCol="0"/>
          <a:lstStyle/>
          <a:p>
            <a:endParaRPr/>
          </a:p>
        </p:txBody>
      </p:sp>
      <p:grpSp>
        <p:nvGrpSpPr>
          <p:cNvPr id="208" name="object 208"/>
          <p:cNvGrpSpPr/>
          <p:nvPr/>
        </p:nvGrpSpPr>
        <p:grpSpPr>
          <a:xfrm>
            <a:off x="2948940" y="7717631"/>
            <a:ext cx="3795395" cy="100965"/>
            <a:chOff x="2948940" y="7717631"/>
            <a:chExt cx="3795395" cy="100965"/>
          </a:xfrm>
        </p:grpSpPr>
        <p:sp>
          <p:nvSpPr>
            <p:cNvPr id="209" name="object 209"/>
            <p:cNvSpPr/>
            <p:nvPr/>
          </p:nvSpPr>
          <p:spPr>
            <a:xfrm>
              <a:off x="2948940" y="7802892"/>
              <a:ext cx="2795270" cy="15240"/>
            </a:xfrm>
            <a:custGeom>
              <a:avLst/>
              <a:gdLst/>
              <a:ahLst/>
              <a:cxnLst/>
              <a:rect l="l" t="t" r="r" b="b"/>
              <a:pathLst>
                <a:path w="2795270" h="15240">
                  <a:moveTo>
                    <a:pt x="15240" y="0"/>
                  </a:moveTo>
                  <a:lnTo>
                    <a:pt x="0" y="0"/>
                  </a:lnTo>
                  <a:lnTo>
                    <a:pt x="0" y="15240"/>
                  </a:lnTo>
                  <a:lnTo>
                    <a:pt x="15240" y="15240"/>
                  </a:lnTo>
                  <a:lnTo>
                    <a:pt x="15240" y="0"/>
                  </a:lnTo>
                  <a:close/>
                </a:path>
                <a:path w="2795270" h="15240">
                  <a:moveTo>
                    <a:pt x="54851" y="0"/>
                  </a:moveTo>
                  <a:lnTo>
                    <a:pt x="39624" y="0"/>
                  </a:lnTo>
                  <a:lnTo>
                    <a:pt x="39624" y="15240"/>
                  </a:lnTo>
                  <a:lnTo>
                    <a:pt x="54851" y="15240"/>
                  </a:lnTo>
                  <a:lnTo>
                    <a:pt x="54851" y="0"/>
                  </a:lnTo>
                  <a:close/>
                </a:path>
                <a:path w="2795270" h="15240">
                  <a:moveTo>
                    <a:pt x="94475" y="0"/>
                  </a:moveTo>
                  <a:lnTo>
                    <a:pt x="79248" y="0"/>
                  </a:lnTo>
                  <a:lnTo>
                    <a:pt x="79248" y="15240"/>
                  </a:lnTo>
                  <a:lnTo>
                    <a:pt x="94475" y="15240"/>
                  </a:lnTo>
                  <a:lnTo>
                    <a:pt x="94475" y="0"/>
                  </a:lnTo>
                  <a:close/>
                </a:path>
                <a:path w="2795270" h="15240">
                  <a:moveTo>
                    <a:pt x="134112" y="0"/>
                  </a:moveTo>
                  <a:lnTo>
                    <a:pt x="118859" y="0"/>
                  </a:lnTo>
                  <a:lnTo>
                    <a:pt x="118859" y="15240"/>
                  </a:lnTo>
                  <a:lnTo>
                    <a:pt x="134112" y="15240"/>
                  </a:lnTo>
                  <a:lnTo>
                    <a:pt x="134112" y="0"/>
                  </a:lnTo>
                  <a:close/>
                </a:path>
                <a:path w="2795270" h="15240">
                  <a:moveTo>
                    <a:pt x="173736" y="0"/>
                  </a:moveTo>
                  <a:lnTo>
                    <a:pt x="158483" y="0"/>
                  </a:lnTo>
                  <a:lnTo>
                    <a:pt x="158483" y="15240"/>
                  </a:lnTo>
                  <a:lnTo>
                    <a:pt x="173736" y="15240"/>
                  </a:lnTo>
                  <a:lnTo>
                    <a:pt x="173736" y="0"/>
                  </a:lnTo>
                  <a:close/>
                </a:path>
                <a:path w="2795270" h="15240">
                  <a:moveTo>
                    <a:pt x="213360" y="0"/>
                  </a:moveTo>
                  <a:lnTo>
                    <a:pt x="198120" y="0"/>
                  </a:lnTo>
                  <a:lnTo>
                    <a:pt x="198120" y="15240"/>
                  </a:lnTo>
                  <a:lnTo>
                    <a:pt x="213360" y="15240"/>
                  </a:lnTo>
                  <a:lnTo>
                    <a:pt x="213360" y="0"/>
                  </a:lnTo>
                  <a:close/>
                </a:path>
                <a:path w="2795270" h="15240">
                  <a:moveTo>
                    <a:pt x="252984" y="0"/>
                  </a:moveTo>
                  <a:lnTo>
                    <a:pt x="237744" y="0"/>
                  </a:lnTo>
                  <a:lnTo>
                    <a:pt x="237744" y="15240"/>
                  </a:lnTo>
                  <a:lnTo>
                    <a:pt x="252984" y="15240"/>
                  </a:lnTo>
                  <a:lnTo>
                    <a:pt x="252984" y="0"/>
                  </a:lnTo>
                  <a:close/>
                </a:path>
                <a:path w="2795270" h="15240">
                  <a:moveTo>
                    <a:pt x="292608" y="0"/>
                  </a:moveTo>
                  <a:lnTo>
                    <a:pt x="277368" y="0"/>
                  </a:lnTo>
                  <a:lnTo>
                    <a:pt x="277368" y="15240"/>
                  </a:lnTo>
                  <a:lnTo>
                    <a:pt x="292608" y="15240"/>
                  </a:lnTo>
                  <a:lnTo>
                    <a:pt x="292608" y="0"/>
                  </a:lnTo>
                  <a:close/>
                </a:path>
                <a:path w="2795270" h="15240">
                  <a:moveTo>
                    <a:pt x="332232" y="0"/>
                  </a:moveTo>
                  <a:lnTo>
                    <a:pt x="316992" y="0"/>
                  </a:lnTo>
                  <a:lnTo>
                    <a:pt x="316992" y="15240"/>
                  </a:lnTo>
                  <a:lnTo>
                    <a:pt x="332232" y="15240"/>
                  </a:lnTo>
                  <a:lnTo>
                    <a:pt x="332232" y="0"/>
                  </a:lnTo>
                  <a:close/>
                </a:path>
                <a:path w="2795270" h="15240">
                  <a:moveTo>
                    <a:pt x="371856" y="0"/>
                  </a:moveTo>
                  <a:lnTo>
                    <a:pt x="356616" y="0"/>
                  </a:lnTo>
                  <a:lnTo>
                    <a:pt x="356616" y="15240"/>
                  </a:lnTo>
                  <a:lnTo>
                    <a:pt x="371856" y="15240"/>
                  </a:lnTo>
                  <a:lnTo>
                    <a:pt x="371856" y="0"/>
                  </a:lnTo>
                  <a:close/>
                </a:path>
                <a:path w="2795270" h="15240">
                  <a:moveTo>
                    <a:pt x="413004" y="0"/>
                  </a:moveTo>
                  <a:lnTo>
                    <a:pt x="397751" y="0"/>
                  </a:lnTo>
                  <a:lnTo>
                    <a:pt x="397751" y="15240"/>
                  </a:lnTo>
                  <a:lnTo>
                    <a:pt x="413004" y="15240"/>
                  </a:lnTo>
                  <a:lnTo>
                    <a:pt x="413004" y="0"/>
                  </a:lnTo>
                  <a:close/>
                </a:path>
                <a:path w="2795270" h="15240">
                  <a:moveTo>
                    <a:pt x="452628" y="0"/>
                  </a:moveTo>
                  <a:lnTo>
                    <a:pt x="437375" y="0"/>
                  </a:lnTo>
                  <a:lnTo>
                    <a:pt x="437375" y="15240"/>
                  </a:lnTo>
                  <a:lnTo>
                    <a:pt x="452628" y="15240"/>
                  </a:lnTo>
                  <a:lnTo>
                    <a:pt x="452628" y="0"/>
                  </a:lnTo>
                  <a:close/>
                </a:path>
                <a:path w="2795270" h="15240">
                  <a:moveTo>
                    <a:pt x="492252" y="0"/>
                  </a:moveTo>
                  <a:lnTo>
                    <a:pt x="477012" y="0"/>
                  </a:lnTo>
                  <a:lnTo>
                    <a:pt x="477012" y="15240"/>
                  </a:lnTo>
                  <a:lnTo>
                    <a:pt x="492252" y="15240"/>
                  </a:lnTo>
                  <a:lnTo>
                    <a:pt x="492252" y="0"/>
                  </a:lnTo>
                  <a:close/>
                </a:path>
                <a:path w="2795270" h="15240">
                  <a:moveTo>
                    <a:pt x="531876" y="0"/>
                  </a:moveTo>
                  <a:lnTo>
                    <a:pt x="516636" y="0"/>
                  </a:lnTo>
                  <a:lnTo>
                    <a:pt x="516636" y="15240"/>
                  </a:lnTo>
                  <a:lnTo>
                    <a:pt x="531876" y="15240"/>
                  </a:lnTo>
                  <a:lnTo>
                    <a:pt x="531876" y="0"/>
                  </a:lnTo>
                  <a:close/>
                </a:path>
                <a:path w="2795270" h="15240">
                  <a:moveTo>
                    <a:pt x="571500" y="0"/>
                  </a:moveTo>
                  <a:lnTo>
                    <a:pt x="556260" y="0"/>
                  </a:lnTo>
                  <a:lnTo>
                    <a:pt x="556260" y="15240"/>
                  </a:lnTo>
                  <a:lnTo>
                    <a:pt x="571500" y="15240"/>
                  </a:lnTo>
                  <a:lnTo>
                    <a:pt x="571500" y="0"/>
                  </a:lnTo>
                  <a:close/>
                </a:path>
                <a:path w="2795270" h="15240">
                  <a:moveTo>
                    <a:pt x="611124" y="0"/>
                  </a:moveTo>
                  <a:lnTo>
                    <a:pt x="595884" y="0"/>
                  </a:lnTo>
                  <a:lnTo>
                    <a:pt x="595884" y="15240"/>
                  </a:lnTo>
                  <a:lnTo>
                    <a:pt x="611124" y="15240"/>
                  </a:lnTo>
                  <a:lnTo>
                    <a:pt x="611124" y="0"/>
                  </a:lnTo>
                  <a:close/>
                </a:path>
                <a:path w="2795270" h="15240">
                  <a:moveTo>
                    <a:pt x="650748" y="0"/>
                  </a:moveTo>
                  <a:lnTo>
                    <a:pt x="635508" y="0"/>
                  </a:lnTo>
                  <a:lnTo>
                    <a:pt x="635508" y="15240"/>
                  </a:lnTo>
                  <a:lnTo>
                    <a:pt x="650748" y="15240"/>
                  </a:lnTo>
                  <a:lnTo>
                    <a:pt x="650748" y="0"/>
                  </a:lnTo>
                  <a:close/>
                </a:path>
                <a:path w="2795270" h="15240">
                  <a:moveTo>
                    <a:pt x="690359" y="0"/>
                  </a:moveTo>
                  <a:lnTo>
                    <a:pt x="675132" y="0"/>
                  </a:lnTo>
                  <a:lnTo>
                    <a:pt x="675132" y="15240"/>
                  </a:lnTo>
                  <a:lnTo>
                    <a:pt x="690359" y="15240"/>
                  </a:lnTo>
                  <a:lnTo>
                    <a:pt x="690359" y="0"/>
                  </a:lnTo>
                  <a:close/>
                </a:path>
                <a:path w="2795270" h="15240">
                  <a:moveTo>
                    <a:pt x="729996" y="0"/>
                  </a:moveTo>
                  <a:lnTo>
                    <a:pt x="714756" y="0"/>
                  </a:lnTo>
                  <a:lnTo>
                    <a:pt x="714756" y="15240"/>
                  </a:lnTo>
                  <a:lnTo>
                    <a:pt x="729996" y="15240"/>
                  </a:lnTo>
                  <a:lnTo>
                    <a:pt x="729996" y="0"/>
                  </a:lnTo>
                  <a:close/>
                </a:path>
                <a:path w="2795270" h="15240">
                  <a:moveTo>
                    <a:pt x="769620" y="0"/>
                  </a:moveTo>
                  <a:lnTo>
                    <a:pt x="754367" y="0"/>
                  </a:lnTo>
                  <a:lnTo>
                    <a:pt x="754367" y="15240"/>
                  </a:lnTo>
                  <a:lnTo>
                    <a:pt x="769620" y="15240"/>
                  </a:lnTo>
                  <a:lnTo>
                    <a:pt x="769620" y="0"/>
                  </a:lnTo>
                  <a:close/>
                </a:path>
                <a:path w="2795270" h="15240">
                  <a:moveTo>
                    <a:pt x="809244" y="0"/>
                  </a:moveTo>
                  <a:lnTo>
                    <a:pt x="794004" y="0"/>
                  </a:lnTo>
                  <a:lnTo>
                    <a:pt x="794004" y="15240"/>
                  </a:lnTo>
                  <a:lnTo>
                    <a:pt x="809244" y="15240"/>
                  </a:lnTo>
                  <a:lnTo>
                    <a:pt x="809244" y="0"/>
                  </a:lnTo>
                  <a:close/>
                </a:path>
                <a:path w="2795270" h="15240">
                  <a:moveTo>
                    <a:pt x="848868" y="0"/>
                  </a:moveTo>
                  <a:lnTo>
                    <a:pt x="833628" y="0"/>
                  </a:lnTo>
                  <a:lnTo>
                    <a:pt x="833628" y="15240"/>
                  </a:lnTo>
                  <a:lnTo>
                    <a:pt x="848868" y="15240"/>
                  </a:lnTo>
                  <a:lnTo>
                    <a:pt x="848868" y="0"/>
                  </a:lnTo>
                  <a:close/>
                </a:path>
                <a:path w="2795270" h="15240">
                  <a:moveTo>
                    <a:pt x="888492" y="0"/>
                  </a:moveTo>
                  <a:lnTo>
                    <a:pt x="873252" y="0"/>
                  </a:lnTo>
                  <a:lnTo>
                    <a:pt x="873252" y="15240"/>
                  </a:lnTo>
                  <a:lnTo>
                    <a:pt x="888492" y="15240"/>
                  </a:lnTo>
                  <a:lnTo>
                    <a:pt x="888492" y="0"/>
                  </a:lnTo>
                  <a:close/>
                </a:path>
                <a:path w="2795270" h="15240">
                  <a:moveTo>
                    <a:pt x="928116" y="0"/>
                  </a:moveTo>
                  <a:lnTo>
                    <a:pt x="912876" y="0"/>
                  </a:lnTo>
                  <a:lnTo>
                    <a:pt x="912876" y="15240"/>
                  </a:lnTo>
                  <a:lnTo>
                    <a:pt x="928116" y="15240"/>
                  </a:lnTo>
                  <a:lnTo>
                    <a:pt x="928116" y="0"/>
                  </a:lnTo>
                  <a:close/>
                </a:path>
                <a:path w="2795270" h="15240">
                  <a:moveTo>
                    <a:pt x="967740" y="0"/>
                  </a:moveTo>
                  <a:lnTo>
                    <a:pt x="952500" y="0"/>
                  </a:lnTo>
                  <a:lnTo>
                    <a:pt x="952500" y="15240"/>
                  </a:lnTo>
                  <a:lnTo>
                    <a:pt x="967740" y="15240"/>
                  </a:lnTo>
                  <a:lnTo>
                    <a:pt x="967740" y="0"/>
                  </a:lnTo>
                  <a:close/>
                </a:path>
                <a:path w="2795270" h="15240">
                  <a:moveTo>
                    <a:pt x="1007351" y="0"/>
                  </a:moveTo>
                  <a:lnTo>
                    <a:pt x="992124" y="0"/>
                  </a:lnTo>
                  <a:lnTo>
                    <a:pt x="992124" y="15240"/>
                  </a:lnTo>
                  <a:lnTo>
                    <a:pt x="1007351" y="15240"/>
                  </a:lnTo>
                  <a:lnTo>
                    <a:pt x="1007351" y="0"/>
                  </a:lnTo>
                  <a:close/>
                </a:path>
                <a:path w="2795270" h="15240">
                  <a:moveTo>
                    <a:pt x="1046988" y="0"/>
                  </a:moveTo>
                  <a:lnTo>
                    <a:pt x="1031748" y="0"/>
                  </a:lnTo>
                  <a:lnTo>
                    <a:pt x="1031748" y="15240"/>
                  </a:lnTo>
                  <a:lnTo>
                    <a:pt x="1046988" y="15240"/>
                  </a:lnTo>
                  <a:lnTo>
                    <a:pt x="1046988" y="0"/>
                  </a:lnTo>
                  <a:close/>
                </a:path>
                <a:path w="2795270" h="15240">
                  <a:moveTo>
                    <a:pt x="1086612" y="0"/>
                  </a:moveTo>
                  <a:lnTo>
                    <a:pt x="1071359" y="0"/>
                  </a:lnTo>
                  <a:lnTo>
                    <a:pt x="1071359" y="15240"/>
                  </a:lnTo>
                  <a:lnTo>
                    <a:pt x="1086612" y="15240"/>
                  </a:lnTo>
                  <a:lnTo>
                    <a:pt x="1086612" y="0"/>
                  </a:lnTo>
                  <a:close/>
                </a:path>
                <a:path w="2795270" h="15240">
                  <a:moveTo>
                    <a:pt x="1126236" y="0"/>
                  </a:moveTo>
                  <a:lnTo>
                    <a:pt x="1110996" y="0"/>
                  </a:lnTo>
                  <a:lnTo>
                    <a:pt x="1110996" y="15240"/>
                  </a:lnTo>
                  <a:lnTo>
                    <a:pt x="1126236" y="15240"/>
                  </a:lnTo>
                  <a:lnTo>
                    <a:pt x="1126236" y="0"/>
                  </a:lnTo>
                  <a:close/>
                </a:path>
                <a:path w="2795270" h="15240">
                  <a:moveTo>
                    <a:pt x="1165860" y="0"/>
                  </a:moveTo>
                  <a:lnTo>
                    <a:pt x="1150620" y="0"/>
                  </a:lnTo>
                  <a:lnTo>
                    <a:pt x="1150620" y="15240"/>
                  </a:lnTo>
                  <a:lnTo>
                    <a:pt x="1165860" y="15240"/>
                  </a:lnTo>
                  <a:lnTo>
                    <a:pt x="1165860" y="0"/>
                  </a:lnTo>
                  <a:close/>
                </a:path>
                <a:path w="2795270" h="15240">
                  <a:moveTo>
                    <a:pt x="1205484" y="0"/>
                  </a:moveTo>
                  <a:lnTo>
                    <a:pt x="1190244" y="0"/>
                  </a:lnTo>
                  <a:lnTo>
                    <a:pt x="1190244" y="15240"/>
                  </a:lnTo>
                  <a:lnTo>
                    <a:pt x="1205484" y="15240"/>
                  </a:lnTo>
                  <a:lnTo>
                    <a:pt x="1205484" y="0"/>
                  </a:lnTo>
                  <a:close/>
                </a:path>
                <a:path w="2795270" h="15240">
                  <a:moveTo>
                    <a:pt x="1245108" y="0"/>
                  </a:moveTo>
                  <a:lnTo>
                    <a:pt x="1229868" y="0"/>
                  </a:lnTo>
                  <a:lnTo>
                    <a:pt x="1229868" y="15240"/>
                  </a:lnTo>
                  <a:lnTo>
                    <a:pt x="1245108" y="15240"/>
                  </a:lnTo>
                  <a:lnTo>
                    <a:pt x="1245108" y="0"/>
                  </a:lnTo>
                  <a:close/>
                </a:path>
                <a:path w="2795270" h="15240">
                  <a:moveTo>
                    <a:pt x="1286256" y="0"/>
                  </a:moveTo>
                  <a:lnTo>
                    <a:pt x="1271016" y="0"/>
                  </a:lnTo>
                  <a:lnTo>
                    <a:pt x="1271016" y="15240"/>
                  </a:lnTo>
                  <a:lnTo>
                    <a:pt x="1286256" y="15240"/>
                  </a:lnTo>
                  <a:lnTo>
                    <a:pt x="1286256" y="0"/>
                  </a:lnTo>
                  <a:close/>
                </a:path>
                <a:path w="2795270" h="15240">
                  <a:moveTo>
                    <a:pt x="1327404" y="0"/>
                  </a:moveTo>
                  <a:lnTo>
                    <a:pt x="1310640" y="0"/>
                  </a:lnTo>
                  <a:lnTo>
                    <a:pt x="1310640" y="15240"/>
                  </a:lnTo>
                  <a:lnTo>
                    <a:pt x="1327404" y="15240"/>
                  </a:lnTo>
                  <a:lnTo>
                    <a:pt x="1327404" y="0"/>
                  </a:lnTo>
                  <a:close/>
                </a:path>
                <a:path w="2795270" h="15240">
                  <a:moveTo>
                    <a:pt x="1367028" y="0"/>
                  </a:moveTo>
                  <a:lnTo>
                    <a:pt x="1351788" y="0"/>
                  </a:lnTo>
                  <a:lnTo>
                    <a:pt x="1351788" y="15240"/>
                  </a:lnTo>
                  <a:lnTo>
                    <a:pt x="1367028" y="15240"/>
                  </a:lnTo>
                  <a:lnTo>
                    <a:pt x="1367028" y="0"/>
                  </a:lnTo>
                  <a:close/>
                </a:path>
                <a:path w="2795270" h="15240">
                  <a:moveTo>
                    <a:pt x="1406652" y="0"/>
                  </a:moveTo>
                  <a:lnTo>
                    <a:pt x="1391412" y="0"/>
                  </a:lnTo>
                  <a:lnTo>
                    <a:pt x="1391412" y="15240"/>
                  </a:lnTo>
                  <a:lnTo>
                    <a:pt x="1406652" y="15240"/>
                  </a:lnTo>
                  <a:lnTo>
                    <a:pt x="1406652" y="0"/>
                  </a:lnTo>
                  <a:close/>
                </a:path>
                <a:path w="2795270" h="15240">
                  <a:moveTo>
                    <a:pt x="1446276" y="0"/>
                  </a:moveTo>
                  <a:lnTo>
                    <a:pt x="1431036" y="0"/>
                  </a:lnTo>
                  <a:lnTo>
                    <a:pt x="1431036" y="15240"/>
                  </a:lnTo>
                  <a:lnTo>
                    <a:pt x="1446276" y="15240"/>
                  </a:lnTo>
                  <a:lnTo>
                    <a:pt x="1446276" y="0"/>
                  </a:lnTo>
                  <a:close/>
                </a:path>
                <a:path w="2795270" h="15240">
                  <a:moveTo>
                    <a:pt x="1485900" y="0"/>
                  </a:moveTo>
                  <a:lnTo>
                    <a:pt x="1470660" y="0"/>
                  </a:lnTo>
                  <a:lnTo>
                    <a:pt x="1470660" y="15240"/>
                  </a:lnTo>
                  <a:lnTo>
                    <a:pt x="1485900" y="15240"/>
                  </a:lnTo>
                  <a:lnTo>
                    <a:pt x="1485900" y="0"/>
                  </a:lnTo>
                  <a:close/>
                </a:path>
                <a:path w="2795270" h="15240">
                  <a:moveTo>
                    <a:pt x="1525524" y="0"/>
                  </a:moveTo>
                  <a:lnTo>
                    <a:pt x="1510284" y="0"/>
                  </a:lnTo>
                  <a:lnTo>
                    <a:pt x="1510284" y="15240"/>
                  </a:lnTo>
                  <a:lnTo>
                    <a:pt x="1525524" y="15240"/>
                  </a:lnTo>
                  <a:lnTo>
                    <a:pt x="1525524" y="0"/>
                  </a:lnTo>
                  <a:close/>
                </a:path>
                <a:path w="2795270" h="15240">
                  <a:moveTo>
                    <a:pt x="1565148" y="0"/>
                  </a:moveTo>
                  <a:lnTo>
                    <a:pt x="1549908" y="0"/>
                  </a:lnTo>
                  <a:lnTo>
                    <a:pt x="1549908" y="15240"/>
                  </a:lnTo>
                  <a:lnTo>
                    <a:pt x="1565148" y="15240"/>
                  </a:lnTo>
                  <a:lnTo>
                    <a:pt x="1565148" y="0"/>
                  </a:lnTo>
                  <a:close/>
                </a:path>
                <a:path w="2795270" h="15240">
                  <a:moveTo>
                    <a:pt x="1604772" y="0"/>
                  </a:moveTo>
                  <a:lnTo>
                    <a:pt x="1589532" y="0"/>
                  </a:lnTo>
                  <a:lnTo>
                    <a:pt x="1589532" y="15240"/>
                  </a:lnTo>
                  <a:lnTo>
                    <a:pt x="1604772" y="15240"/>
                  </a:lnTo>
                  <a:lnTo>
                    <a:pt x="1604772" y="0"/>
                  </a:lnTo>
                  <a:close/>
                </a:path>
                <a:path w="2795270" h="15240">
                  <a:moveTo>
                    <a:pt x="1644396" y="0"/>
                  </a:moveTo>
                  <a:lnTo>
                    <a:pt x="1629156" y="0"/>
                  </a:lnTo>
                  <a:lnTo>
                    <a:pt x="1629156" y="15240"/>
                  </a:lnTo>
                  <a:lnTo>
                    <a:pt x="1644396" y="15240"/>
                  </a:lnTo>
                  <a:lnTo>
                    <a:pt x="1644396" y="0"/>
                  </a:lnTo>
                  <a:close/>
                </a:path>
                <a:path w="2795270" h="15240">
                  <a:moveTo>
                    <a:pt x="1684020" y="0"/>
                  </a:moveTo>
                  <a:lnTo>
                    <a:pt x="1668780" y="0"/>
                  </a:lnTo>
                  <a:lnTo>
                    <a:pt x="1668780" y="15240"/>
                  </a:lnTo>
                  <a:lnTo>
                    <a:pt x="1684020" y="15240"/>
                  </a:lnTo>
                  <a:lnTo>
                    <a:pt x="1684020" y="0"/>
                  </a:lnTo>
                  <a:close/>
                </a:path>
                <a:path w="2795270" h="15240">
                  <a:moveTo>
                    <a:pt x="1723644" y="0"/>
                  </a:moveTo>
                  <a:lnTo>
                    <a:pt x="1708404" y="0"/>
                  </a:lnTo>
                  <a:lnTo>
                    <a:pt x="1708404" y="15240"/>
                  </a:lnTo>
                  <a:lnTo>
                    <a:pt x="1723644" y="15240"/>
                  </a:lnTo>
                  <a:lnTo>
                    <a:pt x="1723644" y="0"/>
                  </a:lnTo>
                  <a:close/>
                </a:path>
                <a:path w="2795270" h="15240">
                  <a:moveTo>
                    <a:pt x="1763268" y="0"/>
                  </a:moveTo>
                  <a:lnTo>
                    <a:pt x="1748028" y="0"/>
                  </a:lnTo>
                  <a:lnTo>
                    <a:pt x="1748028" y="15240"/>
                  </a:lnTo>
                  <a:lnTo>
                    <a:pt x="1763268" y="15240"/>
                  </a:lnTo>
                  <a:lnTo>
                    <a:pt x="1763268" y="0"/>
                  </a:lnTo>
                  <a:close/>
                </a:path>
                <a:path w="2795270" h="15240">
                  <a:moveTo>
                    <a:pt x="1802892" y="0"/>
                  </a:moveTo>
                  <a:lnTo>
                    <a:pt x="1787652" y="0"/>
                  </a:lnTo>
                  <a:lnTo>
                    <a:pt x="1787652" y="15240"/>
                  </a:lnTo>
                  <a:lnTo>
                    <a:pt x="1802892" y="15240"/>
                  </a:lnTo>
                  <a:lnTo>
                    <a:pt x="1802892" y="0"/>
                  </a:lnTo>
                  <a:close/>
                </a:path>
                <a:path w="2795270" h="15240">
                  <a:moveTo>
                    <a:pt x="1842516" y="0"/>
                  </a:moveTo>
                  <a:lnTo>
                    <a:pt x="1827276" y="0"/>
                  </a:lnTo>
                  <a:lnTo>
                    <a:pt x="1827276" y="15240"/>
                  </a:lnTo>
                  <a:lnTo>
                    <a:pt x="1842516" y="15240"/>
                  </a:lnTo>
                  <a:lnTo>
                    <a:pt x="1842516" y="0"/>
                  </a:lnTo>
                  <a:close/>
                </a:path>
                <a:path w="2795270" h="15240">
                  <a:moveTo>
                    <a:pt x="1882140" y="0"/>
                  </a:moveTo>
                  <a:lnTo>
                    <a:pt x="1866900" y="0"/>
                  </a:lnTo>
                  <a:lnTo>
                    <a:pt x="1866900" y="15240"/>
                  </a:lnTo>
                  <a:lnTo>
                    <a:pt x="1882140" y="15240"/>
                  </a:lnTo>
                  <a:lnTo>
                    <a:pt x="1882140" y="0"/>
                  </a:lnTo>
                  <a:close/>
                </a:path>
                <a:path w="2795270" h="15240">
                  <a:moveTo>
                    <a:pt x="1921764" y="0"/>
                  </a:moveTo>
                  <a:lnTo>
                    <a:pt x="1906524" y="0"/>
                  </a:lnTo>
                  <a:lnTo>
                    <a:pt x="1906524" y="15240"/>
                  </a:lnTo>
                  <a:lnTo>
                    <a:pt x="1921764" y="15240"/>
                  </a:lnTo>
                  <a:lnTo>
                    <a:pt x="1921764" y="0"/>
                  </a:lnTo>
                  <a:close/>
                </a:path>
                <a:path w="2795270" h="15240">
                  <a:moveTo>
                    <a:pt x="1961388" y="0"/>
                  </a:moveTo>
                  <a:lnTo>
                    <a:pt x="1946135" y="0"/>
                  </a:lnTo>
                  <a:lnTo>
                    <a:pt x="1946135" y="15240"/>
                  </a:lnTo>
                  <a:lnTo>
                    <a:pt x="1961388" y="15240"/>
                  </a:lnTo>
                  <a:lnTo>
                    <a:pt x="1961388" y="0"/>
                  </a:lnTo>
                  <a:close/>
                </a:path>
                <a:path w="2795270" h="15240">
                  <a:moveTo>
                    <a:pt x="2001012" y="0"/>
                  </a:moveTo>
                  <a:lnTo>
                    <a:pt x="1985772" y="0"/>
                  </a:lnTo>
                  <a:lnTo>
                    <a:pt x="1985772" y="15240"/>
                  </a:lnTo>
                  <a:lnTo>
                    <a:pt x="2001012" y="15240"/>
                  </a:lnTo>
                  <a:lnTo>
                    <a:pt x="2001012" y="0"/>
                  </a:lnTo>
                  <a:close/>
                </a:path>
                <a:path w="2795270" h="15240">
                  <a:moveTo>
                    <a:pt x="2040636" y="0"/>
                  </a:moveTo>
                  <a:lnTo>
                    <a:pt x="2025396" y="0"/>
                  </a:lnTo>
                  <a:lnTo>
                    <a:pt x="2025396" y="15240"/>
                  </a:lnTo>
                  <a:lnTo>
                    <a:pt x="2040636" y="15240"/>
                  </a:lnTo>
                  <a:lnTo>
                    <a:pt x="2040636" y="0"/>
                  </a:lnTo>
                  <a:close/>
                </a:path>
                <a:path w="2795270" h="15240">
                  <a:moveTo>
                    <a:pt x="2080260" y="0"/>
                  </a:moveTo>
                  <a:lnTo>
                    <a:pt x="2065020" y="0"/>
                  </a:lnTo>
                  <a:lnTo>
                    <a:pt x="2065020" y="15240"/>
                  </a:lnTo>
                  <a:lnTo>
                    <a:pt x="2080260" y="15240"/>
                  </a:lnTo>
                  <a:lnTo>
                    <a:pt x="2080260" y="0"/>
                  </a:lnTo>
                  <a:close/>
                </a:path>
                <a:path w="2795270" h="15240">
                  <a:moveTo>
                    <a:pt x="2119871" y="0"/>
                  </a:moveTo>
                  <a:lnTo>
                    <a:pt x="2104644" y="0"/>
                  </a:lnTo>
                  <a:lnTo>
                    <a:pt x="2104644" y="15240"/>
                  </a:lnTo>
                  <a:lnTo>
                    <a:pt x="2119871" y="15240"/>
                  </a:lnTo>
                  <a:lnTo>
                    <a:pt x="2119871" y="0"/>
                  </a:lnTo>
                  <a:close/>
                </a:path>
                <a:path w="2795270" h="15240">
                  <a:moveTo>
                    <a:pt x="2159508" y="0"/>
                  </a:moveTo>
                  <a:lnTo>
                    <a:pt x="2144255" y="0"/>
                  </a:lnTo>
                  <a:lnTo>
                    <a:pt x="2144255" y="15240"/>
                  </a:lnTo>
                  <a:lnTo>
                    <a:pt x="2159508" y="15240"/>
                  </a:lnTo>
                  <a:lnTo>
                    <a:pt x="2159508" y="0"/>
                  </a:lnTo>
                  <a:close/>
                </a:path>
                <a:path w="2795270" h="15240">
                  <a:moveTo>
                    <a:pt x="2199119" y="0"/>
                  </a:moveTo>
                  <a:lnTo>
                    <a:pt x="2183892" y="0"/>
                  </a:lnTo>
                  <a:lnTo>
                    <a:pt x="2183892" y="15240"/>
                  </a:lnTo>
                  <a:lnTo>
                    <a:pt x="2199119" y="15240"/>
                  </a:lnTo>
                  <a:lnTo>
                    <a:pt x="2199119" y="0"/>
                  </a:lnTo>
                  <a:close/>
                </a:path>
                <a:path w="2795270" h="15240">
                  <a:moveTo>
                    <a:pt x="2238756" y="0"/>
                  </a:moveTo>
                  <a:lnTo>
                    <a:pt x="2223503" y="0"/>
                  </a:lnTo>
                  <a:lnTo>
                    <a:pt x="2223503" y="15240"/>
                  </a:lnTo>
                  <a:lnTo>
                    <a:pt x="2238756" y="15240"/>
                  </a:lnTo>
                  <a:lnTo>
                    <a:pt x="2238756" y="0"/>
                  </a:lnTo>
                  <a:close/>
                </a:path>
                <a:path w="2795270" h="15240">
                  <a:moveTo>
                    <a:pt x="2279904" y="0"/>
                  </a:moveTo>
                  <a:lnTo>
                    <a:pt x="2264664" y="0"/>
                  </a:lnTo>
                  <a:lnTo>
                    <a:pt x="2264664" y="15240"/>
                  </a:lnTo>
                  <a:lnTo>
                    <a:pt x="2279904" y="15240"/>
                  </a:lnTo>
                  <a:lnTo>
                    <a:pt x="2279904" y="0"/>
                  </a:lnTo>
                  <a:close/>
                </a:path>
                <a:path w="2795270" h="15240">
                  <a:moveTo>
                    <a:pt x="2319528" y="0"/>
                  </a:moveTo>
                  <a:lnTo>
                    <a:pt x="2304288" y="0"/>
                  </a:lnTo>
                  <a:lnTo>
                    <a:pt x="2304288" y="15240"/>
                  </a:lnTo>
                  <a:lnTo>
                    <a:pt x="2319528" y="15240"/>
                  </a:lnTo>
                  <a:lnTo>
                    <a:pt x="2319528" y="0"/>
                  </a:lnTo>
                  <a:close/>
                </a:path>
                <a:path w="2795270" h="15240">
                  <a:moveTo>
                    <a:pt x="2359152" y="0"/>
                  </a:moveTo>
                  <a:lnTo>
                    <a:pt x="2343912" y="0"/>
                  </a:lnTo>
                  <a:lnTo>
                    <a:pt x="2343912" y="15240"/>
                  </a:lnTo>
                  <a:lnTo>
                    <a:pt x="2359152" y="15240"/>
                  </a:lnTo>
                  <a:lnTo>
                    <a:pt x="2359152" y="0"/>
                  </a:lnTo>
                  <a:close/>
                </a:path>
                <a:path w="2795270" h="15240">
                  <a:moveTo>
                    <a:pt x="2398776" y="0"/>
                  </a:moveTo>
                  <a:lnTo>
                    <a:pt x="2383536" y="0"/>
                  </a:lnTo>
                  <a:lnTo>
                    <a:pt x="2383536" y="15240"/>
                  </a:lnTo>
                  <a:lnTo>
                    <a:pt x="2398776" y="15240"/>
                  </a:lnTo>
                  <a:lnTo>
                    <a:pt x="2398776" y="0"/>
                  </a:lnTo>
                  <a:close/>
                </a:path>
                <a:path w="2795270" h="15240">
                  <a:moveTo>
                    <a:pt x="2438387" y="0"/>
                  </a:moveTo>
                  <a:lnTo>
                    <a:pt x="2423160" y="0"/>
                  </a:lnTo>
                  <a:lnTo>
                    <a:pt x="2423160" y="15240"/>
                  </a:lnTo>
                  <a:lnTo>
                    <a:pt x="2438387" y="15240"/>
                  </a:lnTo>
                  <a:lnTo>
                    <a:pt x="2438387" y="0"/>
                  </a:lnTo>
                  <a:close/>
                </a:path>
                <a:path w="2795270" h="15240">
                  <a:moveTo>
                    <a:pt x="2478024" y="0"/>
                  </a:moveTo>
                  <a:lnTo>
                    <a:pt x="2462771" y="0"/>
                  </a:lnTo>
                  <a:lnTo>
                    <a:pt x="2462771" y="15240"/>
                  </a:lnTo>
                  <a:lnTo>
                    <a:pt x="2478024" y="15240"/>
                  </a:lnTo>
                  <a:lnTo>
                    <a:pt x="2478024" y="0"/>
                  </a:lnTo>
                  <a:close/>
                </a:path>
                <a:path w="2795270" h="15240">
                  <a:moveTo>
                    <a:pt x="2517648" y="0"/>
                  </a:moveTo>
                  <a:lnTo>
                    <a:pt x="2502408" y="0"/>
                  </a:lnTo>
                  <a:lnTo>
                    <a:pt x="2502408" y="15240"/>
                  </a:lnTo>
                  <a:lnTo>
                    <a:pt x="2517648" y="15240"/>
                  </a:lnTo>
                  <a:lnTo>
                    <a:pt x="2517648" y="0"/>
                  </a:lnTo>
                  <a:close/>
                </a:path>
                <a:path w="2795270" h="15240">
                  <a:moveTo>
                    <a:pt x="2557272" y="0"/>
                  </a:moveTo>
                  <a:lnTo>
                    <a:pt x="2542019" y="0"/>
                  </a:lnTo>
                  <a:lnTo>
                    <a:pt x="2542019" y="15240"/>
                  </a:lnTo>
                  <a:lnTo>
                    <a:pt x="2557272" y="15240"/>
                  </a:lnTo>
                  <a:lnTo>
                    <a:pt x="2557272" y="0"/>
                  </a:lnTo>
                  <a:close/>
                </a:path>
                <a:path w="2795270" h="15240">
                  <a:moveTo>
                    <a:pt x="2596896" y="0"/>
                  </a:moveTo>
                  <a:lnTo>
                    <a:pt x="2581656" y="0"/>
                  </a:lnTo>
                  <a:lnTo>
                    <a:pt x="2581656" y="15240"/>
                  </a:lnTo>
                  <a:lnTo>
                    <a:pt x="2596896" y="15240"/>
                  </a:lnTo>
                  <a:lnTo>
                    <a:pt x="2596896" y="0"/>
                  </a:lnTo>
                  <a:close/>
                </a:path>
                <a:path w="2795270" h="15240">
                  <a:moveTo>
                    <a:pt x="2636520" y="0"/>
                  </a:moveTo>
                  <a:lnTo>
                    <a:pt x="2621280" y="0"/>
                  </a:lnTo>
                  <a:lnTo>
                    <a:pt x="2621280" y="15240"/>
                  </a:lnTo>
                  <a:lnTo>
                    <a:pt x="2636520" y="15240"/>
                  </a:lnTo>
                  <a:lnTo>
                    <a:pt x="2636520" y="0"/>
                  </a:lnTo>
                  <a:close/>
                </a:path>
                <a:path w="2795270" h="15240">
                  <a:moveTo>
                    <a:pt x="2676144" y="0"/>
                  </a:moveTo>
                  <a:lnTo>
                    <a:pt x="2660904" y="0"/>
                  </a:lnTo>
                  <a:lnTo>
                    <a:pt x="2660904" y="15240"/>
                  </a:lnTo>
                  <a:lnTo>
                    <a:pt x="2676144" y="15240"/>
                  </a:lnTo>
                  <a:lnTo>
                    <a:pt x="2676144" y="0"/>
                  </a:lnTo>
                  <a:close/>
                </a:path>
                <a:path w="2795270" h="15240">
                  <a:moveTo>
                    <a:pt x="2715755" y="0"/>
                  </a:moveTo>
                  <a:lnTo>
                    <a:pt x="2700528" y="0"/>
                  </a:lnTo>
                  <a:lnTo>
                    <a:pt x="2700528" y="15240"/>
                  </a:lnTo>
                  <a:lnTo>
                    <a:pt x="2715755" y="15240"/>
                  </a:lnTo>
                  <a:lnTo>
                    <a:pt x="2715755" y="0"/>
                  </a:lnTo>
                  <a:close/>
                </a:path>
                <a:path w="2795270" h="15240">
                  <a:moveTo>
                    <a:pt x="2755392" y="0"/>
                  </a:moveTo>
                  <a:lnTo>
                    <a:pt x="2740152" y="0"/>
                  </a:lnTo>
                  <a:lnTo>
                    <a:pt x="2740152" y="15240"/>
                  </a:lnTo>
                  <a:lnTo>
                    <a:pt x="2755392" y="15240"/>
                  </a:lnTo>
                  <a:lnTo>
                    <a:pt x="2755392" y="0"/>
                  </a:lnTo>
                  <a:close/>
                </a:path>
                <a:path w="2795270" h="15240">
                  <a:moveTo>
                    <a:pt x="2795003" y="0"/>
                  </a:moveTo>
                  <a:lnTo>
                    <a:pt x="2779776" y="0"/>
                  </a:lnTo>
                  <a:lnTo>
                    <a:pt x="2779776" y="15240"/>
                  </a:lnTo>
                  <a:lnTo>
                    <a:pt x="2795003" y="15240"/>
                  </a:lnTo>
                  <a:lnTo>
                    <a:pt x="2795003" y="0"/>
                  </a:lnTo>
                  <a:close/>
                </a:path>
              </a:pathLst>
            </a:custGeom>
            <a:solidFill>
              <a:srgbClr val="000000"/>
            </a:solidFill>
          </p:spPr>
          <p:txBody>
            <a:bodyPr wrap="square" lIns="0" tIns="0" rIns="0" bIns="0" rtlCol="0"/>
            <a:lstStyle/>
            <a:p>
              <a:endParaRPr/>
            </a:p>
          </p:txBody>
        </p:sp>
        <p:sp>
          <p:nvSpPr>
            <p:cNvPr id="210" name="object 210"/>
            <p:cNvSpPr/>
            <p:nvPr/>
          </p:nvSpPr>
          <p:spPr>
            <a:xfrm>
              <a:off x="5728716" y="7717637"/>
              <a:ext cx="919480" cy="100965"/>
            </a:xfrm>
            <a:custGeom>
              <a:avLst/>
              <a:gdLst/>
              <a:ahLst/>
              <a:cxnLst/>
              <a:rect l="l" t="t" r="r" b="b"/>
              <a:pathLst>
                <a:path w="919479" h="100965">
                  <a:moveTo>
                    <a:pt x="15227" y="85255"/>
                  </a:moveTo>
                  <a:lnTo>
                    <a:pt x="0" y="85255"/>
                  </a:lnTo>
                  <a:lnTo>
                    <a:pt x="0" y="100495"/>
                  </a:lnTo>
                  <a:lnTo>
                    <a:pt x="15227" y="100495"/>
                  </a:lnTo>
                  <a:lnTo>
                    <a:pt x="15227" y="85255"/>
                  </a:lnTo>
                  <a:close/>
                </a:path>
                <a:path w="919479" h="100965">
                  <a:moveTo>
                    <a:pt x="54864" y="85255"/>
                  </a:moveTo>
                  <a:lnTo>
                    <a:pt x="39611" y="85255"/>
                  </a:lnTo>
                  <a:lnTo>
                    <a:pt x="39611" y="100495"/>
                  </a:lnTo>
                  <a:lnTo>
                    <a:pt x="54864" y="100495"/>
                  </a:lnTo>
                  <a:lnTo>
                    <a:pt x="54864" y="85255"/>
                  </a:lnTo>
                  <a:close/>
                </a:path>
                <a:path w="919479" h="100965">
                  <a:moveTo>
                    <a:pt x="94488" y="85255"/>
                  </a:moveTo>
                  <a:lnTo>
                    <a:pt x="79248" y="85255"/>
                  </a:lnTo>
                  <a:lnTo>
                    <a:pt x="79248" y="100495"/>
                  </a:lnTo>
                  <a:lnTo>
                    <a:pt x="94488" y="100495"/>
                  </a:lnTo>
                  <a:lnTo>
                    <a:pt x="94488" y="85255"/>
                  </a:lnTo>
                  <a:close/>
                </a:path>
                <a:path w="919479" h="100965">
                  <a:moveTo>
                    <a:pt x="134112" y="85255"/>
                  </a:moveTo>
                  <a:lnTo>
                    <a:pt x="118872" y="85255"/>
                  </a:lnTo>
                  <a:lnTo>
                    <a:pt x="118872" y="100495"/>
                  </a:lnTo>
                  <a:lnTo>
                    <a:pt x="134112" y="100495"/>
                  </a:lnTo>
                  <a:lnTo>
                    <a:pt x="134112" y="85255"/>
                  </a:lnTo>
                  <a:close/>
                </a:path>
                <a:path w="919479" h="100965">
                  <a:moveTo>
                    <a:pt x="173736" y="85255"/>
                  </a:moveTo>
                  <a:lnTo>
                    <a:pt x="158496" y="85255"/>
                  </a:lnTo>
                  <a:lnTo>
                    <a:pt x="158496" y="100495"/>
                  </a:lnTo>
                  <a:lnTo>
                    <a:pt x="173736" y="100495"/>
                  </a:lnTo>
                  <a:lnTo>
                    <a:pt x="173736" y="85255"/>
                  </a:lnTo>
                  <a:close/>
                </a:path>
                <a:path w="919479" h="100965">
                  <a:moveTo>
                    <a:pt x="213360" y="85255"/>
                  </a:moveTo>
                  <a:lnTo>
                    <a:pt x="198120" y="85255"/>
                  </a:lnTo>
                  <a:lnTo>
                    <a:pt x="198120" y="100495"/>
                  </a:lnTo>
                  <a:lnTo>
                    <a:pt x="213360" y="100495"/>
                  </a:lnTo>
                  <a:lnTo>
                    <a:pt x="213360" y="85255"/>
                  </a:lnTo>
                  <a:close/>
                </a:path>
                <a:path w="919479" h="100965">
                  <a:moveTo>
                    <a:pt x="252984" y="85255"/>
                  </a:moveTo>
                  <a:lnTo>
                    <a:pt x="237744" y="85255"/>
                  </a:lnTo>
                  <a:lnTo>
                    <a:pt x="237744" y="100495"/>
                  </a:lnTo>
                  <a:lnTo>
                    <a:pt x="252984" y="100495"/>
                  </a:lnTo>
                  <a:lnTo>
                    <a:pt x="252984" y="85255"/>
                  </a:lnTo>
                  <a:close/>
                </a:path>
                <a:path w="919479" h="100965">
                  <a:moveTo>
                    <a:pt x="292595" y="85255"/>
                  </a:moveTo>
                  <a:lnTo>
                    <a:pt x="277368" y="85255"/>
                  </a:lnTo>
                  <a:lnTo>
                    <a:pt x="277368" y="100495"/>
                  </a:lnTo>
                  <a:lnTo>
                    <a:pt x="292595" y="100495"/>
                  </a:lnTo>
                  <a:lnTo>
                    <a:pt x="292595" y="85255"/>
                  </a:lnTo>
                  <a:close/>
                </a:path>
                <a:path w="919479" h="100965">
                  <a:moveTo>
                    <a:pt x="332232" y="85255"/>
                  </a:moveTo>
                  <a:lnTo>
                    <a:pt x="316979" y="85255"/>
                  </a:lnTo>
                  <a:lnTo>
                    <a:pt x="316979" y="100495"/>
                  </a:lnTo>
                  <a:lnTo>
                    <a:pt x="332232" y="100495"/>
                  </a:lnTo>
                  <a:lnTo>
                    <a:pt x="332232" y="85255"/>
                  </a:lnTo>
                  <a:close/>
                </a:path>
                <a:path w="919479" h="100965">
                  <a:moveTo>
                    <a:pt x="371843" y="85255"/>
                  </a:moveTo>
                  <a:lnTo>
                    <a:pt x="356616" y="85255"/>
                  </a:lnTo>
                  <a:lnTo>
                    <a:pt x="356616" y="100495"/>
                  </a:lnTo>
                  <a:lnTo>
                    <a:pt x="371843" y="100495"/>
                  </a:lnTo>
                  <a:lnTo>
                    <a:pt x="371843" y="85255"/>
                  </a:lnTo>
                  <a:close/>
                </a:path>
                <a:path w="919479" h="100965">
                  <a:moveTo>
                    <a:pt x="411480" y="85255"/>
                  </a:moveTo>
                  <a:lnTo>
                    <a:pt x="396227" y="85255"/>
                  </a:lnTo>
                  <a:lnTo>
                    <a:pt x="396227" y="100495"/>
                  </a:lnTo>
                  <a:lnTo>
                    <a:pt x="411480" y="100495"/>
                  </a:lnTo>
                  <a:lnTo>
                    <a:pt x="411480" y="85255"/>
                  </a:lnTo>
                  <a:close/>
                </a:path>
                <a:path w="919479" h="100965">
                  <a:moveTo>
                    <a:pt x="452628" y="85255"/>
                  </a:moveTo>
                  <a:lnTo>
                    <a:pt x="437388" y="85255"/>
                  </a:lnTo>
                  <a:lnTo>
                    <a:pt x="437388" y="100495"/>
                  </a:lnTo>
                  <a:lnTo>
                    <a:pt x="452628" y="100495"/>
                  </a:lnTo>
                  <a:lnTo>
                    <a:pt x="452628" y="85255"/>
                  </a:lnTo>
                  <a:close/>
                </a:path>
                <a:path w="919479" h="100965">
                  <a:moveTo>
                    <a:pt x="492252" y="85255"/>
                  </a:moveTo>
                  <a:lnTo>
                    <a:pt x="477012" y="85255"/>
                  </a:lnTo>
                  <a:lnTo>
                    <a:pt x="477012" y="100495"/>
                  </a:lnTo>
                  <a:lnTo>
                    <a:pt x="492252" y="100495"/>
                  </a:lnTo>
                  <a:lnTo>
                    <a:pt x="492252" y="85255"/>
                  </a:lnTo>
                  <a:close/>
                </a:path>
                <a:path w="919479" h="100965">
                  <a:moveTo>
                    <a:pt x="531876" y="85255"/>
                  </a:moveTo>
                  <a:lnTo>
                    <a:pt x="516636" y="85255"/>
                  </a:lnTo>
                  <a:lnTo>
                    <a:pt x="516636" y="100495"/>
                  </a:lnTo>
                  <a:lnTo>
                    <a:pt x="531876" y="100495"/>
                  </a:lnTo>
                  <a:lnTo>
                    <a:pt x="531876" y="85255"/>
                  </a:lnTo>
                  <a:close/>
                </a:path>
                <a:path w="919479" h="100965">
                  <a:moveTo>
                    <a:pt x="571500" y="85255"/>
                  </a:moveTo>
                  <a:lnTo>
                    <a:pt x="556260" y="85255"/>
                  </a:lnTo>
                  <a:lnTo>
                    <a:pt x="556260" y="100495"/>
                  </a:lnTo>
                  <a:lnTo>
                    <a:pt x="571500" y="100495"/>
                  </a:lnTo>
                  <a:lnTo>
                    <a:pt x="571500" y="85255"/>
                  </a:lnTo>
                  <a:close/>
                </a:path>
                <a:path w="919479" h="100965">
                  <a:moveTo>
                    <a:pt x="611111" y="85255"/>
                  </a:moveTo>
                  <a:lnTo>
                    <a:pt x="595884" y="85255"/>
                  </a:lnTo>
                  <a:lnTo>
                    <a:pt x="595884" y="100495"/>
                  </a:lnTo>
                  <a:lnTo>
                    <a:pt x="611111" y="100495"/>
                  </a:lnTo>
                  <a:lnTo>
                    <a:pt x="611111" y="85255"/>
                  </a:lnTo>
                  <a:close/>
                </a:path>
                <a:path w="919479" h="100965">
                  <a:moveTo>
                    <a:pt x="650748" y="85255"/>
                  </a:moveTo>
                  <a:lnTo>
                    <a:pt x="635495" y="85255"/>
                  </a:lnTo>
                  <a:lnTo>
                    <a:pt x="635495" y="100495"/>
                  </a:lnTo>
                  <a:lnTo>
                    <a:pt x="650748" y="100495"/>
                  </a:lnTo>
                  <a:lnTo>
                    <a:pt x="650748" y="85255"/>
                  </a:lnTo>
                  <a:close/>
                </a:path>
                <a:path w="919479" h="100965">
                  <a:moveTo>
                    <a:pt x="690372" y="85255"/>
                  </a:moveTo>
                  <a:lnTo>
                    <a:pt x="675132" y="85255"/>
                  </a:lnTo>
                  <a:lnTo>
                    <a:pt x="675132" y="100495"/>
                  </a:lnTo>
                  <a:lnTo>
                    <a:pt x="690372" y="100495"/>
                  </a:lnTo>
                  <a:lnTo>
                    <a:pt x="690372" y="85255"/>
                  </a:lnTo>
                  <a:close/>
                </a:path>
                <a:path w="919479" h="100965">
                  <a:moveTo>
                    <a:pt x="729996" y="85255"/>
                  </a:moveTo>
                  <a:lnTo>
                    <a:pt x="714756" y="85255"/>
                  </a:lnTo>
                  <a:lnTo>
                    <a:pt x="714756" y="100495"/>
                  </a:lnTo>
                  <a:lnTo>
                    <a:pt x="729996" y="100495"/>
                  </a:lnTo>
                  <a:lnTo>
                    <a:pt x="729996" y="85255"/>
                  </a:lnTo>
                  <a:close/>
                </a:path>
                <a:path w="919479" h="100965">
                  <a:moveTo>
                    <a:pt x="769620" y="85255"/>
                  </a:moveTo>
                  <a:lnTo>
                    <a:pt x="754380" y="85255"/>
                  </a:lnTo>
                  <a:lnTo>
                    <a:pt x="754380" y="100495"/>
                  </a:lnTo>
                  <a:lnTo>
                    <a:pt x="769620" y="100495"/>
                  </a:lnTo>
                  <a:lnTo>
                    <a:pt x="769620" y="85255"/>
                  </a:lnTo>
                  <a:close/>
                </a:path>
                <a:path w="919479" h="100965">
                  <a:moveTo>
                    <a:pt x="809244" y="85255"/>
                  </a:moveTo>
                  <a:lnTo>
                    <a:pt x="794004" y="85255"/>
                  </a:lnTo>
                  <a:lnTo>
                    <a:pt x="794004" y="100495"/>
                  </a:lnTo>
                  <a:lnTo>
                    <a:pt x="809244" y="100495"/>
                  </a:lnTo>
                  <a:lnTo>
                    <a:pt x="809244" y="85255"/>
                  </a:lnTo>
                  <a:close/>
                </a:path>
                <a:path w="919479" h="100965">
                  <a:moveTo>
                    <a:pt x="848868" y="85255"/>
                  </a:moveTo>
                  <a:lnTo>
                    <a:pt x="833628" y="85255"/>
                  </a:lnTo>
                  <a:lnTo>
                    <a:pt x="833628" y="100495"/>
                  </a:lnTo>
                  <a:lnTo>
                    <a:pt x="848868" y="100495"/>
                  </a:lnTo>
                  <a:lnTo>
                    <a:pt x="848868" y="85255"/>
                  </a:lnTo>
                  <a:close/>
                </a:path>
                <a:path w="919479" h="100965">
                  <a:moveTo>
                    <a:pt x="918959" y="0"/>
                  </a:moveTo>
                  <a:lnTo>
                    <a:pt x="911339" y="0"/>
                  </a:lnTo>
                  <a:lnTo>
                    <a:pt x="905243" y="9144"/>
                  </a:lnTo>
                  <a:lnTo>
                    <a:pt x="900671" y="13716"/>
                  </a:lnTo>
                  <a:lnTo>
                    <a:pt x="894575" y="18288"/>
                  </a:lnTo>
                  <a:lnTo>
                    <a:pt x="882294" y="24384"/>
                  </a:lnTo>
                  <a:lnTo>
                    <a:pt x="882294" y="36677"/>
                  </a:lnTo>
                  <a:lnTo>
                    <a:pt x="885342" y="35153"/>
                  </a:lnTo>
                  <a:lnTo>
                    <a:pt x="890003" y="33528"/>
                  </a:lnTo>
                  <a:lnTo>
                    <a:pt x="894575" y="30480"/>
                  </a:lnTo>
                  <a:lnTo>
                    <a:pt x="900671" y="27432"/>
                  </a:lnTo>
                  <a:lnTo>
                    <a:pt x="906767" y="21336"/>
                  </a:lnTo>
                  <a:lnTo>
                    <a:pt x="906767" y="100685"/>
                  </a:lnTo>
                  <a:lnTo>
                    <a:pt x="918959" y="100685"/>
                  </a:lnTo>
                  <a:lnTo>
                    <a:pt x="918959" y="0"/>
                  </a:lnTo>
                  <a:close/>
                </a:path>
              </a:pathLst>
            </a:custGeom>
            <a:solidFill>
              <a:srgbClr val="000000"/>
            </a:solidFill>
          </p:spPr>
          <p:txBody>
            <a:bodyPr wrap="square" lIns="0" tIns="0" rIns="0" bIns="0" rtlCol="0"/>
            <a:lstStyle/>
            <a:p>
              <a:endParaRPr/>
            </a:p>
          </p:txBody>
        </p:sp>
        <p:pic>
          <p:nvPicPr>
            <p:cNvPr id="211" name="object 211"/>
            <p:cNvPicPr/>
            <p:nvPr/>
          </p:nvPicPr>
          <p:blipFill>
            <a:blip r:embed="rId85" cstate="print"/>
            <a:stretch>
              <a:fillRect/>
            </a:stretch>
          </p:blipFill>
          <p:spPr>
            <a:xfrm>
              <a:off x="6678263" y="7717631"/>
              <a:ext cx="65627" cy="100679"/>
            </a:xfrm>
            <a:prstGeom prst="rect">
              <a:avLst/>
            </a:prstGeom>
          </p:spPr>
        </p:pic>
      </p:grpSp>
      <p:pic>
        <p:nvPicPr>
          <p:cNvPr id="212" name="object 212"/>
          <p:cNvPicPr/>
          <p:nvPr/>
        </p:nvPicPr>
        <p:blipFill>
          <a:blip r:embed="rId86" cstate="print"/>
          <a:stretch>
            <a:fillRect/>
          </a:stretch>
        </p:blipFill>
        <p:spPr>
          <a:xfrm>
            <a:off x="1240916" y="7954136"/>
            <a:ext cx="183165" cy="102203"/>
          </a:xfrm>
          <a:prstGeom prst="rect">
            <a:avLst/>
          </a:prstGeom>
        </p:spPr>
      </p:pic>
      <p:grpSp>
        <p:nvGrpSpPr>
          <p:cNvPr id="213" name="object 213"/>
          <p:cNvGrpSpPr/>
          <p:nvPr/>
        </p:nvGrpSpPr>
        <p:grpSpPr>
          <a:xfrm>
            <a:off x="1665255" y="7953755"/>
            <a:ext cx="4982845" cy="130175"/>
            <a:chOff x="1665255" y="7953755"/>
            <a:chExt cx="4982845" cy="130175"/>
          </a:xfrm>
        </p:grpSpPr>
        <p:sp>
          <p:nvSpPr>
            <p:cNvPr id="214" name="object 214"/>
            <p:cNvSpPr/>
            <p:nvPr/>
          </p:nvSpPr>
          <p:spPr>
            <a:xfrm>
              <a:off x="1665249" y="7953755"/>
              <a:ext cx="3164840" cy="130175"/>
            </a:xfrm>
            <a:custGeom>
              <a:avLst/>
              <a:gdLst/>
              <a:ahLst/>
              <a:cxnLst/>
              <a:rect l="l" t="t" r="r" b="b"/>
              <a:pathLst>
                <a:path w="3164840" h="130175">
                  <a:moveTo>
                    <a:pt x="84010" y="41630"/>
                  </a:moveTo>
                  <a:lnTo>
                    <a:pt x="82486" y="32397"/>
                  </a:lnTo>
                  <a:lnTo>
                    <a:pt x="79438" y="26301"/>
                  </a:lnTo>
                  <a:lnTo>
                    <a:pt x="76390" y="18681"/>
                  </a:lnTo>
                  <a:lnTo>
                    <a:pt x="73342" y="14109"/>
                  </a:lnTo>
                  <a:lnTo>
                    <a:pt x="71285" y="12585"/>
                  </a:lnTo>
                  <a:lnTo>
                    <a:pt x="70294" y="11861"/>
                  </a:lnTo>
                  <a:lnTo>
                    <a:pt x="70294" y="40106"/>
                  </a:lnTo>
                  <a:lnTo>
                    <a:pt x="70294" y="56870"/>
                  </a:lnTo>
                  <a:lnTo>
                    <a:pt x="68681" y="64490"/>
                  </a:lnTo>
                  <a:lnTo>
                    <a:pt x="67157" y="69062"/>
                  </a:lnTo>
                  <a:lnTo>
                    <a:pt x="65633" y="75158"/>
                  </a:lnTo>
                  <a:lnTo>
                    <a:pt x="59537" y="81254"/>
                  </a:lnTo>
                  <a:lnTo>
                    <a:pt x="58013" y="84302"/>
                  </a:lnTo>
                  <a:lnTo>
                    <a:pt x="54965" y="85826"/>
                  </a:lnTo>
                  <a:lnTo>
                    <a:pt x="50393" y="87350"/>
                  </a:lnTo>
                  <a:lnTo>
                    <a:pt x="47345" y="88874"/>
                  </a:lnTo>
                  <a:lnTo>
                    <a:pt x="13817" y="88874"/>
                  </a:lnTo>
                  <a:lnTo>
                    <a:pt x="13817" y="12585"/>
                  </a:lnTo>
                  <a:lnTo>
                    <a:pt x="48869" y="12585"/>
                  </a:lnTo>
                  <a:lnTo>
                    <a:pt x="51917" y="14109"/>
                  </a:lnTo>
                  <a:lnTo>
                    <a:pt x="56489" y="15633"/>
                  </a:lnTo>
                  <a:lnTo>
                    <a:pt x="61061" y="20205"/>
                  </a:lnTo>
                  <a:lnTo>
                    <a:pt x="64109" y="26301"/>
                  </a:lnTo>
                  <a:lnTo>
                    <a:pt x="68681" y="30873"/>
                  </a:lnTo>
                  <a:lnTo>
                    <a:pt x="70294" y="40106"/>
                  </a:lnTo>
                  <a:lnTo>
                    <a:pt x="70294" y="11861"/>
                  </a:lnTo>
                  <a:lnTo>
                    <a:pt x="67157" y="9537"/>
                  </a:lnTo>
                  <a:lnTo>
                    <a:pt x="64109" y="4965"/>
                  </a:lnTo>
                  <a:lnTo>
                    <a:pt x="58013" y="3441"/>
                  </a:lnTo>
                  <a:lnTo>
                    <a:pt x="48869" y="393"/>
                  </a:lnTo>
                  <a:lnTo>
                    <a:pt x="0" y="393"/>
                  </a:lnTo>
                  <a:lnTo>
                    <a:pt x="0" y="101066"/>
                  </a:lnTo>
                  <a:lnTo>
                    <a:pt x="42773" y="101066"/>
                  </a:lnTo>
                  <a:lnTo>
                    <a:pt x="48869" y="99542"/>
                  </a:lnTo>
                  <a:lnTo>
                    <a:pt x="53441" y="99542"/>
                  </a:lnTo>
                  <a:lnTo>
                    <a:pt x="58013" y="98018"/>
                  </a:lnTo>
                  <a:lnTo>
                    <a:pt x="61061" y="96494"/>
                  </a:lnTo>
                  <a:lnTo>
                    <a:pt x="64109" y="93446"/>
                  </a:lnTo>
                  <a:lnTo>
                    <a:pt x="68681" y="91922"/>
                  </a:lnTo>
                  <a:lnTo>
                    <a:pt x="71818" y="88874"/>
                  </a:lnTo>
                  <a:lnTo>
                    <a:pt x="73342" y="84302"/>
                  </a:lnTo>
                  <a:lnTo>
                    <a:pt x="76390" y="81254"/>
                  </a:lnTo>
                  <a:lnTo>
                    <a:pt x="79438" y="76682"/>
                  </a:lnTo>
                  <a:lnTo>
                    <a:pt x="84010" y="58394"/>
                  </a:lnTo>
                  <a:lnTo>
                    <a:pt x="84010" y="41630"/>
                  </a:lnTo>
                  <a:close/>
                </a:path>
                <a:path w="3164840" h="130175">
                  <a:moveTo>
                    <a:pt x="161823" y="64490"/>
                  </a:moveTo>
                  <a:lnTo>
                    <a:pt x="161315" y="56870"/>
                  </a:lnTo>
                  <a:lnTo>
                    <a:pt x="161251" y="55918"/>
                  </a:lnTo>
                  <a:lnTo>
                    <a:pt x="159537" y="48488"/>
                  </a:lnTo>
                  <a:lnTo>
                    <a:pt x="156679" y="42202"/>
                  </a:lnTo>
                  <a:lnTo>
                    <a:pt x="152679" y="37058"/>
                  </a:lnTo>
                  <a:lnTo>
                    <a:pt x="149631" y="33210"/>
                  </a:lnTo>
                  <a:lnTo>
                    <a:pt x="149631" y="50774"/>
                  </a:lnTo>
                  <a:lnTo>
                    <a:pt x="149631" y="56870"/>
                  </a:lnTo>
                  <a:lnTo>
                    <a:pt x="108394" y="56870"/>
                  </a:lnTo>
                  <a:lnTo>
                    <a:pt x="109918" y="50774"/>
                  </a:lnTo>
                  <a:lnTo>
                    <a:pt x="111442" y="46202"/>
                  </a:lnTo>
                  <a:lnTo>
                    <a:pt x="119062" y="38582"/>
                  </a:lnTo>
                  <a:lnTo>
                    <a:pt x="123634" y="37058"/>
                  </a:lnTo>
                  <a:lnTo>
                    <a:pt x="135915" y="37058"/>
                  </a:lnTo>
                  <a:lnTo>
                    <a:pt x="140487" y="38582"/>
                  </a:lnTo>
                  <a:lnTo>
                    <a:pt x="148107" y="46202"/>
                  </a:lnTo>
                  <a:lnTo>
                    <a:pt x="149631" y="50774"/>
                  </a:lnTo>
                  <a:lnTo>
                    <a:pt x="149631" y="33210"/>
                  </a:lnTo>
                  <a:lnTo>
                    <a:pt x="146583" y="29349"/>
                  </a:lnTo>
                  <a:lnTo>
                    <a:pt x="138963" y="26301"/>
                  </a:lnTo>
                  <a:lnTo>
                    <a:pt x="129819" y="26301"/>
                  </a:lnTo>
                  <a:lnTo>
                    <a:pt x="97726" y="48488"/>
                  </a:lnTo>
                  <a:lnTo>
                    <a:pt x="94678" y="64490"/>
                  </a:lnTo>
                  <a:lnTo>
                    <a:pt x="95491" y="73063"/>
                  </a:lnTo>
                  <a:lnTo>
                    <a:pt x="122313" y="101993"/>
                  </a:lnTo>
                  <a:lnTo>
                    <a:pt x="129819" y="102590"/>
                  </a:lnTo>
                  <a:lnTo>
                    <a:pt x="138963" y="102590"/>
                  </a:lnTo>
                  <a:lnTo>
                    <a:pt x="161823" y="79730"/>
                  </a:lnTo>
                  <a:lnTo>
                    <a:pt x="149631" y="76682"/>
                  </a:lnTo>
                  <a:lnTo>
                    <a:pt x="148107" y="82778"/>
                  </a:lnTo>
                  <a:lnTo>
                    <a:pt x="142011" y="88874"/>
                  </a:lnTo>
                  <a:lnTo>
                    <a:pt x="138963" y="90398"/>
                  </a:lnTo>
                  <a:lnTo>
                    <a:pt x="134391" y="91922"/>
                  </a:lnTo>
                  <a:lnTo>
                    <a:pt x="123634" y="91922"/>
                  </a:lnTo>
                  <a:lnTo>
                    <a:pt x="119062" y="90398"/>
                  </a:lnTo>
                  <a:lnTo>
                    <a:pt x="114490" y="85826"/>
                  </a:lnTo>
                  <a:lnTo>
                    <a:pt x="111442" y="81254"/>
                  </a:lnTo>
                  <a:lnTo>
                    <a:pt x="108394" y="75158"/>
                  </a:lnTo>
                  <a:lnTo>
                    <a:pt x="108394" y="67538"/>
                  </a:lnTo>
                  <a:lnTo>
                    <a:pt x="161823" y="67538"/>
                  </a:lnTo>
                  <a:lnTo>
                    <a:pt x="161823" y="64490"/>
                  </a:lnTo>
                  <a:close/>
                </a:path>
                <a:path w="3164840" h="130175">
                  <a:moveTo>
                    <a:pt x="241173" y="56870"/>
                  </a:moveTo>
                  <a:lnTo>
                    <a:pt x="239649" y="50774"/>
                  </a:lnTo>
                  <a:lnTo>
                    <a:pt x="236601" y="44678"/>
                  </a:lnTo>
                  <a:lnTo>
                    <a:pt x="235077" y="38582"/>
                  </a:lnTo>
                  <a:lnTo>
                    <a:pt x="232003" y="35433"/>
                  </a:lnTo>
                  <a:lnTo>
                    <a:pt x="230505" y="33909"/>
                  </a:lnTo>
                  <a:lnTo>
                    <a:pt x="227457" y="31877"/>
                  </a:lnTo>
                  <a:lnTo>
                    <a:pt x="227457" y="55346"/>
                  </a:lnTo>
                  <a:lnTo>
                    <a:pt x="227457" y="73634"/>
                  </a:lnTo>
                  <a:lnTo>
                    <a:pt x="225933" y="81254"/>
                  </a:lnTo>
                  <a:lnTo>
                    <a:pt x="222885" y="85826"/>
                  </a:lnTo>
                  <a:lnTo>
                    <a:pt x="218313" y="90398"/>
                  </a:lnTo>
                  <a:lnTo>
                    <a:pt x="213741" y="91922"/>
                  </a:lnTo>
                  <a:lnTo>
                    <a:pt x="203073" y="91922"/>
                  </a:lnTo>
                  <a:lnTo>
                    <a:pt x="198501" y="90398"/>
                  </a:lnTo>
                  <a:lnTo>
                    <a:pt x="193929" y="85826"/>
                  </a:lnTo>
                  <a:lnTo>
                    <a:pt x="190881" y="81254"/>
                  </a:lnTo>
                  <a:lnTo>
                    <a:pt x="189357" y="73634"/>
                  </a:lnTo>
                  <a:lnTo>
                    <a:pt x="189357" y="55346"/>
                  </a:lnTo>
                  <a:lnTo>
                    <a:pt x="190881" y="47726"/>
                  </a:lnTo>
                  <a:lnTo>
                    <a:pt x="195453" y="43154"/>
                  </a:lnTo>
                  <a:lnTo>
                    <a:pt x="198501" y="38582"/>
                  </a:lnTo>
                  <a:lnTo>
                    <a:pt x="200850" y="36957"/>
                  </a:lnTo>
                  <a:lnTo>
                    <a:pt x="203073" y="35433"/>
                  </a:lnTo>
                  <a:lnTo>
                    <a:pt x="213741" y="35433"/>
                  </a:lnTo>
                  <a:lnTo>
                    <a:pt x="218313" y="38582"/>
                  </a:lnTo>
                  <a:lnTo>
                    <a:pt x="222885" y="43154"/>
                  </a:lnTo>
                  <a:lnTo>
                    <a:pt x="225933" y="47726"/>
                  </a:lnTo>
                  <a:lnTo>
                    <a:pt x="227457" y="55346"/>
                  </a:lnTo>
                  <a:lnTo>
                    <a:pt x="227457" y="31877"/>
                  </a:lnTo>
                  <a:lnTo>
                    <a:pt x="221361" y="27813"/>
                  </a:lnTo>
                  <a:lnTo>
                    <a:pt x="216789" y="26289"/>
                  </a:lnTo>
                  <a:lnTo>
                    <a:pt x="204597" y="26289"/>
                  </a:lnTo>
                  <a:lnTo>
                    <a:pt x="198501" y="29337"/>
                  </a:lnTo>
                  <a:lnTo>
                    <a:pt x="193929" y="30861"/>
                  </a:lnTo>
                  <a:lnTo>
                    <a:pt x="190881" y="33909"/>
                  </a:lnTo>
                  <a:lnTo>
                    <a:pt x="189357" y="36957"/>
                  </a:lnTo>
                  <a:lnTo>
                    <a:pt x="189357" y="27813"/>
                  </a:lnTo>
                  <a:lnTo>
                    <a:pt x="177063" y="27813"/>
                  </a:lnTo>
                  <a:lnTo>
                    <a:pt x="177063" y="128587"/>
                  </a:lnTo>
                  <a:lnTo>
                    <a:pt x="189357" y="128587"/>
                  </a:lnTo>
                  <a:lnTo>
                    <a:pt x="189357" y="93446"/>
                  </a:lnTo>
                  <a:lnTo>
                    <a:pt x="192405" y="96494"/>
                  </a:lnTo>
                  <a:lnTo>
                    <a:pt x="204597" y="102590"/>
                  </a:lnTo>
                  <a:lnTo>
                    <a:pt x="215265" y="102590"/>
                  </a:lnTo>
                  <a:lnTo>
                    <a:pt x="219837" y="101066"/>
                  </a:lnTo>
                  <a:lnTo>
                    <a:pt x="225933" y="98018"/>
                  </a:lnTo>
                  <a:lnTo>
                    <a:pt x="230505" y="94970"/>
                  </a:lnTo>
                  <a:lnTo>
                    <a:pt x="231521" y="93446"/>
                  </a:lnTo>
                  <a:lnTo>
                    <a:pt x="232537" y="91922"/>
                  </a:lnTo>
                  <a:lnTo>
                    <a:pt x="233553" y="90398"/>
                  </a:lnTo>
                  <a:lnTo>
                    <a:pt x="239649" y="78206"/>
                  </a:lnTo>
                  <a:lnTo>
                    <a:pt x="241173" y="70586"/>
                  </a:lnTo>
                  <a:lnTo>
                    <a:pt x="241173" y="56870"/>
                  </a:lnTo>
                  <a:close/>
                </a:path>
                <a:path w="3164840" h="130175">
                  <a:moveTo>
                    <a:pt x="268693" y="0"/>
                  </a:moveTo>
                  <a:lnTo>
                    <a:pt x="254990" y="0"/>
                  </a:lnTo>
                  <a:lnTo>
                    <a:pt x="254990" y="100584"/>
                  </a:lnTo>
                  <a:lnTo>
                    <a:pt x="268693" y="100584"/>
                  </a:lnTo>
                  <a:lnTo>
                    <a:pt x="268693" y="0"/>
                  </a:lnTo>
                  <a:close/>
                </a:path>
                <a:path w="3164840" h="130175">
                  <a:moveTo>
                    <a:pt x="349567" y="62966"/>
                  </a:moveTo>
                  <a:lnTo>
                    <a:pt x="341439" y="37058"/>
                  </a:lnTo>
                  <a:lnTo>
                    <a:pt x="340423" y="35534"/>
                  </a:lnTo>
                  <a:lnTo>
                    <a:pt x="337375" y="33388"/>
                  </a:lnTo>
                  <a:lnTo>
                    <a:pt x="337375" y="73634"/>
                  </a:lnTo>
                  <a:lnTo>
                    <a:pt x="334327" y="81254"/>
                  </a:lnTo>
                  <a:lnTo>
                    <a:pt x="331279" y="85826"/>
                  </a:lnTo>
                  <a:lnTo>
                    <a:pt x="326707" y="90398"/>
                  </a:lnTo>
                  <a:lnTo>
                    <a:pt x="322135" y="91922"/>
                  </a:lnTo>
                  <a:lnTo>
                    <a:pt x="309943" y="91922"/>
                  </a:lnTo>
                  <a:lnTo>
                    <a:pt x="303847" y="90398"/>
                  </a:lnTo>
                  <a:lnTo>
                    <a:pt x="299275" y="85826"/>
                  </a:lnTo>
                  <a:lnTo>
                    <a:pt x="296138" y="81254"/>
                  </a:lnTo>
                  <a:lnTo>
                    <a:pt x="293090" y="73634"/>
                  </a:lnTo>
                  <a:lnTo>
                    <a:pt x="293128" y="55245"/>
                  </a:lnTo>
                  <a:lnTo>
                    <a:pt x="296138" y="47726"/>
                  </a:lnTo>
                  <a:lnTo>
                    <a:pt x="299275" y="43154"/>
                  </a:lnTo>
                  <a:lnTo>
                    <a:pt x="303847" y="38582"/>
                  </a:lnTo>
                  <a:lnTo>
                    <a:pt x="309943" y="37058"/>
                  </a:lnTo>
                  <a:lnTo>
                    <a:pt x="322135" y="37058"/>
                  </a:lnTo>
                  <a:lnTo>
                    <a:pt x="337375" y="73634"/>
                  </a:lnTo>
                  <a:lnTo>
                    <a:pt x="337375" y="33388"/>
                  </a:lnTo>
                  <a:lnTo>
                    <a:pt x="334683" y="31483"/>
                  </a:lnTo>
                  <a:lnTo>
                    <a:pt x="328803" y="28587"/>
                  </a:lnTo>
                  <a:lnTo>
                    <a:pt x="322630" y="26873"/>
                  </a:lnTo>
                  <a:lnTo>
                    <a:pt x="316039" y="26289"/>
                  </a:lnTo>
                  <a:lnTo>
                    <a:pt x="306895" y="26289"/>
                  </a:lnTo>
                  <a:lnTo>
                    <a:pt x="281724" y="55016"/>
                  </a:lnTo>
                  <a:lnTo>
                    <a:pt x="280898" y="64490"/>
                  </a:lnTo>
                  <a:lnTo>
                    <a:pt x="281470" y="73063"/>
                  </a:lnTo>
                  <a:lnTo>
                    <a:pt x="308330" y="101993"/>
                  </a:lnTo>
                  <a:lnTo>
                    <a:pt x="316039" y="102590"/>
                  </a:lnTo>
                  <a:lnTo>
                    <a:pt x="322135" y="102590"/>
                  </a:lnTo>
                  <a:lnTo>
                    <a:pt x="328231" y="101066"/>
                  </a:lnTo>
                  <a:lnTo>
                    <a:pt x="332803" y="98018"/>
                  </a:lnTo>
                  <a:lnTo>
                    <a:pt x="338899" y="94970"/>
                  </a:lnTo>
                  <a:lnTo>
                    <a:pt x="340931" y="91922"/>
                  </a:lnTo>
                  <a:lnTo>
                    <a:pt x="344995" y="85826"/>
                  </a:lnTo>
                  <a:lnTo>
                    <a:pt x="348043" y="79730"/>
                  </a:lnTo>
                  <a:lnTo>
                    <a:pt x="349567" y="72110"/>
                  </a:lnTo>
                  <a:lnTo>
                    <a:pt x="349567" y="62966"/>
                  </a:lnTo>
                  <a:close/>
                </a:path>
                <a:path w="3164840" h="130175">
                  <a:moveTo>
                    <a:pt x="422821" y="27813"/>
                  </a:moveTo>
                  <a:lnTo>
                    <a:pt x="410629" y="27813"/>
                  </a:lnTo>
                  <a:lnTo>
                    <a:pt x="393865" y="75158"/>
                  </a:lnTo>
                  <a:lnTo>
                    <a:pt x="390817" y="87350"/>
                  </a:lnTo>
                  <a:lnTo>
                    <a:pt x="387769" y="75158"/>
                  </a:lnTo>
                  <a:lnTo>
                    <a:pt x="384721" y="70586"/>
                  </a:lnTo>
                  <a:lnTo>
                    <a:pt x="369481" y="27813"/>
                  </a:lnTo>
                  <a:lnTo>
                    <a:pt x="357187" y="27813"/>
                  </a:lnTo>
                  <a:lnTo>
                    <a:pt x="384721" y="101066"/>
                  </a:lnTo>
                  <a:lnTo>
                    <a:pt x="384721" y="102590"/>
                  </a:lnTo>
                  <a:lnTo>
                    <a:pt x="383197" y="102590"/>
                  </a:lnTo>
                  <a:lnTo>
                    <a:pt x="383197" y="104114"/>
                  </a:lnTo>
                  <a:lnTo>
                    <a:pt x="381673" y="108686"/>
                  </a:lnTo>
                  <a:lnTo>
                    <a:pt x="380149" y="111734"/>
                  </a:lnTo>
                  <a:lnTo>
                    <a:pt x="380149" y="113258"/>
                  </a:lnTo>
                  <a:lnTo>
                    <a:pt x="377101" y="116306"/>
                  </a:lnTo>
                  <a:lnTo>
                    <a:pt x="375577" y="116306"/>
                  </a:lnTo>
                  <a:lnTo>
                    <a:pt x="374053" y="117919"/>
                  </a:lnTo>
                  <a:lnTo>
                    <a:pt x="361759" y="117919"/>
                  </a:lnTo>
                  <a:lnTo>
                    <a:pt x="363283" y="128587"/>
                  </a:lnTo>
                  <a:lnTo>
                    <a:pt x="366433" y="130111"/>
                  </a:lnTo>
                  <a:lnTo>
                    <a:pt x="378625" y="130111"/>
                  </a:lnTo>
                  <a:lnTo>
                    <a:pt x="381673" y="127063"/>
                  </a:lnTo>
                  <a:lnTo>
                    <a:pt x="384721" y="125539"/>
                  </a:lnTo>
                  <a:lnTo>
                    <a:pt x="386245" y="122491"/>
                  </a:lnTo>
                  <a:lnTo>
                    <a:pt x="389293" y="117919"/>
                  </a:lnTo>
                  <a:lnTo>
                    <a:pt x="390817" y="114782"/>
                  </a:lnTo>
                  <a:lnTo>
                    <a:pt x="392341" y="110210"/>
                  </a:lnTo>
                  <a:lnTo>
                    <a:pt x="395389" y="102590"/>
                  </a:lnTo>
                  <a:lnTo>
                    <a:pt x="422821" y="27813"/>
                  </a:lnTo>
                  <a:close/>
                </a:path>
                <a:path w="3164840" h="130175">
                  <a:moveTo>
                    <a:pt x="532739" y="43154"/>
                  </a:moveTo>
                  <a:lnTo>
                    <a:pt x="531215" y="37058"/>
                  </a:lnTo>
                  <a:lnTo>
                    <a:pt x="526643" y="32397"/>
                  </a:lnTo>
                  <a:lnTo>
                    <a:pt x="523595" y="27825"/>
                  </a:lnTo>
                  <a:lnTo>
                    <a:pt x="517499" y="26301"/>
                  </a:lnTo>
                  <a:lnTo>
                    <a:pt x="500735" y="26301"/>
                  </a:lnTo>
                  <a:lnTo>
                    <a:pt x="493115" y="30873"/>
                  </a:lnTo>
                  <a:lnTo>
                    <a:pt x="488543" y="38582"/>
                  </a:lnTo>
                  <a:lnTo>
                    <a:pt x="487019" y="35534"/>
                  </a:lnTo>
                  <a:lnTo>
                    <a:pt x="480822" y="29349"/>
                  </a:lnTo>
                  <a:lnTo>
                    <a:pt x="476250" y="27825"/>
                  </a:lnTo>
                  <a:lnTo>
                    <a:pt x="473202" y="26301"/>
                  </a:lnTo>
                  <a:lnTo>
                    <a:pt x="462534" y="26301"/>
                  </a:lnTo>
                  <a:lnTo>
                    <a:pt x="457962" y="27825"/>
                  </a:lnTo>
                  <a:lnTo>
                    <a:pt x="454914" y="29349"/>
                  </a:lnTo>
                  <a:lnTo>
                    <a:pt x="450342" y="32397"/>
                  </a:lnTo>
                  <a:lnTo>
                    <a:pt x="447294" y="33921"/>
                  </a:lnTo>
                  <a:lnTo>
                    <a:pt x="445770" y="38582"/>
                  </a:lnTo>
                  <a:lnTo>
                    <a:pt x="445770" y="27825"/>
                  </a:lnTo>
                  <a:lnTo>
                    <a:pt x="433578" y="27825"/>
                  </a:lnTo>
                  <a:lnTo>
                    <a:pt x="433578" y="101066"/>
                  </a:lnTo>
                  <a:lnTo>
                    <a:pt x="445770" y="101066"/>
                  </a:lnTo>
                  <a:lnTo>
                    <a:pt x="445770" y="56870"/>
                  </a:lnTo>
                  <a:lnTo>
                    <a:pt x="447294" y="50774"/>
                  </a:lnTo>
                  <a:lnTo>
                    <a:pt x="451866" y="41630"/>
                  </a:lnTo>
                  <a:lnTo>
                    <a:pt x="461010" y="37058"/>
                  </a:lnTo>
                  <a:lnTo>
                    <a:pt x="468630" y="37058"/>
                  </a:lnTo>
                  <a:lnTo>
                    <a:pt x="471678" y="38582"/>
                  </a:lnTo>
                  <a:lnTo>
                    <a:pt x="474726" y="41630"/>
                  </a:lnTo>
                  <a:lnTo>
                    <a:pt x="477774" y="47726"/>
                  </a:lnTo>
                  <a:lnTo>
                    <a:pt x="477774" y="101066"/>
                  </a:lnTo>
                  <a:lnTo>
                    <a:pt x="490067" y="101066"/>
                  </a:lnTo>
                  <a:lnTo>
                    <a:pt x="490067" y="50774"/>
                  </a:lnTo>
                  <a:lnTo>
                    <a:pt x="491591" y="46202"/>
                  </a:lnTo>
                  <a:lnTo>
                    <a:pt x="494639" y="41630"/>
                  </a:lnTo>
                  <a:lnTo>
                    <a:pt x="497687" y="38582"/>
                  </a:lnTo>
                  <a:lnTo>
                    <a:pt x="502259" y="37058"/>
                  </a:lnTo>
                  <a:lnTo>
                    <a:pt x="509879" y="37058"/>
                  </a:lnTo>
                  <a:lnTo>
                    <a:pt x="512927" y="38582"/>
                  </a:lnTo>
                  <a:lnTo>
                    <a:pt x="514451" y="38582"/>
                  </a:lnTo>
                  <a:lnTo>
                    <a:pt x="517499" y="40106"/>
                  </a:lnTo>
                  <a:lnTo>
                    <a:pt x="519023" y="41630"/>
                  </a:lnTo>
                  <a:lnTo>
                    <a:pt x="519023" y="44678"/>
                  </a:lnTo>
                  <a:lnTo>
                    <a:pt x="520547" y="46202"/>
                  </a:lnTo>
                  <a:lnTo>
                    <a:pt x="520547" y="101066"/>
                  </a:lnTo>
                  <a:lnTo>
                    <a:pt x="532739" y="101066"/>
                  </a:lnTo>
                  <a:lnTo>
                    <a:pt x="532739" y="43154"/>
                  </a:lnTo>
                  <a:close/>
                </a:path>
                <a:path w="3164840" h="130175">
                  <a:moveTo>
                    <a:pt x="613689" y="64490"/>
                  </a:moveTo>
                  <a:lnTo>
                    <a:pt x="601497" y="33223"/>
                  </a:lnTo>
                  <a:lnTo>
                    <a:pt x="601497" y="56870"/>
                  </a:lnTo>
                  <a:lnTo>
                    <a:pt x="560260" y="56870"/>
                  </a:lnTo>
                  <a:lnTo>
                    <a:pt x="560260" y="50774"/>
                  </a:lnTo>
                  <a:lnTo>
                    <a:pt x="566356" y="41630"/>
                  </a:lnTo>
                  <a:lnTo>
                    <a:pt x="570928" y="38582"/>
                  </a:lnTo>
                  <a:lnTo>
                    <a:pt x="575500" y="36969"/>
                  </a:lnTo>
                  <a:lnTo>
                    <a:pt x="587692" y="36969"/>
                  </a:lnTo>
                  <a:lnTo>
                    <a:pt x="601497" y="56870"/>
                  </a:lnTo>
                  <a:lnTo>
                    <a:pt x="601497" y="33223"/>
                  </a:lnTo>
                  <a:lnTo>
                    <a:pt x="598360" y="29349"/>
                  </a:lnTo>
                  <a:lnTo>
                    <a:pt x="590740" y="26301"/>
                  </a:lnTo>
                  <a:lnTo>
                    <a:pt x="581596" y="26301"/>
                  </a:lnTo>
                  <a:lnTo>
                    <a:pt x="548830" y="48475"/>
                  </a:lnTo>
                  <a:lnTo>
                    <a:pt x="546544" y="64490"/>
                  </a:lnTo>
                  <a:lnTo>
                    <a:pt x="547116" y="73063"/>
                  </a:lnTo>
                  <a:lnTo>
                    <a:pt x="573900" y="101993"/>
                  </a:lnTo>
                  <a:lnTo>
                    <a:pt x="581596" y="102590"/>
                  </a:lnTo>
                  <a:lnTo>
                    <a:pt x="590740" y="102590"/>
                  </a:lnTo>
                  <a:lnTo>
                    <a:pt x="613689" y="79730"/>
                  </a:lnTo>
                  <a:lnTo>
                    <a:pt x="601497" y="76682"/>
                  </a:lnTo>
                  <a:lnTo>
                    <a:pt x="598360" y="82778"/>
                  </a:lnTo>
                  <a:lnTo>
                    <a:pt x="596836" y="85826"/>
                  </a:lnTo>
                  <a:lnTo>
                    <a:pt x="593788" y="88874"/>
                  </a:lnTo>
                  <a:lnTo>
                    <a:pt x="590740" y="90398"/>
                  </a:lnTo>
                  <a:lnTo>
                    <a:pt x="586168" y="91922"/>
                  </a:lnTo>
                  <a:lnTo>
                    <a:pt x="575500" y="91922"/>
                  </a:lnTo>
                  <a:lnTo>
                    <a:pt x="570928" y="90398"/>
                  </a:lnTo>
                  <a:lnTo>
                    <a:pt x="561784" y="81254"/>
                  </a:lnTo>
                  <a:lnTo>
                    <a:pt x="560260" y="75158"/>
                  </a:lnTo>
                  <a:lnTo>
                    <a:pt x="560260" y="67538"/>
                  </a:lnTo>
                  <a:lnTo>
                    <a:pt x="613689" y="67538"/>
                  </a:lnTo>
                  <a:lnTo>
                    <a:pt x="613689" y="64490"/>
                  </a:lnTo>
                  <a:close/>
                </a:path>
                <a:path w="3164840" h="130175">
                  <a:moveTo>
                    <a:pt x="688467" y="46202"/>
                  </a:moveTo>
                  <a:lnTo>
                    <a:pt x="686943" y="44678"/>
                  </a:lnTo>
                  <a:lnTo>
                    <a:pt x="686943" y="40106"/>
                  </a:lnTo>
                  <a:lnTo>
                    <a:pt x="685419" y="36969"/>
                  </a:lnTo>
                  <a:lnTo>
                    <a:pt x="683895" y="35445"/>
                  </a:lnTo>
                  <a:lnTo>
                    <a:pt x="682371" y="32397"/>
                  </a:lnTo>
                  <a:lnTo>
                    <a:pt x="676275" y="29349"/>
                  </a:lnTo>
                  <a:lnTo>
                    <a:pt x="667131" y="26301"/>
                  </a:lnTo>
                  <a:lnTo>
                    <a:pt x="664083" y="26301"/>
                  </a:lnTo>
                  <a:lnTo>
                    <a:pt x="656577" y="27127"/>
                  </a:lnTo>
                  <a:lnTo>
                    <a:pt x="650087" y="29540"/>
                  </a:lnTo>
                  <a:lnTo>
                    <a:pt x="644486" y="33413"/>
                  </a:lnTo>
                  <a:lnTo>
                    <a:pt x="639610" y="38582"/>
                  </a:lnTo>
                  <a:lnTo>
                    <a:pt x="639610" y="27825"/>
                  </a:lnTo>
                  <a:lnTo>
                    <a:pt x="628942" y="27825"/>
                  </a:lnTo>
                  <a:lnTo>
                    <a:pt x="628942" y="101066"/>
                  </a:lnTo>
                  <a:lnTo>
                    <a:pt x="641134" y="101066"/>
                  </a:lnTo>
                  <a:lnTo>
                    <a:pt x="641134" y="52298"/>
                  </a:lnTo>
                  <a:lnTo>
                    <a:pt x="642658" y="46202"/>
                  </a:lnTo>
                  <a:lnTo>
                    <a:pt x="650278" y="38582"/>
                  </a:lnTo>
                  <a:lnTo>
                    <a:pt x="654850" y="36969"/>
                  </a:lnTo>
                  <a:lnTo>
                    <a:pt x="664083" y="36969"/>
                  </a:lnTo>
                  <a:lnTo>
                    <a:pt x="670179" y="40106"/>
                  </a:lnTo>
                  <a:lnTo>
                    <a:pt x="674751" y="44678"/>
                  </a:lnTo>
                  <a:lnTo>
                    <a:pt x="674751" y="47726"/>
                  </a:lnTo>
                  <a:lnTo>
                    <a:pt x="676275" y="52298"/>
                  </a:lnTo>
                  <a:lnTo>
                    <a:pt x="676275" y="101066"/>
                  </a:lnTo>
                  <a:lnTo>
                    <a:pt x="688467" y="101066"/>
                  </a:lnTo>
                  <a:lnTo>
                    <a:pt x="688467" y="46202"/>
                  </a:lnTo>
                  <a:close/>
                </a:path>
                <a:path w="3164840" h="130175">
                  <a:moveTo>
                    <a:pt x="735799" y="101066"/>
                  </a:moveTo>
                  <a:lnTo>
                    <a:pt x="734275" y="90398"/>
                  </a:lnTo>
                  <a:lnTo>
                    <a:pt x="725131" y="90398"/>
                  </a:lnTo>
                  <a:lnTo>
                    <a:pt x="725131" y="88874"/>
                  </a:lnTo>
                  <a:lnTo>
                    <a:pt x="723607" y="88874"/>
                  </a:lnTo>
                  <a:lnTo>
                    <a:pt x="722083" y="87350"/>
                  </a:lnTo>
                  <a:lnTo>
                    <a:pt x="722083" y="36969"/>
                  </a:lnTo>
                  <a:lnTo>
                    <a:pt x="734275" y="36969"/>
                  </a:lnTo>
                  <a:lnTo>
                    <a:pt x="734275" y="27825"/>
                  </a:lnTo>
                  <a:lnTo>
                    <a:pt x="722083" y="27825"/>
                  </a:lnTo>
                  <a:lnTo>
                    <a:pt x="722083" y="1917"/>
                  </a:lnTo>
                  <a:lnTo>
                    <a:pt x="709803" y="9537"/>
                  </a:lnTo>
                  <a:lnTo>
                    <a:pt x="709803" y="27825"/>
                  </a:lnTo>
                  <a:lnTo>
                    <a:pt x="700659" y="27825"/>
                  </a:lnTo>
                  <a:lnTo>
                    <a:pt x="700659" y="36969"/>
                  </a:lnTo>
                  <a:lnTo>
                    <a:pt x="709803" y="36969"/>
                  </a:lnTo>
                  <a:lnTo>
                    <a:pt x="709803" y="91922"/>
                  </a:lnTo>
                  <a:lnTo>
                    <a:pt x="711327" y="93446"/>
                  </a:lnTo>
                  <a:lnTo>
                    <a:pt x="711327" y="96494"/>
                  </a:lnTo>
                  <a:lnTo>
                    <a:pt x="714375" y="98018"/>
                  </a:lnTo>
                  <a:lnTo>
                    <a:pt x="715899" y="99542"/>
                  </a:lnTo>
                  <a:lnTo>
                    <a:pt x="719035" y="101066"/>
                  </a:lnTo>
                  <a:lnTo>
                    <a:pt x="735799" y="101066"/>
                  </a:lnTo>
                  <a:close/>
                </a:path>
                <a:path w="3164840" h="130175">
                  <a:moveTo>
                    <a:pt x="783818" y="85356"/>
                  </a:moveTo>
                  <a:lnTo>
                    <a:pt x="768578" y="85356"/>
                  </a:lnTo>
                  <a:lnTo>
                    <a:pt x="768578" y="100596"/>
                  </a:lnTo>
                  <a:lnTo>
                    <a:pt x="783818" y="100596"/>
                  </a:lnTo>
                  <a:lnTo>
                    <a:pt x="783818" y="85356"/>
                  </a:lnTo>
                  <a:close/>
                </a:path>
                <a:path w="3164840" h="130175">
                  <a:moveTo>
                    <a:pt x="823442" y="85356"/>
                  </a:moveTo>
                  <a:lnTo>
                    <a:pt x="808202" y="85356"/>
                  </a:lnTo>
                  <a:lnTo>
                    <a:pt x="808202" y="100596"/>
                  </a:lnTo>
                  <a:lnTo>
                    <a:pt x="823442" y="100596"/>
                  </a:lnTo>
                  <a:lnTo>
                    <a:pt x="823442" y="85356"/>
                  </a:lnTo>
                  <a:close/>
                </a:path>
                <a:path w="3164840" h="130175">
                  <a:moveTo>
                    <a:pt x="863066" y="85356"/>
                  </a:moveTo>
                  <a:lnTo>
                    <a:pt x="847826" y="85356"/>
                  </a:lnTo>
                  <a:lnTo>
                    <a:pt x="847826" y="100596"/>
                  </a:lnTo>
                  <a:lnTo>
                    <a:pt x="863066" y="100596"/>
                  </a:lnTo>
                  <a:lnTo>
                    <a:pt x="863066" y="85356"/>
                  </a:lnTo>
                  <a:close/>
                </a:path>
                <a:path w="3164840" h="130175">
                  <a:moveTo>
                    <a:pt x="902690" y="85356"/>
                  </a:moveTo>
                  <a:lnTo>
                    <a:pt x="887450" y="85356"/>
                  </a:lnTo>
                  <a:lnTo>
                    <a:pt x="887450" y="100596"/>
                  </a:lnTo>
                  <a:lnTo>
                    <a:pt x="902690" y="100596"/>
                  </a:lnTo>
                  <a:lnTo>
                    <a:pt x="902690" y="85356"/>
                  </a:lnTo>
                  <a:close/>
                </a:path>
                <a:path w="3164840" h="130175">
                  <a:moveTo>
                    <a:pt x="942314" y="85356"/>
                  </a:moveTo>
                  <a:lnTo>
                    <a:pt x="927074" y="85356"/>
                  </a:lnTo>
                  <a:lnTo>
                    <a:pt x="927074" y="100596"/>
                  </a:lnTo>
                  <a:lnTo>
                    <a:pt x="942314" y="100596"/>
                  </a:lnTo>
                  <a:lnTo>
                    <a:pt x="942314" y="85356"/>
                  </a:lnTo>
                  <a:close/>
                </a:path>
                <a:path w="3164840" h="130175">
                  <a:moveTo>
                    <a:pt x="981938" y="85356"/>
                  </a:moveTo>
                  <a:lnTo>
                    <a:pt x="966698" y="85356"/>
                  </a:lnTo>
                  <a:lnTo>
                    <a:pt x="966698" y="100596"/>
                  </a:lnTo>
                  <a:lnTo>
                    <a:pt x="981938" y="100596"/>
                  </a:lnTo>
                  <a:lnTo>
                    <a:pt x="981938" y="85356"/>
                  </a:lnTo>
                  <a:close/>
                </a:path>
                <a:path w="3164840" h="130175">
                  <a:moveTo>
                    <a:pt x="1021549" y="85356"/>
                  </a:moveTo>
                  <a:lnTo>
                    <a:pt x="1006322" y="85356"/>
                  </a:lnTo>
                  <a:lnTo>
                    <a:pt x="1006322" y="100596"/>
                  </a:lnTo>
                  <a:lnTo>
                    <a:pt x="1021549" y="100596"/>
                  </a:lnTo>
                  <a:lnTo>
                    <a:pt x="1021549" y="85356"/>
                  </a:lnTo>
                  <a:close/>
                </a:path>
                <a:path w="3164840" h="130175">
                  <a:moveTo>
                    <a:pt x="1061173" y="85356"/>
                  </a:moveTo>
                  <a:lnTo>
                    <a:pt x="1045946" y="85356"/>
                  </a:lnTo>
                  <a:lnTo>
                    <a:pt x="1045946" y="100596"/>
                  </a:lnTo>
                  <a:lnTo>
                    <a:pt x="1061173" y="100596"/>
                  </a:lnTo>
                  <a:lnTo>
                    <a:pt x="1061173" y="85356"/>
                  </a:lnTo>
                  <a:close/>
                </a:path>
                <a:path w="3164840" h="130175">
                  <a:moveTo>
                    <a:pt x="1100810" y="85356"/>
                  </a:moveTo>
                  <a:lnTo>
                    <a:pt x="1085557" y="85356"/>
                  </a:lnTo>
                  <a:lnTo>
                    <a:pt x="1085557" y="100596"/>
                  </a:lnTo>
                  <a:lnTo>
                    <a:pt x="1100810" y="100596"/>
                  </a:lnTo>
                  <a:lnTo>
                    <a:pt x="1100810" y="85356"/>
                  </a:lnTo>
                  <a:close/>
                </a:path>
                <a:path w="3164840" h="130175">
                  <a:moveTo>
                    <a:pt x="1140434" y="85356"/>
                  </a:moveTo>
                  <a:lnTo>
                    <a:pt x="1125181" y="85356"/>
                  </a:lnTo>
                  <a:lnTo>
                    <a:pt x="1125181" y="100596"/>
                  </a:lnTo>
                  <a:lnTo>
                    <a:pt x="1140434" y="100596"/>
                  </a:lnTo>
                  <a:lnTo>
                    <a:pt x="1140434" y="85356"/>
                  </a:lnTo>
                  <a:close/>
                </a:path>
                <a:path w="3164840" h="130175">
                  <a:moveTo>
                    <a:pt x="1180058" y="85356"/>
                  </a:moveTo>
                  <a:lnTo>
                    <a:pt x="1164818" y="85356"/>
                  </a:lnTo>
                  <a:lnTo>
                    <a:pt x="1164818" y="100596"/>
                  </a:lnTo>
                  <a:lnTo>
                    <a:pt x="1180058" y="100596"/>
                  </a:lnTo>
                  <a:lnTo>
                    <a:pt x="1180058" y="85356"/>
                  </a:lnTo>
                  <a:close/>
                </a:path>
                <a:path w="3164840" h="130175">
                  <a:moveTo>
                    <a:pt x="1219682" y="85356"/>
                  </a:moveTo>
                  <a:lnTo>
                    <a:pt x="1204442" y="85356"/>
                  </a:lnTo>
                  <a:lnTo>
                    <a:pt x="1204442" y="100596"/>
                  </a:lnTo>
                  <a:lnTo>
                    <a:pt x="1219682" y="100596"/>
                  </a:lnTo>
                  <a:lnTo>
                    <a:pt x="1219682" y="85356"/>
                  </a:lnTo>
                  <a:close/>
                </a:path>
                <a:path w="3164840" h="130175">
                  <a:moveTo>
                    <a:pt x="1259306" y="85356"/>
                  </a:moveTo>
                  <a:lnTo>
                    <a:pt x="1244066" y="85356"/>
                  </a:lnTo>
                  <a:lnTo>
                    <a:pt x="1244066" y="100596"/>
                  </a:lnTo>
                  <a:lnTo>
                    <a:pt x="1259306" y="100596"/>
                  </a:lnTo>
                  <a:lnTo>
                    <a:pt x="1259306" y="85356"/>
                  </a:lnTo>
                  <a:close/>
                </a:path>
                <a:path w="3164840" h="130175">
                  <a:moveTo>
                    <a:pt x="1298930" y="85356"/>
                  </a:moveTo>
                  <a:lnTo>
                    <a:pt x="1283690" y="85356"/>
                  </a:lnTo>
                  <a:lnTo>
                    <a:pt x="1283690" y="100596"/>
                  </a:lnTo>
                  <a:lnTo>
                    <a:pt x="1298930" y="100596"/>
                  </a:lnTo>
                  <a:lnTo>
                    <a:pt x="1298930" y="85356"/>
                  </a:lnTo>
                  <a:close/>
                </a:path>
                <a:path w="3164840" h="130175">
                  <a:moveTo>
                    <a:pt x="1338541" y="85356"/>
                  </a:moveTo>
                  <a:lnTo>
                    <a:pt x="1323314" y="85356"/>
                  </a:lnTo>
                  <a:lnTo>
                    <a:pt x="1323314" y="100596"/>
                  </a:lnTo>
                  <a:lnTo>
                    <a:pt x="1338541" y="100596"/>
                  </a:lnTo>
                  <a:lnTo>
                    <a:pt x="1338541" y="85356"/>
                  </a:lnTo>
                  <a:close/>
                </a:path>
                <a:path w="3164840" h="130175">
                  <a:moveTo>
                    <a:pt x="1378165" y="85356"/>
                  </a:moveTo>
                  <a:lnTo>
                    <a:pt x="1362938" y="85356"/>
                  </a:lnTo>
                  <a:lnTo>
                    <a:pt x="1362938" y="100596"/>
                  </a:lnTo>
                  <a:lnTo>
                    <a:pt x="1378165" y="100596"/>
                  </a:lnTo>
                  <a:lnTo>
                    <a:pt x="1378165" y="85356"/>
                  </a:lnTo>
                  <a:close/>
                </a:path>
                <a:path w="3164840" h="130175">
                  <a:moveTo>
                    <a:pt x="1417802" y="85356"/>
                  </a:moveTo>
                  <a:lnTo>
                    <a:pt x="1402549" y="85356"/>
                  </a:lnTo>
                  <a:lnTo>
                    <a:pt x="1402549" y="100596"/>
                  </a:lnTo>
                  <a:lnTo>
                    <a:pt x="1417802" y="100596"/>
                  </a:lnTo>
                  <a:lnTo>
                    <a:pt x="1417802" y="85356"/>
                  </a:lnTo>
                  <a:close/>
                </a:path>
                <a:path w="3164840" h="130175">
                  <a:moveTo>
                    <a:pt x="1457426" y="85356"/>
                  </a:moveTo>
                  <a:lnTo>
                    <a:pt x="1442173" y="85356"/>
                  </a:lnTo>
                  <a:lnTo>
                    <a:pt x="1442173" y="100596"/>
                  </a:lnTo>
                  <a:lnTo>
                    <a:pt x="1457426" y="100596"/>
                  </a:lnTo>
                  <a:lnTo>
                    <a:pt x="1457426" y="85356"/>
                  </a:lnTo>
                  <a:close/>
                </a:path>
                <a:path w="3164840" h="130175">
                  <a:moveTo>
                    <a:pt x="1497050" y="85356"/>
                  </a:moveTo>
                  <a:lnTo>
                    <a:pt x="1481810" y="85356"/>
                  </a:lnTo>
                  <a:lnTo>
                    <a:pt x="1481810" y="100596"/>
                  </a:lnTo>
                  <a:lnTo>
                    <a:pt x="1497050" y="100596"/>
                  </a:lnTo>
                  <a:lnTo>
                    <a:pt x="1497050" y="85356"/>
                  </a:lnTo>
                  <a:close/>
                </a:path>
                <a:path w="3164840" h="130175">
                  <a:moveTo>
                    <a:pt x="1536674" y="85356"/>
                  </a:moveTo>
                  <a:lnTo>
                    <a:pt x="1521434" y="85356"/>
                  </a:lnTo>
                  <a:lnTo>
                    <a:pt x="1521434" y="100596"/>
                  </a:lnTo>
                  <a:lnTo>
                    <a:pt x="1536674" y="100596"/>
                  </a:lnTo>
                  <a:lnTo>
                    <a:pt x="1536674" y="85356"/>
                  </a:lnTo>
                  <a:close/>
                </a:path>
                <a:path w="3164840" h="130175">
                  <a:moveTo>
                    <a:pt x="1576298" y="85356"/>
                  </a:moveTo>
                  <a:lnTo>
                    <a:pt x="1561058" y="85356"/>
                  </a:lnTo>
                  <a:lnTo>
                    <a:pt x="1561058" y="100596"/>
                  </a:lnTo>
                  <a:lnTo>
                    <a:pt x="1576298" y="100596"/>
                  </a:lnTo>
                  <a:lnTo>
                    <a:pt x="1576298" y="85356"/>
                  </a:lnTo>
                  <a:close/>
                </a:path>
                <a:path w="3164840" h="130175">
                  <a:moveTo>
                    <a:pt x="1615922" y="85356"/>
                  </a:moveTo>
                  <a:lnTo>
                    <a:pt x="1600682" y="85356"/>
                  </a:lnTo>
                  <a:lnTo>
                    <a:pt x="1600682" y="100596"/>
                  </a:lnTo>
                  <a:lnTo>
                    <a:pt x="1615922" y="100596"/>
                  </a:lnTo>
                  <a:lnTo>
                    <a:pt x="1615922" y="85356"/>
                  </a:lnTo>
                  <a:close/>
                </a:path>
                <a:path w="3164840" h="130175">
                  <a:moveTo>
                    <a:pt x="1655546" y="85356"/>
                  </a:moveTo>
                  <a:lnTo>
                    <a:pt x="1640306" y="85356"/>
                  </a:lnTo>
                  <a:lnTo>
                    <a:pt x="1640306" y="100596"/>
                  </a:lnTo>
                  <a:lnTo>
                    <a:pt x="1655546" y="100596"/>
                  </a:lnTo>
                  <a:lnTo>
                    <a:pt x="1655546" y="85356"/>
                  </a:lnTo>
                  <a:close/>
                </a:path>
                <a:path w="3164840" h="130175">
                  <a:moveTo>
                    <a:pt x="1696694" y="85356"/>
                  </a:moveTo>
                  <a:lnTo>
                    <a:pt x="1681441" y="85356"/>
                  </a:lnTo>
                  <a:lnTo>
                    <a:pt x="1681441" y="100596"/>
                  </a:lnTo>
                  <a:lnTo>
                    <a:pt x="1696694" y="100596"/>
                  </a:lnTo>
                  <a:lnTo>
                    <a:pt x="1696694" y="85356"/>
                  </a:lnTo>
                  <a:close/>
                </a:path>
                <a:path w="3164840" h="130175">
                  <a:moveTo>
                    <a:pt x="1736318" y="85356"/>
                  </a:moveTo>
                  <a:lnTo>
                    <a:pt x="1721065" y="85356"/>
                  </a:lnTo>
                  <a:lnTo>
                    <a:pt x="1721065" y="100596"/>
                  </a:lnTo>
                  <a:lnTo>
                    <a:pt x="1736318" y="100596"/>
                  </a:lnTo>
                  <a:lnTo>
                    <a:pt x="1736318" y="85356"/>
                  </a:lnTo>
                  <a:close/>
                </a:path>
                <a:path w="3164840" h="130175">
                  <a:moveTo>
                    <a:pt x="1775942" y="85356"/>
                  </a:moveTo>
                  <a:lnTo>
                    <a:pt x="1760702" y="85356"/>
                  </a:lnTo>
                  <a:lnTo>
                    <a:pt x="1760702" y="100596"/>
                  </a:lnTo>
                  <a:lnTo>
                    <a:pt x="1775942" y="100596"/>
                  </a:lnTo>
                  <a:lnTo>
                    <a:pt x="1775942" y="85356"/>
                  </a:lnTo>
                  <a:close/>
                </a:path>
                <a:path w="3164840" h="130175">
                  <a:moveTo>
                    <a:pt x="1815566" y="85356"/>
                  </a:moveTo>
                  <a:lnTo>
                    <a:pt x="1800326" y="85356"/>
                  </a:lnTo>
                  <a:lnTo>
                    <a:pt x="1800326" y="100596"/>
                  </a:lnTo>
                  <a:lnTo>
                    <a:pt x="1815566" y="100596"/>
                  </a:lnTo>
                  <a:lnTo>
                    <a:pt x="1815566" y="85356"/>
                  </a:lnTo>
                  <a:close/>
                </a:path>
                <a:path w="3164840" h="130175">
                  <a:moveTo>
                    <a:pt x="1855190" y="85356"/>
                  </a:moveTo>
                  <a:lnTo>
                    <a:pt x="1839950" y="85356"/>
                  </a:lnTo>
                  <a:lnTo>
                    <a:pt x="1839950" y="100596"/>
                  </a:lnTo>
                  <a:lnTo>
                    <a:pt x="1855190" y="100596"/>
                  </a:lnTo>
                  <a:lnTo>
                    <a:pt x="1855190" y="85356"/>
                  </a:lnTo>
                  <a:close/>
                </a:path>
                <a:path w="3164840" h="130175">
                  <a:moveTo>
                    <a:pt x="1894814" y="85356"/>
                  </a:moveTo>
                  <a:lnTo>
                    <a:pt x="1879574" y="85356"/>
                  </a:lnTo>
                  <a:lnTo>
                    <a:pt x="1879574" y="100596"/>
                  </a:lnTo>
                  <a:lnTo>
                    <a:pt x="1894814" y="100596"/>
                  </a:lnTo>
                  <a:lnTo>
                    <a:pt x="1894814" y="85356"/>
                  </a:lnTo>
                  <a:close/>
                </a:path>
                <a:path w="3164840" h="130175">
                  <a:moveTo>
                    <a:pt x="1934438" y="85356"/>
                  </a:moveTo>
                  <a:lnTo>
                    <a:pt x="1919198" y="85356"/>
                  </a:lnTo>
                  <a:lnTo>
                    <a:pt x="1919198" y="100596"/>
                  </a:lnTo>
                  <a:lnTo>
                    <a:pt x="1934438" y="100596"/>
                  </a:lnTo>
                  <a:lnTo>
                    <a:pt x="1934438" y="85356"/>
                  </a:lnTo>
                  <a:close/>
                </a:path>
                <a:path w="3164840" h="130175">
                  <a:moveTo>
                    <a:pt x="1974049" y="85356"/>
                  </a:moveTo>
                  <a:lnTo>
                    <a:pt x="1958822" y="85356"/>
                  </a:lnTo>
                  <a:lnTo>
                    <a:pt x="1958822" y="100596"/>
                  </a:lnTo>
                  <a:lnTo>
                    <a:pt x="1974049" y="100596"/>
                  </a:lnTo>
                  <a:lnTo>
                    <a:pt x="1974049" y="85356"/>
                  </a:lnTo>
                  <a:close/>
                </a:path>
                <a:path w="3164840" h="130175">
                  <a:moveTo>
                    <a:pt x="2013686" y="85356"/>
                  </a:moveTo>
                  <a:lnTo>
                    <a:pt x="1998446" y="85356"/>
                  </a:lnTo>
                  <a:lnTo>
                    <a:pt x="1998446" y="100596"/>
                  </a:lnTo>
                  <a:lnTo>
                    <a:pt x="2013686" y="100596"/>
                  </a:lnTo>
                  <a:lnTo>
                    <a:pt x="2013686" y="85356"/>
                  </a:lnTo>
                  <a:close/>
                </a:path>
                <a:path w="3164840" h="130175">
                  <a:moveTo>
                    <a:pt x="2053310" y="85356"/>
                  </a:moveTo>
                  <a:lnTo>
                    <a:pt x="2038057" y="85356"/>
                  </a:lnTo>
                  <a:lnTo>
                    <a:pt x="2038057" y="100596"/>
                  </a:lnTo>
                  <a:lnTo>
                    <a:pt x="2053310" y="100596"/>
                  </a:lnTo>
                  <a:lnTo>
                    <a:pt x="2053310" y="85356"/>
                  </a:lnTo>
                  <a:close/>
                </a:path>
                <a:path w="3164840" h="130175">
                  <a:moveTo>
                    <a:pt x="2092934" y="85356"/>
                  </a:moveTo>
                  <a:lnTo>
                    <a:pt x="2077694" y="85356"/>
                  </a:lnTo>
                  <a:lnTo>
                    <a:pt x="2077694" y="100596"/>
                  </a:lnTo>
                  <a:lnTo>
                    <a:pt x="2092934" y="100596"/>
                  </a:lnTo>
                  <a:lnTo>
                    <a:pt x="2092934" y="85356"/>
                  </a:lnTo>
                  <a:close/>
                </a:path>
                <a:path w="3164840" h="130175">
                  <a:moveTo>
                    <a:pt x="2132558" y="85356"/>
                  </a:moveTo>
                  <a:lnTo>
                    <a:pt x="2117318" y="85356"/>
                  </a:lnTo>
                  <a:lnTo>
                    <a:pt x="2117318" y="100596"/>
                  </a:lnTo>
                  <a:lnTo>
                    <a:pt x="2132558" y="100596"/>
                  </a:lnTo>
                  <a:lnTo>
                    <a:pt x="2132558" y="85356"/>
                  </a:lnTo>
                  <a:close/>
                </a:path>
                <a:path w="3164840" h="130175">
                  <a:moveTo>
                    <a:pt x="2172182" y="85356"/>
                  </a:moveTo>
                  <a:lnTo>
                    <a:pt x="2156942" y="85356"/>
                  </a:lnTo>
                  <a:lnTo>
                    <a:pt x="2156942" y="100596"/>
                  </a:lnTo>
                  <a:lnTo>
                    <a:pt x="2172182" y="100596"/>
                  </a:lnTo>
                  <a:lnTo>
                    <a:pt x="2172182" y="85356"/>
                  </a:lnTo>
                  <a:close/>
                </a:path>
                <a:path w="3164840" h="130175">
                  <a:moveTo>
                    <a:pt x="2211806" y="85356"/>
                  </a:moveTo>
                  <a:lnTo>
                    <a:pt x="2196566" y="85356"/>
                  </a:lnTo>
                  <a:lnTo>
                    <a:pt x="2196566" y="100596"/>
                  </a:lnTo>
                  <a:lnTo>
                    <a:pt x="2211806" y="100596"/>
                  </a:lnTo>
                  <a:lnTo>
                    <a:pt x="2211806" y="85356"/>
                  </a:lnTo>
                  <a:close/>
                </a:path>
                <a:path w="3164840" h="130175">
                  <a:moveTo>
                    <a:pt x="2251430" y="85356"/>
                  </a:moveTo>
                  <a:lnTo>
                    <a:pt x="2236190" y="85356"/>
                  </a:lnTo>
                  <a:lnTo>
                    <a:pt x="2236190" y="100596"/>
                  </a:lnTo>
                  <a:lnTo>
                    <a:pt x="2251430" y="100596"/>
                  </a:lnTo>
                  <a:lnTo>
                    <a:pt x="2251430" y="85356"/>
                  </a:lnTo>
                  <a:close/>
                </a:path>
                <a:path w="3164840" h="130175">
                  <a:moveTo>
                    <a:pt x="2291042" y="85356"/>
                  </a:moveTo>
                  <a:lnTo>
                    <a:pt x="2275814" y="85356"/>
                  </a:lnTo>
                  <a:lnTo>
                    <a:pt x="2275814" y="100596"/>
                  </a:lnTo>
                  <a:lnTo>
                    <a:pt x="2291042" y="100596"/>
                  </a:lnTo>
                  <a:lnTo>
                    <a:pt x="2291042" y="85356"/>
                  </a:lnTo>
                  <a:close/>
                </a:path>
                <a:path w="3164840" h="130175">
                  <a:moveTo>
                    <a:pt x="2330678" y="85356"/>
                  </a:moveTo>
                  <a:lnTo>
                    <a:pt x="2315438" y="85356"/>
                  </a:lnTo>
                  <a:lnTo>
                    <a:pt x="2315438" y="100596"/>
                  </a:lnTo>
                  <a:lnTo>
                    <a:pt x="2330678" y="100596"/>
                  </a:lnTo>
                  <a:lnTo>
                    <a:pt x="2330678" y="85356"/>
                  </a:lnTo>
                  <a:close/>
                </a:path>
                <a:path w="3164840" h="130175">
                  <a:moveTo>
                    <a:pt x="2370302" y="85356"/>
                  </a:moveTo>
                  <a:lnTo>
                    <a:pt x="2355050" y="85356"/>
                  </a:lnTo>
                  <a:lnTo>
                    <a:pt x="2355050" y="100596"/>
                  </a:lnTo>
                  <a:lnTo>
                    <a:pt x="2370302" y="100596"/>
                  </a:lnTo>
                  <a:lnTo>
                    <a:pt x="2370302" y="85356"/>
                  </a:lnTo>
                  <a:close/>
                </a:path>
                <a:path w="3164840" h="130175">
                  <a:moveTo>
                    <a:pt x="2409926" y="85356"/>
                  </a:moveTo>
                  <a:lnTo>
                    <a:pt x="2394686" y="85356"/>
                  </a:lnTo>
                  <a:lnTo>
                    <a:pt x="2394686" y="100596"/>
                  </a:lnTo>
                  <a:lnTo>
                    <a:pt x="2409926" y="100596"/>
                  </a:lnTo>
                  <a:lnTo>
                    <a:pt x="2409926" y="85356"/>
                  </a:lnTo>
                  <a:close/>
                </a:path>
                <a:path w="3164840" h="130175">
                  <a:moveTo>
                    <a:pt x="2449550" y="85356"/>
                  </a:moveTo>
                  <a:lnTo>
                    <a:pt x="2434310" y="85356"/>
                  </a:lnTo>
                  <a:lnTo>
                    <a:pt x="2434310" y="100596"/>
                  </a:lnTo>
                  <a:lnTo>
                    <a:pt x="2449550" y="100596"/>
                  </a:lnTo>
                  <a:lnTo>
                    <a:pt x="2449550" y="85356"/>
                  </a:lnTo>
                  <a:close/>
                </a:path>
                <a:path w="3164840" h="130175">
                  <a:moveTo>
                    <a:pt x="2489174" y="85356"/>
                  </a:moveTo>
                  <a:lnTo>
                    <a:pt x="2473934" y="85356"/>
                  </a:lnTo>
                  <a:lnTo>
                    <a:pt x="2473934" y="100596"/>
                  </a:lnTo>
                  <a:lnTo>
                    <a:pt x="2489174" y="100596"/>
                  </a:lnTo>
                  <a:lnTo>
                    <a:pt x="2489174" y="85356"/>
                  </a:lnTo>
                  <a:close/>
                </a:path>
                <a:path w="3164840" h="130175">
                  <a:moveTo>
                    <a:pt x="2528798" y="85356"/>
                  </a:moveTo>
                  <a:lnTo>
                    <a:pt x="2513558" y="85356"/>
                  </a:lnTo>
                  <a:lnTo>
                    <a:pt x="2513558" y="100596"/>
                  </a:lnTo>
                  <a:lnTo>
                    <a:pt x="2528798" y="100596"/>
                  </a:lnTo>
                  <a:lnTo>
                    <a:pt x="2528798" y="85356"/>
                  </a:lnTo>
                  <a:close/>
                </a:path>
                <a:path w="3164840" h="130175">
                  <a:moveTo>
                    <a:pt x="2568422" y="85356"/>
                  </a:moveTo>
                  <a:lnTo>
                    <a:pt x="2553182" y="85356"/>
                  </a:lnTo>
                  <a:lnTo>
                    <a:pt x="2553182" y="100596"/>
                  </a:lnTo>
                  <a:lnTo>
                    <a:pt x="2568422" y="100596"/>
                  </a:lnTo>
                  <a:lnTo>
                    <a:pt x="2568422" y="85356"/>
                  </a:lnTo>
                  <a:close/>
                </a:path>
                <a:path w="3164840" h="130175">
                  <a:moveTo>
                    <a:pt x="2609570" y="85356"/>
                  </a:moveTo>
                  <a:lnTo>
                    <a:pt x="2592806" y="85356"/>
                  </a:lnTo>
                  <a:lnTo>
                    <a:pt x="2592806" y="100596"/>
                  </a:lnTo>
                  <a:lnTo>
                    <a:pt x="2609570" y="100596"/>
                  </a:lnTo>
                  <a:lnTo>
                    <a:pt x="2609570" y="85356"/>
                  </a:lnTo>
                  <a:close/>
                </a:path>
                <a:path w="3164840" h="130175">
                  <a:moveTo>
                    <a:pt x="2649194" y="85356"/>
                  </a:moveTo>
                  <a:lnTo>
                    <a:pt x="2633942" y="85356"/>
                  </a:lnTo>
                  <a:lnTo>
                    <a:pt x="2633942" y="100596"/>
                  </a:lnTo>
                  <a:lnTo>
                    <a:pt x="2649194" y="100596"/>
                  </a:lnTo>
                  <a:lnTo>
                    <a:pt x="2649194" y="85356"/>
                  </a:lnTo>
                  <a:close/>
                </a:path>
                <a:path w="3164840" h="130175">
                  <a:moveTo>
                    <a:pt x="2688818" y="85356"/>
                  </a:moveTo>
                  <a:lnTo>
                    <a:pt x="2673578" y="85356"/>
                  </a:lnTo>
                  <a:lnTo>
                    <a:pt x="2673578" y="100596"/>
                  </a:lnTo>
                  <a:lnTo>
                    <a:pt x="2688818" y="100596"/>
                  </a:lnTo>
                  <a:lnTo>
                    <a:pt x="2688818" y="85356"/>
                  </a:lnTo>
                  <a:close/>
                </a:path>
                <a:path w="3164840" h="130175">
                  <a:moveTo>
                    <a:pt x="2728442" y="85356"/>
                  </a:moveTo>
                  <a:lnTo>
                    <a:pt x="2713202" y="85356"/>
                  </a:lnTo>
                  <a:lnTo>
                    <a:pt x="2713202" y="100596"/>
                  </a:lnTo>
                  <a:lnTo>
                    <a:pt x="2728442" y="100596"/>
                  </a:lnTo>
                  <a:lnTo>
                    <a:pt x="2728442" y="85356"/>
                  </a:lnTo>
                  <a:close/>
                </a:path>
                <a:path w="3164840" h="130175">
                  <a:moveTo>
                    <a:pt x="2768066" y="85356"/>
                  </a:moveTo>
                  <a:lnTo>
                    <a:pt x="2752826" y="85356"/>
                  </a:lnTo>
                  <a:lnTo>
                    <a:pt x="2752826" y="100596"/>
                  </a:lnTo>
                  <a:lnTo>
                    <a:pt x="2768066" y="100596"/>
                  </a:lnTo>
                  <a:lnTo>
                    <a:pt x="2768066" y="85356"/>
                  </a:lnTo>
                  <a:close/>
                </a:path>
                <a:path w="3164840" h="130175">
                  <a:moveTo>
                    <a:pt x="2807690" y="85356"/>
                  </a:moveTo>
                  <a:lnTo>
                    <a:pt x="2792450" y="85356"/>
                  </a:lnTo>
                  <a:lnTo>
                    <a:pt x="2792450" y="100596"/>
                  </a:lnTo>
                  <a:lnTo>
                    <a:pt x="2807690" y="100596"/>
                  </a:lnTo>
                  <a:lnTo>
                    <a:pt x="2807690" y="85356"/>
                  </a:lnTo>
                  <a:close/>
                </a:path>
                <a:path w="3164840" h="130175">
                  <a:moveTo>
                    <a:pt x="2847314" y="85356"/>
                  </a:moveTo>
                  <a:lnTo>
                    <a:pt x="2832074" y="85356"/>
                  </a:lnTo>
                  <a:lnTo>
                    <a:pt x="2832074" y="100596"/>
                  </a:lnTo>
                  <a:lnTo>
                    <a:pt x="2847314" y="100596"/>
                  </a:lnTo>
                  <a:lnTo>
                    <a:pt x="2847314" y="85356"/>
                  </a:lnTo>
                  <a:close/>
                </a:path>
                <a:path w="3164840" h="130175">
                  <a:moveTo>
                    <a:pt x="2886938" y="85356"/>
                  </a:moveTo>
                  <a:lnTo>
                    <a:pt x="2871698" y="85356"/>
                  </a:lnTo>
                  <a:lnTo>
                    <a:pt x="2871698" y="100596"/>
                  </a:lnTo>
                  <a:lnTo>
                    <a:pt x="2886938" y="100596"/>
                  </a:lnTo>
                  <a:lnTo>
                    <a:pt x="2886938" y="85356"/>
                  </a:lnTo>
                  <a:close/>
                </a:path>
                <a:path w="3164840" h="130175">
                  <a:moveTo>
                    <a:pt x="2926562" y="85356"/>
                  </a:moveTo>
                  <a:lnTo>
                    <a:pt x="2911322" y="85356"/>
                  </a:lnTo>
                  <a:lnTo>
                    <a:pt x="2911322" y="100596"/>
                  </a:lnTo>
                  <a:lnTo>
                    <a:pt x="2926562" y="100596"/>
                  </a:lnTo>
                  <a:lnTo>
                    <a:pt x="2926562" y="85356"/>
                  </a:lnTo>
                  <a:close/>
                </a:path>
                <a:path w="3164840" h="130175">
                  <a:moveTo>
                    <a:pt x="2966186" y="85356"/>
                  </a:moveTo>
                  <a:lnTo>
                    <a:pt x="2950946" y="85356"/>
                  </a:lnTo>
                  <a:lnTo>
                    <a:pt x="2950946" y="100596"/>
                  </a:lnTo>
                  <a:lnTo>
                    <a:pt x="2966186" y="100596"/>
                  </a:lnTo>
                  <a:lnTo>
                    <a:pt x="2966186" y="85356"/>
                  </a:lnTo>
                  <a:close/>
                </a:path>
                <a:path w="3164840" h="130175">
                  <a:moveTo>
                    <a:pt x="3005810" y="85356"/>
                  </a:moveTo>
                  <a:lnTo>
                    <a:pt x="2990570" y="85356"/>
                  </a:lnTo>
                  <a:lnTo>
                    <a:pt x="2990570" y="100596"/>
                  </a:lnTo>
                  <a:lnTo>
                    <a:pt x="3005810" y="100596"/>
                  </a:lnTo>
                  <a:lnTo>
                    <a:pt x="3005810" y="85356"/>
                  </a:lnTo>
                  <a:close/>
                </a:path>
                <a:path w="3164840" h="130175">
                  <a:moveTo>
                    <a:pt x="3045434" y="85356"/>
                  </a:moveTo>
                  <a:lnTo>
                    <a:pt x="3030194" y="85356"/>
                  </a:lnTo>
                  <a:lnTo>
                    <a:pt x="3030194" y="100596"/>
                  </a:lnTo>
                  <a:lnTo>
                    <a:pt x="3045434" y="100596"/>
                  </a:lnTo>
                  <a:lnTo>
                    <a:pt x="3045434" y="85356"/>
                  </a:lnTo>
                  <a:close/>
                </a:path>
                <a:path w="3164840" h="130175">
                  <a:moveTo>
                    <a:pt x="3085058" y="85356"/>
                  </a:moveTo>
                  <a:lnTo>
                    <a:pt x="3069818" y="85356"/>
                  </a:lnTo>
                  <a:lnTo>
                    <a:pt x="3069818" y="100596"/>
                  </a:lnTo>
                  <a:lnTo>
                    <a:pt x="3085058" y="100596"/>
                  </a:lnTo>
                  <a:lnTo>
                    <a:pt x="3085058" y="85356"/>
                  </a:lnTo>
                  <a:close/>
                </a:path>
                <a:path w="3164840" h="130175">
                  <a:moveTo>
                    <a:pt x="3124682" y="85356"/>
                  </a:moveTo>
                  <a:lnTo>
                    <a:pt x="3109442" y="85356"/>
                  </a:lnTo>
                  <a:lnTo>
                    <a:pt x="3109442" y="100596"/>
                  </a:lnTo>
                  <a:lnTo>
                    <a:pt x="3124682" y="100596"/>
                  </a:lnTo>
                  <a:lnTo>
                    <a:pt x="3124682" y="85356"/>
                  </a:lnTo>
                  <a:close/>
                </a:path>
                <a:path w="3164840" h="130175">
                  <a:moveTo>
                    <a:pt x="3164306" y="85356"/>
                  </a:moveTo>
                  <a:lnTo>
                    <a:pt x="3149066" y="85356"/>
                  </a:lnTo>
                  <a:lnTo>
                    <a:pt x="3149066" y="100596"/>
                  </a:lnTo>
                  <a:lnTo>
                    <a:pt x="3164306" y="100596"/>
                  </a:lnTo>
                  <a:lnTo>
                    <a:pt x="3164306" y="85356"/>
                  </a:lnTo>
                  <a:close/>
                </a:path>
              </a:pathLst>
            </a:custGeom>
            <a:solidFill>
              <a:srgbClr val="000000"/>
            </a:solidFill>
          </p:spPr>
          <p:txBody>
            <a:bodyPr wrap="square" lIns="0" tIns="0" rIns="0" bIns="0" rtlCol="0"/>
            <a:lstStyle/>
            <a:p>
              <a:endParaRPr/>
            </a:p>
          </p:txBody>
        </p:sp>
        <p:sp>
          <p:nvSpPr>
            <p:cNvPr id="215" name="object 215"/>
            <p:cNvSpPr/>
            <p:nvPr/>
          </p:nvSpPr>
          <p:spPr>
            <a:xfrm>
              <a:off x="4814316" y="7954149"/>
              <a:ext cx="1833880" cy="100965"/>
            </a:xfrm>
            <a:custGeom>
              <a:avLst/>
              <a:gdLst/>
              <a:ahLst/>
              <a:cxnLst/>
              <a:rect l="l" t="t" r="r" b="b"/>
              <a:pathLst>
                <a:path w="1833879" h="100965">
                  <a:moveTo>
                    <a:pt x="15240" y="84963"/>
                  </a:moveTo>
                  <a:lnTo>
                    <a:pt x="0" y="84963"/>
                  </a:lnTo>
                  <a:lnTo>
                    <a:pt x="0" y="100203"/>
                  </a:lnTo>
                  <a:lnTo>
                    <a:pt x="15240" y="100203"/>
                  </a:lnTo>
                  <a:lnTo>
                    <a:pt x="15240" y="84963"/>
                  </a:lnTo>
                  <a:close/>
                </a:path>
                <a:path w="1833879" h="100965">
                  <a:moveTo>
                    <a:pt x="54864" y="84963"/>
                  </a:moveTo>
                  <a:lnTo>
                    <a:pt x="39624" y="84963"/>
                  </a:lnTo>
                  <a:lnTo>
                    <a:pt x="39624" y="100203"/>
                  </a:lnTo>
                  <a:lnTo>
                    <a:pt x="54864" y="100203"/>
                  </a:lnTo>
                  <a:lnTo>
                    <a:pt x="54864" y="84963"/>
                  </a:lnTo>
                  <a:close/>
                </a:path>
                <a:path w="1833879" h="100965">
                  <a:moveTo>
                    <a:pt x="94488" y="84963"/>
                  </a:moveTo>
                  <a:lnTo>
                    <a:pt x="79248" y="84963"/>
                  </a:lnTo>
                  <a:lnTo>
                    <a:pt x="79248" y="100203"/>
                  </a:lnTo>
                  <a:lnTo>
                    <a:pt x="94488" y="100203"/>
                  </a:lnTo>
                  <a:lnTo>
                    <a:pt x="94488" y="84963"/>
                  </a:lnTo>
                  <a:close/>
                </a:path>
                <a:path w="1833879" h="100965">
                  <a:moveTo>
                    <a:pt x="134112" y="84963"/>
                  </a:moveTo>
                  <a:lnTo>
                    <a:pt x="118859" y="84963"/>
                  </a:lnTo>
                  <a:lnTo>
                    <a:pt x="118859" y="100203"/>
                  </a:lnTo>
                  <a:lnTo>
                    <a:pt x="134112" y="100203"/>
                  </a:lnTo>
                  <a:lnTo>
                    <a:pt x="134112" y="84963"/>
                  </a:lnTo>
                  <a:close/>
                </a:path>
                <a:path w="1833879" h="100965">
                  <a:moveTo>
                    <a:pt x="175260" y="84963"/>
                  </a:moveTo>
                  <a:lnTo>
                    <a:pt x="160020" y="84963"/>
                  </a:lnTo>
                  <a:lnTo>
                    <a:pt x="160020" y="100203"/>
                  </a:lnTo>
                  <a:lnTo>
                    <a:pt x="175260" y="100203"/>
                  </a:lnTo>
                  <a:lnTo>
                    <a:pt x="175260" y="84963"/>
                  </a:lnTo>
                  <a:close/>
                </a:path>
                <a:path w="1833879" h="100965">
                  <a:moveTo>
                    <a:pt x="214884" y="84963"/>
                  </a:moveTo>
                  <a:lnTo>
                    <a:pt x="199644" y="84963"/>
                  </a:lnTo>
                  <a:lnTo>
                    <a:pt x="199644" y="100203"/>
                  </a:lnTo>
                  <a:lnTo>
                    <a:pt x="214884" y="100203"/>
                  </a:lnTo>
                  <a:lnTo>
                    <a:pt x="214884" y="84963"/>
                  </a:lnTo>
                  <a:close/>
                </a:path>
                <a:path w="1833879" h="100965">
                  <a:moveTo>
                    <a:pt x="254495" y="84963"/>
                  </a:moveTo>
                  <a:lnTo>
                    <a:pt x="239268" y="84963"/>
                  </a:lnTo>
                  <a:lnTo>
                    <a:pt x="239268" y="100203"/>
                  </a:lnTo>
                  <a:lnTo>
                    <a:pt x="254495" y="100203"/>
                  </a:lnTo>
                  <a:lnTo>
                    <a:pt x="254495" y="84963"/>
                  </a:lnTo>
                  <a:close/>
                </a:path>
                <a:path w="1833879" h="100965">
                  <a:moveTo>
                    <a:pt x="294132" y="84963"/>
                  </a:moveTo>
                  <a:lnTo>
                    <a:pt x="278879" y="84963"/>
                  </a:lnTo>
                  <a:lnTo>
                    <a:pt x="278879" y="100203"/>
                  </a:lnTo>
                  <a:lnTo>
                    <a:pt x="294132" y="100203"/>
                  </a:lnTo>
                  <a:lnTo>
                    <a:pt x="294132" y="84963"/>
                  </a:lnTo>
                  <a:close/>
                </a:path>
                <a:path w="1833879" h="100965">
                  <a:moveTo>
                    <a:pt x="333743" y="84963"/>
                  </a:moveTo>
                  <a:lnTo>
                    <a:pt x="318516" y="84963"/>
                  </a:lnTo>
                  <a:lnTo>
                    <a:pt x="318516" y="100203"/>
                  </a:lnTo>
                  <a:lnTo>
                    <a:pt x="333743" y="100203"/>
                  </a:lnTo>
                  <a:lnTo>
                    <a:pt x="333743" y="84963"/>
                  </a:lnTo>
                  <a:close/>
                </a:path>
                <a:path w="1833879" h="100965">
                  <a:moveTo>
                    <a:pt x="373380" y="84963"/>
                  </a:moveTo>
                  <a:lnTo>
                    <a:pt x="358127" y="84963"/>
                  </a:lnTo>
                  <a:lnTo>
                    <a:pt x="358127" y="100203"/>
                  </a:lnTo>
                  <a:lnTo>
                    <a:pt x="373380" y="100203"/>
                  </a:lnTo>
                  <a:lnTo>
                    <a:pt x="373380" y="84963"/>
                  </a:lnTo>
                  <a:close/>
                </a:path>
                <a:path w="1833879" h="100965">
                  <a:moveTo>
                    <a:pt x="414528" y="84963"/>
                  </a:moveTo>
                  <a:lnTo>
                    <a:pt x="399288" y="84963"/>
                  </a:lnTo>
                  <a:lnTo>
                    <a:pt x="399288" y="100203"/>
                  </a:lnTo>
                  <a:lnTo>
                    <a:pt x="414528" y="100203"/>
                  </a:lnTo>
                  <a:lnTo>
                    <a:pt x="414528" y="84963"/>
                  </a:lnTo>
                  <a:close/>
                </a:path>
                <a:path w="1833879" h="100965">
                  <a:moveTo>
                    <a:pt x="454152" y="84963"/>
                  </a:moveTo>
                  <a:lnTo>
                    <a:pt x="438912" y="84963"/>
                  </a:lnTo>
                  <a:lnTo>
                    <a:pt x="438912" y="100203"/>
                  </a:lnTo>
                  <a:lnTo>
                    <a:pt x="454152" y="100203"/>
                  </a:lnTo>
                  <a:lnTo>
                    <a:pt x="454152" y="84963"/>
                  </a:lnTo>
                  <a:close/>
                </a:path>
                <a:path w="1833879" h="100965">
                  <a:moveTo>
                    <a:pt x="493776" y="84963"/>
                  </a:moveTo>
                  <a:lnTo>
                    <a:pt x="478536" y="84963"/>
                  </a:lnTo>
                  <a:lnTo>
                    <a:pt x="478536" y="100203"/>
                  </a:lnTo>
                  <a:lnTo>
                    <a:pt x="493776" y="100203"/>
                  </a:lnTo>
                  <a:lnTo>
                    <a:pt x="493776" y="84963"/>
                  </a:lnTo>
                  <a:close/>
                </a:path>
                <a:path w="1833879" h="100965">
                  <a:moveTo>
                    <a:pt x="533400" y="84963"/>
                  </a:moveTo>
                  <a:lnTo>
                    <a:pt x="518160" y="84963"/>
                  </a:lnTo>
                  <a:lnTo>
                    <a:pt x="518160" y="100203"/>
                  </a:lnTo>
                  <a:lnTo>
                    <a:pt x="533400" y="100203"/>
                  </a:lnTo>
                  <a:lnTo>
                    <a:pt x="533400" y="84963"/>
                  </a:lnTo>
                  <a:close/>
                </a:path>
                <a:path w="1833879" h="100965">
                  <a:moveTo>
                    <a:pt x="573011" y="84963"/>
                  </a:moveTo>
                  <a:lnTo>
                    <a:pt x="557784" y="84963"/>
                  </a:lnTo>
                  <a:lnTo>
                    <a:pt x="557784" y="100203"/>
                  </a:lnTo>
                  <a:lnTo>
                    <a:pt x="573011" y="100203"/>
                  </a:lnTo>
                  <a:lnTo>
                    <a:pt x="573011" y="84963"/>
                  </a:lnTo>
                  <a:close/>
                </a:path>
                <a:path w="1833879" h="100965">
                  <a:moveTo>
                    <a:pt x="612648" y="84963"/>
                  </a:moveTo>
                  <a:lnTo>
                    <a:pt x="597395" y="84963"/>
                  </a:lnTo>
                  <a:lnTo>
                    <a:pt x="597395" y="100203"/>
                  </a:lnTo>
                  <a:lnTo>
                    <a:pt x="612648" y="100203"/>
                  </a:lnTo>
                  <a:lnTo>
                    <a:pt x="612648" y="84963"/>
                  </a:lnTo>
                  <a:close/>
                </a:path>
                <a:path w="1833879" h="100965">
                  <a:moveTo>
                    <a:pt x="652272" y="84963"/>
                  </a:moveTo>
                  <a:lnTo>
                    <a:pt x="637032" y="84963"/>
                  </a:lnTo>
                  <a:lnTo>
                    <a:pt x="637032" y="100203"/>
                  </a:lnTo>
                  <a:lnTo>
                    <a:pt x="652272" y="100203"/>
                  </a:lnTo>
                  <a:lnTo>
                    <a:pt x="652272" y="84963"/>
                  </a:lnTo>
                  <a:close/>
                </a:path>
                <a:path w="1833879" h="100965">
                  <a:moveTo>
                    <a:pt x="691896" y="84963"/>
                  </a:moveTo>
                  <a:lnTo>
                    <a:pt x="676643" y="84963"/>
                  </a:lnTo>
                  <a:lnTo>
                    <a:pt x="676643" y="100203"/>
                  </a:lnTo>
                  <a:lnTo>
                    <a:pt x="691896" y="100203"/>
                  </a:lnTo>
                  <a:lnTo>
                    <a:pt x="691896" y="84963"/>
                  </a:lnTo>
                  <a:close/>
                </a:path>
                <a:path w="1833879" h="100965">
                  <a:moveTo>
                    <a:pt x="731520" y="84963"/>
                  </a:moveTo>
                  <a:lnTo>
                    <a:pt x="716280" y="84963"/>
                  </a:lnTo>
                  <a:lnTo>
                    <a:pt x="716280" y="100203"/>
                  </a:lnTo>
                  <a:lnTo>
                    <a:pt x="731520" y="100203"/>
                  </a:lnTo>
                  <a:lnTo>
                    <a:pt x="731520" y="84963"/>
                  </a:lnTo>
                  <a:close/>
                </a:path>
                <a:path w="1833879" h="100965">
                  <a:moveTo>
                    <a:pt x="771144" y="84963"/>
                  </a:moveTo>
                  <a:lnTo>
                    <a:pt x="755904" y="84963"/>
                  </a:lnTo>
                  <a:lnTo>
                    <a:pt x="755904" y="100203"/>
                  </a:lnTo>
                  <a:lnTo>
                    <a:pt x="771144" y="100203"/>
                  </a:lnTo>
                  <a:lnTo>
                    <a:pt x="771144" y="84963"/>
                  </a:lnTo>
                  <a:close/>
                </a:path>
                <a:path w="1833879" h="100965">
                  <a:moveTo>
                    <a:pt x="810768" y="84963"/>
                  </a:moveTo>
                  <a:lnTo>
                    <a:pt x="795528" y="84963"/>
                  </a:lnTo>
                  <a:lnTo>
                    <a:pt x="795528" y="100203"/>
                  </a:lnTo>
                  <a:lnTo>
                    <a:pt x="810768" y="100203"/>
                  </a:lnTo>
                  <a:lnTo>
                    <a:pt x="810768" y="84963"/>
                  </a:lnTo>
                  <a:close/>
                </a:path>
                <a:path w="1833879" h="100965">
                  <a:moveTo>
                    <a:pt x="850379" y="84963"/>
                  </a:moveTo>
                  <a:lnTo>
                    <a:pt x="835152" y="84963"/>
                  </a:lnTo>
                  <a:lnTo>
                    <a:pt x="835152" y="100203"/>
                  </a:lnTo>
                  <a:lnTo>
                    <a:pt x="850379" y="100203"/>
                  </a:lnTo>
                  <a:lnTo>
                    <a:pt x="850379" y="84963"/>
                  </a:lnTo>
                  <a:close/>
                </a:path>
                <a:path w="1833879" h="100965">
                  <a:moveTo>
                    <a:pt x="890016" y="84963"/>
                  </a:moveTo>
                  <a:lnTo>
                    <a:pt x="874776" y="84963"/>
                  </a:lnTo>
                  <a:lnTo>
                    <a:pt x="874776" y="100203"/>
                  </a:lnTo>
                  <a:lnTo>
                    <a:pt x="890016" y="100203"/>
                  </a:lnTo>
                  <a:lnTo>
                    <a:pt x="890016" y="84963"/>
                  </a:lnTo>
                  <a:close/>
                </a:path>
                <a:path w="1833879" h="100965">
                  <a:moveTo>
                    <a:pt x="929627" y="84963"/>
                  </a:moveTo>
                  <a:lnTo>
                    <a:pt x="914400" y="84963"/>
                  </a:lnTo>
                  <a:lnTo>
                    <a:pt x="914400" y="100203"/>
                  </a:lnTo>
                  <a:lnTo>
                    <a:pt x="929627" y="100203"/>
                  </a:lnTo>
                  <a:lnTo>
                    <a:pt x="929627" y="84963"/>
                  </a:lnTo>
                  <a:close/>
                </a:path>
                <a:path w="1833879" h="100965">
                  <a:moveTo>
                    <a:pt x="969264" y="84963"/>
                  </a:moveTo>
                  <a:lnTo>
                    <a:pt x="954011" y="84963"/>
                  </a:lnTo>
                  <a:lnTo>
                    <a:pt x="954011" y="100203"/>
                  </a:lnTo>
                  <a:lnTo>
                    <a:pt x="969264" y="100203"/>
                  </a:lnTo>
                  <a:lnTo>
                    <a:pt x="969264" y="84963"/>
                  </a:lnTo>
                  <a:close/>
                </a:path>
                <a:path w="1833879" h="100965">
                  <a:moveTo>
                    <a:pt x="1008888" y="84963"/>
                  </a:moveTo>
                  <a:lnTo>
                    <a:pt x="993648" y="84963"/>
                  </a:lnTo>
                  <a:lnTo>
                    <a:pt x="993648" y="100203"/>
                  </a:lnTo>
                  <a:lnTo>
                    <a:pt x="1008888" y="100203"/>
                  </a:lnTo>
                  <a:lnTo>
                    <a:pt x="1008888" y="84963"/>
                  </a:lnTo>
                  <a:close/>
                </a:path>
                <a:path w="1833879" h="100965">
                  <a:moveTo>
                    <a:pt x="1048512" y="84963"/>
                  </a:moveTo>
                  <a:lnTo>
                    <a:pt x="1033272" y="84963"/>
                  </a:lnTo>
                  <a:lnTo>
                    <a:pt x="1033272" y="100203"/>
                  </a:lnTo>
                  <a:lnTo>
                    <a:pt x="1048512" y="100203"/>
                  </a:lnTo>
                  <a:lnTo>
                    <a:pt x="1048512" y="84963"/>
                  </a:lnTo>
                  <a:close/>
                </a:path>
                <a:path w="1833879" h="100965">
                  <a:moveTo>
                    <a:pt x="1088136" y="84963"/>
                  </a:moveTo>
                  <a:lnTo>
                    <a:pt x="1072896" y="84963"/>
                  </a:lnTo>
                  <a:lnTo>
                    <a:pt x="1072896" y="100203"/>
                  </a:lnTo>
                  <a:lnTo>
                    <a:pt x="1088136" y="100203"/>
                  </a:lnTo>
                  <a:lnTo>
                    <a:pt x="1088136" y="84963"/>
                  </a:lnTo>
                  <a:close/>
                </a:path>
                <a:path w="1833879" h="100965">
                  <a:moveTo>
                    <a:pt x="1127760" y="84963"/>
                  </a:moveTo>
                  <a:lnTo>
                    <a:pt x="1112520" y="84963"/>
                  </a:lnTo>
                  <a:lnTo>
                    <a:pt x="1112520" y="100203"/>
                  </a:lnTo>
                  <a:lnTo>
                    <a:pt x="1127760" y="100203"/>
                  </a:lnTo>
                  <a:lnTo>
                    <a:pt x="1127760" y="84963"/>
                  </a:lnTo>
                  <a:close/>
                </a:path>
                <a:path w="1833879" h="100965">
                  <a:moveTo>
                    <a:pt x="1167384" y="84963"/>
                  </a:moveTo>
                  <a:lnTo>
                    <a:pt x="1152144" y="84963"/>
                  </a:lnTo>
                  <a:lnTo>
                    <a:pt x="1152144" y="100203"/>
                  </a:lnTo>
                  <a:lnTo>
                    <a:pt x="1167384" y="100203"/>
                  </a:lnTo>
                  <a:lnTo>
                    <a:pt x="1167384" y="84963"/>
                  </a:lnTo>
                  <a:close/>
                </a:path>
                <a:path w="1833879" h="100965">
                  <a:moveTo>
                    <a:pt x="1206995" y="84963"/>
                  </a:moveTo>
                  <a:lnTo>
                    <a:pt x="1191768" y="84963"/>
                  </a:lnTo>
                  <a:lnTo>
                    <a:pt x="1191768" y="100203"/>
                  </a:lnTo>
                  <a:lnTo>
                    <a:pt x="1206995" y="100203"/>
                  </a:lnTo>
                  <a:lnTo>
                    <a:pt x="1206995" y="84963"/>
                  </a:lnTo>
                  <a:close/>
                </a:path>
                <a:path w="1833879" h="100965">
                  <a:moveTo>
                    <a:pt x="1246632" y="84963"/>
                  </a:moveTo>
                  <a:lnTo>
                    <a:pt x="1231379" y="84963"/>
                  </a:lnTo>
                  <a:lnTo>
                    <a:pt x="1231379" y="100203"/>
                  </a:lnTo>
                  <a:lnTo>
                    <a:pt x="1246632" y="100203"/>
                  </a:lnTo>
                  <a:lnTo>
                    <a:pt x="1246632" y="84963"/>
                  </a:lnTo>
                  <a:close/>
                </a:path>
                <a:path w="1833879" h="100965">
                  <a:moveTo>
                    <a:pt x="1286243" y="84963"/>
                  </a:moveTo>
                  <a:lnTo>
                    <a:pt x="1271016" y="84963"/>
                  </a:lnTo>
                  <a:lnTo>
                    <a:pt x="1271016" y="100203"/>
                  </a:lnTo>
                  <a:lnTo>
                    <a:pt x="1286243" y="100203"/>
                  </a:lnTo>
                  <a:lnTo>
                    <a:pt x="1286243" y="84963"/>
                  </a:lnTo>
                  <a:close/>
                </a:path>
                <a:path w="1833879" h="100965">
                  <a:moveTo>
                    <a:pt x="1325880" y="84963"/>
                  </a:moveTo>
                  <a:lnTo>
                    <a:pt x="1310627" y="84963"/>
                  </a:lnTo>
                  <a:lnTo>
                    <a:pt x="1310627" y="100203"/>
                  </a:lnTo>
                  <a:lnTo>
                    <a:pt x="1325880" y="100203"/>
                  </a:lnTo>
                  <a:lnTo>
                    <a:pt x="1325880" y="84963"/>
                  </a:lnTo>
                  <a:close/>
                </a:path>
                <a:path w="1833879" h="100965">
                  <a:moveTo>
                    <a:pt x="1367028" y="84963"/>
                  </a:moveTo>
                  <a:lnTo>
                    <a:pt x="1351788" y="84963"/>
                  </a:lnTo>
                  <a:lnTo>
                    <a:pt x="1351788" y="100203"/>
                  </a:lnTo>
                  <a:lnTo>
                    <a:pt x="1367028" y="100203"/>
                  </a:lnTo>
                  <a:lnTo>
                    <a:pt x="1367028" y="84963"/>
                  </a:lnTo>
                  <a:close/>
                </a:path>
                <a:path w="1833879" h="100965">
                  <a:moveTo>
                    <a:pt x="1406652" y="84963"/>
                  </a:moveTo>
                  <a:lnTo>
                    <a:pt x="1391412" y="84963"/>
                  </a:lnTo>
                  <a:lnTo>
                    <a:pt x="1391412" y="100203"/>
                  </a:lnTo>
                  <a:lnTo>
                    <a:pt x="1406652" y="100203"/>
                  </a:lnTo>
                  <a:lnTo>
                    <a:pt x="1406652" y="84963"/>
                  </a:lnTo>
                  <a:close/>
                </a:path>
                <a:path w="1833879" h="100965">
                  <a:moveTo>
                    <a:pt x="1446276" y="84963"/>
                  </a:moveTo>
                  <a:lnTo>
                    <a:pt x="1431036" y="84963"/>
                  </a:lnTo>
                  <a:lnTo>
                    <a:pt x="1431036" y="100203"/>
                  </a:lnTo>
                  <a:lnTo>
                    <a:pt x="1446276" y="100203"/>
                  </a:lnTo>
                  <a:lnTo>
                    <a:pt x="1446276" y="84963"/>
                  </a:lnTo>
                  <a:close/>
                </a:path>
                <a:path w="1833879" h="100965">
                  <a:moveTo>
                    <a:pt x="1485900" y="84963"/>
                  </a:moveTo>
                  <a:lnTo>
                    <a:pt x="1470660" y="84963"/>
                  </a:lnTo>
                  <a:lnTo>
                    <a:pt x="1470660" y="100203"/>
                  </a:lnTo>
                  <a:lnTo>
                    <a:pt x="1485900" y="100203"/>
                  </a:lnTo>
                  <a:lnTo>
                    <a:pt x="1485900" y="84963"/>
                  </a:lnTo>
                  <a:close/>
                </a:path>
                <a:path w="1833879" h="100965">
                  <a:moveTo>
                    <a:pt x="1525511" y="84963"/>
                  </a:moveTo>
                  <a:lnTo>
                    <a:pt x="1510284" y="84963"/>
                  </a:lnTo>
                  <a:lnTo>
                    <a:pt x="1510284" y="100203"/>
                  </a:lnTo>
                  <a:lnTo>
                    <a:pt x="1525511" y="100203"/>
                  </a:lnTo>
                  <a:lnTo>
                    <a:pt x="1525511" y="84963"/>
                  </a:lnTo>
                  <a:close/>
                </a:path>
                <a:path w="1833879" h="100965">
                  <a:moveTo>
                    <a:pt x="1565148" y="84963"/>
                  </a:moveTo>
                  <a:lnTo>
                    <a:pt x="1549895" y="84963"/>
                  </a:lnTo>
                  <a:lnTo>
                    <a:pt x="1549895" y="100203"/>
                  </a:lnTo>
                  <a:lnTo>
                    <a:pt x="1565148" y="100203"/>
                  </a:lnTo>
                  <a:lnTo>
                    <a:pt x="1565148" y="84963"/>
                  </a:lnTo>
                  <a:close/>
                </a:path>
                <a:path w="1833879" h="100965">
                  <a:moveTo>
                    <a:pt x="1604772" y="84963"/>
                  </a:moveTo>
                  <a:lnTo>
                    <a:pt x="1589532" y="84963"/>
                  </a:lnTo>
                  <a:lnTo>
                    <a:pt x="1589532" y="100203"/>
                  </a:lnTo>
                  <a:lnTo>
                    <a:pt x="1604772" y="100203"/>
                  </a:lnTo>
                  <a:lnTo>
                    <a:pt x="1604772" y="84963"/>
                  </a:lnTo>
                  <a:close/>
                </a:path>
                <a:path w="1833879" h="100965">
                  <a:moveTo>
                    <a:pt x="1644396" y="84963"/>
                  </a:moveTo>
                  <a:lnTo>
                    <a:pt x="1629156" y="84963"/>
                  </a:lnTo>
                  <a:lnTo>
                    <a:pt x="1629156" y="100203"/>
                  </a:lnTo>
                  <a:lnTo>
                    <a:pt x="1644396" y="100203"/>
                  </a:lnTo>
                  <a:lnTo>
                    <a:pt x="1644396" y="84963"/>
                  </a:lnTo>
                  <a:close/>
                </a:path>
                <a:path w="1833879" h="100965">
                  <a:moveTo>
                    <a:pt x="1684020" y="84963"/>
                  </a:moveTo>
                  <a:lnTo>
                    <a:pt x="1668780" y="84963"/>
                  </a:lnTo>
                  <a:lnTo>
                    <a:pt x="1668780" y="100203"/>
                  </a:lnTo>
                  <a:lnTo>
                    <a:pt x="1684020" y="100203"/>
                  </a:lnTo>
                  <a:lnTo>
                    <a:pt x="1684020" y="84963"/>
                  </a:lnTo>
                  <a:close/>
                </a:path>
                <a:path w="1833879" h="100965">
                  <a:moveTo>
                    <a:pt x="1723644" y="84963"/>
                  </a:moveTo>
                  <a:lnTo>
                    <a:pt x="1708404" y="84963"/>
                  </a:lnTo>
                  <a:lnTo>
                    <a:pt x="1708404" y="100203"/>
                  </a:lnTo>
                  <a:lnTo>
                    <a:pt x="1723644" y="100203"/>
                  </a:lnTo>
                  <a:lnTo>
                    <a:pt x="1723644" y="84963"/>
                  </a:lnTo>
                  <a:close/>
                </a:path>
                <a:path w="1833879" h="100965">
                  <a:moveTo>
                    <a:pt x="1763268" y="84963"/>
                  </a:moveTo>
                  <a:lnTo>
                    <a:pt x="1748028" y="84963"/>
                  </a:lnTo>
                  <a:lnTo>
                    <a:pt x="1748028" y="100203"/>
                  </a:lnTo>
                  <a:lnTo>
                    <a:pt x="1763268" y="100203"/>
                  </a:lnTo>
                  <a:lnTo>
                    <a:pt x="1763268" y="84963"/>
                  </a:lnTo>
                  <a:close/>
                </a:path>
                <a:path w="1833879" h="100965">
                  <a:moveTo>
                    <a:pt x="1833359" y="0"/>
                  </a:moveTo>
                  <a:lnTo>
                    <a:pt x="1825739" y="0"/>
                  </a:lnTo>
                  <a:lnTo>
                    <a:pt x="1819643" y="9144"/>
                  </a:lnTo>
                  <a:lnTo>
                    <a:pt x="1815071" y="13716"/>
                  </a:lnTo>
                  <a:lnTo>
                    <a:pt x="1808975" y="18288"/>
                  </a:lnTo>
                  <a:lnTo>
                    <a:pt x="1796694" y="24384"/>
                  </a:lnTo>
                  <a:lnTo>
                    <a:pt x="1796694" y="36664"/>
                  </a:lnTo>
                  <a:lnTo>
                    <a:pt x="1799742" y="35140"/>
                  </a:lnTo>
                  <a:lnTo>
                    <a:pt x="1804403" y="33528"/>
                  </a:lnTo>
                  <a:lnTo>
                    <a:pt x="1808975" y="30480"/>
                  </a:lnTo>
                  <a:lnTo>
                    <a:pt x="1815071" y="27432"/>
                  </a:lnTo>
                  <a:lnTo>
                    <a:pt x="1821167" y="21336"/>
                  </a:lnTo>
                  <a:lnTo>
                    <a:pt x="1821167" y="100672"/>
                  </a:lnTo>
                  <a:lnTo>
                    <a:pt x="1833359" y="100672"/>
                  </a:lnTo>
                  <a:lnTo>
                    <a:pt x="1833359" y="0"/>
                  </a:lnTo>
                  <a:close/>
                </a:path>
              </a:pathLst>
            </a:custGeom>
            <a:solidFill>
              <a:srgbClr val="000000"/>
            </a:solidFill>
          </p:spPr>
          <p:txBody>
            <a:bodyPr wrap="square" lIns="0" tIns="0" rIns="0" bIns="0" rtlCol="0"/>
            <a:lstStyle/>
            <a:p>
              <a:endParaRPr/>
            </a:p>
          </p:txBody>
        </p:sp>
      </p:grpSp>
      <p:pic>
        <p:nvPicPr>
          <p:cNvPr id="216" name="object 216"/>
          <p:cNvPicPr/>
          <p:nvPr/>
        </p:nvPicPr>
        <p:blipFill>
          <a:blip r:embed="rId87" cstate="print"/>
          <a:stretch>
            <a:fillRect/>
          </a:stretch>
        </p:blipFill>
        <p:spPr>
          <a:xfrm>
            <a:off x="1095851" y="8190547"/>
            <a:ext cx="70294" cy="100774"/>
          </a:xfrm>
          <a:prstGeom prst="rect">
            <a:avLst/>
          </a:prstGeom>
        </p:spPr>
      </p:pic>
      <p:pic>
        <p:nvPicPr>
          <p:cNvPr id="217" name="object 217"/>
          <p:cNvPicPr/>
          <p:nvPr/>
        </p:nvPicPr>
        <p:blipFill>
          <a:blip r:embed="rId83" cstate="print"/>
          <a:stretch>
            <a:fillRect/>
          </a:stretch>
        </p:blipFill>
        <p:spPr>
          <a:xfrm>
            <a:off x="6678263" y="7954136"/>
            <a:ext cx="65627" cy="100679"/>
          </a:xfrm>
          <a:prstGeom prst="rect">
            <a:avLst/>
          </a:prstGeom>
        </p:spPr>
      </p:pic>
      <p:grpSp>
        <p:nvGrpSpPr>
          <p:cNvPr id="218" name="object 218"/>
          <p:cNvGrpSpPr/>
          <p:nvPr/>
        </p:nvGrpSpPr>
        <p:grpSpPr>
          <a:xfrm>
            <a:off x="1384458" y="8190642"/>
            <a:ext cx="5361305" cy="102235"/>
            <a:chOff x="1384458" y="8190642"/>
            <a:chExt cx="5361305" cy="102235"/>
          </a:xfrm>
        </p:grpSpPr>
        <p:pic>
          <p:nvPicPr>
            <p:cNvPr id="219" name="object 219"/>
            <p:cNvPicPr/>
            <p:nvPr/>
          </p:nvPicPr>
          <p:blipFill>
            <a:blip r:embed="rId88" cstate="print"/>
            <a:stretch>
              <a:fillRect/>
            </a:stretch>
          </p:blipFill>
          <p:spPr>
            <a:xfrm>
              <a:off x="1384458" y="8190642"/>
              <a:ext cx="740282" cy="102203"/>
            </a:xfrm>
            <a:prstGeom prst="rect">
              <a:avLst/>
            </a:prstGeom>
          </p:spPr>
        </p:pic>
        <p:sp>
          <p:nvSpPr>
            <p:cNvPr id="220" name="object 220"/>
            <p:cNvSpPr/>
            <p:nvPr/>
          </p:nvSpPr>
          <p:spPr>
            <a:xfrm>
              <a:off x="2154936" y="8276856"/>
              <a:ext cx="2795270" cy="15240"/>
            </a:xfrm>
            <a:custGeom>
              <a:avLst/>
              <a:gdLst/>
              <a:ahLst/>
              <a:cxnLst/>
              <a:rect l="l" t="t" r="r" b="b"/>
              <a:pathLst>
                <a:path w="2795270" h="15240">
                  <a:moveTo>
                    <a:pt x="15240" y="0"/>
                  </a:moveTo>
                  <a:lnTo>
                    <a:pt x="0" y="0"/>
                  </a:lnTo>
                  <a:lnTo>
                    <a:pt x="0" y="15240"/>
                  </a:lnTo>
                  <a:lnTo>
                    <a:pt x="15240" y="15240"/>
                  </a:lnTo>
                  <a:lnTo>
                    <a:pt x="15240" y="0"/>
                  </a:lnTo>
                  <a:close/>
                </a:path>
                <a:path w="2795270" h="15240">
                  <a:moveTo>
                    <a:pt x="54864" y="0"/>
                  </a:moveTo>
                  <a:lnTo>
                    <a:pt x="39624" y="0"/>
                  </a:lnTo>
                  <a:lnTo>
                    <a:pt x="39624" y="15240"/>
                  </a:lnTo>
                  <a:lnTo>
                    <a:pt x="54864" y="15240"/>
                  </a:lnTo>
                  <a:lnTo>
                    <a:pt x="54864" y="0"/>
                  </a:lnTo>
                  <a:close/>
                </a:path>
                <a:path w="2795270" h="15240">
                  <a:moveTo>
                    <a:pt x="94488" y="0"/>
                  </a:moveTo>
                  <a:lnTo>
                    <a:pt x="79248" y="0"/>
                  </a:lnTo>
                  <a:lnTo>
                    <a:pt x="79248" y="15240"/>
                  </a:lnTo>
                  <a:lnTo>
                    <a:pt x="94488" y="15240"/>
                  </a:lnTo>
                  <a:lnTo>
                    <a:pt x="94488" y="0"/>
                  </a:lnTo>
                  <a:close/>
                </a:path>
                <a:path w="2795270" h="15240">
                  <a:moveTo>
                    <a:pt x="134112" y="0"/>
                  </a:moveTo>
                  <a:lnTo>
                    <a:pt x="118872" y="0"/>
                  </a:lnTo>
                  <a:lnTo>
                    <a:pt x="118872" y="15240"/>
                  </a:lnTo>
                  <a:lnTo>
                    <a:pt x="134112" y="15240"/>
                  </a:lnTo>
                  <a:lnTo>
                    <a:pt x="134112" y="0"/>
                  </a:lnTo>
                  <a:close/>
                </a:path>
                <a:path w="2795270" h="15240">
                  <a:moveTo>
                    <a:pt x="173736" y="0"/>
                  </a:moveTo>
                  <a:lnTo>
                    <a:pt x="158496" y="0"/>
                  </a:lnTo>
                  <a:lnTo>
                    <a:pt x="158496" y="15240"/>
                  </a:lnTo>
                  <a:lnTo>
                    <a:pt x="173736" y="15240"/>
                  </a:lnTo>
                  <a:lnTo>
                    <a:pt x="173736" y="0"/>
                  </a:lnTo>
                  <a:close/>
                </a:path>
                <a:path w="2795270" h="15240">
                  <a:moveTo>
                    <a:pt x="213360" y="0"/>
                  </a:moveTo>
                  <a:lnTo>
                    <a:pt x="198120" y="0"/>
                  </a:lnTo>
                  <a:lnTo>
                    <a:pt x="198120" y="15240"/>
                  </a:lnTo>
                  <a:lnTo>
                    <a:pt x="213360" y="15240"/>
                  </a:lnTo>
                  <a:lnTo>
                    <a:pt x="213360" y="0"/>
                  </a:lnTo>
                  <a:close/>
                </a:path>
                <a:path w="2795270" h="15240">
                  <a:moveTo>
                    <a:pt x="254508" y="0"/>
                  </a:moveTo>
                  <a:lnTo>
                    <a:pt x="239268" y="0"/>
                  </a:lnTo>
                  <a:lnTo>
                    <a:pt x="239268" y="15240"/>
                  </a:lnTo>
                  <a:lnTo>
                    <a:pt x="254508" y="15240"/>
                  </a:lnTo>
                  <a:lnTo>
                    <a:pt x="254508" y="0"/>
                  </a:lnTo>
                  <a:close/>
                </a:path>
                <a:path w="2795270" h="15240">
                  <a:moveTo>
                    <a:pt x="294132" y="0"/>
                  </a:moveTo>
                  <a:lnTo>
                    <a:pt x="278892" y="0"/>
                  </a:lnTo>
                  <a:lnTo>
                    <a:pt x="278892" y="15240"/>
                  </a:lnTo>
                  <a:lnTo>
                    <a:pt x="294132" y="15240"/>
                  </a:lnTo>
                  <a:lnTo>
                    <a:pt x="294132" y="0"/>
                  </a:lnTo>
                  <a:close/>
                </a:path>
                <a:path w="2795270" h="15240">
                  <a:moveTo>
                    <a:pt x="333756" y="0"/>
                  </a:moveTo>
                  <a:lnTo>
                    <a:pt x="318516" y="0"/>
                  </a:lnTo>
                  <a:lnTo>
                    <a:pt x="318516" y="15240"/>
                  </a:lnTo>
                  <a:lnTo>
                    <a:pt x="333756" y="15240"/>
                  </a:lnTo>
                  <a:lnTo>
                    <a:pt x="333756" y="0"/>
                  </a:lnTo>
                  <a:close/>
                </a:path>
                <a:path w="2795270" h="15240">
                  <a:moveTo>
                    <a:pt x="373380" y="0"/>
                  </a:moveTo>
                  <a:lnTo>
                    <a:pt x="358140" y="0"/>
                  </a:lnTo>
                  <a:lnTo>
                    <a:pt x="358140" y="15240"/>
                  </a:lnTo>
                  <a:lnTo>
                    <a:pt x="373380" y="15240"/>
                  </a:lnTo>
                  <a:lnTo>
                    <a:pt x="373380" y="0"/>
                  </a:lnTo>
                  <a:close/>
                </a:path>
                <a:path w="2795270" h="15240">
                  <a:moveTo>
                    <a:pt x="413004" y="0"/>
                  </a:moveTo>
                  <a:lnTo>
                    <a:pt x="397764" y="0"/>
                  </a:lnTo>
                  <a:lnTo>
                    <a:pt x="397764" y="15240"/>
                  </a:lnTo>
                  <a:lnTo>
                    <a:pt x="413004" y="15240"/>
                  </a:lnTo>
                  <a:lnTo>
                    <a:pt x="413004" y="0"/>
                  </a:lnTo>
                  <a:close/>
                </a:path>
                <a:path w="2795270" h="15240">
                  <a:moveTo>
                    <a:pt x="452628" y="0"/>
                  </a:moveTo>
                  <a:lnTo>
                    <a:pt x="437388" y="0"/>
                  </a:lnTo>
                  <a:lnTo>
                    <a:pt x="437388" y="15240"/>
                  </a:lnTo>
                  <a:lnTo>
                    <a:pt x="452628" y="15240"/>
                  </a:lnTo>
                  <a:lnTo>
                    <a:pt x="452628" y="0"/>
                  </a:lnTo>
                  <a:close/>
                </a:path>
                <a:path w="2795270" h="15240">
                  <a:moveTo>
                    <a:pt x="492252" y="0"/>
                  </a:moveTo>
                  <a:lnTo>
                    <a:pt x="477012" y="0"/>
                  </a:lnTo>
                  <a:lnTo>
                    <a:pt x="477012" y="15240"/>
                  </a:lnTo>
                  <a:lnTo>
                    <a:pt x="492252" y="15240"/>
                  </a:lnTo>
                  <a:lnTo>
                    <a:pt x="492252" y="0"/>
                  </a:lnTo>
                  <a:close/>
                </a:path>
                <a:path w="2795270" h="15240">
                  <a:moveTo>
                    <a:pt x="531863" y="0"/>
                  </a:moveTo>
                  <a:lnTo>
                    <a:pt x="516636" y="0"/>
                  </a:lnTo>
                  <a:lnTo>
                    <a:pt x="516636" y="15240"/>
                  </a:lnTo>
                  <a:lnTo>
                    <a:pt x="531863" y="15240"/>
                  </a:lnTo>
                  <a:lnTo>
                    <a:pt x="531863" y="0"/>
                  </a:lnTo>
                  <a:close/>
                </a:path>
                <a:path w="2795270" h="15240">
                  <a:moveTo>
                    <a:pt x="571487" y="0"/>
                  </a:moveTo>
                  <a:lnTo>
                    <a:pt x="556260" y="0"/>
                  </a:lnTo>
                  <a:lnTo>
                    <a:pt x="556260" y="15240"/>
                  </a:lnTo>
                  <a:lnTo>
                    <a:pt x="571487" y="15240"/>
                  </a:lnTo>
                  <a:lnTo>
                    <a:pt x="571487" y="0"/>
                  </a:lnTo>
                  <a:close/>
                </a:path>
                <a:path w="2795270" h="15240">
                  <a:moveTo>
                    <a:pt x="611124" y="0"/>
                  </a:moveTo>
                  <a:lnTo>
                    <a:pt x="595871" y="0"/>
                  </a:lnTo>
                  <a:lnTo>
                    <a:pt x="595871" y="15240"/>
                  </a:lnTo>
                  <a:lnTo>
                    <a:pt x="611124" y="15240"/>
                  </a:lnTo>
                  <a:lnTo>
                    <a:pt x="611124" y="0"/>
                  </a:lnTo>
                  <a:close/>
                </a:path>
                <a:path w="2795270" h="15240">
                  <a:moveTo>
                    <a:pt x="650748" y="0"/>
                  </a:moveTo>
                  <a:lnTo>
                    <a:pt x="635495" y="0"/>
                  </a:lnTo>
                  <a:lnTo>
                    <a:pt x="635495" y="15240"/>
                  </a:lnTo>
                  <a:lnTo>
                    <a:pt x="650748" y="15240"/>
                  </a:lnTo>
                  <a:lnTo>
                    <a:pt x="650748" y="0"/>
                  </a:lnTo>
                  <a:close/>
                </a:path>
                <a:path w="2795270" h="15240">
                  <a:moveTo>
                    <a:pt x="690372" y="0"/>
                  </a:moveTo>
                  <a:lnTo>
                    <a:pt x="675132" y="0"/>
                  </a:lnTo>
                  <a:lnTo>
                    <a:pt x="675132" y="15240"/>
                  </a:lnTo>
                  <a:lnTo>
                    <a:pt x="690372" y="15240"/>
                  </a:lnTo>
                  <a:lnTo>
                    <a:pt x="690372" y="0"/>
                  </a:lnTo>
                  <a:close/>
                </a:path>
                <a:path w="2795270" h="15240">
                  <a:moveTo>
                    <a:pt x="729996" y="0"/>
                  </a:moveTo>
                  <a:lnTo>
                    <a:pt x="714756" y="0"/>
                  </a:lnTo>
                  <a:lnTo>
                    <a:pt x="714756" y="15240"/>
                  </a:lnTo>
                  <a:lnTo>
                    <a:pt x="729996" y="15240"/>
                  </a:lnTo>
                  <a:lnTo>
                    <a:pt x="729996" y="0"/>
                  </a:lnTo>
                  <a:close/>
                </a:path>
                <a:path w="2795270" h="15240">
                  <a:moveTo>
                    <a:pt x="769620" y="0"/>
                  </a:moveTo>
                  <a:lnTo>
                    <a:pt x="754380" y="0"/>
                  </a:lnTo>
                  <a:lnTo>
                    <a:pt x="754380" y="15240"/>
                  </a:lnTo>
                  <a:lnTo>
                    <a:pt x="769620" y="15240"/>
                  </a:lnTo>
                  <a:lnTo>
                    <a:pt x="769620" y="0"/>
                  </a:lnTo>
                  <a:close/>
                </a:path>
                <a:path w="2795270" h="15240">
                  <a:moveTo>
                    <a:pt x="809244" y="0"/>
                  </a:moveTo>
                  <a:lnTo>
                    <a:pt x="794004" y="0"/>
                  </a:lnTo>
                  <a:lnTo>
                    <a:pt x="794004" y="15240"/>
                  </a:lnTo>
                  <a:lnTo>
                    <a:pt x="809244" y="15240"/>
                  </a:lnTo>
                  <a:lnTo>
                    <a:pt x="809244" y="0"/>
                  </a:lnTo>
                  <a:close/>
                </a:path>
                <a:path w="2795270" h="15240">
                  <a:moveTo>
                    <a:pt x="848855" y="0"/>
                  </a:moveTo>
                  <a:lnTo>
                    <a:pt x="833628" y="0"/>
                  </a:lnTo>
                  <a:lnTo>
                    <a:pt x="833628" y="15240"/>
                  </a:lnTo>
                  <a:lnTo>
                    <a:pt x="848855" y="15240"/>
                  </a:lnTo>
                  <a:lnTo>
                    <a:pt x="848855" y="0"/>
                  </a:lnTo>
                  <a:close/>
                </a:path>
                <a:path w="2795270" h="15240">
                  <a:moveTo>
                    <a:pt x="888479" y="0"/>
                  </a:moveTo>
                  <a:lnTo>
                    <a:pt x="873252" y="0"/>
                  </a:lnTo>
                  <a:lnTo>
                    <a:pt x="873252" y="15240"/>
                  </a:lnTo>
                  <a:lnTo>
                    <a:pt x="888479" y="15240"/>
                  </a:lnTo>
                  <a:lnTo>
                    <a:pt x="888479" y="0"/>
                  </a:lnTo>
                  <a:close/>
                </a:path>
                <a:path w="2795270" h="15240">
                  <a:moveTo>
                    <a:pt x="928116" y="0"/>
                  </a:moveTo>
                  <a:lnTo>
                    <a:pt x="912863" y="0"/>
                  </a:lnTo>
                  <a:lnTo>
                    <a:pt x="912863" y="15240"/>
                  </a:lnTo>
                  <a:lnTo>
                    <a:pt x="928116" y="15240"/>
                  </a:lnTo>
                  <a:lnTo>
                    <a:pt x="928116" y="0"/>
                  </a:lnTo>
                  <a:close/>
                </a:path>
                <a:path w="2795270" h="15240">
                  <a:moveTo>
                    <a:pt x="967740" y="0"/>
                  </a:moveTo>
                  <a:lnTo>
                    <a:pt x="952487" y="0"/>
                  </a:lnTo>
                  <a:lnTo>
                    <a:pt x="952487" y="15240"/>
                  </a:lnTo>
                  <a:lnTo>
                    <a:pt x="967740" y="15240"/>
                  </a:lnTo>
                  <a:lnTo>
                    <a:pt x="967740" y="0"/>
                  </a:lnTo>
                  <a:close/>
                </a:path>
                <a:path w="2795270" h="15240">
                  <a:moveTo>
                    <a:pt x="1007364" y="0"/>
                  </a:moveTo>
                  <a:lnTo>
                    <a:pt x="992124" y="0"/>
                  </a:lnTo>
                  <a:lnTo>
                    <a:pt x="992124" y="15240"/>
                  </a:lnTo>
                  <a:lnTo>
                    <a:pt x="1007364" y="15240"/>
                  </a:lnTo>
                  <a:lnTo>
                    <a:pt x="1007364" y="0"/>
                  </a:lnTo>
                  <a:close/>
                </a:path>
                <a:path w="2795270" h="15240">
                  <a:moveTo>
                    <a:pt x="1046988" y="0"/>
                  </a:moveTo>
                  <a:lnTo>
                    <a:pt x="1031748" y="0"/>
                  </a:lnTo>
                  <a:lnTo>
                    <a:pt x="1031748" y="15240"/>
                  </a:lnTo>
                  <a:lnTo>
                    <a:pt x="1046988" y="15240"/>
                  </a:lnTo>
                  <a:lnTo>
                    <a:pt x="1046988" y="0"/>
                  </a:lnTo>
                  <a:close/>
                </a:path>
                <a:path w="2795270" h="15240">
                  <a:moveTo>
                    <a:pt x="1086612" y="0"/>
                  </a:moveTo>
                  <a:lnTo>
                    <a:pt x="1071372" y="0"/>
                  </a:lnTo>
                  <a:lnTo>
                    <a:pt x="1071372" y="15240"/>
                  </a:lnTo>
                  <a:lnTo>
                    <a:pt x="1086612" y="15240"/>
                  </a:lnTo>
                  <a:lnTo>
                    <a:pt x="1086612" y="0"/>
                  </a:lnTo>
                  <a:close/>
                </a:path>
                <a:path w="2795270" h="15240">
                  <a:moveTo>
                    <a:pt x="1126236" y="0"/>
                  </a:moveTo>
                  <a:lnTo>
                    <a:pt x="1110996" y="0"/>
                  </a:lnTo>
                  <a:lnTo>
                    <a:pt x="1110996" y="15240"/>
                  </a:lnTo>
                  <a:lnTo>
                    <a:pt x="1126236" y="15240"/>
                  </a:lnTo>
                  <a:lnTo>
                    <a:pt x="1126236" y="0"/>
                  </a:lnTo>
                  <a:close/>
                </a:path>
                <a:path w="2795270" h="15240">
                  <a:moveTo>
                    <a:pt x="1165860" y="0"/>
                  </a:moveTo>
                  <a:lnTo>
                    <a:pt x="1150620" y="0"/>
                  </a:lnTo>
                  <a:lnTo>
                    <a:pt x="1150620" y="15240"/>
                  </a:lnTo>
                  <a:lnTo>
                    <a:pt x="1165860" y="15240"/>
                  </a:lnTo>
                  <a:lnTo>
                    <a:pt x="1165860" y="0"/>
                  </a:lnTo>
                  <a:close/>
                </a:path>
                <a:path w="2795270" h="15240">
                  <a:moveTo>
                    <a:pt x="1207008" y="0"/>
                  </a:moveTo>
                  <a:lnTo>
                    <a:pt x="1191755" y="0"/>
                  </a:lnTo>
                  <a:lnTo>
                    <a:pt x="1191755" y="15240"/>
                  </a:lnTo>
                  <a:lnTo>
                    <a:pt x="1207008" y="15240"/>
                  </a:lnTo>
                  <a:lnTo>
                    <a:pt x="1207008" y="0"/>
                  </a:lnTo>
                  <a:close/>
                </a:path>
                <a:path w="2795270" h="15240">
                  <a:moveTo>
                    <a:pt x="1246632" y="0"/>
                  </a:moveTo>
                  <a:lnTo>
                    <a:pt x="1231379" y="0"/>
                  </a:lnTo>
                  <a:lnTo>
                    <a:pt x="1231379" y="15240"/>
                  </a:lnTo>
                  <a:lnTo>
                    <a:pt x="1246632" y="15240"/>
                  </a:lnTo>
                  <a:lnTo>
                    <a:pt x="1246632" y="0"/>
                  </a:lnTo>
                  <a:close/>
                </a:path>
                <a:path w="2795270" h="15240">
                  <a:moveTo>
                    <a:pt x="1286256" y="0"/>
                  </a:moveTo>
                  <a:lnTo>
                    <a:pt x="1271016" y="0"/>
                  </a:lnTo>
                  <a:lnTo>
                    <a:pt x="1271016" y="15240"/>
                  </a:lnTo>
                  <a:lnTo>
                    <a:pt x="1286256" y="15240"/>
                  </a:lnTo>
                  <a:lnTo>
                    <a:pt x="1286256" y="0"/>
                  </a:lnTo>
                  <a:close/>
                </a:path>
                <a:path w="2795270" h="15240">
                  <a:moveTo>
                    <a:pt x="1325880" y="0"/>
                  </a:moveTo>
                  <a:lnTo>
                    <a:pt x="1310640" y="0"/>
                  </a:lnTo>
                  <a:lnTo>
                    <a:pt x="1310640" y="15240"/>
                  </a:lnTo>
                  <a:lnTo>
                    <a:pt x="1325880" y="15240"/>
                  </a:lnTo>
                  <a:lnTo>
                    <a:pt x="1325880" y="0"/>
                  </a:lnTo>
                  <a:close/>
                </a:path>
                <a:path w="2795270" h="15240">
                  <a:moveTo>
                    <a:pt x="1365504" y="0"/>
                  </a:moveTo>
                  <a:lnTo>
                    <a:pt x="1350264" y="0"/>
                  </a:lnTo>
                  <a:lnTo>
                    <a:pt x="1350264" y="15240"/>
                  </a:lnTo>
                  <a:lnTo>
                    <a:pt x="1365504" y="15240"/>
                  </a:lnTo>
                  <a:lnTo>
                    <a:pt x="1365504" y="0"/>
                  </a:lnTo>
                  <a:close/>
                </a:path>
                <a:path w="2795270" h="15240">
                  <a:moveTo>
                    <a:pt x="1405128" y="0"/>
                  </a:moveTo>
                  <a:lnTo>
                    <a:pt x="1389888" y="0"/>
                  </a:lnTo>
                  <a:lnTo>
                    <a:pt x="1389888" y="15240"/>
                  </a:lnTo>
                  <a:lnTo>
                    <a:pt x="1405128" y="15240"/>
                  </a:lnTo>
                  <a:lnTo>
                    <a:pt x="1405128" y="0"/>
                  </a:lnTo>
                  <a:close/>
                </a:path>
                <a:path w="2795270" h="15240">
                  <a:moveTo>
                    <a:pt x="1444752" y="0"/>
                  </a:moveTo>
                  <a:lnTo>
                    <a:pt x="1429512" y="0"/>
                  </a:lnTo>
                  <a:lnTo>
                    <a:pt x="1429512" y="15240"/>
                  </a:lnTo>
                  <a:lnTo>
                    <a:pt x="1444752" y="15240"/>
                  </a:lnTo>
                  <a:lnTo>
                    <a:pt x="1444752" y="0"/>
                  </a:lnTo>
                  <a:close/>
                </a:path>
                <a:path w="2795270" h="15240">
                  <a:moveTo>
                    <a:pt x="1484363" y="0"/>
                  </a:moveTo>
                  <a:lnTo>
                    <a:pt x="1469136" y="0"/>
                  </a:lnTo>
                  <a:lnTo>
                    <a:pt x="1469136" y="15240"/>
                  </a:lnTo>
                  <a:lnTo>
                    <a:pt x="1484363" y="15240"/>
                  </a:lnTo>
                  <a:lnTo>
                    <a:pt x="1484363" y="0"/>
                  </a:lnTo>
                  <a:close/>
                </a:path>
                <a:path w="2795270" h="15240">
                  <a:moveTo>
                    <a:pt x="1524000" y="0"/>
                  </a:moveTo>
                  <a:lnTo>
                    <a:pt x="1508760" y="0"/>
                  </a:lnTo>
                  <a:lnTo>
                    <a:pt x="1508760" y="15240"/>
                  </a:lnTo>
                  <a:lnTo>
                    <a:pt x="1524000" y="15240"/>
                  </a:lnTo>
                  <a:lnTo>
                    <a:pt x="1524000" y="0"/>
                  </a:lnTo>
                  <a:close/>
                </a:path>
                <a:path w="2795270" h="15240">
                  <a:moveTo>
                    <a:pt x="1563624" y="0"/>
                  </a:moveTo>
                  <a:lnTo>
                    <a:pt x="1548371" y="0"/>
                  </a:lnTo>
                  <a:lnTo>
                    <a:pt x="1548371" y="15240"/>
                  </a:lnTo>
                  <a:lnTo>
                    <a:pt x="1563624" y="15240"/>
                  </a:lnTo>
                  <a:lnTo>
                    <a:pt x="1563624" y="0"/>
                  </a:lnTo>
                  <a:close/>
                </a:path>
                <a:path w="2795270" h="15240">
                  <a:moveTo>
                    <a:pt x="1603248" y="0"/>
                  </a:moveTo>
                  <a:lnTo>
                    <a:pt x="1588008" y="0"/>
                  </a:lnTo>
                  <a:lnTo>
                    <a:pt x="1588008" y="15240"/>
                  </a:lnTo>
                  <a:lnTo>
                    <a:pt x="1603248" y="15240"/>
                  </a:lnTo>
                  <a:lnTo>
                    <a:pt x="1603248" y="0"/>
                  </a:lnTo>
                  <a:close/>
                </a:path>
                <a:path w="2795270" h="15240">
                  <a:moveTo>
                    <a:pt x="1642872" y="0"/>
                  </a:moveTo>
                  <a:lnTo>
                    <a:pt x="1627632" y="0"/>
                  </a:lnTo>
                  <a:lnTo>
                    <a:pt x="1627632" y="15240"/>
                  </a:lnTo>
                  <a:lnTo>
                    <a:pt x="1642872" y="15240"/>
                  </a:lnTo>
                  <a:lnTo>
                    <a:pt x="1642872" y="0"/>
                  </a:lnTo>
                  <a:close/>
                </a:path>
                <a:path w="2795270" h="15240">
                  <a:moveTo>
                    <a:pt x="1682496" y="0"/>
                  </a:moveTo>
                  <a:lnTo>
                    <a:pt x="1667256" y="0"/>
                  </a:lnTo>
                  <a:lnTo>
                    <a:pt x="1667256" y="15240"/>
                  </a:lnTo>
                  <a:lnTo>
                    <a:pt x="1682496" y="15240"/>
                  </a:lnTo>
                  <a:lnTo>
                    <a:pt x="1682496" y="0"/>
                  </a:lnTo>
                  <a:close/>
                </a:path>
                <a:path w="2795270" h="15240">
                  <a:moveTo>
                    <a:pt x="1722120" y="0"/>
                  </a:moveTo>
                  <a:lnTo>
                    <a:pt x="1706880" y="0"/>
                  </a:lnTo>
                  <a:lnTo>
                    <a:pt x="1706880" y="15240"/>
                  </a:lnTo>
                  <a:lnTo>
                    <a:pt x="1722120" y="15240"/>
                  </a:lnTo>
                  <a:lnTo>
                    <a:pt x="1722120" y="0"/>
                  </a:lnTo>
                  <a:close/>
                </a:path>
                <a:path w="2795270" h="15240">
                  <a:moveTo>
                    <a:pt x="1761744" y="0"/>
                  </a:moveTo>
                  <a:lnTo>
                    <a:pt x="1746504" y="0"/>
                  </a:lnTo>
                  <a:lnTo>
                    <a:pt x="1746504" y="15240"/>
                  </a:lnTo>
                  <a:lnTo>
                    <a:pt x="1761744" y="15240"/>
                  </a:lnTo>
                  <a:lnTo>
                    <a:pt x="1761744" y="0"/>
                  </a:lnTo>
                  <a:close/>
                </a:path>
                <a:path w="2795270" h="15240">
                  <a:moveTo>
                    <a:pt x="1801355" y="0"/>
                  </a:moveTo>
                  <a:lnTo>
                    <a:pt x="1786128" y="0"/>
                  </a:lnTo>
                  <a:lnTo>
                    <a:pt x="1786128" y="15240"/>
                  </a:lnTo>
                  <a:lnTo>
                    <a:pt x="1801355" y="15240"/>
                  </a:lnTo>
                  <a:lnTo>
                    <a:pt x="1801355" y="0"/>
                  </a:lnTo>
                  <a:close/>
                </a:path>
                <a:path w="2795270" h="15240">
                  <a:moveTo>
                    <a:pt x="1840992" y="0"/>
                  </a:moveTo>
                  <a:lnTo>
                    <a:pt x="1825752" y="0"/>
                  </a:lnTo>
                  <a:lnTo>
                    <a:pt x="1825752" y="15240"/>
                  </a:lnTo>
                  <a:lnTo>
                    <a:pt x="1840992" y="15240"/>
                  </a:lnTo>
                  <a:lnTo>
                    <a:pt x="1840992" y="0"/>
                  </a:lnTo>
                  <a:close/>
                </a:path>
                <a:path w="2795270" h="15240">
                  <a:moveTo>
                    <a:pt x="1880616" y="0"/>
                  </a:moveTo>
                  <a:lnTo>
                    <a:pt x="1865363" y="0"/>
                  </a:lnTo>
                  <a:lnTo>
                    <a:pt x="1865363" y="15240"/>
                  </a:lnTo>
                  <a:lnTo>
                    <a:pt x="1880616" y="15240"/>
                  </a:lnTo>
                  <a:lnTo>
                    <a:pt x="1880616" y="0"/>
                  </a:lnTo>
                  <a:close/>
                </a:path>
                <a:path w="2795270" h="15240">
                  <a:moveTo>
                    <a:pt x="1920240" y="0"/>
                  </a:moveTo>
                  <a:lnTo>
                    <a:pt x="1905000" y="0"/>
                  </a:lnTo>
                  <a:lnTo>
                    <a:pt x="1905000" y="15240"/>
                  </a:lnTo>
                  <a:lnTo>
                    <a:pt x="1920240" y="15240"/>
                  </a:lnTo>
                  <a:lnTo>
                    <a:pt x="1920240" y="0"/>
                  </a:lnTo>
                  <a:close/>
                </a:path>
                <a:path w="2795270" h="15240">
                  <a:moveTo>
                    <a:pt x="1959864" y="0"/>
                  </a:moveTo>
                  <a:lnTo>
                    <a:pt x="1944624" y="0"/>
                  </a:lnTo>
                  <a:lnTo>
                    <a:pt x="1944624" y="15240"/>
                  </a:lnTo>
                  <a:lnTo>
                    <a:pt x="1959864" y="15240"/>
                  </a:lnTo>
                  <a:lnTo>
                    <a:pt x="1959864" y="0"/>
                  </a:lnTo>
                  <a:close/>
                </a:path>
                <a:path w="2795270" h="15240">
                  <a:moveTo>
                    <a:pt x="1999488" y="0"/>
                  </a:moveTo>
                  <a:lnTo>
                    <a:pt x="1984248" y="0"/>
                  </a:lnTo>
                  <a:lnTo>
                    <a:pt x="1984248" y="15240"/>
                  </a:lnTo>
                  <a:lnTo>
                    <a:pt x="1999488" y="15240"/>
                  </a:lnTo>
                  <a:lnTo>
                    <a:pt x="1999488" y="0"/>
                  </a:lnTo>
                  <a:close/>
                </a:path>
                <a:path w="2795270" h="15240">
                  <a:moveTo>
                    <a:pt x="2039112" y="0"/>
                  </a:moveTo>
                  <a:lnTo>
                    <a:pt x="2023872" y="0"/>
                  </a:lnTo>
                  <a:lnTo>
                    <a:pt x="2023872" y="15240"/>
                  </a:lnTo>
                  <a:lnTo>
                    <a:pt x="2039112" y="15240"/>
                  </a:lnTo>
                  <a:lnTo>
                    <a:pt x="2039112" y="0"/>
                  </a:lnTo>
                  <a:close/>
                </a:path>
                <a:path w="2795270" h="15240">
                  <a:moveTo>
                    <a:pt x="2078736" y="0"/>
                  </a:moveTo>
                  <a:lnTo>
                    <a:pt x="2063496" y="0"/>
                  </a:lnTo>
                  <a:lnTo>
                    <a:pt x="2063496" y="15240"/>
                  </a:lnTo>
                  <a:lnTo>
                    <a:pt x="2078736" y="15240"/>
                  </a:lnTo>
                  <a:lnTo>
                    <a:pt x="2078736" y="0"/>
                  </a:lnTo>
                  <a:close/>
                </a:path>
                <a:path w="2795270" h="15240">
                  <a:moveTo>
                    <a:pt x="2119884" y="0"/>
                  </a:moveTo>
                  <a:lnTo>
                    <a:pt x="2103120" y="0"/>
                  </a:lnTo>
                  <a:lnTo>
                    <a:pt x="2103120" y="15240"/>
                  </a:lnTo>
                  <a:lnTo>
                    <a:pt x="2119884" y="15240"/>
                  </a:lnTo>
                  <a:lnTo>
                    <a:pt x="2119884" y="0"/>
                  </a:lnTo>
                  <a:close/>
                </a:path>
                <a:path w="2795270" h="15240">
                  <a:moveTo>
                    <a:pt x="2159508" y="0"/>
                  </a:moveTo>
                  <a:lnTo>
                    <a:pt x="2144255" y="0"/>
                  </a:lnTo>
                  <a:lnTo>
                    <a:pt x="2144255" y="15240"/>
                  </a:lnTo>
                  <a:lnTo>
                    <a:pt x="2159508" y="15240"/>
                  </a:lnTo>
                  <a:lnTo>
                    <a:pt x="2159508" y="0"/>
                  </a:lnTo>
                  <a:close/>
                </a:path>
                <a:path w="2795270" h="15240">
                  <a:moveTo>
                    <a:pt x="2199132" y="0"/>
                  </a:moveTo>
                  <a:lnTo>
                    <a:pt x="2183892" y="0"/>
                  </a:lnTo>
                  <a:lnTo>
                    <a:pt x="2183892" y="15240"/>
                  </a:lnTo>
                  <a:lnTo>
                    <a:pt x="2199132" y="15240"/>
                  </a:lnTo>
                  <a:lnTo>
                    <a:pt x="2199132" y="0"/>
                  </a:lnTo>
                  <a:close/>
                </a:path>
                <a:path w="2795270" h="15240">
                  <a:moveTo>
                    <a:pt x="2238756" y="0"/>
                  </a:moveTo>
                  <a:lnTo>
                    <a:pt x="2223516" y="0"/>
                  </a:lnTo>
                  <a:lnTo>
                    <a:pt x="2223516" y="15240"/>
                  </a:lnTo>
                  <a:lnTo>
                    <a:pt x="2238756" y="15240"/>
                  </a:lnTo>
                  <a:lnTo>
                    <a:pt x="2238756" y="0"/>
                  </a:lnTo>
                  <a:close/>
                </a:path>
                <a:path w="2795270" h="15240">
                  <a:moveTo>
                    <a:pt x="2278380" y="0"/>
                  </a:moveTo>
                  <a:lnTo>
                    <a:pt x="2263140" y="0"/>
                  </a:lnTo>
                  <a:lnTo>
                    <a:pt x="2263140" y="15240"/>
                  </a:lnTo>
                  <a:lnTo>
                    <a:pt x="2278380" y="15240"/>
                  </a:lnTo>
                  <a:lnTo>
                    <a:pt x="2278380" y="0"/>
                  </a:lnTo>
                  <a:close/>
                </a:path>
                <a:path w="2795270" h="15240">
                  <a:moveTo>
                    <a:pt x="2318004" y="0"/>
                  </a:moveTo>
                  <a:lnTo>
                    <a:pt x="2302764" y="0"/>
                  </a:lnTo>
                  <a:lnTo>
                    <a:pt x="2302764" y="15240"/>
                  </a:lnTo>
                  <a:lnTo>
                    <a:pt x="2318004" y="15240"/>
                  </a:lnTo>
                  <a:lnTo>
                    <a:pt x="2318004" y="0"/>
                  </a:lnTo>
                  <a:close/>
                </a:path>
                <a:path w="2795270" h="15240">
                  <a:moveTo>
                    <a:pt x="2357628" y="0"/>
                  </a:moveTo>
                  <a:lnTo>
                    <a:pt x="2342388" y="0"/>
                  </a:lnTo>
                  <a:lnTo>
                    <a:pt x="2342388" y="15240"/>
                  </a:lnTo>
                  <a:lnTo>
                    <a:pt x="2357628" y="15240"/>
                  </a:lnTo>
                  <a:lnTo>
                    <a:pt x="2357628" y="0"/>
                  </a:lnTo>
                  <a:close/>
                </a:path>
                <a:path w="2795270" h="15240">
                  <a:moveTo>
                    <a:pt x="2397252" y="0"/>
                  </a:moveTo>
                  <a:lnTo>
                    <a:pt x="2382012" y="0"/>
                  </a:lnTo>
                  <a:lnTo>
                    <a:pt x="2382012" y="15240"/>
                  </a:lnTo>
                  <a:lnTo>
                    <a:pt x="2397252" y="15240"/>
                  </a:lnTo>
                  <a:lnTo>
                    <a:pt x="2397252" y="0"/>
                  </a:lnTo>
                  <a:close/>
                </a:path>
                <a:path w="2795270" h="15240">
                  <a:moveTo>
                    <a:pt x="2436876" y="0"/>
                  </a:moveTo>
                  <a:lnTo>
                    <a:pt x="2421636" y="0"/>
                  </a:lnTo>
                  <a:lnTo>
                    <a:pt x="2421636" y="15240"/>
                  </a:lnTo>
                  <a:lnTo>
                    <a:pt x="2436876" y="15240"/>
                  </a:lnTo>
                  <a:lnTo>
                    <a:pt x="2436876" y="0"/>
                  </a:lnTo>
                  <a:close/>
                </a:path>
                <a:path w="2795270" h="15240">
                  <a:moveTo>
                    <a:pt x="2476500" y="0"/>
                  </a:moveTo>
                  <a:lnTo>
                    <a:pt x="2461260" y="0"/>
                  </a:lnTo>
                  <a:lnTo>
                    <a:pt x="2461260" y="15240"/>
                  </a:lnTo>
                  <a:lnTo>
                    <a:pt x="2476500" y="15240"/>
                  </a:lnTo>
                  <a:lnTo>
                    <a:pt x="2476500" y="0"/>
                  </a:lnTo>
                  <a:close/>
                </a:path>
                <a:path w="2795270" h="15240">
                  <a:moveTo>
                    <a:pt x="2516124" y="0"/>
                  </a:moveTo>
                  <a:lnTo>
                    <a:pt x="2500884" y="0"/>
                  </a:lnTo>
                  <a:lnTo>
                    <a:pt x="2500884" y="15240"/>
                  </a:lnTo>
                  <a:lnTo>
                    <a:pt x="2516124" y="15240"/>
                  </a:lnTo>
                  <a:lnTo>
                    <a:pt x="2516124" y="0"/>
                  </a:lnTo>
                  <a:close/>
                </a:path>
                <a:path w="2795270" h="15240">
                  <a:moveTo>
                    <a:pt x="2557272" y="0"/>
                  </a:moveTo>
                  <a:lnTo>
                    <a:pt x="2542032" y="0"/>
                  </a:lnTo>
                  <a:lnTo>
                    <a:pt x="2542032" y="15240"/>
                  </a:lnTo>
                  <a:lnTo>
                    <a:pt x="2557272" y="15240"/>
                  </a:lnTo>
                  <a:lnTo>
                    <a:pt x="2557272" y="0"/>
                  </a:lnTo>
                  <a:close/>
                </a:path>
                <a:path w="2795270" h="15240">
                  <a:moveTo>
                    <a:pt x="2596896" y="0"/>
                  </a:moveTo>
                  <a:lnTo>
                    <a:pt x="2581656" y="0"/>
                  </a:lnTo>
                  <a:lnTo>
                    <a:pt x="2581656" y="15240"/>
                  </a:lnTo>
                  <a:lnTo>
                    <a:pt x="2596896" y="15240"/>
                  </a:lnTo>
                  <a:lnTo>
                    <a:pt x="2596896" y="0"/>
                  </a:lnTo>
                  <a:close/>
                </a:path>
                <a:path w="2795270" h="15240">
                  <a:moveTo>
                    <a:pt x="2636520" y="0"/>
                  </a:moveTo>
                  <a:lnTo>
                    <a:pt x="2621280" y="0"/>
                  </a:lnTo>
                  <a:lnTo>
                    <a:pt x="2621280" y="15240"/>
                  </a:lnTo>
                  <a:lnTo>
                    <a:pt x="2636520" y="15240"/>
                  </a:lnTo>
                  <a:lnTo>
                    <a:pt x="2636520" y="0"/>
                  </a:lnTo>
                  <a:close/>
                </a:path>
                <a:path w="2795270" h="15240">
                  <a:moveTo>
                    <a:pt x="2676144" y="0"/>
                  </a:moveTo>
                  <a:lnTo>
                    <a:pt x="2660904" y="0"/>
                  </a:lnTo>
                  <a:lnTo>
                    <a:pt x="2660904" y="15240"/>
                  </a:lnTo>
                  <a:lnTo>
                    <a:pt x="2676144" y="15240"/>
                  </a:lnTo>
                  <a:lnTo>
                    <a:pt x="2676144" y="0"/>
                  </a:lnTo>
                  <a:close/>
                </a:path>
                <a:path w="2795270" h="15240">
                  <a:moveTo>
                    <a:pt x="2715768" y="0"/>
                  </a:moveTo>
                  <a:lnTo>
                    <a:pt x="2700528" y="0"/>
                  </a:lnTo>
                  <a:lnTo>
                    <a:pt x="2700528" y="15240"/>
                  </a:lnTo>
                  <a:lnTo>
                    <a:pt x="2715768" y="15240"/>
                  </a:lnTo>
                  <a:lnTo>
                    <a:pt x="2715768" y="0"/>
                  </a:lnTo>
                  <a:close/>
                </a:path>
                <a:path w="2795270" h="15240">
                  <a:moveTo>
                    <a:pt x="2755392" y="0"/>
                  </a:moveTo>
                  <a:lnTo>
                    <a:pt x="2740139" y="0"/>
                  </a:lnTo>
                  <a:lnTo>
                    <a:pt x="2740139" y="15240"/>
                  </a:lnTo>
                  <a:lnTo>
                    <a:pt x="2755392" y="15240"/>
                  </a:lnTo>
                  <a:lnTo>
                    <a:pt x="2755392" y="0"/>
                  </a:lnTo>
                  <a:close/>
                </a:path>
                <a:path w="2795270" h="15240">
                  <a:moveTo>
                    <a:pt x="2795016" y="0"/>
                  </a:moveTo>
                  <a:lnTo>
                    <a:pt x="2779776" y="0"/>
                  </a:lnTo>
                  <a:lnTo>
                    <a:pt x="2779776" y="15240"/>
                  </a:lnTo>
                  <a:lnTo>
                    <a:pt x="2795016" y="15240"/>
                  </a:lnTo>
                  <a:lnTo>
                    <a:pt x="2795016" y="0"/>
                  </a:lnTo>
                  <a:close/>
                </a:path>
              </a:pathLst>
            </a:custGeom>
            <a:solidFill>
              <a:srgbClr val="000000"/>
            </a:solidFill>
          </p:spPr>
          <p:txBody>
            <a:bodyPr wrap="square" lIns="0" tIns="0" rIns="0" bIns="0" rtlCol="0"/>
            <a:lstStyle/>
            <a:p>
              <a:endParaRPr/>
            </a:p>
          </p:txBody>
        </p:sp>
        <p:sp>
          <p:nvSpPr>
            <p:cNvPr id="221" name="object 221"/>
            <p:cNvSpPr/>
            <p:nvPr/>
          </p:nvSpPr>
          <p:spPr>
            <a:xfrm>
              <a:off x="4934712" y="8190649"/>
              <a:ext cx="1713230" cy="101600"/>
            </a:xfrm>
            <a:custGeom>
              <a:avLst/>
              <a:gdLst/>
              <a:ahLst/>
              <a:cxnLst/>
              <a:rect l="l" t="t" r="r" b="b"/>
              <a:pathLst>
                <a:path w="1713229" h="101600">
                  <a:moveTo>
                    <a:pt x="15240" y="86207"/>
                  </a:moveTo>
                  <a:lnTo>
                    <a:pt x="0" y="86207"/>
                  </a:lnTo>
                  <a:lnTo>
                    <a:pt x="0" y="101447"/>
                  </a:lnTo>
                  <a:lnTo>
                    <a:pt x="15240" y="101447"/>
                  </a:lnTo>
                  <a:lnTo>
                    <a:pt x="15240" y="86207"/>
                  </a:lnTo>
                  <a:close/>
                </a:path>
                <a:path w="1713229" h="101600">
                  <a:moveTo>
                    <a:pt x="54864" y="86207"/>
                  </a:moveTo>
                  <a:lnTo>
                    <a:pt x="39624" y="86207"/>
                  </a:lnTo>
                  <a:lnTo>
                    <a:pt x="39624" y="101447"/>
                  </a:lnTo>
                  <a:lnTo>
                    <a:pt x="54864" y="101447"/>
                  </a:lnTo>
                  <a:lnTo>
                    <a:pt x="54864" y="86207"/>
                  </a:lnTo>
                  <a:close/>
                </a:path>
                <a:path w="1713229" h="101600">
                  <a:moveTo>
                    <a:pt x="94488" y="86207"/>
                  </a:moveTo>
                  <a:lnTo>
                    <a:pt x="79248" y="86207"/>
                  </a:lnTo>
                  <a:lnTo>
                    <a:pt x="79248" y="101447"/>
                  </a:lnTo>
                  <a:lnTo>
                    <a:pt x="94488" y="101447"/>
                  </a:lnTo>
                  <a:lnTo>
                    <a:pt x="94488" y="86207"/>
                  </a:lnTo>
                  <a:close/>
                </a:path>
                <a:path w="1713229" h="101600">
                  <a:moveTo>
                    <a:pt x="134099" y="86207"/>
                  </a:moveTo>
                  <a:lnTo>
                    <a:pt x="118872" y="86207"/>
                  </a:lnTo>
                  <a:lnTo>
                    <a:pt x="118872" y="101447"/>
                  </a:lnTo>
                  <a:lnTo>
                    <a:pt x="134099" y="101447"/>
                  </a:lnTo>
                  <a:lnTo>
                    <a:pt x="134099" y="86207"/>
                  </a:lnTo>
                  <a:close/>
                </a:path>
                <a:path w="1713229" h="101600">
                  <a:moveTo>
                    <a:pt x="173736" y="86207"/>
                  </a:moveTo>
                  <a:lnTo>
                    <a:pt x="158483" y="86207"/>
                  </a:lnTo>
                  <a:lnTo>
                    <a:pt x="158483" y="101447"/>
                  </a:lnTo>
                  <a:lnTo>
                    <a:pt x="173736" y="101447"/>
                  </a:lnTo>
                  <a:lnTo>
                    <a:pt x="173736" y="86207"/>
                  </a:lnTo>
                  <a:close/>
                </a:path>
                <a:path w="1713229" h="101600">
                  <a:moveTo>
                    <a:pt x="213347" y="86207"/>
                  </a:moveTo>
                  <a:lnTo>
                    <a:pt x="198120" y="86207"/>
                  </a:lnTo>
                  <a:lnTo>
                    <a:pt x="198120" y="101447"/>
                  </a:lnTo>
                  <a:lnTo>
                    <a:pt x="213347" y="101447"/>
                  </a:lnTo>
                  <a:lnTo>
                    <a:pt x="213347" y="86207"/>
                  </a:lnTo>
                  <a:close/>
                </a:path>
                <a:path w="1713229" h="101600">
                  <a:moveTo>
                    <a:pt x="252984" y="86207"/>
                  </a:moveTo>
                  <a:lnTo>
                    <a:pt x="237731" y="86207"/>
                  </a:lnTo>
                  <a:lnTo>
                    <a:pt x="237731" y="101447"/>
                  </a:lnTo>
                  <a:lnTo>
                    <a:pt x="252984" y="101447"/>
                  </a:lnTo>
                  <a:lnTo>
                    <a:pt x="252984" y="86207"/>
                  </a:lnTo>
                  <a:close/>
                </a:path>
                <a:path w="1713229" h="101600">
                  <a:moveTo>
                    <a:pt x="294132" y="86207"/>
                  </a:moveTo>
                  <a:lnTo>
                    <a:pt x="278892" y="86207"/>
                  </a:lnTo>
                  <a:lnTo>
                    <a:pt x="278892" y="101447"/>
                  </a:lnTo>
                  <a:lnTo>
                    <a:pt x="294132" y="101447"/>
                  </a:lnTo>
                  <a:lnTo>
                    <a:pt x="294132" y="86207"/>
                  </a:lnTo>
                  <a:close/>
                </a:path>
                <a:path w="1713229" h="101600">
                  <a:moveTo>
                    <a:pt x="333756" y="86207"/>
                  </a:moveTo>
                  <a:lnTo>
                    <a:pt x="318516" y="86207"/>
                  </a:lnTo>
                  <a:lnTo>
                    <a:pt x="318516" y="101447"/>
                  </a:lnTo>
                  <a:lnTo>
                    <a:pt x="333756" y="101447"/>
                  </a:lnTo>
                  <a:lnTo>
                    <a:pt x="333756" y="86207"/>
                  </a:lnTo>
                  <a:close/>
                </a:path>
                <a:path w="1713229" h="101600">
                  <a:moveTo>
                    <a:pt x="373380" y="86207"/>
                  </a:moveTo>
                  <a:lnTo>
                    <a:pt x="358140" y="86207"/>
                  </a:lnTo>
                  <a:lnTo>
                    <a:pt x="358140" y="101447"/>
                  </a:lnTo>
                  <a:lnTo>
                    <a:pt x="373380" y="101447"/>
                  </a:lnTo>
                  <a:lnTo>
                    <a:pt x="373380" y="86207"/>
                  </a:lnTo>
                  <a:close/>
                </a:path>
                <a:path w="1713229" h="101600">
                  <a:moveTo>
                    <a:pt x="413004" y="86207"/>
                  </a:moveTo>
                  <a:lnTo>
                    <a:pt x="397764" y="86207"/>
                  </a:lnTo>
                  <a:lnTo>
                    <a:pt x="397764" y="101447"/>
                  </a:lnTo>
                  <a:lnTo>
                    <a:pt x="413004" y="101447"/>
                  </a:lnTo>
                  <a:lnTo>
                    <a:pt x="413004" y="86207"/>
                  </a:lnTo>
                  <a:close/>
                </a:path>
                <a:path w="1713229" h="101600">
                  <a:moveTo>
                    <a:pt x="452615" y="86207"/>
                  </a:moveTo>
                  <a:lnTo>
                    <a:pt x="437388" y="86207"/>
                  </a:lnTo>
                  <a:lnTo>
                    <a:pt x="437388" y="101447"/>
                  </a:lnTo>
                  <a:lnTo>
                    <a:pt x="452615" y="101447"/>
                  </a:lnTo>
                  <a:lnTo>
                    <a:pt x="452615" y="86207"/>
                  </a:lnTo>
                  <a:close/>
                </a:path>
                <a:path w="1713229" h="101600">
                  <a:moveTo>
                    <a:pt x="492252" y="86207"/>
                  </a:moveTo>
                  <a:lnTo>
                    <a:pt x="476999" y="86207"/>
                  </a:lnTo>
                  <a:lnTo>
                    <a:pt x="476999" y="101447"/>
                  </a:lnTo>
                  <a:lnTo>
                    <a:pt x="492252" y="101447"/>
                  </a:lnTo>
                  <a:lnTo>
                    <a:pt x="492252" y="86207"/>
                  </a:lnTo>
                  <a:close/>
                </a:path>
                <a:path w="1713229" h="101600">
                  <a:moveTo>
                    <a:pt x="531876" y="86207"/>
                  </a:moveTo>
                  <a:lnTo>
                    <a:pt x="516636" y="86207"/>
                  </a:lnTo>
                  <a:lnTo>
                    <a:pt x="516636" y="101447"/>
                  </a:lnTo>
                  <a:lnTo>
                    <a:pt x="531876" y="101447"/>
                  </a:lnTo>
                  <a:lnTo>
                    <a:pt x="531876" y="86207"/>
                  </a:lnTo>
                  <a:close/>
                </a:path>
                <a:path w="1713229" h="101600">
                  <a:moveTo>
                    <a:pt x="571500" y="86207"/>
                  </a:moveTo>
                  <a:lnTo>
                    <a:pt x="556247" y="86207"/>
                  </a:lnTo>
                  <a:lnTo>
                    <a:pt x="556247" y="101447"/>
                  </a:lnTo>
                  <a:lnTo>
                    <a:pt x="571500" y="101447"/>
                  </a:lnTo>
                  <a:lnTo>
                    <a:pt x="571500" y="86207"/>
                  </a:lnTo>
                  <a:close/>
                </a:path>
                <a:path w="1713229" h="101600">
                  <a:moveTo>
                    <a:pt x="611124" y="86207"/>
                  </a:moveTo>
                  <a:lnTo>
                    <a:pt x="595884" y="86207"/>
                  </a:lnTo>
                  <a:lnTo>
                    <a:pt x="595884" y="101447"/>
                  </a:lnTo>
                  <a:lnTo>
                    <a:pt x="611124" y="101447"/>
                  </a:lnTo>
                  <a:lnTo>
                    <a:pt x="611124" y="86207"/>
                  </a:lnTo>
                  <a:close/>
                </a:path>
                <a:path w="1713229" h="101600">
                  <a:moveTo>
                    <a:pt x="650748" y="86207"/>
                  </a:moveTo>
                  <a:lnTo>
                    <a:pt x="635508" y="86207"/>
                  </a:lnTo>
                  <a:lnTo>
                    <a:pt x="635508" y="101447"/>
                  </a:lnTo>
                  <a:lnTo>
                    <a:pt x="650748" y="101447"/>
                  </a:lnTo>
                  <a:lnTo>
                    <a:pt x="650748" y="86207"/>
                  </a:lnTo>
                  <a:close/>
                </a:path>
                <a:path w="1713229" h="101600">
                  <a:moveTo>
                    <a:pt x="690372" y="86207"/>
                  </a:moveTo>
                  <a:lnTo>
                    <a:pt x="675132" y="86207"/>
                  </a:lnTo>
                  <a:lnTo>
                    <a:pt x="675132" y="101447"/>
                  </a:lnTo>
                  <a:lnTo>
                    <a:pt x="690372" y="101447"/>
                  </a:lnTo>
                  <a:lnTo>
                    <a:pt x="690372" y="86207"/>
                  </a:lnTo>
                  <a:close/>
                </a:path>
                <a:path w="1713229" h="101600">
                  <a:moveTo>
                    <a:pt x="729983" y="86207"/>
                  </a:moveTo>
                  <a:lnTo>
                    <a:pt x="714756" y="86207"/>
                  </a:lnTo>
                  <a:lnTo>
                    <a:pt x="714756" y="101447"/>
                  </a:lnTo>
                  <a:lnTo>
                    <a:pt x="729983" y="101447"/>
                  </a:lnTo>
                  <a:lnTo>
                    <a:pt x="729983" y="86207"/>
                  </a:lnTo>
                  <a:close/>
                </a:path>
                <a:path w="1713229" h="101600">
                  <a:moveTo>
                    <a:pt x="769620" y="86207"/>
                  </a:moveTo>
                  <a:lnTo>
                    <a:pt x="754380" y="86207"/>
                  </a:lnTo>
                  <a:lnTo>
                    <a:pt x="754380" y="101447"/>
                  </a:lnTo>
                  <a:lnTo>
                    <a:pt x="769620" y="101447"/>
                  </a:lnTo>
                  <a:lnTo>
                    <a:pt x="769620" y="86207"/>
                  </a:lnTo>
                  <a:close/>
                </a:path>
                <a:path w="1713229" h="101600">
                  <a:moveTo>
                    <a:pt x="809231" y="86207"/>
                  </a:moveTo>
                  <a:lnTo>
                    <a:pt x="794004" y="86207"/>
                  </a:lnTo>
                  <a:lnTo>
                    <a:pt x="794004" y="101447"/>
                  </a:lnTo>
                  <a:lnTo>
                    <a:pt x="809231" y="101447"/>
                  </a:lnTo>
                  <a:lnTo>
                    <a:pt x="809231" y="86207"/>
                  </a:lnTo>
                  <a:close/>
                </a:path>
                <a:path w="1713229" h="101600">
                  <a:moveTo>
                    <a:pt x="848868" y="86207"/>
                  </a:moveTo>
                  <a:lnTo>
                    <a:pt x="833615" y="86207"/>
                  </a:lnTo>
                  <a:lnTo>
                    <a:pt x="833615" y="101447"/>
                  </a:lnTo>
                  <a:lnTo>
                    <a:pt x="848868" y="101447"/>
                  </a:lnTo>
                  <a:lnTo>
                    <a:pt x="848868" y="86207"/>
                  </a:lnTo>
                  <a:close/>
                </a:path>
                <a:path w="1713229" h="101600">
                  <a:moveTo>
                    <a:pt x="888492" y="86207"/>
                  </a:moveTo>
                  <a:lnTo>
                    <a:pt x="873252" y="86207"/>
                  </a:lnTo>
                  <a:lnTo>
                    <a:pt x="873252" y="101447"/>
                  </a:lnTo>
                  <a:lnTo>
                    <a:pt x="888492" y="101447"/>
                  </a:lnTo>
                  <a:lnTo>
                    <a:pt x="888492" y="86207"/>
                  </a:lnTo>
                  <a:close/>
                </a:path>
                <a:path w="1713229" h="101600">
                  <a:moveTo>
                    <a:pt x="928116" y="86207"/>
                  </a:moveTo>
                  <a:lnTo>
                    <a:pt x="912876" y="86207"/>
                  </a:lnTo>
                  <a:lnTo>
                    <a:pt x="912876" y="101447"/>
                  </a:lnTo>
                  <a:lnTo>
                    <a:pt x="928116" y="101447"/>
                  </a:lnTo>
                  <a:lnTo>
                    <a:pt x="928116" y="86207"/>
                  </a:lnTo>
                  <a:close/>
                </a:path>
                <a:path w="1713229" h="101600">
                  <a:moveTo>
                    <a:pt x="967740" y="86207"/>
                  </a:moveTo>
                  <a:lnTo>
                    <a:pt x="952500" y="86207"/>
                  </a:lnTo>
                  <a:lnTo>
                    <a:pt x="952500" y="101447"/>
                  </a:lnTo>
                  <a:lnTo>
                    <a:pt x="967740" y="101447"/>
                  </a:lnTo>
                  <a:lnTo>
                    <a:pt x="967740" y="86207"/>
                  </a:lnTo>
                  <a:close/>
                </a:path>
                <a:path w="1713229" h="101600">
                  <a:moveTo>
                    <a:pt x="1007364" y="86207"/>
                  </a:moveTo>
                  <a:lnTo>
                    <a:pt x="992124" y="86207"/>
                  </a:lnTo>
                  <a:lnTo>
                    <a:pt x="992124" y="101447"/>
                  </a:lnTo>
                  <a:lnTo>
                    <a:pt x="1007364" y="101447"/>
                  </a:lnTo>
                  <a:lnTo>
                    <a:pt x="1007364" y="86207"/>
                  </a:lnTo>
                  <a:close/>
                </a:path>
                <a:path w="1713229" h="101600">
                  <a:moveTo>
                    <a:pt x="1046988" y="86207"/>
                  </a:moveTo>
                  <a:lnTo>
                    <a:pt x="1031748" y="86207"/>
                  </a:lnTo>
                  <a:lnTo>
                    <a:pt x="1031748" y="101447"/>
                  </a:lnTo>
                  <a:lnTo>
                    <a:pt x="1046988" y="101447"/>
                  </a:lnTo>
                  <a:lnTo>
                    <a:pt x="1046988" y="86207"/>
                  </a:lnTo>
                  <a:close/>
                </a:path>
                <a:path w="1713229" h="101600">
                  <a:moveTo>
                    <a:pt x="1086599" y="86207"/>
                  </a:moveTo>
                  <a:lnTo>
                    <a:pt x="1071372" y="86207"/>
                  </a:lnTo>
                  <a:lnTo>
                    <a:pt x="1071372" y="101447"/>
                  </a:lnTo>
                  <a:lnTo>
                    <a:pt x="1086599" y="101447"/>
                  </a:lnTo>
                  <a:lnTo>
                    <a:pt x="1086599" y="86207"/>
                  </a:lnTo>
                  <a:close/>
                </a:path>
                <a:path w="1713229" h="101600">
                  <a:moveTo>
                    <a:pt x="1126236" y="86207"/>
                  </a:moveTo>
                  <a:lnTo>
                    <a:pt x="1110983" y="86207"/>
                  </a:lnTo>
                  <a:lnTo>
                    <a:pt x="1110983" y="101447"/>
                  </a:lnTo>
                  <a:lnTo>
                    <a:pt x="1126236" y="101447"/>
                  </a:lnTo>
                  <a:lnTo>
                    <a:pt x="1126236" y="86207"/>
                  </a:lnTo>
                  <a:close/>
                </a:path>
                <a:path w="1713229" h="101600">
                  <a:moveTo>
                    <a:pt x="1165847" y="86207"/>
                  </a:moveTo>
                  <a:lnTo>
                    <a:pt x="1150620" y="86207"/>
                  </a:lnTo>
                  <a:lnTo>
                    <a:pt x="1150620" y="101447"/>
                  </a:lnTo>
                  <a:lnTo>
                    <a:pt x="1165847" y="101447"/>
                  </a:lnTo>
                  <a:lnTo>
                    <a:pt x="1165847" y="86207"/>
                  </a:lnTo>
                  <a:close/>
                </a:path>
                <a:path w="1713229" h="101600">
                  <a:moveTo>
                    <a:pt x="1205484" y="86207"/>
                  </a:moveTo>
                  <a:lnTo>
                    <a:pt x="1190231" y="86207"/>
                  </a:lnTo>
                  <a:lnTo>
                    <a:pt x="1190231" y="101447"/>
                  </a:lnTo>
                  <a:lnTo>
                    <a:pt x="1205484" y="101447"/>
                  </a:lnTo>
                  <a:lnTo>
                    <a:pt x="1205484" y="86207"/>
                  </a:lnTo>
                  <a:close/>
                </a:path>
                <a:path w="1713229" h="101600">
                  <a:moveTo>
                    <a:pt x="1246632" y="86207"/>
                  </a:moveTo>
                  <a:lnTo>
                    <a:pt x="1231392" y="86207"/>
                  </a:lnTo>
                  <a:lnTo>
                    <a:pt x="1231392" y="101447"/>
                  </a:lnTo>
                  <a:lnTo>
                    <a:pt x="1246632" y="101447"/>
                  </a:lnTo>
                  <a:lnTo>
                    <a:pt x="1246632" y="86207"/>
                  </a:lnTo>
                  <a:close/>
                </a:path>
                <a:path w="1713229" h="101600">
                  <a:moveTo>
                    <a:pt x="1286256" y="86207"/>
                  </a:moveTo>
                  <a:lnTo>
                    <a:pt x="1271016" y="86207"/>
                  </a:lnTo>
                  <a:lnTo>
                    <a:pt x="1271016" y="101447"/>
                  </a:lnTo>
                  <a:lnTo>
                    <a:pt x="1286256" y="101447"/>
                  </a:lnTo>
                  <a:lnTo>
                    <a:pt x="1286256" y="86207"/>
                  </a:lnTo>
                  <a:close/>
                </a:path>
                <a:path w="1713229" h="101600">
                  <a:moveTo>
                    <a:pt x="1325880" y="86207"/>
                  </a:moveTo>
                  <a:lnTo>
                    <a:pt x="1310640" y="86207"/>
                  </a:lnTo>
                  <a:lnTo>
                    <a:pt x="1310640" y="101447"/>
                  </a:lnTo>
                  <a:lnTo>
                    <a:pt x="1325880" y="101447"/>
                  </a:lnTo>
                  <a:lnTo>
                    <a:pt x="1325880" y="86207"/>
                  </a:lnTo>
                  <a:close/>
                </a:path>
                <a:path w="1713229" h="101600">
                  <a:moveTo>
                    <a:pt x="1365504" y="86207"/>
                  </a:moveTo>
                  <a:lnTo>
                    <a:pt x="1350264" y="86207"/>
                  </a:lnTo>
                  <a:lnTo>
                    <a:pt x="1350264" y="101447"/>
                  </a:lnTo>
                  <a:lnTo>
                    <a:pt x="1365504" y="101447"/>
                  </a:lnTo>
                  <a:lnTo>
                    <a:pt x="1365504" y="86207"/>
                  </a:lnTo>
                  <a:close/>
                </a:path>
                <a:path w="1713229" h="101600">
                  <a:moveTo>
                    <a:pt x="1405115" y="86207"/>
                  </a:moveTo>
                  <a:lnTo>
                    <a:pt x="1389888" y="86207"/>
                  </a:lnTo>
                  <a:lnTo>
                    <a:pt x="1389888" y="101447"/>
                  </a:lnTo>
                  <a:lnTo>
                    <a:pt x="1405115" y="101447"/>
                  </a:lnTo>
                  <a:lnTo>
                    <a:pt x="1405115" y="86207"/>
                  </a:lnTo>
                  <a:close/>
                </a:path>
                <a:path w="1713229" h="101600">
                  <a:moveTo>
                    <a:pt x="1444752" y="86207"/>
                  </a:moveTo>
                  <a:lnTo>
                    <a:pt x="1429499" y="86207"/>
                  </a:lnTo>
                  <a:lnTo>
                    <a:pt x="1429499" y="101447"/>
                  </a:lnTo>
                  <a:lnTo>
                    <a:pt x="1444752" y="101447"/>
                  </a:lnTo>
                  <a:lnTo>
                    <a:pt x="1444752" y="86207"/>
                  </a:lnTo>
                  <a:close/>
                </a:path>
                <a:path w="1713229" h="101600">
                  <a:moveTo>
                    <a:pt x="1484376" y="86207"/>
                  </a:moveTo>
                  <a:lnTo>
                    <a:pt x="1469136" y="86207"/>
                  </a:lnTo>
                  <a:lnTo>
                    <a:pt x="1469136" y="101447"/>
                  </a:lnTo>
                  <a:lnTo>
                    <a:pt x="1484376" y="101447"/>
                  </a:lnTo>
                  <a:lnTo>
                    <a:pt x="1484376" y="86207"/>
                  </a:lnTo>
                  <a:close/>
                </a:path>
                <a:path w="1713229" h="101600">
                  <a:moveTo>
                    <a:pt x="1524000" y="86207"/>
                  </a:moveTo>
                  <a:lnTo>
                    <a:pt x="1508760" y="86207"/>
                  </a:lnTo>
                  <a:lnTo>
                    <a:pt x="1508760" y="101447"/>
                  </a:lnTo>
                  <a:lnTo>
                    <a:pt x="1524000" y="101447"/>
                  </a:lnTo>
                  <a:lnTo>
                    <a:pt x="1524000" y="86207"/>
                  </a:lnTo>
                  <a:close/>
                </a:path>
                <a:path w="1713229" h="101600">
                  <a:moveTo>
                    <a:pt x="1563624" y="86207"/>
                  </a:moveTo>
                  <a:lnTo>
                    <a:pt x="1548384" y="86207"/>
                  </a:lnTo>
                  <a:lnTo>
                    <a:pt x="1548384" y="101447"/>
                  </a:lnTo>
                  <a:lnTo>
                    <a:pt x="1563624" y="101447"/>
                  </a:lnTo>
                  <a:lnTo>
                    <a:pt x="1563624" y="86207"/>
                  </a:lnTo>
                  <a:close/>
                </a:path>
                <a:path w="1713229" h="101600">
                  <a:moveTo>
                    <a:pt x="1603248" y="86207"/>
                  </a:moveTo>
                  <a:lnTo>
                    <a:pt x="1588008" y="86207"/>
                  </a:lnTo>
                  <a:lnTo>
                    <a:pt x="1588008" y="101447"/>
                  </a:lnTo>
                  <a:lnTo>
                    <a:pt x="1603248" y="101447"/>
                  </a:lnTo>
                  <a:lnTo>
                    <a:pt x="1603248" y="86207"/>
                  </a:lnTo>
                  <a:close/>
                </a:path>
                <a:path w="1713229" h="101600">
                  <a:moveTo>
                    <a:pt x="1642872" y="86207"/>
                  </a:moveTo>
                  <a:lnTo>
                    <a:pt x="1627632" y="86207"/>
                  </a:lnTo>
                  <a:lnTo>
                    <a:pt x="1627632" y="101447"/>
                  </a:lnTo>
                  <a:lnTo>
                    <a:pt x="1642872" y="101447"/>
                  </a:lnTo>
                  <a:lnTo>
                    <a:pt x="1642872" y="86207"/>
                  </a:lnTo>
                  <a:close/>
                </a:path>
                <a:path w="1713229" h="101600">
                  <a:moveTo>
                    <a:pt x="1712963" y="0"/>
                  </a:moveTo>
                  <a:lnTo>
                    <a:pt x="1705343" y="0"/>
                  </a:lnTo>
                  <a:lnTo>
                    <a:pt x="1699247" y="9144"/>
                  </a:lnTo>
                  <a:lnTo>
                    <a:pt x="1694675" y="13716"/>
                  </a:lnTo>
                  <a:lnTo>
                    <a:pt x="1688579" y="18288"/>
                  </a:lnTo>
                  <a:lnTo>
                    <a:pt x="1676298" y="24384"/>
                  </a:lnTo>
                  <a:lnTo>
                    <a:pt x="1676298" y="36664"/>
                  </a:lnTo>
                  <a:lnTo>
                    <a:pt x="1679346" y="35140"/>
                  </a:lnTo>
                  <a:lnTo>
                    <a:pt x="1684007" y="33528"/>
                  </a:lnTo>
                  <a:lnTo>
                    <a:pt x="1688579" y="30480"/>
                  </a:lnTo>
                  <a:lnTo>
                    <a:pt x="1694675" y="27432"/>
                  </a:lnTo>
                  <a:lnTo>
                    <a:pt x="1700771" y="21336"/>
                  </a:lnTo>
                  <a:lnTo>
                    <a:pt x="1700771" y="100672"/>
                  </a:lnTo>
                  <a:lnTo>
                    <a:pt x="1712963" y="100672"/>
                  </a:lnTo>
                  <a:lnTo>
                    <a:pt x="1712963" y="0"/>
                  </a:lnTo>
                  <a:close/>
                </a:path>
              </a:pathLst>
            </a:custGeom>
            <a:solidFill>
              <a:srgbClr val="000000"/>
            </a:solidFill>
          </p:spPr>
          <p:txBody>
            <a:bodyPr wrap="square" lIns="0" tIns="0" rIns="0" bIns="0" rtlCol="0"/>
            <a:lstStyle/>
            <a:p>
              <a:endParaRPr/>
            </a:p>
          </p:txBody>
        </p:sp>
        <p:pic>
          <p:nvPicPr>
            <p:cNvPr id="222" name="object 222"/>
            <p:cNvPicPr/>
            <p:nvPr/>
          </p:nvPicPr>
          <p:blipFill>
            <a:blip r:embed="rId89" cstate="print"/>
            <a:stretch>
              <a:fillRect/>
            </a:stretch>
          </p:blipFill>
          <p:spPr>
            <a:xfrm>
              <a:off x="6679787" y="8190642"/>
              <a:ext cx="65627" cy="102203"/>
            </a:xfrm>
            <a:prstGeom prst="rect">
              <a:avLst/>
            </a:prstGeom>
          </p:spPr>
        </p:pic>
      </p:grpSp>
      <p:sp>
        <p:nvSpPr>
          <p:cNvPr id="223" name="object 223"/>
          <p:cNvSpPr/>
          <p:nvPr/>
        </p:nvSpPr>
        <p:spPr>
          <a:xfrm>
            <a:off x="1236332" y="8428583"/>
            <a:ext cx="168275" cy="101600"/>
          </a:xfrm>
          <a:custGeom>
            <a:avLst/>
            <a:gdLst/>
            <a:ahLst/>
            <a:cxnLst/>
            <a:rect l="l" t="t" r="r" b="b"/>
            <a:pathLst>
              <a:path w="168275" h="101600">
                <a:moveTo>
                  <a:pt x="70294" y="65620"/>
                </a:moveTo>
                <a:lnTo>
                  <a:pt x="56489" y="65620"/>
                </a:lnTo>
                <a:lnTo>
                  <a:pt x="56489" y="19900"/>
                </a:lnTo>
                <a:lnTo>
                  <a:pt x="56489" y="0"/>
                </a:lnTo>
                <a:lnTo>
                  <a:pt x="45821" y="0"/>
                </a:lnTo>
                <a:lnTo>
                  <a:pt x="44297" y="2184"/>
                </a:lnTo>
                <a:lnTo>
                  <a:pt x="44297" y="19900"/>
                </a:lnTo>
                <a:lnTo>
                  <a:pt x="44297" y="65620"/>
                </a:lnTo>
                <a:lnTo>
                  <a:pt x="12293" y="65620"/>
                </a:lnTo>
                <a:lnTo>
                  <a:pt x="44297" y="19900"/>
                </a:lnTo>
                <a:lnTo>
                  <a:pt x="44297" y="2184"/>
                </a:lnTo>
                <a:lnTo>
                  <a:pt x="0" y="65620"/>
                </a:lnTo>
                <a:lnTo>
                  <a:pt x="0" y="76288"/>
                </a:lnTo>
                <a:lnTo>
                  <a:pt x="44297" y="76288"/>
                </a:lnTo>
                <a:lnTo>
                  <a:pt x="44297" y="100774"/>
                </a:lnTo>
                <a:lnTo>
                  <a:pt x="56489" y="100774"/>
                </a:lnTo>
                <a:lnTo>
                  <a:pt x="56489" y="76288"/>
                </a:lnTo>
                <a:lnTo>
                  <a:pt x="70294" y="76288"/>
                </a:lnTo>
                <a:lnTo>
                  <a:pt x="70294" y="65620"/>
                </a:lnTo>
                <a:close/>
              </a:path>
              <a:path w="168275" h="101600">
                <a:moveTo>
                  <a:pt x="103251" y="86004"/>
                </a:moveTo>
                <a:lnTo>
                  <a:pt x="88011" y="86004"/>
                </a:lnTo>
                <a:lnTo>
                  <a:pt x="88011" y="101257"/>
                </a:lnTo>
                <a:lnTo>
                  <a:pt x="103251" y="101257"/>
                </a:lnTo>
                <a:lnTo>
                  <a:pt x="103251" y="86004"/>
                </a:lnTo>
                <a:close/>
              </a:path>
              <a:path w="168275" h="101600">
                <a:moveTo>
                  <a:pt x="167932" y="88"/>
                </a:moveTo>
                <a:lnTo>
                  <a:pt x="160312" y="88"/>
                </a:lnTo>
                <a:lnTo>
                  <a:pt x="158788" y="4660"/>
                </a:lnTo>
                <a:lnTo>
                  <a:pt x="149644" y="13804"/>
                </a:lnTo>
                <a:lnTo>
                  <a:pt x="143446" y="18376"/>
                </a:lnTo>
                <a:lnTo>
                  <a:pt x="131254" y="24472"/>
                </a:lnTo>
                <a:lnTo>
                  <a:pt x="131254" y="36664"/>
                </a:lnTo>
                <a:lnTo>
                  <a:pt x="134302" y="35140"/>
                </a:lnTo>
                <a:lnTo>
                  <a:pt x="138874" y="33616"/>
                </a:lnTo>
                <a:lnTo>
                  <a:pt x="143446" y="30568"/>
                </a:lnTo>
                <a:lnTo>
                  <a:pt x="149644" y="27520"/>
                </a:lnTo>
                <a:lnTo>
                  <a:pt x="155740" y="21424"/>
                </a:lnTo>
                <a:lnTo>
                  <a:pt x="155740" y="100774"/>
                </a:lnTo>
                <a:lnTo>
                  <a:pt x="167932" y="100774"/>
                </a:lnTo>
                <a:lnTo>
                  <a:pt x="167932" y="88"/>
                </a:lnTo>
                <a:close/>
              </a:path>
            </a:pathLst>
          </a:custGeom>
          <a:solidFill>
            <a:srgbClr val="000000"/>
          </a:solidFill>
        </p:spPr>
        <p:txBody>
          <a:bodyPr wrap="square" lIns="0" tIns="0" rIns="0" bIns="0" rtlCol="0"/>
          <a:lstStyle/>
          <a:p>
            <a:endParaRPr/>
          </a:p>
        </p:txBody>
      </p:sp>
      <p:pic>
        <p:nvPicPr>
          <p:cNvPr id="224" name="object 224"/>
          <p:cNvPicPr/>
          <p:nvPr/>
        </p:nvPicPr>
        <p:blipFill>
          <a:blip r:embed="rId90" cstate="print"/>
          <a:stretch>
            <a:fillRect/>
          </a:stretch>
        </p:blipFill>
        <p:spPr>
          <a:xfrm>
            <a:off x="1665255" y="8427148"/>
            <a:ext cx="1445609" cy="131254"/>
          </a:xfrm>
          <a:prstGeom prst="rect">
            <a:avLst/>
          </a:prstGeom>
        </p:spPr>
      </p:pic>
      <p:grpSp>
        <p:nvGrpSpPr>
          <p:cNvPr id="225" name="object 225"/>
          <p:cNvGrpSpPr/>
          <p:nvPr/>
        </p:nvGrpSpPr>
        <p:grpSpPr>
          <a:xfrm>
            <a:off x="3166872" y="8427148"/>
            <a:ext cx="3578860" cy="131445"/>
            <a:chOff x="3166872" y="8427148"/>
            <a:chExt cx="3578860" cy="131445"/>
          </a:xfrm>
        </p:grpSpPr>
        <p:sp>
          <p:nvSpPr>
            <p:cNvPr id="226" name="object 226"/>
            <p:cNvSpPr/>
            <p:nvPr/>
          </p:nvSpPr>
          <p:spPr>
            <a:xfrm>
              <a:off x="3166872" y="8429243"/>
              <a:ext cx="13970" cy="100965"/>
            </a:xfrm>
            <a:custGeom>
              <a:avLst/>
              <a:gdLst/>
              <a:ahLst/>
              <a:cxnLst/>
              <a:rect l="l" t="t" r="r" b="b"/>
              <a:pathLst>
                <a:path w="13969"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pic>
          <p:nvPicPr>
            <p:cNvPr id="227" name="object 227"/>
            <p:cNvPicPr/>
            <p:nvPr/>
          </p:nvPicPr>
          <p:blipFill>
            <a:blip r:embed="rId91" cstate="print"/>
            <a:stretch>
              <a:fillRect/>
            </a:stretch>
          </p:blipFill>
          <p:spPr>
            <a:xfrm>
              <a:off x="3202400" y="8428671"/>
              <a:ext cx="135921" cy="102203"/>
            </a:xfrm>
            <a:prstGeom prst="rect">
              <a:avLst/>
            </a:prstGeom>
          </p:spPr>
        </p:pic>
        <p:pic>
          <p:nvPicPr>
            <p:cNvPr id="228" name="object 228"/>
            <p:cNvPicPr/>
            <p:nvPr/>
          </p:nvPicPr>
          <p:blipFill>
            <a:blip r:embed="rId92" cstate="print"/>
            <a:stretch>
              <a:fillRect/>
            </a:stretch>
          </p:blipFill>
          <p:spPr>
            <a:xfrm>
              <a:off x="3358134" y="8427148"/>
              <a:ext cx="479298" cy="131254"/>
            </a:xfrm>
            <a:prstGeom prst="rect">
              <a:avLst/>
            </a:prstGeom>
          </p:spPr>
        </p:pic>
        <p:sp>
          <p:nvSpPr>
            <p:cNvPr id="229" name="object 229"/>
            <p:cNvSpPr/>
            <p:nvPr/>
          </p:nvSpPr>
          <p:spPr>
            <a:xfrm>
              <a:off x="3861816" y="8428672"/>
              <a:ext cx="2786380" cy="101600"/>
            </a:xfrm>
            <a:custGeom>
              <a:avLst/>
              <a:gdLst/>
              <a:ahLst/>
              <a:cxnLst/>
              <a:rect l="l" t="t" r="r" b="b"/>
              <a:pathLst>
                <a:path w="2786379" h="101600">
                  <a:moveTo>
                    <a:pt x="15240" y="85928"/>
                  </a:moveTo>
                  <a:lnTo>
                    <a:pt x="0" y="85928"/>
                  </a:lnTo>
                  <a:lnTo>
                    <a:pt x="0" y="101168"/>
                  </a:lnTo>
                  <a:lnTo>
                    <a:pt x="15240" y="101168"/>
                  </a:lnTo>
                  <a:lnTo>
                    <a:pt x="15240" y="85928"/>
                  </a:lnTo>
                  <a:close/>
                </a:path>
                <a:path w="2786379" h="101600">
                  <a:moveTo>
                    <a:pt x="54864" y="85928"/>
                  </a:moveTo>
                  <a:lnTo>
                    <a:pt x="39624" y="85928"/>
                  </a:lnTo>
                  <a:lnTo>
                    <a:pt x="39624" y="101168"/>
                  </a:lnTo>
                  <a:lnTo>
                    <a:pt x="54864" y="101168"/>
                  </a:lnTo>
                  <a:lnTo>
                    <a:pt x="54864" y="85928"/>
                  </a:lnTo>
                  <a:close/>
                </a:path>
                <a:path w="2786379" h="101600">
                  <a:moveTo>
                    <a:pt x="94475" y="85928"/>
                  </a:moveTo>
                  <a:lnTo>
                    <a:pt x="79248" y="85928"/>
                  </a:lnTo>
                  <a:lnTo>
                    <a:pt x="79248" y="101168"/>
                  </a:lnTo>
                  <a:lnTo>
                    <a:pt x="94475" y="101168"/>
                  </a:lnTo>
                  <a:lnTo>
                    <a:pt x="94475" y="85928"/>
                  </a:lnTo>
                  <a:close/>
                </a:path>
                <a:path w="2786379" h="101600">
                  <a:moveTo>
                    <a:pt x="134112" y="85928"/>
                  </a:moveTo>
                  <a:lnTo>
                    <a:pt x="118872" y="85928"/>
                  </a:lnTo>
                  <a:lnTo>
                    <a:pt x="118872" y="101168"/>
                  </a:lnTo>
                  <a:lnTo>
                    <a:pt x="134112" y="101168"/>
                  </a:lnTo>
                  <a:lnTo>
                    <a:pt x="134112" y="85928"/>
                  </a:lnTo>
                  <a:close/>
                </a:path>
                <a:path w="2786379" h="101600">
                  <a:moveTo>
                    <a:pt x="173736" y="85928"/>
                  </a:moveTo>
                  <a:lnTo>
                    <a:pt x="158483" y="85928"/>
                  </a:lnTo>
                  <a:lnTo>
                    <a:pt x="158483" y="101168"/>
                  </a:lnTo>
                  <a:lnTo>
                    <a:pt x="173736" y="101168"/>
                  </a:lnTo>
                  <a:lnTo>
                    <a:pt x="173736" y="85928"/>
                  </a:lnTo>
                  <a:close/>
                </a:path>
                <a:path w="2786379" h="101600">
                  <a:moveTo>
                    <a:pt x="213360" y="85928"/>
                  </a:moveTo>
                  <a:lnTo>
                    <a:pt x="198120" y="85928"/>
                  </a:lnTo>
                  <a:lnTo>
                    <a:pt x="198120" y="101168"/>
                  </a:lnTo>
                  <a:lnTo>
                    <a:pt x="213360" y="101168"/>
                  </a:lnTo>
                  <a:lnTo>
                    <a:pt x="213360" y="85928"/>
                  </a:lnTo>
                  <a:close/>
                </a:path>
                <a:path w="2786379" h="101600">
                  <a:moveTo>
                    <a:pt x="252984" y="85928"/>
                  </a:moveTo>
                  <a:lnTo>
                    <a:pt x="237744" y="85928"/>
                  </a:lnTo>
                  <a:lnTo>
                    <a:pt x="237744" y="101168"/>
                  </a:lnTo>
                  <a:lnTo>
                    <a:pt x="252984" y="101168"/>
                  </a:lnTo>
                  <a:lnTo>
                    <a:pt x="252984" y="85928"/>
                  </a:lnTo>
                  <a:close/>
                </a:path>
                <a:path w="2786379" h="101600">
                  <a:moveTo>
                    <a:pt x="292608" y="85928"/>
                  </a:moveTo>
                  <a:lnTo>
                    <a:pt x="277368" y="85928"/>
                  </a:lnTo>
                  <a:lnTo>
                    <a:pt x="277368" y="101168"/>
                  </a:lnTo>
                  <a:lnTo>
                    <a:pt x="292608" y="101168"/>
                  </a:lnTo>
                  <a:lnTo>
                    <a:pt x="292608" y="85928"/>
                  </a:lnTo>
                  <a:close/>
                </a:path>
                <a:path w="2786379" h="101600">
                  <a:moveTo>
                    <a:pt x="332232" y="85928"/>
                  </a:moveTo>
                  <a:lnTo>
                    <a:pt x="316992" y="85928"/>
                  </a:lnTo>
                  <a:lnTo>
                    <a:pt x="316992" y="101168"/>
                  </a:lnTo>
                  <a:lnTo>
                    <a:pt x="332232" y="101168"/>
                  </a:lnTo>
                  <a:lnTo>
                    <a:pt x="332232" y="85928"/>
                  </a:lnTo>
                  <a:close/>
                </a:path>
                <a:path w="2786379" h="101600">
                  <a:moveTo>
                    <a:pt x="371856" y="85928"/>
                  </a:moveTo>
                  <a:lnTo>
                    <a:pt x="356616" y="85928"/>
                  </a:lnTo>
                  <a:lnTo>
                    <a:pt x="356616" y="101168"/>
                  </a:lnTo>
                  <a:lnTo>
                    <a:pt x="371856" y="101168"/>
                  </a:lnTo>
                  <a:lnTo>
                    <a:pt x="371856" y="85928"/>
                  </a:lnTo>
                  <a:close/>
                </a:path>
                <a:path w="2786379" h="101600">
                  <a:moveTo>
                    <a:pt x="413004" y="85928"/>
                  </a:moveTo>
                  <a:lnTo>
                    <a:pt x="396240" y="85928"/>
                  </a:lnTo>
                  <a:lnTo>
                    <a:pt x="396240" y="101168"/>
                  </a:lnTo>
                  <a:lnTo>
                    <a:pt x="413004" y="101168"/>
                  </a:lnTo>
                  <a:lnTo>
                    <a:pt x="413004" y="85928"/>
                  </a:lnTo>
                  <a:close/>
                </a:path>
                <a:path w="2786379" h="101600">
                  <a:moveTo>
                    <a:pt x="452628" y="85928"/>
                  </a:moveTo>
                  <a:lnTo>
                    <a:pt x="437375" y="85928"/>
                  </a:lnTo>
                  <a:lnTo>
                    <a:pt x="437375" y="101168"/>
                  </a:lnTo>
                  <a:lnTo>
                    <a:pt x="452628" y="101168"/>
                  </a:lnTo>
                  <a:lnTo>
                    <a:pt x="452628" y="85928"/>
                  </a:lnTo>
                  <a:close/>
                </a:path>
                <a:path w="2786379" h="101600">
                  <a:moveTo>
                    <a:pt x="492252" y="85928"/>
                  </a:moveTo>
                  <a:lnTo>
                    <a:pt x="477012" y="85928"/>
                  </a:lnTo>
                  <a:lnTo>
                    <a:pt x="477012" y="101168"/>
                  </a:lnTo>
                  <a:lnTo>
                    <a:pt x="492252" y="101168"/>
                  </a:lnTo>
                  <a:lnTo>
                    <a:pt x="492252" y="85928"/>
                  </a:lnTo>
                  <a:close/>
                </a:path>
                <a:path w="2786379" h="101600">
                  <a:moveTo>
                    <a:pt x="531876" y="85928"/>
                  </a:moveTo>
                  <a:lnTo>
                    <a:pt x="516636" y="85928"/>
                  </a:lnTo>
                  <a:lnTo>
                    <a:pt x="516636" y="101168"/>
                  </a:lnTo>
                  <a:lnTo>
                    <a:pt x="531876" y="101168"/>
                  </a:lnTo>
                  <a:lnTo>
                    <a:pt x="531876" y="85928"/>
                  </a:lnTo>
                  <a:close/>
                </a:path>
                <a:path w="2786379" h="101600">
                  <a:moveTo>
                    <a:pt x="571500" y="85928"/>
                  </a:moveTo>
                  <a:lnTo>
                    <a:pt x="556260" y="85928"/>
                  </a:lnTo>
                  <a:lnTo>
                    <a:pt x="556260" y="101168"/>
                  </a:lnTo>
                  <a:lnTo>
                    <a:pt x="571500" y="101168"/>
                  </a:lnTo>
                  <a:lnTo>
                    <a:pt x="571500" y="85928"/>
                  </a:lnTo>
                  <a:close/>
                </a:path>
                <a:path w="2786379" h="101600">
                  <a:moveTo>
                    <a:pt x="611124" y="85928"/>
                  </a:moveTo>
                  <a:lnTo>
                    <a:pt x="595884" y="85928"/>
                  </a:lnTo>
                  <a:lnTo>
                    <a:pt x="595884" y="101168"/>
                  </a:lnTo>
                  <a:lnTo>
                    <a:pt x="611124" y="101168"/>
                  </a:lnTo>
                  <a:lnTo>
                    <a:pt x="611124" y="85928"/>
                  </a:lnTo>
                  <a:close/>
                </a:path>
                <a:path w="2786379" h="101600">
                  <a:moveTo>
                    <a:pt x="650748" y="85928"/>
                  </a:moveTo>
                  <a:lnTo>
                    <a:pt x="635508" y="85928"/>
                  </a:lnTo>
                  <a:lnTo>
                    <a:pt x="635508" y="101168"/>
                  </a:lnTo>
                  <a:lnTo>
                    <a:pt x="650748" y="101168"/>
                  </a:lnTo>
                  <a:lnTo>
                    <a:pt x="650748" y="85928"/>
                  </a:lnTo>
                  <a:close/>
                </a:path>
                <a:path w="2786379" h="101600">
                  <a:moveTo>
                    <a:pt x="690372" y="85928"/>
                  </a:moveTo>
                  <a:lnTo>
                    <a:pt x="675132" y="85928"/>
                  </a:lnTo>
                  <a:lnTo>
                    <a:pt x="675132" y="101168"/>
                  </a:lnTo>
                  <a:lnTo>
                    <a:pt x="690372" y="101168"/>
                  </a:lnTo>
                  <a:lnTo>
                    <a:pt x="690372" y="85928"/>
                  </a:lnTo>
                  <a:close/>
                </a:path>
                <a:path w="2786379" h="101600">
                  <a:moveTo>
                    <a:pt x="729996" y="85928"/>
                  </a:moveTo>
                  <a:lnTo>
                    <a:pt x="714756" y="85928"/>
                  </a:lnTo>
                  <a:lnTo>
                    <a:pt x="714756" y="101168"/>
                  </a:lnTo>
                  <a:lnTo>
                    <a:pt x="729996" y="101168"/>
                  </a:lnTo>
                  <a:lnTo>
                    <a:pt x="729996" y="85928"/>
                  </a:lnTo>
                  <a:close/>
                </a:path>
                <a:path w="2786379" h="101600">
                  <a:moveTo>
                    <a:pt x="769620" y="85928"/>
                  </a:moveTo>
                  <a:lnTo>
                    <a:pt x="754380" y="85928"/>
                  </a:lnTo>
                  <a:lnTo>
                    <a:pt x="754380" y="101168"/>
                  </a:lnTo>
                  <a:lnTo>
                    <a:pt x="769620" y="101168"/>
                  </a:lnTo>
                  <a:lnTo>
                    <a:pt x="769620" y="85928"/>
                  </a:lnTo>
                  <a:close/>
                </a:path>
                <a:path w="2786379" h="101600">
                  <a:moveTo>
                    <a:pt x="809244" y="85928"/>
                  </a:moveTo>
                  <a:lnTo>
                    <a:pt x="794004" y="85928"/>
                  </a:lnTo>
                  <a:lnTo>
                    <a:pt x="794004" y="101168"/>
                  </a:lnTo>
                  <a:lnTo>
                    <a:pt x="809244" y="101168"/>
                  </a:lnTo>
                  <a:lnTo>
                    <a:pt x="809244" y="85928"/>
                  </a:lnTo>
                  <a:close/>
                </a:path>
                <a:path w="2786379" h="101600">
                  <a:moveTo>
                    <a:pt x="848868" y="85928"/>
                  </a:moveTo>
                  <a:lnTo>
                    <a:pt x="833628" y="85928"/>
                  </a:lnTo>
                  <a:lnTo>
                    <a:pt x="833628" y="101168"/>
                  </a:lnTo>
                  <a:lnTo>
                    <a:pt x="848868" y="101168"/>
                  </a:lnTo>
                  <a:lnTo>
                    <a:pt x="848868" y="85928"/>
                  </a:lnTo>
                  <a:close/>
                </a:path>
                <a:path w="2786379" h="101600">
                  <a:moveTo>
                    <a:pt x="888492" y="85928"/>
                  </a:moveTo>
                  <a:lnTo>
                    <a:pt x="873252" y="85928"/>
                  </a:lnTo>
                  <a:lnTo>
                    <a:pt x="873252" y="101168"/>
                  </a:lnTo>
                  <a:lnTo>
                    <a:pt x="888492" y="101168"/>
                  </a:lnTo>
                  <a:lnTo>
                    <a:pt x="888492" y="85928"/>
                  </a:lnTo>
                  <a:close/>
                </a:path>
                <a:path w="2786379" h="101600">
                  <a:moveTo>
                    <a:pt x="928116" y="85928"/>
                  </a:moveTo>
                  <a:lnTo>
                    <a:pt x="912876" y="85928"/>
                  </a:lnTo>
                  <a:lnTo>
                    <a:pt x="912876" y="101168"/>
                  </a:lnTo>
                  <a:lnTo>
                    <a:pt x="928116" y="101168"/>
                  </a:lnTo>
                  <a:lnTo>
                    <a:pt x="928116" y="85928"/>
                  </a:lnTo>
                  <a:close/>
                </a:path>
                <a:path w="2786379" h="101600">
                  <a:moveTo>
                    <a:pt x="967740" y="85928"/>
                  </a:moveTo>
                  <a:lnTo>
                    <a:pt x="952500" y="85928"/>
                  </a:lnTo>
                  <a:lnTo>
                    <a:pt x="952500" y="101168"/>
                  </a:lnTo>
                  <a:lnTo>
                    <a:pt x="967740" y="101168"/>
                  </a:lnTo>
                  <a:lnTo>
                    <a:pt x="967740" y="85928"/>
                  </a:lnTo>
                  <a:close/>
                </a:path>
                <a:path w="2786379" h="101600">
                  <a:moveTo>
                    <a:pt x="1007364" y="85928"/>
                  </a:moveTo>
                  <a:lnTo>
                    <a:pt x="992124" y="85928"/>
                  </a:lnTo>
                  <a:lnTo>
                    <a:pt x="992124" y="101168"/>
                  </a:lnTo>
                  <a:lnTo>
                    <a:pt x="1007364" y="101168"/>
                  </a:lnTo>
                  <a:lnTo>
                    <a:pt x="1007364" y="85928"/>
                  </a:lnTo>
                  <a:close/>
                </a:path>
                <a:path w="2786379" h="101600">
                  <a:moveTo>
                    <a:pt x="1046988" y="85928"/>
                  </a:moveTo>
                  <a:lnTo>
                    <a:pt x="1031748" y="85928"/>
                  </a:lnTo>
                  <a:lnTo>
                    <a:pt x="1031748" y="101168"/>
                  </a:lnTo>
                  <a:lnTo>
                    <a:pt x="1046988" y="101168"/>
                  </a:lnTo>
                  <a:lnTo>
                    <a:pt x="1046988" y="85928"/>
                  </a:lnTo>
                  <a:close/>
                </a:path>
                <a:path w="2786379" h="101600">
                  <a:moveTo>
                    <a:pt x="1086612" y="85928"/>
                  </a:moveTo>
                  <a:lnTo>
                    <a:pt x="1071359" y="85928"/>
                  </a:lnTo>
                  <a:lnTo>
                    <a:pt x="1071359" y="101168"/>
                  </a:lnTo>
                  <a:lnTo>
                    <a:pt x="1086612" y="101168"/>
                  </a:lnTo>
                  <a:lnTo>
                    <a:pt x="1086612" y="85928"/>
                  </a:lnTo>
                  <a:close/>
                </a:path>
                <a:path w="2786379" h="101600">
                  <a:moveTo>
                    <a:pt x="1126236" y="85928"/>
                  </a:moveTo>
                  <a:lnTo>
                    <a:pt x="1110996" y="85928"/>
                  </a:lnTo>
                  <a:lnTo>
                    <a:pt x="1110996" y="101168"/>
                  </a:lnTo>
                  <a:lnTo>
                    <a:pt x="1126236" y="101168"/>
                  </a:lnTo>
                  <a:lnTo>
                    <a:pt x="1126236" y="85928"/>
                  </a:lnTo>
                  <a:close/>
                </a:path>
                <a:path w="2786379" h="101600">
                  <a:moveTo>
                    <a:pt x="1165860" y="85928"/>
                  </a:moveTo>
                  <a:lnTo>
                    <a:pt x="1150620" y="85928"/>
                  </a:lnTo>
                  <a:lnTo>
                    <a:pt x="1150620" y="101168"/>
                  </a:lnTo>
                  <a:lnTo>
                    <a:pt x="1165860" y="101168"/>
                  </a:lnTo>
                  <a:lnTo>
                    <a:pt x="1165860" y="85928"/>
                  </a:lnTo>
                  <a:close/>
                </a:path>
                <a:path w="2786379" h="101600">
                  <a:moveTo>
                    <a:pt x="1205484" y="85928"/>
                  </a:moveTo>
                  <a:lnTo>
                    <a:pt x="1190244" y="85928"/>
                  </a:lnTo>
                  <a:lnTo>
                    <a:pt x="1190244" y="101168"/>
                  </a:lnTo>
                  <a:lnTo>
                    <a:pt x="1205484" y="101168"/>
                  </a:lnTo>
                  <a:lnTo>
                    <a:pt x="1205484" y="85928"/>
                  </a:lnTo>
                  <a:close/>
                </a:path>
                <a:path w="2786379" h="101600">
                  <a:moveTo>
                    <a:pt x="1246632" y="85928"/>
                  </a:moveTo>
                  <a:lnTo>
                    <a:pt x="1231379" y="85928"/>
                  </a:lnTo>
                  <a:lnTo>
                    <a:pt x="1231379" y="101168"/>
                  </a:lnTo>
                  <a:lnTo>
                    <a:pt x="1246632" y="101168"/>
                  </a:lnTo>
                  <a:lnTo>
                    <a:pt x="1246632" y="85928"/>
                  </a:lnTo>
                  <a:close/>
                </a:path>
                <a:path w="2786379" h="101600">
                  <a:moveTo>
                    <a:pt x="1286243" y="85928"/>
                  </a:moveTo>
                  <a:lnTo>
                    <a:pt x="1271016" y="85928"/>
                  </a:lnTo>
                  <a:lnTo>
                    <a:pt x="1271016" y="101168"/>
                  </a:lnTo>
                  <a:lnTo>
                    <a:pt x="1286243" y="101168"/>
                  </a:lnTo>
                  <a:lnTo>
                    <a:pt x="1286243" y="85928"/>
                  </a:lnTo>
                  <a:close/>
                </a:path>
                <a:path w="2786379" h="101600">
                  <a:moveTo>
                    <a:pt x="1325880" y="85928"/>
                  </a:moveTo>
                  <a:lnTo>
                    <a:pt x="1310627" y="85928"/>
                  </a:lnTo>
                  <a:lnTo>
                    <a:pt x="1310627" y="101168"/>
                  </a:lnTo>
                  <a:lnTo>
                    <a:pt x="1325880" y="101168"/>
                  </a:lnTo>
                  <a:lnTo>
                    <a:pt x="1325880" y="85928"/>
                  </a:lnTo>
                  <a:close/>
                </a:path>
                <a:path w="2786379" h="101600">
                  <a:moveTo>
                    <a:pt x="1367028" y="85928"/>
                  </a:moveTo>
                  <a:lnTo>
                    <a:pt x="1351788" y="85928"/>
                  </a:lnTo>
                  <a:lnTo>
                    <a:pt x="1351788" y="101168"/>
                  </a:lnTo>
                  <a:lnTo>
                    <a:pt x="1367028" y="101168"/>
                  </a:lnTo>
                  <a:lnTo>
                    <a:pt x="1367028" y="85928"/>
                  </a:lnTo>
                  <a:close/>
                </a:path>
                <a:path w="2786379" h="101600">
                  <a:moveTo>
                    <a:pt x="1406652" y="85928"/>
                  </a:moveTo>
                  <a:lnTo>
                    <a:pt x="1391412" y="85928"/>
                  </a:lnTo>
                  <a:lnTo>
                    <a:pt x="1391412" y="101168"/>
                  </a:lnTo>
                  <a:lnTo>
                    <a:pt x="1406652" y="101168"/>
                  </a:lnTo>
                  <a:lnTo>
                    <a:pt x="1406652" y="85928"/>
                  </a:lnTo>
                  <a:close/>
                </a:path>
                <a:path w="2786379" h="101600">
                  <a:moveTo>
                    <a:pt x="1446276" y="85928"/>
                  </a:moveTo>
                  <a:lnTo>
                    <a:pt x="1431036" y="85928"/>
                  </a:lnTo>
                  <a:lnTo>
                    <a:pt x="1431036" y="101168"/>
                  </a:lnTo>
                  <a:lnTo>
                    <a:pt x="1446276" y="101168"/>
                  </a:lnTo>
                  <a:lnTo>
                    <a:pt x="1446276" y="85928"/>
                  </a:lnTo>
                  <a:close/>
                </a:path>
                <a:path w="2786379" h="101600">
                  <a:moveTo>
                    <a:pt x="1485900" y="85928"/>
                  </a:moveTo>
                  <a:lnTo>
                    <a:pt x="1470660" y="85928"/>
                  </a:lnTo>
                  <a:lnTo>
                    <a:pt x="1470660" y="101168"/>
                  </a:lnTo>
                  <a:lnTo>
                    <a:pt x="1485900" y="101168"/>
                  </a:lnTo>
                  <a:lnTo>
                    <a:pt x="1485900" y="85928"/>
                  </a:lnTo>
                  <a:close/>
                </a:path>
                <a:path w="2786379" h="101600">
                  <a:moveTo>
                    <a:pt x="1525511" y="85928"/>
                  </a:moveTo>
                  <a:lnTo>
                    <a:pt x="1510284" y="85928"/>
                  </a:lnTo>
                  <a:lnTo>
                    <a:pt x="1510284" y="101168"/>
                  </a:lnTo>
                  <a:lnTo>
                    <a:pt x="1525511" y="101168"/>
                  </a:lnTo>
                  <a:lnTo>
                    <a:pt x="1525511" y="85928"/>
                  </a:lnTo>
                  <a:close/>
                </a:path>
                <a:path w="2786379" h="101600">
                  <a:moveTo>
                    <a:pt x="1565148" y="85928"/>
                  </a:moveTo>
                  <a:lnTo>
                    <a:pt x="1549895" y="85928"/>
                  </a:lnTo>
                  <a:lnTo>
                    <a:pt x="1549895" y="101168"/>
                  </a:lnTo>
                  <a:lnTo>
                    <a:pt x="1565148" y="101168"/>
                  </a:lnTo>
                  <a:lnTo>
                    <a:pt x="1565148" y="85928"/>
                  </a:lnTo>
                  <a:close/>
                </a:path>
                <a:path w="2786379" h="101600">
                  <a:moveTo>
                    <a:pt x="1604772" y="85928"/>
                  </a:moveTo>
                  <a:lnTo>
                    <a:pt x="1589532" y="85928"/>
                  </a:lnTo>
                  <a:lnTo>
                    <a:pt x="1589532" y="101168"/>
                  </a:lnTo>
                  <a:lnTo>
                    <a:pt x="1604772" y="101168"/>
                  </a:lnTo>
                  <a:lnTo>
                    <a:pt x="1604772" y="85928"/>
                  </a:lnTo>
                  <a:close/>
                </a:path>
                <a:path w="2786379" h="101600">
                  <a:moveTo>
                    <a:pt x="1644396" y="85928"/>
                  </a:moveTo>
                  <a:lnTo>
                    <a:pt x="1629143" y="85928"/>
                  </a:lnTo>
                  <a:lnTo>
                    <a:pt x="1629143" y="101168"/>
                  </a:lnTo>
                  <a:lnTo>
                    <a:pt x="1644396" y="101168"/>
                  </a:lnTo>
                  <a:lnTo>
                    <a:pt x="1644396" y="85928"/>
                  </a:lnTo>
                  <a:close/>
                </a:path>
                <a:path w="2786379" h="101600">
                  <a:moveTo>
                    <a:pt x="1684020" y="85928"/>
                  </a:moveTo>
                  <a:lnTo>
                    <a:pt x="1668780" y="85928"/>
                  </a:lnTo>
                  <a:lnTo>
                    <a:pt x="1668780" y="101168"/>
                  </a:lnTo>
                  <a:lnTo>
                    <a:pt x="1684020" y="101168"/>
                  </a:lnTo>
                  <a:lnTo>
                    <a:pt x="1684020" y="85928"/>
                  </a:lnTo>
                  <a:close/>
                </a:path>
                <a:path w="2786379" h="101600">
                  <a:moveTo>
                    <a:pt x="1723644" y="85928"/>
                  </a:moveTo>
                  <a:lnTo>
                    <a:pt x="1708404" y="85928"/>
                  </a:lnTo>
                  <a:lnTo>
                    <a:pt x="1708404" y="101168"/>
                  </a:lnTo>
                  <a:lnTo>
                    <a:pt x="1723644" y="101168"/>
                  </a:lnTo>
                  <a:lnTo>
                    <a:pt x="1723644" y="85928"/>
                  </a:lnTo>
                  <a:close/>
                </a:path>
                <a:path w="2786379" h="101600">
                  <a:moveTo>
                    <a:pt x="1763268" y="85928"/>
                  </a:moveTo>
                  <a:lnTo>
                    <a:pt x="1748028" y="85928"/>
                  </a:lnTo>
                  <a:lnTo>
                    <a:pt x="1748028" y="101168"/>
                  </a:lnTo>
                  <a:lnTo>
                    <a:pt x="1763268" y="101168"/>
                  </a:lnTo>
                  <a:lnTo>
                    <a:pt x="1763268" y="85928"/>
                  </a:lnTo>
                  <a:close/>
                </a:path>
                <a:path w="2786379" h="101600">
                  <a:moveTo>
                    <a:pt x="1802879" y="85928"/>
                  </a:moveTo>
                  <a:lnTo>
                    <a:pt x="1787652" y="85928"/>
                  </a:lnTo>
                  <a:lnTo>
                    <a:pt x="1787652" y="101168"/>
                  </a:lnTo>
                  <a:lnTo>
                    <a:pt x="1802879" y="101168"/>
                  </a:lnTo>
                  <a:lnTo>
                    <a:pt x="1802879" y="85928"/>
                  </a:lnTo>
                  <a:close/>
                </a:path>
                <a:path w="2786379" h="101600">
                  <a:moveTo>
                    <a:pt x="1842516" y="85928"/>
                  </a:moveTo>
                  <a:lnTo>
                    <a:pt x="1827276" y="85928"/>
                  </a:lnTo>
                  <a:lnTo>
                    <a:pt x="1827276" y="101168"/>
                  </a:lnTo>
                  <a:lnTo>
                    <a:pt x="1842516" y="101168"/>
                  </a:lnTo>
                  <a:lnTo>
                    <a:pt x="1842516" y="85928"/>
                  </a:lnTo>
                  <a:close/>
                </a:path>
                <a:path w="2786379" h="101600">
                  <a:moveTo>
                    <a:pt x="1882127" y="85928"/>
                  </a:moveTo>
                  <a:lnTo>
                    <a:pt x="1866900" y="85928"/>
                  </a:lnTo>
                  <a:lnTo>
                    <a:pt x="1866900" y="101168"/>
                  </a:lnTo>
                  <a:lnTo>
                    <a:pt x="1882127" y="101168"/>
                  </a:lnTo>
                  <a:lnTo>
                    <a:pt x="1882127" y="85928"/>
                  </a:lnTo>
                  <a:close/>
                </a:path>
                <a:path w="2786379" h="101600">
                  <a:moveTo>
                    <a:pt x="1921764" y="85928"/>
                  </a:moveTo>
                  <a:lnTo>
                    <a:pt x="1906511" y="85928"/>
                  </a:lnTo>
                  <a:lnTo>
                    <a:pt x="1906511" y="101168"/>
                  </a:lnTo>
                  <a:lnTo>
                    <a:pt x="1921764" y="101168"/>
                  </a:lnTo>
                  <a:lnTo>
                    <a:pt x="1921764" y="85928"/>
                  </a:lnTo>
                  <a:close/>
                </a:path>
                <a:path w="2786379" h="101600">
                  <a:moveTo>
                    <a:pt x="1961388" y="85928"/>
                  </a:moveTo>
                  <a:lnTo>
                    <a:pt x="1946148" y="85928"/>
                  </a:lnTo>
                  <a:lnTo>
                    <a:pt x="1946148" y="101168"/>
                  </a:lnTo>
                  <a:lnTo>
                    <a:pt x="1961388" y="101168"/>
                  </a:lnTo>
                  <a:lnTo>
                    <a:pt x="1961388" y="85928"/>
                  </a:lnTo>
                  <a:close/>
                </a:path>
                <a:path w="2786379" h="101600">
                  <a:moveTo>
                    <a:pt x="2001012" y="85928"/>
                  </a:moveTo>
                  <a:lnTo>
                    <a:pt x="1985772" y="85928"/>
                  </a:lnTo>
                  <a:lnTo>
                    <a:pt x="1985772" y="101168"/>
                  </a:lnTo>
                  <a:lnTo>
                    <a:pt x="2001012" y="101168"/>
                  </a:lnTo>
                  <a:lnTo>
                    <a:pt x="2001012" y="85928"/>
                  </a:lnTo>
                  <a:close/>
                </a:path>
                <a:path w="2786379" h="101600">
                  <a:moveTo>
                    <a:pt x="2040636" y="85928"/>
                  </a:moveTo>
                  <a:lnTo>
                    <a:pt x="2025396" y="85928"/>
                  </a:lnTo>
                  <a:lnTo>
                    <a:pt x="2025396" y="101168"/>
                  </a:lnTo>
                  <a:lnTo>
                    <a:pt x="2040636" y="101168"/>
                  </a:lnTo>
                  <a:lnTo>
                    <a:pt x="2040636" y="85928"/>
                  </a:lnTo>
                  <a:close/>
                </a:path>
                <a:path w="2786379" h="101600">
                  <a:moveTo>
                    <a:pt x="2080260" y="85928"/>
                  </a:moveTo>
                  <a:lnTo>
                    <a:pt x="2065020" y="85928"/>
                  </a:lnTo>
                  <a:lnTo>
                    <a:pt x="2065020" y="101168"/>
                  </a:lnTo>
                  <a:lnTo>
                    <a:pt x="2080260" y="101168"/>
                  </a:lnTo>
                  <a:lnTo>
                    <a:pt x="2080260" y="85928"/>
                  </a:lnTo>
                  <a:close/>
                </a:path>
                <a:path w="2786379" h="101600">
                  <a:moveTo>
                    <a:pt x="2119884" y="85928"/>
                  </a:moveTo>
                  <a:lnTo>
                    <a:pt x="2104644" y="85928"/>
                  </a:lnTo>
                  <a:lnTo>
                    <a:pt x="2104644" y="101168"/>
                  </a:lnTo>
                  <a:lnTo>
                    <a:pt x="2119884" y="101168"/>
                  </a:lnTo>
                  <a:lnTo>
                    <a:pt x="2119884" y="85928"/>
                  </a:lnTo>
                  <a:close/>
                </a:path>
                <a:path w="2786379" h="101600">
                  <a:moveTo>
                    <a:pt x="2159495" y="85928"/>
                  </a:moveTo>
                  <a:lnTo>
                    <a:pt x="2144268" y="85928"/>
                  </a:lnTo>
                  <a:lnTo>
                    <a:pt x="2144268" y="101168"/>
                  </a:lnTo>
                  <a:lnTo>
                    <a:pt x="2159495" y="101168"/>
                  </a:lnTo>
                  <a:lnTo>
                    <a:pt x="2159495" y="85928"/>
                  </a:lnTo>
                  <a:close/>
                </a:path>
                <a:path w="2786379" h="101600">
                  <a:moveTo>
                    <a:pt x="2199132" y="85928"/>
                  </a:moveTo>
                  <a:lnTo>
                    <a:pt x="2183879" y="85928"/>
                  </a:lnTo>
                  <a:lnTo>
                    <a:pt x="2183879" y="101168"/>
                  </a:lnTo>
                  <a:lnTo>
                    <a:pt x="2199132" y="101168"/>
                  </a:lnTo>
                  <a:lnTo>
                    <a:pt x="2199132" y="85928"/>
                  </a:lnTo>
                  <a:close/>
                </a:path>
                <a:path w="2786379" h="101600">
                  <a:moveTo>
                    <a:pt x="2238743" y="85928"/>
                  </a:moveTo>
                  <a:lnTo>
                    <a:pt x="2223516" y="85928"/>
                  </a:lnTo>
                  <a:lnTo>
                    <a:pt x="2223516" y="101168"/>
                  </a:lnTo>
                  <a:lnTo>
                    <a:pt x="2238743" y="101168"/>
                  </a:lnTo>
                  <a:lnTo>
                    <a:pt x="2238743" y="85928"/>
                  </a:lnTo>
                  <a:close/>
                </a:path>
                <a:path w="2786379" h="101600">
                  <a:moveTo>
                    <a:pt x="2278380" y="85928"/>
                  </a:moveTo>
                  <a:lnTo>
                    <a:pt x="2263127" y="85928"/>
                  </a:lnTo>
                  <a:lnTo>
                    <a:pt x="2263127" y="101168"/>
                  </a:lnTo>
                  <a:lnTo>
                    <a:pt x="2278380" y="101168"/>
                  </a:lnTo>
                  <a:lnTo>
                    <a:pt x="2278380" y="85928"/>
                  </a:lnTo>
                  <a:close/>
                </a:path>
                <a:path w="2786379" h="101600">
                  <a:moveTo>
                    <a:pt x="2319528" y="85928"/>
                  </a:moveTo>
                  <a:lnTo>
                    <a:pt x="2304288" y="85928"/>
                  </a:lnTo>
                  <a:lnTo>
                    <a:pt x="2304288" y="101168"/>
                  </a:lnTo>
                  <a:lnTo>
                    <a:pt x="2319528" y="101168"/>
                  </a:lnTo>
                  <a:lnTo>
                    <a:pt x="2319528" y="85928"/>
                  </a:lnTo>
                  <a:close/>
                </a:path>
                <a:path w="2786379" h="101600">
                  <a:moveTo>
                    <a:pt x="2359152" y="85928"/>
                  </a:moveTo>
                  <a:lnTo>
                    <a:pt x="2343912" y="85928"/>
                  </a:lnTo>
                  <a:lnTo>
                    <a:pt x="2343912" y="101168"/>
                  </a:lnTo>
                  <a:lnTo>
                    <a:pt x="2359152" y="101168"/>
                  </a:lnTo>
                  <a:lnTo>
                    <a:pt x="2359152" y="85928"/>
                  </a:lnTo>
                  <a:close/>
                </a:path>
                <a:path w="2786379" h="101600">
                  <a:moveTo>
                    <a:pt x="2398776" y="85928"/>
                  </a:moveTo>
                  <a:lnTo>
                    <a:pt x="2383536" y="85928"/>
                  </a:lnTo>
                  <a:lnTo>
                    <a:pt x="2383536" y="101168"/>
                  </a:lnTo>
                  <a:lnTo>
                    <a:pt x="2398776" y="101168"/>
                  </a:lnTo>
                  <a:lnTo>
                    <a:pt x="2398776" y="85928"/>
                  </a:lnTo>
                  <a:close/>
                </a:path>
                <a:path w="2786379" h="101600">
                  <a:moveTo>
                    <a:pt x="2438400" y="85928"/>
                  </a:moveTo>
                  <a:lnTo>
                    <a:pt x="2423160" y="85928"/>
                  </a:lnTo>
                  <a:lnTo>
                    <a:pt x="2423160" y="101168"/>
                  </a:lnTo>
                  <a:lnTo>
                    <a:pt x="2438400" y="101168"/>
                  </a:lnTo>
                  <a:lnTo>
                    <a:pt x="2438400" y="85928"/>
                  </a:lnTo>
                  <a:close/>
                </a:path>
                <a:path w="2786379" h="101600">
                  <a:moveTo>
                    <a:pt x="2478011" y="85928"/>
                  </a:moveTo>
                  <a:lnTo>
                    <a:pt x="2462784" y="85928"/>
                  </a:lnTo>
                  <a:lnTo>
                    <a:pt x="2462784" y="101168"/>
                  </a:lnTo>
                  <a:lnTo>
                    <a:pt x="2478011" y="101168"/>
                  </a:lnTo>
                  <a:lnTo>
                    <a:pt x="2478011" y="85928"/>
                  </a:lnTo>
                  <a:close/>
                </a:path>
                <a:path w="2786379" h="101600">
                  <a:moveTo>
                    <a:pt x="2517648" y="85928"/>
                  </a:moveTo>
                  <a:lnTo>
                    <a:pt x="2502395" y="85928"/>
                  </a:lnTo>
                  <a:lnTo>
                    <a:pt x="2502395" y="101168"/>
                  </a:lnTo>
                  <a:lnTo>
                    <a:pt x="2517648" y="101168"/>
                  </a:lnTo>
                  <a:lnTo>
                    <a:pt x="2517648" y="85928"/>
                  </a:lnTo>
                  <a:close/>
                </a:path>
                <a:path w="2786379" h="101600">
                  <a:moveTo>
                    <a:pt x="2557272" y="85928"/>
                  </a:moveTo>
                  <a:lnTo>
                    <a:pt x="2542032" y="85928"/>
                  </a:lnTo>
                  <a:lnTo>
                    <a:pt x="2542032" y="101168"/>
                  </a:lnTo>
                  <a:lnTo>
                    <a:pt x="2557272" y="101168"/>
                  </a:lnTo>
                  <a:lnTo>
                    <a:pt x="2557272" y="85928"/>
                  </a:lnTo>
                  <a:close/>
                </a:path>
                <a:path w="2786379" h="101600">
                  <a:moveTo>
                    <a:pt x="2596896" y="85928"/>
                  </a:moveTo>
                  <a:lnTo>
                    <a:pt x="2581656" y="85928"/>
                  </a:lnTo>
                  <a:lnTo>
                    <a:pt x="2581656" y="101168"/>
                  </a:lnTo>
                  <a:lnTo>
                    <a:pt x="2596896" y="101168"/>
                  </a:lnTo>
                  <a:lnTo>
                    <a:pt x="2596896" y="85928"/>
                  </a:lnTo>
                  <a:close/>
                </a:path>
                <a:path w="2786379" h="101600">
                  <a:moveTo>
                    <a:pt x="2636520" y="85928"/>
                  </a:moveTo>
                  <a:lnTo>
                    <a:pt x="2621280" y="85928"/>
                  </a:lnTo>
                  <a:lnTo>
                    <a:pt x="2621280" y="101168"/>
                  </a:lnTo>
                  <a:lnTo>
                    <a:pt x="2636520" y="101168"/>
                  </a:lnTo>
                  <a:lnTo>
                    <a:pt x="2636520" y="85928"/>
                  </a:lnTo>
                  <a:close/>
                </a:path>
                <a:path w="2786379" h="101600">
                  <a:moveTo>
                    <a:pt x="2676144" y="85928"/>
                  </a:moveTo>
                  <a:lnTo>
                    <a:pt x="2660904" y="85928"/>
                  </a:lnTo>
                  <a:lnTo>
                    <a:pt x="2660904" y="101168"/>
                  </a:lnTo>
                  <a:lnTo>
                    <a:pt x="2676144" y="101168"/>
                  </a:lnTo>
                  <a:lnTo>
                    <a:pt x="2676144" y="85928"/>
                  </a:lnTo>
                  <a:close/>
                </a:path>
                <a:path w="2786379" h="101600">
                  <a:moveTo>
                    <a:pt x="2715768" y="85928"/>
                  </a:moveTo>
                  <a:lnTo>
                    <a:pt x="2700528" y="85928"/>
                  </a:lnTo>
                  <a:lnTo>
                    <a:pt x="2700528" y="101168"/>
                  </a:lnTo>
                  <a:lnTo>
                    <a:pt x="2715768" y="101168"/>
                  </a:lnTo>
                  <a:lnTo>
                    <a:pt x="2715768" y="85928"/>
                  </a:lnTo>
                  <a:close/>
                </a:path>
                <a:path w="2786379" h="101600">
                  <a:moveTo>
                    <a:pt x="2785859" y="0"/>
                  </a:moveTo>
                  <a:lnTo>
                    <a:pt x="2778239" y="0"/>
                  </a:lnTo>
                  <a:lnTo>
                    <a:pt x="2772143" y="9144"/>
                  </a:lnTo>
                  <a:lnTo>
                    <a:pt x="2767571" y="13716"/>
                  </a:lnTo>
                  <a:lnTo>
                    <a:pt x="2761475" y="18288"/>
                  </a:lnTo>
                  <a:lnTo>
                    <a:pt x="2749194" y="24384"/>
                  </a:lnTo>
                  <a:lnTo>
                    <a:pt x="2749194" y="36677"/>
                  </a:lnTo>
                  <a:lnTo>
                    <a:pt x="2752242" y="35153"/>
                  </a:lnTo>
                  <a:lnTo>
                    <a:pt x="2756903" y="33528"/>
                  </a:lnTo>
                  <a:lnTo>
                    <a:pt x="2761475" y="30480"/>
                  </a:lnTo>
                  <a:lnTo>
                    <a:pt x="2767571" y="27432"/>
                  </a:lnTo>
                  <a:lnTo>
                    <a:pt x="2773667" y="21336"/>
                  </a:lnTo>
                  <a:lnTo>
                    <a:pt x="2773667" y="100685"/>
                  </a:lnTo>
                  <a:lnTo>
                    <a:pt x="2785859" y="100685"/>
                  </a:lnTo>
                  <a:lnTo>
                    <a:pt x="2785859" y="0"/>
                  </a:lnTo>
                  <a:close/>
                </a:path>
              </a:pathLst>
            </a:custGeom>
            <a:solidFill>
              <a:srgbClr val="000000"/>
            </a:solidFill>
          </p:spPr>
          <p:txBody>
            <a:bodyPr wrap="square" lIns="0" tIns="0" rIns="0" bIns="0" rtlCol="0"/>
            <a:lstStyle/>
            <a:p>
              <a:endParaRPr/>
            </a:p>
          </p:txBody>
        </p:sp>
        <p:pic>
          <p:nvPicPr>
            <p:cNvPr id="230" name="object 230"/>
            <p:cNvPicPr/>
            <p:nvPr/>
          </p:nvPicPr>
          <p:blipFill>
            <a:blip r:embed="rId89" cstate="print"/>
            <a:stretch>
              <a:fillRect/>
            </a:stretch>
          </p:blipFill>
          <p:spPr>
            <a:xfrm>
              <a:off x="6679787" y="8428672"/>
              <a:ext cx="65627" cy="102203"/>
            </a:xfrm>
            <a:prstGeom prst="rect">
              <a:avLst/>
            </a:prstGeom>
          </p:spPr>
        </p:pic>
      </p:grpSp>
      <p:pic>
        <p:nvPicPr>
          <p:cNvPr id="231" name="object 231"/>
          <p:cNvPicPr/>
          <p:nvPr/>
        </p:nvPicPr>
        <p:blipFill>
          <a:blip r:embed="rId93" cstate="print"/>
          <a:stretch>
            <a:fillRect/>
          </a:stretch>
        </p:blipFill>
        <p:spPr>
          <a:xfrm>
            <a:off x="1100518" y="8666702"/>
            <a:ext cx="67151" cy="100679"/>
          </a:xfrm>
          <a:prstGeom prst="rect">
            <a:avLst/>
          </a:prstGeom>
        </p:spPr>
      </p:pic>
      <p:sp>
        <p:nvSpPr>
          <p:cNvPr id="232" name="object 232"/>
          <p:cNvSpPr/>
          <p:nvPr/>
        </p:nvSpPr>
        <p:spPr>
          <a:xfrm>
            <a:off x="1381404" y="8663660"/>
            <a:ext cx="675005" cy="104139"/>
          </a:xfrm>
          <a:custGeom>
            <a:avLst/>
            <a:gdLst/>
            <a:ahLst/>
            <a:cxnLst/>
            <a:rect l="l" t="t" r="r" b="b"/>
            <a:pathLst>
              <a:path w="675005" h="104140">
                <a:moveTo>
                  <a:pt x="88493" y="70192"/>
                </a:moveTo>
                <a:lnTo>
                  <a:pt x="74777" y="67144"/>
                </a:lnTo>
                <a:lnTo>
                  <a:pt x="73253" y="74764"/>
                </a:lnTo>
                <a:lnTo>
                  <a:pt x="70205" y="80860"/>
                </a:lnTo>
                <a:lnTo>
                  <a:pt x="64109" y="85432"/>
                </a:lnTo>
                <a:lnTo>
                  <a:pt x="59537" y="90004"/>
                </a:lnTo>
                <a:lnTo>
                  <a:pt x="53340" y="91528"/>
                </a:lnTo>
                <a:lnTo>
                  <a:pt x="39624" y="91528"/>
                </a:lnTo>
                <a:lnTo>
                  <a:pt x="33528" y="90004"/>
                </a:lnTo>
                <a:lnTo>
                  <a:pt x="28956" y="86956"/>
                </a:lnTo>
                <a:lnTo>
                  <a:pt x="22860" y="83908"/>
                </a:lnTo>
                <a:lnTo>
                  <a:pt x="19812" y="79336"/>
                </a:lnTo>
                <a:lnTo>
                  <a:pt x="16764" y="73240"/>
                </a:lnTo>
                <a:lnTo>
                  <a:pt x="15240" y="67144"/>
                </a:lnTo>
                <a:lnTo>
                  <a:pt x="13716" y="59524"/>
                </a:lnTo>
                <a:lnTo>
                  <a:pt x="13716" y="38188"/>
                </a:lnTo>
                <a:lnTo>
                  <a:pt x="16764" y="32004"/>
                </a:lnTo>
                <a:lnTo>
                  <a:pt x="18288" y="25908"/>
                </a:lnTo>
                <a:lnTo>
                  <a:pt x="22860" y="19812"/>
                </a:lnTo>
                <a:lnTo>
                  <a:pt x="32004" y="13716"/>
                </a:lnTo>
                <a:lnTo>
                  <a:pt x="39624" y="10668"/>
                </a:lnTo>
                <a:lnTo>
                  <a:pt x="53340" y="10668"/>
                </a:lnTo>
                <a:lnTo>
                  <a:pt x="59537" y="12192"/>
                </a:lnTo>
                <a:lnTo>
                  <a:pt x="64109" y="16764"/>
                </a:lnTo>
                <a:lnTo>
                  <a:pt x="68681" y="19812"/>
                </a:lnTo>
                <a:lnTo>
                  <a:pt x="71729" y="24384"/>
                </a:lnTo>
                <a:lnTo>
                  <a:pt x="73253" y="32004"/>
                </a:lnTo>
                <a:lnTo>
                  <a:pt x="86969" y="28956"/>
                </a:lnTo>
                <a:lnTo>
                  <a:pt x="54114" y="546"/>
                </a:lnTo>
                <a:lnTo>
                  <a:pt x="47244" y="0"/>
                </a:lnTo>
                <a:lnTo>
                  <a:pt x="38100" y="0"/>
                </a:lnTo>
                <a:lnTo>
                  <a:pt x="30480" y="1524"/>
                </a:lnTo>
                <a:lnTo>
                  <a:pt x="22860" y="6096"/>
                </a:lnTo>
                <a:lnTo>
                  <a:pt x="15240" y="9144"/>
                </a:lnTo>
                <a:lnTo>
                  <a:pt x="0" y="50380"/>
                </a:lnTo>
                <a:lnTo>
                  <a:pt x="292" y="58102"/>
                </a:lnTo>
                <a:lnTo>
                  <a:pt x="19812" y="97624"/>
                </a:lnTo>
                <a:lnTo>
                  <a:pt x="47244" y="103720"/>
                </a:lnTo>
                <a:lnTo>
                  <a:pt x="54775" y="103149"/>
                </a:lnTo>
                <a:lnTo>
                  <a:pt x="85890" y="77863"/>
                </a:lnTo>
                <a:lnTo>
                  <a:pt x="88493" y="70192"/>
                </a:lnTo>
                <a:close/>
              </a:path>
              <a:path w="675005" h="104140">
                <a:moveTo>
                  <a:pt x="166306" y="64109"/>
                </a:moveTo>
                <a:lnTo>
                  <a:pt x="158178" y="38201"/>
                </a:lnTo>
                <a:lnTo>
                  <a:pt x="157162" y="36677"/>
                </a:lnTo>
                <a:lnTo>
                  <a:pt x="154114" y="34531"/>
                </a:lnTo>
                <a:lnTo>
                  <a:pt x="154114" y="74777"/>
                </a:lnTo>
                <a:lnTo>
                  <a:pt x="151066" y="82397"/>
                </a:lnTo>
                <a:lnTo>
                  <a:pt x="148018" y="86969"/>
                </a:lnTo>
                <a:lnTo>
                  <a:pt x="143446" y="91541"/>
                </a:lnTo>
                <a:lnTo>
                  <a:pt x="138874" y="93065"/>
                </a:lnTo>
                <a:lnTo>
                  <a:pt x="126682" y="93065"/>
                </a:lnTo>
                <a:lnTo>
                  <a:pt x="120586" y="91541"/>
                </a:lnTo>
                <a:lnTo>
                  <a:pt x="116014" y="86969"/>
                </a:lnTo>
                <a:lnTo>
                  <a:pt x="112864" y="82397"/>
                </a:lnTo>
                <a:lnTo>
                  <a:pt x="109816" y="74777"/>
                </a:lnTo>
                <a:lnTo>
                  <a:pt x="109855" y="56388"/>
                </a:lnTo>
                <a:lnTo>
                  <a:pt x="112864" y="48869"/>
                </a:lnTo>
                <a:lnTo>
                  <a:pt x="116014" y="44297"/>
                </a:lnTo>
                <a:lnTo>
                  <a:pt x="120586" y="39725"/>
                </a:lnTo>
                <a:lnTo>
                  <a:pt x="126682" y="38201"/>
                </a:lnTo>
                <a:lnTo>
                  <a:pt x="138874" y="38201"/>
                </a:lnTo>
                <a:lnTo>
                  <a:pt x="154114" y="74777"/>
                </a:lnTo>
                <a:lnTo>
                  <a:pt x="154114" y="34531"/>
                </a:lnTo>
                <a:lnTo>
                  <a:pt x="151422" y="32613"/>
                </a:lnTo>
                <a:lnTo>
                  <a:pt x="145542" y="29730"/>
                </a:lnTo>
                <a:lnTo>
                  <a:pt x="139369" y="28003"/>
                </a:lnTo>
                <a:lnTo>
                  <a:pt x="132778" y="27432"/>
                </a:lnTo>
                <a:lnTo>
                  <a:pt x="123634" y="27432"/>
                </a:lnTo>
                <a:lnTo>
                  <a:pt x="98463" y="56146"/>
                </a:lnTo>
                <a:lnTo>
                  <a:pt x="97624" y="65633"/>
                </a:lnTo>
                <a:lnTo>
                  <a:pt x="98196" y="74206"/>
                </a:lnTo>
                <a:lnTo>
                  <a:pt x="125069" y="103136"/>
                </a:lnTo>
                <a:lnTo>
                  <a:pt x="132778" y="103733"/>
                </a:lnTo>
                <a:lnTo>
                  <a:pt x="138874" y="103733"/>
                </a:lnTo>
                <a:lnTo>
                  <a:pt x="144970" y="102209"/>
                </a:lnTo>
                <a:lnTo>
                  <a:pt x="149542" y="99161"/>
                </a:lnTo>
                <a:lnTo>
                  <a:pt x="155638" y="96113"/>
                </a:lnTo>
                <a:lnTo>
                  <a:pt x="157670" y="93065"/>
                </a:lnTo>
                <a:lnTo>
                  <a:pt x="161734" y="86969"/>
                </a:lnTo>
                <a:lnTo>
                  <a:pt x="164782" y="80873"/>
                </a:lnTo>
                <a:lnTo>
                  <a:pt x="166306" y="73253"/>
                </a:lnTo>
                <a:lnTo>
                  <a:pt x="166306" y="64109"/>
                </a:lnTo>
                <a:close/>
              </a:path>
              <a:path w="675005" h="104140">
                <a:moveTo>
                  <a:pt x="239649" y="45808"/>
                </a:moveTo>
                <a:lnTo>
                  <a:pt x="238125" y="41148"/>
                </a:lnTo>
                <a:lnTo>
                  <a:pt x="236601" y="38100"/>
                </a:lnTo>
                <a:lnTo>
                  <a:pt x="234988" y="36576"/>
                </a:lnTo>
                <a:lnTo>
                  <a:pt x="233464" y="33528"/>
                </a:lnTo>
                <a:lnTo>
                  <a:pt x="227368" y="30480"/>
                </a:lnTo>
                <a:lnTo>
                  <a:pt x="222796" y="28956"/>
                </a:lnTo>
                <a:lnTo>
                  <a:pt x="219748" y="27432"/>
                </a:lnTo>
                <a:lnTo>
                  <a:pt x="215176" y="27432"/>
                </a:lnTo>
                <a:lnTo>
                  <a:pt x="207746" y="28270"/>
                </a:lnTo>
                <a:lnTo>
                  <a:pt x="201460" y="30670"/>
                </a:lnTo>
                <a:lnTo>
                  <a:pt x="196316" y="34505"/>
                </a:lnTo>
                <a:lnTo>
                  <a:pt x="192316" y="39624"/>
                </a:lnTo>
                <a:lnTo>
                  <a:pt x="192316" y="28956"/>
                </a:lnTo>
                <a:lnTo>
                  <a:pt x="180124" y="28956"/>
                </a:lnTo>
                <a:lnTo>
                  <a:pt x="180124" y="102196"/>
                </a:lnTo>
                <a:lnTo>
                  <a:pt x="192316" y="102196"/>
                </a:lnTo>
                <a:lnTo>
                  <a:pt x="192316" y="53428"/>
                </a:lnTo>
                <a:lnTo>
                  <a:pt x="195364" y="47332"/>
                </a:lnTo>
                <a:lnTo>
                  <a:pt x="198412" y="42672"/>
                </a:lnTo>
                <a:lnTo>
                  <a:pt x="202984" y="39624"/>
                </a:lnTo>
                <a:lnTo>
                  <a:pt x="207556" y="38100"/>
                </a:lnTo>
                <a:lnTo>
                  <a:pt x="215176" y="38100"/>
                </a:lnTo>
                <a:lnTo>
                  <a:pt x="221272" y="41148"/>
                </a:lnTo>
                <a:lnTo>
                  <a:pt x="225844" y="45808"/>
                </a:lnTo>
                <a:lnTo>
                  <a:pt x="227368" y="48856"/>
                </a:lnTo>
                <a:lnTo>
                  <a:pt x="227368" y="102196"/>
                </a:lnTo>
                <a:lnTo>
                  <a:pt x="239649" y="102196"/>
                </a:lnTo>
                <a:lnTo>
                  <a:pt x="239649" y="45808"/>
                </a:lnTo>
                <a:close/>
              </a:path>
              <a:path w="675005" h="104140">
                <a:moveTo>
                  <a:pt x="317563" y="50380"/>
                </a:moveTo>
                <a:lnTo>
                  <a:pt x="316039" y="42760"/>
                </a:lnTo>
                <a:lnTo>
                  <a:pt x="302234" y="28956"/>
                </a:lnTo>
                <a:lnTo>
                  <a:pt x="296138" y="27432"/>
                </a:lnTo>
                <a:lnTo>
                  <a:pt x="280898" y="27432"/>
                </a:lnTo>
                <a:lnTo>
                  <a:pt x="254889" y="58000"/>
                </a:lnTo>
                <a:lnTo>
                  <a:pt x="254889" y="65620"/>
                </a:lnTo>
                <a:lnTo>
                  <a:pt x="270230" y="100672"/>
                </a:lnTo>
                <a:lnTo>
                  <a:pt x="277850" y="103720"/>
                </a:lnTo>
                <a:lnTo>
                  <a:pt x="296138" y="103720"/>
                </a:lnTo>
                <a:lnTo>
                  <a:pt x="317563" y="76288"/>
                </a:lnTo>
                <a:lnTo>
                  <a:pt x="305282" y="74764"/>
                </a:lnTo>
                <a:lnTo>
                  <a:pt x="305282" y="80860"/>
                </a:lnTo>
                <a:lnTo>
                  <a:pt x="302234" y="85432"/>
                </a:lnTo>
                <a:lnTo>
                  <a:pt x="296138" y="91528"/>
                </a:lnTo>
                <a:lnTo>
                  <a:pt x="291566" y="93052"/>
                </a:lnTo>
                <a:lnTo>
                  <a:pt x="280898" y="93052"/>
                </a:lnTo>
                <a:lnTo>
                  <a:pt x="276326" y="91528"/>
                </a:lnTo>
                <a:lnTo>
                  <a:pt x="273278" y="86956"/>
                </a:lnTo>
                <a:lnTo>
                  <a:pt x="268706" y="82384"/>
                </a:lnTo>
                <a:lnTo>
                  <a:pt x="267182" y="74764"/>
                </a:lnTo>
                <a:lnTo>
                  <a:pt x="267182" y="56476"/>
                </a:lnTo>
                <a:lnTo>
                  <a:pt x="268706" y="48856"/>
                </a:lnTo>
                <a:lnTo>
                  <a:pt x="273278" y="44284"/>
                </a:lnTo>
                <a:lnTo>
                  <a:pt x="276326" y="39712"/>
                </a:lnTo>
                <a:lnTo>
                  <a:pt x="282422" y="38188"/>
                </a:lnTo>
                <a:lnTo>
                  <a:pt x="291566" y="38188"/>
                </a:lnTo>
                <a:lnTo>
                  <a:pt x="305282" y="51904"/>
                </a:lnTo>
                <a:lnTo>
                  <a:pt x="317563" y="50380"/>
                </a:lnTo>
                <a:close/>
              </a:path>
              <a:path w="675005" h="104140">
                <a:moveTo>
                  <a:pt x="342239" y="1816"/>
                </a:moveTo>
                <a:lnTo>
                  <a:pt x="328523" y="1816"/>
                </a:lnTo>
                <a:lnTo>
                  <a:pt x="328523" y="102400"/>
                </a:lnTo>
                <a:lnTo>
                  <a:pt x="342239" y="102400"/>
                </a:lnTo>
                <a:lnTo>
                  <a:pt x="342239" y="1816"/>
                </a:lnTo>
                <a:close/>
              </a:path>
              <a:path w="675005" h="104140">
                <a:moveTo>
                  <a:pt x="418147" y="28956"/>
                </a:moveTo>
                <a:lnTo>
                  <a:pt x="405955" y="28956"/>
                </a:lnTo>
                <a:lnTo>
                  <a:pt x="405955" y="74764"/>
                </a:lnTo>
                <a:lnTo>
                  <a:pt x="404431" y="79336"/>
                </a:lnTo>
                <a:lnTo>
                  <a:pt x="399859" y="88480"/>
                </a:lnTo>
                <a:lnTo>
                  <a:pt x="393661" y="91528"/>
                </a:lnTo>
                <a:lnTo>
                  <a:pt x="389089" y="93052"/>
                </a:lnTo>
                <a:lnTo>
                  <a:pt x="382993" y="93052"/>
                </a:lnTo>
                <a:lnTo>
                  <a:pt x="378421" y="91528"/>
                </a:lnTo>
                <a:lnTo>
                  <a:pt x="376897" y="90004"/>
                </a:lnTo>
                <a:lnTo>
                  <a:pt x="373849" y="88480"/>
                </a:lnTo>
                <a:lnTo>
                  <a:pt x="372325" y="85432"/>
                </a:lnTo>
                <a:lnTo>
                  <a:pt x="372325" y="82384"/>
                </a:lnTo>
                <a:lnTo>
                  <a:pt x="370801" y="80860"/>
                </a:lnTo>
                <a:lnTo>
                  <a:pt x="370801" y="28956"/>
                </a:lnTo>
                <a:lnTo>
                  <a:pt x="358609" y="28956"/>
                </a:lnTo>
                <a:lnTo>
                  <a:pt x="358609" y="83908"/>
                </a:lnTo>
                <a:lnTo>
                  <a:pt x="360133" y="85432"/>
                </a:lnTo>
                <a:lnTo>
                  <a:pt x="360133" y="90004"/>
                </a:lnTo>
                <a:lnTo>
                  <a:pt x="361657" y="93052"/>
                </a:lnTo>
                <a:lnTo>
                  <a:pt x="363181" y="94576"/>
                </a:lnTo>
                <a:lnTo>
                  <a:pt x="364705" y="97624"/>
                </a:lnTo>
                <a:lnTo>
                  <a:pt x="370801" y="100672"/>
                </a:lnTo>
                <a:lnTo>
                  <a:pt x="379945" y="103720"/>
                </a:lnTo>
                <a:lnTo>
                  <a:pt x="382993" y="103720"/>
                </a:lnTo>
                <a:lnTo>
                  <a:pt x="390448" y="102895"/>
                </a:lnTo>
                <a:lnTo>
                  <a:pt x="396760" y="100482"/>
                </a:lnTo>
                <a:lnTo>
                  <a:pt x="401942" y="96659"/>
                </a:lnTo>
                <a:lnTo>
                  <a:pt x="405955" y="91528"/>
                </a:lnTo>
                <a:lnTo>
                  <a:pt x="405955" y="102196"/>
                </a:lnTo>
                <a:lnTo>
                  <a:pt x="418147" y="102196"/>
                </a:lnTo>
                <a:lnTo>
                  <a:pt x="418147" y="28956"/>
                </a:lnTo>
                <a:close/>
              </a:path>
              <a:path w="675005" h="104140">
                <a:moveTo>
                  <a:pt x="493014" y="76288"/>
                </a:moveTo>
                <a:lnTo>
                  <a:pt x="489966" y="70192"/>
                </a:lnTo>
                <a:lnTo>
                  <a:pt x="485394" y="65620"/>
                </a:lnTo>
                <a:lnTo>
                  <a:pt x="480822" y="64096"/>
                </a:lnTo>
                <a:lnTo>
                  <a:pt x="471589" y="59524"/>
                </a:lnTo>
                <a:lnTo>
                  <a:pt x="462445" y="58000"/>
                </a:lnTo>
                <a:lnTo>
                  <a:pt x="453301" y="54952"/>
                </a:lnTo>
                <a:lnTo>
                  <a:pt x="451777" y="54952"/>
                </a:lnTo>
                <a:lnTo>
                  <a:pt x="450253" y="53428"/>
                </a:lnTo>
                <a:lnTo>
                  <a:pt x="448729" y="53428"/>
                </a:lnTo>
                <a:lnTo>
                  <a:pt x="447205" y="51904"/>
                </a:lnTo>
                <a:lnTo>
                  <a:pt x="447205" y="50380"/>
                </a:lnTo>
                <a:lnTo>
                  <a:pt x="445681" y="48856"/>
                </a:lnTo>
                <a:lnTo>
                  <a:pt x="445681" y="44284"/>
                </a:lnTo>
                <a:lnTo>
                  <a:pt x="447205" y="42672"/>
                </a:lnTo>
                <a:lnTo>
                  <a:pt x="450253" y="41148"/>
                </a:lnTo>
                <a:lnTo>
                  <a:pt x="451777" y="38100"/>
                </a:lnTo>
                <a:lnTo>
                  <a:pt x="470065" y="38100"/>
                </a:lnTo>
                <a:lnTo>
                  <a:pt x="473202" y="41148"/>
                </a:lnTo>
                <a:lnTo>
                  <a:pt x="476250" y="42672"/>
                </a:lnTo>
                <a:lnTo>
                  <a:pt x="477774" y="45808"/>
                </a:lnTo>
                <a:lnTo>
                  <a:pt x="477774" y="50380"/>
                </a:lnTo>
                <a:lnTo>
                  <a:pt x="489966" y="47332"/>
                </a:lnTo>
                <a:lnTo>
                  <a:pt x="488442" y="42672"/>
                </a:lnTo>
                <a:lnTo>
                  <a:pt x="483870" y="33528"/>
                </a:lnTo>
                <a:lnTo>
                  <a:pt x="480822" y="32004"/>
                </a:lnTo>
                <a:lnTo>
                  <a:pt x="467017" y="27432"/>
                </a:lnTo>
                <a:lnTo>
                  <a:pt x="453301" y="27432"/>
                </a:lnTo>
                <a:lnTo>
                  <a:pt x="447205" y="30480"/>
                </a:lnTo>
                <a:lnTo>
                  <a:pt x="444157" y="30480"/>
                </a:lnTo>
                <a:lnTo>
                  <a:pt x="438061" y="36576"/>
                </a:lnTo>
                <a:lnTo>
                  <a:pt x="433489" y="45808"/>
                </a:lnTo>
                <a:lnTo>
                  <a:pt x="433489" y="51904"/>
                </a:lnTo>
                <a:lnTo>
                  <a:pt x="454825" y="68668"/>
                </a:lnTo>
                <a:lnTo>
                  <a:pt x="463969" y="71716"/>
                </a:lnTo>
                <a:lnTo>
                  <a:pt x="470065" y="73240"/>
                </a:lnTo>
                <a:lnTo>
                  <a:pt x="474726" y="74764"/>
                </a:lnTo>
                <a:lnTo>
                  <a:pt x="476250" y="74764"/>
                </a:lnTo>
                <a:lnTo>
                  <a:pt x="479298" y="76288"/>
                </a:lnTo>
                <a:lnTo>
                  <a:pt x="479298" y="86956"/>
                </a:lnTo>
                <a:lnTo>
                  <a:pt x="473202" y="93052"/>
                </a:lnTo>
                <a:lnTo>
                  <a:pt x="457873" y="93052"/>
                </a:lnTo>
                <a:lnTo>
                  <a:pt x="444157" y="77812"/>
                </a:lnTo>
                <a:lnTo>
                  <a:pt x="431965" y="80860"/>
                </a:lnTo>
                <a:lnTo>
                  <a:pt x="453301" y="103720"/>
                </a:lnTo>
                <a:lnTo>
                  <a:pt x="468541" y="103720"/>
                </a:lnTo>
                <a:lnTo>
                  <a:pt x="474726" y="102196"/>
                </a:lnTo>
                <a:lnTo>
                  <a:pt x="483870" y="99148"/>
                </a:lnTo>
                <a:lnTo>
                  <a:pt x="486918" y="96100"/>
                </a:lnTo>
                <a:lnTo>
                  <a:pt x="488442" y="91528"/>
                </a:lnTo>
                <a:lnTo>
                  <a:pt x="491490" y="88480"/>
                </a:lnTo>
                <a:lnTo>
                  <a:pt x="493014" y="85432"/>
                </a:lnTo>
                <a:lnTo>
                  <a:pt x="493014" y="76288"/>
                </a:lnTo>
                <a:close/>
              </a:path>
              <a:path w="675005" h="104140">
                <a:moveTo>
                  <a:pt x="518922" y="28956"/>
                </a:moveTo>
                <a:lnTo>
                  <a:pt x="506730" y="28956"/>
                </a:lnTo>
                <a:lnTo>
                  <a:pt x="506730" y="102196"/>
                </a:lnTo>
                <a:lnTo>
                  <a:pt x="518922" y="102196"/>
                </a:lnTo>
                <a:lnTo>
                  <a:pt x="518922" y="28956"/>
                </a:lnTo>
                <a:close/>
              </a:path>
              <a:path w="675005" h="104140">
                <a:moveTo>
                  <a:pt x="518922" y="1524"/>
                </a:moveTo>
                <a:lnTo>
                  <a:pt x="506730" y="1524"/>
                </a:lnTo>
                <a:lnTo>
                  <a:pt x="506730" y="15240"/>
                </a:lnTo>
                <a:lnTo>
                  <a:pt x="518922" y="15240"/>
                </a:lnTo>
                <a:lnTo>
                  <a:pt x="518922" y="1524"/>
                </a:lnTo>
                <a:close/>
              </a:path>
              <a:path w="675005" h="104140">
                <a:moveTo>
                  <a:pt x="601408" y="64109"/>
                </a:moveTo>
                <a:lnTo>
                  <a:pt x="593267" y="38100"/>
                </a:lnTo>
                <a:lnTo>
                  <a:pt x="592264" y="36576"/>
                </a:lnTo>
                <a:lnTo>
                  <a:pt x="589216" y="34467"/>
                </a:lnTo>
                <a:lnTo>
                  <a:pt x="589216" y="74777"/>
                </a:lnTo>
                <a:lnTo>
                  <a:pt x="586168" y="82397"/>
                </a:lnTo>
                <a:lnTo>
                  <a:pt x="583120" y="86969"/>
                </a:lnTo>
                <a:lnTo>
                  <a:pt x="578459" y="91541"/>
                </a:lnTo>
                <a:lnTo>
                  <a:pt x="573887" y="93065"/>
                </a:lnTo>
                <a:lnTo>
                  <a:pt x="561695" y="93065"/>
                </a:lnTo>
                <a:lnTo>
                  <a:pt x="555599" y="91541"/>
                </a:lnTo>
                <a:lnTo>
                  <a:pt x="552551" y="86969"/>
                </a:lnTo>
                <a:lnTo>
                  <a:pt x="547979" y="82397"/>
                </a:lnTo>
                <a:lnTo>
                  <a:pt x="546455" y="74777"/>
                </a:lnTo>
                <a:lnTo>
                  <a:pt x="546519" y="56146"/>
                </a:lnTo>
                <a:lnTo>
                  <a:pt x="547979" y="48869"/>
                </a:lnTo>
                <a:lnTo>
                  <a:pt x="552551" y="44297"/>
                </a:lnTo>
                <a:lnTo>
                  <a:pt x="555599" y="39624"/>
                </a:lnTo>
                <a:lnTo>
                  <a:pt x="561695" y="38100"/>
                </a:lnTo>
                <a:lnTo>
                  <a:pt x="573887" y="38100"/>
                </a:lnTo>
                <a:lnTo>
                  <a:pt x="589216" y="74777"/>
                </a:lnTo>
                <a:lnTo>
                  <a:pt x="589216" y="34467"/>
                </a:lnTo>
                <a:lnTo>
                  <a:pt x="586511" y="32575"/>
                </a:lnTo>
                <a:lnTo>
                  <a:pt x="580593" y="29718"/>
                </a:lnTo>
                <a:lnTo>
                  <a:pt x="574395" y="28003"/>
                </a:lnTo>
                <a:lnTo>
                  <a:pt x="567791" y="27432"/>
                </a:lnTo>
                <a:lnTo>
                  <a:pt x="558647" y="27432"/>
                </a:lnTo>
                <a:lnTo>
                  <a:pt x="533565" y="56146"/>
                </a:lnTo>
                <a:lnTo>
                  <a:pt x="532739" y="65633"/>
                </a:lnTo>
                <a:lnTo>
                  <a:pt x="533311" y="74206"/>
                </a:lnTo>
                <a:lnTo>
                  <a:pt x="560311" y="103136"/>
                </a:lnTo>
                <a:lnTo>
                  <a:pt x="567791" y="103733"/>
                </a:lnTo>
                <a:lnTo>
                  <a:pt x="573887" y="103733"/>
                </a:lnTo>
                <a:lnTo>
                  <a:pt x="579983" y="102209"/>
                </a:lnTo>
                <a:lnTo>
                  <a:pt x="584644" y="99161"/>
                </a:lnTo>
                <a:lnTo>
                  <a:pt x="590740" y="96113"/>
                </a:lnTo>
                <a:lnTo>
                  <a:pt x="592772" y="93065"/>
                </a:lnTo>
                <a:lnTo>
                  <a:pt x="596836" y="86969"/>
                </a:lnTo>
                <a:lnTo>
                  <a:pt x="599884" y="80873"/>
                </a:lnTo>
                <a:lnTo>
                  <a:pt x="601408" y="73253"/>
                </a:lnTo>
                <a:lnTo>
                  <a:pt x="601408" y="64109"/>
                </a:lnTo>
                <a:close/>
              </a:path>
              <a:path w="675005" h="104140">
                <a:moveTo>
                  <a:pt x="674662" y="45808"/>
                </a:moveTo>
                <a:lnTo>
                  <a:pt x="673138" y="41148"/>
                </a:lnTo>
                <a:lnTo>
                  <a:pt x="671614" y="38100"/>
                </a:lnTo>
                <a:lnTo>
                  <a:pt x="669988" y="36576"/>
                </a:lnTo>
                <a:lnTo>
                  <a:pt x="668464" y="33528"/>
                </a:lnTo>
                <a:lnTo>
                  <a:pt x="662368" y="30480"/>
                </a:lnTo>
                <a:lnTo>
                  <a:pt x="657796" y="28956"/>
                </a:lnTo>
                <a:lnTo>
                  <a:pt x="654748" y="27432"/>
                </a:lnTo>
                <a:lnTo>
                  <a:pt x="650176" y="27432"/>
                </a:lnTo>
                <a:lnTo>
                  <a:pt x="642747" y="28270"/>
                </a:lnTo>
                <a:lnTo>
                  <a:pt x="636460" y="30670"/>
                </a:lnTo>
                <a:lnTo>
                  <a:pt x="631317" y="34505"/>
                </a:lnTo>
                <a:lnTo>
                  <a:pt x="627316" y="39624"/>
                </a:lnTo>
                <a:lnTo>
                  <a:pt x="627316" y="28956"/>
                </a:lnTo>
                <a:lnTo>
                  <a:pt x="615124" y="28956"/>
                </a:lnTo>
                <a:lnTo>
                  <a:pt x="615124" y="102196"/>
                </a:lnTo>
                <a:lnTo>
                  <a:pt x="627316" y="102196"/>
                </a:lnTo>
                <a:lnTo>
                  <a:pt x="627316" y="53428"/>
                </a:lnTo>
                <a:lnTo>
                  <a:pt x="630364" y="47332"/>
                </a:lnTo>
                <a:lnTo>
                  <a:pt x="633412" y="42672"/>
                </a:lnTo>
                <a:lnTo>
                  <a:pt x="637984" y="39624"/>
                </a:lnTo>
                <a:lnTo>
                  <a:pt x="642556" y="38100"/>
                </a:lnTo>
                <a:lnTo>
                  <a:pt x="650176" y="38100"/>
                </a:lnTo>
                <a:lnTo>
                  <a:pt x="656272" y="41148"/>
                </a:lnTo>
                <a:lnTo>
                  <a:pt x="660844" y="45808"/>
                </a:lnTo>
                <a:lnTo>
                  <a:pt x="662368" y="48856"/>
                </a:lnTo>
                <a:lnTo>
                  <a:pt x="662368" y="102196"/>
                </a:lnTo>
                <a:lnTo>
                  <a:pt x="674662" y="102196"/>
                </a:lnTo>
                <a:lnTo>
                  <a:pt x="674662" y="45808"/>
                </a:lnTo>
                <a:close/>
              </a:path>
            </a:pathLst>
          </a:custGeom>
          <a:solidFill>
            <a:srgbClr val="000000"/>
          </a:solidFill>
        </p:spPr>
        <p:txBody>
          <a:bodyPr wrap="square" lIns="0" tIns="0" rIns="0" bIns="0" rtlCol="0"/>
          <a:lstStyle/>
          <a:p>
            <a:endParaRPr/>
          </a:p>
        </p:txBody>
      </p:sp>
      <p:grpSp>
        <p:nvGrpSpPr>
          <p:cNvPr id="233" name="object 233"/>
          <p:cNvGrpSpPr/>
          <p:nvPr/>
        </p:nvGrpSpPr>
        <p:grpSpPr>
          <a:xfrm>
            <a:off x="2115312" y="8665082"/>
            <a:ext cx="4630420" cy="100965"/>
            <a:chOff x="2115312" y="8665082"/>
            <a:chExt cx="4630420" cy="100965"/>
          </a:xfrm>
        </p:grpSpPr>
        <p:sp>
          <p:nvSpPr>
            <p:cNvPr id="234" name="object 234"/>
            <p:cNvSpPr/>
            <p:nvPr/>
          </p:nvSpPr>
          <p:spPr>
            <a:xfrm>
              <a:off x="2115312" y="8750807"/>
              <a:ext cx="2795270" cy="15875"/>
            </a:xfrm>
            <a:custGeom>
              <a:avLst/>
              <a:gdLst/>
              <a:ahLst/>
              <a:cxnLst/>
              <a:rect l="l" t="t" r="r" b="b"/>
              <a:pathLst>
                <a:path w="2795270" h="15875">
                  <a:moveTo>
                    <a:pt x="15227" y="0"/>
                  </a:moveTo>
                  <a:lnTo>
                    <a:pt x="0" y="0"/>
                  </a:lnTo>
                  <a:lnTo>
                    <a:pt x="0" y="15252"/>
                  </a:lnTo>
                  <a:lnTo>
                    <a:pt x="15227" y="15252"/>
                  </a:lnTo>
                  <a:lnTo>
                    <a:pt x="15227" y="0"/>
                  </a:lnTo>
                  <a:close/>
                </a:path>
                <a:path w="2795270" h="15875">
                  <a:moveTo>
                    <a:pt x="54864" y="0"/>
                  </a:moveTo>
                  <a:lnTo>
                    <a:pt x="39624" y="0"/>
                  </a:lnTo>
                  <a:lnTo>
                    <a:pt x="39624" y="15252"/>
                  </a:lnTo>
                  <a:lnTo>
                    <a:pt x="54864" y="15252"/>
                  </a:lnTo>
                  <a:lnTo>
                    <a:pt x="54864" y="0"/>
                  </a:lnTo>
                  <a:close/>
                </a:path>
                <a:path w="2795270" h="15875">
                  <a:moveTo>
                    <a:pt x="94488" y="0"/>
                  </a:moveTo>
                  <a:lnTo>
                    <a:pt x="79248" y="0"/>
                  </a:lnTo>
                  <a:lnTo>
                    <a:pt x="79248" y="15252"/>
                  </a:lnTo>
                  <a:lnTo>
                    <a:pt x="94488" y="15252"/>
                  </a:lnTo>
                  <a:lnTo>
                    <a:pt x="94488" y="0"/>
                  </a:lnTo>
                  <a:close/>
                </a:path>
                <a:path w="2795270" h="15875">
                  <a:moveTo>
                    <a:pt x="134112" y="0"/>
                  </a:moveTo>
                  <a:lnTo>
                    <a:pt x="118872" y="0"/>
                  </a:lnTo>
                  <a:lnTo>
                    <a:pt x="118872" y="15252"/>
                  </a:lnTo>
                  <a:lnTo>
                    <a:pt x="134112" y="15252"/>
                  </a:lnTo>
                  <a:lnTo>
                    <a:pt x="134112" y="0"/>
                  </a:lnTo>
                  <a:close/>
                </a:path>
                <a:path w="2795270" h="15875">
                  <a:moveTo>
                    <a:pt x="173736" y="0"/>
                  </a:moveTo>
                  <a:lnTo>
                    <a:pt x="158496" y="0"/>
                  </a:lnTo>
                  <a:lnTo>
                    <a:pt x="158496" y="15252"/>
                  </a:lnTo>
                  <a:lnTo>
                    <a:pt x="173736" y="15252"/>
                  </a:lnTo>
                  <a:lnTo>
                    <a:pt x="173736" y="0"/>
                  </a:lnTo>
                  <a:close/>
                </a:path>
                <a:path w="2795270" h="15875">
                  <a:moveTo>
                    <a:pt x="213360" y="0"/>
                  </a:moveTo>
                  <a:lnTo>
                    <a:pt x="198120" y="0"/>
                  </a:lnTo>
                  <a:lnTo>
                    <a:pt x="198120" y="15252"/>
                  </a:lnTo>
                  <a:lnTo>
                    <a:pt x="213360" y="15252"/>
                  </a:lnTo>
                  <a:lnTo>
                    <a:pt x="213360" y="0"/>
                  </a:lnTo>
                  <a:close/>
                </a:path>
                <a:path w="2795270" h="15875">
                  <a:moveTo>
                    <a:pt x="252984" y="0"/>
                  </a:moveTo>
                  <a:lnTo>
                    <a:pt x="237744" y="0"/>
                  </a:lnTo>
                  <a:lnTo>
                    <a:pt x="237744" y="15252"/>
                  </a:lnTo>
                  <a:lnTo>
                    <a:pt x="252984" y="15252"/>
                  </a:lnTo>
                  <a:lnTo>
                    <a:pt x="252984" y="0"/>
                  </a:lnTo>
                  <a:close/>
                </a:path>
                <a:path w="2795270" h="15875">
                  <a:moveTo>
                    <a:pt x="294132" y="0"/>
                  </a:moveTo>
                  <a:lnTo>
                    <a:pt x="278892" y="0"/>
                  </a:lnTo>
                  <a:lnTo>
                    <a:pt x="278892" y="15252"/>
                  </a:lnTo>
                  <a:lnTo>
                    <a:pt x="294132" y="15252"/>
                  </a:lnTo>
                  <a:lnTo>
                    <a:pt x="294132" y="0"/>
                  </a:lnTo>
                  <a:close/>
                </a:path>
                <a:path w="2795270" h="15875">
                  <a:moveTo>
                    <a:pt x="333756" y="0"/>
                  </a:moveTo>
                  <a:lnTo>
                    <a:pt x="318516" y="0"/>
                  </a:lnTo>
                  <a:lnTo>
                    <a:pt x="318516" y="15252"/>
                  </a:lnTo>
                  <a:lnTo>
                    <a:pt x="333756" y="15252"/>
                  </a:lnTo>
                  <a:lnTo>
                    <a:pt x="333756" y="0"/>
                  </a:lnTo>
                  <a:close/>
                </a:path>
                <a:path w="2795270" h="15875">
                  <a:moveTo>
                    <a:pt x="373380" y="0"/>
                  </a:moveTo>
                  <a:lnTo>
                    <a:pt x="358140" y="0"/>
                  </a:lnTo>
                  <a:lnTo>
                    <a:pt x="358140" y="15252"/>
                  </a:lnTo>
                  <a:lnTo>
                    <a:pt x="373380" y="15252"/>
                  </a:lnTo>
                  <a:lnTo>
                    <a:pt x="373380" y="0"/>
                  </a:lnTo>
                  <a:close/>
                </a:path>
                <a:path w="2795270" h="15875">
                  <a:moveTo>
                    <a:pt x="413004" y="0"/>
                  </a:moveTo>
                  <a:lnTo>
                    <a:pt x="397764" y="0"/>
                  </a:lnTo>
                  <a:lnTo>
                    <a:pt x="397764" y="15252"/>
                  </a:lnTo>
                  <a:lnTo>
                    <a:pt x="413004" y="15252"/>
                  </a:lnTo>
                  <a:lnTo>
                    <a:pt x="413004" y="0"/>
                  </a:lnTo>
                  <a:close/>
                </a:path>
                <a:path w="2795270" h="15875">
                  <a:moveTo>
                    <a:pt x="452628" y="0"/>
                  </a:moveTo>
                  <a:lnTo>
                    <a:pt x="437388" y="0"/>
                  </a:lnTo>
                  <a:lnTo>
                    <a:pt x="437388" y="15252"/>
                  </a:lnTo>
                  <a:lnTo>
                    <a:pt x="452628" y="15252"/>
                  </a:lnTo>
                  <a:lnTo>
                    <a:pt x="452628" y="0"/>
                  </a:lnTo>
                  <a:close/>
                </a:path>
                <a:path w="2795270" h="15875">
                  <a:moveTo>
                    <a:pt x="492252" y="0"/>
                  </a:moveTo>
                  <a:lnTo>
                    <a:pt x="477012" y="0"/>
                  </a:lnTo>
                  <a:lnTo>
                    <a:pt x="477012" y="15252"/>
                  </a:lnTo>
                  <a:lnTo>
                    <a:pt x="492252" y="15252"/>
                  </a:lnTo>
                  <a:lnTo>
                    <a:pt x="492252" y="0"/>
                  </a:lnTo>
                  <a:close/>
                </a:path>
                <a:path w="2795270" h="15875">
                  <a:moveTo>
                    <a:pt x="531876" y="0"/>
                  </a:moveTo>
                  <a:lnTo>
                    <a:pt x="516636" y="0"/>
                  </a:lnTo>
                  <a:lnTo>
                    <a:pt x="516636" y="15252"/>
                  </a:lnTo>
                  <a:lnTo>
                    <a:pt x="531876" y="15252"/>
                  </a:lnTo>
                  <a:lnTo>
                    <a:pt x="531876" y="0"/>
                  </a:lnTo>
                  <a:close/>
                </a:path>
                <a:path w="2795270" h="15875">
                  <a:moveTo>
                    <a:pt x="571487" y="0"/>
                  </a:moveTo>
                  <a:lnTo>
                    <a:pt x="556260" y="0"/>
                  </a:lnTo>
                  <a:lnTo>
                    <a:pt x="556260" y="15252"/>
                  </a:lnTo>
                  <a:lnTo>
                    <a:pt x="571487" y="15252"/>
                  </a:lnTo>
                  <a:lnTo>
                    <a:pt x="571487" y="0"/>
                  </a:lnTo>
                  <a:close/>
                </a:path>
                <a:path w="2795270" h="15875">
                  <a:moveTo>
                    <a:pt x="611111" y="0"/>
                  </a:moveTo>
                  <a:lnTo>
                    <a:pt x="595884" y="0"/>
                  </a:lnTo>
                  <a:lnTo>
                    <a:pt x="595884" y="15252"/>
                  </a:lnTo>
                  <a:lnTo>
                    <a:pt x="611111" y="15252"/>
                  </a:lnTo>
                  <a:lnTo>
                    <a:pt x="611111" y="0"/>
                  </a:lnTo>
                  <a:close/>
                </a:path>
                <a:path w="2795270" h="15875">
                  <a:moveTo>
                    <a:pt x="650748" y="0"/>
                  </a:moveTo>
                  <a:lnTo>
                    <a:pt x="635495" y="0"/>
                  </a:lnTo>
                  <a:lnTo>
                    <a:pt x="635495" y="15252"/>
                  </a:lnTo>
                  <a:lnTo>
                    <a:pt x="650748" y="15252"/>
                  </a:lnTo>
                  <a:lnTo>
                    <a:pt x="650748" y="0"/>
                  </a:lnTo>
                  <a:close/>
                </a:path>
                <a:path w="2795270" h="15875">
                  <a:moveTo>
                    <a:pt x="690372" y="0"/>
                  </a:moveTo>
                  <a:lnTo>
                    <a:pt x="675119" y="0"/>
                  </a:lnTo>
                  <a:lnTo>
                    <a:pt x="675119" y="15252"/>
                  </a:lnTo>
                  <a:lnTo>
                    <a:pt x="690372" y="15252"/>
                  </a:lnTo>
                  <a:lnTo>
                    <a:pt x="690372" y="0"/>
                  </a:lnTo>
                  <a:close/>
                </a:path>
                <a:path w="2795270" h="15875">
                  <a:moveTo>
                    <a:pt x="729996" y="0"/>
                  </a:moveTo>
                  <a:lnTo>
                    <a:pt x="714756" y="0"/>
                  </a:lnTo>
                  <a:lnTo>
                    <a:pt x="714756" y="15252"/>
                  </a:lnTo>
                  <a:lnTo>
                    <a:pt x="729996" y="15252"/>
                  </a:lnTo>
                  <a:lnTo>
                    <a:pt x="729996" y="0"/>
                  </a:lnTo>
                  <a:close/>
                </a:path>
                <a:path w="2795270" h="15875">
                  <a:moveTo>
                    <a:pt x="769620" y="0"/>
                  </a:moveTo>
                  <a:lnTo>
                    <a:pt x="754380" y="0"/>
                  </a:lnTo>
                  <a:lnTo>
                    <a:pt x="754380" y="15252"/>
                  </a:lnTo>
                  <a:lnTo>
                    <a:pt x="769620" y="15252"/>
                  </a:lnTo>
                  <a:lnTo>
                    <a:pt x="769620" y="0"/>
                  </a:lnTo>
                  <a:close/>
                </a:path>
                <a:path w="2795270" h="15875">
                  <a:moveTo>
                    <a:pt x="809244" y="0"/>
                  </a:moveTo>
                  <a:lnTo>
                    <a:pt x="794004" y="0"/>
                  </a:lnTo>
                  <a:lnTo>
                    <a:pt x="794004" y="15252"/>
                  </a:lnTo>
                  <a:lnTo>
                    <a:pt x="809244" y="15252"/>
                  </a:lnTo>
                  <a:lnTo>
                    <a:pt x="809244" y="0"/>
                  </a:lnTo>
                  <a:close/>
                </a:path>
                <a:path w="2795270" h="15875">
                  <a:moveTo>
                    <a:pt x="848868" y="0"/>
                  </a:moveTo>
                  <a:lnTo>
                    <a:pt x="833628" y="0"/>
                  </a:lnTo>
                  <a:lnTo>
                    <a:pt x="833628" y="15252"/>
                  </a:lnTo>
                  <a:lnTo>
                    <a:pt x="848868" y="15252"/>
                  </a:lnTo>
                  <a:lnTo>
                    <a:pt x="848868" y="0"/>
                  </a:lnTo>
                  <a:close/>
                </a:path>
                <a:path w="2795270" h="15875">
                  <a:moveTo>
                    <a:pt x="888479" y="0"/>
                  </a:moveTo>
                  <a:lnTo>
                    <a:pt x="873252" y="0"/>
                  </a:lnTo>
                  <a:lnTo>
                    <a:pt x="873252" y="15252"/>
                  </a:lnTo>
                  <a:lnTo>
                    <a:pt x="888479" y="15252"/>
                  </a:lnTo>
                  <a:lnTo>
                    <a:pt x="888479" y="0"/>
                  </a:lnTo>
                  <a:close/>
                </a:path>
                <a:path w="2795270" h="15875">
                  <a:moveTo>
                    <a:pt x="928103" y="0"/>
                  </a:moveTo>
                  <a:lnTo>
                    <a:pt x="912876" y="0"/>
                  </a:lnTo>
                  <a:lnTo>
                    <a:pt x="912876" y="15252"/>
                  </a:lnTo>
                  <a:lnTo>
                    <a:pt x="928103" y="15252"/>
                  </a:lnTo>
                  <a:lnTo>
                    <a:pt x="928103" y="0"/>
                  </a:lnTo>
                  <a:close/>
                </a:path>
                <a:path w="2795270" h="15875">
                  <a:moveTo>
                    <a:pt x="967740" y="0"/>
                  </a:moveTo>
                  <a:lnTo>
                    <a:pt x="952487" y="0"/>
                  </a:lnTo>
                  <a:lnTo>
                    <a:pt x="952487" y="15252"/>
                  </a:lnTo>
                  <a:lnTo>
                    <a:pt x="967740" y="15252"/>
                  </a:lnTo>
                  <a:lnTo>
                    <a:pt x="967740" y="0"/>
                  </a:lnTo>
                  <a:close/>
                </a:path>
                <a:path w="2795270" h="15875">
                  <a:moveTo>
                    <a:pt x="1007364" y="0"/>
                  </a:moveTo>
                  <a:lnTo>
                    <a:pt x="992111" y="0"/>
                  </a:lnTo>
                  <a:lnTo>
                    <a:pt x="992111" y="15252"/>
                  </a:lnTo>
                  <a:lnTo>
                    <a:pt x="1007364" y="15252"/>
                  </a:lnTo>
                  <a:lnTo>
                    <a:pt x="1007364" y="0"/>
                  </a:lnTo>
                  <a:close/>
                </a:path>
                <a:path w="2795270" h="15875">
                  <a:moveTo>
                    <a:pt x="1046988" y="0"/>
                  </a:moveTo>
                  <a:lnTo>
                    <a:pt x="1031748" y="0"/>
                  </a:lnTo>
                  <a:lnTo>
                    <a:pt x="1031748" y="15252"/>
                  </a:lnTo>
                  <a:lnTo>
                    <a:pt x="1046988" y="15252"/>
                  </a:lnTo>
                  <a:lnTo>
                    <a:pt x="1046988" y="0"/>
                  </a:lnTo>
                  <a:close/>
                </a:path>
                <a:path w="2795270" h="15875">
                  <a:moveTo>
                    <a:pt x="1086612" y="0"/>
                  </a:moveTo>
                  <a:lnTo>
                    <a:pt x="1071372" y="0"/>
                  </a:lnTo>
                  <a:lnTo>
                    <a:pt x="1071372" y="15252"/>
                  </a:lnTo>
                  <a:lnTo>
                    <a:pt x="1086612" y="15252"/>
                  </a:lnTo>
                  <a:lnTo>
                    <a:pt x="1086612" y="0"/>
                  </a:lnTo>
                  <a:close/>
                </a:path>
                <a:path w="2795270" h="15875">
                  <a:moveTo>
                    <a:pt x="1126236" y="0"/>
                  </a:moveTo>
                  <a:lnTo>
                    <a:pt x="1110996" y="0"/>
                  </a:lnTo>
                  <a:lnTo>
                    <a:pt x="1110996" y="15252"/>
                  </a:lnTo>
                  <a:lnTo>
                    <a:pt x="1126236" y="15252"/>
                  </a:lnTo>
                  <a:lnTo>
                    <a:pt x="1126236" y="0"/>
                  </a:lnTo>
                  <a:close/>
                </a:path>
                <a:path w="2795270" h="15875">
                  <a:moveTo>
                    <a:pt x="1165860" y="0"/>
                  </a:moveTo>
                  <a:lnTo>
                    <a:pt x="1150620" y="0"/>
                  </a:lnTo>
                  <a:lnTo>
                    <a:pt x="1150620" y="15252"/>
                  </a:lnTo>
                  <a:lnTo>
                    <a:pt x="1165860" y="15252"/>
                  </a:lnTo>
                  <a:lnTo>
                    <a:pt x="1165860" y="0"/>
                  </a:lnTo>
                  <a:close/>
                </a:path>
                <a:path w="2795270" h="15875">
                  <a:moveTo>
                    <a:pt x="1205484" y="0"/>
                  </a:moveTo>
                  <a:lnTo>
                    <a:pt x="1190244" y="0"/>
                  </a:lnTo>
                  <a:lnTo>
                    <a:pt x="1190244" y="15252"/>
                  </a:lnTo>
                  <a:lnTo>
                    <a:pt x="1205484" y="15252"/>
                  </a:lnTo>
                  <a:lnTo>
                    <a:pt x="1205484" y="0"/>
                  </a:lnTo>
                  <a:close/>
                </a:path>
                <a:path w="2795270" h="15875">
                  <a:moveTo>
                    <a:pt x="1246632" y="0"/>
                  </a:moveTo>
                  <a:lnTo>
                    <a:pt x="1231379" y="0"/>
                  </a:lnTo>
                  <a:lnTo>
                    <a:pt x="1231379" y="15252"/>
                  </a:lnTo>
                  <a:lnTo>
                    <a:pt x="1246632" y="15252"/>
                  </a:lnTo>
                  <a:lnTo>
                    <a:pt x="1246632" y="0"/>
                  </a:lnTo>
                  <a:close/>
                </a:path>
                <a:path w="2795270" h="15875">
                  <a:moveTo>
                    <a:pt x="1286256" y="0"/>
                  </a:moveTo>
                  <a:lnTo>
                    <a:pt x="1271003" y="0"/>
                  </a:lnTo>
                  <a:lnTo>
                    <a:pt x="1271003" y="15252"/>
                  </a:lnTo>
                  <a:lnTo>
                    <a:pt x="1286256" y="15252"/>
                  </a:lnTo>
                  <a:lnTo>
                    <a:pt x="1286256" y="0"/>
                  </a:lnTo>
                  <a:close/>
                </a:path>
                <a:path w="2795270" h="15875">
                  <a:moveTo>
                    <a:pt x="1325880" y="0"/>
                  </a:moveTo>
                  <a:lnTo>
                    <a:pt x="1310640" y="0"/>
                  </a:lnTo>
                  <a:lnTo>
                    <a:pt x="1310640" y="15252"/>
                  </a:lnTo>
                  <a:lnTo>
                    <a:pt x="1325880" y="15252"/>
                  </a:lnTo>
                  <a:lnTo>
                    <a:pt x="1325880" y="0"/>
                  </a:lnTo>
                  <a:close/>
                </a:path>
                <a:path w="2795270" h="15875">
                  <a:moveTo>
                    <a:pt x="1365504" y="0"/>
                  </a:moveTo>
                  <a:lnTo>
                    <a:pt x="1350264" y="0"/>
                  </a:lnTo>
                  <a:lnTo>
                    <a:pt x="1350264" y="15252"/>
                  </a:lnTo>
                  <a:lnTo>
                    <a:pt x="1365504" y="15252"/>
                  </a:lnTo>
                  <a:lnTo>
                    <a:pt x="1365504" y="0"/>
                  </a:lnTo>
                  <a:close/>
                </a:path>
                <a:path w="2795270" h="15875">
                  <a:moveTo>
                    <a:pt x="1405128" y="0"/>
                  </a:moveTo>
                  <a:lnTo>
                    <a:pt x="1389888" y="0"/>
                  </a:lnTo>
                  <a:lnTo>
                    <a:pt x="1389888" y="15252"/>
                  </a:lnTo>
                  <a:lnTo>
                    <a:pt x="1405128" y="15252"/>
                  </a:lnTo>
                  <a:lnTo>
                    <a:pt x="1405128" y="0"/>
                  </a:lnTo>
                  <a:close/>
                </a:path>
                <a:path w="2795270" h="15875">
                  <a:moveTo>
                    <a:pt x="1444752" y="0"/>
                  </a:moveTo>
                  <a:lnTo>
                    <a:pt x="1429512" y="0"/>
                  </a:lnTo>
                  <a:lnTo>
                    <a:pt x="1429512" y="15252"/>
                  </a:lnTo>
                  <a:lnTo>
                    <a:pt x="1444752" y="15252"/>
                  </a:lnTo>
                  <a:lnTo>
                    <a:pt x="1444752" y="0"/>
                  </a:lnTo>
                  <a:close/>
                </a:path>
                <a:path w="2795270" h="15875">
                  <a:moveTo>
                    <a:pt x="1484376" y="0"/>
                  </a:moveTo>
                  <a:lnTo>
                    <a:pt x="1469136" y="0"/>
                  </a:lnTo>
                  <a:lnTo>
                    <a:pt x="1469136" y="15252"/>
                  </a:lnTo>
                  <a:lnTo>
                    <a:pt x="1484376" y="15252"/>
                  </a:lnTo>
                  <a:lnTo>
                    <a:pt x="1484376" y="0"/>
                  </a:lnTo>
                  <a:close/>
                </a:path>
                <a:path w="2795270" h="15875">
                  <a:moveTo>
                    <a:pt x="1523987" y="0"/>
                  </a:moveTo>
                  <a:lnTo>
                    <a:pt x="1508760" y="0"/>
                  </a:lnTo>
                  <a:lnTo>
                    <a:pt x="1508760" y="15252"/>
                  </a:lnTo>
                  <a:lnTo>
                    <a:pt x="1523987" y="15252"/>
                  </a:lnTo>
                  <a:lnTo>
                    <a:pt x="1523987" y="0"/>
                  </a:lnTo>
                  <a:close/>
                </a:path>
                <a:path w="2795270" h="15875">
                  <a:moveTo>
                    <a:pt x="1563624" y="0"/>
                  </a:moveTo>
                  <a:lnTo>
                    <a:pt x="1548384" y="0"/>
                  </a:lnTo>
                  <a:lnTo>
                    <a:pt x="1548384" y="15252"/>
                  </a:lnTo>
                  <a:lnTo>
                    <a:pt x="1563624" y="15252"/>
                  </a:lnTo>
                  <a:lnTo>
                    <a:pt x="1563624" y="0"/>
                  </a:lnTo>
                  <a:close/>
                </a:path>
                <a:path w="2795270" h="15875">
                  <a:moveTo>
                    <a:pt x="1603248" y="0"/>
                  </a:moveTo>
                  <a:lnTo>
                    <a:pt x="1587995" y="0"/>
                  </a:lnTo>
                  <a:lnTo>
                    <a:pt x="1587995" y="15252"/>
                  </a:lnTo>
                  <a:lnTo>
                    <a:pt x="1603248" y="15252"/>
                  </a:lnTo>
                  <a:lnTo>
                    <a:pt x="1603248" y="0"/>
                  </a:lnTo>
                  <a:close/>
                </a:path>
                <a:path w="2795270" h="15875">
                  <a:moveTo>
                    <a:pt x="1642872" y="0"/>
                  </a:moveTo>
                  <a:lnTo>
                    <a:pt x="1627632" y="0"/>
                  </a:lnTo>
                  <a:lnTo>
                    <a:pt x="1627632" y="15252"/>
                  </a:lnTo>
                  <a:lnTo>
                    <a:pt x="1642872" y="15252"/>
                  </a:lnTo>
                  <a:lnTo>
                    <a:pt x="1642872" y="0"/>
                  </a:lnTo>
                  <a:close/>
                </a:path>
                <a:path w="2795270" h="15875">
                  <a:moveTo>
                    <a:pt x="1682496" y="0"/>
                  </a:moveTo>
                  <a:lnTo>
                    <a:pt x="1667256" y="0"/>
                  </a:lnTo>
                  <a:lnTo>
                    <a:pt x="1667256" y="15252"/>
                  </a:lnTo>
                  <a:lnTo>
                    <a:pt x="1682496" y="15252"/>
                  </a:lnTo>
                  <a:lnTo>
                    <a:pt x="1682496" y="0"/>
                  </a:lnTo>
                  <a:close/>
                </a:path>
                <a:path w="2795270" h="15875">
                  <a:moveTo>
                    <a:pt x="1722120" y="0"/>
                  </a:moveTo>
                  <a:lnTo>
                    <a:pt x="1706880" y="0"/>
                  </a:lnTo>
                  <a:lnTo>
                    <a:pt x="1706880" y="15252"/>
                  </a:lnTo>
                  <a:lnTo>
                    <a:pt x="1722120" y="15252"/>
                  </a:lnTo>
                  <a:lnTo>
                    <a:pt x="1722120" y="0"/>
                  </a:lnTo>
                  <a:close/>
                </a:path>
                <a:path w="2795270" h="15875">
                  <a:moveTo>
                    <a:pt x="1761744" y="0"/>
                  </a:moveTo>
                  <a:lnTo>
                    <a:pt x="1746504" y="0"/>
                  </a:lnTo>
                  <a:lnTo>
                    <a:pt x="1746504" y="15252"/>
                  </a:lnTo>
                  <a:lnTo>
                    <a:pt x="1761744" y="15252"/>
                  </a:lnTo>
                  <a:lnTo>
                    <a:pt x="1761744" y="0"/>
                  </a:lnTo>
                  <a:close/>
                </a:path>
                <a:path w="2795270" h="15875">
                  <a:moveTo>
                    <a:pt x="1801368" y="0"/>
                  </a:moveTo>
                  <a:lnTo>
                    <a:pt x="1786128" y="0"/>
                  </a:lnTo>
                  <a:lnTo>
                    <a:pt x="1786128" y="15252"/>
                  </a:lnTo>
                  <a:lnTo>
                    <a:pt x="1801368" y="15252"/>
                  </a:lnTo>
                  <a:lnTo>
                    <a:pt x="1801368" y="0"/>
                  </a:lnTo>
                  <a:close/>
                </a:path>
                <a:path w="2795270" h="15875">
                  <a:moveTo>
                    <a:pt x="1840979" y="0"/>
                  </a:moveTo>
                  <a:lnTo>
                    <a:pt x="1825752" y="0"/>
                  </a:lnTo>
                  <a:lnTo>
                    <a:pt x="1825752" y="15252"/>
                  </a:lnTo>
                  <a:lnTo>
                    <a:pt x="1840979" y="15252"/>
                  </a:lnTo>
                  <a:lnTo>
                    <a:pt x="1840979" y="0"/>
                  </a:lnTo>
                  <a:close/>
                </a:path>
                <a:path w="2795270" h="15875">
                  <a:moveTo>
                    <a:pt x="1880616" y="0"/>
                  </a:moveTo>
                  <a:lnTo>
                    <a:pt x="1865376" y="0"/>
                  </a:lnTo>
                  <a:lnTo>
                    <a:pt x="1865376" y="15252"/>
                  </a:lnTo>
                  <a:lnTo>
                    <a:pt x="1880616" y="15252"/>
                  </a:lnTo>
                  <a:lnTo>
                    <a:pt x="1880616" y="0"/>
                  </a:lnTo>
                  <a:close/>
                </a:path>
                <a:path w="2795270" h="15875">
                  <a:moveTo>
                    <a:pt x="1920240" y="0"/>
                  </a:moveTo>
                  <a:lnTo>
                    <a:pt x="1904987" y="0"/>
                  </a:lnTo>
                  <a:lnTo>
                    <a:pt x="1904987" y="15252"/>
                  </a:lnTo>
                  <a:lnTo>
                    <a:pt x="1920240" y="15252"/>
                  </a:lnTo>
                  <a:lnTo>
                    <a:pt x="1920240" y="0"/>
                  </a:lnTo>
                  <a:close/>
                </a:path>
                <a:path w="2795270" h="15875">
                  <a:moveTo>
                    <a:pt x="1959864" y="0"/>
                  </a:moveTo>
                  <a:lnTo>
                    <a:pt x="1944624" y="0"/>
                  </a:lnTo>
                  <a:lnTo>
                    <a:pt x="1944624" y="15252"/>
                  </a:lnTo>
                  <a:lnTo>
                    <a:pt x="1959864" y="15252"/>
                  </a:lnTo>
                  <a:lnTo>
                    <a:pt x="1959864" y="0"/>
                  </a:lnTo>
                  <a:close/>
                </a:path>
                <a:path w="2795270" h="15875">
                  <a:moveTo>
                    <a:pt x="1999488" y="0"/>
                  </a:moveTo>
                  <a:lnTo>
                    <a:pt x="1984248" y="0"/>
                  </a:lnTo>
                  <a:lnTo>
                    <a:pt x="1984248" y="15252"/>
                  </a:lnTo>
                  <a:lnTo>
                    <a:pt x="1999488" y="15252"/>
                  </a:lnTo>
                  <a:lnTo>
                    <a:pt x="1999488" y="0"/>
                  </a:lnTo>
                  <a:close/>
                </a:path>
                <a:path w="2795270" h="15875">
                  <a:moveTo>
                    <a:pt x="2039112" y="0"/>
                  </a:moveTo>
                  <a:lnTo>
                    <a:pt x="2023872" y="0"/>
                  </a:lnTo>
                  <a:lnTo>
                    <a:pt x="2023872" y="15252"/>
                  </a:lnTo>
                  <a:lnTo>
                    <a:pt x="2039112" y="15252"/>
                  </a:lnTo>
                  <a:lnTo>
                    <a:pt x="2039112" y="0"/>
                  </a:lnTo>
                  <a:close/>
                </a:path>
                <a:path w="2795270" h="15875">
                  <a:moveTo>
                    <a:pt x="2078736" y="0"/>
                  </a:moveTo>
                  <a:lnTo>
                    <a:pt x="2063496" y="0"/>
                  </a:lnTo>
                  <a:lnTo>
                    <a:pt x="2063496" y="15252"/>
                  </a:lnTo>
                  <a:lnTo>
                    <a:pt x="2078736" y="15252"/>
                  </a:lnTo>
                  <a:lnTo>
                    <a:pt x="2078736" y="0"/>
                  </a:lnTo>
                  <a:close/>
                </a:path>
                <a:path w="2795270" h="15875">
                  <a:moveTo>
                    <a:pt x="2118360" y="0"/>
                  </a:moveTo>
                  <a:lnTo>
                    <a:pt x="2103120" y="0"/>
                  </a:lnTo>
                  <a:lnTo>
                    <a:pt x="2103120" y="15252"/>
                  </a:lnTo>
                  <a:lnTo>
                    <a:pt x="2118360" y="15252"/>
                  </a:lnTo>
                  <a:lnTo>
                    <a:pt x="2118360" y="0"/>
                  </a:lnTo>
                  <a:close/>
                </a:path>
                <a:path w="2795270" h="15875">
                  <a:moveTo>
                    <a:pt x="2159508" y="0"/>
                  </a:moveTo>
                  <a:lnTo>
                    <a:pt x="2142744" y="0"/>
                  </a:lnTo>
                  <a:lnTo>
                    <a:pt x="2142744" y="15252"/>
                  </a:lnTo>
                  <a:lnTo>
                    <a:pt x="2159508" y="15252"/>
                  </a:lnTo>
                  <a:lnTo>
                    <a:pt x="2159508" y="0"/>
                  </a:lnTo>
                  <a:close/>
                </a:path>
                <a:path w="2795270" h="15875">
                  <a:moveTo>
                    <a:pt x="2199132" y="0"/>
                  </a:moveTo>
                  <a:lnTo>
                    <a:pt x="2183879" y="0"/>
                  </a:lnTo>
                  <a:lnTo>
                    <a:pt x="2183879" y="15252"/>
                  </a:lnTo>
                  <a:lnTo>
                    <a:pt x="2199132" y="15252"/>
                  </a:lnTo>
                  <a:lnTo>
                    <a:pt x="2199132" y="0"/>
                  </a:lnTo>
                  <a:close/>
                </a:path>
                <a:path w="2795270" h="15875">
                  <a:moveTo>
                    <a:pt x="2238756" y="0"/>
                  </a:moveTo>
                  <a:lnTo>
                    <a:pt x="2223516" y="0"/>
                  </a:lnTo>
                  <a:lnTo>
                    <a:pt x="2223516" y="15252"/>
                  </a:lnTo>
                  <a:lnTo>
                    <a:pt x="2238756" y="15252"/>
                  </a:lnTo>
                  <a:lnTo>
                    <a:pt x="2238756" y="0"/>
                  </a:lnTo>
                  <a:close/>
                </a:path>
                <a:path w="2795270" h="15875">
                  <a:moveTo>
                    <a:pt x="2278380" y="0"/>
                  </a:moveTo>
                  <a:lnTo>
                    <a:pt x="2263140" y="0"/>
                  </a:lnTo>
                  <a:lnTo>
                    <a:pt x="2263140" y="15252"/>
                  </a:lnTo>
                  <a:lnTo>
                    <a:pt x="2278380" y="15252"/>
                  </a:lnTo>
                  <a:lnTo>
                    <a:pt x="2278380" y="0"/>
                  </a:lnTo>
                  <a:close/>
                </a:path>
                <a:path w="2795270" h="15875">
                  <a:moveTo>
                    <a:pt x="2318004" y="0"/>
                  </a:moveTo>
                  <a:lnTo>
                    <a:pt x="2302764" y="0"/>
                  </a:lnTo>
                  <a:lnTo>
                    <a:pt x="2302764" y="15252"/>
                  </a:lnTo>
                  <a:lnTo>
                    <a:pt x="2318004" y="15252"/>
                  </a:lnTo>
                  <a:lnTo>
                    <a:pt x="2318004" y="0"/>
                  </a:lnTo>
                  <a:close/>
                </a:path>
                <a:path w="2795270" h="15875">
                  <a:moveTo>
                    <a:pt x="2357628" y="0"/>
                  </a:moveTo>
                  <a:lnTo>
                    <a:pt x="2342388" y="0"/>
                  </a:lnTo>
                  <a:lnTo>
                    <a:pt x="2342388" y="15252"/>
                  </a:lnTo>
                  <a:lnTo>
                    <a:pt x="2357628" y="15252"/>
                  </a:lnTo>
                  <a:lnTo>
                    <a:pt x="2357628" y="0"/>
                  </a:lnTo>
                  <a:close/>
                </a:path>
                <a:path w="2795270" h="15875">
                  <a:moveTo>
                    <a:pt x="2397252" y="0"/>
                  </a:moveTo>
                  <a:lnTo>
                    <a:pt x="2382012" y="0"/>
                  </a:lnTo>
                  <a:lnTo>
                    <a:pt x="2382012" y="15252"/>
                  </a:lnTo>
                  <a:lnTo>
                    <a:pt x="2397252" y="15252"/>
                  </a:lnTo>
                  <a:lnTo>
                    <a:pt x="2397252" y="0"/>
                  </a:lnTo>
                  <a:close/>
                </a:path>
                <a:path w="2795270" h="15875">
                  <a:moveTo>
                    <a:pt x="2436876" y="0"/>
                  </a:moveTo>
                  <a:lnTo>
                    <a:pt x="2421636" y="0"/>
                  </a:lnTo>
                  <a:lnTo>
                    <a:pt x="2421636" y="15252"/>
                  </a:lnTo>
                  <a:lnTo>
                    <a:pt x="2436876" y="15252"/>
                  </a:lnTo>
                  <a:lnTo>
                    <a:pt x="2436876" y="0"/>
                  </a:lnTo>
                  <a:close/>
                </a:path>
                <a:path w="2795270" h="15875">
                  <a:moveTo>
                    <a:pt x="2476500" y="0"/>
                  </a:moveTo>
                  <a:lnTo>
                    <a:pt x="2461260" y="0"/>
                  </a:lnTo>
                  <a:lnTo>
                    <a:pt x="2461260" y="15252"/>
                  </a:lnTo>
                  <a:lnTo>
                    <a:pt x="2476500" y="15252"/>
                  </a:lnTo>
                  <a:lnTo>
                    <a:pt x="2476500" y="0"/>
                  </a:lnTo>
                  <a:close/>
                </a:path>
                <a:path w="2795270" h="15875">
                  <a:moveTo>
                    <a:pt x="2516124" y="0"/>
                  </a:moveTo>
                  <a:lnTo>
                    <a:pt x="2500884" y="0"/>
                  </a:lnTo>
                  <a:lnTo>
                    <a:pt x="2500884" y="15252"/>
                  </a:lnTo>
                  <a:lnTo>
                    <a:pt x="2516124" y="15252"/>
                  </a:lnTo>
                  <a:lnTo>
                    <a:pt x="2516124" y="0"/>
                  </a:lnTo>
                  <a:close/>
                </a:path>
                <a:path w="2795270" h="15875">
                  <a:moveTo>
                    <a:pt x="2557272" y="0"/>
                  </a:moveTo>
                  <a:lnTo>
                    <a:pt x="2542032" y="0"/>
                  </a:lnTo>
                  <a:lnTo>
                    <a:pt x="2542032" y="15252"/>
                  </a:lnTo>
                  <a:lnTo>
                    <a:pt x="2557272" y="15252"/>
                  </a:lnTo>
                  <a:lnTo>
                    <a:pt x="2557272" y="0"/>
                  </a:lnTo>
                  <a:close/>
                </a:path>
                <a:path w="2795270" h="15875">
                  <a:moveTo>
                    <a:pt x="2596896" y="0"/>
                  </a:moveTo>
                  <a:lnTo>
                    <a:pt x="2581656" y="0"/>
                  </a:lnTo>
                  <a:lnTo>
                    <a:pt x="2581656" y="15252"/>
                  </a:lnTo>
                  <a:lnTo>
                    <a:pt x="2596896" y="15252"/>
                  </a:lnTo>
                  <a:lnTo>
                    <a:pt x="2596896" y="0"/>
                  </a:lnTo>
                  <a:close/>
                </a:path>
                <a:path w="2795270" h="15875">
                  <a:moveTo>
                    <a:pt x="2636520" y="0"/>
                  </a:moveTo>
                  <a:lnTo>
                    <a:pt x="2621280" y="0"/>
                  </a:lnTo>
                  <a:lnTo>
                    <a:pt x="2621280" y="15252"/>
                  </a:lnTo>
                  <a:lnTo>
                    <a:pt x="2636520" y="15252"/>
                  </a:lnTo>
                  <a:lnTo>
                    <a:pt x="2636520" y="0"/>
                  </a:lnTo>
                  <a:close/>
                </a:path>
                <a:path w="2795270" h="15875">
                  <a:moveTo>
                    <a:pt x="2676144" y="0"/>
                  </a:moveTo>
                  <a:lnTo>
                    <a:pt x="2660904" y="0"/>
                  </a:lnTo>
                  <a:lnTo>
                    <a:pt x="2660904" y="15252"/>
                  </a:lnTo>
                  <a:lnTo>
                    <a:pt x="2676144" y="15252"/>
                  </a:lnTo>
                  <a:lnTo>
                    <a:pt x="2676144" y="0"/>
                  </a:lnTo>
                  <a:close/>
                </a:path>
                <a:path w="2795270" h="15875">
                  <a:moveTo>
                    <a:pt x="2715768" y="0"/>
                  </a:moveTo>
                  <a:lnTo>
                    <a:pt x="2700528" y="0"/>
                  </a:lnTo>
                  <a:lnTo>
                    <a:pt x="2700528" y="15252"/>
                  </a:lnTo>
                  <a:lnTo>
                    <a:pt x="2715768" y="15252"/>
                  </a:lnTo>
                  <a:lnTo>
                    <a:pt x="2715768" y="0"/>
                  </a:lnTo>
                  <a:close/>
                </a:path>
                <a:path w="2795270" h="15875">
                  <a:moveTo>
                    <a:pt x="2755392" y="0"/>
                  </a:moveTo>
                  <a:lnTo>
                    <a:pt x="2740152" y="0"/>
                  </a:lnTo>
                  <a:lnTo>
                    <a:pt x="2740152" y="15252"/>
                  </a:lnTo>
                  <a:lnTo>
                    <a:pt x="2755392" y="15252"/>
                  </a:lnTo>
                  <a:lnTo>
                    <a:pt x="2755392" y="0"/>
                  </a:lnTo>
                  <a:close/>
                </a:path>
                <a:path w="2795270" h="15875">
                  <a:moveTo>
                    <a:pt x="2795016" y="0"/>
                  </a:moveTo>
                  <a:lnTo>
                    <a:pt x="2779763" y="0"/>
                  </a:lnTo>
                  <a:lnTo>
                    <a:pt x="2779763" y="15252"/>
                  </a:lnTo>
                  <a:lnTo>
                    <a:pt x="2795016" y="15252"/>
                  </a:lnTo>
                  <a:lnTo>
                    <a:pt x="2795016" y="0"/>
                  </a:lnTo>
                  <a:close/>
                </a:path>
              </a:pathLst>
            </a:custGeom>
            <a:solidFill>
              <a:srgbClr val="000000"/>
            </a:solidFill>
          </p:spPr>
          <p:txBody>
            <a:bodyPr wrap="square" lIns="0" tIns="0" rIns="0" bIns="0" rtlCol="0"/>
            <a:lstStyle/>
            <a:p>
              <a:endParaRPr/>
            </a:p>
          </p:txBody>
        </p:sp>
        <p:sp>
          <p:nvSpPr>
            <p:cNvPr id="235" name="object 235"/>
            <p:cNvSpPr/>
            <p:nvPr/>
          </p:nvSpPr>
          <p:spPr>
            <a:xfrm>
              <a:off x="4895075" y="8665184"/>
              <a:ext cx="1752600" cy="100965"/>
            </a:xfrm>
            <a:custGeom>
              <a:avLst/>
              <a:gdLst/>
              <a:ahLst/>
              <a:cxnLst/>
              <a:rect l="l" t="t" r="r" b="b"/>
              <a:pathLst>
                <a:path w="1752600" h="100965">
                  <a:moveTo>
                    <a:pt x="15252" y="85623"/>
                  </a:moveTo>
                  <a:lnTo>
                    <a:pt x="0" y="85623"/>
                  </a:lnTo>
                  <a:lnTo>
                    <a:pt x="0" y="100876"/>
                  </a:lnTo>
                  <a:lnTo>
                    <a:pt x="15252" y="100876"/>
                  </a:lnTo>
                  <a:lnTo>
                    <a:pt x="15252" y="85623"/>
                  </a:lnTo>
                  <a:close/>
                </a:path>
                <a:path w="1752600" h="100965">
                  <a:moveTo>
                    <a:pt x="54876" y="85623"/>
                  </a:moveTo>
                  <a:lnTo>
                    <a:pt x="39636" y="85623"/>
                  </a:lnTo>
                  <a:lnTo>
                    <a:pt x="39636" y="100876"/>
                  </a:lnTo>
                  <a:lnTo>
                    <a:pt x="54876" y="100876"/>
                  </a:lnTo>
                  <a:lnTo>
                    <a:pt x="54876" y="85623"/>
                  </a:lnTo>
                  <a:close/>
                </a:path>
                <a:path w="1752600" h="100965">
                  <a:moveTo>
                    <a:pt x="94500" y="85623"/>
                  </a:moveTo>
                  <a:lnTo>
                    <a:pt x="79260" y="85623"/>
                  </a:lnTo>
                  <a:lnTo>
                    <a:pt x="79260" y="100876"/>
                  </a:lnTo>
                  <a:lnTo>
                    <a:pt x="94500" y="100876"/>
                  </a:lnTo>
                  <a:lnTo>
                    <a:pt x="94500" y="85623"/>
                  </a:lnTo>
                  <a:close/>
                </a:path>
                <a:path w="1752600" h="100965">
                  <a:moveTo>
                    <a:pt x="134124" y="85623"/>
                  </a:moveTo>
                  <a:lnTo>
                    <a:pt x="118884" y="85623"/>
                  </a:lnTo>
                  <a:lnTo>
                    <a:pt x="118884" y="100876"/>
                  </a:lnTo>
                  <a:lnTo>
                    <a:pt x="134124" y="100876"/>
                  </a:lnTo>
                  <a:lnTo>
                    <a:pt x="134124" y="85623"/>
                  </a:lnTo>
                  <a:close/>
                </a:path>
                <a:path w="1752600" h="100965">
                  <a:moveTo>
                    <a:pt x="173736" y="85623"/>
                  </a:moveTo>
                  <a:lnTo>
                    <a:pt x="158508" y="85623"/>
                  </a:lnTo>
                  <a:lnTo>
                    <a:pt x="158508" y="100876"/>
                  </a:lnTo>
                  <a:lnTo>
                    <a:pt x="173736" y="100876"/>
                  </a:lnTo>
                  <a:lnTo>
                    <a:pt x="173736" y="85623"/>
                  </a:lnTo>
                  <a:close/>
                </a:path>
                <a:path w="1752600" h="100965">
                  <a:moveTo>
                    <a:pt x="213372" y="85623"/>
                  </a:moveTo>
                  <a:lnTo>
                    <a:pt x="198120" y="85623"/>
                  </a:lnTo>
                  <a:lnTo>
                    <a:pt x="198120" y="100876"/>
                  </a:lnTo>
                  <a:lnTo>
                    <a:pt x="213372" y="100876"/>
                  </a:lnTo>
                  <a:lnTo>
                    <a:pt x="213372" y="85623"/>
                  </a:lnTo>
                  <a:close/>
                </a:path>
                <a:path w="1752600" h="100965">
                  <a:moveTo>
                    <a:pt x="252984" y="85623"/>
                  </a:moveTo>
                  <a:lnTo>
                    <a:pt x="237756" y="85623"/>
                  </a:lnTo>
                  <a:lnTo>
                    <a:pt x="237756" y="100876"/>
                  </a:lnTo>
                  <a:lnTo>
                    <a:pt x="252984" y="100876"/>
                  </a:lnTo>
                  <a:lnTo>
                    <a:pt x="252984" y="85623"/>
                  </a:lnTo>
                  <a:close/>
                </a:path>
                <a:path w="1752600" h="100965">
                  <a:moveTo>
                    <a:pt x="292620" y="85623"/>
                  </a:moveTo>
                  <a:lnTo>
                    <a:pt x="277368" y="85623"/>
                  </a:lnTo>
                  <a:lnTo>
                    <a:pt x="277368" y="100876"/>
                  </a:lnTo>
                  <a:lnTo>
                    <a:pt x="292620" y="100876"/>
                  </a:lnTo>
                  <a:lnTo>
                    <a:pt x="292620" y="85623"/>
                  </a:lnTo>
                  <a:close/>
                </a:path>
                <a:path w="1752600" h="100965">
                  <a:moveTo>
                    <a:pt x="333768" y="85623"/>
                  </a:moveTo>
                  <a:lnTo>
                    <a:pt x="318528" y="85623"/>
                  </a:lnTo>
                  <a:lnTo>
                    <a:pt x="318528" y="100876"/>
                  </a:lnTo>
                  <a:lnTo>
                    <a:pt x="333768" y="100876"/>
                  </a:lnTo>
                  <a:lnTo>
                    <a:pt x="333768" y="85623"/>
                  </a:lnTo>
                  <a:close/>
                </a:path>
                <a:path w="1752600" h="100965">
                  <a:moveTo>
                    <a:pt x="373392" y="85623"/>
                  </a:moveTo>
                  <a:lnTo>
                    <a:pt x="358152" y="85623"/>
                  </a:lnTo>
                  <a:lnTo>
                    <a:pt x="358152" y="100876"/>
                  </a:lnTo>
                  <a:lnTo>
                    <a:pt x="373392" y="100876"/>
                  </a:lnTo>
                  <a:lnTo>
                    <a:pt x="373392" y="85623"/>
                  </a:lnTo>
                  <a:close/>
                </a:path>
                <a:path w="1752600" h="100965">
                  <a:moveTo>
                    <a:pt x="413016" y="85623"/>
                  </a:moveTo>
                  <a:lnTo>
                    <a:pt x="397776" y="85623"/>
                  </a:lnTo>
                  <a:lnTo>
                    <a:pt x="397776" y="100876"/>
                  </a:lnTo>
                  <a:lnTo>
                    <a:pt x="413016" y="100876"/>
                  </a:lnTo>
                  <a:lnTo>
                    <a:pt x="413016" y="85623"/>
                  </a:lnTo>
                  <a:close/>
                </a:path>
                <a:path w="1752600" h="100965">
                  <a:moveTo>
                    <a:pt x="452640" y="85623"/>
                  </a:moveTo>
                  <a:lnTo>
                    <a:pt x="437400" y="85623"/>
                  </a:lnTo>
                  <a:lnTo>
                    <a:pt x="437400" y="100876"/>
                  </a:lnTo>
                  <a:lnTo>
                    <a:pt x="452640" y="100876"/>
                  </a:lnTo>
                  <a:lnTo>
                    <a:pt x="452640" y="85623"/>
                  </a:lnTo>
                  <a:close/>
                </a:path>
                <a:path w="1752600" h="100965">
                  <a:moveTo>
                    <a:pt x="492252" y="85623"/>
                  </a:moveTo>
                  <a:lnTo>
                    <a:pt x="477024" y="85623"/>
                  </a:lnTo>
                  <a:lnTo>
                    <a:pt x="477024" y="100876"/>
                  </a:lnTo>
                  <a:lnTo>
                    <a:pt x="492252" y="100876"/>
                  </a:lnTo>
                  <a:lnTo>
                    <a:pt x="492252" y="85623"/>
                  </a:lnTo>
                  <a:close/>
                </a:path>
                <a:path w="1752600" h="100965">
                  <a:moveTo>
                    <a:pt x="531888" y="85623"/>
                  </a:moveTo>
                  <a:lnTo>
                    <a:pt x="516636" y="85623"/>
                  </a:lnTo>
                  <a:lnTo>
                    <a:pt x="516636" y="100876"/>
                  </a:lnTo>
                  <a:lnTo>
                    <a:pt x="531888" y="100876"/>
                  </a:lnTo>
                  <a:lnTo>
                    <a:pt x="531888" y="85623"/>
                  </a:lnTo>
                  <a:close/>
                </a:path>
                <a:path w="1752600" h="100965">
                  <a:moveTo>
                    <a:pt x="571512" y="85623"/>
                  </a:moveTo>
                  <a:lnTo>
                    <a:pt x="556272" y="85623"/>
                  </a:lnTo>
                  <a:lnTo>
                    <a:pt x="556272" y="100876"/>
                  </a:lnTo>
                  <a:lnTo>
                    <a:pt x="571512" y="100876"/>
                  </a:lnTo>
                  <a:lnTo>
                    <a:pt x="571512" y="85623"/>
                  </a:lnTo>
                  <a:close/>
                </a:path>
                <a:path w="1752600" h="100965">
                  <a:moveTo>
                    <a:pt x="611136" y="85623"/>
                  </a:moveTo>
                  <a:lnTo>
                    <a:pt x="595884" y="85623"/>
                  </a:lnTo>
                  <a:lnTo>
                    <a:pt x="595884" y="100876"/>
                  </a:lnTo>
                  <a:lnTo>
                    <a:pt x="611136" y="100876"/>
                  </a:lnTo>
                  <a:lnTo>
                    <a:pt x="611136" y="85623"/>
                  </a:lnTo>
                  <a:close/>
                </a:path>
                <a:path w="1752600" h="100965">
                  <a:moveTo>
                    <a:pt x="650760" y="85623"/>
                  </a:moveTo>
                  <a:lnTo>
                    <a:pt x="635520" y="85623"/>
                  </a:lnTo>
                  <a:lnTo>
                    <a:pt x="635520" y="100876"/>
                  </a:lnTo>
                  <a:lnTo>
                    <a:pt x="650760" y="100876"/>
                  </a:lnTo>
                  <a:lnTo>
                    <a:pt x="650760" y="85623"/>
                  </a:lnTo>
                  <a:close/>
                </a:path>
                <a:path w="1752600" h="100965">
                  <a:moveTo>
                    <a:pt x="690384" y="85623"/>
                  </a:moveTo>
                  <a:lnTo>
                    <a:pt x="675144" y="85623"/>
                  </a:lnTo>
                  <a:lnTo>
                    <a:pt x="675144" y="100876"/>
                  </a:lnTo>
                  <a:lnTo>
                    <a:pt x="690384" y="100876"/>
                  </a:lnTo>
                  <a:lnTo>
                    <a:pt x="690384" y="85623"/>
                  </a:lnTo>
                  <a:close/>
                </a:path>
                <a:path w="1752600" h="100965">
                  <a:moveTo>
                    <a:pt x="730008" y="85623"/>
                  </a:moveTo>
                  <a:lnTo>
                    <a:pt x="714768" y="85623"/>
                  </a:lnTo>
                  <a:lnTo>
                    <a:pt x="714768" y="100876"/>
                  </a:lnTo>
                  <a:lnTo>
                    <a:pt x="730008" y="100876"/>
                  </a:lnTo>
                  <a:lnTo>
                    <a:pt x="730008" y="85623"/>
                  </a:lnTo>
                  <a:close/>
                </a:path>
                <a:path w="1752600" h="100965">
                  <a:moveTo>
                    <a:pt x="769620" y="85623"/>
                  </a:moveTo>
                  <a:lnTo>
                    <a:pt x="754392" y="85623"/>
                  </a:lnTo>
                  <a:lnTo>
                    <a:pt x="754392" y="100876"/>
                  </a:lnTo>
                  <a:lnTo>
                    <a:pt x="769620" y="100876"/>
                  </a:lnTo>
                  <a:lnTo>
                    <a:pt x="769620" y="85623"/>
                  </a:lnTo>
                  <a:close/>
                </a:path>
                <a:path w="1752600" h="100965">
                  <a:moveTo>
                    <a:pt x="809256" y="85623"/>
                  </a:moveTo>
                  <a:lnTo>
                    <a:pt x="794016" y="85623"/>
                  </a:lnTo>
                  <a:lnTo>
                    <a:pt x="794016" y="100876"/>
                  </a:lnTo>
                  <a:lnTo>
                    <a:pt x="809256" y="100876"/>
                  </a:lnTo>
                  <a:lnTo>
                    <a:pt x="809256" y="85623"/>
                  </a:lnTo>
                  <a:close/>
                </a:path>
                <a:path w="1752600" h="100965">
                  <a:moveTo>
                    <a:pt x="848868" y="85623"/>
                  </a:moveTo>
                  <a:lnTo>
                    <a:pt x="833640" y="85623"/>
                  </a:lnTo>
                  <a:lnTo>
                    <a:pt x="833640" y="100876"/>
                  </a:lnTo>
                  <a:lnTo>
                    <a:pt x="848868" y="100876"/>
                  </a:lnTo>
                  <a:lnTo>
                    <a:pt x="848868" y="85623"/>
                  </a:lnTo>
                  <a:close/>
                </a:path>
                <a:path w="1752600" h="100965">
                  <a:moveTo>
                    <a:pt x="888504" y="85623"/>
                  </a:moveTo>
                  <a:lnTo>
                    <a:pt x="873252" y="85623"/>
                  </a:lnTo>
                  <a:lnTo>
                    <a:pt x="873252" y="100876"/>
                  </a:lnTo>
                  <a:lnTo>
                    <a:pt x="888504" y="100876"/>
                  </a:lnTo>
                  <a:lnTo>
                    <a:pt x="888504" y="85623"/>
                  </a:lnTo>
                  <a:close/>
                </a:path>
                <a:path w="1752600" h="100965">
                  <a:moveTo>
                    <a:pt x="928128" y="85623"/>
                  </a:moveTo>
                  <a:lnTo>
                    <a:pt x="912888" y="85623"/>
                  </a:lnTo>
                  <a:lnTo>
                    <a:pt x="912888" y="100876"/>
                  </a:lnTo>
                  <a:lnTo>
                    <a:pt x="928128" y="100876"/>
                  </a:lnTo>
                  <a:lnTo>
                    <a:pt x="928128" y="85623"/>
                  </a:lnTo>
                  <a:close/>
                </a:path>
                <a:path w="1752600" h="100965">
                  <a:moveTo>
                    <a:pt x="967752" y="85623"/>
                  </a:moveTo>
                  <a:lnTo>
                    <a:pt x="952512" y="85623"/>
                  </a:lnTo>
                  <a:lnTo>
                    <a:pt x="952512" y="100876"/>
                  </a:lnTo>
                  <a:lnTo>
                    <a:pt x="967752" y="100876"/>
                  </a:lnTo>
                  <a:lnTo>
                    <a:pt x="967752" y="85623"/>
                  </a:lnTo>
                  <a:close/>
                </a:path>
                <a:path w="1752600" h="100965">
                  <a:moveTo>
                    <a:pt x="1007376" y="85623"/>
                  </a:moveTo>
                  <a:lnTo>
                    <a:pt x="992136" y="85623"/>
                  </a:lnTo>
                  <a:lnTo>
                    <a:pt x="992136" y="100876"/>
                  </a:lnTo>
                  <a:lnTo>
                    <a:pt x="1007376" y="100876"/>
                  </a:lnTo>
                  <a:lnTo>
                    <a:pt x="1007376" y="85623"/>
                  </a:lnTo>
                  <a:close/>
                </a:path>
                <a:path w="1752600" h="100965">
                  <a:moveTo>
                    <a:pt x="1047000" y="85623"/>
                  </a:moveTo>
                  <a:lnTo>
                    <a:pt x="1031760" y="85623"/>
                  </a:lnTo>
                  <a:lnTo>
                    <a:pt x="1031760" y="100876"/>
                  </a:lnTo>
                  <a:lnTo>
                    <a:pt x="1047000" y="100876"/>
                  </a:lnTo>
                  <a:lnTo>
                    <a:pt x="1047000" y="85623"/>
                  </a:lnTo>
                  <a:close/>
                </a:path>
                <a:path w="1752600" h="100965">
                  <a:moveTo>
                    <a:pt x="1086624" y="85623"/>
                  </a:moveTo>
                  <a:lnTo>
                    <a:pt x="1071384" y="85623"/>
                  </a:lnTo>
                  <a:lnTo>
                    <a:pt x="1071384" y="100876"/>
                  </a:lnTo>
                  <a:lnTo>
                    <a:pt x="1086624" y="100876"/>
                  </a:lnTo>
                  <a:lnTo>
                    <a:pt x="1086624" y="85623"/>
                  </a:lnTo>
                  <a:close/>
                </a:path>
                <a:path w="1752600" h="100965">
                  <a:moveTo>
                    <a:pt x="1126236" y="85623"/>
                  </a:moveTo>
                  <a:lnTo>
                    <a:pt x="1111008" y="85623"/>
                  </a:lnTo>
                  <a:lnTo>
                    <a:pt x="1111008" y="100876"/>
                  </a:lnTo>
                  <a:lnTo>
                    <a:pt x="1126236" y="100876"/>
                  </a:lnTo>
                  <a:lnTo>
                    <a:pt x="1126236" y="85623"/>
                  </a:lnTo>
                  <a:close/>
                </a:path>
                <a:path w="1752600" h="100965">
                  <a:moveTo>
                    <a:pt x="1165872" y="85623"/>
                  </a:moveTo>
                  <a:lnTo>
                    <a:pt x="1150620" y="85623"/>
                  </a:lnTo>
                  <a:lnTo>
                    <a:pt x="1150620" y="100876"/>
                  </a:lnTo>
                  <a:lnTo>
                    <a:pt x="1165872" y="100876"/>
                  </a:lnTo>
                  <a:lnTo>
                    <a:pt x="1165872" y="85623"/>
                  </a:lnTo>
                  <a:close/>
                </a:path>
                <a:path w="1752600" h="100965">
                  <a:moveTo>
                    <a:pt x="1205484" y="85623"/>
                  </a:moveTo>
                  <a:lnTo>
                    <a:pt x="1190256" y="85623"/>
                  </a:lnTo>
                  <a:lnTo>
                    <a:pt x="1190256" y="100876"/>
                  </a:lnTo>
                  <a:lnTo>
                    <a:pt x="1205484" y="100876"/>
                  </a:lnTo>
                  <a:lnTo>
                    <a:pt x="1205484" y="85623"/>
                  </a:lnTo>
                  <a:close/>
                </a:path>
                <a:path w="1752600" h="100965">
                  <a:moveTo>
                    <a:pt x="1245120" y="85623"/>
                  </a:moveTo>
                  <a:lnTo>
                    <a:pt x="1229868" y="85623"/>
                  </a:lnTo>
                  <a:lnTo>
                    <a:pt x="1229868" y="100876"/>
                  </a:lnTo>
                  <a:lnTo>
                    <a:pt x="1245120" y="100876"/>
                  </a:lnTo>
                  <a:lnTo>
                    <a:pt x="1245120" y="85623"/>
                  </a:lnTo>
                  <a:close/>
                </a:path>
                <a:path w="1752600" h="100965">
                  <a:moveTo>
                    <a:pt x="1286268" y="85623"/>
                  </a:moveTo>
                  <a:lnTo>
                    <a:pt x="1271028" y="85623"/>
                  </a:lnTo>
                  <a:lnTo>
                    <a:pt x="1271028" y="100876"/>
                  </a:lnTo>
                  <a:lnTo>
                    <a:pt x="1286268" y="100876"/>
                  </a:lnTo>
                  <a:lnTo>
                    <a:pt x="1286268" y="85623"/>
                  </a:lnTo>
                  <a:close/>
                </a:path>
                <a:path w="1752600" h="100965">
                  <a:moveTo>
                    <a:pt x="1325892" y="85623"/>
                  </a:moveTo>
                  <a:lnTo>
                    <a:pt x="1310652" y="85623"/>
                  </a:lnTo>
                  <a:lnTo>
                    <a:pt x="1310652" y="100876"/>
                  </a:lnTo>
                  <a:lnTo>
                    <a:pt x="1325892" y="100876"/>
                  </a:lnTo>
                  <a:lnTo>
                    <a:pt x="1325892" y="85623"/>
                  </a:lnTo>
                  <a:close/>
                </a:path>
                <a:path w="1752600" h="100965">
                  <a:moveTo>
                    <a:pt x="1365516" y="85623"/>
                  </a:moveTo>
                  <a:lnTo>
                    <a:pt x="1350276" y="85623"/>
                  </a:lnTo>
                  <a:lnTo>
                    <a:pt x="1350276" y="100876"/>
                  </a:lnTo>
                  <a:lnTo>
                    <a:pt x="1365516" y="100876"/>
                  </a:lnTo>
                  <a:lnTo>
                    <a:pt x="1365516" y="85623"/>
                  </a:lnTo>
                  <a:close/>
                </a:path>
                <a:path w="1752600" h="100965">
                  <a:moveTo>
                    <a:pt x="1405140" y="85623"/>
                  </a:moveTo>
                  <a:lnTo>
                    <a:pt x="1389900" y="85623"/>
                  </a:lnTo>
                  <a:lnTo>
                    <a:pt x="1389900" y="100876"/>
                  </a:lnTo>
                  <a:lnTo>
                    <a:pt x="1405140" y="100876"/>
                  </a:lnTo>
                  <a:lnTo>
                    <a:pt x="1405140" y="85623"/>
                  </a:lnTo>
                  <a:close/>
                </a:path>
                <a:path w="1752600" h="100965">
                  <a:moveTo>
                    <a:pt x="1444752" y="85623"/>
                  </a:moveTo>
                  <a:lnTo>
                    <a:pt x="1429524" y="85623"/>
                  </a:lnTo>
                  <a:lnTo>
                    <a:pt x="1429524" y="100876"/>
                  </a:lnTo>
                  <a:lnTo>
                    <a:pt x="1444752" y="100876"/>
                  </a:lnTo>
                  <a:lnTo>
                    <a:pt x="1444752" y="85623"/>
                  </a:lnTo>
                  <a:close/>
                </a:path>
                <a:path w="1752600" h="100965">
                  <a:moveTo>
                    <a:pt x="1484388" y="85623"/>
                  </a:moveTo>
                  <a:lnTo>
                    <a:pt x="1469136" y="85623"/>
                  </a:lnTo>
                  <a:lnTo>
                    <a:pt x="1469136" y="100876"/>
                  </a:lnTo>
                  <a:lnTo>
                    <a:pt x="1484388" y="100876"/>
                  </a:lnTo>
                  <a:lnTo>
                    <a:pt x="1484388" y="85623"/>
                  </a:lnTo>
                  <a:close/>
                </a:path>
                <a:path w="1752600" h="100965">
                  <a:moveTo>
                    <a:pt x="1524012" y="85623"/>
                  </a:moveTo>
                  <a:lnTo>
                    <a:pt x="1508772" y="85623"/>
                  </a:lnTo>
                  <a:lnTo>
                    <a:pt x="1508772" y="100876"/>
                  </a:lnTo>
                  <a:lnTo>
                    <a:pt x="1524012" y="100876"/>
                  </a:lnTo>
                  <a:lnTo>
                    <a:pt x="1524012" y="85623"/>
                  </a:lnTo>
                  <a:close/>
                </a:path>
                <a:path w="1752600" h="100965">
                  <a:moveTo>
                    <a:pt x="1563636" y="85623"/>
                  </a:moveTo>
                  <a:lnTo>
                    <a:pt x="1548396" y="85623"/>
                  </a:lnTo>
                  <a:lnTo>
                    <a:pt x="1548396" y="100876"/>
                  </a:lnTo>
                  <a:lnTo>
                    <a:pt x="1563636" y="100876"/>
                  </a:lnTo>
                  <a:lnTo>
                    <a:pt x="1563636" y="85623"/>
                  </a:lnTo>
                  <a:close/>
                </a:path>
                <a:path w="1752600" h="100965">
                  <a:moveTo>
                    <a:pt x="1603260" y="85623"/>
                  </a:moveTo>
                  <a:lnTo>
                    <a:pt x="1588020" y="85623"/>
                  </a:lnTo>
                  <a:lnTo>
                    <a:pt x="1588020" y="100876"/>
                  </a:lnTo>
                  <a:lnTo>
                    <a:pt x="1603260" y="100876"/>
                  </a:lnTo>
                  <a:lnTo>
                    <a:pt x="1603260" y="85623"/>
                  </a:lnTo>
                  <a:close/>
                </a:path>
                <a:path w="1752600" h="100965">
                  <a:moveTo>
                    <a:pt x="1642884" y="85623"/>
                  </a:moveTo>
                  <a:lnTo>
                    <a:pt x="1627644" y="85623"/>
                  </a:lnTo>
                  <a:lnTo>
                    <a:pt x="1627644" y="100876"/>
                  </a:lnTo>
                  <a:lnTo>
                    <a:pt x="1642884" y="100876"/>
                  </a:lnTo>
                  <a:lnTo>
                    <a:pt x="1642884" y="85623"/>
                  </a:lnTo>
                  <a:close/>
                </a:path>
                <a:path w="1752600" h="100965">
                  <a:moveTo>
                    <a:pt x="1682508" y="85623"/>
                  </a:moveTo>
                  <a:lnTo>
                    <a:pt x="1667268" y="85623"/>
                  </a:lnTo>
                  <a:lnTo>
                    <a:pt x="1667268" y="100876"/>
                  </a:lnTo>
                  <a:lnTo>
                    <a:pt x="1682508" y="100876"/>
                  </a:lnTo>
                  <a:lnTo>
                    <a:pt x="1682508" y="85623"/>
                  </a:lnTo>
                  <a:close/>
                </a:path>
                <a:path w="1752600" h="100965">
                  <a:moveTo>
                    <a:pt x="1752600" y="0"/>
                  </a:moveTo>
                  <a:lnTo>
                    <a:pt x="1744980" y="0"/>
                  </a:lnTo>
                  <a:lnTo>
                    <a:pt x="1738884" y="9144"/>
                  </a:lnTo>
                  <a:lnTo>
                    <a:pt x="1734312" y="13716"/>
                  </a:lnTo>
                  <a:lnTo>
                    <a:pt x="1728216" y="18288"/>
                  </a:lnTo>
                  <a:lnTo>
                    <a:pt x="1715935" y="24384"/>
                  </a:lnTo>
                  <a:lnTo>
                    <a:pt x="1715935" y="36664"/>
                  </a:lnTo>
                  <a:lnTo>
                    <a:pt x="1718983" y="35140"/>
                  </a:lnTo>
                  <a:lnTo>
                    <a:pt x="1723644" y="33528"/>
                  </a:lnTo>
                  <a:lnTo>
                    <a:pt x="1728216" y="30480"/>
                  </a:lnTo>
                  <a:lnTo>
                    <a:pt x="1734312" y="27432"/>
                  </a:lnTo>
                  <a:lnTo>
                    <a:pt x="1740408" y="21336"/>
                  </a:lnTo>
                  <a:lnTo>
                    <a:pt x="1740408" y="100672"/>
                  </a:lnTo>
                  <a:lnTo>
                    <a:pt x="1752600" y="100672"/>
                  </a:lnTo>
                  <a:lnTo>
                    <a:pt x="1752600" y="0"/>
                  </a:lnTo>
                  <a:close/>
                </a:path>
              </a:pathLst>
            </a:custGeom>
            <a:solidFill>
              <a:srgbClr val="000000"/>
            </a:solidFill>
          </p:spPr>
          <p:txBody>
            <a:bodyPr wrap="square" lIns="0" tIns="0" rIns="0" bIns="0" rtlCol="0"/>
            <a:lstStyle/>
            <a:p>
              <a:endParaRPr/>
            </a:p>
          </p:txBody>
        </p:sp>
        <p:pic>
          <p:nvPicPr>
            <p:cNvPr id="236" name="object 236"/>
            <p:cNvPicPr/>
            <p:nvPr/>
          </p:nvPicPr>
          <p:blipFill>
            <a:blip r:embed="rId94" cstate="print"/>
            <a:stretch>
              <a:fillRect/>
            </a:stretch>
          </p:blipFill>
          <p:spPr>
            <a:xfrm>
              <a:off x="6675120" y="8665082"/>
              <a:ext cx="70294" cy="10077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79012" y="9600438"/>
            <a:ext cx="70294" cy="100774"/>
          </a:xfrm>
          <a:prstGeom prst="rect">
            <a:avLst/>
          </a:prstGeom>
        </p:spPr>
      </p:pic>
      <p:sp>
        <p:nvSpPr>
          <p:cNvPr id="15" name="object 15"/>
          <p:cNvSpPr/>
          <p:nvPr/>
        </p:nvSpPr>
        <p:spPr>
          <a:xfrm>
            <a:off x="1094409" y="1438846"/>
            <a:ext cx="822960" cy="148590"/>
          </a:xfrm>
          <a:custGeom>
            <a:avLst/>
            <a:gdLst/>
            <a:ahLst/>
            <a:cxnLst/>
            <a:rect l="l" t="t" r="r" b="b"/>
            <a:pathLst>
              <a:path w="822960" h="148590">
                <a:moveTo>
                  <a:pt x="146494" y="144970"/>
                </a:moveTo>
                <a:lnTo>
                  <a:pt x="133692" y="112966"/>
                </a:lnTo>
                <a:lnTo>
                  <a:pt x="123901" y="88493"/>
                </a:lnTo>
                <a:lnTo>
                  <a:pt x="101942" y="33629"/>
                </a:lnTo>
                <a:lnTo>
                  <a:pt x="91541" y="7632"/>
                </a:lnTo>
                <a:lnTo>
                  <a:pt x="91541" y="88493"/>
                </a:lnTo>
                <a:lnTo>
                  <a:pt x="51816" y="88493"/>
                </a:lnTo>
                <a:lnTo>
                  <a:pt x="71729" y="33629"/>
                </a:lnTo>
                <a:lnTo>
                  <a:pt x="91541" y="88493"/>
                </a:lnTo>
                <a:lnTo>
                  <a:pt x="91541" y="7632"/>
                </a:lnTo>
                <a:lnTo>
                  <a:pt x="88493" y="0"/>
                </a:lnTo>
                <a:lnTo>
                  <a:pt x="56489" y="0"/>
                </a:lnTo>
                <a:lnTo>
                  <a:pt x="0" y="144970"/>
                </a:lnTo>
                <a:lnTo>
                  <a:pt x="32004" y="144970"/>
                </a:lnTo>
                <a:lnTo>
                  <a:pt x="42672" y="112966"/>
                </a:lnTo>
                <a:lnTo>
                  <a:pt x="102209" y="112966"/>
                </a:lnTo>
                <a:lnTo>
                  <a:pt x="114490" y="144970"/>
                </a:lnTo>
                <a:lnTo>
                  <a:pt x="146494" y="144970"/>
                </a:lnTo>
                <a:close/>
              </a:path>
              <a:path w="822960" h="148590">
                <a:moveTo>
                  <a:pt x="262445" y="93065"/>
                </a:moveTo>
                <a:lnTo>
                  <a:pt x="250329" y="51917"/>
                </a:lnTo>
                <a:lnTo>
                  <a:pt x="235089" y="41186"/>
                </a:lnTo>
                <a:lnTo>
                  <a:pt x="235089" y="93065"/>
                </a:lnTo>
                <a:lnTo>
                  <a:pt x="234543" y="100685"/>
                </a:lnTo>
                <a:lnTo>
                  <a:pt x="232981" y="107594"/>
                </a:lnTo>
                <a:lnTo>
                  <a:pt x="230543" y="113296"/>
                </a:lnTo>
                <a:lnTo>
                  <a:pt x="227368" y="117538"/>
                </a:lnTo>
                <a:lnTo>
                  <a:pt x="224320" y="123634"/>
                </a:lnTo>
                <a:lnTo>
                  <a:pt x="218224" y="125158"/>
                </a:lnTo>
                <a:lnTo>
                  <a:pt x="204508" y="125158"/>
                </a:lnTo>
                <a:lnTo>
                  <a:pt x="187744" y="79349"/>
                </a:lnTo>
                <a:lnTo>
                  <a:pt x="190792" y="71729"/>
                </a:lnTo>
                <a:lnTo>
                  <a:pt x="193840" y="67157"/>
                </a:lnTo>
                <a:lnTo>
                  <a:pt x="198412" y="61061"/>
                </a:lnTo>
                <a:lnTo>
                  <a:pt x="204508" y="59537"/>
                </a:lnTo>
                <a:lnTo>
                  <a:pt x="218224" y="59537"/>
                </a:lnTo>
                <a:lnTo>
                  <a:pt x="235089" y="93065"/>
                </a:lnTo>
                <a:lnTo>
                  <a:pt x="235089" y="41186"/>
                </a:lnTo>
                <a:lnTo>
                  <a:pt x="227990" y="39052"/>
                </a:lnTo>
                <a:lnTo>
                  <a:pt x="218224" y="38201"/>
                </a:lnTo>
                <a:lnTo>
                  <a:pt x="210248" y="39052"/>
                </a:lnTo>
                <a:lnTo>
                  <a:pt x="202412" y="41630"/>
                </a:lnTo>
                <a:lnTo>
                  <a:pt x="194868" y="45910"/>
                </a:lnTo>
                <a:lnTo>
                  <a:pt x="187744" y="51917"/>
                </a:lnTo>
                <a:lnTo>
                  <a:pt x="187744" y="0"/>
                </a:lnTo>
                <a:lnTo>
                  <a:pt x="160223" y="0"/>
                </a:lnTo>
                <a:lnTo>
                  <a:pt x="160223" y="144970"/>
                </a:lnTo>
                <a:lnTo>
                  <a:pt x="186220" y="144970"/>
                </a:lnTo>
                <a:lnTo>
                  <a:pt x="186220" y="129730"/>
                </a:lnTo>
                <a:lnTo>
                  <a:pt x="190792" y="135826"/>
                </a:lnTo>
                <a:lnTo>
                  <a:pt x="195364" y="140398"/>
                </a:lnTo>
                <a:lnTo>
                  <a:pt x="207556" y="146494"/>
                </a:lnTo>
                <a:lnTo>
                  <a:pt x="213652" y="148018"/>
                </a:lnTo>
                <a:lnTo>
                  <a:pt x="219748" y="148018"/>
                </a:lnTo>
                <a:lnTo>
                  <a:pt x="252590" y="129730"/>
                </a:lnTo>
                <a:lnTo>
                  <a:pt x="256006" y="125158"/>
                </a:lnTo>
                <a:lnTo>
                  <a:pt x="259854" y="115595"/>
                </a:lnTo>
                <a:lnTo>
                  <a:pt x="261899" y="104419"/>
                </a:lnTo>
                <a:lnTo>
                  <a:pt x="262445" y="93065"/>
                </a:lnTo>
                <a:close/>
              </a:path>
              <a:path w="822960" h="148590">
                <a:moveTo>
                  <a:pt x="373951" y="103733"/>
                </a:moveTo>
                <a:lnTo>
                  <a:pt x="334238" y="79349"/>
                </a:lnTo>
                <a:lnTo>
                  <a:pt x="324192" y="77089"/>
                </a:lnTo>
                <a:lnTo>
                  <a:pt x="316712" y="74968"/>
                </a:lnTo>
                <a:lnTo>
                  <a:pt x="311518" y="73139"/>
                </a:lnTo>
                <a:lnTo>
                  <a:pt x="308330" y="71729"/>
                </a:lnTo>
                <a:lnTo>
                  <a:pt x="305282" y="68681"/>
                </a:lnTo>
                <a:lnTo>
                  <a:pt x="305282" y="64109"/>
                </a:lnTo>
                <a:lnTo>
                  <a:pt x="311378" y="58013"/>
                </a:lnTo>
                <a:lnTo>
                  <a:pt x="334238" y="58013"/>
                </a:lnTo>
                <a:lnTo>
                  <a:pt x="337286" y="61061"/>
                </a:lnTo>
                <a:lnTo>
                  <a:pt x="340334" y="62585"/>
                </a:lnTo>
                <a:lnTo>
                  <a:pt x="343382" y="65633"/>
                </a:lnTo>
                <a:lnTo>
                  <a:pt x="343382" y="70205"/>
                </a:lnTo>
                <a:lnTo>
                  <a:pt x="370903" y="65633"/>
                </a:lnTo>
                <a:lnTo>
                  <a:pt x="343052" y="39535"/>
                </a:lnTo>
                <a:lnTo>
                  <a:pt x="323570" y="38201"/>
                </a:lnTo>
                <a:lnTo>
                  <a:pt x="312978" y="38773"/>
                </a:lnTo>
                <a:lnTo>
                  <a:pt x="279273" y="61061"/>
                </a:lnTo>
                <a:lnTo>
                  <a:pt x="279273" y="70205"/>
                </a:lnTo>
                <a:lnTo>
                  <a:pt x="307187" y="99923"/>
                </a:lnTo>
                <a:lnTo>
                  <a:pt x="334238" y="106781"/>
                </a:lnTo>
                <a:lnTo>
                  <a:pt x="343382" y="109829"/>
                </a:lnTo>
                <a:lnTo>
                  <a:pt x="343382" y="111353"/>
                </a:lnTo>
                <a:lnTo>
                  <a:pt x="346430" y="114503"/>
                </a:lnTo>
                <a:lnTo>
                  <a:pt x="346430" y="119075"/>
                </a:lnTo>
                <a:lnTo>
                  <a:pt x="344906" y="122123"/>
                </a:lnTo>
                <a:lnTo>
                  <a:pt x="341858" y="123647"/>
                </a:lnTo>
                <a:lnTo>
                  <a:pt x="338810" y="126695"/>
                </a:lnTo>
                <a:lnTo>
                  <a:pt x="332714" y="128219"/>
                </a:lnTo>
                <a:lnTo>
                  <a:pt x="318998" y="128219"/>
                </a:lnTo>
                <a:lnTo>
                  <a:pt x="314426" y="126695"/>
                </a:lnTo>
                <a:lnTo>
                  <a:pt x="311378" y="123647"/>
                </a:lnTo>
                <a:lnTo>
                  <a:pt x="306806" y="120599"/>
                </a:lnTo>
                <a:lnTo>
                  <a:pt x="303758" y="111353"/>
                </a:lnTo>
                <a:lnTo>
                  <a:pt x="276225" y="114503"/>
                </a:lnTo>
                <a:lnTo>
                  <a:pt x="278180" y="121945"/>
                </a:lnTo>
                <a:lnTo>
                  <a:pt x="316001" y="147459"/>
                </a:lnTo>
                <a:lnTo>
                  <a:pt x="326618" y="148031"/>
                </a:lnTo>
                <a:lnTo>
                  <a:pt x="337464" y="147218"/>
                </a:lnTo>
                <a:lnTo>
                  <a:pt x="370713" y="125742"/>
                </a:lnTo>
                <a:lnTo>
                  <a:pt x="373951" y="112979"/>
                </a:lnTo>
                <a:lnTo>
                  <a:pt x="373951" y="103733"/>
                </a:lnTo>
                <a:close/>
              </a:path>
              <a:path w="822960" h="148590">
                <a:moveTo>
                  <a:pt x="448729" y="143446"/>
                </a:moveTo>
                <a:lnTo>
                  <a:pt x="447205" y="122110"/>
                </a:lnTo>
                <a:lnTo>
                  <a:pt x="441109" y="123634"/>
                </a:lnTo>
                <a:lnTo>
                  <a:pt x="438061" y="125158"/>
                </a:lnTo>
                <a:lnTo>
                  <a:pt x="433489" y="125158"/>
                </a:lnTo>
                <a:lnTo>
                  <a:pt x="431965" y="123634"/>
                </a:lnTo>
                <a:lnTo>
                  <a:pt x="430441" y="123634"/>
                </a:lnTo>
                <a:lnTo>
                  <a:pt x="428917" y="122110"/>
                </a:lnTo>
                <a:lnTo>
                  <a:pt x="428917" y="120586"/>
                </a:lnTo>
                <a:lnTo>
                  <a:pt x="427393" y="119062"/>
                </a:lnTo>
                <a:lnTo>
                  <a:pt x="427393" y="62585"/>
                </a:lnTo>
                <a:lnTo>
                  <a:pt x="447205" y="62585"/>
                </a:lnTo>
                <a:lnTo>
                  <a:pt x="447205" y="39725"/>
                </a:lnTo>
                <a:lnTo>
                  <a:pt x="427393" y="39725"/>
                </a:lnTo>
                <a:lnTo>
                  <a:pt x="427393" y="3048"/>
                </a:lnTo>
                <a:lnTo>
                  <a:pt x="399872" y="18288"/>
                </a:lnTo>
                <a:lnTo>
                  <a:pt x="399872" y="39725"/>
                </a:lnTo>
                <a:lnTo>
                  <a:pt x="386156" y="39725"/>
                </a:lnTo>
                <a:lnTo>
                  <a:pt x="386156" y="62585"/>
                </a:lnTo>
                <a:lnTo>
                  <a:pt x="399872" y="62585"/>
                </a:lnTo>
                <a:lnTo>
                  <a:pt x="399872" y="128206"/>
                </a:lnTo>
                <a:lnTo>
                  <a:pt x="401396" y="132778"/>
                </a:lnTo>
                <a:lnTo>
                  <a:pt x="406057" y="141922"/>
                </a:lnTo>
                <a:lnTo>
                  <a:pt x="409105" y="143446"/>
                </a:lnTo>
                <a:lnTo>
                  <a:pt x="413677" y="144970"/>
                </a:lnTo>
                <a:lnTo>
                  <a:pt x="416725" y="146494"/>
                </a:lnTo>
                <a:lnTo>
                  <a:pt x="421297" y="148018"/>
                </a:lnTo>
                <a:lnTo>
                  <a:pt x="435013" y="148018"/>
                </a:lnTo>
                <a:lnTo>
                  <a:pt x="442633" y="146494"/>
                </a:lnTo>
                <a:lnTo>
                  <a:pt x="448729" y="143446"/>
                </a:lnTo>
                <a:close/>
              </a:path>
              <a:path w="822960" h="148590">
                <a:moveTo>
                  <a:pt x="532739" y="42773"/>
                </a:moveTo>
                <a:lnTo>
                  <a:pt x="526643" y="39725"/>
                </a:lnTo>
                <a:lnTo>
                  <a:pt x="520458" y="38201"/>
                </a:lnTo>
                <a:lnTo>
                  <a:pt x="505218" y="38201"/>
                </a:lnTo>
                <a:lnTo>
                  <a:pt x="502170" y="41249"/>
                </a:lnTo>
                <a:lnTo>
                  <a:pt x="497598" y="42773"/>
                </a:lnTo>
                <a:lnTo>
                  <a:pt x="494550" y="47345"/>
                </a:lnTo>
                <a:lnTo>
                  <a:pt x="489978" y="54965"/>
                </a:lnTo>
                <a:lnTo>
                  <a:pt x="489978" y="39725"/>
                </a:lnTo>
                <a:lnTo>
                  <a:pt x="463969" y="39725"/>
                </a:lnTo>
                <a:lnTo>
                  <a:pt x="463969" y="144970"/>
                </a:lnTo>
                <a:lnTo>
                  <a:pt x="491502" y="144970"/>
                </a:lnTo>
                <a:lnTo>
                  <a:pt x="491502" y="112966"/>
                </a:lnTo>
                <a:lnTo>
                  <a:pt x="491756" y="100368"/>
                </a:lnTo>
                <a:lnTo>
                  <a:pt x="506742" y="62585"/>
                </a:lnTo>
                <a:lnTo>
                  <a:pt x="514362" y="62585"/>
                </a:lnTo>
                <a:lnTo>
                  <a:pt x="518934" y="64109"/>
                </a:lnTo>
                <a:lnTo>
                  <a:pt x="523595" y="67157"/>
                </a:lnTo>
                <a:lnTo>
                  <a:pt x="532739" y="42773"/>
                </a:lnTo>
                <a:close/>
              </a:path>
              <a:path w="822960" h="148590">
                <a:moveTo>
                  <a:pt x="634949" y="144970"/>
                </a:moveTo>
                <a:lnTo>
                  <a:pt x="631393" y="134302"/>
                </a:lnTo>
                <a:lnTo>
                  <a:pt x="630377" y="131254"/>
                </a:lnTo>
                <a:lnTo>
                  <a:pt x="630377" y="128206"/>
                </a:lnTo>
                <a:lnTo>
                  <a:pt x="630377" y="126682"/>
                </a:lnTo>
                <a:lnTo>
                  <a:pt x="628853" y="120586"/>
                </a:lnTo>
                <a:lnTo>
                  <a:pt x="628853" y="94589"/>
                </a:lnTo>
                <a:lnTo>
                  <a:pt x="628853" y="59537"/>
                </a:lnTo>
                <a:lnTo>
                  <a:pt x="628853" y="58013"/>
                </a:lnTo>
                <a:lnTo>
                  <a:pt x="619709" y="44297"/>
                </a:lnTo>
                <a:lnTo>
                  <a:pt x="613613" y="42773"/>
                </a:lnTo>
                <a:lnTo>
                  <a:pt x="608444" y="40767"/>
                </a:lnTo>
                <a:lnTo>
                  <a:pt x="601992" y="39344"/>
                </a:lnTo>
                <a:lnTo>
                  <a:pt x="594106" y="38481"/>
                </a:lnTo>
                <a:lnTo>
                  <a:pt x="584657" y="38201"/>
                </a:lnTo>
                <a:lnTo>
                  <a:pt x="575119" y="38506"/>
                </a:lnTo>
                <a:lnTo>
                  <a:pt x="542290" y="60579"/>
                </a:lnTo>
                <a:lnTo>
                  <a:pt x="540359" y="67157"/>
                </a:lnTo>
                <a:lnTo>
                  <a:pt x="564743" y="71729"/>
                </a:lnTo>
                <a:lnTo>
                  <a:pt x="566267" y="67157"/>
                </a:lnTo>
                <a:lnTo>
                  <a:pt x="569315" y="64109"/>
                </a:lnTo>
                <a:lnTo>
                  <a:pt x="572363" y="62585"/>
                </a:lnTo>
                <a:lnTo>
                  <a:pt x="573887" y="59537"/>
                </a:lnTo>
                <a:lnTo>
                  <a:pt x="595325" y="59537"/>
                </a:lnTo>
                <a:lnTo>
                  <a:pt x="598373" y="62585"/>
                </a:lnTo>
                <a:lnTo>
                  <a:pt x="601421" y="64109"/>
                </a:lnTo>
                <a:lnTo>
                  <a:pt x="602945" y="68681"/>
                </a:lnTo>
                <a:lnTo>
                  <a:pt x="602945" y="76301"/>
                </a:lnTo>
                <a:lnTo>
                  <a:pt x="602945" y="94589"/>
                </a:lnTo>
                <a:lnTo>
                  <a:pt x="602945" y="106781"/>
                </a:lnTo>
                <a:lnTo>
                  <a:pt x="601421" y="111353"/>
                </a:lnTo>
                <a:lnTo>
                  <a:pt x="601421" y="114490"/>
                </a:lnTo>
                <a:lnTo>
                  <a:pt x="598373" y="120586"/>
                </a:lnTo>
                <a:lnTo>
                  <a:pt x="589229" y="126682"/>
                </a:lnTo>
                <a:lnTo>
                  <a:pt x="584657" y="128206"/>
                </a:lnTo>
                <a:lnTo>
                  <a:pt x="575411" y="128206"/>
                </a:lnTo>
                <a:lnTo>
                  <a:pt x="572363" y="126682"/>
                </a:lnTo>
                <a:lnTo>
                  <a:pt x="566267" y="120586"/>
                </a:lnTo>
                <a:lnTo>
                  <a:pt x="564743" y="117538"/>
                </a:lnTo>
                <a:lnTo>
                  <a:pt x="564743" y="109829"/>
                </a:lnTo>
                <a:lnTo>
                  <a:pt x="592277" y="97637"/>
                </a:lnTo>
                <a:lnTo>
                  <a:pt x="598373" y="96113"/>
                </a:lnTo>
                <a:lnTo>
                  <a:pt x="602945" y="94589"/>
                </a:lnTo>
                <a:lnTo>
                  <a:pt x="602945" y="76301"/>
                </a:lnTo>
                <a:lnTo>
                  <a:pt x="597789" y="78346"/>
                </a:lnTo>
                <a:lnTo>
                  <a:pt x="591502" y="80111"/>
                </a:lnTo>
                <a:lnTo>
                  <a:pt x="575411" y="83921"/>
                </a:lnTo>
                <a:lnTo>
                  <a:pt x="564743" y="85445"/>
                </a:lnTo>
                <a:lnTo>
                  <a:pt x="558647" y="86969"/>
                </a:lnTo>
                <a:lnTo>
                  <a:pt x="552551" y="90017"/>
                </a:lnTo>
                <a:lnTo>
                  <a:pt x="543407" y="96113"/>
                </a:lnTo>
                <a:lnTo>
                  <a:pt x="540359" y="100685"/>
                </a:lnTo>
                <a:lnTo>
                  <a:pt x="537311" y="109829"/>
                </a:lnTo>
                <a:lnTo>
                  <a:pt x="537311" y="125158"/>
                </a:lnTo>
                <a:lnTo>
                  <a:pt x="572363" y="148018"/>
                </a:lnTo>
                <a:lnTo>
                  <a:pt x="578459" y="148018"/>
                </a:lnTo>
                <a:lnTo>
                  <a:pt x="583133" y="146494"/>
                </a:lnTo>
                <a:lnTo>
                  <a:pt x="589229" y="143446"/>
                </a:lnTo>
                <a:lnTo>
                  <a:pt x="595325" y="141922"/>
                </a:lnTo>
                <a:lnTo>
                  <a:pt x="599897" y="138874"/>
                </a:lnTo>
                <a:lnTo>
                  <a:pt x="604469" y="134302"/>
                </a:lnTo>
                <a:lnTo>
                  <a:pt x="604469" y="135826"/>
                </a:lnTo>
                <a:lnTo>
                  <a:pt x="605993" y="137350"/>
                </a:lnTo>
                <a:lnTo>
                  <a:pt x="605993" y="140398"/>
                </a:lnTo>
                <a:lnTo>
                  <a:pt x="607517" y="143446"/>
                </a:lnTo>
                <a:lnTo>
                  <a:pt x="607517" y="144970"/>
                </a:lnTo>
                <a:lnTo>
                  <a:pt x="634949" y="144970"/>
                </a:lnTo>
                <a:close/>
              </a:path>
              <a:path w="822960" h="148590">
                <a:moveTo>
                  <a:pt x="752487" y="109829"/>
                </a:moveTo>
                <a:lnTo>
                  <a:pt x="725055" y="105257"/>
                </a:lnTo>
                <a:lnTo>
                  <a:pt x="723531" y="112966"/>
                </a:lnTo>
                <a:lnTo>
                  <a:pt x="720483" y="117538"/>
                </a:lnTo>
                <a:lnTo>
                  <a:pt x="714387" y="123634"/>
                </a:lnTo>
                <a:lnTo>
                  <a:pt x="709815" y="125158"/>
                </a:lnTo>
                <a:lnTo>
                  <a:pt x="697522" y="125158"/>
                </a:lnTo>
                <a:lnTo>
                  <a:pt x="680758" y="90017"/>
                </a:lnTo>
                <a:lnTo>
                  <a:pt x="680758" y="79349"/>
                </a:lnTo>
                <a:lnTo>
                  <a:pt x="683806" y="71729"/>
                </a:lnTo>
                <a:lnTo>
                  <a:pt x="686854" y="67157"/>
                </a:lnTo>
                <a:lnTo>
                  <a:pt x="691426" y="62585"/>
                </a:lnTo>
                <a:lnTo>
                  <a:pt x="697522" y="59537"/>
                </a:lnTo>
                <a:lnTo>
                  <a:pt x="709815" y="59537"/>
                </a:lnTo>
                <a:lnTo>
                  <a:pt x="714387" y="61061"/>
                </a:lnTo>
                <a:lnTo>
                  <a:pt x="720483" y="67157"/>
                </a:lnTo>
                <a:lnTo>
                  <a:pt x="722007" y="70205"/>
                </a:lnTo>
                <a:lnTo>
                  <a:pt x="723531" y="76301"/>
                </a:lnTo>
                <a:lnTo>
                  <a:pt x="750963" y="71729"/>
                </a:lnTo>
                <a:lnTo>
                  <a:pt x="720674" y="39725"/>
                </a:lnTo>
                <a:lnTo>
                  <a:pt x="703719" y="38201"/>
                </a:lnTo>
                <a:lnTo>
                  <a:pt x="692797" y="39052"/>
                </a:lnTo>
                <a:lnTo>
                  <a:pt x="661047" y="60274"/>
                </a:lnTo>
                <a:lnTo>
                  <a:pt x="653326" y="93065"/>
                </a:lnTo>
                <a:lnTo>
                  <a:pt x="654189" y="105054"/>
                </a:lnTo>
                <a:lnTo>
                  <a:pt x="674471" y="139661"/>
                </a:lnTo>
                <a:lnTo>
                  <a:pt x="703719" y="148018"/>
                </a:lnTo>
                <a:lnTo>
                  <a:pt x="713435" y="147434"/>
                </a:lnTo>
                <a:lnTo>
                  <a:pt x="745820" y="125920"/>
                </a:lnTo>
                <a:lnTo>
                  <a:pt x="752487" y="109829"/>
                </a:lnTo>
                <a:close/>
              </a:path>
              <a:path w="822960" h="148590">
                <a:moveTo>
                  <a:pt x="822782" y="143446"/>
                </a:moveTo>
                <a:lnTo>
                  <a:pt x="819734" y="122110"/>
                </a:lnTo>
                <a:lnTo>
                  <a:pt x="810488" y="125158"/>
                </a:lnTo>
                <a:lnTo>
                  <a:pt x="807440" y="125158"/>
                </a:lnTo>
                <a:lnTo>
                  <a:pt x="805916" y="123634"/>
                </a:lnTo>
                <a:lnTo>
                  <a:pt x="804392" y="123634"/>
                </a:lnTo>
                <a:lnTo>
                  <a:pt x="801344" y="120586"/>
                </a:lnTo>
                <a:lnTo>
                  <a:pt x="801344" y="62585"/>
                </a:lnTo>
                <a:lnTo>
                  <a:pt x="819734" y="62585"/>
                </a:lnTo>
                <a:lnTo>
                  <a:pt x="819734" y="39725"/>
                </a:lnTo>
                <a:lnTo>
                  <a:pt x="801344" y="39725"/>
                </a:lnTo>
                <a:lnTo>
                  <a:pt x="801344" y="3048"/>
                </a:lnTo>
                <a:lnTo>
                  <a:pt x="772388" y="18288"/>
                </a:lnTo>
                <a:lnTo>
                  <a:pt x="772388" y="39725"/>
                </a:lnTo>
                <a:lnTo>
                  <a:pt x="760196" y="39725"/>
                </a:lnTo>
                <a:lnTo>
                  <a:pt x="760196" y="62585"/>
                </a:lnTo>
                <a:lnTo>
                  <a:pt x="772388" y="62585"/>
                </a:lnTo>
                <a:lnTo>
                  <a:pt x="772388" y="117538"/>
                </a:lnTo>
                <a:lnTo>
                  <a:pt x="773912" y="125158"/>
                </a:lnTo>
                <a:lnTo>
                  <a:pt x="773912" y="132778"/>
                </a:lnTo>
                <a:lnTo>
                  <a:pt x="775436" y="135826"/>
                </a:lnTo>
                <a:lnTo>
                  <a:pt x="778484" y="138874"/>
                </a:lnTo>
                <a:lnTo>
                  <a:pt x="780008" y="141922"/>
                </a:lnTo>
                <a:lnTo>
                  <a:pt x="786104" y="144970"/>
                </a:lnTo>
                <a:lnTo>
                  <a:pt x="795248" y="148018"/>
                </a:lnTo>
                <a:lnTo>
                  <a:pt x="808964" y="148018"/>
                </a:lnTo>
                <a:lnTo>
                  <a:pt x="815060" y="146494"/>
                </a:lnTo>
                <a:lnTo>
                  <a:pt x="822782" y="143446"/>
                </a:lnTo>
                <a:close/>
              </a:path>
            </a:pathLst>
          </a:custGeom>
          <a:solidFill>
            <a:srgbClr val="2D5295"/>
          </a:solidFill>
        </p:spPr>
        <p:txBody>
          <a:bodyPr wrap="square" lIns="0" tIns="0" rIns="0" bIns="0" rtlCol="0"/>
          <a:lstStyle/>
          <a:p>
            <a:endParaRPr/>
          </a:p>
        </p:txBody>
      </p:sp>
      <p:sp>
        <p:nvSpPr>
          <p:cNvPr id="22" name="object 22"/>
          <p:cNvSpPr/>
          <p:nvPr/>
        </p:nvSpPr>
        <p:spPr>
          <a:xfrm>
            <a:off x="2506980" y="2240280"/>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sp>
        <p:nvSpPr>
          <p:cNvPr id="24" name="TextBox 23"/>
          <p:cNvSpPr txBox="1"/>
          <p:nvPr/>
        </p:nvSpPr>
        <p:spPr>
          <a:xfrm>
            <a:off x="323265" y="2514600"/>
            <a:ext cx="7087185" cy="4339650"/>
          </a:xfrm>
          <a:prstGeom prst="rect">
            <a:avLst/>
          </a:prstGeom>
          <a:noFill/>
        </p:spPr>
        <p:txBody>
          <a:bodyPr wrap="square" rtlCol="0">
            <a:spAutoFit/>
          </a:bodyPr>
          <a:lstStyle/>
          <a:p>
            <a:r>
              <a:rPr lang="en-IN" sz="1200" dirty="0"/>
              <a:t>At least a person out of ten is suffered from thyroid </a:t>
            </a:r>
            <a:r>
              <a:rPr lang="en-IN" sz="1200" dirty="0" smtClean="0"/>
              <a:t>disease in </a:t>
            </a:r>
            <a:r>
              <a:rPr lang="en-IN" sz="1200" dirty="0"/>
              <a:t>India. The disorder of thyroid disease primarily </a:t>
            </a:r>
            <a:r>
              <a:rPr lang="en-IN" sz="1200" dirty="0" smtClean="0"/>
              <a:t>happens in </a:t>
            </a:r>
            <a:r>
              <a:rPr lang="en-IN" sz="1200" dirty="0"/>
              <a:t>the women having the age of 17–54. The extreme </a:t>
            </a:r>
            <a:r>
              <a:rPr lang="en-IN" sz="1200" dirty="0" smtClean="0"/>
              <a:t>stage of </a:t>
            </a:r>
            <a:r>
              <a:rPr lang="en-IN" sz="1200" dirty="0"/>
              <a:t>thyroid results in </a:t>
            </a:r>
            <a:r>
              <a:rPr lang="en-IN" sz="1200" dirty="0" smtClean="0"/>
              <a:t>cardiovascular complications</a:t>
            </a:r>
            <a:r>
              <a:rPr lang="en-IN" sz="1200" dirty="0"/>
              <a:t>, </a:t>
            </a:r>
            <a:r>
              <a:rPr lang="en-IN" sz="1200" dirty="0" smtClean="0"/>
              <a:t>increase in </a:t>
            </a:r>
            <a:r>
              <a:rPr lang="en-IN" sz="1200" dirty="0"/>
              <a:t>blood pressure, maximizes the cholesterol </a:t>
            </a:r>
            <a:r>
              <a:rPr lang="en-IN" sz="1200" dirty="0" smtClean="0"/>
              <a:t>level, depression </a:t>
            </a:r>
            <a:r>
              <a:rPr lang="en-IN" sz="1200" dirty="0"/>
              <a:t>and decreased </a:t>
            </a:r>
            <a:r>
              <a:rPr lang="en-IN" sz="1200" dirty="0" smtClean="0"/>
              <a:t>fertility.</a:t>
            </a:r>
            <a:endParaRPr lang="en-IN" sz="1200" dirty="0"/>
          </a:p>
          <a:p>
            <a:r>
              <a:rPr lang="en-IN" sz="1200" dirty="0"/>
              <a:t>The hormones, </a:t>
            </a:r>
            <a:r>
              <a:rPr lang="en-IN" sz="1200" b="1" dirty="0"/>
              <a:t>total serum thyroxin (T4) </a:t>
            </a:r>
            <a:r>
              <a:rPr lang="en-IN" sz="1200" dirty="0"/>
              <a:t>and </a:t>
            </a:r>
            <a:r>
              <a:rPr lang="en-IN" sz="1200" b="1" dirty="0" smtClean="0"/>
              <a:t>total serum </a:t>
            </a:r>
            <a:r>
              <a:rPr lang="en-IN" sz="1200" b="1" dirty="0"/>
              <a:t>triiodothyronine (T3) </a:t>
            </a:r>
            <a:r>
              <a:rPr lang="en-IN" sz="1200" dirty="0"/>
              <a:t>are the two active thyroid</a:t>
            </a:r>
          </a:p>
          <a:p>
            <a:r>
              <a:rPr lang="en-IN" sz="1200" dirty="0"/>
              <a:t>hormones produced by the thyroid gland to control </a:t>
            </a:r>
            <a:r>
              <a:rPr lang="en-IN" sz="1200" dirty="0" smtClean="0"/>
              <a:t>the metabolism </a:t>
            </a:r>
            <a:r>
              <a:rPr lang="en-IN" sz="1200" dirty="0"/>
              <a:t>of body. For the functioning of each cell </a:t>
            </a:r>
            <a:r>
              <a:rPr lang="en-IN" sz="1200" dirty="0" smtClean="0"/>
              <a:t>and each </a:t>
            </a:r>
            <a:r>
              <a:rPr lang="en-IN" sz="1200" dirty="0"/>
              <a:t>tissue and organ in a right way, in overall energy </a:t>
            </a:r>
            <a:r>
              <a:rPr lang="en-IN" sz="1200" dirty="0" smtClean="0"/>
              <a:t>yield and </a:t>
            </a:r>
            <a:r>
              <a:rPr lang="en-IN" sz="1200" dirty="0"/>
              <a:t>regulation and to generate proteins in the ordnance </a:t>
            </a:r>
            <a:r>
              <a:rPr lang="en-IN" sz="1200" dirty="0" smtClean="0"/>
              <a:t>of body </a:t>
            </a:r>
            <a:r>
              <a:rPr lang="en-IN" sz="1200" dirty="0"/>
              <a:t>temperature, these hormones are necessary </a:t>
            </a:r>
            <a:r>
              <a:rPr lang="en-IN" sz="1200" dirty="0" smtClean="0"/>
              <a:t>. </a:t>
            </a:r>
          </a:p>
          <a:p>
            <a:endParaRPr lang="en-IN" sz="1200" dirty="0"/>
          </a:p>
          <a:p>
            <a:r>
              <a:rPr lang="en-IN" sz="1200" dirty="0" smtClean="0"/>
              <a:t>The </a:t>
            </a:r>
            <a:r>
              <a:rPr lang="en-IN" sz="1200" dirty="0"/>
              <a:t>basis </a:t>
            </a:r>
            <a:r>
              <a:rPr lang="en-IN" sz="1200" dirty="0" smtClean="0"/>
              <a:t>of classification </a:t>
            </a:r>
            <a:r>
              <a:rPr lang="en-IN" sz="1200" dirty="0"/>
              <a:t>of thyroid disease is </a:t>
            </a:r>
            <a:r>
              <a:rPr lang="en-IN" sz="1200" b="1" dirty="0"/>
              <a:t>euthyroidism</a:t>
            </a:r>
            <a:r>
              <a:rPr lang="en-IN" sz="1200" dirty="0"/>
              <a:t>, </a:t>
            </a:r>
            <a:r>
              <a:rPr lang="en-IN" sz="1200" b="1" dirty="0" smtClean="0"/>
              <a:t>hyperthyroidism</a:t>
            </a:r>
            <a:r>
              <a:rPr lang="en-IN" sz="1200" dirty="0" smtClean="0"/>
              <a:t> and </a:t>
            </a:r>
            <a:r>
              <a:rPr lang="en-IN" sz="1200" b="1" dirty="0"/>
              <a:t>hypothyroidism</a:t>
            </a:r>
            <a:r>
              <a:rPr lang="en-IN" sz="1200" dirty="0"/>
              <a:t> which are denoting </a:t>
            </a:r>
            <a:r>
              <a:rPr lang="en-IN" sz="1200" dirty="0" smtClean="0"/>
              <a:t>normal, excessive </a:t>
            </a:r>
            <a:r>
              <a:rPr lang="en-IN" sz="1200" dirty="0"/>
              <a:t>or defective levels of thyroid hormones. </a:t>
            </a:r>
            <a:r>
              <a:rPr lang="en-IN" sz="1200" dirty="0" smtClean="0"/>
              <a:t>The state </a:t>
            </a:r>
            <a:r>
              <a:rPr lang="en-IN" sz="1200" dirty="0"/>
              <a:t>euthyroidism depicts the normal production of </a:t>
            </a:r>
            <a:r>
              <a:rPr lang="en-IN" sz="1200" dirty="0" smtClean="0"/>
              <a:t>thyroid hormones </a:t>
            </a:r>
            <a:r>
              <a:rPr lang="en-IN" sz="1200" dirty="0"/>
              <a:t>and normal levels at the cellular level by </a:t>
            </a:r>
            <a:r>
              <a:rPr lang="en-IN" sz="1200" dirty="0" smtClean="0"/>
              <a:t>the thyroid </a:t>
            </a:r>
            <a:r>
              <a:rPr lang="en-IN" sz="1200" dirty="0"/>
              <a:t>gland. The </a:t>
            </a:r>
            <a:r>
              <a:rPr lang="en-IN" sz="1200" dirty="0" smtClean="0"/>
              <a:t>state hyperthyroidism </a:t>
            </a:r>
            <a:r>
              <a:rPr lang="en-IN" sz="1200" dirty="0"/>
              <a:t>is </a:t>
            </a:r>
            <a:r>
              <a:rPr lang="en-IN" sz="1200" dirty="0" smtClean="0"/>
              <a:t>clinical symptom </a:t>
            </a:r>
            <a:r>
              <a:rPr lang="en-IN" sz="1200" dirty="0"/>
              <a:t>due to excessive circulation and </a:t>
            </a:r>
            <a:r>
              <a:rPr lang="en-IN" sz="1200" dirty="0" smtClean="0"/>
              <a:t>intracellular thyroid </a:t>
            </a:r>
            <a:r>
              <a:rPr lang="en-IN" sz="1200" dirty="0"/>
              <a:t>hormones. The state hypothyroidism is most of </a:t>
            </a:r>
            <a:r>
              <a:rPr lang="en-IN" sz="1200" dirty="0" smtClean="0"/>
              <a:t>due to </a:t>
            </a:r>
            <a:r>
              <a:rPr lang="en-IN" sz="1200" dirty="0"/>
              <a:t>the lack of thyroid hormone generation and poor </a:t>
            </a:r>
            <a:r>
              <a:rPr lang="en-IN" sz="1200" dirty="0" smtClean="0"/>
              <a:t>alternate therapy.</a:t>
            </a:r>
          </a:p>
          <a:p>
            <a:endParaRPr lang="en-IN" sz="1200" dirty="0"/>
          </a:p>
          <a:p>
            <a:endParaRPr lang="en-IN" sz="1200" dirty="0" smtClean="0"/>
          </a:p>
          <a:p>
            <a:r>
              <a:rPr lang="en-IN" sz="1200" dirty="0"/>
              <a:t>Cure of disease is a regular concern for the health </a:t>
            </a:r>
            <a:r>
              <a:rPr lang="en-IN" sz="1200" dirty="0" smtClean="0"/>
              <a:t>care practitioners</a:t>
            </a:r>
            <a:r>
              <a:rPr lang="en-IN" sz="1200" dirty="0"/>
              <a:t>, and the errorless diagnostic at the right </a:t>
            </a:r>
            <a:r>
              <a:rPr lang="en-IN" sz="1200" dirty="0" smtClean="0"/>
              <a:t>time for </a:t>
            </a:r>
            <a:r>
              <a:rPr lang="en-IN" sz="1200" dirty="0"/>
              <a:t>a patient is very important. Recently, by some </a:t>
            </a:r>
            <a:r>
              <a:rPr lang="en-IN" sz="1200" dirty="0" smtClean="0"/>
              <a:t>advanced diagnosis </a:t>
            </a:r>
            <a:r>
              <a:rPr lang="en-IN" sz="1200" dirty="0"/>
              <a:t>methods, the common medical report can </a:t>
            </a:r>
            <a:r>
              <a:rPr lang="en-IN" sz="1200" dirty="0" smtClean="0"/>
              <a:t>be generated </a:t>
            </a:r>
            <a:r>
              <a:rPr lang="en-IN" sz="1200" dirty="0"/>
              <a:t>with an additional report based on </a:t>
            </a:r>
            <a:r>
              <a:rPr lang="en-IN" sz="1200" dirty="0" smtClean="0"/>
              <a:t>symptoms. The </a:t>
            </a:r>
            <a:r>
              <a:rPr lang="en-IN" sz="1200" dirty="0"/>
              <a:t>different questions like ‘‘what are the causes </a:t>
            </a:r>
            <a:r>
              <a:rPr lang="en-IN" sz="1200" dirty="0" smtClean="0"/>
              <a:t>for affecting </a:t>
            </a:r>
            <a:r>
              <a:rPr lang="en-IN" sz="1200" dirty="0"/>
              <a:t>the thyroid?’’, ‘‘Which age group of people </a:t>
            </a:r>
            <a:r>
              <a:rPr lang="en-IN" sz="1200" dirty="0" smtClean="0"/>
              <a:t>are affected </a:t>
            </a:r>
            <a:r>
              <a:rPr lang="en-IN" sz="1200" dirty="0"/>
              <a:t>due to thyroid?’’, ‘‘what is the relevant </a:t>
            </a:r>
            <a:r>
              <a:rPr lang="en-IN" sz="1200" dirty="0" smtClean="0"/>
              <a:t>treatment for </a:t>
            </a:r>
            <a:r>
              <a:rPr lang="en-IN" sz="1200" dirty="0"/>
              <a:t>a disease</a:t>
            </a:r>
            <a:r>
              <a:rPr lang="en-IN" sz="1200" dirty="0" smtClean="0"/>
              <a:t>?’’. </a:t>
            </a:r>
            <a:r>
              <a:rPr lang="en-IN" sz="1200" b="1" u="sng" dirty="0" smtClean="0"/>
              <a:t>All these answers we can find on implementing machine </a:t>
            </a:r>
            <a:r>
              <a:rPr lang="en-IN" sz="1200" b="1" u="sng" dirty="0"/>
              <a:t>learning </a:t>
            </a:r>
            <a:r>
              <a:rPr lang="en-IN" sz="1200" b="1" u="sng" dirty="0" smtClean="0"/>
              <a:t>methods on Health care data</a:t>
            </a:r>
            <a:r>
              <a:rPr lang="en-IN" sz="1200" u="sng" dirty="0" smtClean="0"/>
              <a:t>. </a:t>
            </a:r>
            <a:r>
              <a:rPr lang="en-IN" sz="1200" dirty="0"/>
              <a:t>Health care data can be </a:t>
            </a:r>
            <a:r>
              <a:rPr lang="en-IN" sz="1200" dirty="0" smtClean="0"/>
              <a:t>processed and </a:t>
            </a:r>
            <a:r>
              <a:rPr lang="en-IN" sz="1200" dirty="0"/>
              <a:t>after implementing with certain </a:t>
            </a:r>
            <a:r>
              <a:rPr lang="en-IN" sz="1200" dirty="0" smtClean="0"/>
              <a:t>methodologies; it </a:t>
            </a:r>
            <a:r>
              <a:rPr lang="en-IN" sz="1200" dirty="0"/>
              <a:t>can provide information that can be used in diagnosis </a:t>
            </a:r>
            <a:r>
              <a:rPr lang="en-IN" sz="1200" dirty="0" smtClean="0"/>
              <a:t>and </a:t>
            </a:r>
            <a:r>
              <a:rPr lang="en-IN" sz="1200" dirty="0"/>
              <a:t>treatment of diseases more efficiently and accurately </a:t>
            </a:r>
            <a:r>
              <a:rPr lang="en-IN" sz="1200" dirty="0" smtClean="0"/>
              <a:t>with better </a:t>
            </a:r>
            <a:r>
              <a:rPr lang="en-IN" sz="1200" dirty="0"/>
              <a:t>decision making and minimizing the death </a:t>
            </a:r>
            <a:r>
              <a:rPr lang="en-IN" sz="1200" dirty="0" smtClean="0"/>
              <a:t>risk.</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2057"/>
            <a:ext cx="65627" cy="100679"/>
          </a:xfrm>
          <a:prstGeom prst="rect">
            <a:avLst/>
          </a:prstGeom>
        </p:spPr>
      </p:pic>
      <p:sp>
        <p:nvSpPr>
          <p:cNvPr id="15" name="object 15"/>
          <p:cNvSpPr/>
          <p:nvPr/>
        </p:nvSpPr>
        <p:spPr>
          <a:xfrm>
            <a:off x="1111186" y="1162716"/>
            <a:ext cx="62865" cy="145415"/>
          </a:xfrm>
          <a:custGeom>
            <a:avLst/>
            <a:gdLst/>
            <a:ahLst/>
            <a:cxnLst/>
            <a:rect l="l" t="t" r="r" b="b"/>
            <a:pathLst>
              <a:path w="62865" h="145415">
                <a:moveTo>
                  <a:pt x="62579" y="144875"/>
                </a:moveTo>
                <a:lnTo>
                  <a:pt x="35051" y="144875"/>
                </a:lnTo>
                <a:lnTo>
                  <a:pt x="35051" y="39624"/>
                </a:lnTo>
                <a:lnTo>
                  <a:pt x="26789" y="46815"/>
                </a:lnTo>
                <a:lnTo>
                  <a:pt x="18097" y="52578"/>
                </a:lnTo>
                <a:lnTo>
                  <a:pt x="9120" y="57197"/>
                </a:lnTo>
                <a:lnTo>
                  <a:pt x="0" y="60960"/>
                </a:lnTo>
                <a:lnTo>
                  <a:pt x="0" y="36576"/>
                </a:lnTo>
                <a:lnTo>
                  <a:pt x="4857" y="34004"/>
                </a:lnTo>
                <a:lnTo>
                  <a:pt x="10286" y="30861"/>
                </a:lnTo>
                <a:lnTo>
                  <a:pt x="39719" y="0"/>
                </a:lnTo>
                <a:lnTo>
                  <a:pt x="62579" y="0"/>
                </a:lnTo>
                <a:lnTo>
                  <a:pt x="62579" y="144875"/>
                </a:lnTo>
                <a:close/>
              </a:path>
            </a:pathLst>
          </a:custGeom>
          <a:solidFill>
            <a:srgbClr val="2D5295"/>
          </a:solidFill>
        </p:spPr>
        <p:txBody>
          <a:bodyPr wrap="square" lIns="0" tIns="0" rIns="0" bIns="0" rtlCol="0"/>
          <a:lstStyle/>
          <a:p>
            <a:endParaRPr/>
          </a:p>
        </p:txBody>
      </p:sp>
      <p:grpSp>
        <p:nvGrpSpPr>
          <p:cNvPr id="16" name="object 16"/>
          <p:cNvGrpSpPr/>
          <p:nvPr/>
        </p:nvGrpSpPr>
        <p:grpSpPr>
          <a:xfrm>
            <a:off x="1382267" y="1162716"/>
            <a:ext cx="1159510" cy="148590"/>
            <a:chOff x="1382267" y="1162716"/>
            <a:chExt cx="1159510" cy="148590"/>
          </a:xfrm>
        </p:grpSpPr>
        <p:sp>
          <p:nvSpPr>
            <p:cNvPr id="17" name="object 17"/>
            <p:cNvSpPr/>
            <p:nvPr/>
          </p:nvSpPr>
          <p:spPr>
            <a:xfrm>
              <a:off x="1382267" y="1162812"/>
              <a:ext cx="30480" cy="146685"/>
            </a:xfrm>
            <a:custGeom>
              <a:avLst/>
              <a:gdLst/>
              <a:ahLst/>
              <a:cxnLst/>
              <a:rect l="l" t="t" r="r" b="b"/>
              <a:pathLst>
                <a:path w="30480" h="146684">
                  <a:moveTo>
                    <a:pt x="30480" y="146303"/>
                  </a:moveTo>
                  <a:lnTo>
                    <a:pt x="0" y="146303"/>
                  </a:lnTo>
                  <a:lnTo>
                    <a:pt x="0" y="0"/>
                  </a:lnTo>
                  <a:lnTo>
                    <a:pt x="30480" y="0"/>
                  </a:lnTo>
                  <a:lnTo>
                    <a:pt x="30480" y="146303"/>
                  </a:lnTo>
                  <a:close/>
                </a:path>
              </a:pathLst>
            </a:custGeom>
            <a:solidFill>
              <a:srgbClr val="2D5295"/>
            </a:solidFill>
          </p:spPr>
          <p:txBody>
            <a:bodyPr wrap="square" lIns="0" tIns="0" rIns="0" bIns="0" rtlCol="0"/>
            <a:lstStyle/>
            <a:p>
              <a:endParaRPr/>
            </a:p>
          </p:txBody>
        </p:sp>
        <p:pic>
          <p:nvPicPr>
            <p:cNvPr id="18" name="object 18"/>
            <p:cNvPicPr/>
            <p:nvPr/>
          </p:nvPicPr>
          <p:blipFill>
            <a:blip r:embed="rId8" cstate="print"/>
            <a:stretch>
              <a:fillRect/>
            </a:stretch>
          </p:blipFill>
          <p:spPr>
            <a:xfrm>
              <a:off x="1440846" y="1162716"/>
              <a:ext cx="491585" cy="147923"/>
            </a:xfrm>
            <a:prstGeom prst="rect">
              <a:avLst/>
            </a:prstGeom>
          </p:spPr>
        </p:pic>
        <p:pic>
          <p:nvPicPr>
            <p:cNvPr id="19" name="object 19"/>
            <p:cNvPicPr/>
            <p:nvPr/>
          </p:nvPicPr>
          <p:blipFill>
            <a:blip r:embed="rId9" cstate="print"/>
            <a:stretch>
              <a:fillRect/>
            </a:stretch>
          </p:blipFill>
          <p:spPr>
            <a:xfrm>
              <a:off x="1959863" y="1202340"/>
              <a:ext cx="94678" cy="108299"/>
            </a:xfrm>
            <a:prstGeom prst="rect">
              <a:avLst/>
            </a:prstGeom>
          </p:spPr>
        </p:pic>
        <p:pic>
          <p:nvPicPr>
            <p:cNvPr id="20" name="object 20"/>
            <p:cNvPicPr/>
            <p:nvPr/>
          </p:nvPicPr>
          <p:blipFill>
            <a:blip r:embed="rId10" cstate="print"/>
            <a:stretch>
              <a:fillRect/>
            </a:stretch>
          </p:blipFill>
          <p:spPr>
            <a:xfrm>
              <a:off x="2077497" y="1162716"/>
              <a:ext cx="215265" cy="148018"/>
            </a:xfrm>
            <a:prstGeom prst="rect">
              <a:avLst/>
            </a:prstGeom>
          </p:spPr>
        </p:pic>
        <p:pic>
          <p:nvPicPr>
            <p:cNvPr id="21" name="object 21"/>
            <p:cNvPicPr/>
            <p:nvPr/>
          </p:nvPicPr>
          <p:blipFill>
            <a:blip r:embed="rId11" cstate="print"/>
            <a:stretch>
              <a:fillRect/>
            </a:stretch>
          </p:blipFill>
          <p:spPr>
            <a:xfrm>
              <a:off x="2315527" y="1200816"/>
              <a:ext cx="108394" cy="109823"/>
            </a:xfrm>
            <a:prstGeom prst="rect">
              <a:avLst/>
            </a:prstGeom>
          </p:spPr>
        </p:pic>
        <p:pic>
          <p:nvPicPr>
            <p:cNvPr id="22" name="object 22"/>
            <p:cNvPicPr/>
            <p:nvPr/>
          </p:nvPicPr>
          <p:blipFill>
            <a:blip r:embed="rId12" cstate="print"/>
            <a:stretch>
              <a:fillRect/>
            </a:stretch>
          </p:blipFill>
          <p:spPr>
            <a:xfrm>
              <a:off x="2445353" y="1200816"/>
              <a:ext cx="96107" cy="106775"/>
            </a:xfrm>
            <a:prstGeom prst="rect">
              <a:avLst/>
            </a:prstGeom>
          </p:spPr>
        </p:pic>
      </p:grpSp>
      <p:sp>
        <p:nvSpPr>
          <p:cNvPr id="23" name="object 23"/>
          <p:cNvSpPr/>
          <p:nvPr/>
        </p:nvSpPr>
        <p:spPr>
          <a:xfrm>
            <a:off x="1108125" y="1682978"/>
            <a:ext cx="206375" cy="129539"/>
          </a:xfrm>
          <a:custGeom>
            <a:avLst/>
            <a:gdLst/>
            <a:ahLst/>
            <a:cxnLst/>
            <a:rect l="l" t="t" r="r" b="b"/>
            <a:pathLst>
              <a:path w="206375" h="129539">
                <a:moveTo>
                  <a:pt x="56489" y="0"/>
                </a:moveTo>
                <a:lnTo>
                  <a:pt x="36576" y="0"/>
                </a:lnTo>
                <a:lnTo>
                  <a:pt x="33528" y="7620"/>
                </a:lnTo>
                <a:lnTo>
                  <a:pt x="28956" y="15240"/>
                </a:lnTo>
                <a:lnTo>
                  <a:pt x="21336" y="19812"/>
                </a:lnTo>
                <a:lnTo>
                  <a:pt x="7620" y="30568"/>
                </a:lnTo>
                <a:lnTo>
                  <a:pt x="0" y="32092"/>
                </a:lnTo>
                <a:lnTo>
                  <a:pt x="0" y="54952"/>
                </a:lnTo>
                <a:lnTo>
                  <a:pt x="8864" y="51244"/>
                </a:lnTo>
                <a:lnTo>
                  <a:pt x="17145" y="46951"/>
                </a:lnTo>
                <a:lnTo>
                  <a:pt x="24866" y="42100"/>
                </a:lnTo>
                <a:lnTo>
                  <a:pt x="32004" y="36664"/>
                </a:lnTo>
                <a:lnTo>
                  <a:pt x="32004" y="128206"/>
                </a:lnTo>
                <a:lnTo>
                  <a:pt x="56489" y="128206"/>
                </a:lnTo>
                <a:lnTo>
                  <a:pt x="56489" y="0"/>
                </a:lnTo>
                <a:close/>
              </a:path>
              <a:path w="206375" h="129539">
                <a:moveTo>
                  <a:pt x="123253" y="103162"/>
                </a:moveTo>
                <a:lnTo>
                  <a:pt x="97345" y="103162"/>
                </a:lnTo>
                <a:lnTo>
                  <a:pt x="97345" y="129070"/>
                </a:lnTo>
                <a:lnTo>
                  <a:pt x="123253" y="129070"/>
                </a:lnTo>
                <a:lnTo>
                  <a:pt x="123253" y="103162"/>
                </a:lnTo>
                <a:close/>
              </a:path>
              <a:path w="206375" h="129539">
                <a:moveTo>
                  <a:pt x="206032" y="0"/>
                </a:moveTo>
                <a:lnTo>
                  <a:pt x="186131" y="0"/>
                </a:lnTo>
                <a:lnTo>
                  <a:pt x="183083" y="7620"/>
                </a:lnTo>
                <a:lnTo>
                  <a:pt x="178511" y="15240"/>
                </a:lnTo>
                <a:lnTo>
                  <a:pt x="170891" y="19812"/>
                </a:lnTo>
                <a:lnTo>
                  <a:pt x="157175" y="30568"/>
                </a:lnTo>
                <a:lnTo>
                  <a:pt x="149555" y="32092"/>
                </a:lnTo>
                <a:lnTo>
                  <a:pt x="149555" y="54952"/>
                </a:lnTo>
                <a:lnTo>
                  <a:pt x="158407" y="51244"/>
                </a:lnTo>
                <a:lnTo>
                  <a:pt x="166700" y="46951"/>
                </a:lnTo>
                <a:lnTo>
                  <a:pt x="174409" y="42100"/>
                </a:lnTo>
                <a:lnTo>
                  <a:pt x="181559" y="36664"/>
                </a:lnTo>
                <a:lnTo>
                  <a:pt x="181559" y="128206"/>
                </a:lnTo>
                <a:lnTo>
                  <a:pt x="206032" y="128206"/>
                </a:lnTo>
                <a:lnTo>
                  <a:pt x="206032" y="0"/>
                </a:lnTo>
                <a:close/>
              </a:path>
            </a:pathLst>
          </a:custGeom>
          <a:solidFill>
            <a:srgbClr val="2D5295"/>
          </a:solidFill>
        </p:spPr>
        <p:txBody>
          <a:bodyPr wrap="square" lIns="0" tIns="0" rIns="0" bIns="0" rtlCol="0"/>
          <a:lstStyle/>
          <a:p>
            <a:endParaRPr/>
          </a:p>
        </p:txBody>
      </p:sp>
      <p:pic>
        <p:nvPicPr>
          <p:cNvPr id="24" name="object 24"/>
          <p:cNvPicPr/>
          <p:nvPr/>
        </p:nvPicPr>
        <p:blipFill>
          <a:blip r:embed="rId13" cstate="print"/>
          <a:stretch>
            <a:fillRect/>
          </a:stretch>
        </p:blipFill>
        <p:spPr>
          <a:xfrm>
            <a:off x="2065210" y="1682972"/>
            <a:ext cx="128206" cy="131254"/>
          </a:xfrm>
          <a:prstGeom prst="rect">
            <a:avLst/>
          </a:prstGeom>
        </p:spPr>
      </p:pic>
      <p:sp>
        <p:nvSpPr>
          <p:cNvPr id="25" name="object 25"/>
          <p:cNvSpPr/>
          <p:nvPr/>
        </p:nvSpPr>
        <p:spPr>
          <a:xfrm>
            <a:off x="2260568" y="1682908"/>
            <a:ext cx="26034" cy="50800"/>
          </a:xfrm>
          <a:custGeom>
            <a:avLst/>
            <a:gdLst/>
            <a:ahLst/>
            <a:cxnLst/>
            <a:rect l="l" t="t" r="r" b="b"/>
            <a:pathLst>
              <a:path w="26035" h="50800">
                <a:moveTo>
                  <a:pt x="0" y="0"/>
                </a:moveTo>
                <a:lnTo>
                  <a:pt x="26003" y="0"/>
                </a:lnTo>
                <a:lnTo>
                  <a:pt x="26003" y="50800"/>
                </a:lnTo>
                <a:lnTo>
                  <a:pt x="0" y="50800"/>
                </a:lnTo>
                <a:lnTo>
                  <a:pt x="0" y="0"/>
                </a:lnTo>
                <a:close/>
              </a:path>
            </a:pathLst>
          </a:custGeom>
          <a:solidFill>
            <a:srgbClr val="2D5295"/>
          </a:solidFill>
        </p:spPr>
        <p:txBody>
          <a:bodyPr wrap="square" lIns="0" tIns="0" rIns="0" bIns="0" rtlCol="0"/>
          <a:lstStyle/>
          <a:p>
            <a:endParaRPr/>
          </a:p>
        </p:txBody>
      </p:sp>
      <p:sp>
        <p:nvSpPr>
          <p:cNvPr id="26" name="object 26"/>
          <p:cNvSpPr/>
          <p:nvPr/>
        </p:nvSpPr>
        <p:spPr>
          <a:xfrm>
            <a:off x="2260562" y="1682914"/>
            <a:ext cx="102870" cy="128270"/>
          </a:xfrm>
          <a:custGeom>
            <a:avLst/>
            <a:gdLst/>
            <a:ahLst/>
            <a:cxnLst/>
            <a:rect l="l" t="t" r="r" b="b"/>
            <a:pathLst>
              <a:path w="102869" h="128269">
                <a:moveTo>
                  <a:pt x="102298" y="0"/>
                </a:moveTo>
                <a:lnTo>
                  <a:pt x="76390" y="0"/>
                </a:lnTo>
                <a:lnTo>
                  <a:pt x="76390" y="50800"/>
                </a:lnTo>
                <a:lnTo>
                  <a:pt x="0" y="50800"/>
                </a:lnTo>
                <a:lnTo>
                  <a:pt x="0" y="73660"/>
                </a:lnTo>
                <a:lnTo>
                  <a:pt x="0" y="128270"/>
                </a:lnTo>
                <a:lnTo>
                  <a:pt x="26009" y="128270"/>
                </a:lnTo>
                <a:lnTo>
                  <a:pt x="26009" y="73660"/>
                </a:lnTo>
                <a:lnTo>
                  <a:pt x="76390" y="73660"/>
                </a:lnTo>
                <a:lnTo>
                  <a:pt x="76390" y="128270"/>
                </a:lnTo>
                <a:lnTo>
                  <a:pt x="102298" y="128270"/>
                </a:lnTo>
                <a:lnTo>
                  <a:pt x="102298" y="73660"/>
                </a:lnTo>
                <a:lnTo>
                  <a:pt x="102298" y="50800"/>
                </a:lnTo>
                <a:lnTo>
                  <a:pt x="102298" y="0"/>
                </a:lnTo>
                <a:close/>
              </a:path>
            </a:pathLst>
          </a:custGeom>
          <a:solidFill>
            <a:srgbClr val="2D5295"/>
          </a:solidFill>
        </p:spPr>
        <p:txBody>
          <a:bodyPr wrap="square" lIns="0" tIns="0" rIns="0" bIns="0" rtlCol="0"/>
          <a:lstStyle/>
          <a:p>
            <a:endParaRPr/>
          </a:p>
        </p:txBody>
      </p:sp>
      <p:pic>
        <p:nvPicPr>
          <p:cNvPr id="27" name="object 27"/>
          <p:cNvPicPr/>
          <p:nvPr/>
        </p:nvPicPr>
        <p:blipFill>
          <a:blip r:embed="rId14" cstate="print"/>
          <a:stretch>
            <a:fillRect/>
          </a:stretch>
        </p:blipFill>
        <p:spPr>
          <a:xfrm>
            <a:off x="2653283" y="1682495"/>
            <a:ext cx="490727" cy="131730"/>
          </a:xfrm>
          <a:prstGeom prst="rect">
            <a:avLst/>
          </a:prstGeom>
        </p:spPr>
      </p:pic>
      <p:grpSp>
        <p:nvGrpSpPr>
          <p:cNvPr id="28" name="object 28"/>
          <p:cNvGrpSpPr/>
          <p:nvPr/>
        </p:nvGrpSpPr>
        <p:grpSpPr>
          <a:xfrm>
            <a:off x="3854291" y="1682972"/>
            <a:ext cx="957580" cy="131445"/>
            <a:chOff x="3854291" y="1682972"/>
            <a:chExt cx="957580" cy="131445"/>
          </a:xfrm>
        </p:grpSpPr>
        <p:pic>
          <p:nvPicPr>
            <p:cNvPr id="29" name="object 29"/>
            <p:cNvPicPr/>
            <p:nvPr/>
          </p:nvPicPr>
          <p:blipFill>
            <a:blip r:embed="rId15" cstate="print"/>
            <a:stretch>
              <a:fillRect/>
            </a:stretch>
          </p:blipFill>
          <p:spPr>
            <a:xfrm>
              <a:off x="3854291" y="1682972"/>
              <a:ext cx="419766" cy="131254"/>
            </a:xfrm>
            <a:prstGeom prst="rect">
              <a:avLst/>
            </a:prstGeom>
          </p:spPr>
        </p:pic>
        <p:sp>
          <p:nvSpPr>
            <p:cNvPr id="30" name="object 30"/>
            <p:cNvSpPr/>
            <p:nvPr/>
          </p:nvSpPr>
          <p:spPr>
            <a:xfrm>
              <a:off x="4298429" y="1682978"/>
              <a:ext cx="513080" cy="131445"/>
            </a:xfrm>
            <a:custGeom>
              <a:avLst/>
              <a:gdLst/>
              <a:ahLst/>
              <a:cxnLst/>
              <a:rect l="l" t="t" r="r" b="b"/>
              <a:pathLst>
                <a:path w="513079" h="131444">
                  <a:moveTo>
                    <a:pt x="135826" y="53441"/>
                  </a:moveTo>
                  <a:lnTo>
                    <a:pt x="131254" y="44297"/>
                  </a:lnTo>
                  <a:lnTo>
                    <a:pt x="128206" y="41249"/>
                  </a:lnTo>
                  <a:lnTo>
                    <a:pt x="119062" y="35153"/>
                  </a:lnTo>
                  <a:lnTo>
                    <a:pt x="112966" y="33629"/>
                  </a:lnTo>
                  <a:lnTo>
                    <a:pt x="100774" y="33629"/>
                  </a:lnTo>
                  <a:lnTo>
                    <a:pt x="96202" y="35153"/>
                  </a:lnTo>
                  <a:lnTo>
                    <a:pt x="91630" y="38201"/>
                  </a:lnTo>
                  <a:lnTo>
                    <a:pt x="87058" y="39725"/>
                  </a:lnTo>
                  <a:lnTo>
                    <a:pt x="77825" y="48869"/>
                  </a:lnTo>
                  <a:lnTo>
                    <a:pt x="71729" y="39725"/>
                  </a:lnTo>
                  <a:lnTo>
                    <a:pt x="67157" y="38201"/>
                  </a:lnTo>
                  <a:lnTo>
                    <a:pt x="62585" y="35153"/>
                  </a:lnTo>
                  <a:lnTo>
                    <a:pt x="58013" y="33629"/>
                  </a:lnTo>
                  <a:lnTo>
                    <a:pt x="51917" y="33629"/>
                  </a:lnTo>
                  <a:lnTo>
                    <a:pt x="43967" y="34505"/>
                  </a:lnTo>
                  <a:lnTo>
                    <a:pt x="36283" y="37249"/>
                  </a:lnTo>
                  <a:lnTo>
                    <a:pt x="29159" y="41986"/>
                  </a:lnTo>
                  <a:lnTo>
                    <a:pt x="22860" y="48869"/>
                  </a:lnTo>
                  <a:lnTo>
                    <a:pt x="22860" y="35153"/>
                  </a:lnTo>
                  <a:lnTo>
                    <a:pt x="0" y="35153"/>
                  </a:lnTo>
                  <a:lnTo>
                    <a:pt x="0" y="128206"/>
                  </a:lnTo>
                  <a:lnTo>
                    <a:pt x="24384" y="128206"/>
                  </a:lnTo>
                  <a:lnTo>
                    <a:pt x="24384" y="74777"/>
                  </a:lnTo>
                  <a:lnTo>
                    <a:pt x="26009" y="68681"/>
                  </a:lnTo>
                  <a:lnTo>
                    <a:pt x="26009" y="64109"/>
                  </a:lnTo>
                  <a:lnTo>
                    <a:pt x="27533" y="61061"/>
                  </a:lnTo>
                  <a:lnTo>
                    <a:pt x="33629" y="54965"/>
                  </a:lnTo>
                  <a:lnTo>
                    <a:pt x="39725" y="51917"/>
                  </a:lnTo>
                  <a:lnTo>
                    <a:pt x="45821" y="51917"/>
                  </a:lnTo>
                  <a:lnTo>
                    <a:pt x="48869" y="53441"/>
                  </a:lnTo>
                  <a:lnTo>
                    <a:pt x="54965" y="59537"/>
                  </a:lnTo>
                  <a:lnTo>
                    <a:pt x="56489" y="62585"/>
                  </a:lnTo>
                  <a:lnTo>
                    <a:pt x="56489" y="128206"/>
                  </a:lnTo>
                  <a:lnTo>
                    <a:pt x="80873" y="128206"/>
                  </a:lnTo>
                  <a:lnTo>
                    <a:pt x="80873" y="68681"/>
                  </a:lnTo>
                  <a:lnTo>
                    <a:pt x="82397" y="64109"/>
                  </a:lnTo>
                  <a:lnTo>
                    <a:pt x="85534" y="58013"/>
                  </a:lnTo>
                  <a:lnTo>
                    <a:pt x="88582" y="54965"/>
                  </a:lnTo>
                  <a:lnTo>
                    <a:pt x="91630" y="53441"/>
                  </a:lnTo>
                  <a:lnTo>
                    <a:pt x="96202" y="51917"/>
                  </a:lnTo>
                  <a:lnTo>
                    <a:pt x="103822" y="51917"/>
                  </a:lnTo>
                  <a:lnTo>
                    <a:pt x="109918" y="58013"/>
                  </a:lnTo>
                  <a:lnTo>
                    <a:pt x="111442" y="61061"/>
                  </a:lnTo>
                  <a:lnTo>
                    <a:pt x="111442" y="128206"/>
                  </a:lnTo>
                  <a:lnTo>
                    <a:pt x="135826" y="128206"/>
                  </a:lnTo>
                  <a:lnTo>
                    <a:pt x="135826" y="53441"/>
                  </a:lnTo>
                  <a:close/>
                </a:path>
                <a:path w="513079" h="131444">
                  <a:moveTo>
                    <a:pt x="238125" y="88493"/>
                  </a:moveTo>
                  <a:lnTo>
                    <a:pt x="237540" y="75628"/>
                  </a:lnTo>
                  <a:lnTo>
                    <a:pt x="237388" y="74777"/>
                  </a:lnTo>
                  <a:lnTo>
                    <a:pt x="235648" y="64490"/>
                  </a:lnTo>
                  <a:lnTo>
                    <a:pt x="232346" y="55054"/>
                  </a:lnTo>
                  <a:lnTo>
                    <a:pt x="230352" y="51917"/>
                  </a:lnTo>
                  <a:lnTo>
                    <a:pt x="227457" y="47345"/>
                  </a:lnTo>
                  <a:lnTo>
                    <a:pt x="220941" y="41338"/>
                  </a:lnTo>
                  <a:lnTo>
                    <a:pt x="213741" y="37477"/>
                  </a:lnTo>
                  <a:lnTo>
                    <a:pt x="213741" y="67157"/>
                  </a:lnTo>
                  <a:lnTo>
                    <a:pt x="213741" y="74777"/>
                  </a:lnTo>
                  <a:lnTo>
                    <a:pt x="177076" y="74777"/>
                  </a:lnTo>
                  <a:lnTo>
                    <a:pt x="177076" y="67157"/>
                  </a:lnTo>
                  <a:lnTo>
                    <a:pt x="178600" y="62585"/>
                  </a:lnTo>
                  <a:lnTo>
                    <a:pt x="186220" y="54965"/>
                  </a:lnTo>
                  <a:lnTo>
                    <a:pt x="190792" y="51917"/>
                  </a:lnTo>
                  <a:lnTo>
                    <a:pt x="201460" y="51917"/>
                  </a:lnTo>
                  <a:lnTo>
                    <a:pt x="204597" y="54965"/>
                  </a:lnTo>
                  <a:lnTo>
                    <a:pt x="209169" y="58013"/>
                  </a:lnTo>
                  <a:lnTo>
                    <a:pt x="212217" y="61061"/>
                  </a:lnTo>
                  <a:lnTo>
                    <a:pt x="213741" y="67157"/>
                  </a:lnTo>
                  <a:lnTo>
                    <a:pt x="213741" y="37477"/>
                  </a:lnTo>
                  <a:lnTo>
                    <a:pt x="212979" y="37058"/>
                  </a:lnTo>
                  <a:lnTo>
                    <a:pt x="203847" y="34480"/>
                  </a:lnTo>
                  <a:lnTo>
                    <a:pt x="193840" y="33629"/>
                  </a:lnTo>
                  <a:lnTo>
                    <a:pt x="185216" y="34480"/>
                  </a:lnTo>
                  <a:lnTo>
                    <a:pt x="155168" y="62014"/>
                  </a:lnTo>
                  <a:lnTo>
                    <a:pt x="152692" y="82397"/>
                  </a:lnTo>
                  <a:lnTo>
                    <a:pt x="153263" y="92125"/>
                  </a:lnTo>
                  <a:lnTo>
                    <a:pt x="175933" y="126873"/>
                  </a:lnTo>
                  <a:lnTo>
                    <a:pt x="196888" y="131254"/>
                  </a:lnTo>
                  <a:lnTo>
                    <a:pt x="204419" y="130708"/>
                  </a:lnTo>
                  <a:lnTo>
                    <a:pt x="232638" y="112966"/>
                  </a:lnTo>
                  <a:lnTo>
                    <a:pt x="233553" y="111442"/>
                  </a:lnTo>
                  <a:lnTo>
                    <a:pt x="236601" y="103733"/>
                  </a:lnTo>
                  <a:lnTo>
                    <a:pt x="212217" y="99161"/>
                  </a:lnTo>
                  <a:lnTo>
                    <a:pt x="212217" y="103733"/>
                  </a:lnTo>
                  <a:lnTo>
                    <a:pt x="209169" y="106870"/>
                  </a:lnTo>
                  <a:lnTo>
                    <a:pt x="204597" y="111442"/>
                  </a:lnTo>
                  <a:lnTo>
                    <a:pt x="201460" y="112966"/>
                  </a:lnTo>
                  <a:lnTo>
                    <a:pt x="190792" y="112966"/>
                  </a:lnTo>
                  <a:lnTo>
                    <a:pt x="186220" y="109918"/>
                  </a:lnTo>
                  <a:lnTo>
                    <a:pt x="183172" y="106870"/>
                  </a:lnTo>
                  <a:lnTo>
                    <a:pt x="178600" y="102209"/>
                  </a:lnTo>
                  <a:lnTo>
                    <a:pt x="177076" y="96113"/>
                  </a:lnTo>
                  <a:lnTo>
                    <a:pt x="177076" y="88493"/>
                  </a:lnTo>
                  <a:lnTo>
                    <a:pt x="238125" y="88493"/>
                  </a:lnTo>
                  <a:close/>
                </a:path>
                <a:path w="513079" h="131444">
                  <a:moveTo>
                    <a:pt x="340423" y="54952"/>
                  </a:moveTo>
                  <a:lnTo>
                    <a:pt x="338899" y="50380"/>
                  </a:lnTo>
                  <a:lnTo>
                    <a:pt x="337375" y="47332"/>
                  </a:lnTo>
                  <a:lnTo>
                    <a:pt x="334327" y="44284"/>
                  </a:lnTo>
                  <a:lnTo>
                    <a:pt x="332803" y="41236"/>
                  </a:lnTo>
                  <a:lnTo>
                    <a:pt x="329755" y="38188"/>
                  </a:lnTo>
                  <a:lnTo>
                    <a:pt x="315950" y="33616"/>
                  </a:lnTo>
                  <a:lnTo>
                    <a:pt x="309854" y="33616"/>
                  </a:lnTo>
                  <a:lnTo>
                    <a:pt x="301015" y="34721"/>
                  </a:lnTo>
                  <a:lnTo>
                    <a:pt x="292900" y="37807"/>
                  </a:lnTo>
                  <a:lnTo>
                    <a:pt x="285635" y="42621"/>
                  </a:lnTo>
                  <a:lnTo>
                    <a:pt x="279374" y="48856"/>
                  </a:lnTo>
                  <a:lnTo>
                    <a:pt x="279374" y="35140"/>
                  </a:lnTo>
                  <a:lnTo>
                    <a:pt x="256413" y="35140"/>
                  </a:lnTo>
                  <a:lnTo>
                    <a:pt x="256413" y="128206"/>
                  </a:lnTo>
                  <a:lnTo>
                    <a:pt x="280898" y="128206"/>
                  </a:lnTo>
                  <a:lnTo>
                    <a:pt x="280898" y="76288"/>
                  </a:lnTo>
                  <a:lnTo>
                    <a:pt x="282422" y="68668"/>
                  </a:lnTo>
                  <a:lnTo>
                    <a:pt x="282422" y="65620"/>
                  </a:lnTo>
                  <a:lnTo>
                    <a:pt x="283946" y="61048"/>
                  </a:lnTo>
                  <a:lnTo>
                    <a:pt x="286994" y="58000"/>
                  </a:lnTo>
                  <a:lnTo>
                    <a:pt x="290042" y="56476"/>
                  </a:lnTo>
                  <a:lnTo>
                    <a:pt x="293090" y="53428"/>
                  </a:lnTo>
                  <a:lnTo>
                    <a:pt x="297662" y="51904"/>
                  </a:lnTo>
                  <a:lnTo>
                    <a:pt x="305282" y="51904"/>
                  </a:lnTo>
                  <a:lnTo>
                    <a:pt x="306806" y="53428"/>
                  </a:lnTo>
                  <a:lnTo>
                    <a:pt x="312902" y="56476"/>
                  </a:lnTo>
                  <a:lnTo>
                    <a:pt x="314426" y="59524"/>
                  </a:lnTo>
                  <a:lnTo>
                    <a:pt x="314426" y="61048"/>
                  </a:lnTo>
                  <a:lnTo>
                    <a:pt x="315950" y="64096"/>
                  </a:lnTo>
                  <a:lnTo>
                    <a:pt x="315950" y="128206"/>
                  </a:lnTo>
                  <a:lnTo>
                    <a:pt x="340423" y="128206"/>
                  </a:lnTo>
                  <a:lnTo>
                    <a:pt x="340423" y="54952"/>
                  </a:lnTo>
                  <a:close/>
                </a:path>
                <a:path w="513079" h="131444">
                  <a:moveTo>
                    <a:pt x="410629" y="126682"/>
                  </a:moveTo>
                  <a:lnTo>
                    <a:pt x="409105" y="108394"/>
                  </a:lnTo>
                  <a:lnTo>
                    <a:pt x="404533" y="109918"/>
                  </a:lnTo>
                  <a:lnTo>
                    <a:pt x="395389" y="109918"/>
                  </a:lnTo>
                  <a:lnTo>
                    <a:pt x="395389" y="108394"/>
                  </a:lnTo>
                  <a:lnTo>
                    <a:pt x="393865" y="108394"/>
                  </a:lnTo>
                  <a:lnTo>
                    <a:pt x="392341" y="106870"/>
                  </a:lnTo>
                  <a:lnTo>
                    <a:pt x="392341" y="54965"/>
                  </a:lnTo>
                  <a:lnTo>
                    <a:pt x="409105" y="54965"/>
                  </a:lnTo>
                  <a:lnTo>
                    <a:pt x="409105" y="35153"/>
                  </a:lnTo>
                  <a:lnTo>
                    <a:pt x="392341" y="35153"/>
                  </a:lnTo>
                  <a:lnTo>
                    <a:pt x="392341" y="3048"/>
                  </a:lnTo>
                  <a:lnTo>
                    <a:pt x="367868" y="16764"/>
                  </a:lnTo>
                  <a:lnTo>
                    <a:pt x="367868" y="35153"/>
                  </a:lnTo>
                  <a:lnTo>
                    <a:pt x="355676" y="35153"/>
                  </a:lnTo>
                  <a:lnTo>
                    <a:pt x="355676" y="54965"/>
                  </a:lnTo>
                  <a:lnTo>
                    <a:pt x="367868" y="54965"/>
                  </a:lnTo>
                  <a:lnTo>
                    <a:pt x="367868" y="112966"/>
                  </a:lnTo>
                  <a:lnTo>
                    <a:pt x="369392" y="117538"/>
                  </a:lnTo>
                  <a:lnTo>
                    <a:pt x="370916" y="120586"/>
                  </a:lnTo>
                  <a:lnTo>
                    <a:pt x="372440" y="122110"/>
                  </a:lnTo>
                  <a:lnTo>
                    <a:pt x="373964" y="125158"/>
                  </a:lnTo>
                  <a:lnTo>
                    <a:pt x="375488" y="126682"/>
                  </a:lnTo>
                  <a:lnTo>
                    <a:pt x="380149" y="128206"/>
                  </a:lnTo>
                  <a:lnTo>
                    <a:pt x="383197" y="129730"/>
                  </a:lnTo>
                  <a:lnTo>
                    <a:pt x="387769" y="131254"/>
                  </a:lnTo>
                  <a:lnTo>
                    <a:pt x="398437" y="131254"/>
                  </a:lnTo>
                  <a:lnTo>
                    <a:pt x="406057" y="129730"/>
                  </a:lnTo>
                  <a:lnTo>
                    <a:pt x="410629" y="126682"/>
                  </a:lnTo>
                  <a:close/>
                </a:path>
                <a:path w="513079" h="131444">
                  <a:moveTo>
                    <a:pt x="479310" y="103720"/>
                  </a:moveTo>
                  <a:lnTo>
                    <a:pt x="454926" y="103720"/>
                  </a:lnTo>
                  <a:lnTo>
                    <a:pt x="454926" y="128206"/>
                  </a:lnTo>
                  <a:lnTo>
                    <a:pt x="479310" y="128206"/>
                  </a:lnTo>
                  <a:lnTo>
                    <a:pt x="479310" y="103720"/>
                  </a:lnTo>
                  <a:close/>
                </a:path>
                <a:path w="513079" h="131444">
                  <a:moveTo>
                    <a:pt x="512927" y="36664"/>
                  </a:moveTo>
                  <a:lnTo>
                    <a:pt x="485597" y="2476"/>
                  </a:lnTo>
                  <a:lnTo>
                    <a:pt x="467118" y="0"/>
                  </a:lnTo>
                  <a:lnTo>
                    <a:pt x="457390" y="596"/>
                  </a:lnTo>
                  <a:lnTo>
                    <a:pt x="424726" y="21920"/>
                  </a:lnTo>
                  <a:lnTo>
                    <a:pt x="421297" y="36664"/>
                  </a:lnTo>
                  <a:lnTo>
                    <a:pt x="444258" y="39712"/>
                  </a:lnTo>
                  <a:lnTo>
                    <a:pt x="445782" y="32092"/>
                  </a:lnTo>
                  <a:lnTo>
                    <a:pt x="447306" y="27520"/>
                  </a:lnTo>
                  <a:lnTo>
                    <a:pt x="451878" y="22860"/>
                  </a:lnTo>
                  <a:lnTo>
                    <a:pt x="456450" y="19812"/>
                  </a:lnTo>
                  <a:lnTo>
                    <a:pt x="461022" y="18288"/>
                  </a:lnTo>
                  <a:lnTo>
                    <a:pt x="474738" y="18288"/>
                  </a:lnTo>
                  <a:lnTo>
                    <a:pt x="479310" y="19812"/>
                  </a:lnTo>
                  <a:lnTo>
                    <a:pt x="482358" y="22860"/>
                  </a:lnTo>
                  <a:lnTo>
                    <a:pt x="486930" y="25908"/>
                  </a:lnTo>
                  <a:lnTo>
                    <a:pt x="488454" y="30568"/>
                  </a:lnTo>
                  <a:lnTo>
                    <a:pt x="488454" y="41236"/>
                  </a:lnTo>
                  <a:lnTo>
                    <a:pt x="485406" y="44284"/>
                  </a:lnTo>
                  <a:lnTo>
                    <a:pt x="483882" y="47332"/>
                  </a:lnTo>
                  <a:lnTo>
                    <a:pt x="479310" y="50380"/>
                  </a:lnTo>
                  <a:lnTo>
                    <a:pt x="473214" y="56476"/>
                  </a:lnTo>
                  <a:lnTo>
                    <a:pt x="465594" y="62572"/>
                  </a:lnTo>
                  <a:lnTo>
                    <a:pt x="461022" y="67144"/>
                  </a:lnTo>
                  <a:lnTo>
                    <a:pt x="457974" y="71716"/>
                  </a:lnTo>
                  <a:lnTo>
                    <a:pt x="456450" y="76288"/>
                  </a:lnTo>
                  <a:lnTo>
                    <a:pt x="454926" y="82384"/>
                  </a:lnTo>
                  <a:lnTo>
                    <a:pt x="454926" y="96100"/>
                  </a:lnTo>
                  <a:lnTo>
                    <a:pt x="477786" y="96100"/>
                  </a:lnTo>
                  <a:lnTo>
                    <a:pt x="477786" y="83908"/>
                  </a:lnTo>
                  <a:lnTo>
                    <a:pt x="479310" y="80860"/>
                  </a:lnTo>
                  <a:lnTo>
                    <a:pt x="480834" y="79336"/>
                  </a:lnTo>
                  <a:lnTo>
                    <a:pt x="483882" y="74764"/>
                  </a:lnTo>
                  <a:lnTo>
                    <a:pt x="488454" y="71716"/>
                  </a:lnTo>
                  <a:lnTo>
                    <a:pt x="512927" y="41236"/>
                  </a:lnTo>
                  <a:lnTo>
                    <a:pt x="512927" y="36664"/>
                  </a:lnTo>
                  <a:close/>
                </a:path>
              </a:pathLst>
            </a:custGeom>
            <a:solidFill>
              <a:srgbClr val="2D5295"/>
            </a:solidFill>
          </p:spPr>
          <p:txBody>
            <a:bodyPr wrap="square" lIns="0" tIns="0" rIns="0" bIns="0" rtlCol="0"/>
            <a:lstStyle/>
            <a:p>
              <a:endParaRPr/>
            </a:p>
          </p:txBody>
        </p:sp>
      </p:grpSp>
      <p:sp>
        <p:nvSpPr>
          <p:cNvPr id="31" name="object 31"/>
          <p:cNvSpPr/>
          <p:nvPr/>
        </p:nvSpPr>
        <p:spPr>
          <a:xfrm>
            <a:off x="2665082" y="1911349"/>
            <a:ext cx="288925" cy="102870"/>
          </a:xfrm>
          <a:custGeom>
            <a:avLst/>
            <a:gdLst/>
            <a:ahLst/>
            <a:cxnLst/>
            <a:rect l="l" t="t" r="r" b="b"/>
            <a:pathLst>
              <a:path w="288925" h="102869">
                <a:moveTo>
                  <a:pt x="62585" y="88900"/>
                </a:moveTo>
                <a:lnTo>
                  <a:pt x="13817" y="88900"/>
                </a:lnTo>
                <a:lnTo>
                  <a:pt x="13817" y="0"/>
                </a:lnTo>
                <a:lnTo>
                  <a:pt x="0" y="0"/>
                </a:lnTo>
                <a:lnTo>
                  <a:pt x="0" y="88900"/>
                </a:lnTo>
                <a:lnTo>
                  <a:pt x="0" y="101600"/>
                </a:lnTo>
                <a:lnTo>
                  <a:pt x="62585" y="101600"/>
                </a:lnTo>
                <a:lnTo>
                  <a:pt x="62585" y="88900"/>
                </a:lnTo>
                <a:close/>
              </a:path>
              <a:path w="288925" h="102869">
                <a:moveTo>
                  <a:pt x="140411" y="64617"/>
                </a:moveTo>
                <a:lnTo>
                  <a:pt x="140004" y="58521"/>
                </a:lnTo>
                <a:lnTo>
                  <a:pt x="139839" y="56045"/>
                </a:lnTo>
                <a:lnTo>
                  <a:pt x="138125" y="48615"/>
                </a:lnTo>
                <a:lnTo>
                  <a:pt x="135267" y="42329"/>
                </a:lnTo>
                <a:lnTo>
                  <a:pt x="131267" y="37185"/>
                </a:lnTo>
                <a:lnTo>
                  <a:pt x="126695" y="33223"/>
                </a:lnTo>
                <a:lnTo>
                  <a:pt x="126695" y="52425"/>
                </a:lnTo>
                <a:lnTo>
                  <a:pt x="126695" y="58521"/>
                </a:lnTo>
                <a:lnTo>
                  <a:pt x="86969" y="58521"/>
                </a:lnTo>
                <a:lnTo>
                  <a:pt x="86969" y="52425"/>
                </a:lnTo>
                <a:lnTo>
                  <a:pt x="88493" y="46329"/>
                </a:lnTo>
                <a:lnTo>
                  <a:pt x="93065" y="43281"/>
                </a:lnTo>
                <a:lnTo>
                  <a:pt x="96113" y="38709"/>
                </a:lnTo>
                <a:lnTo>
                  <a:pt x="102311" y="37185"/>
                </a:lnTo>
                <a:lnTo>
                  <a:pt x="112979" y="37185"/>
                </a:lnTo>
                <a:lnTo>
                  <a:pt x="119075" y="40233"/>
                </a:lnTo>
                <a:lnTo>
                  <a:pt x="122123" y="44805"/>
                </a:lnTo>
                <a:lnTo>
                  <a:pt x="125171" y="47853"/>
                </a:lnTo>
                <a:lnTo>
                  <a:pt x="106883" y="26517"/>
                </a:lnTo>
                <a:lnTo>
                  <a:pt x="100012" y="27330"/>
                </a:lnTo>
                <a:lnTo>
                  <a:pt x="73825" y="57327"/>
                </a:lnTo>
                <a:lnTo>
                  <a:pt x="73355" y="64617"/>
                </a:lnTo>
                <a:lnTo>
                  <a:pt x="73367" y="67665"/>
                </a:lnTo>
                <a:lnTo>
                  <a:pt x="93649" y="100520"/>
                </a:lnTo>
                <a:lnTo>
                  <a:pt x="108407" y="102806"/>
                </a:lnTo>
                <a:lnTo>
                  <a:pt x="116027" y="102806"/>
                </a:lnTo>
                <a:lnTo>
                  <a:pt x="123647" y="101282"/>
                </a:lnTo>
                <a:lnTo>
                  <a:pt x="128219" y="96710"/>
                </a:lnTo>
                <a:lnTo>
                  <a:pt x="134315" y="93662"/>
                </a:lnTo>
                <a:lnTo>
                  <a:pt x="137363" y="87566"/>
                </a:lnTo>
                <a:lnTo>
                  <a:pt x="140411" y="79857"/>
                </a:lnTo>
                <a:lnTo>
                  <a:pt x="126695" y="78333"/>
                </a:lnTo>
                <a:lnTo>
                  <a:pt x="125171" y="82905"/>
                </a:lnTo>
                <a:lnTo>
                  <a:pt x="122123" y="87566"/>
                </a:lnTo>
                <a:lnTo>
                  <a:pt x="119075" y="89090"/>
                </a:lnTo>
                <a:lnTo>
                  <a:pt x="116027" y="92138"/>
                </a:lnTo>
                <a:lnTo>
                  <a:pt x="112979" y="93662"/>
                </a:lnTo>
                <a:lnTo>
                  <a:pt x="102311" y="93662"/>
                </a:lnTo>
                <a:lnTo>
                  <a:pt x="96113" y="90614"/>
                </a:lnTo>
                <a:lnTo>
                  <a:pt x="93065" y="86042"/>
                </a:lnTo>
                <a:lnTo>
                  <a:pt x="88493" y="82905"/>
                </a:lnTo>
                <a:lnTo>
                  <a:pt x="86969" y="76809"/>
                </a:lnTo>
                <a:lnTo>
                  <a:pt x="85445" y="67665"/>
                </a:lnTo>
                <a:lnTo>
                  <a:pt x="140411" y="67665"/>
                </a:lnTo>
                <a:lnTo>
                  <a:pt x="140411" y="64617"/>
                </a:lnTo>
                <a:close/>
              </a:path>
              <a:path w="288925" h="102869">
                <a:moveTo>
                  <a:pt x="213652" y="27940"/>
                </a:moveTo>
                <a:lnTo>
                  <a:pt x="201460" y="27940"/>
                </a:lnTo>
                <a:lnTo>
                  <a:pt x="184696" y="73660"/>
                </a:lnTo>
                <a:lnTo>
                  <a:pt x="180124" y="87477"/>
                </a:lnTo>
                <a:lnTo>
                  <a:pt x="180124" y="81280"/>
                </a:lnTo>
                <a:lnTo>
                  <a:pt x="177076" y="76708"/>
                </a:lnTo>
                <a:lnTo>
                  <a:pt x="160223" y="27940"/>
                </a:lnTo>
                <a:lnTo>
                  <a:pt x="148031" y="27940"/>
                </a:lnTo>
                <a:lnTo>
                  <a:pt x="175552" y="101193"/>
                </a:lnTo>
                <a:lnTo>
                  <a:pt x="186220" y="101193"/>
                </a:lnTo>
                <a:lnTo>
                  <a:pt x="213652" y="27940"/>
                </a:lnTo>
                <a:close/>
              </a:path>
              <a:path w="288925" h="102869">
                <a:moveTo>
                  <a:pt x="288607" y="64617"/>
                </a:moveTo>
                <a:lnTo>
                  <a:pt x="288201" y="58521"/>
                </a:lnTo>
                <a:lnTo>
                  <a:pt x="288036" y="56045"/>
                </a:lnTo>
                <a:lnTo>
                  <a:pt x="286321" y="48615"/>
                </a:lnTo>
                <a:lnTo>
                  <a:pt x="283464" y="42329"/>
                </a:lnTo>
                <a:lnTo>
                  <a:pt x="279463" y="37185"/>
                </a:lnTo>
                <a:lnTo>
                  <a:pt x="274802" y="33350"/>
                </a:lnTo>
                <a:lnTo>
                  <a:pt x="274802" y="52425"/>
                </a:lnTo>
                <a:lnTo>
                  <a:pt x="274802" y="58521"/>
                </a:lnTo>
                <a:lnTo>
                  <a:pt x="235178" y="58521"/>
                </a:lnTo>
                <a:lnTo>
                  <a:pt x="235178" y="52425"/>
                </a:lnTo>
                <a:lnTo>
                  <a:pt x="236702" y="46329"/>
                </a:lnTo>
                <a:lnTo>
                  <a:pt x="241274" y="43281"/>
                </a:lnTo>
                <a:lnTo>
                  <a:pt x="244322" y="38709"/>
                </a:lnTo>
                <a:lnTo>
                  <a:pt x="248894" y="37185"/>
                </a:lnTo>
                <a:lnTo>
                  <a:pt x="261086" y="37185"/>
                </a:lnTo>
                <a:lnTo>
                  <a:pt x="267182" y="40233"/>
                </a:lnTo>
                <a:lnTo>
                  <a:pt x="270230" y="44805"/>
                </a:lnTo>
                <a:lnTo>
                  <a:pt x="273278" y="47853"/>
                </a:lnTo>
                <a:lnTo>
                  <a:pt x="254990" y="26517"/>
                </a:lnTo>
                <a:lnTo>
                  <a:pt x="247535" y="27330"/>
                </a:lnTo>
                <a:lnTo>
                  <a:pt x="222034" y="57327"/>
                </a:lnTo>
                <a:lnTo>
                  <a:pt x="221564" y="64617"/>
                </a:lnTo>
                <a:lnTo>
                  <a:pt x="221576" y="67665"/>
                </a:lnTo>
                <a:lnTo>
                  <a:pt x="241846" y="100520"/>
                </a:lnTo>
                <a:lnTo>
                  <a:pt x="256514" y="102806"/>
                </a:lnTo>
                <a:lnTo>
                  <a:pt x="264134" y="102806"/>
                </a:lnTo>
                <a:lnTo>
                  <a:pt x="271754" y="101282"/>
                </a:lnTo>
                <a:lnTo>
                  <a:pt x="276326" y="96710"/>
                </a:lnTo>
                <a:lnTo>
                  <a:pt x="282511" y="93662"/>
                </a:lnTo>
                <a:lnTo>
                  <a:pt x="285559" y="87566"/>
                </a:lnTo>
                <a:lnTo>
                  <a:pt x="288607" y="79857"/>
                </a:lnTo>
                <a:lnTo>
                  <a:pt x="274802" y="78333"/>
                </a:lnTo>
                <a:lnTo>
                  <a:pt x="273278" y="82905"/>
                </a:lnTo>
                <a:lnTo>
                  <a:pt x="270230" y="87566"/>
                </a:lnTo>
                <a:lnTo>
                  <a:pt x="267182" y="89090"/>
                </a:lnTo>
                <a:lnTo>
                  <a:pt x="264134" y="92138"/>
                </a:lnTo>
                <a:lnTo>
                  <a:pt x="261086" y="93662"/>
                </a:lnTo>
                <a:lnTo>
                  <a:pt x="250418" y="93662"/>
                </a:lnTo>
                <a:lnTo>
                  <a:pt x="244322" y="90614"/>
                </a:lnTo>
                <a:lnTo>
                  <a:pt x="241274" y="86042"/>
                </a:lnTo>
                <a:lnTo>
                  <a:pt x="236702" y="82905"/>
                </a:lnTo>
                <a:lnTo>
                  <a:pt x="233654" y="76809"/>
                </a:lnTo>
                <a:lnTo>
                  <a:pt x="233654" y="67665"/>
                </a:lnTo>
                <a:lnTo>
                  <a:pt x="288607" y="67665"/>
                </a:lnTo>
                <a:lnTo>
                  <a:pt x="288607" y="64617"/>
                </a:lnTo>
                <a:close/>
              </a:path>
            </a:pathLst>
          </a:custGeom>
          <a:solidFill>
            <a:srgbClr val="000000"/>
          </a:solidFill>
        </p:spPr>
        <p:txBody>
          <a:bodyPr wrap="square" lIns="0" tIns="0" rIns="0" bIns="0" rtlCol="0"/>
          <a:lstStyle/>
          <a:p>
            <a:endParaRPr/>
          </a:p>
        </p:txBody>
      </p:sp>
      <p:sp>
        <p:nvSpPr>
          <p:cNvPr id="32" name="object 32"/>
          <p:cNvSpPr/>
          <p:nvPr/>
        </p:nvSpPr>
        <p:spPr>
          <a:xfrm>
            <a:off x="6327165" y="1911870"/>
            <a:ext cx="43180" cy="101600"/>
          </a:xfrm>
          <a:custGeom>
            <a:avLst/>
            <a:gdLst/>
            <a:ahLst/>
            <a:cxnLst/>
            <a:rect l="l" t="t" r="r" b="b"/>
            <a:pathLst>
              <a:path w="43179" h="101600">
                <a:moveTo>
                  <a:pt x="12192" y="27432"/>
                </a:moveTo>
                <a:lnTo>
                  <a:pt x="0" y="27432"/>
                </a:lnTo>
                <a:lnTo>
                  <a:pt x="0" y="100672"/>
                </a:lnTo>
                <a:lnTo>
                  <a:pt x="12192" y="100672"/>
                </a:lnTo>
                <a:lnTo>
                  <a:pt x="12192" y="27432"/>
                </a:lnTo>
                <a:close/>
              </a:path>
              <a:path w="43179" h="101600">
                <a:moveTo>
                  <a:pt x="12192" y="0"/>
                </a:moveTo>
                <a:lnTo>
                  <a:pt x="0" y="0"/>
                </a:lnTo>
                <a:lnTo>
                  <a:pt x="0" y="15240"/>
                </a:lnTo>
                <a:lnTo>
                  <a:pt x="12192" y="15240"/>
                </a:lnTo>
                <a:lnTo>
                  <a:pt x="12192" y="0"/>
                </a:lnTo>
                <a:close/>
              </a:path>
              <a:path w="43179" h="101600">
                <a:moveTo>
                  <a:pt x="43141" y="762"/>
                </a:moveTo>
                <a:lnTo>
                  <a:pt x="29425" y="762"/>
                </a:lnTo>
                <a:lnTo>
                  <a:pt x="29425" y="101346"/>
                </a:lnTo>
                <a:lnTo>
                  <a:pt x="43141" y="101346"/>
                </a:lnTo>
                <a:lnTo>
                  <a:pt x="43141" y="762"/>
                </a:lnTo>
                <a:close/>
              </a:path>
            </a:pathLst>
          </a:custGeom>
          <a:solidFill>
            <a:srgbClr val="000000"/>
          </a:solidFill>
        </p:spPr>
        <p:txBody>
          <a:bodyPr wrap="square" lIns="0" tIns="0" rIns="0" bIns="0" rtlCol="0"/>
          <a:lstStyle/>
          <a:p>
            <a:endParaRPr/>
          </a:p>
        </p:txBody>
      </p:sp>
      <p:grpSp>
        <p:nvGrpSpPr>
          <p:cNvPr id="33" name="object 33"/>
          <p:cNvGrpSpPr/>
          <p:nvPr/>
        </p:nvGrpSpPr>
        <p:grpSpPr>
          <a:xfrm>
            <a:off x="1095946" y="1682972"/>
            <a:ext cx="5660390" cy="914400"/>
            <a:chOff x="1095946" y="1682972"/>
            <a:chExt cx="5660390" cy="914400"/>
          </a:xfrm>
        </p:grpSpPr>
        <p:pic>
          <p:nvPicPr>
            <p:cNvPr id="34" name="object 34"/>
            <p:cNvPicPr/>
            <p:nvPr/>
          </p:nvPicPr>
          <p:blipFill>
            <a:blip r:embed="rId16" cstate="print"/>
            <a:stretch>
              <a:fillRect/>
            </a:stretch>
          </p:blipFill>
          <p:spPr>
            <a:xfrm>
              <a:off x="6415658" y="1914810"/>
              <a:ext cx="111442" cy="99250"/>
            </a:xfrm>
            <a:prstGeom prst="rect">
              <a:avLst/>
            </a:prstGeom>
          </p:spPr>
        </p:pic>
        <p:pic>
          <p:nvPicPr>
            <p:cNvPr id="35" name="object 35"/>
            <p:cNvPicPr/>
            <p:nvPr/>
          </p:nvPicPr>
          <p:blipFill>
            <a:blip r:embed="rId17" cstate="print"/>
            <a:stretch>
              <a:fillRect/>
            </a:stretch>
          </p:blipFill>
          <p:spPr>
            <a:xfrm>
              <a:off x="6568249" y="1911762"/>
              <a:ext cx="187833" cy="102393"/>
            </a:xfrm>
            <a:prstGeom prst="rect">
              <a:avLst/>
            </a:prstGeom>
          </p:spPr>
        </p:pic>
        <p:pic>
          <p:nvPicPr>
            <p:cNvPr id="36" name="object 36"/>
            <p:cNvPicPr/>
            <p:nvPr/>
          </p:nvPicPr>
          <p:blipFill>
            <a:blip r:embed="rId18" cstate="print"/>
            <a:stretch>
              <a:fillRect/>
            </a:stretch>
          </p:blipFill>
          <p:spPr>
            <a:xfrm>
              <a:off x="1095946" y="1682972"/>
              <a:ext cx="5631084" cy="913923"/>
            </a:xfrm>
            <a:prstGeom prst="rect">
              <a:avLst/>
            </a:prstGeom>
          </p:spPr>
        </p:pic>
        <p:pic>
          <p:nvPicPr>
            <p:cNvPr id="37" name="object 37"/>
            <p:cNvPicPr/>
            <p:nvPr/>
          </p:nvPicPr>
          <p:blipFill>
            <a:blip r:embed="rId19" cstate="print"/>
            <a:stretch>
              <a:fillRect/>
            </a:stretch>
          </p:blipFill>
          <p:spPr>
            <a:xfrm>
              <a:off x="6365271" y="2096547"/>
              <a:ext cx="85534" cy="102203"/>
            </a:xfrm>
            <a:prstGeom prst="rect">
              <a:avLst/>
            </a:prstGeom>
          </p:spPr>
        </p:pic>
        <p:pic>
          <p:nvPicPr>
            <p:cNvPr id="38" name="object 38"/>
            <p:cNvPicPr/>
            <p:nvPr/>
          </p:nvPicPr>
          <p:blipFill>
            <a:blip r:embed="rId20" cstate="print"/>
            <a:stretch>
              <a:fillRect/>
            </a:stretch>
          </p:blipFill>
          <p:spPr>
            <a:xfrm>
              <a:off x="6510432" y="2097024"/>
              <a:ext cx="245649" cy="101726"/>
            </a:xfrm>
            <a:prstGeom prst="rect">
              <a:avLst/>
            </a:prstGeom>
          </p:spPr>
        </p:pic>
        <p:sp>
          <p:nvSpPr>
            <p:cNvPr id="39" name="object 39"/>
            <p:cNvSpPr/>
            <p:nvPr/>
          </p:nvSpPr>
          <p:spPr>
            <a:xfrm>
              <a:off x="6739127" y="2281428"/>
              <a:ext cx="13970" cy="100965"/>
            </a:xfrm>
            <a:custGeom>
              <a:avLst/>
              <a:gdLst/>
              <a:ahLst/>
              <a:cxnLst/>
              <a:rect l="l" t="t" r="r" b="b"/>
              <a:pathLst>
                <a:path w="13970" h="100964">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grpSp>
      <p:pic>
        <p:nvPicPr>
          <p:cNvPr id="40" name="object 40"/>
          <p:cNvPicPr/>
          <p:nvPr/>
        </p:nvPicPr>
        <p:blipFill>
          <a:blip r:embed="rId21" cstate="print"/>
          <a:stretch>
            <a:fillRect/>
          </a:stretch>
        </p:blipFill>
        <p:spPr>
          <a:xfrm>
            <a:off x="1098899" y="2754058"/>
            <a:ext cx="230600" cy="102298"/>
          </a:xfrm>
          <a:prstGeom prst="rect">
            <a:avLst/>
          </a:prstGeom>
        </p:spPr>
      </p:pic>
      <p:sp>
        <p:nvSpPr>
          <p:cNvPr id="41" name="object 41"/>
          <p:cNvSpPr/>
          <p:nvPr/>
        </p:nvSpPr>
        <p:spPr>
          <a:xfrm>
            <a:off x="1385982" y="2754502"/>
            <a:ext cx="12700" cy="40640"/>
          </a:xfrm>
          <a:custGeom>
            <a:avLst/>
            <a:gdLst/>
            <a:ahLst/>
            <a:cxnLst/>
            <a:rect l="l" t="t" r="r" b="b"/>
            <a:pathLst>
              <a:path w="12700" h="40639">
                <a:moveTo>
                  <a:pt x="0" y="0"/>
                </a:moveTo>
                <a:lnTo>
                  <a:pt x="12192" y="0"/>
                </a:lnTo>
                <a:lnTo>
                  <a:pt x="12192" y="40639"/>
                </a:lnTo>
                <a:lnTo>
                  <a:pt x="0" y="40639"/>
                </a:lnTo>
                <a:lnTo>
                  <a:pt x="0" y="0"/>
                </a:lnTo>
                <a:close/>
              </a:path>
            </a:pathLst>
          </a:custGeom>
          <a:solidFill>
            <a:srgbClr val="2D5295"/>
          </a:solidFill>
        </p:spPr>
        <p:txBody>
          <a:bodyPr wrap="square" lIns="0" tIns="0" rIns="0" bIns="0" rtlCol="0"/>
          <a:lstStyle/>
          <a:p>
            <a:endParaRPr/>
          </a:p>
        </p:txBody>
      </p:sp>
      <p:grpSp>
        <p:nvGrpSpPr>
          <p:cNvPr id="42" name="object 42"/>
          <p:cNvGrpSpPr/>
          <p:nvPr/>
        </p:nvGrpSpPr>
        <p:grpSpPr>
          <a:xfrm>
            <a:off x="1385982" y="2753867"/>
            <a:ext cx="525145" cy="101600"/>
            <a:chOff x="1385982" y="2753867"/>
            <a:chExt cx="525145" cy="101600"/>
          </a:xfrm>
        </p:grpSpPr>
        <p:sp>
          <p:nvSpPr>
            <p:cNvPr id="43" name="object 43"/>
            <p:cNvSpPr/>
            <p:nvPr/>
          </p:nvSpPr>
          <p:spPr>
            <a:xfrm>
              <a:off x="1385976" y="2754515"/>
              <a:ext cx="78105" cy="100330"/>
            </a:xfrm>
            <a:custGeom>
              <a:avLst/>
              <a:gdLst/>
              <a:ahLst/>
              <a:cxnLst/>
              <a:rect l="l" t="t" r="r" b="b"/>
              <a:pathLst>
                <a:path w="78105" h="100330">
                  <a:moveTo>
                    <a:pt x="77812" y="0"/>
                  </a:moveTo>
                  <a:lnTo>
                    <a:pt x="64096" y="0"/>
                  </a:lnTo>
                  <a:lnTo>
                    <a:pt x="64096" y="40640"/>
                  </a:lnTo>
                  <a:lnTo>
                    <a:pt x="0" y="40640"/>
                  </a:lnTo>
                  <a:lnTo>
                    <a:pt x="0" y="53340"/>
                  </a:lnTo>
                  <a:lnTo>
                    <a:pt x="0" y="100330"/>
                  </a:lnTo>
                  <a:lnTo>
                    <a:pt x="12192" y="100330"/>
                  </a:lnTo>
                  <a:lnTo>
                    <a:pt x="12192" y="53340"/>
                  </a:lnTo>
                  <a:lnTo>
                    <a:pt x="64096" y="53340"/>
                  </a:lnTo>
                  <a:lnTo>
                    <a:pt x="64096" y="100330"/>
                  </a:lnTo>
                  <a:lnTo>
                    <a:pt x="77812" y="100330"/>
                  </a:lnTo>
                  <a:lnTo>
                    <a:pt x="77812" y="53340"/>
                  </a:lnTo>
                  <a:lnTo>
                    <a:pt x="77812" y="40640"/>
                  </a:lnTo>
                  <a:lnTo>
                    <a:pt x="77812" y="0"/>
                  </a:lnTo>
                  <a:close/>
                </a:path>
              </a:pathLst>
            </a:custGeom>
            <a:solidFill>
              <a:srgbClr val="2D5295"/>
            </a:solidFill>
          </p:spPr>
          <p:txBody>
            <a:bodyPr wrap="square" lIns="0" tIns="0" rIns="0" bIns="0" rtlCol="0"/>
            <a:lstStyle/>
            <a:p>
              <a:endParaRPr/>
            </a:p>
          </p:txBody>
        </p:sp>
        <p:pic>
          <p:nvPicPr>
            <p:cNvPr id="44" name="object 44"/>
            <p:cNvPicPr/>
            <p:nvPr/>
          </p:nvPicPr>
          <p:blipFill>
            <a:blip r:embed="rId22" cstate="print"/>
            <a:stretch>
              <a:fillRect/>
            </a:stretch>
          </p:blipFill>
          <p:spPr>
            <a:xfrm>
              <a:off x="1485138" y="2754153"/>
              <a:ext cx="161829" cy="100806"/>
            </a:xfrm>
            <a:prstGeom prst="rect">
              <a:avLst/>
            </a:prstGeom>
          </p:spPr>
        </p:pic>
        <p:pic>
          <p:nvPicPr>
            <p:cNvPr id="45" name="object 45"/>
            <p:cNvPicPr/>
            <p:nvPr/>
          </p:nvPicPr>
          <p:blipFill>
            <a:blip r:embed="rId23" cstate="print"/>
            <a:stretch>
              <a:fillRect/>
            </a:stretch>
          </p:blipFill>
          <p:spPr>
            <a:xfrm>
              <a:off x="1691259" y="2753867"/>
              <a:ext cx="184785" cy="100964"/>
            </a:xfrm>
            <a:prstGeom prst="rect">
              <a:avLst/>
            </a:prstGeom>
          </p:spPr>
        </p:pic>
        <p:sp>
          <p:nvSpPr>
            <p:cNvPr id="46" name="object 46"/>
            <p:cNvSpPr/>
            <p:nvPr/>
          </p:nvSpPr>
          <p:spPr>
            <a:xfrm>
              <a:off x="1895760" y="2781585"/>
              <a:ext cx="15240" cy="73660"/>
            </a:xfrm>
            <a:custGeom>
              <a:avLst/>
              <a:gdLst/>
              <a:ahLst/>
              <a:cxnLst/>
              <a:rect l="l" t="t" r="r" b="b"/>
              <a:pathLst>
                <a:path w="15239" h="73660">
                  <a:moveTo>
                    <a:pt x="15240" y="15240"/>
                  </a:moveTo>
                  <a:lnTo>
                    <a:pt x="0" y="15240"/>
                  </a:lnTo>
                  <a:lnTo>
                    <a:pt x="0" y="0"/>
                  </a:lnTo>
                  <a:lnTo>
                    <a:pt x="15240" y="0"/>
                  </a:lnTo>
                  <a:lnTo>
                    <a:pt x="15240" y="15240"/>
                  </a:lnTo>
                  <a:close/>
                </a:path>
                <a:path w="15239" h="73660">
                  <a:moveTo>
                    <a:pt x="15240" y="73247"/>
                  </a:moveTo>
                  <a:lnTo>
                    <a:pt x="0" y="73247"/>
                  </a:lnTo>
                  <a:lnTo>
                    <a:pt x="0" y="59531"/>
                  </a:lnTo>
                  <a:lnTo>
                    <a:pt x="15240" y="59531"/>
                  </a:lnTo>
                  <a:lnTo>
                    <a:pt x="15240" y="73247"/>
                  </a:lnTo>
                  <a:close/>
                </a:path>
              </a:pathLst>
            </a:custGeom>
            <a:solidFill>
              <a:srgbClr val="2D5295"/>
            </a:solidFill>
          </p:spPr>
          <p:txBody>
            <a:bodyPr wrap="square" lIns="0" tIns="0" rIns="0" bIns="0" rtlCol="0"/>
            <a:lstStyle/>
            <a:p>
              <a:endParaRPr/>
            </a:p>
          </p:txBody>
        </p:sp>
      </p:grpSp>
      <p:sp>
        <p:nvSpPr>
          <p:cNvPr id="47" name="object 47"/>
          <p:cNvSpPr/>
          <p:nvPr/>
        </p:nvSpPr>
        <p:spPr>
          <a:xfrm>
            <a:off x="1331023" y="3085242"/>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12191" y="3047"/>
                </a:lnTo>
                <a:lnTo>
                  <a:pt x="18287" y="0"/>
                </a:lnTo>
                <a:lnTo>
                  <a:pt x="32003" y="0"/>
                </a:lnTo>
                <a:lnTo>
                  <a:pt x="38099" y="3047"/>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grpSp>
        <p:nvGrpSpPr>
          <p:cNvPr id="48" name="object 48"/>
          <p:cNvGrpSpPr/>
          <p:nvPr/>
        </p:nvGrpSpPr>
        <p:grpSpPr>
          <a:xfrm>
            <a:off x="1563052" y="3048000"/>
            <a:ext cx="612140" cy="102870"/>
            <a:chOff x="1563052" y="3048000"/>
            <a:chExt cx="612140" cy="102870"/>
          </a:xfrm>
        </p:grpSpPr>
        <p:pic>
          <p:nvPicPr>
            <p:cNvPr id="49" name="object 49"/>
            <p:cNvPicPr/>
            <p:nvPr/>
          </p:nvPicPr>
          <p:blipFill>
            <a:blip r:embed="rId24" cstate="print"/>
            <a:stretch>
              <a:fillRect/>
            </a:stretch>
          </p:blipFill>
          <p:spPr>
            <a:xfrm>
              <a:off x="1563052" y="3050095"/>
              <a:ext cx="471678" cy="100774"/>
            </a:xfrm>
            <a:prstGeom prst="rect">
              <a:avLst/>
            </a:prstGeom>
          </p:spPr>
        </p:pic>
        <p:sp>
          <p:nvSpPr>
            <p:cNvPr id="50" name="object 50"/>
            <p:cNvSpPr/>
            <p:nvPr/>
          </p:nvSpPr>
          <p:spPr>
            <a:xfrm>
              <a:off x="2078926" y="3048012"/>
              <a:ext cx="95885" cy="102870"/>
            </a:xfrm>
            <a:custGeom>
              <a:avLst/>
              <a:gdLst/>
              <a:ahLst/>
              <a:cxnLst/>
              <a:rect l="l" t="t" r="r" b="b"/>
              <a:pathLst>
                <a:path w="95885" h="102869">
                  <a:moveTo>
                    <a:pt x="67144" y="101333"/>
                  </a:moveTo>
                  <a:lnTo>
                    <a:pt x="65620" y="99809"/>
                  </a:lnTo>
                  <a:lnTo>
                    <a:pt x="65620" y="96761"/>
                  </a:lnTo>
                  <a:lnTo>
                    <a:pt x="64096" y="93713"/>
                  </a:lnTo>
                  <a:lnTo>
                    <a:pt x="64096" y="64668"/>
                  </a:lnTo>
                  <a:lnTo>
                    <a:pt x="64096" y="46380"/>
                  </a:lnTo>
                  <a:lnTo>
                    <a:pt x="62572" y="43332"/>
                  </a:lnTo>
                  <a:lnTo>
                    <a:pt x="62572" y="40284"/>
                  </a:lnTo>
                  <a:lnTo>
                    <a:pt x="61048" y="37236"/>
                  </a:lnTo>
                  <a:lnTo>
                    <a:pt x="59524" y="35712"/>
                  </a:lnTo>
                  <a:lnTo>
                    <a:pt x="58000" y="32664"/>
                  </a:lnTo>
                  <a:lnTo>
                    <a:pt x="54952" y="31140"/>
                  </a:lnTo>
                  <a:lnTo>
                    <a:pt x="50380" y="29616"/>
                  </a:lnTo>
                  <a:lnTo>
                    <a:pt x="47332" y="28092"/>
                  </a:lnTo>
                  <a:lnTo>
                    <a:pt x="24472" y="28092"/>
                  </a:lnTo>
                  <a:lnTo>
                    <a:pt x="19900" y="29616"/>
                  </a:lnTo>
                  <a:lnTo>
                    <a:pt x="13804" y="31140"/>
                  </a:lnTo>
                  <a:lnTo>
                    <a:pt x="10756" y="34188"/>
                  </a:lnTo>
                  <a:lnTo>
                    <a:pt x="7620" y="37236"/>
                  </a:lnTo>
                  <a:lnTo>
                    <a:pt x="6096" y="40284"/>
                  </a:lnTo>
                  <a:lnTo>
                    <a:pt x="3048" y="49428"/>
                  </a:lnTo>
                  <a:lnTo>
                    <a:pt x="15328" y="50952"/>
                  </a:lnTo>
                  <a:lnTo>
                    <a:pt x="16852" y="46380"/>
                  </a:lnTo>
                  <a:lnTo>
                    <a:pt x="18376" y="43332"/>
                  </a:lnTo>
                  <a:lnTo>
                    <a:pt x="21424" y="40284"/>
                  </a:lnTo>
                  <a:lnTo>
                    <a:pt x="27520" y="37236"/>
                  </a:lnTo>
                  <a:lnTo>
                    <a:pt x="39712" y="37236"/>
                  </a:lnTo>
                  <a:lnTo>
                    <a:pt x="44284" y="38760"/>
                  </a:lnTo>
                  <a:lnTo>
                    <a:pt x="47332" y="41808"/>
                  </a:lnTo>
                  <a:lnTo>
                    <a:pt x="50380" y="43332"/>
                  </a:lnTo>
                  <a:lnTo>
                    <a:pt x="51904" y="47904"/>
                  </a:lnTo>
                  <a:lnTo>
                    <a:pt x="51904" y="55524"/>
                  </a:lnTo>
                  <a:lnTo>
                    <a:pt x="51904" y="64668"/>
                  </a:lnTo>
                  <a:lnTo>
                    <a:pt x="51904" y="75336"/>
                  </a:lnTo>
                  <a:lnTo>
                    <a:pt x="50380" y="79908"/>
                  </a:lnTo>
                  <a:lnTo>
                    <a:pt x="47332" y="86004"/>
                  </a:lnTo>
                  <a:lnTo>
                    <a:pt x="44284" y="89052"/>
                  </a:lnTo>
                  <a:lnTo>
                    <a:pt x="38188" y="92100"/>
                  </a:lnTo>
                  <a:lnTo>
                    <a:pt x="33616" y="93713"/>
                  </a:lnTo>
                  <a:lnTo>
                    <a:pt x="24472" y="93713"/>
                  </a:lnTo>
                  <a:lnTo>
                    <a:pt x="19900" y="92100"/>
                  </a:lnTo>
                  <a:lnTo>
                    <a:pt x="18376" y="90576"/>
                  </a:lnTo>
                  <a:lnTo>
                    <a:pt x="15328" y="89052"/>
                  </a:lnTo>
                  <a:lnTo>
                    <a:pt x="13804" y="86004"/>
                  </a:lnTo>
                  <a:lnTo>
                    <a:pt x="13804" y="78384"/>
                  </a:lnTo>
                  <a:lnTo>
                    <a:pt x="19900" y="72288"/>
                  </a:lnTo>
                  <a:lnTo>
                    <a:pt x="22948" y="72288"/>
                  </a:lnTo>
                  <a:lnTo>
                    <a:pt x="25996" y="70764"/>
                  </a:lnTo>
                  <a:lnTo>
                    <a:pt x="30568" y="70764"/>
                  </a:lnTo>
                  <a:lnTo>
                    <a:pt x="39712" y="69240"/>
                  </a:lnTo>
                  <a:lnTo>
                    <a:pt x="47332" y="67716"/>
                  </a:lnTo>
                  <a:lnTo>
                    <a:pt x="51904" y="64668"/>
                  </a:lnTo>
                  <a:lnTo>
                    <a:pt x="51904" y="55524"/>
                  </a:lnTo>
                  <a:lnTo>
                    <a:pt x="47332" y="57048"/>
                  </a:lnTo>
                  <a:lnTo>
                    <a:pt x="39712" y="58572"/>
                  </a:lnTo>
                  <a:lnTo>
                    <a:pt x="29044" y="60096"/>
                  </a:lnTo>
                  <a:lnTo>
                    <a:pt x="24472" y="60096"/>
                  </a:lnTo>
                  <a:lnTo>
                    <a:pt x="21424" y="61620"/>
                  </a:lnTo>
                  <a:lnTo>
                    <a:pt x="18376" y="61620"/>
                  </a:lnTo>
                  <a:lnTo>
                    <a:pt x="12280" y="64668"/>
                  </a:lnTo>
                  <a:lnTo>
                    <a:pt x="9144" y="66192"/>
                  </a:lnTo>
                  <a:lnTo>
                    <a:pt x="3048" y="72288"/>
                  </a:lnTo>
                  <a:lnTo>
                    <a:pt x="1524" y="75336"/>
                  </a:lnTo>
                  <a:lnTo>
                    <a:pt x="0" y="79908"/>
                  </a:lnTo>
                  <a:lnTo>
                    <a:pt x="0" y="89052"/>
                  </a:lnTo>
                  <a:lnTo>
                    <a:pt x="3048" y="93713"/>
                  </a:lnTo>
                  <a:lnTo>
                    <a:pt x="7620" y="98285"/>
                  </a:lnTo>
                  <a:lnTo>
                    <a:pt x="12280" y="101333"/>
                  </a:lnTo>
                  <a:lnTo>
                    <a:pt x="18376" y="102857"/>
                  </a:lnTo>
                  <a:lnTo>
                    <a:pt x="35140" y="102857"/>
                  </a:lnTo>
                  <a:lnTo>
                    <a:pt x="39712" y="101333"/>
                  </a:lnTo>
                  <a:lnTo>
                    <a:pt x="42760" y="99809"/>
                  </a:lnTo>
                  <a:lnTo>
                    <a:pt x="51904" y="93713"/>
                  </a:lnTo>
                  <a:lnTo>
                    <a:pt x="53428" y="96761"/>
                  </a:lnTo>
                  <a:lnTo>
                    <a:pt x="53428" y="99809"/>
                  </a:lnTo>
                  <a:lnTo>
                    <a:pt x="54952" y="101333"/>
                  </a:lnTo>
                  <a:lnTo>
                    <a:pt x="67144" y="101333"/>
                  </a:lnTo>
                  <a:close/>
                </a:path>
                <a:path w="95885" h="102869">
                  <a:moveTo>
                    <a:pt x="95821" y="0"/>
                  </a:moveTo>
                  <a:lnTo>
                    <a:pt x="82105" y="0"/>
                  </a:lnTo>
                  <a:lnTo>
                    <a:pt x="82105" y="102108"/>
                  </a:lnTo>
                  <a:lnTo>
                    <a:pt x="95821" y="102108"/>
                  </a:lnTo>
                  <a:lnTo>
                    <a:pt x="95821" y="0"/>
                  </a:lnTo>
                  <a:close/>
                </a:path>
              </a:pathLst>
            </a:custGeom>
            <a:solidFill>
              <a:srgbClr val="000000"/>
            </a:solidFill>
          </p:spPr>
          <p:txBody>
            <a:bodyPr wrap="square" lIns="0" tIns="0" rIns="0" bIns="0" rtlCol="0"/>
            <a:lstStyle/>
            <a:p>
              <a:endParaRPr/>
            </a:p>
          </p:txBody>
        </p:sp>
      </p:grpSp>
      <p:pic>
        <p:nvPicPr>
          <p:cNvPr id="51" name="object 51"/>
          <p:cNvPicPr/>
          <p:nvPr/>
        </p:nvPicPr>
        <p:blipFill>
          <a:blip r:embed="rId25" cstate="print"/>
          <a:stretch>
            <a:fillRect/>
          </a:stretch>
        </p:blipFill>
        <p:spPr>
          <a:xfrm>
            <a:off x="4658677" y="3050095"/>
            <a:ext cx="88582" cy="99250"/>
          </a:xfrm>
          <a:prstGeom prst="rect">
            <a:avLst/>
          </a:prstGeom>
        </p:spPr>
      </p:pic>
      <p:pic>
        <p:nvPicPr>
          <p:cNvPr id="52" name="object 52"/>
          <p:cNvPicPr/>
          <p:nvPr/>
        </p:nvPicPr>
        <p:blipFill>
          <a:blip r:embed="rId26" cstate="print"/>
          <a:stretch>
            <a:fillRect/>
          </a:stretch>
        </p:blipFill>
        <p:spPr>
          <a:xfrm>
            <a:off x="4800600" y="3048000"/>
            <a:ext cx="321563" cy="102870"/>
          </a:xfrm>
          <a:prstGeom prst="rect">
            <a:avLst/>
          </a:prstGeom>
        </p:spPr>
      </p:pic>
      <p:sp>
        <p:nvSpPr>
          <p:cNvPr id="53" name="object 53"/>
          <p:cNvSpPr/>
          <p:nvPr/>
        </p:nvSpPr>
        <p:spPr>
          <a:xfrm>
            <a:off x="1331023" y="3279076"/>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12191" y="3047"/>
                </a:lnTo>
                <a:lnTo>
                  <a:pt x="18287" y="0"/>
                </a:lnTo>
                <a:lnTo>
                  <a:pt x="32003" y="0"/>
                </a:lnTo>
                <a:lnTo>
                  <a:pt x="38099" y="3047"/>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grpSp>
        <p:nvGrpSpPr>
          <p:cNvPr id="54" name="object 54"/>
          <p:cNvGrpSpPr/>
          <p:nvPr/>
        </p:nvGrpSpPr>
        <p:grpSpPr>
          <a:xfrm>
            <a:off x="1563052" y="3047047"/>
            <a:ext cx="3039745" cy="490220"/>
            <a:chOff x="1563052" y="3047047"/>
            <a:chExt cx="3039745" cy="490220"/>
          </a:xfrm>
        </p:grpSpPr>
        <p:pic>
          <p:nvPicPr>
            <p:cNvPr id="55" name="object 55"/>
            <p:cNvPicPr/>
            <p:nvPr/>
          </p:nvPicPr>
          <p:blipFill>
            <a:blip r:embed="rId27" cstate="print"/>
            <a:stretch>
              <a:fillRect/>
            </a:stretch>
          </p:blipFill>
          <p:spPr>
            <a:xfrm>
              <a:off x="1563052" y="3243929"/>
              <a:ext cx="1085278" cy="100774"/>
            </a:xfrm>
            <a:prstGeom prst="rect">
              <a:avLst/>
            </a:prstGeom>
          </p:spPr>
        </p:pic>
        <p:pic>
          <p:nvPicPr>
            <p:cNvPr id="56" name="object 56"/>
            <p:cNvPicPr/>
            <p:nvPr/>
          </p:nvPicPr>
          <p:blipFill>
            <a:blip r:embed="rId28" cstate="print"/>
            <a:stretch>
              <a:fillRect/>
            </a:stretch>
          </p:blipFill>
          <p:spPr>
            <a:xfrm>
              <a:off x="1563052" y="3047047"/>
              <a:ext cx="3039141" cy="489870"/>
            </a:xfrm>
            <a:prstGeom prst="rect">
              <a:avLst/>
            </a:prstGeom>
          </p:spPr>
        </p:pic>
      </p:grpSp>
      <p:sp>
        <p:nvSpPr>
          <p:cNvPr id="57" name="object 57"/>
          <p:cNvSpPr/>
          <p:nvPr/>
        </p:nvSpPr>
        <p:spPr>
          <a:xfrm>
            <a:off x="1331023" y="3471290"/>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12191" y="3047"/>
                </a:lnTo>
                <a:lnTo>
                  <a:pt x="18287" y="0"/>
                </a:lnTo>
                <a:lnTo>
                  <a:pt x="32003" y="0"/>
                </a:lnTo>
                <a:lnTo>
                  <a:pt x="38099" y="3047"/>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sp>
        <p:nvSpPr>
          <p:cNvPr id="58" name="object 58"/>
          <p:cNvSpPr/>
          <p:nvPr/>
        </p:nvSpPr>
        <p:spPr>
          <a:xfrm>
            <a:off x="1331023" y="3666553"/>
            <a:ext cx="50800" cy="50800"/>
          </a:xfrm>
          <a:custGeom>
            <a:avLst/>
            <a:gdLst/>
            <a:ahLst/>
            <a:cxnLst/>
            <a:rect l="l" t="t" r="r" b="b"/>
            <a:pathLst>
              <a:path w="50800" h="50800">
                <a:moveTo>
                  <a:pt x="32003" y="50292"/>
                </a:moveTo>
                <a:lnTo>
                  <a:pt x="18287" y="50292"/>
                </a:lnTo>
                <a:lnTo>
                  <a:pt x="12191" y="47244"/>
                </a:lnTo>
                <a:lnTo>
                  <a:pt x="3047" y="38100"/>
                </a:lnTo>
                <a:lnTo>
                  <a:pt x="0" y="32004"/>
                </a:lnTo>
                <a:lnTo>
                  <a:pt x="0" y="18288"/>
                </a:lnTo>
                <a:lnTo>
                  <a:pt x="3047" y="12192"/>
                </a:lnTo>
                <a:lnTo>
                  <a:pt x="12191" y="3048"/>
                </a:lnTo>
                <a:lnTo>
                  <a:pt x="18287" y="0"/>
                </a:lnTo>
                <a:lnTo>
                  <a:pt x="32003" y="0"/>
                </a:lnTo>
                <a:lnTo>
                  <a:pt x="38099" y="3048"/>
                </a:lnTo>
                <a:lnTo>
                  <a:pt x="47243" y="12192"/>
                </a:lnTo>
                <a:lnTo>
                  <a:pt x="50291" y="18288"/>
                </a:lnTo>
                <a:lnTo>
                  <a:pt x="50291" y="24384"/>
                </a:lnTo>
                <a:lnTo>
                  <a:pt x="50291" y="32004"/>
                </a:lnTo>
                <a:lnTo>
                  <a:pt x="47243" y="38100"/>
                </a:lnTo>
                <a:lnTo>
                  <a:pt x="38099" y="47244"/>
                </a:lnTo>
                <a:lnTo>
                  <a:pt x="32003" y="50292"/>
                </a:lnTo>
                <a:close/>
              </a:path>
            </a:pathLst>
          </a:custGeom>
          <a:solidFill>
            <a:srgbClr val="000000"/>
          </a:solidFill>
        </p:spPr>
        <p:txBody>
          <a:bodyPr wrap="square" lIns="0" tIns="0" rIns="0" bIns="0" rtlCol="0"/>
          <a:lstStyle/>
          <a:p>
            <a:endParaRPr/>
          </a:p>
        </p:txBody>
      </p:sp>
      <p:sp>
        <p:nvSpPr>
          <p:cNvPr id="59" name="object 59"/>
          <p:cNvSpPr/>
          <p:nvPr/>
        </p:nvSpPr>
        <p:spPr>
          <a:xfrm>
            <a:off x="1331023" y="3858863"/>
            <a:ext cx="50800" cy="50800"/>
          </a:xfrm>
          <a:custGeom>
            <a:avLst/>
            <a:gdLst/>
            <a:ahLst/>
            <a:cxnLst/>
            <a:rect l="l" t="t" r="r" b="b"/>
            <a:pathLst>
              <a:path w="50800" h="50800">
                <a:moveTo>
                  <a:pt x="32003" y="50292"/>
                </a:moveTo>
                <a:lnTo>
                  <a:pt x="18287" y="50292"/>
                </a:lnTo>
                <a:lnTo>
                  <a:pt x="12191" y="47244"/>
                </a:lnTo>
                <a:lnTo>
                  <a:pt x="3047" y="38100"/>
                </a:lnTo>
                <a:lnTo>
                  <a:pt x="0" y="32004"/>
                </a:lnTo>
                <a:lnTo>
                  <a:pt x="0" y="18288"/>
                </a:lnTo>
                <a:lnTo>
                  <a:pt x="3047" y="12192"/>
                </a:lnTo>
                <a:lnTo>
                  <a:pt x="12191" y="3048"/>
                </a:lnTo>
                <a:lnTo>
                  <a:pt x="18287" y="0"/>
                </a:lnTo>
                <a:lnTo>
                  <a:pt x="32003" y="0"/>
                </a:lnTo>
                <a:lnTo>
                  <a:pt x="38099" y="3048"/>
                </a:lnTo>
                <a:lnTo>
                  <a:pt x="47243" y="12192"/>
                </a:lnTo>
                <a:lnTo>
                  <a:pt x="50291" y="18288"/>
                </a:lnTo>
                <a:lnTo>
                  <a:pt x="50291" y="24384"/>
                </a:lnTo>
                <a:lnTo>
                  <a:pt x="50291" y="32004"/>
                </a:lnTo>
                <a:lnTo>
                  <a:pt x="47243" y="38100"/>
                </a:lnTo>
                <a:lnTo>
                  <a:pt x="38099" y="47244"/>
                </a:lnTo>
                <a:lnTo>
                  <a:pt x="32003" y="50292"/>
                </a:lnTo>
                <a:close/>
              </a:path>
            </a:pathLst>
          </a:custGeom>
          <a:solidFill>
            <a:srgbClr val="000000"/>
          </a:solidFill>
        </p:spPr>
        <p:txBody>
          <a:bodyPr wrap="square" lIns="0" tIns="0" rIns="0" bIns="0" rtlCol="0"/>
          <a:lstStyle/>
          <a:p>
            <a:endParaRPr/>
          </a:p>
        </p:txBody>
      </p:sp>
      <p:pic>
        <p:nvPicPr>
          <p:cNvPr id="60" name="object 60"/>
          <p:cNvPicPr/>
          <p:nvPr/>
        </p:nvPicPr>
        <p:blipFill>
          <a:blip r:embed="rId29" cstate="print"/>
          <a:stretch>
            <a:fillRect/>
          </a:stretch>
        </p:blipFill>
        <p:spPr>
          <a:xfrm>
            <a:off x="1563052" y="3628358"/>
            <a:ext cx="3550539" cy="488441"/>
          </a:xfrm>
          <a:prstGeom prst="rect">
            <a:avLst/>
          </a:prstGeom>
        </p:spPr>
      </p:pic>
      <p:sp>
        <p:nvSpPr>
          <p:cNvPr id="61" name="object 61"/>
          <p:cNvSpPr/>
          <p:nvPr/>
        </p:nvSpPr>
        <p:spPr>
          <a:xfrm>
            <a:off x="1331023" y="4051077"/>
            <a:ext cx="50800" cy="50800"/>
          </a:xfrm>
          <a:custGeom>
            <a:avLst/>
            <a:gdLst/>
            <a:ahLst/>
            <a:cxnLst/>
            <a:rect l="l" t="t" r="r" b="b"/>
            <a:pathLst>
              <a:path w="50800" h="50800">
                <a:moveTo>
                  <a:pt x="32003" y="50292"/>
                </a:moveTo>
                <a:lnTo>
                  <a:pt x="18287" y="50292"/>
                </a:lnTo>
                <a:lnTo>
                  <a:pt x="12191" y="47244"/>
                </a:lnTo>
                <a:lnTo>
                  <a:pt x="3047" y="38100"/>
                </a:lnTo>
                <a:lnTo>
                  <a:pt x="0" y="32004"/>
                </a:lnTo>
                <a:lnTo>
                  <a:pt x="0" y="18288"/>
                </a:lnTo>
                <a:lnTo>
                  <a:pt x="3047" y="12192"/>
                </a:lnTo>
                <a:lnTo>
                  <a:pt x="12191" y="3048"/>
                </a:lnTo>
                <a:lnTo>
                  <a:pt x="18287" y="0"/>
                </a:lnTo>
                <a:lnTo>
                  <a:pt x="32003" y="0"/>
                </a:lnTo>
                <a:lnTo>
                  <a:pt x="38099" y="3048"/>
                </a:lnTo>
                <a:lnTo>
                  <a:pt x="47243" y="12192"/>
                </a:lnTo>
                <a:lnTo>
                  <a:pt x="50291" y="18288"/>
                </a:lnTo>
                <a:lnTo>
                  <a:pt x="50291" y="24384"/>
                </a:lnTo>
                <a:lnTo>
                  <a:pt x="50291" y="32004"/>
                </a:lnTo>
                <a:lnTo>
                  <a:pt x="47243" y="38100"/>
                </a:lnTo>
                <a:lnTo>
                  <a:pt x="38099" y="47244"/>
                </a:lnTo>
                <a:lnTo>
                  <a:pt x="32003" y="50292"/>
                </a:lnTo>
                <a:close/>
              </a:path>
            </a:pathLst>
          </a:custGeom>
          <a:solidFill>
            <a:srgbClr val="000000"/>
          </a:solidFill>
        </p:spPr>
        <p:txBody>
          <a:bodyPr wrap="square" lIns="0" tIns="0" rIns="0" bIns="0" rtlCol="0"/>
          <a:lstStyle/>
          <a:p>
            <a:endParaRPr/>
          </a:p>
        </p:txBody>
      </p:sp>
      <p:pic>
        <p:nvPicPr>
          <p:cNvPr id="62" name="object 62"/>
          <p:cNvPicPr/>
          <p:nvPr/>
        </p:nvPicPr>
        <p:blipFill>
          <a:blip r:embed="rId30" cstate="print"/>
          <a:stretch>
            <a:fillRect/>
          </a:stretch>
        </p:blipFill>
        <p:spPr>
          <a:xfrm>
            <a:off x="1791938" y="4238720"/>
            <a:ext cx="64198" cy="64103"/>
          </a:xfrm>
          <a:prstGeom prst="rect">
            <a:avLst/>
          </a:prstGeom>
        </p:spPr>
      </p:pic>
      <p:pic>
        <p:nvPicPr>
          <p:cNvPr id="63" name="object 63"/>
          <p:cNvPicPr/>
          <p:nvPr/>
        </p:nvPicPr>
        <p:blipFill>
          <a:blip r:embed="rId30" cstate="print"/>
          <a:stretch>
            <a:fillRect/>
          </a:stretch>
        </p:blipFill>
        <p:spPr>
          <a:xfrm>
            <a:off x="1791938" y="4412646"/>
            <a:ext cx="64198" cy="64103"/>
          </a:xfrm>
          <a:prstGeom prst="rect">
            <a:avLst/>
          </a:prstGeom>
        </p:spPr>
      </p:pic>
      <p:pic>
        <p:nvPicPr>
          <p:cNvPr id="64" name="object 64"/>
          <p:cNvPicPr/>
          <p:nvPr/>
        </p:nvPicPr>
        <p:blipFill>
          <a:blip r:embed="rId31" cstate="print"/>
          <a:stretch>
            <a:fillRect/>
          </a:stretch>
        </p:blipFill>
        <p:spPr>
          <a:xfrm>
            <a:off x="2016347" y="4197572"/>
            <a:ext cx="674750" cy="448532"/>
          </a:xfrm>
          <a:prstGeom prst="rect">
            <a:avLst/>
          </a:prstGeom>
        </p:spPr>
      </p:pic>
      <p:pic>
        <p:nvPicPr>
          <p:cNvPr id="65" name="object 65"/>
          <p:cNvPicPr/>
          <p:nvPr/>
        </p:nvPicPr>
        <p:blipFill>
          <a:blip r:embed="rId32" cstate="print"/>
          <a:stretch>
            <a:fillRect/>
          </a:stretch>
        </p:blipFill>
        <p:spPr>
          <a:xfrm>
            <a:off x="1791938" y="4583525"/>
            <a:ext cx="64198" cy="64103"/>
          </a:xfrm>
          <a:prstGeom prst="rect">
            <a:avLst/>
          </a:prstGeom>
        </p:spPr>
      </p:pic>
      <p:sp>
        <p:nvSpPr>
          <p:cNvPr id="66" name="object 66"/>
          <p:cNvSpPr/>
          <p:nvPr/>
        </p:nvSpPr>
        <p:spPr>
          <a:xfrm>
            <a:off x="2704807" y="4544567"/>
            <a:ext cx="191135" cy="130810"/>
          </a:xfrm>
          <a:custGeom>
            <a:avLst/>
            <a:gdLst/>
            <a:ahLst/>
            <a:cxnLst/>
            <a:rect l="l" t="t" r="r" b="b"/>
            <a:pathLst>
              <a:path w="191135" h="130810">
                <a:moveTo>
                  <a:pt x="13716" y="28295"/>
                </a:moveTo>
                <a:lnTo>
                  <a:pt x="0" y="28295"/>
                </a:lnTo>
                <a:lnTo>
                  <a:pt x="0" y="100012"/>
                </a:lnTo>
                <a:lnTo>
                  <a:pt x="13716" y="100012"/>
                </a:lnTo>
                <a:lnTo>
                  <a:pt x="13716" y="28295"/>
                </a:lnTo>
                <a:close/>
              </a:path>
              <a:path w="191135" h="130810">
                <a:moveTo>
                  <a:pt x="13716" y="762"/>
                </a:moveTo>
                <a:lnTo>
                  <a:pt x="0" y="762"/>
                </a:lnTo>
                <a:lnTo>
                  <a:pt x="0" y="14579"/>
                </a:lnTo>
                <a:lnTo>
                  <a:pt x="13716" y="14579"/>
                </a:lnTo>
                <a:lnTo>
                  <a:pt x="13716" y="762"/>
                </a:lnTo>
                <a:close/>
              </a:path>
              <a:path w="191135" h="130810">
                <a:moveTo>
                  <a:pt x="44488" y="0"/>
                </a:moveTo>
                <a:lnTo>
                  <a:pt x="30772" y="0"/>
                </a:lnTo>
                <a:lnTo>
                  <a:pt x="30772" y="100584"/>
                </a:lnTo>
                <a:lnTo>
                  <a:pt x="44488" y="100584"/>
                </a:lnTo>
                <a:lnTo>
                  <a:pt x="44488" y="0"/>
                </a:lnTo>
                <a:close/>
              </a:path>
              <a:path w="191135" h="130810">
                <a:moveTo>
                  <a:pt x="73342" y="28384"/>
                </a:moveTo>
                <a:lnTo>
                  <a:pt x="61061" y="28384"/>
                </a:lnTo>
                <a:lnTo>
                  <a:pt x="61061" y="100012"/>
                </a:lnTo>
                <a:lnTo>
                  <a:pt x="73342" y="100012"/>
                </a:lnTo>
                <a:lnTo>
                  <a:pt x="73342" y="28384"/>
                </a:lnTo>
                <a:close/>
              </a:path>
              <a:path w="191135" h="130810">
                <a:moveTo>
                  <a:pt x="73342" y="863"/>
                </a:moveTo>
                <a:lnTo>
                  <a:pt x="61061" y="863"/>
                </a:lnTo>
                <a:lnTo>
                  <a:pt x="61061" y="14579"/>
                </a:lnTo>
                <a:lnTo>
                  <a:pt x="73342" y="14579"/>
                </a:lnTo>
                <a:lnTo>
                  <a:pt x="73342" y="863"/>
                </a:lnTo>
                <a:close/>
              </a:path>
              <a:path w="191135" h="130810">
                <a:moveTo>
                  <a:pt x="120586" y="100114"/>
                </a:moveTo>
                <a:lnTo>
                  <a:pt x="119062" y="89344"/>
                </a:lnTo>
                <a:lnTo>
                  <a:pt x="108394" y="89344"/>
                </a:lnTo>
                <a:lnTo>
                  <a:pt x="106870" y="87820"/>
                </a:lnTo>
                <a:lnTo>
                  <a:pt x="106870" y="37528"/>
                </a:lnTo>
                <a:lnTo>
                  <a:pt x="119062" y="37528"/>
                </a:lnTo>
                <a:lnTo>
                  <a:pt x="119062" y="28384"/>
                </a:lnTo>
                <a:lnTo>
                  <a:pt x="106870" y="28384"/>
                </a:lnTo>
                <a:lnTo>
                  <a:pt x="106870" y="2387"/>
                </a:lnTo>
                <a:lnTo>
                  <a:pt x="94678" y="10007"/>
                </a:lnTo>
                <a:lnTo>
                  <a:pt x="94678" y="28384"/>
                </a:lnTo>
                <a:lnTo>
                  <a:pt x="85534" y="28384"/>
                </a:lnTo>
                <a:lnTo>
                  <a:pt x="85534" y="37528"/>
                </a:lnTo>
                <a:lnTo>
                  <a:pt x="94678" y="37528"/>
                </a:lnTo>
                <a:lnTo>
                  <a:pt x="94678" y="90868"/>
                </a:lnTo>
                <a:lnTo>
                  <a:pt x="96202" y="93916"/>
                </a:lnTo>
                <a:lnTo>
                  <a:pt x="96202" y="97066"/>
                </a:lnTo>
                <a:lnTo>
                  <a:pt x="97726" y="98590"/>
                </a:lnTo>
                <a:lnTo>
                  <a:pt x="103822" y="101638"/>
                </a:lnTo>
                <a:lnTo>
                  <a:pt x="117538" y="101638"/>
                </a:lnTo>
                <a:lnTo>
                  <a:pt x="120586" y="100114"/>
                </a:lnTo>
                <a:close/>
              </a:path>
              <a:path w="191135" h="130810">
                <a:moveTo>
                  <a:pt x="190792" y="28397"/>
                </a:moveTo>
                <a:lnTo>
                  <a:pt x="178600" y="28397"/>
                </a:lnTo>
                <a:lnTo>
                  <a:pt x="163360" y="71069"/>
                </a:lnTo>
                <a:lnTo>
                  <a:pt x="161836" y="75641"/>
                </a:lnTo>
                <a:lnTo>
                  <a:pt x="160312" y="81737"/>
                </a:lnTo>
                <a:lnTo>
                  <a:pt x="158788" y="86309"/>
                </a:lnTo>
                <a:lnTo>
                  <a:pt x="157264" y="81737"/>
                </a:lnTo>
                <a:lnTo>
                  <a:pt x="154216" y="75641"/>
                </a:lnTo>
                <a:lnTo>
                  <a:pt x="152692" y="69545"/>
                </a:lnTo>
                <a:lnTo>
                  <a:pt x="137350" y="28397"/>
                </a:lnTo>
                <a:lnTo>
                  <a:pt x="125158" y="28397"/>
                </a:lnTo>
                <a:lnTo>
                  <a:pt x="152692" y="101549"/>
                </a:lnTo>
                <a:lnTo>
                  <a:pt x="151168" y="101549"/>
                </a:lnTo>
                <a:lnTo>
                  <a:pt x="151168" y="103073"/>
                </a:lnTo>
                <a:lnTo>
                  <a:pt x="149644" y="109258"/>
                </a:lnTo>
                <a:lnTo>
                  <a:pt x="148018" y="112306"/>
                </a:lnTo>
                <a:lnTo>
                  <a:pt x="146494" y="113830"/>
                </a:lnTo>
                <a:lnTo>
                  <a:pt x="146494" y="115354"/>
                </a:lnTo>
                <a:lnTo>
                  <a:pt x="144970" y="115354"/>
                </a:lnTo>
                <a:lnTo>
                  <a:pt x="141922" y="118402"/>
                </a:lnTo>
                <a:lnTo>
                  <a:pt x="132778" y="118402"/>
                </a:lnTo>
                <a:lnTo>
                  <a:pt x="129730" y="116878"/>
                </a:lnTo>
                <a:lnTo>
                  <a:pt x="131254" y="129070"/>
                </a:lnTo>
                <a:lnTo>
                  <a:pt x="134302" y="129070"/>
                </a:lnTo>
                <a:lnTo>
                  <a:pt x="135826" y="130594"/>
                </a:lnTo>
                <a:lnTo>
                  <a:pt x="143446" y="130594"/>
                </a:lnTo>
                <a:lnTo>
                  <a:pt x="146494" y="129070"/>
                </a:lnTo>
                <a:lnTo>
                  <a:pt x="149644" y="127546"/>
                </a:lnTo>
                <a:lnTo>
                  <a:pt x="154216" y="122974"/>
                </a:lnTo>
                <a:lnTo>
                  <a:pt x="157264" y="118402"/>
                </a:lnTo>
                <a:lnTo>
                  <a:pt x="158788" y="115354"/>
                </a:lnTo>
                <a:lnTo>
                  <a:pt x="160312" y="109258"/>
                </a:lnTo>
                <a:lnTo>
                  <a:pt x="163360" y="101549"/>
                </a:lnTo>
                <a:lnTo>
                  <a:pt x="169075" y="86309"/>
                </a:lnTo>
                <a:lnTo>
                  <a:pt x="190792" y="28397"/>
                </a:lnTo>
                <a:close/>
              </a:path>
            </a:pathLst>
          </a:custGeom>
          <a:solidFill>
            <a:srgbClr val="000000"/>
          </a:solidFill>
        </p:spPr>
        <p:txBody>
          <a:bodyPr wrap="square" lIns="0" tIns="0" rIns="0" bIns="0" rtlCol="0"/>
          <a:lstStyle/>
          <a:p>
            <a:endParaRPr/>
          </a:p>
        </p:txBody>
      </p:sp>
      <p:pic>
        <p:nvPicPr>
          <p:cNvPr id="67" name="object 67"/>
          <p:cNvPicPr/>
          <p:nvPr/>
        </p:nvPicPr>
        <p:blipFill>
          <a:blip r:embed="rId30" cstate="print"/>
          <a:stretch>
            <a:fillRect/>
          </a:stretch>
        </p:blipFill>
        <p:spPr>
          <a:xfrm>
            <a:off x="1791938" y="4757451"/>
            <a:ext cx="64198" cy="64103"/>
          </a:xfrm>
          <a:prstGeom prst="rect">
            <a:avLst/>
          </a:prstGeom>
        </p:spPr>
      </p:pic>
      <p:sp>
        <p:nvSpPr>
          <p:cNvPr id="68" name="object 68"/>
          <p:cNvSpPr/>
          <p:nvPr/>
        </p:nvSpPr>
        <p:spPr>
          <a:xfrm>
            <a:off x="2020913" y="4719357"/>
            <a:ext cx="424815" cy="100965"/>
          </a:xfrm>
          <a:custGeom>
            <a:avLst/>
            <a:gdLst/>
            <a:ahLst/>
            <a:cxnLst/>
            <a:rect l="l" t="t" r="r" b="b"/>
            <a:pathLst>
              <a:path w="424814" h="100964">
                <a:moveTo>
                  <a:pt x="77914" y="22961"/>
                </a:moveTo>
                <a:lnTo>
                  <a:pt x="64096" y="3810"/>
                </a:lnTo>
                <a:lnTo>
                  <a:pt x="64096" y="24485"/>
                </a:lnTo>
                <a:lnTo>
                  <a:pt x="64096" y="35153"/>
                </a:lnTo>
                <a:lnTo>
                  <a:pt x="61048" y="39725"/>
                </a:lnTo>
                <a:lnTo>
                  <a:pt x="54952" y="45821"/>
                </a:lnTo>
                <a:lnTo>
                  <a:pt x="48856" y="47345"/>
                </a:lnTo>
                <a:lnTo>
                  <a:pt x="13804" y="47345"/>
                </a:lnTo>
                <a:lnTo>
                  <a:pt x="13804" y="10769"/>
                </a:lnTo>
                <a:lnTo>
                  <a:pt x="45808" y="10769"/>
                </a:lnTo>
                <a:lnTo>
                  <a:pt x="48856" y="12293"/>
                </a:lnTo>
                <a:lnTo>
                  <a:pt x="51904" y="12293"/>
                </a:lnTo>
                <a:lnTo>
                  <a:pt x="58000" y="15341"/>
                </a:lnTo>
                <a:lnTo>
                  <a:pt x="59524" y="18389"/>
                </a:lnTo>
                <a:lnTo>
                  <a:pt x="62572" y="21437"/>
                </a:lnTo>
                <a:lnTo>
                  <a:pt x="64096" y="24485"/>
                </a:lnTo>
                <a:lnTo>
                  <a:pt x="64096" y="3810"/>
                </a:lnTo>
                <a:lnTo>
                  <a:pt x="62572" y="3048"/>
                </a:lnTo>
                <a:lnTo>
                  <a:pt x="53428" y="0"/>
                </a:lnTo>
                <a:lnTo>
                  <a:pt x="0" y="0"/>
                </a:lnTo>
                <a:lnTo>
                  <a:pt x="0" y="99250"/>
                </a:lnTo>
                <a:lnTo>
                  <a:pt x="13804" y="99250"/>
                </a:lnTo>
                <a:lnTo>
                  <a:pt x="13804" y="59537"/>
                </a:lnTo>
                <a:lnTo>
                  <a:pt x="39712" y="59537"/>
                </a:lnTo>
                <a:lnTo>
                  <a:pt x="71767" y="47345"/>
                </a:lnTo>
                <a:lnTo>
                  <a:pt x="74866" y="44297"/>
                </a:lnTo>
                <a:lnTo>
                  <a:pt x="77914" y="36677"/>
                </a:lnTo>
                <a:lnTo>
                  <a:pt x="77914" y="22961"/>
                </a:lnTo>
                <a:close/>
              </a:path>
              <a:path w="424814" h="100964">
                <a:moveTo>
                  <a:pt x="155727" y="62585"/>
                </a:moveTo>
                <a:lnTo>
                  <a:pt x="143535" y="33032"/>
                </a:lnTo>
                <a:lnTo>
                  <a:pt x="143535" y="53441"/>
                </a:lnTo>
                <a:lnTo>
                  <a:pt x="143535" y="73253"/>
                </a:lnTo>
                <a:lnTo>
                  <a:pt x="140487" y="79349"/>
                </a:lnTo>
                <a:lnTo>
                  <a:pt x="137439" y="83921"/>
                </a:lnTo>
                <a:lnTo>
                  <a:pt x="132867" y="88493"/>
                </a:lnTo>
                <a:lnTo>
                  <a:pt x="128295" y="91541"/>
                </a:lnTo>
                <a:lnTo>
                  <a:pt x="116014" y="91541"/>
                </a:lnTo>
                <a:lnTo>
                  <a:pt x="109918" y="88493"/>
                </a:lnTo>
                <a:lnTo>
                  <a:pt x="106870" y="83921"/>
                </a:lnTo>
                <a:lnTo>
                  <a:pt x="102298" y="79349"/>
                </a:lnTo>
                <a:lnTo>
                  <a:pt x="100774" y="73253"/>
                </a:lnTo>
                <a:lnTo>
                  <a:pt x="100774" y="53441"/>
                </a:lnTo>
                <a:lnTo>
                  <a:pt x="102298" y="47345"/>
                </a:lnTo>
                <a:lnTo>
                  <a:pt x="106870" y="42773"/>
                </a:lnTo>
                <a:lnTo>
                  <a:pt x="109918" y="38201"/>
                </a:lnTo>
                <a:lnTo>
                  <a:pt x="116014" y="35153"/>
                </a:lnTo>
                <a:lnTo>
                  <a:pt x="128295" y="35153"/>
                </a:lnTo>
                <a:lnTo>
                  <a:pt x="132867" y="38201"/>
                </a:lnTo>
                <a:lnTo>
                  <a:pt x="137439" y="42773"/>
                </a:lnTo>
                <a:lnTo>
                  <a:pt x="140487" y="47345"/>
                </a:lnTo>
                <a:lnTo>
                  <a:pt x="143535" y="53441"/>
                </a:lnTo>
                <a:lnTo>
                  <a:pt x="143535" y="33032"/>
                </a:lnTo>
                <a:lnTo>
                  <a:pt x="140855" y="31153"/>
                </a:lnTo>
                <a:lnTo>
                  <a:pt x="134962" y="28295"/>
                </a:lnTo>
                <a:lnTo>
                  <a:pt x="128803" y="26581"/>
                </a:lnTo>
                <a:lnTo>
                  <a:pt x="122199" y="26009"/>
                </a:lnTo>
                <a:lnTo>
                  <a:pt x="112966" y="26009"/>
                </a:lnTo>
                <a:lnTo>
                  <a:pt x="87058" y="64109"/>
                </a:lnTo>
                <a:lnTo>
                  <a:pt x="87630" y="72682"/>
                </a:lnTo>
                <a:lnTo>
                  <a:pt x="114668" y="100203"/>
                </a:lnTo>
                <a:lnTo>
                  <a:pt x="122199" y="100774"/>
                </a:lnTo>
                <a:lnTo>
                  <a:pt x="134391" y="100774"/>
                </a:lnTo>
                <a:lnTo>
                  <a:pt x="138963" y="97726"/>
                </a:lnTo>
                <a:lnTo>
                  <a:pt x="145059" y="94589"/>
                </a:lnTo>
                <a:lnTo>
                  <a:pt x="147091" y="91541"/>
                </a:lnTo>
                <a:lnTo>
                  <a:pt x="148107" y="90017"/>
                </a:lnTo>
                <a:lnTo>
                  <a:pt x="151155" y="83921"/>
                </a:lnTo>
                <a:lnTo>
                  <a:pt x="154203" y="79349"/>
                </a:lnTo>
                <a:lnTo>
                  <a:pt x="155727" y="71729"/>
                </a:lnTo>
                <a:lnTo>
                  <a:pt x="155727" y="62585"/>
                </a:lnTo>
                <a:close/>
              </a:path>
              <a:path w="424814" h="100964">
                <a:moveTo>
                  <a:pt x="209169" y="29057"/>
                </a:moveTo>
                <a:lnTo>
                  <a:pt x="204597" y="26009"/>
                </a:lnTo>
                <a:lnTo>
                  <a:pt x="190792" y="26009"/>
                </a:lnTo>
                <a:lnTo>
                  <a:pt x="189268" y="27533"/>
                </a:lnTo>
                <a:lnTo>
                  <a:pt x="186220" y="29057"/>
                </a:lnTo>
                <a:lnTo>
                  <a:pt x="183172" y="33629"/>
                </a:lnTo>
                <a:lnTo>
                  <a:pt x="181648" y="38201"/>
                </a:lnTo>
                <a:lnTo>
                  <a:pt x="181648" y="27533"/>
                </a:lnTo>
                <a:lnTo>
                  <a:pt x="169456" y="27533"/>
                </a:lnTo>
                <a:lnTo>
                  <a:pt x="169456" y="99250"/>
                </a:lnTo>
                <a:lnTo>
                  <a:pt x="181648" y="99250"/>
                </a:lnTo>
                <a:lnTo>
                  <a:pt x="181648" y="56489"/>
                </a:lnTo>
                <a:lnTo>
                  <a:pt x="184696" y="47345"/>
                </a:lnTo>
                <a:lnTo>
                  <a:pt x="184696" y="44297"/>
                </a:lnTo>
                <a:lnTo>
                  <a:pt x="186220" y="42773"/>
                </a:lnTo>
                <a:lnTo>
                  <a:pt x="189268" y="41249"/>
                </a:lnTo>
                <a:lnTo>
                  <a:pt x="190792" y="39725"/>
                </a:lnTo>
                <a:lnTo>
                  <a:pt x="193840" y="38201"/>
                </a:lnTo>
                <a:lnTo>
                  <a:pt x="198501" y="38201"/>
                </a:lnTo>
                <a:lnTo>
                  <a:pt x="204597" y="41249"/>
                </a:lnTo>
                <a:lnTo>
                  <a:pt x="209169" y="29057"/>
                </a:lnTo>
                <a:close/>
              </a:path>
              <a:path w="424814" h="100964">
                <a:moveTo>
                  <a:pt x="245846" y="99250"/>
                </a:moveTo>
                <a:lnTo>
                  <a:pt x="244322" y="88493"/>
                </a:lnTo>
                <a:lnTo>
                  <a:pt x="233553" y="88493"/>
                </a:lnTo>
                <a:lnTo>
                  <a:pt x="232029" y="86969"/>
                </a:lnTo>
                <a:lnTo>
                  <a:pt x="232029" y="36677"/>
                </a:lnTo>
                <a:lnTo>
                  <a:pt x="244322" y="36677"/>
                </a:lnTo>
                <a:lnTo>
                  <a:pt x="244322" y="27533"/>
                </a:lnTo>
                <a:lnTo>
                  <a:pt x="232029" y="27533"/>
                </a:lnTo>
                <a:lnTo>
                  <a:pt x="232029" y="1524"/>
                </a:lnTo>
                <a:lnTo>
                  <a:pt x="218313" y="9144"/>
                </a:lnTo>
                <a:lnTo>
                  <a:pt x="218313" y="27533"/>
                </a:lnTo>
                <a:lnTo>
                  <a:pt x="210693" y="27533"/>
                </a:lnTo>
                <a:lnTo>
                  <a:pt x="210693" y="36677"/>
                </a:lnTo>
                <a:lnTo>
                  <a:pt x="218313" y="36677"/>
                </a:lnTo>
                <a:lnTo>
                  <a:pt x="218313" y="85445"/>
                </a:lnTo>
                <a:lnTo>
                  <a:pt x="219837" y="90017"/>
                </a:lnTo>
                <a:lnTo>
                  <a:pt x="219837" y="93154"/>
                </a:lnTo>
                <a:lnTo>
                  <a:pt x="221361" y="96202"/>
                </a:lnTo>
                <a:lnTo>
                  <a:pt x="222885" y="97726"/>
                </a:lnTo>
                <a:lnTo>
                  <a:pt x="228981" y="100774"/>
                </a:lnTo>
                <a:lnTo>
                  <a:pt x="242697" y="100774"/>
                </a:lnTo>
                <a:lnTo>
                  <a:pt x="245846" y="99250"/>
                </a:lnTo>
                <a:close/>
              </a:path>
              <a:path w="424814" h="100964">
                <a:moveTo>
                  <a:pt x="319087" y="99250"/>
                </a:moveTo>
                <a:lnTo>
                  <a:pt x="317563" y="97726"/>
                </a:lnTo>
                <a:lnTo>
                  <a:pt x="317563" y="94678"/>
                </a:lnTo>
                <a:lnTo>
                  <a:pt x="316039" y="91630"/>
                </a:lnTo>
                <a:lnTo>
                  <a:pt x="316039" y="62572"/>
                </a:lnTo>
                <a:lnTo>
                  <a:pt x="316039" y="44284"/>
                </a:lnTo>
                <a:lnTo>
                  <a:pt x="314515" y="41236"/>
                </a:lnTo>
                <a:lnTo>
                  <a:pt x="314515" y="38188"/>
                </a:lnTo>
                <a:lnTo>
                  <a:pt x="312991" y="35140"/>
                </a:lnTo>
                <a:lnTo>
                  <a:pt x="311467" y="33616"/>
                </a:lnTo>
                <a:lnTo>
                  <a:pt x="309943" y="30568"/>
                </a:lnTo>
                <a:lnTo>
                  <a:pt x="306895" y="29044"/>
                </a:lnTo>
                <a:lnTo>
                  <a:pt x="302234" y="27520"/>
                </a:lnTo>
                <a:lnTo>
                  <a:pt x="299186" y="25996"/>
                </a:lnTo>
                <a:lnTo>
                  <a:pt x="276326" y="25996"/>
                </a:lnTo>
                <a:lnTo>
                  <a:pt x="270230" y="27520"/>
                </a:lnTo>
                <a:lnTo>
                  <a:pt x="265658" y="29044"/>
                </a:lnTo>
                <a:lnTo>
                  <a:pt x="259562" y="35140"/>
                </a:lnTo>
                <a:lnTo>
                  <a:pt x="258038" y="38188"/>
                </a:lnTo>
                <a:lnTo>
                  <a:pt x="254990" y="47332"/>
                </a:lnTo>
                <a:lnTo>
                  <a:pt x="267182" y="48856"/>
                </a:lnTo>
                <a:lnTo>
                  <a:pt x="268706" y="44284"/>
                </a:lnTo>
                <a:lnTo>
                  <a:pt x="270230" y="41236"/>
                </a:lnTo>
                <a:lnTo>
                  <a:pt x="273278" y="38188"/>
                </a:lnTo>
                <a:lnTo>
                  <a:pt x="279374" y="35140"/>
                </a:lnTo>
                <a:lnTo>
                  <a:pt x="291566" y="35140"/>
                </a:lnTo>
                <a:lnTo>
                  <a:pt x="296138" y="36664"/>
                </a:lnTo>
                <a:lnTo>
                  <a:pt x="299186" y="39712"/>
                </a:lnTo>
                <a:lnTo>
                  <a:pt x="302234" y="41236"/>
                </a:lnTo>
                <a:lnTo>
                  <a:pt x="303847" y="45808"/>
                </a:lnTo>
                <a:lnTo>
                  <a:pt x="303847" y="53428"/>
                </a:lnTo>
                <a:lnTo>
                  <a:pt x="303847" y="62572"/>
                </a:lnTo>
                <a:lnTo>
                  <a:pt x="303847" y="73240"/>
                </a:lnTo>
                <a:lnTo>
                  <a:pt x="302234" y="77812"/>
                </a:lnTo>
                <a:lnTo>
                  <a:pt x="299186" y="83908"/>
                </a:lnTo>
                <a:lnTo>
                  <a:pt x="296138" y="86956"/>
                </a:lnTo>
                <a:lnTo>
                  <a:pt x="290042" y="90004"/>
                </a:lnTo>
                <a:lnTo>
                  <a:pt x="285470" y="91630"/>
                </a:lnTo>
                <a:lnTo>
                  <a:pt x="274802" y="91630"/>
                </a:lnTo>
                <a:lnTo>
                  <a:pt x="271754" y="90004"/>
                </a:lnTo>
                <a:lnTo>
                  <a:pt x="268706" y="88480"/>
                </a:lnTo>
                <a:lnTo>
                  <a:pt x="267182" y="86956"/>
                </a:lnTo>
                <a:lnTo>
                  <a:pt x="265658" y="83908"/>
                </a:lnTo>
                <a:lnTo>
                  <a:pt x="265658" y="76288"/>
                </a:lnTo>
                <a:lnTo>
                  <a:pt x="271754" y="70192"/>
                </a:lnTo>
                <a:lnTo>
                  <a:pt x="274802" y="70192"/>
                </a:lnTo>
                <a:lnTo>
                  <a:pt x="277850" y="68668"/>
                </a:lnTo>
                <a:lnTo>
                  <a:pt x="282422" y="68668"/>
                </a:lnTo>
                <a:lnTo>
                  <a:pt x="291566" y="67144"/>
                </a:lnTo>
                <a:lnTo>
                  <a:pt x="299186" y="65620"/>
                </a:lnTo>
                <a:lnTo>
                  <a:pt x="303847" y="62572"/>
                </a:lnTo>
                <a:lnTo>
                  <a:pt x="303847" y="53428"/>
                </a:lnTo>
                <a:lnTo>
                  <a:pt x="299186" y="54952"/>
                </a:lnTo>
                <a:lnTo>
                  <a:pt x="291566" y="56476"/>
                </a:lnTo>
                <a:lnTo>
                  <a:pt x="280898" y="58000"/>
                </a:lnTo>
                <a:lnTo>
                  <a:pt x="276326" y="58000"/>
                </a:lnTo>
                <a:lnTo>
                  <a:pt x="273278" y="59524"/>
                </a:lnTo>
                <a:lnTo>
                  <a:pt x="270230" y="59524"/>
                </a:lnTo>
                <a:lnTo>
                  <a:pt x="258038" y="65620"/>
                </a:lnTo>
                <a:lnTo>
                  <a:pt x="256514" y="68668"/>
                </a:lnTo>
                <a:lnTo>
                  <a:pt x="254990" y="70192"/>
                </a:lnTo>
                <a:lnTo>
                  <a:pt x="253466" y="73240"/>
                </a:lnTo>
                <a:lnTo>
                  <a:pt x="251942" y="77812"/>
                </a:lnTo>
                <a:lnTo>
                  <a:pt x="251942" y="86956"/>
                </a:lnTo>
                <a:lnTo>
                  <a:pt x="254990" y="91630"/>
                </a:lnTo>
                <a:lnTo>
                  <a:pt x="262610" y="99250"/>
                </a:lnTo>
                <a:lnTo>
                  <a:pt x="268706" y="100774"/>
                </a:lnTo>
                <a:lnTo>
                  <a:pt x="286994" y="100774"/>
                </a:lnTo>
                <a:lnTo>
                  <a:pt x="291566" y="99250"/>
                </a:lnTo>
                <a:lnTo>
                  <a:pt x="294614" y="97726"/>
                </a:lnTo>
                <a:lnTo>
                  <a:pt x="299186" y="94678"/>
                </a:lnTo>
                <a:lnTo>
                  <a:pt x="303847" y="91630"/>
                </a:lnTo>
                <a:lnTo>
                  <a:pt x="305371" y="94678"/>
                </a:lnTo>
                <a:lnTo>
                  <a:pt x="305371" y="97726"/>
                </a:lnTo>
                <a:lnTo>
                  <a:pt x="306895" y="99250"/>
                </a:lnTo>
                <a:lnTo>
                  <a:pt x="319087" y="99250"/>
                </a:lnTo>
                <a:close/>
              </a:path>
              <a:path w="424814" h="100964">
                <a:moveTo>
                  <a:pt x="398437" y="56489"/>
                </a:moveTo>
                <a:lnTo>
                  <a:pt x="393865" y="42773"/>
                </a:lnTo>
                <a:lnTo>
                  <a:pt x="392341" y="39725"/>
                </a:lnTo>
                <a:lnTo>
                  <a:pt x="389293" y="35153"/>
                </a:lnTo>
                <a:lnTo>
                  <a:pt x="387769" y="32105"/>
                </a:lnTo>
                <a:lnTo>
                  <a:pt x="384721" y="31089"/>
                </a:lnTo>
                <a:lnTo>
                  <a:pt x="384721" y="53441"/>
                </a:lnTo>
                <a:lnTo>
                  <a:pt x="384721" y="73253"/>
                </a:lnTo>
                <a:lnTo>
                  <a:pt x="383197" y="79349"/>
                </a:lnTo>
                <a:lnTo>
                  <a:pt x="378625" y="83921"/>
                </a:lnTo>
                <a:lnTo>
                  <a:pt x="375577" y="88493"/>
                </a:lnTo>
                <a:lnTo>
                  <a:pt x="371005" y="91630"/>
                </a:lnTo>
                <a:lnTo>
                  <a:pt x="358711" y="91630"/>
                </a:lnTo>
                <a:lnTo>
                  <a:pt x="356362" y="90017"/>
                </a:lnTo>
                <a:lnTo>
                  <a:pt x="354139" y="88493"/>
                </a:lnTo>
                <a:lnTo>
                  <a:pt x="349567" y="82397"/>
                </a:lnTo>
                <a:lnTo>
                  <a:pt x="346519" y="77825"/>
                </a:lnTo>
                <a:lnTo>
                  <a:pt x="346519" y="53441"/>
                </a:lnTo>
                <a:lnTo>
                  <a:pt x="348043" y="47345"/>
                </a:lnTo>
                <a:lnTo>
                  <a:pt x="352615" y="42773"/>
                </a:lnTo>
                <a:lnTo>
                  <a:pt x="355663" y="38201"/>
                </a:lnTo>
                <a:lnTo>
                  <a:pt x="360235" y="35153"/>
                </a:lnTo>
                <a:lnTo>
                  <a:pt x="371005" y="35153"/>
                </a:lnTo>
                <a:lnTo>
                  <a:pt x="375577" y="38201"/>
                </a:lnTo>
                <a:lnTo>
                  <a:pt x="380149" y="42773"/>
                </a:lnTo>
                <a:lnTo>
                  <a:pt x="383197" y="47345"/>
                </a:lnTo>
                <a:lnTo>
                  <a:pt x="384721" y="53441"/>
                </a:lnTo>
                <a:lnTo>
                  <a:pt x="384721" y="31089"/>
                </a:lnTo>
                <a:lnTo>
                  <a:pt x="383197" y="30581"/>
                </a:lnTo>
                <a:lnTo>
                  <a:pt x="380149" y="27533"/>
                </a:lnTo>
                <a:lnTo>
                  <a:pt x="375577" y="26009"/>
                </a:lnTo>
                <a:lnTo>
                  <a:pt x="358711" y="26009"/>
                </a:lnTo>
                <a:lnTo>
                  <a:pt x="352615" y="29057"/>
                </a:lnTo>
                <a:lnTo>
                  <a:pt x="346519" y="35153"/>
                </a:lnTo>
                <a:lnTo>
                  <a:pt x="346519" y="0"/>
                </a:lnTo>
                <a:lnTo>
                  <a:pt x="334327" y="0"/>
                </a:lnTo>
                <a:lnTo>
                  <a:pt x="334327" y="99250"/>
                </a:lnTo>
                <a:lnTo>
                  <a:pt x="346519" y="99250"/>
                </a:lnTo>
                <a:lnTo>
                  <a:pt x="346519" y="90017"/>
                </a:lnTo>
                <a:lnTo>
                  <a:pt x="351091" y="97726"/>
                </a:lnTo>
                <a:lnTo>
                  <a:pt x="357187" y="100774"/>
                </a:lnTo>
                <a:lnTo>
                  <a:pt x="375577" y="100774"/>
                </a:lnTo>
                <a:lnTo>
                  <a:pt x="398437" y="62585"/>
                </a:lnTo>
                <a:lnTo>
                  <a:pt x="398437" y="56489"/>
                </a:lnTo>
                <a:close/>
              </a:path>
              <a:path w="424814" h="100964">
                <a:moveTo>
                  <a:pt x="424434" y="27622"/>
                </a:moveTo>
                <a:lnTo>
                  <a:pt x="412153" y="27622"/>
                </a:lnTo>
                <a:lnTo>
                  <a:pt x="412153" y="99250"/>
                </a:lnTo>
                <a:lnTo>
                  <a:pt x="424434" y="99250"/>
                </a:lnTo>
                <a:lnTo>
                  <a:pt x="424434" y="27622"/>
                </a:lnTo>
                <a:close/>
              </a:path>
              <a:path w="424814" h="100964">
                <a:moveTo>
                  <a:pt x="424434" y="101"/>
                </a:moveTo>
                <a:lnTo>
                  <a:pt x="412153" y="101"/>
                </a:lnTo>
                <a:lnTo>
                  <a:pt x="412153" y="13817"/>
                </a:lnTo>
                <a:lnTo>
                  <a:pt x="424434" y="13817"/>
                </a:lnTo>
                <a:lnTo>
                  <a:pt x="424434" y="101"/>
                </a:lnTo>
                <a:close/>
              </a:path>
            </a:pathLst>
          </a:custGeom>
          <a:solidFill>
            <a:srgbClr val="000000"/>
          </a:solidFill>
        </p:spPr>
        <p:txBody>
          <a:bodyPr wrap="square" lIns="0" tIns="0" rIns="0" bIns="0" rtlCol="0"/>
          <a:lstStyle/>
          <a:p>
            <a:endParaRPr/>
          </a:p>
        </p:txBody>
      </p:sp>
      <p:pic>
        <p:nvPicPr>
          <p:cNvPr id="69" name="object 69"/>
          <p:cNvPicPr/>
          <p:nvPr/>
        </p:nvPicPr>
        <p:blipFill>
          <a:blip r:embed="rId32" cstate="print"/>
          <a:stretch>
            <a:fillRect/>
          </a:stretch>
        </p:blipFill>
        <p:spPr>
          <a:xfrm>
            <a:off x="1791938" y="4929854"/>
            <a:ext cx="64198" cy="64103"/>
          </a:xfrm>
          <a:prstGeom prst="rect">
            <a:avLst/>
          </a:prstGeom>
        </p:spPr>
      </p:pic>
      <p:pic>
        <p:nvPicPr>
          <p:cNvPr id="70" name="object 70"/>
          <p:cNvPicPr/>
          <p:nvPr/>
        </p:nvPicPr>
        <p:blipFill>
          <a:blip r:embed="rId32" cstate="print"/>
          <a:stretch>
            <a:fillRect/>
          </a:stretch>
        </p:blipFill>
        <p:spPr>
          <a:xfrm>
            <a:off x="1791938" y="5102351"/>
            <a:ext cx="64198" cy="64103"/>
          </a:xfrm>
          <a:prstGeom prst="rect">
            <a:avLst/>
          </a:prstGeom>
        </p:spPr>
      </p:pic>
      <p:grpSp>
        <p:nvGrpSpPr>
          <p:cNvPr id="71" name="object 71"/>
          <p:cNvGrpSpPr/>
          <p:nvPr/>
        </p:nvGrpSpPr>
        <p:grpSpPr>
          <a:xfrm>
            <a:off x="2010251" y="4718303"/>
            <a:ext cx="1488440" cy="621030"/>
            <a:chOff x="2010251" y="4718303"/>
            <a:chExt cx="1488440" cy="621030"/>
          </a:xfrm>
        </p:grpSpPr>
        <p:pic>
          <p:nvPicPr>
            <p:cNvPr id="72" name="object 72"/>
            <p:cNvPicPr/>
            <p:nvPr/>
          </p:nvPicPr>
          <p:blipFill>
            <a:blip r:embed="rId33" cstate="print"/>
            <a:stretch>
              <a:fillRect/>
            </a:stretch>
          </p:blipFill>
          <p:spPr>
            <a:xfrm>
              <a:off x="2010251" y="4718303"/>
              <a:ext cx="1283779" cy="620554"/>
            </a:xfrm>
            <a:prstGeom prst="rect">
              <a:avLst/>
            </a:prstGeom>
          </p:spPr>
        </p:pic>
        <p:sp>
          <p:nvSpPr>
            <p:cNvPr id="73" name="object 73"/>
            <p:cNvSpPr/>
            <p:nvPr/>
          </p:nvSpPr>
          <p:spPr>
            <a:xfrm>
              <a:off x="3309264" y="5062740"/>
              <a:ext cx="189865" cy="131445"/>
            </a:xfrm>
            <a:custGeom>
              <a:avLst/>
              <a:gdLst/>
              <a:ahLst/>
              <a:cxnLst/>
              <a:rect l="l" t="t" r="r" b="b"/>
              <a:pathLst>
                <a:path w="189864" h="131445">
                  <a:moveTo>
                    <a:pt x="12280" y="29044"/>
                  </a:moveTo>
                  <a:lnTo>
                    <a:pt x="0" y="29044"/>
                  </a:lnTo>
                  <a:lnTo>
                    <a:pt x="0" y="100672"/>
                  </a:lnTo>
                  <a:lnTo>
                    <a:pt x="12280" y="100672"/>
                  </a:lnTo>
                  <a:lnTo>
                    <a:pt x="12280" y="29044"/>
                  </a:lnTo>
                  <a:close/>
                </a:path>
                <a:path w="189864" h="131445">
                  <a:moveTo>
                    <a:pt x="12280" y="1511"/>
                  </a:moveTo>
                  <a:lnTo>
                    <a:pt x="0" y="1511"/>
                  </a:lnTo>
                  <a:lnTo>
                    <a:pt x="0" y="15227"/>
                  </a:lnTo>
                  <a:lnTo>
                    <a:pt x="12280" y="15227"/>
                  </a:lnTo>
                  <a:lnTo>
                    <a:pt x="12280" y="1511"/>
                  </a:lnTo>
                  <a:close/>
                </a:path>
                <a:path w="189864" h="131445">
                  <a:moveTo>
                    <a:pt x="43535" y="0"/>
                  </a:moveTo>
                  <a:lnTo>
                    <a:pt x="29806" y="0"/>
                  </a:lnTo>
                  <a:lnTo>
                    <a:pt x="29806" y="100584"/>
                  </a:lnTo>
                  <a:lnTo>
                    <a:pt x="43535" y="100584"/>
                  </a:lnTo>
                  <a:lnTo>
                    <a:pt x="43535" y="0"/>
                  </a:lnTo>
                  <a:close/>
                </a:path>
                <a:path w="189864" h="131445">
                  <a:moveTo>
                    <a:pt x="73240" y="28943"/>
                  </a:moveTo>
                  <a:lnTo>
                    <a:pt x="59524" y="28943"/>
                  </a:lnTo>
                  <a:lnTo>
                    <a:pt x="59524" y="100672"/>
                  </a:lnTo>
                  <a:lnTo>
                    <a:pt x="73240" y="100672"/>
                  </a:lnTo>
                  <a:lnTo>
                    <a:pt x="73240" y="28943"/>
                  </a:lnTo>
                  <a:close/>
                </a:path>
                <a:path w="189864" h="131445">
                  <a:moveTo>
                    <a:pt x="73240" y="1422"/>
                  </a:moveTo>
                  <a:lnTo>
                    <a:pt x="59524" y="1422"/>
                  </a:lnTo>
                  <a:lnTo>
                    <a:pt x="59524" y="15227"/>
                  </a:lnTo>
                  <a:lnTo>
                    <a:pt x="73240" y="15227"/>
                  </a:lnTo>
                  <a:lnTo>
                    <a:pt x="73240" y="1422"/>
                  </a:lnTo>
                  <a:close/>
                </a:path>
                <a:path w="189864" h="131445">
                  <a:moveTo>
                    <a:pt x="119062" y="100672"/>
                  </a:moveTo>
                  <a:lnTo>
                    <a:pt x="117538" y="90004"/>
                  </a:lnTo>
                  <a:lnTo>
                    <a:pt x="106870" y="90004"/>
                  </a:lnTo>
                  <a:lnTo>
                    <a:pt x="106870" y="88480"/>
                  </a:lnTo>
                  <a:lnTo>
                    <a:pt x="105346" y="86956"/>
                  </a:lnTo>
                  <a:lnTo>
                    <a:pt x="105346" y="38087"/>
                  </a:lnTo>
                  <a:lnTo>
                    <a:pt x="117538" y="38087"/>
                  </a:lnTo>
                  <a:lnTo>
                    <a:pt x="117538" y="28943"/>
                  </a:lnTo>
                  <a:lnTo>
                    <a:pt x="105346" y="28943"/>
                  </a:lnTo>
                  <a:lnTo>
                    <a:pt x="105346" y="3035"/>
                  </a:lnTo>
                  <a:lnTo>
                    <a:pt x="93154" y="10655"/>
                  </a:lnTo>
                  <a:lnTo>
                    <a:pt x="93154" y="28943"/>
                  </a:lnTo>
                  <a:lnTo>
                    <a:pt x="84010" y="28943"/>
                  </a:lnTo>
                  <a:lnTo>
                    <a:pt x="84010" y="38087"/>
                  </a:lnTo>
                  <a:lnTo>
                    <a:pt x="93154" y="38087"/>
                  </a:lnTo>
                  <a:lnTo>
                    <a:pt x="93154" y="91528"/>
                  </a:lnTo>
                  <a:lnTo>
                    <a:pt x="94678" y="94576"/>
                  </a:lnTo>
                  <a:lnTo>
                    <a:pt x="94678" y="97624"/>
                  </a:lnTo>
                  <a:lnTo>
                    <a:pt x="97726" y="99148"/>
                  </a:lnTo>
                  <a:lnTo>
                    <a:pt x="99250" y="100672"/>
                  </a:lnTo>
                  <a:lnTo>
                    <a:pt x="102298" y="102196"/>
                  </a:lnTo>
                  <a:lnTo>
                    <a:pt x="116014" y="102196"/>
                  </a:lnTo>
                  <a:lnTo>
                    <a:pt x="119062" y="100672"/>
                  </a:lnTo>
                  <a:close/>
                </a:path>
                <a:path w="189864" h="131445">
                  <a:moveTo>
                    <a:pt x="189255" y="28956"/>
                  </a:moveTo>
                  <a:lnTo>
                    <a:pt x="177063" y="28956"/>
                  </a:lnTo>
                  <a:lnTo>
                    <a:pt x="161823" y="71716"/>
                  </a:lnTo>
                  <a:lnTo>
                    <a:pt x="160299" y="76288"/>
                  </a:lnTo>
                  <a:lnTo>
                    <a:pt x="158775" y="82384"/>
                  </a:lnTo>
                  <a:lnTo>
                    <a:pt x="157251" y="86956"/>
                  </a:lnTo>
                  <a:lnTo>
                    <a:pt x="155727" y="82384"/>
                  </a:lnTo>
                  <a:lnTo>
                    <a:pt x="154203" y="76288"/>
                  </a:lnTo>
                  <a:lnTo>
                    <a:pt x="151155" y="70192"/>
                  </a:lnTo>
                  <a:lnTo>
                    <a:pt x="135915" y="28956"/>
                  </a:lnTo>
                  <a:lnTo>
                    <a:pt x="123634" y="28956"/>
                  </a:lnTo>
                  <a:lnTo>
                    <a:pt x="151155" y="102196"/>
                  </a:lnTo>
                  <a:lnTo>
                    <a:pt x="149631" y="102196"/>
                  </a:lnTo>
                  <a:lnTo>
                    <a:pt x="149631" y="103720"/>
                  </a:lnTo>
                  <a:lnTo>
                    <a:pt x="148107" y="109816"/>
                  </a:lnTo>
                  <a:lnTo>
                    <a:pt x="146583" y="112864"/>
                  </a:lnTo>
                  <a:lnTo>
                    <a:pt x="146583" y="114388"/>
                  </a:lnTo>
                  <a:lnTo>
                    <a:pt x="145059" y="115912"/>
                  </a:lnTo>
                  <a:lnTo>
                    <a:pt x="143535" y="115912"/>
                  </a:lnTo>
                  <a:lnTo>
                    <a:pt x="140487" y="118960"/>
                  </a:lnTo>
                  <a:lnTo>
                    <a:pt x="131254" y="118960"/>
                  </a:lnTo>
                  <a:lnTo>
                    <a:pt x="128206" y="117436"/>
                  </a:lnTo>
                  <a:lnTo>
                    <a:pt x="129730" y="129628"/>
                  </a:lnTo>
                  <a:lnTo>
                    <a:pt x="132867" y="129628"/>
                  </a:lnTo>
                  <a:lnTo>
                    <a:pt x="135915" y="131152"/>
                  </a:lnTo>
                  <a:lnTo>
                    <a:pt x="142011" y="131152"/>
                  </a:lnTo>
                  <a:lnTo>
                    <a:pt x="151155" y="126580"/>
                  </a:lnTo>
                  <a:lnTo>
                    <a:pt x="152679" y="123532"/>
                  </a:lnTo>
                  <a:lnTo>
                    <a:pt x="155727" y="118960"/>
                  </a:lnTo>
                  <a:lnTo>
                    <a:pt x="157251" y="115912"/>
                  </a:lnTo>
                  <a:lnTo>
                    <a:pt x="158775" y="109816"/>
                  </a:lnTo>
                  <a:lnTo>
                    <a:pt x="161823" y="102196"/>
                  </a:lnTo>
                  <a:lnTo>
                    <a:pt x="167538" y="86956"/>
                  </a:lnTo>
                  <a:lnTo>
                    <a:pt x="189255" y="28956"/>
                  </a:lnTo>
                  <a:close/>
                </a:path>
              </a:pathLst>
            </a:custGeom>
            <a:solidFill>
              <a:srgbClr val="000000"/>
            </a:solidFill>
          </p:spPr>
          <p:txBody>
            <a:bodyPr wrap="square" lIns="0" tIns="0" rIns="0" bIns="0" rtlCol="0"/>
            <a:lstStyle/>
            <a:p>
              <a:endParaRPr/>
            </a:p>
          </p:txBody>
        </p:sp>
      </p:grpSp>
      <p:pic>
        <p:nvPicPr>
          <p:cNvPr id="74" name="object 74"/>
          <p:cNvPicPr/>
          <p:nvPr/>
        </p:nvPicPr>
        <p:blipFill>
          <a:blip r:embed="rId34" cstate="print"/>
          <a:stretch>
            <a:fillRect/>
          </a:stretch>
        </p:blipFill>
        <p:spPr>
          <a:xfrm>
            <a:off x="1791938" y="5274754"/>
            <a:ext cx="64198" cy="64103"/>
          </a:xfrm>
          <a:prstGeom prst="rect">
            <a:avLst/>
          </a:prstGeom>
        </p:spPr>
      </p:pic>
      <p:pic>
        <p:nvPicPr>
          <p:cNvPr id="75" name="object 75"/>
          <p:cNvPicPr/>
          <p:nvPr/>
        </p:nvPicPr>
        <p:blipFill>
          <a:blip r:embed="rId35" cstate="print"/>
          <a:stretch>
            <a:fillRect/>
          </a:stretch>
        </p:blipFill>
        <p:spPr>
          <a:xfrm>
            <a:off x="1791938" y="5448680"/>
            <a:ext cx="64198" cy="64103"/>
          </a:xfrm>
          <a:prstGeom prst="rect">
            <a:avLst/>
          </a:prstGeom>
        </p:spPr>
      </p:pic>
      <p:sp>
        <p:nvSpPr>
          <p:cNvPr id="76" name="object 76"/>
          <p:cNvSpPr/>
          <p:nvPr/>
        </p:nvSpPr>
        <p:spPr>
          <a:xfrm>
            <a:off x="2016341" y="5409069"/>
            <a:ext cx="817244" cy="131445"/>
          </a:xfrm>
          <a:custGeom>
            <a:avLst/>
            <a:gdLst/>
            <a:ahLst/>
            <a:cxnLst/>
            <a:rect l="l" t="t" r="r" b="b"/>
            <a:pathLst>
              <a:path w="817244" h="131445">
                <a:moveTo>
                  <a:pt x="80962" y="67144"/>
                </a:moveTo>
                <a:lnTo>
                  <a:pt x="79438" y="62572"/>
                </a:lnTo>
                <a:lnTo>
                  <a:pt x="76390" y="59524"/>
                </a:lnTo>
                <a:lnTo>
                  <a:pt x="73342" y="54952"/>
                </a:lnTo>
                <a:lnTo>
                  <a:pt x="68681" y="51904"/>
                </a:lnTo>
                <a:lnTo>
                  <a:pt x="59537" y="47332"/>
                </a:lnTo>
                <a:lnTo>
                  <a:pt x="51917" y="44284"/>
                </a:lnTo>
                <a:lnTo>
                  <a:pt x="41249" y="42760"/>
                </a:lnTo>
                <a:lnTo>
                  <a:pt x="30581" y="39712"/>
                </a:lnTo>
                <a:lnTo>
                  <a:pt x="22961" y="38188"/>
                </a:lnTo>
                <a:lnTo>
                  <a:pt x="21437" y="35052"/>
                </a:lnTo>
                <a:lnTo>
                  <a:pt x="16865" y="30480"/>
                </a:lnTo>
                <a:lnTo>
                  <a:pt x="16865" y="21336"/>
                </a:lnTo>
                <a:lnTo>
                  <a:pt x="18389" y="18288"/>
                </a:lnTo>
                <a:lnTo>
                  <a:pt x="22961" y="15240"/>
                </a:lnTo>
                <a:lnTo>
                  <a:pt x="26009" y="12192"/>
                </a:lnTo>
                <a:lnTo>
                  <a:pt x="32105" y="10668"/>
                </a:lnTo>
                <a:lnTo>
                  <a:pt x="47345" y="10668"/>
                </a:lnTo>
                <a:lnTo>
                  <a:pt x="53441" y="12192"/>
                </a:lnTo>
                <a:lnTo>
                  <a:pt x="58013" y="15240"/>
                </a:lnTo>
                <a:lnTo>
                  <a:pt x="64109" y="24384"/>
                </a:lnTo>
                <a:lnTo>
                  <a:pt x="64109" y="30480"/>
                </a:lnTo>
                <a:lnTo>
                  <a:pt x="77914" y="28956"/>
                </a:lnTo>
                <a:lnTo>
                  <a:pt x="77914" y="22860"/>
                </a:lnTo>
                <a:lnTo>
                  <a:pt x="76390" y="18288"/>
                </a:lnTo>
                <a:lnTo>
                  <a:pt x="73342" y="13716"/>
                </a:lnTo>
                <a:lnTo>
                  <a:pt x="65633" y="6096"/>
                </a:lnTo>
                <a:lnTo>
                  <a:pt x="53441" y="0"/>
                </a:lnTo>
                <a:lnTo>
                  <a:pt x="27533" y="0"/>
                </a:lnTo>
                <a:lnTo>
                  <a:pt x="21437" y="3048"/>
                </a:lnTo>
                <a:lnTo>
                  <a:pt x="15341" y="4572"/>
                </a:lnTo>
                <a:lnTo>
                  <a:pt x="12192" y="9144"/>
                </a:lnTo>
                <a:lnTo>
                  <a:pt x="9144" y="12192"/>
                </a:lnTo>
                <a:lnTo>
                  <a:pt x="6096" y="16764"/>
                </a:lnTo>
                <a:lnTo>
                  <a:pt x="4572" y="21336"/>
                </a:lnTo>
                <a:lnTo>
                  <a:pt x="4572" y="32004"/>
                </a:lnTo>
                <a:lnTo>
                  <a:pt x="22961" y="50380"/>
                </a:lnTo>
                <a:lnTo>
                  <a:pt x="29057" y="53428"/>
                </a:lnTo>
                <a:lnTo>
                  <a:pt x="38201" y="54952"/>
                </a:lnTo>
                <a:lnTo>
                  <a:pt x="47345" y="58000"/>
                </a:lnTo>
                <a:lnTo>
                  <a:pt x="53441" y="59524"/>
                </a:lnTo>
                <a:lnTo>
                  <a:pt x="56489" y="59524"/>
                </a:lnTo>
                <a:lnTo>
                  <a:pt x="59537" y="61048"/>
                </a:lnTo>
                <a:lnTo>
                  <a:pt x="62585" y="64096"/>
                </a:lnTo>
                <a:lnTo>
                  <a:pt x="65633" y="65620"/>
                </a:lnTo>
                <a:lnTo>
                  <a:pt x="67157" y="68668"/>
                </a:lnTo>
                <a:lnTo>
                  <a:pt x="67157" y="80860"/>
                </a:lnTo>
                <a:lnTo>
                  <a:pt x="64109" y="82384"/>
                </a:lnTo>
                <a:lnTo>
                  <a:pt x="62585" y="85432"/>
                </a:lnTo>
                <a:lnTo>
                  <a:pt x="56489" y="88480"/>
                </a:lnTo>
                <a:lnTo>
                  <a:pt x="47345" y="91528"/>
                </a:lnTo>
                <a:lnTo>
                  <a:pt x="36677" y="91528"/>
                </a:lnTo>
                <a:lnTo>
                  <a:pt x="22961" y="86956"/>
                </a:lnTo>
                <a:lnTo>
                  <a:pt x="16865" y="80860"/>
                </a:lnTo>
                <a:lnTo>
                  <a:pt x="15341" y="77812"/>
                </a:lnTo>
                <a:lnTo>
                  <a:pt x="13817" y="73240"/>
                </a:lnTo>
                <a:lnTo>
                  <a:pt x="13817" y="68668"/>
                </a:lnTo>
                <a:lnTo>
                  <a:pt x="0" y="68668"/>
                </a:lnTo>
                <a:lnTo>
                  <a:pt x="0" y="76288"/>
                </a:lnTo>
                <a:lnTo>
                  <a:pt x="3048" y="82384"/>
                </a:lnTo>
                <a:lnTo>
                  <a:pt x="6096" y="86956"/>
                </a:lnTo>
                <a:lnTo>
                  <a:pt x="9144" y="93052"/>
                </a:lnTo>
                <a:lnTo>
                  <a:pt x="13817" y="96100"/>
                </a:lnTo>
                <a:lnTo>
                  <a:pt x="26009" y="102196"/>
                </a:lnTo>
                <a:lnTo>
                  <a:pt x="33629" y="103720"/>
                </a:lnTo>
                <a:lnTo>
                  <a:pt x="50393" y="103720"/>
                </a:lnTo>
                <a:lnTo>
                  <a:pt x="80962" y="77812"/>
                </a:lnTo>
                <a:lnTo>
                  <a:pt x="80962" y="67144"/>
                </a:lnTo>
                <a:close/>
              </a:path>
              <a:path w="817244" h="131445">
                <a:moveTo>
                  <a:pt x="160312" y="65620"/>
                </a:moveTo>
                <a:lnTo>
                  <a:pt x="159588" y="58000"/>
                </a:lnTo>
                <a:lnTo>
                  <a:pt x="159499" y="57023"/>
                </a:lnTo>
                <a:lnTo>
                  <a:pt x="157264" y="49428"/>
                </a:lnTo>
                <a:lnTo>
                  <a:pt x="153873" y="42684"/>
                </a:lnTo>
                <a:lnTo>
                  <a:pt x="149644" y="36664"/>
                </a:lnTo>
                <a:lnTo>
                  <a:pt x="146596" y="33566"/>
                </a:lnTo>
                <a:lnTo>
                  <a:pt x="146596" y="51904"/>
                </a:lnTo>
                <a:lnTo>
                  <a:pt x="146596" y="58000"/>
                </a:lnTo>
                <a:lnTo>
                  <a:pt x="105346" y="58000"/>
                </a:lnTo>
                <a:lnTo>
                  <a:pt x="106870" y="51904"/>
                </a:lnTo>
                <a:lnTo>
                  <a:pt x="108394" y="47332"/>
                </a:lnTo>
                <a:lnTo>
                  <a:pt x="116014" y="39712"/>
                </a:lnTo>
                <a:lnTo>
                  <a:pt x="120586" y="36664"/>
                </a:lnTo>
                <a:lnTo>
                  <a:pt x="132880" y="36664"/>
                </a:lnTo>
                <a:lnTo>
                  <a:pt x="137452" y="39712"/>
                </a:lnTo>
                <a:lnTo>
                  <a:pt x="145072" y="47332"/>
                </a:lnTo>
                <a:lnTo>
                  <a:pt x="146596" y="51904"/>
                </a:lnTo>
                <a:lnTo>
                  <a:pt x="146596" y="33566"/>
                </a:lnTo>
                <a:lnTo>
                  <a:pt x="143548" y="30467"/>
                </a:lnTo>
                <a:lnTo>
                  <a:pt x="135928" y="27419"/>
                </a:lnTo>
                <a:lnTo>
                  <a:pt x="126784" y="27419"/>
                </a:lnTo>
                <a:lnTo>
                  <a:pt x="95440" y="49428"/>
                </a:lnTo>
                <a:lnTo>
                  <a:pt x="93154" y="65620"/>
                </a:lnTo>
                <a:lnTo>
                  <a:pt x="93726" y="74193"/>
                </a:lnTo>
                <a:lnTo>
                  <a:pt x="119265" y="103124"/>
                </a:lnTo>
                <a:lnTo>
                  <a:pt x="126784" y="103720"/>
                </a:lnTo>
                <a:lnTo>
                  <a:pt x="135928" y="103720"/>
                </a:lnTo>
                <a:lnTo>
                  <a:pt x="148120" y="97624"/>
                </a:lnTo>
                <a:lnTo>
                  <a:pt x="152692" y="93052"/>
                </a:lnTo>
                <a:lnTo>
                  <a:pt x="157264" y="86956"/>
                </a:lnTo>
                <a:lnTo>
                  <a:pt x="158788" y="79336"/>
                </a:lnTo>
                <a:lnTo>
                  <a:pt x="146596" y="77812"/>
                </a:lnTo>
                <a:lnTo>
                  <a:pt x="145072" y="83908"/>
                </a:lnTo>
                <a:lnTo>
                  <a:pt x="138976" y="90004"/>
                </a:lnTo>
                <a:lnTo>
                  <a:pt x="135928" y="91528"/>
                </a:lnTo>
                <a:lnTo>
                  <a:pt x="131356" y="93052"/>
                </a:lnTo>
                <a:lnTo>
                  <a:pt x="120586" y="93052"/>
                </a:lnTo>
                <a:lnTo>
                  <a:pt x="116014" y="91528"/>
                </a:lnTo>
                <a:lnTo>
                  <a:pt x="111442" y="86956"/>
                </a:lnTo>
                <a:lnTo>
                  <a:pt x="108394" y="82384"/>
                </a:lnTo>
                <a:lnTo>
                  <a:pt x="105346" y="76288"/>
                </a:lnTo>
                <a:lnTo>
                  <a:pt x="105346" y="68668"/>
                </a:lnTo>
                <a:lnTo>
                  <a:pt x="158788" y="68668"/>
                </a:lnTo>
                <a:lnTo>
                  <a:pt x="160312" y="67144"/>
                </a:lnTo>
                <a:lnTo>
                  <a:pt x="160312" y="65620"/>
                </a:lnTo>
                <a:close/>
              </a:path>
              <a:path w="817244" h="131445">
                <a:moveTo>
                  <a:pt x="213741" y="30467"/>
                </a:moveTo>
                <a:lnTo>
                  <a:pt x="209169" y="28943"/>
                </a:lnTo>
                <a:lnTo>
                  <a:pt x="206121" y="27419"/>
                </a:lnTo>
                <a:lnTo>
                  <a:pt x="195453" y="27419"/>
                </a:lnTo>
                <a:lnTo>
                  <a:pt x="193929" y="28943"/>
                </a:lnTo>
                <a:lnTo>
                  <a:pt x="190881" y="30467"/>
                </a:lnTo>
                <a:lnTo>
                  <a:pt x="187744" y="35039"/>
                </a:lnTo>
                <a:lnTo>
                  <a:pt x="186220" y="39712"/>
                </a:lnTo>
                <a:lnTo>
                  <a:pt x="186220" y="28943"/>
                </a:lnTo>
                <a:lnTo>
                  <a:pt x="174028" y="28943"/>
                </a:lnTo>
                <a:lnTo>
                  <a:pt x="174028" y="102196"/>
                </a:lnTo>
                <a:lnTo>
                  <a:pt x="186220" y="102196"/>
                </a:lnTo>
                <a:lnTo>
                  <a:pt x="186220" y="58000"/>
                </a:lnTo>
                <a:lnTo>
                  <a:pt x="189268" y="48856"/>
                </a:lnTo>
                <a:lnTo>
                  <a:pt x="189268" y="45808"/>
                </a:lnTo>
                <a:lnTo>
                  <a:pt x="190881" y="44284"/>
                </a:lnTo>
                <a:lnTo>
                  <a:pt x="193929" y="42760"/>
                </a:lnTo>
                <a:lnTo>
                  <a:pt x="195453" y="41236"/>
                </a:lnTo>
                <a:lnTo>
                  <a:pt x="198501" y="39712"/>
                </a:lnTo>
                <a:lnTo>
                  <a:pt x="203073" y="39712"/>
                </a:lnTo>
                <a:lnTo>
                  <a:pt x="209169" y="42760"/>
                </a:lnTo>
                <a:lnTo>
                  <a:pt x="213741" y="30467"/>
                </a:lnTo>
                <a:close/>
              </a:path>
              <a:path w="817244" h="131445">
                <a:moveTo>
                  <a:pt x="280885" y="28943"/>
                </a:moveTo>
                <a:lnTo>
                  <a:pt x="268693" y="28943"/>
                </a:lnTo>
                <a:lnTo>
                  <a:pt x="251929" y="74663"/>
                </a:lnTo>
                <a:lnTo>
                  <a:pt x="247357" y="88379"/>
                </a:lnTo>
                <a:lnTo>
                  <a:pt x="245745" y="82283"/>
                </a:lnTo>
                <a:lnTo>
                  <a:pt x="227457" y="28943"/>
                </a:lnTo>
                <a:lnTo>
                  <a:pt x="213741" y="28943"/>
                </a:lnTo>
                <a:lnTo>
                  <a:pt x="241173" y="102196"/>
                </a:lnTo>
                <a:lnTo>
                  <a:pt x="253453" y="102196"/>
                </a:lnTo>
                <a:lnTo>
                  <a:pt x="280885" y="28943"/>
                </a:lnTo>
                <a:close/>
              </a:path>
              <a:path w="817244" h="131445">
                <a:moveTo>
                  <a:pt x="303847" y="28943"/>
                </a:moveTo>
                <a:lnTo>
                  <a:pt x="291566" y="28943"/>
                </a:lnTo>
                <a:lnTo>
                  <a:pt x="291566" y="102196"/>
                </a:lnTo>
                <a:lnTo>
                  <a:pt x="303847" y="102196"/>
                </a:lnTo>
                <a:lnTo>
                  <a:pt x="303847" y="28943"/>
                </a:lnTo>
                <a:close/>
              </a:path>
              <a:path w="817244" h="131445">
                <a:moveTo>
                  <a:pt x="303847" y="1511"/>
                </a:moveTo>
                <a:lnTo>
                  <a:pt x="291566" y="1511"/>
                </a:lnTo>
                <a:lnTo>
                  <a:pt x="291566" y="15227"/>
                </a:lnTo>
                <a:lnTo>
                  <a:pt x="303847" y="15227"/>
                </a:lnTo>
                <a:lnTo>
                  <a:pt x="303847" y="1511"/>
                </a:lnTo>
                <a:close/>
              </a:path>
              <a:path w="817244" h="131445">
                <a:moveTo>
                  <a:pt x="383184" y="76288"/>
                </a:moveTo>
                <a:lnTo>
                  <a:pt x="370992" y="74764"/>
                </a:lnTo>
                <a:lnTo>
                  <a:pt x="369468" y="80860"/>
                </a:lnTo>
                <a:lnTo>
                  <a:pt x="367944" y="85432"/>
                </a:lnTo>
                <a:lnTo>
                  <a:pt x="364807" y="88480"/>
                </a:lnTo>
                <a:lnTo>
                  <a:pt x="360235" y="91528"/>
                </a:lnTo>
                <a:lnTo>
                  <a:pt x="357187" y="93052"/>
                </a:lnTo>
                <a:lnTo>
                  <a:pt x="346519" y="93052"/>
                </a:lnTo>
                <a:lnTo>
                  <a:pt x="340423" y="91528"/>
                </a:lnTo>
                <a:lnTo>
                  <a:pt x="337375" y="86956"/>
                </a:lnTo>
                <a:lnTo>
                  <a:pt x="332803" y="82384"/>
                </a:lnTo>
                <a:lnTo>
                  <a:pt x="331279" y="74764"/>
                </a:lnTo>
                <a:lnTo>
                  <a:pt x="331279" y="54952"/>
                </a:lnTo>
                <a:lnTo>
                  <a:pt x="334327" y="48856"/>
                </a:lnTo>
                <a:lnTo>
                  <a:pt x="337375" y="44284"/>
                </a:lnTo>
                <a:lnTo>
                  <a:pt x="341947" y="39712"/>
                </a:lnTo>
                <a:lnTo>
                  <a:pt x="346519" y="36563"/>
                </a:lnTo>
                <a:lnTo>
                  <a:pt x="357187" y="36563"/>
                </a:lnTo>
                <a:lnTo>
                  <a:pt x="360235" y="38188"/>
                </a:lnTo>
                <a:lnTo>
                  <a:pt x="363283" y="41236"/>
                </a:lnTo>
                <a:lnTo>
                  <a:pt x="366420" y="42760"/>
                </a:lnTo>
                <a:lnTo>
                  <a:pt x="369468" y="51904"/>
                </a:lnTo>
                <a:lnTo>
                  <a:pt x="381660" y="50380"/>
                </a:lnTo>
                <a:lnTo>
                  <a:pt x="380136" y="42760"/>
                </a:lnTo>
                <a:lnTo>
                  <a:pt x="377088" y="36563"/>
                </a:lnTo>
                <a:lnTo>
                  <a:pt x="370992" y="33515"/>
                </a:lnTo>
                <a:lnTo>
                  <a:pt x="366420" y="28943"/>
                </a:lnTo>
                <a:lnTo>
                  <a:pt x="360235" y="27419"/>
                </a:lnTo>
                <a:lnTo>
                  <a:pt x="346519" y="27419"/>
                </a:lnTo>
                <a:lnTo>
                  <a:pt x="323659" y="44284"/>
                </a:lnTo>
                <a:lnTo>
                  <a:pt x="320611" y="50380"/>
                </a:lnTo>
                <a:lnTo>
                  <a:pt x="319087" y="58000"/>
                </a:lnTo>
                <a:lnTo>
                  <a:pt x="319087" y="65620"/>
                </a:lnTo>
                <a:lnTo>
                  <a:pt x="338709" y="101244"/>
                </a:lnTo>
                <a:lnTo>
                  <a:pt x="352615" y="103720"/>
                </a:lnTo>
                <a:lnTo>
                  <a:pt x="360235" y="103720"/>
                </a:lnTo>
                <a:lnTo>
                  <a:pt x="366420" y="100672"/>
                </a:lnTo>
                <a:lnTo>
                  <a:pt x="372516" y="96100"/>
                </a:lnTo>
                <a:lnTo>
                  <a:pt x="377088" y="91528"/>
                </a:lnTo>
                <a:lnTo>
                  <a:pt x="381660" y="85432"/>
                </a:lnTo>
                <a:lnTo>
                  <a:pt x="383184" y="76288"/>
                </a:lnTo>
                <a:close/>
              </a:path>
              <a:path w="817244" h="131445">
                <a:moveTo>
                  <a:pt x="456438" y="65620"/>
                </a:moveTo>
                <a:lnTo>
                  <a:pt x="455930" y="58000"/>
                </a:lnTo>
                <a:lnTo>
                  <a:pt x="455866" y="57023"/>
                </a:lnTo>
                <a:lnTo>
                  <a:pt x="454152" y="49415"/>
                </a:lnTo>
                <a:lnTo>
                  <a:pt x="451294" y="42646"/>
                </a:lnTo>
                <a:lnTo>
                  <a:pt x="447294" y="36563"/>
                </a:lnTo>
                <a:lnTo>
                  <a:pt x="442722" y="32981"/>
                </a:lnTo>
                <a:lnTo>
                  <a:pt x="442722" y="51904"/>
                </a:lnTo>
                <a:lnTo>
                  <a:pt x="442722" y="58000"/>
                </a:lnTo>
                <a:lnTo>
                  <a:pt x="403009" y="58000"/>
                </a:lnTo>
                <a:lnTo>
                  <a:pt x="403009" y="51904"/>
                </a:lnTo>
                <a:lnTo>
                  <a:pt x="404533" y="47332"/>
                </a:lnTo>
                <a:lnTo>
                  <a:pt x="412153" y="39712"/>
                </a:lnTo>
                <a:lnTo>
                  <a:pt x="416725" y="36563"/>
                </a:lnTo>
                <a:lnTo>
                  <a:pt x="429006" y="36563"/>
                </a:lnTo>
                <a:lnTo>
                  <a:pt x="435102" y="39712"/>
                </a:lnTo>
                <a:lnTo>
                  <a:pt x="438150" y="44284"/>
                </a:lnTo>
                <a:lnTo>
                  <a:pt x="441198" y="47332"/>
                </a:lnTo>
                <a:lnTo>
                  <a:pt x="422821" y="27419"/>
                </a:lnTo>
                <a:lnTo>
                  <a:pt x="415366" y="27990"/>
                </a:lnTo>
                <a:lnTo>
                  <a:pt x="389864" y="57023"/>
                </a:lnTo>
                <a:lnTo>
                  <a:pt x="389293" y="65620"/>
                </a:lnTo>
                <a:lnTo>
                  <a:pt x="389864" y="74193"/>
                </a:lnTo>
                <a:lnTo>
                  <a:pt x="416001" y="103124"/>
                </a:lnTo>
                <a:lnTo>
                  <a:pt x="422821" y="103720"/>
                </a:lnTo>
                <a:lnTo>
                  <a:pt x="432054" y="103720"/>
                </a:lnTo>
                <a:lnTo>
                  <a:pt x="454914" y="79336"/>
                </a:lnTo>
                <a:lnTo>
                  <a:pt x="442722" y="77812"/>
                </a:lnTo>
                <a:lnTo>
                  <a:pt x="441198" y="83908"/>
                </a:lnTo>
                <a:lnTo>
                  <a:pt x="435102" y="90004"/>
                </a:lnTo>
                <a:lnTo>
                  <a:pt x="432054" y="91528"/>
                </a:lnTo>
                <a:lnTo>
                  <a:pt x="427482" y="93052"/>
                </a:lnTo>
                <a:lnTo>
                  <a:pt x="418249" y="93052"/>
                </a:lnTo>
                <a:lnTo>
                  <a:pt x="412153" y="91528"/>
                </a:lnTo>
                <a:lnTo>
                  <a:pt x="409105" y="86956"/>
                </a:lnTo>
                <a:lnTo>
                  <a:pt x="404533" y="82384"/>
                </a:lnTo>
                <a:lnTo>
                  <a:pt x="401485" y="76288"/>
                </a:lnTo>
                <a:lnTo>
                  <a:pt x="401485" y="68668"/>
                </a:lnTo>
                <a:lnTo>
                  <a:pt x="456438" y="68668"/>
                </a:lnTo>
                <a:lnTo>
                  <a:pt x="456438" y="65620"/>
                </a:lnTo>
                <a:close/>
              </a:path>
              <a:path w="817244" h="131445">
                <a:moveTo>
                  <a:pt x="532726" y="102196"/>
                </a:moveTo>
                <a:lnTo>
                  <a:pt x="531202" y="99148"/>
                </a:lnTo>
                <a:lnTo>
                  <a:pt x="531202" y="96100"/>
                </a:lnTo>
                <a:lnTo>
                  <a:pt x="529678" y="93052"/>
                </a:lnTo>
                <a:lnTo>
                  <a:pt x="529678" y="65620"/>
                </a:lnTo>
                <a:lnTo>
                  <a:pt x="529678" y="45808"/>
                </a:lnTo>
                <a:lnTo>
                  <a:pt x="528154" y="42760"/>
                </a:lnTo>
                <a:lnTo>
                  <a:pt x="528154" y="39712"/>
                </a:lnTo>
                <a:lnTo>
                  <a:pt x="526630" y="36576"/>
                </a:lnTo>
                <a:lnTo>
                  <a:pt x="525106" y="35052"/>
                </a:lnTo>
                <a:lnTo>
                  <a:pt x="523582" y="32004"/>
                </a:lnTo>
                <a:lnTo>
                  <a:pt x="520534" y="30480"/>
                </a:lnTo>
                <a:lnTo>
                  <a:pt x="515962" y="28956"/>
                </a:lnTo>
                <a:lnTo>
                  <a:pt x="512914" y="27432"/>
                </a:lnTo>
                <a:lnTo>
                  <a:pt x="490054" y="27432"/>
                </a:lnTo>
                <a:lnTo>
                  <a:pt x="485482" y="28956"/>
                </a:lnTo>
                <a:lnTo>
                  <a:pt x="476250" y="33528"/>
                </a:lnTo>
                <a:lnTo>
                  <a:pt x="473202" y="36576"/>
                </a:lnTo>
                <a:lnTo>
                  <a:pt x="471678" y="39712"/>
                </a:lnTo>
                <a:lnTo>
                  <a:pt x="468630" y="48856"/>
                </a:lnTo>
                <a:lnTo>
                  <a:pt x="480822" y="51904"/>
                </a:lnTo>
                <a:lnTo>
                  <a:pt x="482346" y="45808"/>
                </a:lnTo>
                <a:lnTo>
                  <a:pt x="483870" y="42760"/>
                </a:lnTo>
                <a:lnTo>
                  <a:pt x="487006" y="39712"/>
                </a:lnTo>
                <a:lnTo>
                  <a:pt x="490054" y="38188"/>
                </a:lnTo>
                <a:lnTo>
                  <a:pt x="493102" y="36576"/>
                </a:lnTo>
                <a:lnTo>
                  <a:pt x="505294" y="36576"/>
                </a:lnTo>
                <a:lnTo>
                  <a:pt x="509866" y="38188"/>
                </a:lnTo>
                <a:lnTo>
                  <a:pt x="515962" y="44284"/>
                </a:lnTo>
                <a:lnTo>
                  <a:pt x="517486" y="47332"/>
                </a:lnTo>
                <a:lnTo>
                  <a:pt x="517486" y="54952"/>
                </a:lnTo>
                <a:lnTo>
                  <a:pt x="517486" y="65620"/>
                </a:lnTo>
                <a:lnTo>
                  <a:pt x="517486" y="74764"/>
                </a:lnTo>
                <a:lnTo>
                  <a:pt x="515962" y="79336"/>
                </a:lnTo>
                <a:lnTo>
                  <a:pt x="512914" y="85432"/>
                </a:lnTo>
                <a:lnTo>
                  <a:pt x="509866" y="88480"/>
                </a:lnTo>
                <a:lnTo>
                  <a:pt x="506818" y="90004"/>
                </a:lnTo>
                <a:lnTo>
                  <a:pt x="503770" y="93052"/>
                </a:lnTo>
                <a:lnTo>
                  <a:pt x="485482" y="93052"/>
                </a:lnTo>
                <a:lnTo>
                  <a:pt x="483870" y="90004"/>
                </a:lnTo>
                <a:lnTo>
                  <a:pt x="480822" y="88480"/>
                </a:lnTo>
                <a:lnTo>
                  <a:pt x="479298" y="85432"/>
                </a:lnTo>
                <a:lnTo>
                  <a:pt x="479298" y="77812"/>
                </a:lnTo>
                <a:lnTo>
                  <a:pt x="483870" y="73240"/>
                </a:lnTo>
                <a:lnTo>
                  <a:pt x="485482" y="71716"/>
                </a:lnTo>
                <a:lnTo>
                  <a:pt x="488530" y="71716"/>
                </a:lnTo>
                <a:lnTo>
                  <a:pt x="491578" y="70192"/>
                </a:lnTo>
                <a:lnTo>
                  <a:pt x="496150" y="70192"/>
                </a:lnTo>
                <a:lnTo>
                  <a:pt x="505294" y="68668"/>
                </a:lnTo>
                <a:lnTo>
                  <a:pt x="512914" y="67144"/>
                </a:lnTo>
                <a:lnTo>
                  <a:pt x="517486" y="65620"/>
                </a:lnTo>
                <a:lnTo>
                  <a:pt x="517486" y="54952"/>
                </a:lnTo>
                <a:lnTo>
                  <a:pt x="512914" y="56476"/>
                </a:lnTo>
                <a:lnTo>
                  <a:pt x="505294" y="58000"/>
                </a:lnTo>
                <a:lnTo>
                  <a:pt x="494626" y="59524"/>
                </a:lnTo>
                <a:lnTo>
                  <a:pt x="490054" y="59524"/>
                </a:lnTo>
                <a:lnTo>
                  <a:pt x="487006" y="61048"/>
                </a:lnTo>
                <a:lnTo>
                  <a:pt x="483870" y="61048"/>
                </a:lnTo>
                <a:lnTo>
                  <a:pt x="474726" y="65620"/>
                </a:lnTo>
                <a:lnTo>
                  <a:pt x="470154" y="70192"/>
                </a:lnTo>
                <a:lnTo>
                  <a:pt x="465582" y="79336"/>
                </a:lnTo>
                <a:lnTo>
                  <a:pt x="465582" y="88480"/>
                </a:lnTo>
                <a:lnTo>
                  <a:pt x="468630" y="93052"/>
                </a:lnTo>
                <a:lnTo>
                  <a:pt x="473202" y="97624"/>
                </a:lnTo>
                <a:lnTo>
                  <a:pt x="477774" y="100672"/>
                </a:lnTo>
                <a:lnTo>
                  <a:pt x="483870" y="103720"/>
                </a:lnTo>
                <a:lnTo>
                  <a:pt x="496150" y="103720"/>
                </a:lnTo>
                <a:lnTo>
                  <a:pt x="505294" y="100672"/>
                </a:lnTo>
                <a:lnTo>
                  <a:pt x="508342" y="99148"/>
                </a:lnTo>
                <a:lnTo>
                  <a:pt x="517486" y="93052"/>
                </a:lnTo>
                <a:lnTo>
                  <a:pt x="519010" y="96100"/>
                </a:lnTo>
                <a:lnTo>
                  <a:pt x="519010" y="99148"/>
                </a:lnTo>
                <a:lnTo>
                  <a:pt x="520534" y="102196"/>
                </a:lnTo>
                <a:lnTo>
                  <a:pt x="532726" y="102196"/>
                </a:lnTo>
                <a:close/>
              </a:path>
              <a:path w="817244" h="131445">
                <a:moveTo>
                  <a:pt x="612178" y="59524"/>
                </a:moveTo>
                <a:lnTo>
                  <a:pt x="610654" y="53428"/>
                </a:lnTo>
                <a:lnTo>
                  <a:pt x="607606" y="44284"/>
                </a:lnTo>
                <a:lnTo>
                  <a:pt x="606082" y="41236"/>
                </a:lnTo>
                <a:lnTo>
                  <a:pt x="603034" y="38188"/>
                </a:lnTo>
                <a:lnTo>
                  <a:pt x="601510" y="33515"/>
                </a:lnTo>
                <a:lnTo>
                  <a:pt x="598462" y="32499"/>
                </a:lnTo>
                <a:lnTo>
                  <a:pt x="598462" y="54952"/>
                </a:lnTo>
                <a:lnTo>
                  <a:pt x="598462" y="74764"/>
                </a:lnTo>
                <a:lnTo>
                  <a:pt x="596938" y="80860"/>
                </a:lnTo>
                <a:lnTo>
                  <a:pt x="593890" y="85432"/>
                </a:lnTo>
                <a:lnTo>
                  <a:pt x="589318" y="90004"/>
                </a:lnTo>
                <a:lnTo>
                  <a:pt x="584746" y="93052"/>
                </a:lnTo>
                <a:lnTo>
                  <a:pt x="572554" y="93052"/>
                </a:lnTo>
                <a:lnTo>
                  <a:pt x="567880" y="90004"/>
                </a:lnTo>
                <a:lnTo>
                  <a:pt x="563308" y="83908"/>
                </a:lnTo>
                <a:lnTo>
                  <a:pt x="561784" y="79336"/>
                </a:lnTo>
                <a:lnTo>
                  <a:pt x="560260" y="73240"/>
                </a:lnTo>
                <a:lnTo>
                  <a:pt x="560260" y="56476"/>
                </a:lnTo>
                <a:lnTo>
                  <a:pt x="561784" y="48856"/>
                </a:lnTo>
                <a:lnTo>
                  <a:pt x="566356" y="44284"/>
                </a:lnTo>
                <a:lnTo>
                  <a:pt x="569506" y="39712"/>
                </a:lnTo>
                <a:lnTo>
                  <a:pt x="574078" y="36664"/>
                </a:lnTo>
                <a:lnTo>
                  <a:pt x="584746" y="36664"/>
                </a:lnTo>
                <a:lnTo>
                  <a:pt x="589318" y="39712"/>
                </a:lnTo>
                <a:lnTo>
                  <a:pt x="593890" y="44284"/>
                </a:lnTo>
                <a:lnTo>
                  <a:pt x="596938" y="48856"/>
                </a:lnTo>
                <a:lnTo>
                  <a:pt x="598462" y="54952"/>
                </a:lnTo>
                <a:lnTo>
                  <a:pt x="598462" y="32499"/>
                </a:lnTo>
                <a:lnTo>
                  <a:pt x="596938" y="31991"/>
                </a:lnTo>
                <a:lnTo>
                  <a:pt x="593890" y="30467"/>
                </a:lnTo>
                <a:lnTo>
                  <a:pt x="589318" y="27419"/>
                </a:lnTo>
                <a:lnTo>
                  <a:pt x="572554" y="27419"/>
                </a:lnTo>
                <a:lnTo>
                  <a:pt x="566356" y="30467"/>
                </a:lnTo>
                <a:lnTo>
                  <a:pt x="560260" y="36664"/>
                </a:lnTo>
                <a:lnTo>
                  <a:pt x="560260" y="1511"/>
                </a:lnTo>
                <a:lnTo>
                  <a:pt x="548068" y="1511"/>
                </a:lnTo>
                <a:lnTo>
                  <a:pt x="548068" y="102196"/>
                </a:lnTo>
                <a:lnTo>
                  <a:pt x="560260" y="102196"/>
                </a:lnTo>
                <a:lnTo>
                  <a:pt x="560260" y="93052"/>
                </a:lnTo>
                <a:lnTo>
                  <a:pt x="564832" y="99148"/>
                </a:lnTo>
                <a:lnTo>
                  <a:pt x="571030" y="103720"/>
                </a:lnTo>
                <a:lnTo>
                  <a:pt x="589318" y="103720"/>
                </a:lnTo>
                <a:lnTo>
                  <a:pt x="611606" y="72694"/>
                </a:lnTo>
                <a:lnTo>
                  <a:pt x="612178" y="64096"/>
                </a:lnTo>
                <a:lnTo>
                  <a:pt x="612178" y="59524"/>
                </a:lnTo>
                <a:close/>
              </a:path>
              <a:path w="817244" h="131445">
                <a:moveTo>
                  <a:pt x="638175" y="28943"/>
                </a:moveTo>
                <a:lnTo>
                  <a:pt x="625881" y="28943"/>
                </a:lnTo>
                <a:lnTo>
                  <a:pt x="625881" y="102196"/>
                </a:lnTo>
                <a:lnTo>
                  <a:pt x="638175" y="102196"/>
                </a:lnTo>
                <a:lnTo>
                  <a:pt x="638175" y="28943"/>
                </a:lnTo>
                <a:close/>
              </a:path>
              <a:path w="817244" h="131445">
                <a:moveTo>
                  <a:pt x="638175" y="1511"/>
                </a:moveTo>
                <a:lnTo>
                  <a:pt x="625881" y="1511"/>
                </a:lnTo>
                <a:lnTo>
                  <a:pt x="625881" y="15227"/>
                </a:lnTo>
                <a:lnTo>
                  <a:pt x="638175" y="15227"/>
                </a:lnTo>
                <a:lnTo>
                  <a:pt x="638175" y="1511"/>
                </a:lnTo>
                <a:close/>
              </a:path>
              <a:path w="817244" h="131445">
                <a:moveTo>
                  <a:pt x="670458" y="1130"/>
                </a:moveTo>
                <a:lnTo>
                  <a:pt x="656755" y="1130"/>
                </a:lnTo>
                <a:lnTo>
                  <a:pt x="656755" y="101714"/>
                </a:lnTo>
                <a:lnTo>
                  <a:pt x="670458" y="101714"/>
                </a:lnTo>
                <a:lnTo>
                  <a:pt x="670458" y="1130"/>
                </a:lnTo>
                <a:close/>
              </a:path>
              <a:path w="817244" h="131445">
                <a:moveTo>
                  <a:pt x="699223" y="28943"/>
                </a:moveTo>
                <a:lnTo>
                  <a:pt x="686943" y="28943"/>
                </a:lnTo>
                <a:lnTo>
                  <a:pt x="686943" y="102196"/>
                </a:lnTo>
                <a:lnTo>
                  <a:pt x="699223" y="102196"/>
                </a:lnTo>
                <a:lnTo>
                  <a:pt x="699223" y="28943"/>
                </a:lnTo>
                <a:close/>
              </a:path>
              <a:path w="817244" h="131445">
                <a:moveTo>
                  <a:pt x="699223" y="1511"/>
                </a:moveTo>
                <a:lnTo>
                  <a:pt x="686943" y="1511"/>
                </a:lnTo>
                <a:lnTo>
                  <a:pt x="686943" y="15227"/>
                </a:lnTo>
                <a:lnTo>
                  <a:pt x="699223" y="15227"/>
                </a:lnTo>
                <a:lnTo>
                  <a:pt x="699223" y="1511"/>
                </a:lnTo>
                <a:close/>
              </a:path>
              <a:path w="817244" h="131445">
                <a:moveTo>
                  <a:pt x="746467" y="100672"/>
                </a:moveTo>
                <a:lnTo>
                  <a:pt x="745172" y="91528"/>
                </a:lnTo>
                <a:lnTo>
                  <a:pt x="744943" y="90004"/>
                </a:lnTo>
                <a:lnTo>
                  <a:pt x="741895" y="91528"/>
                </a:lnTo>
                <a:lnTo>
                  <a:pt x="737323" y="91528"/>
                </a:lnTo>
                <a:lnTo>
                  <a:pt x="735799" y="90004"/>
                </a:lnTo>
                <a:lnTo>
                  <a:pt x="734275" y="90004"/>
                </a:lnTo>
                <a:lnTo>
                  <a:pt x="732751" y="88480"/>
                </a:lnTo>
                <a:lnTo>
                  <a:pt x="732751" y="38188"/>
                </a:lnTo>
                <a:lnTo>
                  <a:pt x="744943" y="38188"/>
                </a:lnTo>
                <a:lnTo>
                  <a:pt x="744943" y="28956"/>
                </a:lnTo>
                <a:lnTo>
                  <a:pt x="732751" y="28956"/>
                </a:lnTo>
                <a:lnTo>
                  <a:pt x="732751" y="3048"/>
                </a:lnTo>
                <a:lnTo>
                  <a:pt x="720559" y="10668"/>
                </a:lnTo>
                <a:lnTo>
                  <a:pt x="720559" y="28956"/>
                </a:lnTo>
                <a:lnTo>
                  <a:pt x="711327" y="28956"/>
                </a:lnTo>
                <a:lnTo>
                  <a:pt x="711327" y="38188"/>
                </a:lnTo>
                <a:lnTo>
                  <a:pt x="720559" y="38188"/>
                </a:lnTo>
                <a:lnTo>
                  <a:pt x="720559" y="93052"/>
                </a:lnTo>
                <a:lnTo>
                  <a:pt x="722083" y="94576"/>
                </a:lnTo>
                <a:lnTo>
                  <a:pt x="722083" y="97624"/>
                </a:lnTo>
                <a:lnTo>
                  <a:pt x="723607" y="99148"/>
                </a:lnTo>
                <a:lnTo>
                  <a:pt x="729703" y="102196"/>
                </a:lnTo>
                <a:lnTo>
                  <a:pt x="743419" y="102196"/>
                </a:lnTo>
                <a:lnTo>
                  <a:pt x="746467" y="100672"/>
                </a:lnTo>
                <a:close/>
              </a:path>
              <a:path w="817244" h="131445">
                <a:moveTo>
                  <a:pt x="816673" y="28943"/>
                </a:moveTo>
                <a:lnTo>
                  <a:pt x="804481" y="28943"/>
                </a:lnTo>
                <a:lnTo>
                  <a:pt x="789139" y="71716"/>
                </a:lnTo>
                <a:lnTo>
                  <a:pt x="787615" y="76288"/>
                </a:lnTo>
                <a:lnTo>
                  <a:pt x="784567" y="88480"/>
                </a:lnTo>
                <a:lnTo>
                  <a:pt x="783043" y="82384"/>
                </a:lnTo>
                <a:lnTo>
                  <a:pt x="779995" y="76288"/>
                </a:lnTo>
                <a:lnTo>
                  <a:pt x="778471" y="71716"/>
                </a:lnTo>
                <a:lnTo>
                  <a:pt x="763231" y="28943"/>
                </a:lnTo>
                <a:lnTo>
                  <a:pt x="751039" y="28943"/>
                </a:lnTo>
                <a:lnTo>
                  <a:pt x="778471" y="102196"/>
                </a:lnTo>
                <a:lnTo>
                  <a:pt x="776947" y="103720"/>
                </a:lnTo>
                <a:lnTo>
                  <a:pt x="776947" y="105244"/>
                </a:lnTo>
                <a:lnTo>
                  <a:pt x="775423" y="109816"/>
                </a:lnTo>
                <a:lnTo>
                  <a:pt x="773899" y="112864"/>
                </a:lnTo>
                <a:lnTo>
                  <a:pt x="772375" y="114477"/>
                </a:lnTo>
                <a:lnTo>
                  <a:pt x="772375" y="116001"/>
                </a:lnTo>
                <a:lnTo>
                  <a:pt x="770851" y="117525"/>
                </a:lnTo>
                <a:lnTo>
                  <a:pt x="769327" y="117525"/>
                </a:lnTo>
                <a:lnTo>
                  <a:pt x="767803" y="119049"/>
                </a:lnTo>
                <a:lnTo>
                  <a:pt x="758659" y="119049"/>
                </a:lnTo>
                <a:lnTo>
                  <a:pt x="755611" y="117525"/>
                </a:lnTo>
                <a:lnTo>
                  <a:pt x="757135" y="129717"/>
                </a:lnTo>
                <a:lnTo>
                  <a:pt x="760183" y="131254"/>
                </a:lnTo>
                <a:lnTo>
                  <a:pt x="769327" y="131254"/>
                </a:lnTo>
                <a:lnTo>
                  <a:pt x="786091" y="111340"/>
                </a:lnTo>
                <a:lnTo>
                  <a:pt x="789139" y="102196"/>
                </a:lnTo>
                <a:lnTo>
                  <a:pt x="794296" y="88480"/>
                </a:lnTo>
                <a:lnTo>
                  <a:pt x="816673" y="28943"/>
                </a:lnTo>
                <a:close/>
              </a:path>
            </a:pathLst>
          </a:custGeom>
          <a:solidFill>
            <a:srgbClr val="000000"/>
          </a:solidFill>
        </p:spPr>
        <p:txBody>
          <a:bodyPr wrap="square" lIns="0" tIns="0" rIns="0" bIns="0" rtlCol="0"/>
          <a:lstStyle/>
          <a:p>
            <a:endParaRPr/>
          </a:p>
        </p:txBody>
      </p:sp>
      <p:sp>
        <p:nvSpPr>
          <p:cNvPr id="77" name="object 77"/>
          <p:cNvSpPr/>
          <p:nvPr/>
        </p:nvSpPr>
        <p:spPr>
          <a:xfrm>
            <a:off x="1108125" y="5975133"/>
            <a:ext cx="226060" cy="130175"/>
          </a:xfrm>
          <a:custGeom>
            <a:avLst/>
            <a:gdLst/>
            <a:ahLst/>
            <a:cxnLst/>
            <a:rect l="l" t="t" r="r" b="b"/>
            <a:pathLst>
              <a:path w="226059" h="130175">
                <a:moveTo>
                  <a:pt x="56489" y="0"/>
                </a:moveTo>
                <a:lnTo>
                  <a:pt x="36576" y="0"/>
                </a:lnTo>
                <a:lnTo>
                  <a:pt x="33985" y="6337"/>
                </a:lnTo>
                <a:lnTo>
                  <a:pt x="30670" y="11811"/>
                </a:lnTo>
                <a:lnTo>
                  <a:pt x="0" y="33616"/>
                </a:lnTo>
                <a:lnTo>
                  <a:pt x="0" y="54952"/>
                </a:lnTo>
                <a:lnTo>
                  <a:pt x="8864" y="52095"/>
                </a:lnTo>
                <a:lnTo>
                  <a:pt x="17145" y="48094"/>
                </a:lnTo>
                <a:lnTo>
                  <a:pt x="24866" y="42951"/>
                </a:lnTo>
                <a:lnTo>
                  <a:pt x="32004" y="36664"/>
                </a:lnTo>
                <a:lnTo>
                  <a:pt x="32004" y="129730"/>
                </a:lnTo>
                <a:lnTo>
                  <a:pt x="56489" y="129730"/>
                </a:lnTo>
                <a:lnTo>
                  <a:pt x="56489" y="0"/>
                </a:lnTo>
                <a:close/>
              </a:path>
              <a:path w="226059" h="130175">
                <a:moveTo>
                  <a:pt x="123253" y="104101"/>
                </a:moveTo>
                <a:lnTo>
                  <a:pt x="97345" y="104101"/>
                </a:lnTo>
                <a:lnTo>
                  <a:pt x="97345" y="130022"/>
                </a:lnTo>
                <a:lnTo>
                  <a:pt x="123253" y="130022"/>
                </a:lnTo>
                <a:lnTo>
                  <a:pt x="123253" y="104101"/>
                </a:lnTo>
                <a:close/>
              </a:path>
              <a:path w="226059" h="130175">
                <a:moveTo>
                  <a:pt x="225933" y="36677"/>
                </a:moveTo>
                <a:lnTo>
                  <a:pt x="202412" y="3048"/>
                </a:lnTo>
                <a:lnTo>
                  <a:pt x="186220" y="0"/>
                </a:lnTo>
                <a:lnTo>
                  <a:pt x="177622" y="571"/>
                </a:lnTo>
                <a:lnTo>
                  <a:pt x="145173" y="28689"/>
                </a:lnTo>
                <a:lnTo>
                  <a:pt x="143446" y="38201"/>
                </a:lnTo>
                <a:lnTo>
                  <a:pt x="167932" y="41249"/>
                </a:lnTo>
                <a:lnTo>
                  <a:pt x="167932" y="33629"/>
                </a:lnTo>
                <a:lnTo>
                  <a:pt x="169456" y="29057"/>
                </a:lnTo>
                <a:lnTo>
                  <a:pt x="175552" y="22860"/>
                </a:lnTo>
                <a:lnTo>
                  <a:pt x="180124" y="21336"/>
                </a:lnTo>
                <a:lnTo>
                  <a:pt x="190792" y="21336"/>
                </a:lnTo>
                <a:lnTo>
                  <a:pt x="193840" y="22860"/>
                </a:lnTo>
                <a:lnTo>
                  <a:pt x="199936" y="29057"/>
                </a:lnTo>
                <a:lnTo>
                  <a:pt x="201460" y="32105"/>
                </a:lnTo>
                <a:lnTo>
                  <a:pt x="201460" y="42773"/>
                </a:lnTo>
                <a:lnTo>
                  <a:pt x="177076" y="73253"/>
                </a:lnTo>
                <a:lnTo>
                  <a:pt x="167627" y="82969"/>
                </a:lnTo>
                <a:lnTo>
                  <a:pt x="143256" y="116954"/>
                </a:lnTo>
                <a:lnTo>
                  <a:pt x="140398" y="129730"/>
                </a:lnTo>
                <a:lnTo>
                  <a:pt x="225933" y="129730"/>
                </a:lnTo>
                <a:lnTo>
                  <a:pt x="225933" y="106781"/>
                </a:lnTo>
                <a:lnTo>
                  <a:pt x="177076" y="106781"/>
                </a:lnTo>
                <a:lnTo>
                  <a:pt x="178600" y="103733"/>
                </a:lnTo>
                <a:lnTo>
                  <a:pt x="204508" y="77825"/>
                </a:lnTo>
                <a:lnTo>
                  <a:pt x="210604" y="73253"/>
                </a:lnTo>
                <a:lnTo>
                  <a:pt x="213652" y="68681"/>
                </a:lnTo>
                <a:lnTo>
                  <a:pt x="218313" y="64109"/>
                </a:lnTo>
                <a:lnTo>
                  <a:pt x="221361" y="58013"/>
                </a:lnTo>
                <a:lnTo>
                  <a:pt x="222885" y="53441"/>
                </a:lnTo>
                <a:lnTo>
                  <a:pt x="225933" y="47345"/>
                </a:lnTo>
                <a:lnTo>
                  <a:pt x="225933" y="36677"/>
                </a:lnTo>
                <a:close/>
              </a:path>
            </a:pathLst>
          </a:custGeom>
          <a:solidFill>
            <a:srgbClr val="2D5295"/>
          </a:solidFill>
        </p:spPr>
        <p:txBody>
          <a:bodyPr wrap="square" lIns="0" tIns="0" rIns="0" bIns="0" rtlCol="0"/>
          <a:lstStyle/>
          <a:p>
            <a:endParaRPr/>
          </a:p>
        </p:txBody>
      </p:sp>
      <p:sp>
        <p:nvSpPr>
          <p:cNvPr id="78" name="object 78"/>
          <p:cNvSpPr/>
          <p:nvPr/>
        </p:nvSpPr>
        <p:spPr>
          <a:xfrm>
            <a:off x="1466850" y="5973609"/>
            <a:ext cx="522605" cy="166370"/>
          </a:xfrm>
          <a:custGeom>
            <a:avLst/>
            <a:gdLst/>
            <a:ahLst/>
            <a:cxnLst/>
            <a:rect l="l" t="t" r="r" b="b"/>
            <a:pathLst>
              <a:path w="522605" h="166370">
                <a:moveTo>
                  <a:pt x="103822" y="85445"/>
                </a:moveTo>
                <a:lnTo>
                  <a:pt x="102298" y="77825"/>
                </a:lnTo>
                <a:lnTo>
                  <a:pt x="99250" y="73253"/>
                </a:lnTo>
                <a:lnTo>
                  <a:pt x="96202" y="67157"/>
                </a:lnTo>
                <a:lnTo>
                  <a:pt x="48831" y="48120"/>
                </a:lnTo>
                <a:lnTo>
                  <a:pt x="41808" y="46012"/>
                </a:lnTo>
                <a:lnTo>
                  <a:pt x="36779" y="44170"/>
                </a:lnTo>
                <a:lnTo>
                  <a:pt x="33616" y="42773"/>
                </a:lnTo>
                <a:lnTo>
                  <a:pt x="30480" y="39725"/>
                </a:lnTo>
                <a:lnTo>
                  <a:pt x="30480" y="30581"/>
                </a:lnTo>
                <a:lnTo>
                  <a:pt x="32004" y="28956"/>
                </a:lnTo>
                <a:lnTo>
                  <a:pt x="33616" y="25908"/>
                </a:lnTo>
                <a:lnTo>
                  <a:pt x="38188" y="22860"/>
                </a:lnTo>
                <a:lnTo>
                  <a:pt x="44284" y="21336"/>
                </a:lnTo>
                <a:lnTo>
                  <a:pt x="59524" y="21336"/>
                </a:lnTo>
                <a:lnTo>
                  <a:pt x="74764" y="41249"/>
                </a:lnTo>
                <a:lnTo>
                  <a:pt x="100774" y="39725"/>
                </a:lnTo>
                <a:lnTo>
                  <a:pt x="81051" y="6426"/>
                </a:lnTo>
                <a:lnTo>
                  <a:pt x="51904" y="0"/>
                </a:lnTo>
                <a:lnTo>
                  <a:pt x="42760" y="0"/>
                </a:lnTo>
                <a:lnTo>
                  <a:pt x="33616" y="1524"/>
                </a:lnTo>
                <a:lnTo>
                  <a:pt x="27432" y="4572"/>
                </a:lnTo>
                <a:lnTo>
                  <a:pt x="19812" y="7620"/>
                </a:lnTo>
                <a:lnTo>
                  <a:pt x="13716" y="12192"/>
                </a:lnTo>
                <a:lnTo>
                  <a:pt x="4572" y="30581"/>
                </a:lnTo>
                <a:lnTo>
                  <a:pt x="4572" y="36677"/>
                </a:lnTo>
                <a:lnTo>
                  <a:pt x="28384" y="69253"/>
                </a:lnTo>
                <a:lnTo>
                  <a:pt x="64096" y="79349"/>
                </a:lnTo>
                <a:lnTo>
                  <a:pt x="67144" y="80873"/>
                </a:lnTo>
                <a:lnTo>
                  <a:pt x="71716" y="82397"/>
                </a:lnTo>
                <a:lnTo>
                  <a:pt x="74764" y="83921"/>
                </a:lnTo>
                <a:lnTo>
                  <a:pt x="76288" y="85445"/>
                </a:lnTo>
                <a:lnTo>
                  <a:pt x="77812" y="88493"/>
                </a:lnTo>
                <a:lnTo>
                  <a:pt x="79336" y="90017"/>
                </a:lnTo>
                <a:lnTo>
                  <a:pt x="79336" y="97637"/>
                </a:lnTo>
                <a:lnTo>
                  <a:pt x="76288" y="102209"/>
                </a:lnTo>
                <a:lnTo>
                  <a:pt x="71716" y="105257"/>
                </a:lnTo>
                <a:lnTo>
                  <a:pt x="68668" y="109918"/>
                </a:lnTo>
                <a:lnTo>
                  <a:pt x="62572" y="111442"/>
                </a:lnTo>
                <a:lnTo>
                  <a:pt x="45808" y="111442"/>
                </a:lnTo>
                <a:lnTo>
                  <a:pt x="25908" y="86969"/>
                </a:lnTo>
                <a:lnTo>
                  <a:pt x="0" y="88493"/>
                </a:lnTo>
                <a:lnTo>
                  <a:pt x="23342" y="126987"/>
                </a:lnTo>
                <a:lnTo>
                  <a:pt x="53428" y="132778"/>
                </a:lnTo>
                <a:lnTo>
                  <a:pt x="61150" y="132499"/>
                </a:lnTo>
                <a:lnTo>
                  <a:pt x="97726" y="114490"/>
                </a:lnTo>
                <a:lnTo>
                  <a:pt x="102298" y="106781"/>
                </a:lnTo>
                <a:lnTo>
                  <a:pt x="103822" y="100685"/>
                </a:lnTo>
                <a:lnTo>
                  <a:pt x="103822" y="85445"/>
                </a:lnTo>
                <a:close/>
              </a:path>
              <a:path w="522605" h="166370">
                <a:moveTo>
                  <a:pt x="207543" y="65620"/>
                </a:moveTo>
                <a:lnTo>
                  <a:pt x="180873" y="37998"/>
                </a:lnTo>
                <a:lnTo>
                  <a:pt x="164871" y="36664"/>
                </a:lnTo>
                <a:lnTo>
                  <a:pt x="155143" y="37287"/>
                </a:lnTo>
                <a:lnTo>
                  <a:pt x="123812" y="64096"/>
                </a:lnTo>
                <a:lnTo>
                  <a:pt x="120573" y="83908"/>
                </a:lnTo>
                <a:lnTo>
                  <a:pt x="121412" y="94792"/>
                </a:lnTo>
                <a:lnTo>
                  <a:pt x="146532" y="129540"/>
                </a:lnTo>
                <a:lnTo>
                  <a:pt x="164871" y="132778"/>
                </a:lnTo>
                <a:lnTo>
                  <a:pt x="173469" y="132207"/>
                </a:lnTo>
                <a:lnTo>
                  <a:pt x="205828" y="106883"/>
                </a:lnTo>
                <a:lnTo>
                  <a:pt x="207543" y="99148"/>
                </a:lnTo>
                <a:lnTo>
                  <a:pt x="184683" y="94576"/>
                </a:lnTo>
                <a:lnTo>
                  <a:pt x="183159" y="102196"/>
                </a:lnTo>
                <a:lnTo>
                  <a:pt x="180111" y="106768"/>
                </a:lnTo>
                <a:lnTo>
                  <a:pt x="177063" y="108292"/>
                </a:lnTo>
                <a:lnTo>
                  <a:pt x="174015" y="111442"/>
                </a:lnTo>
                <a:lnTo>
                  <a:pt x="170967" y="112966"/>
                </a:lnTo>
                <a:lnTo>
                  <a:pt x="160299" y="112966"/>
                </a:lnTo>
                <a:lnTo>
                  <a:pt x="155727" y="109918"/>
                </a:lnTo>
                <a:lnTo>
                  <a:pt x="151155" y="105244"/>
                </a:lnTo>
                <a:lnTo>
                  <a:pt x="148005" y="100672"/>
                </a:lnTo>
                <a:lnTo>
                  <a:pt x="146481" y="93052"/>
                </a:lnTo>
                <a:lnTo>
                  <a:pt x="146481" y="73240"/>
                </a:lnTo>
                <a:lnTo>
                  <a:pt x="148005" y="65620"/>
                </a:lnTo>
                <a:lnTo>
                  <a:pt x="151155" y="61048"/>
                </a:lnTo>
                <a:lnTo>
                  <a:pt x="160299" y="54952"/>
                </a:lnTo>
                <a:lnTo>
                  <a:pt x="170967" y="54952"/>
                </a:lnTo>
                <a:lnTo>
                  <a:pt x="174015" y="56476"/>
                </a:lnTo>
                <a:lnTo>
                  <a:pt x="177063" y="59524"/>
                </a:lnTo>
                <a:lnTo>
                  <a:pt x="180111" y="61048"/>
                </a:lnTo>
                <a:lnTo>
                  <a:pt x="183159" y="70192"/>
                </a:lnTo>
                <a:lnTo>
                  <a:pt x="207543" y="65620"/>
                </a:lnTo>
                <a:close/>
              </a:path>
              <a:path w="522605" h="166370">
                <a:moveTo>
                  <a:pt x="315937" y="83908"/>
                </a:moveTo>
                <a:lnTo>
                  <a:pt x="315087" y="73939"/>
                </a:lnTo>
                <a:lnTo>
                  <a:pt x="312508" y="64668"/>
                </a:lnTo>
                <a:lnTo>
                  <a:pt x="308330" y="56476"/>
                </a:lnTo>
                <a:lnTo>
                  <a:pt x="308229" y="56273"/>
                </a:lnTo>
                <a:lnTo>
                  <a:pt x="302221" y="48856"/>
                </a:lnTo>
                <a:lnTo>
                  <a:pt x="294817" y="43738"/>
                </a:lnTo>
                <a:lnTo>
                  <a:pt x="290029" y="41567"/>
                </a:lnTo>
                <a:lnTo>
                  <a:pt x="290029" y="74764"/>
                </a:lnTo>
                <a:lnTo>
                  <a:pt x="290029" y="93052"/>
                </a:lnTo>
                <a:lnTo>
                  <a:pt x="288505" y="100672"/>
                </a:lnTo>
                <a:lnTo>
                  <a:pt x="283933" y="105244"/>
                </a:lnTo>
                <a:lnTo>
                  <a:pt x="279361" y="109918"/>
                </a:lnTo>
                <a:lnTo>
                  <a:pt x="273265" y="112966"/>
                </a:lnTo>
                <a:lnTo>
                  <a:pt x="260985" y="112966"/>
                </a:lnTo>
                <a:lnTo>
                  <a:pt x="256413" y="109918"/>
                </a:lnTo>
                <a:lnTo>
                  <a:pt x="251841" y="105244"/>
                </a:lnTo>
                <a:lnTo>
                  <a:pt x="247269" y="100672"/>
                </a:lnTo>
                <a:lnTo>
                  <a:pt x="244221" y="93052"/>
                </a:lnTo>
                <a:lnTo>
                  <a:pt x="244221" y="74764"/>
                </a:lnTo>
                <a:lnTo>
                  <a:pt x="247269" y="68668"/>
                </a:lnTo>
                <a:lnTo>
                  <a:pt x="251841" y="62572"/>
                </a:lnTo>
                <a:lnTo>
                  <a:pt x="256413" y="58000"/>
                </a:lnTo>
                <a:lnTo>
                  <a:pt x="260985" y="56476"/>
                </a:lnTo>
                <a:lnTo>
                  <a:pt x="273265" y="56476"/>
                </a:lnTo>
                <a:lnTo>
                  <a:pt x="279361" y="58000"/>
                </a:lnTo>
                <a:lnTo>
                  <a:pt x="283933" y="62572"/>
                </a:lnTo>
                <a:lnTo>
                  <a:pt x="288505" y="68668"/>
                </a:lnTo>
                <a:lnTo>
                  <a:pt x="290029" y="74764"/>
                </a:lnTo>
                <a:lnTo>
                  <a:pt x="290029" y="41567"/>
                </a:lnTo>
                <a:lnTo>
                  <a:pt x="286397" y="39903"/>
                </a:lnTo>
                <a:lnTo>
                  <a:pt x="277101" y="37503"/>
                </a:lnTo>
                <a:lnTo>
                  <a:pt x="267081" y="36664"/>
                </a:lnTo>
                <a:lnTo>
                  <a:pt x="257937" y="36664"/>
                </a:lnTo>
                <a:lnTo>
                  <a:pt x="221361" y="67144"/>
                </a:lnTo>
                <a:lnTo>
                  <a:pt x="219837" y="74764"/>
                </a:lnTo>
                <a:lnTo>
                  <a:pt x="219887" y="83908"/>
                </a:lnTo>
                <a:lnTo>
                  <a:pt x="235077" y="123634"/>
                </a:lnTo>
                <a:lnTo>
                  <a:pt x="242697" y="126682"/>
                </a:lnTo>
                <a:lnTo>
                  <a:pt x="250317" y="131254"/>
                </a:lnTo>
                <a:lnTo>
                  <a:pt x="259461" y="132778"/>
                </a:lnTo>
                <a:lnTo>
                  <a:pt x="267081" y="132778"/>
                </a:lnTo>
                <a:lnTo>
                  <a:pt x="307149" y="112966"/>
                </a:lnTo>
                <a:lnTo>
                  <a:pt x="308229" y="111645"/>
                </a:lnTo>
                <a:lnTo>
                  <a:pt x="312508" y="103200"/>
                </a:lnTo>
                <a:lnTo>
                  <a:pt x="315087" y="93903"/>
                </a:lnTo>
                <a:lnTo>
                  <a:pt x="315937" y="83908"/>
                </a:lnTo>
                <a:close/>
              </a:path>
              <a:path w="522605" h="166370">
                <a:moveTo>
                  <a:pt x="422808" y="83908"/>
                </a:moveTo>
                <a:lnTo>
                  <a:pt x="414413" y="51904"/>
                </a:lnTo>
                <a:lnTo>
                  <a:pt x="412140" y="48856"/>
                </a:lnTo>
                <a:lnTo>
                  <a:pt x="406133" y="43103"/>
                </a:lnTo>
                <a:lnTo>
                  <a:pt x="399554" y="39331"/>
                </a:lnTo>
                <a:lnTo>
                  <a:pt x="398424" y="39014"/>
                </a:lnTo>
                <a:lnTo>
                  <a:pt x="398424" y="74764"/>
                </a:lnTo>
                <a:lnTo>
                  <a:pt x="398386" y="94792"/>
                </a:lnTo>
                <a:lnTo>
                  <a:pt x="396900" y="102196"/>
                </a:lnTo>
                <a:lnTo>
                  <a:pt x="392328" y="106768"/>
                </a:lnTo>
                <a:lnTo>
                  <a:pt x="389280" y="111442"/>
                </a:lnTo>
                <a:lnTo>
                  <a:pt x="384619" y="112966"/>
                </a:lnTo>
                <a:lnTo>
                  <a:pt x="372427" y="112966"/>
                </a:lnTo>
                <a:lnTo>
                  <a:pt x="367855" y="111442"/>
                </a:lnTo>
                <a:lnTo>
                  <a:pt x="363283" y="105244"/>
                </a:lnTo>
                <a:lnTo>
                  <a:pt x="358711" y="100672"/>
                </a:lnTo>
                <a:lnTo>
                  <a:pt x="357187" y="93052"/>
                </a:lnTo>
                <a:lnTo>
                  <a:pt x="357225" y="73075"/>
                </a:lnTo>
                <a:lnTo>
                  <a:pt x="358711" y="67144"/>
                </a:lnTo>
                <a:lnTo>
                  <a:pt x="363283" y="62572"/>
                </a:lnTo>
                <a:lnTo>
                  <a:pt x="366331" y="58000"/>
                </a:lnTo>
                <a:lnTo>
                  <a:pt x="372427" y="54952"/>
                </a:lnTo>
                <a:lnTo>
                  <a:pt x="383095" y="54952"/>
                </a:lnTo>
                <a:lnTo>
                  <a:pt x="389280" y="58000"/>
                </a:lnTo>
                <a:lnTo>
                  <a:pt x="392328" y="62572"/>
                </a:lnTo>
                <a:lnTo>
                  <a:pt x="396900" y="67144"/>
                </a:lnTo>
                <a:lnTo>
                  <a:pt x="398424" y="74764"/>
                </a:lnTo>
                <a:lnTo>
                  <a:pt x="398424" y="39014"/>
                </a:lnTo>
                <a:lnTo>
                  <a:pt x="392379" y="37287"/>
                </a:lnTo>
                <a:lnTo>
                  <a:pt x="384619" y="36664"/>
                </a:lnTo>
                <a:lnTo>
                  <a:pt x="378523" y="36664"/>
                </a:lnTo>
                <a:lnTo>
                  <a:pt x="355663" y="51904"/>
                </a:lnTo>
                <a:lnTo>
                  <a:pt x="355663" y="38188"/>
                </a:lnTo>
                <a:lnTo>
                  <a:pt x="332803" y="38188"/>
                </a:lnTo>
                <a:lnTo>
                  <a:pt x="332803" y="166306"/>
                </a:lnTo>
                <a:lnTo>
                  <a:pt x="357187" y="166306"/>
                </a:lnTo>
                <a:lnTo>
                  <a:pt x="357187" y="119062"/>
                </a:lnTo>
                <a:lnTo>
                  <a:pt x="366331" y="128206"/>
                </a:lnTo>
                <a:lnTo>
                  <a:pt x="370903" y="129730"/>
                </a:lnTo>
                <a:lnTo>
                  <a:pt x="373951" y="131254"/>
                </a:lnTo>
                <a:lnTo>
                  <a:pt x="380047" y="132778"/>
                </a:lnTo>
                <a:lnTo>
                  <a:pt x="384619" y="132778"/>
                </a:lnTo>
                <a:lnTo>
                  <a:pt x="392379" y="131940"/>
                </a:lnTo>
                <a:lnTo>
                  <a:pt x="420331" y="104533"/>
                </a:lnTo>
                <a:lnTo>
                  <a:pt x="422211" y="94792"/>
                </a:lnTo>
                <a:lnTo>
                  <a:pt x="422808" y="83908"/>
                </a:lnTo>
                <a:close/>
              </a:path>
              <a:path w="522605" h="166370">
                <a:moveTo>
                  <a:pt x="522109" y="78435"/>
                </a:moveTo>
                <a:lnTo>
                  <a:pt x="505053" y="43738"/>
                </a:lnTo>
                <a:lnTo>
                  <a:pt x="497586" y="39903"/>
                </a:lnTo>
                <a:lnTo>
                  <a:pt x="497586" y="68668"/>
                </a:lnTo>
                <a:lnTo>
                  <a:pt x="497586" y="76288"/>
                </a:lnTo>
                <a:lnTo>
                  <a:pt x="461010" y="76288"/>
                </a:lnTo>
                <a:lnTo>
                  <a:pt x="461010" y="70192"/>
                </a:lnTo>
                <a:lnTo>
                  <a:pt x="464058" y="64096"/>
                </a:lnTo>
                <a:lnTo>
                  <a:pt x="467106" y="61048"/>
                </a:lnTo>
                <a:lnTo>
                  <a:pt x="470154" y="56476"/>
                </a:lnTo>
                <a:lnTo>
                  <a:pt x="474726" y="54952"/>
                </a:lnTo>
                <a:lnTo>
                  <a:pt x="485394" y="54952"/>
                </a:lnTo>
                <a:lnTo>
                  <a:pt x="489966" y="56476"/>
                </a:lnTo>
                <a:lnTo>
                  <a:pt x="493014" y="59524"/>
                </a:lnTo>
                <a:lnTo>
                  <a:pt x="496062" y="64096"/>
                </a:lnTo>
                <a:lnTo>
                  <a:pt x="497586" y="68668"/>
                </a:lnTo>
                <a:lnTo>
                  <a:pt x="497586" y="39903"/>
                </a:lnTo>
                <a:lnTo>
                  <a:pt x="489013" y="37503"/>
                </a:lnTo>
                <a:lnTo>
                  <a:pt x="479298" y="36664"/>
                </a:lnTo>
                <a:lnTo>
                  <a:pt x="469811" y="37287"/>
                </a:lnTo>
                <a:lnTo>
                  <a:pt x="439204" y="64858"/>
                </a:lnTo>
                <a:lnTo>
                  <a:pt x="436524" y="85432"/>
                </a:lnTo>
                <a:lnTo>
                  <a:pt x="437095" y="94297"/>
                </a:lnTo>
                <a:lnTo>
                  <a:pt x="460438" y="129159"/>
                </a:lnTo>
                <a:lnTo>
                  <a:pt x="480822" y="132778"/>
                </a:lnTo>
                <a:lnTo>
                  <a:pt x="488289" y="132232"/>
                </a:lnTo>
                <a:lnTo>
                  <a:pt x="522058" y="105244"/>
                </a:lnTo>
                <a:lnTo>
                  <a:pt x="497586" y="100672"/>
                </a:lnTo>
                <a:lnTo>
                  <a:pt x="496062" y="105244"/>
                </a:lnTo>
                <a:lnTo>
                  <a:pt x="493014" y="109918"/>
                </a:lnTo>
                <a:lnTo>
                  <a:pt x="491490" y="111442"/>
                </a:lnTo>
                <a:lnTo>
                  <a:pt x="485394" y="114490"/>
                </a:lnTo>
                <a:lnTo>
                  <a:pt x="476250" y="114490"/>
                </a:lnTo>
                <a:lnTo>
                  <a:pt x="471678" y="112966"/>
                </a:lnTo>
                <a:lnTo>
                  <a:pt x="467106" y="108292"/>
                </a:lnTo>
                <a:lnTo>
                  <a:pt x="461010" y="99148"/>
                </a:lnTo>
                <a:lnTo>
                  <a:pt x="461010" y="91528"/>
                </a:lnTo>
                <a:lnTo>
                  <a:pt x="522058" y="91528"/>
                </a:lnTo>
                <a:lnTo>
                  <a:pt x="522109" y="78435"/>
                </a:lnTo>
                <a:close/>
              </a:path>
            </a:pathLst>
          </a:custGeom>
          <a:solidFill>
            <a:srgbClr val="2D5295"/>
          </a:solidFill>
        </p:spPr>
        <p:txBody>
          <a:bodyPr wrap="square" lIns="0" tIns="0" rIns="0" bIns="0" rtlCol="0"/>
          <a:lstStyle/>
          <a:p>
            <a:endParaRPr/>
          </a:p>
        </p:txBody>
      </p:sp>
      <p:pic>
        <p:nvPicPr>
          <p:cNvPr id="79" name="object 79"/>
          <p:cNvPicPr/>
          <p:nvPr/>
        </p:nvPicPr>
        <p:blipFill>
          <a:blip r:embed="rId36" cstate="print"/>
          <a:stretch>
            <a:fillRect/>
          </a:stretch>
        </p:blipFill>
        <p:spPr>
          <a:xfrm>
            <a:off x="1097375" y="6205537"/>
            <a:ext cx="233552" cy="102203"/>
          </a:xfrm>
          <a:prstGeom prst="rect">
            <a:avLst/>
          </a:prstGeom>
        </p:spPr>
      </p:pic>
      <p:sp>
        <p:nvSpPr>
          <p:cNvPr id="80" name="object 80"/>
          <p:cNvSpPr/>
          <p:nvPr/>
        </p:nvSpPr>
        <p:spPr>
          <a:xfrm>
            <a:off x="1427130" y="6205886"/>
            <a:ext cx="12700" cy="40640"/>
          </a:xfrm>
          <a:custGeom>
            <a:avLst/>
            <a:gdLst/>
            <a:ahLst/>
            <a:cxnLst/>
            <a:rect l="l" t="t" r="r" b="b"/>
            <a:pathLst>
              <a:path w="12700" h="40639">
                <a:moveTo>
                  <a:pt x="0" y="0"/>
                </a:moveTo>
                <a:lnTo>
                  <a:pt x="12192" y="0"/>
                </a:lnTo>
                <a:lnTo>
                  <a:pt x="12192" y="40639"/>
                </a:lnTo>
                <a:lnTo>
                  <a:pt x="0" y="40639"/>
                </a:lnTo>
                <a:lnTo>
                  <a:pt x="0" y="0"/>
                </a:lnTo>
                <a:close/>
              </a:path>
            </a:pathLst>
          </a:custGeom>
          <a:solidFill>
            <a:srgbClr val="000000"/>
          </a:solidFill>
        </p:spPr>
        <p:txBody>
          <a:bodyPr wrap="square" lIns="0" tIns="0" rIns="0" bIns="0" rtlCol="0"/>
          <a:lstStyle/>
          <a:p>
            <a:endParaRPr/>
          </a:p>
        </p:txBody>
      </p:sp>
      <p:grpSp>
        <p:nvGrpSpPr>
          <p:cNvPr id="81" name="object 81"/>
          <p:cNvGrpSpPr/>
          <p:nvPr/>
        </p:nvGrpSpPr>
        <p:grpSpPr>
          <a:xfrm>
            <a:off x="1427130" y="6205220"/>
            <a:ext cx="261620" cy="101600"/>
            <a:chOff x="1427130" y="6205220"/>
            <a:chExt cx="261620" cy="101600"/>
          </a:xfrm>
        </p:grpSpPr>
        <p:sp>
          <p:nvSpPr>
            <p:cNvPr id="82" name="object 82"/>
            <p:cNvSpPr/>
            <p:nvPr/>
          </p:nvSpPr>
          <p:spPr>
            <a:xfrm>
              <a:off x="1427124" y="6205892"/>
              <a:ext cx="78105" cy="100330"/>
            </a:xfrm>
            <a:custGeom>
              <a:avLst/>
              <a:gdLst/>
              <a:ahLst/>
              <a:cxnLst/>
              <a:rect l="l" t="t" r="r" b="b"/>
              <a:pathLst>
                <a:path w="78105" h="100329">
                  <a:moveTo>
                    <a:pt x="77825" y="0"/>
                  </a:moveTo>
                  <a:lnTo>
                    <a:pt x="64109" y="0"/>
                  </a:lnTo>
                  <a:lnTo>
                    <a:pt x="64109" y="40640"/>
                  </a:lnTo>
                  <a:lnTo>
                    <a:pt x="0" y="40640"/>
                  </a:lnTo>
                  <a:lnTo>
                    <a:pt x="0" y="53340"/>
                  </a:lnTo>
                  <a:lnTo>
                    <a:pt x="0" y="100330"/>
                  </a:lnTo>
                  <a:lnTo>
                    <a:pt x="12192" y="100330"/>
                  </a:lnTo>
                  <a:lnTo>
                    <a:pt x="12192" y="53340"/>
                  </a:lnTo>
                  <a:lnTo>
                    <a:pt x="64109" y="53340"/>
                  </a:lnTo>
                  <a:lnTo>
                    <a:pt x="64109" y="100330"/>
                  </a:lnTo>
                  <a:lnTo>
                    <a:pt x="77825" y="100330"/>
                  </a:lnTo>
                  <a:lnTo>
                    <a:pt x="77825" y="53340"/>
                  </a:lnTo>
                  <a:lnTo>
                    <a:pt x="77825" y="40640"/>
                  </a:lnTo>
                  <a:lnTo>
                    <a:pt x="77825" y="0"/>
                  </a:lnTo>
                  <a:close/>
                </a:path>
              </a:pathLst>
            </a:custGeom>
            <a:solidFill>
              <a:srgbClr val="000000"/>
            </a:solidFill>
          </p:spPr>
          <p:txBody>
            <a:bodyPr wrap="square" lIns="0" tIns="0" rIns="0" bIns="0" rtlCol="0"/>
            <a:lstStyle/>
            <a:p>
              <a:endParaRPr/>
            </a:p>
          </p:txBody>
        </p:sp>
        <p:pic>
          <p:nvPicPr>
            <p:cNvPr id="83" name="object 83"/>
            <p:cNvPicPr/>
            <p:nvPr/>
          </p:nvPicPr>
          <p:blipFill>
            <a:blip r:embed="rId37" cstate="print"/>
            <a:stretch>
              <a:fillRect/>
            </a:stretch>
          </p:blipFill>
          <p:spPr>
            <a:xfrm>
              <a:off x="1526381" y="6205220"/>
              <a:ext cx="161829" cy="101600"/>
            </a:xfrm>
            <a:prstGeom prst="rect">
              <a:avLst/>
            </a:prstGeom>
          </p:spPr>
        </p:pic>
      </p:grpSp>
      <p:pic>
        <p:nvPicPr>
          <p:cNvPr id="84" name="object 84"/>
          <p:cNvPicPr/>
          <p:nvPr/>
        </p:nvPicPr>
        <p:blipFill>
          <a:blip r:embed="rId38" cstate="print"/>
          <a:stretch>
            <a:fillRect/>
          </a:stretch>
        </p:blipFill>
        <p:spPr>
          <a:xfrm>
            <a:off x="1778222" y="6205537"/>
            <a:ext cx="903732" cy="102203"/>
          </a:xfrm>
          <a:prstGeom prst="rect">
            <a:avLst/>
          </a:prstGeom>
        </p:spPr>
      </p:pic>
      <p:pic>
        <p:nvPicPr>
          <p:cNvPr id="85" name="object 85"/>
          <p:cNvPicPr/>
          <p:nvPr/>
        </p:nvPicPr>
        <p:blipFill>
          <a:blip r:embed="rId39" cstate="print"/>
          <a:stretch>
            <a:fillRect/>
          </a:stretch>
        </p:blipFill>
        <p:spPr>
          <a:xfrm>
            <a:off x="3388614" y="6205537"/>
            <a:ext cx="187833" cy="102203"/>
          </a:xfrm>
          <a:prstGeom prst="rect">
            <a:avLst/>
          </a:prstGeom>
        </p:spPr>
      </p:pic>
      <p:sp>
        <p:nvSpPr>
          <p:cNvPr id="86" name="object 86"/>
          <p:cNvSpPr/>
          <p:nvPr/>
        </p:nvSpPr>
        <p:spPr>
          <a:xfrm>
            <a:off x="3663403" y="6207061"/>
            <a:ext cx="534670" cy="100965"/>
          </a:xfrm>
          <a:custGeom>
            <a:avLst/>
            <a:gdLst/>
            <a:ahLst/>
            <a:cxnLst/>
            <a:rect l="l" t="t" r="r" b="b"/>
            <a:pathLst>
              <a:path w="534670" h="100964">
                <a:moveTo>
                  <a:pt x="61048" y="73253"/>
                </a:moveTo>
                <a:lnTo>
                  <a:pt x="59524" y="68681"/>
                </a:lnTo>
                <a:lnTo>
                  <a:pt x="58000" y="67157"/>
                </a:lnTo>
                <a:lnTo>
                  <a:pt x="56476" y="64109"/>
                </a:lnTo>
                <a:lnTo>
                  <a:pt x="32092" y="54965"/>
                </a:lnTo>
                <a:lnTo>
                  <a:pt x="25996" y="53441"/>
                </a:lnTo>
                <a:lnTo>
                  <a:pt x="21424" y="51917"/>
                </a:lnTo>
                <a:lnTo>
                  <a:pt x="19900" y="51917"/>
                </a:lnTo>
                <a:lnTo>
                  <a:pt x="13804" y="45821"/>
                </a:lnTo>
                <a:lnTo>
                  <a:pt x="13804" y="41249"/>
                </a:lnTo>
                <a:lnTo>
                  <a:pt x="18376" y="36677"/>
                </a:lnTo>
                <a:lnTo>
                  <a:pt x="19900" y="35052"/>
                </a:lnTo>
                <a:lnTo>
                  <a:pt x="24472" y="33528"/>
                </a:lnTo>
                <a:lnTo>
                  <a:pt x="35140" y="33528"/>
                </a:lnTo>
                <a:lnTo>
                  <a:pt x="38188" y="35052"/>
                </a:lnTo>
                <a:lnTo>
                  <a:pt x="41236" y="38201"/>
                </a:lnTo>
                <a:lnTo>
                  <a:pt x="44284" y="39725"/>
                </a:lnTo>
                <a:lnTo>
                  <a:pt x="45808" y="42773"/>
                </a:lnTo>
                <a:lnTo>
                  <a:pt x="45808" y="45821"/>
                </a:lnTo>
                <a:lnTo>
                  <a:pt x="58000" y="44297"/>
                </a:lnTo>
                <a:lnTo>
                  <a:pt x="58000" y="39725"/>
                </a:lnTo>
                <a:lnTo>
                  <a:pt x="56476" y="36677"/>
                </a:lnTo>
                <a:lnTo>
                  <a:pt x="53428" y="33528"/>
                </a:lnTo>
                <a:lnTo>
                  <a:pt x="51904" y="30480"/>
                </a:lnTo>
                <a:lnTo>
                  <a:pt x="48856" y="27432"/>
                </a:lnTo>
                <a:lnTo>
                  <a:pt x="39712" y="24384"/>
                </a:lnTo>
                <a:lnTo>
                  <a:pt x="21424" y="24384"/>
                </a:lnTo>
                <a:lnTo>
                  <a:pt x="18376" y="25908"/>
                </a:lnTo>
                <a:lnTo>
                  <a:pt x="15328" y="25908"/>
                </a:lnTo>
                <a:lnTo>
                  <a:pt x="12192" y="27432"/>
                </a:lnTo>
                <a:lnTo>
                  <a:pt x="10668" y="28956"/>
                </a:lnTo>
                <a:lnTo>
                  <a:pt x="7620" y="30480"/>
                </a:lnTo>
                <a:lnTo>
                  <a:pt x="6096" y="33528"/>
                </a:lnTo>
                <a:lnTo>
                  <a:pt x="4572" y="36677"/>
                </a:lnTo>
                <a:lnTo>
                  <a:pt x="3048" y="38201"/>
                </a:lnTo>
                <a:lnTo>
                  <a:pt x="3048" y="51917"/>
                </a:lnTo>
                <a:lnTo>
                  <a:pt x="4572" y="54965"/>
                </a:lnTo>
                <a:lnTo>
                  <a:pt x="9144" y="59537"/>
                </a:lnTo>
                <a:lnTo>
                  <a:pt x="13804" y="61061"/>
                </a:lnTo>
                <a:lnTo>
                  <a:pt x="16852" y="64109"/>
                </a:lnTo>
                <a:lnTo>
                  <a:pt x="22948" y="65633"/>
                </a:lnTo>
                <a:lnTo>
                  <a:pt x="32092" y="67157"/>
                </a:lnTo>
                <a:lnTo>
                  <a:pt x="38188" y="68681"/>
                </a:lnTo>
                <a:lnTo>
                  <a:pt x="42760" y="70205"/>
                </a:lnTo>
                <a:lnTo>
                  <a:pt x="44284" y="71729"/>
                </a:lnTo>
                <a:lnTo>
                  <a:pt x="47332" y="73253"/>
                </a:lnTo>
                <a:lnTo>
                  <a:pt x="48856" y="76301"/>
                </a:lnTo>
                <a:lnTo>
                  <a:pt x="48856" y="80873"/>
                </a:lnTo>
                <a:lnTo>
                  <a:pt x="47332" y="83921"/>
                </a:lnTo>
                <a:lnTo>
                  <a:pt x="44284" y="86969"/>
                </a:lnTo>
                <a:lnTo>
                  <a:pt x="41236" y="88493"/>
                </a:lnTo>
                <a:lnTo>
                  <a:pt x="36664" y="90017"/>
                </a:lnTo>
                <a:lnTo>
                  <a:pt x="25996" y="90017"/>
                </a:lnTo>
                <a:lnTo>
                  <a:pt x="21424" y="88493"/>
                </a:lnTo>
                <a:lnTo>
                  <a:pt x="18376" y="85445"/>
                </a:lnTo>
                <a:lnTo>
                  <a:pt x="15328" y="83921"/>
                </a:lnTo>
                <a:lnTo>
                  <a:pt x="13804" y="79349"/>
                </a:lnTo>
                <a:lnTo>
                  <a:pt x="12192" y="74777"/>
                </a:lnTo>
                <a:lnTo>
                  <a:pt x="0" y="76301"/>
                </a:lnTo>
                <a:lnTo>
                  <a:pt x="1524" y="83921"/>
                </a:lnTo>
                <a:lnTo>
                  <a:pt x="4572" y="90017"/>
                </a:lnTo>
                <a:lnTo>
                  <a:pt x="9144" y="94589"/>
                </a:lnTo>
                <a:lnTo>
                  <a:pt x="21424" y="100685"/>
                </a:lnTo>
                <a:lnTo>
                  <a:pt x="36664" y="100685"/>
                </a:lnTo>
                <a:lnTo>
                  <a:pt x="42760" y="99161"/>
                </a:lnTo>
                <a:lnTo>
                  <a:pt x="47332" y="97637"/>
                </a:lnTo>
                <a:lnTo>
                  <a:pt x="51904" y="94589"/>
                </a:lnTo>
                <a:lnTo>
                  <a:pt x="54952" y="93065"/>
                </a:lnTo>
                <a:lnTo>
                  <a:pt x="56984" y="90017"/>
                </a:lnTo>
                <a:lnTo>
                  <a:pt x="58000" y="88493"/>
                </a:lnTo>
                <a:lnTo>
                  <a:pt x="59524" y="85445"/>
                </a:lnTo>
                <a:lnTo>
                  <a:pt x="61048" y="80873"/>
                </a:lnTo>
                <a:lnTo>
                  <a:pt x="61048" y="73253"/>
                </a:lnTo>
                <a:close/>
              </a:path>
              <a:path w="534670" h="100964">
                <a:moveTo>
                  <a:pt x="103822" y="97637"/>
                </a:moveTo>
                <a:lnTo>
                  <a:pt x="102514" y="88493"/>
                </a:lnTo>
                <a:lnTo>
                  <a:pt x="102298" y="86969"/>
                </a:lnTo>
                <a:lnTo>
                  <a:pt x="100774" y="88493"/>
                </a:lnTo>
                <a:lnTo>
                  <a:pt x="94678" y="88493"/>
                </a:lnTo>
                <a:lnTo>
                  <a:pt x="93154" y="86969"/>
                </a:lnTo>
                <a:lnTo>
                  <a:pt x="91630" y="86969"/>
                </a:lnTo>
                <a:lnTo>
                  <a:pt x="91630" y="85445"/>
                </a:lnTo>
                <a:lnTo>
                  <a:pt x="90106" y="85445"/>
                </a:lnTo>
                <a:lnTo>
                  <a:pt x="90106" y="35052"/>
                </a:lnTo>
                <a:lnTo>
                  <a:pt x="102298" y="35052"/>
                </a:lnTo>
                <a:lnTo>
                  <a:pt x="102298" y="25908"/>
                </a:lnTo>
                <a:lnTo>
                  <a:pt x="90106" y="25908"/>
                </a:lnTo>
                <a:lnTo>
                  <a:pt x="90106" y="0"/>
                </a:lnTo>
                <a:lnTo>
                  <a:pt x="77914" y="7620"/>
                </a:lnTo>
                <a:lnTo>
                  <a:pt x="77914" y="25908"/>
                </a:lnTo>
                <a:lnTo>
                  <a:pt x="68681" y="25908"/>
                </a:lnTo>
                <a:lnTo>
                  <a:pt x="68681" y="35052"/>
                </a:lnTo>
                <a:lnTo>
                  <a:pt x="77914" y="35052"/>
                </a:lnTo>
                <a:lnTo>
                  <a:pt x="77914" y="90017"/>
                </a:lnTo>
                <a:lnTo>
                  <a:pt x="79438" y="91541"/>
                </a:lnTo>
                <a:lnTo>
                  <a:pt x="80962" y="94589"/>
                </a:lnTo>
                <a:lnTo>
                  <a:pt x="84010" y="97637"/>
                </a:lnTo>
                <a:lnTo>
                  <a:pt x="87058" y="99161"/>
                </a:lnTo>
                <a:lnTo>
                  <a:pt x="100774" y="99161"/>
                </a:lnTo>
                <a:lnTo>
                  <a:pt x="103822" y="97637"/>
                </a:lnTo>
                <a:close/>
              </a:path>
              <a:path w="534670" h="100964">
                <a:moveTo>
                  <a:pt x="152692" y="27444"/>
                </a:moveTo>
                <a:lnTo>
                  <a:pt x="149644" y="25920"/>
                </a:lnTo>
                <a:lnTo>
                  <a:pt x="145072" y="24396"/>
                </a:lnTo>
                <a:lnTo>
                  <a:pt x="134404" y="24396"/>
                </a:lnTo>
                <a:lnTo>
                  <a:pt x="132880" y="25920"/>
                </a:lnTo>
                <a:lnTo>
                  <a:pt x="129730" y="27444"/>
                </a:lnTo>
                <a:lnTo>
                  <a:pt x="128206" y="32016"/>
                </a:lnTo>
                <a:lnTo>
                  <a:pt x="125158" y="36677"/>
                </a:lnTo>
                <a:lnTo>
                  <a:pt x="125158" y="25920"/>
                </a:lnTo>
                <a:lnTo>
                  <a:pt x="112966" y="25920"/>
                </a:lnTo>
                <a:lnTo>
                  <a:pt x="112966" y="99161"/>
                </a:lnTo>
                <a:lnTo>
                  <a:pt x="126682" y="99161"/>
                </a:lnTo>
                <a:lnTo>
                  <a:pt x="126682" y="50393"/>
                </a:lnTo>
                <a:lnTo>
                  <a:pt x="128206" y="45821"/>
                </a:lnTo>
                <a:lnTo>
                  <a:pt x="128206" y="42773"/>
                </a:lnTo>
                <a:lnTo>
                  <a:pt x="129730" y="41249"/>
                </a:lnTo>
                <a:lnTo>
                  <a:pt x="132880" y="39725"/>
                </a:lnTo>
                <a:lnTo>
                  <a:pt x="134404" y="38201"/>
                </a:lnTo>
                <a:lnTo>
                  <a:pt x="137452" y="36677"/>
                </a:lnTo>
                <a:lnTo>
                  <a:pt x="143548" y="36677"/>
                </a:lnTo>
                <a:lnTo>
                  <a:pt x="149644" y="39725"/>
                </a:lnTo>
                <a:lnTo>
                  <a:pt x="152692" y="27444"/>
                </a:lnTo>
                <a:close/>
              </a:path>
              <a:path w="534670" h="100964">
                <a:moveTo>
                  <a:pt x="219837" y="25920"/>
                </a:moveTo>
                <a:lnTo>
                  <a:pt x="207645" y="25920"/>
                </a:lnTo>
                <a:lnTo>
                  <a:pt x="207645" y="71729"/>
                </a:lnTo>
                <a:lnTo>
                  <a:pt x="206121" y="76301"/>
                </a:lnTo>
                <a:lnTo>
                  <a:pt x="206121" y="79349"/>
                </a:lnTo>
                <a:lnTo>
                  <a:pt x="204597" y="82397"/>
                </a:lnTo>
                <a:lnTo>
                  <a:pt x="201549" y="85445"/>
                </a:lnTo>
                <a:lnTo>
                  <a:pt x="192405" y="90017"/>
                </a:lnTo>
                <a:lnTo>
                  <a:pt x="184696" y="90017"/>
                </a:lnTo>
                <a:lnTo>
                  <a:pt x="175552" y="85445"/>
                </a:lnTo>
                <a:lnTo>
                  <a:pt x="174028" y="82397"/>
                </a:lnTo>
                <a:lnTo>
                  <a:pt x="174028" y="79349"/>
                </a:lnTo>
                <a:lnTo>
                  <a:pt x="172504" y="76301"/>
                </a:lnTo>
                <a:lnTo>
                  <a:pt x="172504" y="25920"/>
                </a:lnTo>
                <a:lnTo>
                  <a:pt x="160312" y="25920"/>
                </a:lnTo>
                <a:lnTo>
                  <a:pt x="160312" y="79349"/>
                </a:lnTo>
                <a:lnTo>
                  <a:pt x="161836" y="82397"/>
                </a:lnTo>
                <a:lnTo>
                  <a:pt x="161836" y="85445"/>
                </a:lnTo>
                <a:lnTo>
                  <a:pt x="166408" y="94589"/>
                </a:lnTo>
                <a:lnTo>
                  <a:pt x="169456" y="96113"/>
                </a:lnTo>
                <a:lnTo>
                  <a:pt x="174028" y="97637"/>
                </a:lnTo>
                <a:lnTo>
                  <a:pt x="177076" y="99161"/>
                </a:lnTo>
                <a:lnTo>
                  <a:pt x="181648" y="100685"/>
                </a:lnTo>
                <a:lnTo>
                  <a:pt x="186220" y="100685"/>
                </a:lnTo>
                <a:lnTo>
                  <a:pt x="192836" y="99847"/>
                </a:lnTo>
                <a:lnTo>
                  <a:pt x="198869" y="97447"/>
                </a:lnTo>
                <a:lnTo>
                  <a:pt x="204304" y="93611"/>
                </a:lnTo>
                <a:lnTo>
                  <a:pt x="209169" y="88493"/>
                </a:lnTo>
                <a:lnTo>
                  <a:pt x="209169" y="99161"/>
                </a:lnTo>
                <a:lnTo>
                  <a:pt x="219837" y="99161"/>
                </a:lnTo>
                <a:lnTo>
                  <a:pt x="219837" y="25920"/>
                </a:lnTo>
                <a:close/>
              </a:path>
              <a:path w="534670" h="100964">
                <a:moveTo>
                  <a:pt x="299173" y="73253"/>
                </a:moveTo>
                <a:lnTo>
                  <a:pt x="286981" y="71729"/>
                </a:lnTo>
                <a:lnTo>
                  <a:pt x="285457" y="77825"/>
                </a:lnTo>
                <a:lnTo>
                  <a:pt x="283933" y="82397"/>
                </a:lnTo>
                <a:lnTo>
                  <a:pt x="277837" y="88493"/>
                </a:lnTo>
                <a:lnTo>
                  <a:pt x="273265" y="90017"/>
                </a:lnTo>
                <a:lnTo>
                  <a:pt x="262597" y="90017"/>
                </a:lnTo>
                <a:lnTo>
                  <a:pt x="258025" y="88493"/>
                </a:lnTo>
                <a:lnTo>
                  <a:pt x="253453" y="83921"/>
                </a:lnTo>
                <a:lnTo>
                  <a:pt x="250405" y="79349"/>
                </a:lnTo>
                <a:lnTo>
                  <a:pt x="247269" y="71729"/>
                </a:lnTo>
                <a:lnTo>
                  <a:pt x="247269" y="51917"/>
                </a:lnTo>
                <a:lnTo>
                  <a:pt x="250405" y="45821"/>
                </a:lnTo>
                <a:lnTo>
                  <a:pt x="253453" y="41249"/>
                </a:lnTo>
                <a:lnTo>
                  <a:pt x="258025" y="36677"/>
                </a:lnTo>
                <a:lnTo>
                  <a:pt x="262597" y="33540"/>
                </a:lnTo>
                <a:lnTo>
                  <a:pt x="273265" y="33540"/>
                </a:lnTo>
                <a:lnTo>
                  <a:pt x="276313" y="35064"/>
                </a:lnTo>
                <a:lnTo>
                  <a:pt x="279361" y="38201"/>
                </a:lnTo>
                <a:lnTo>
                  <a:pt x="282409" y="39725"/>
                </a:lnTo>
                <a:lnTo>
                  <a:pt x="285457" y="48869"/>
                </a:lnTo>
                <a:lnTo>
                  <a:pt x="297649" y="47345"/>
                </a:lnTo>
                <a:lnTo>
                  <a:pt x="296125" y="39725"/>
                </a:lnTo>
                <a:lnTo>
                  <a:pt x="293077" y="33540"/>
                </a:lnTo>
                <a:lnTo>
                  <a:pt x="288505" y="30492"/>
                </a:lnTo>
                <a:lnTo>
                  <a:pt x="282409" y="25920"/>
                </a:lnTo>
                <a:lnTo>
                  <a:pt x="276313" y="24396"/>
                </a:lnTo>
                <a:lnTo>
                  <a:pt x="262597" y="24396"/>
                </a:lnTo>
                <a:lnTo>
                  <a:pt x="239649" y="41249"/>
                </a:lnTo>
                <a:lnTo>
                  <a:pt x="236601" y="47345"/>
                </a:lnTo>
                <a:lnTo>
                  <a:pt x="235077" y="54965"/>
                </a:lnTo>
                <a:lnTo>
                  <a:pt x="235077" y="62585"/>
                </a:lnTo>
                <a:lnTo>
                  <a:pt x="254787" y="98209"/>
                </a:lnTo>
                <a:lnTo>
                  <a:pt x="268693" y="100685"/>
                </a:lnTo>
                <a:lnTo>
                  <a:pt x="276313" y="100685"/>
                </a:lnTo>
                <a:lnTo>
                  <a:pt x="282409" y="97637"/>
                </a:lnTo>
                <a:lnTo>
                  <a:pt x="294601" y="88493"/>
                </a:lnTo>
                <a:lnTo>
                  <a:pt x="297649" y="82397"/>
                </a:lnTo>
                <a:lnTo>
                  <a:pt x="299173" y="73253"/>
                </a:lnTo>
                <a:close/>
              </a:path>
              <a:path w="534670" h="100964">
                <a:moveTo>
                  <a:pt x="337375" y="97637"/>
                </a:moveTo>
                <a:lnTo>
                  <a:pt x="336067" y="88493"/>
                </a:lnTo>
                <a:lnTo>
                  <a:pt x="335851" y="86969"/>
                </a:lnTo>
                <a:lnTo>
                  <a:pt x="334327" y="88493"/>
                </a:lnTo>
                <a:lnTo>
                  <a:pt x="328231" y="88493"/>
                </a:lnTo>
                <a:lnTo>
                  <a:pt x="328231" y="86969"/>
                </a:lnTo>
                <a:lnTo>
                  <a:pt x="325183" y="86969"/>
                </a:lnTo>
                <a:lnTo>
                  <a:pt x="325183" y="85445"/>
                </a:lnTo>
                <a:lnTo>
                  <a:pt x="323659" y="83921"/>
                </a:lnTo>
                <a:lnTo>
                  <a:pt x="323659" y="35052"/>
                </a:lnTo>
                <a:lnTo>
                  <a:pt x="335851" y="35052"/>
                </a:lnTo>
                <a:lnTo>
                  <a:pt x="335851" y="25908"/>
                </a:lnTo>
                <a:lnTo>
                  <a:pt x="323659" y="25908"/>
                </a:lnTo>
                <a:lnTo>
                  <a:pt x="323659" y="0"/>
                </a:lnTo>
                <a:lnTo>
                  <a:pt x="311467" y="7620"/>
                </a:lnTo>
                <a:lnTo>
                  <a:pt x="311467" y="25908"/>
                </a:lnTo>
                <a:lnTo>
                  <a:pt x="302221" y="25908"/>
                </a:lnTo>
                <a:lnTo>
                  <a:pt x="302221" y="35052"/>
                </a:lnTo>
                <a:lnTo>
                  <a:pt x="311467" y="35052"/>
                </a:lnTo>
                <a:lnTo>
                  <a:pt x="311467" y="90017"/>
                </a:lnTo>
                <a:lnTo>
                  <a:pt x="312991" y="91541"/>
                </a:lnTo>
                <a:lnTo>
                  <a:pt x="314515" y="94589"/>
                </a:lnTo>
                <a:lnTo>
                  <a:pt x="317563" y="97637"/>
                </a:lnTo>
                <a:lnTo>
                  <a:pt x="320611" y="99161"/>
                </a:lnTo>
                <a:lnTo>
                  <a:pt x="334327" y="99161"/>
                </a:lnTo>
                <a:lnTo>
                  <a:pt x="337375" y="97637"/>
                </a:lnTo>
                <a:close/>
              </a:path>
              <a:path w="534670" h="100964">
                <a:moveTo>
                  <a:pt x="407568" y="25920"/>
                </a:moveTo>
                <a:lnTo>
                  <a:pt x="395376" y="25920"/>
                </a:lnTo>
                <a:lnTo>
                  <a:pt x="395376" y="71729"/>
                </a:lnTo>
                <a:lnTo>
                  <a:pt x="393852" y="76301"/>
                </a:lnTo>
                <a:lnTo>
                  <a:pt x="389280" y="85445"/>
                </a:lnTo>
                <a:lnTo>
                  <a:pt x="383184" y="88493"/>
                </a:lnTo>
                <a:lnTo>
                  <a:pt x="378612" y="90017"/>
                </a:lnTo>
                <a:lnTo>
                  <a:pt x="370992" y="90017"/>
                </a:lnTo>
                <a:lnTo>
                  <a:pt x="367944" y="88493"/>
                </a:lnTo>
                <a:lnTo>
                  <a:pt x="366331" y="86969"/>
                </a:lnTo>
                <a:lnTo>
                  <a:pt x="363283" y="85445"/>
                </a:lnTo>
                <a:lnTo>
                  <a:pt x="361759" y="82397"/>
                </a:lnTo>
                <a:lnTo>
                  <a:pt x="361759" y="79349"/>
                </a:lnTo>
                <a:lnTo>
                  <a:pt x="360235" y="76301"/>
                </a:lnTo>
                <a:lnTo>
                  <a:pt x="360235" y="25920"/>
                </a:lnTo>
                <a:lnTo>
                  <a:pt x="348043" y="25920"/>
                </a:lnTo>
                <a:lnTo>
                  <a:pt x="348043" y="82397"/>
                </a:lnTo>
                <a:lnTo>
                  <a:pt x="354139" y="94589"/>
                </a:lnTo>
                <a:lnTo>
                  <a:pt x="360235" y="97637"/>
                </a:lnTo>
                <a:lnTo>
                  <a:pt x="364807" y="99161"/>
                </a:lnTo>
                <a:lnTo>
                  <a:pt x="367944" y="100685"/>
                </a:lnTo>
                <a:lnTo>
                  <a:pt x="372516" y="100685"/>
                </a:lnTo>
                <a:lnTo>
                  <a:pt x="379945" y="99847"/>
                </a:lnTo>
                <a:lnTo>
                  <a:pt x="386232" y="97447"/>
                </a:lnTo>
                <a:lnTo>
                  <a:pt x="391375" y="93611"/>
                </a:lnTo>
                <a:lnTo>
                  <a:pt x="395376" y="88493"/>
                </a:lnTo>
                <a:lnTo>
                  <a:pt x="395376" y="99161"/>
                </a:lnTo>
                <a:lnTo>
                  <a:pt x="407568" y="99161"/>
                </a:lnTo>
                <a:lnTo>
                  <a:pt x="407568" y="25920"/>
                </a:lnTo>
                <a:close/>
              </a:path>
              <a:path w="534670" h="100964">
                <a:moveTo>
                  <a:pt x="464058" y="27444"/>
                </a:moveTo>
                <a:lnTo>
                  <a:pt x="459486" y="25920"/>
                </a:lnTo>
                <a:lnTo>
                  <a:pt x="456438" y="24396"/>
                </a:lnTo>
                <a:lnTo>
                  <a:pt x="445770" y="24396"/>
                </a:lnTo>
                <a:lnTo>
                  <a:pt x="444246" y="25920"/>
                </a:lnTo>
                <a:lnTo>
                  <a:pt x="441198" y="27444"/>
                </a:lnTo>
                <a:lnTo>
                  <a:pt x="438150" y="32016"/>
                </a:lnTo>
                <a:lnTo>
                  <a:pt x="436626" y="36677"/>
                </a:lnTo>
                <a:lnTo>
                  <a:pt x="436626" y="25920"/>
                </a:lnTo>
                <a:lnTo>
                  <a:pt x="424345" y="25920"/>
                </a:lnTo>
                <a:lnTo>
                  <a:pt x="424345" y="99161"/>
                </a:lnTo>
                <a:lnTo>
                  <a:pt x="436626" y="99161"/>
                </a:lnTo>
                <a:lnTo>
                  <a:pt x="436626" y="54965"/>
                </a:lnTo>
                <a:lnTo>
                  <a:pt x="439674" y="45821"/>
                </a:lnTo>
                <a:lnTo>
                  <a:pt x="439674" y="42773"/>
                </a:lnTo>
                <a:lnTo>
                  <a:pt x="441198" y="41249"/>
                </a:lnTo>
                <a:lnTo>
                  <a:pt x="444246" y="39725"/>
                </a:lnTo>
                <a:lnTo>
                  <a:pt x="445770" y="38201"/>
                </a:lnTo>
                <a:lnTo>
                  <a:pt x="448818" y="36677"/>
                </a:lnTo>
                <a:lnTo>
                  <a:pt x="453390" y="36677"/>
                </a:lnTo>
                <a:lnTo>
                  <a:pt x="459486" y="39725"/>
                </a:lnTo>
                <a:lnTo>
                  <a:pt x="464058" y="27444"/>
                </a:lnTo>
                <a:close/>
              </a:path>
              <a:path w="534670" h="100964">
                <a:moveTo>
                  <a:pt x="534263" y="62585"/>
                </a:moveTo>
                <a:lnTo>
                  <a:pt x="533755" y="54965"/>
                </a:lnTo>
                <a:lnTo>
                  <a:pt x="533692" y="53987"/>
                </a:lnTo>
                <a:lnTo>
                  <a:pt x="531977" y="46380"/>
                </a:lnTo>
                <a:lnTo>
                  <a:pt x="529120" y="39611"/>
                </a:lnTo>
                <a:lnTo>
                  <a:pt x="525119" y="33540"/>
                </a:lnTo>
                <a:lnTo>
                  <a:pt x="520547" y="29959"/>
                </a:lnTo>
                <a:lnTo>
                  <a:pt x="520547" y="48869"/>
                </a:lnTo>
                <a:lnTo>
                  <a:pt x="520547" y="54965"/>
                </a:lnTo>
                <a:lnTo>
                  <a:pt x="479298" y="54965"/>
                </a:lnTo>
                <a:lnTo>
                  <a:pt x="480822" y="48869"/>
                </a:lnTo>
                <a:lnTo>
                  <a:pt x="482346" y="44297"/>
                </a:lnTo>
                <a:lnTo>
                  <a:pt x="487019" y="39725"/>
                </a:lnTo>
                <a:lnTo>
                  <a:pt x="490067" y="36677"/>
                </a:lnTo>
                <a:lnTo>
                  <a:pt x="494639" y="33540"/>
                </a:lnTo>
                <a:lnTo>
                  <a:pt x="506831" y="33540"/>
                </a:lnTo>
                <a:lnTo>
                  <a:pt x="512927" y="36677"/>
                </a:lnTo>
                <a:lnTo>
                  <a:pt x="515975" y="41249"/>
                </a:lnTo>
                <a:lnTo>
                  <a:pt x="519023" y="44297"/>
                </a:lnTo>
                <a:lnTo>
                  <a:pt x="500735" y="24396"/>
                </a:lnTo>
                <a:lnTo>
                  <a:pt x="493255" y="24968"/>
                </a:lnTo>
                <a:lnTo>
                  <a:pt x="467677" y="53987"/>
                </a:lnTo>
                <a:lnTo>
                  <a:pt x="467106" y="62585"/>
                </a:lnTo>
                <a:lnTo>
                  <a:pt x="467677" y="71158"/>
                </a:lnTo>
                <a:lnTo>
                  <a:pt x="493255" y="100088"/>
                </a:lnTo>
                <a:lnTo>
                  <a:pt x="500735" y="100685"/>
                </a:lnTo>
                <a:lnTo>
                  <a:pt x="509879" y="100685"/>
                </a:lnTo>
                <a:lnTo>
                  <a:pt x="532739" y="76301"/>
                </a:lnTo>
                <a:lnTo>
                  <a:pt x="520547" y="74777"/>
                </a:lnTo>
                <a:lnTo>
                  <a:pt x="519023" y="80873"/>
                </a:lnTo>
                <a:lnTo>
                  <a:pt x="512927" y="86969"/>
                </a:lnTo>
                <a:lnTo>
                  <a:pt x="509879" y="88493"/>
                </a:lnTo>
                <a:lnTo>
                  <a:pt x="505307" y="90017"/>
                </a:lnTo>
                <a:lnTo>
                  <a:pt x="494639" y="90017"/>
                </a:lnTo>
                <a:lnTo>
                  <a:pt x="490067" y="88493"/>
                </a:lnTo>
                <a:lnTo>
                  <a:pt x="485495" y="83921"/>
                </a:lnTo>
                <a:lnTo>
                  <a:pt x="482346" y="79349"/>
                </a:lnTo>
                <a:lnTo>
                  <a:pt x="479298" y="73253"/>
                </a:lnTo>
                <a:lnTo>
                  <a:pt x="479298" y="65633"/>
                </a:lnTo>
                <a:lnTo>
                  <a:pt x="534263" y="65633"/>
                </a:lnTo>
                <a:lnTo>
                  <a:pt x="534263" y="62585"/>
                </a:lnTo>
                <a:close/>
              </a:path>
            </a:pathLst>
          </a:custGeom>
          <a:solidFill>
            <a:srgbClr val="000000"/>
          </a:solidFill>
        </p:spPr>
        <p:txBody>
          <a:bodyPr wrap="square" lIns="0" tIns="0" rIns="0" bIns="0" rtlCol="0"/>
          <a:lstStyle/>
          <a:p>
            <a:endParaRPr/>
          </a:p>
        </p:txBody>
      </p:sp>
      <p:pic>
        <p:nvPicPr>
          <p:cNvPr id="87" name="object 87"/>
          <p:cNvPicPr/>
          <p:nvPr/>
        </p:nvPicPr>
        <p:blipFill>
          <a:blip r:embed="rId40" cstate="print"/>
          <a:stretch>
            <a:fillRect/>
          </a:stretch>
        </p:blipFill>
        <p:spPr>
          <a:xfrm>
            <a:off x="4287773" y="6204013"/>
            <a:ext cx="116014" cy="103726"/>
          </a:xfrm>
          <a:prstGeom prst="rect">
            <a:avLst/>
          </a:prstGeom>
        </p:spPr>
      </p:pic>
      <p:pic>
        <p:nvPicPr>
          <p:cNvPr id="88" name="object 88"/>
          <p:cNvPicPr/>
          <p:nvPr/>
        </p:nvPicPr>
        <p:blipFill>
          <a:blip r:embed="rId41" cstate="print"/>
          <a:stretch>
            <a:fillRect/>
          </a:stretch>
        </p:blipFill>
        <p:spPr>
          <a:xfrm>
            <a:off x="4480083" y="6205537"/>
            <a:ext cx="187737" cy="102203"/>
          </a:xfrm>
          <a:prstGeom prst="rect">
            <a:avLst/>
          </a:prstGeom>
        </p:spPr>
      </p:pic>
      <p:pic>
        <p:nvPicPr>
          <p:cNvPr id="89" name="object 89"/>
          <p:cNvPicPr/>
          <p:nvPr/>
        </p:nvPicPr>
        <p:blipFill>
          <a:blip r:embed="rId42" cstate="print"/>
          <a:stretch>
            <a:fillRect/>
          </a:stretch>
        </p:blipFill>
        <p:spPr>
          <a:xfrm>
            <a:off x="5316569" y="6205537"/>
            <a:ext cx="280892" cy="102203"/>
          </a:xfrm>
          <a:prstGeom prst="rect">
            <a:avLst/>
          </a:prstGeom>
        </p:spPr>
      </p:pic>
      <p:pic>
        <p:nvPicPr>
          <p:cNvPr id="90" name="object 90"/>
          <p:cNvPicPr/>
          <p:nvPr/>
        </p:nvPicPr>
        <p:blipFill>
          <a:blip r:embed="rId43" cstate="print"/>
          <a:stretch>
            <a:fillRect/>
          </a:stretch>
        </p:blipFill>
        <p:spPr>
          <a:xfrm>
            <a:off x="5689091" y="6231445"/>
            <a:ext cx="137350" cy="76295"/>
          </a:xfrm>
          <a:prstGeom prst="rect">
            <a:avLst/>
          </a:prstGeom>
        </p:spPr>
      </p:pic>
      <p:pic>
        <p:nvPicPr>
          <p:cNvPr id="91" name="object 91"/>
          <p:cNvPicPr/>
          <p:nvPr/>
        </p:nvPicPr>
        <p:blipFill>
          <a:blip r:embed="rId44" cstate="print"/>
          <a:stretch>
            <a:fillRect/>
          </a:stretch>
        </p:blipFill>
        <p:spPr>
          <a:xfrm>
            <a:off x="5913501" y="6205537"/>
            <a:ext cx="187737" cy="102203"/>
          </a:xfrm>
          <a:prstGeom prst="rect">
            <a:avLst/>
          </a:prstGeom>
        </p:spPr>
      </p:pic>
      <p:pic>
        <p:nvPicPr>
          <p:cNvPr id="92" name="object 92"/>
          <p:cNvPicPr/>
          <p:nvPr/>
        </p:nvPicPr>
        <p:blipFill>
          <a:blip r:embed="rId45" cstate="print"/>
          <a:stretch>
            <a:fillRect/>
          </a:stretch>
        </p:blipFill>
        <p:spPr>
          <a:xfrm>
            <a:off x="6189725" y="6205537"/>
            <a:ext cx="564832" cy="102203"/>
          </a:xfrm>
          <a:prstGeom prst="rect">
            <a:avLst/>
          </a:prstGeom>
        </p:spPr>
      </p:pic>
      <p:pic>
        <p:nvPicPr>
          <p:cNvPr id="93" name="object 93"/>
          <p:cNvPicPr/>
          <p:nvPr/>
        </p:nvPicPr>
        <p:blipFill>
          <a:blip r:embed="rId46" cstate="print"/>
          <a:stretch>
            <a:fillRect/>
          </a:stretch>
        </p:blipFill>
        <p:spPr>
          <a:xfrm>
            <a:off x="1100518" y="6391655"/>
            <a:ext cx="750951" cy="120586"/>
          </a:xfrm>
          <a:prstGeom prst="rect">
            <a:avLst/>
          </a:prstGeom>
        </p:spPr>
      </p:pic>
      <p:grpSp>
        <p:nvGrpSpPr>
          <p:cNvPr id="94" name="object 94"/>
          <p:cNvGrpSpPr/>
          <p:nvPr/>
        </p:nvGrpSpPr>
        <p:grpSpPr>
          <a:xfrm>
            <a:off x="1100518" y="6207061"/>
            <a:ext cx="5659120" cy="683895"/>
            <a:chOff x="1100518" y="6207061"/>
            <a:chExt cx="5659120" cy="683895"/>
          </a:xfrm>
        </p:grpSpPr>
        <p:pic>
          <p:nvPicPr>
            <p:cNvPr id="95" name="object 95"/>
            <p:cNvPicPr/>
            <p:nvPr/>
          </p:nvPicPr>
          <p:blipFill>
            <a:blip r:embed="rId47" cstate="print"/>
            <a:stretch>
              <a:fillRect/>
            </a:stretch>
          </p:blipFill>
          <p:spPr>
            <a:xfrm>
              <a:off x="1100518" y="6576250"/>
              <a:ext cx="720470" cy="102393"/>
            </a:xfrm>
            <a:prstGeom prst="rect">
              <a:avLst/>
            </a:prstGeom>
          </p:spPr>
        </p:pic>
        <p:sp>
          <p:nvSpPr>
            <p:cNvPr id="96" name="object 96"/>
            <p:cNvSpPr/>
            <p:nvPr/>
          </p:nvSpPr>
          <p:spPr>
            <a:xfrm>
              <a:off x="1837944" y="6661404"/>
              <a:ext cx="15240" cy="15240"/>
            </a:xfrm>
            <a:custGeom>
              <a:avLst/>
              <a:gdLst/>
              <a:ahLst/>
              <a:cxnLst/>
              <a:rect l="l" t="t" r="r" b="b"/>
              <a:pathLst>
                <a:path w="15239" h="15240">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pic>
          <p:nvPicPr>
            <p:cNvPr id="97" name="object 97"/>
            <p:cNvPicPr/>
            <p:nvPr/>
          </p:nvPicPr>
          <p:blipFill>
            <a:blip r:embed="rId48" cstate="print"/>
            <a:stretch>
              <a:fillRect/>
            </a:stretch>
          </p:blipFill>
          <p:spPr>
            <a:xfrm>
              <a:off x="1103566" y="6207061"/>
              <a:ext cx="5655564" cy="683609"/>
            </a:xfrm>
            <a:prstGeom prst="rect">
              <a:avLst/>
            </a:prstGeom>
          </p:spPr>
        </p:pic>
      </p:grpSp>
      <p:grpSp>
        <p:nvGrpSpPr>
          <p:cNvPr id="98" name="object 98"/>
          <p:cNvGrpSpPr/>
          <p:nvPr/>
        </p:nvGrpSpPr>
        <p:grpSpPr>
          <a:xfrm>
            <a:off x="1108138" y="7052309"/>
            <a:ext cx="227965" cy="131445"/>
            <a:chOff x="1108138" y="7052309"/>
            <a:chExt cx="227965" cy="131445"/>
          </a:xfrm>
        </p:grpSpPr>
        <p:sp>
          <p:nvSpPr>
            <p:cNvPr id="99" name="object 99"/>
            <p:cNvSpPr/>
            <p:nvPr/>
          </p:nvSpPr>
          <p:spPr>
            <a:xfrm>
              <a:off x="1108125" y="7052322"/>
              <a:ext cx="123825" cy="130810"/>
            </a:xfrm>
            <a:custGeom>
              <a:avLst/>
              <a:gdLst/>
              <a:ahLst/>
              <a:cxnLst/>
              <a:rect l="l" t="t" r="r" b="b"/>
              <a:pathLst>
                <a:path w="123825" h="130809">
                  <a:moveTo>
                    <a:pt x="56489" y="0"/>
                  </a:moveTo>
                  <a:lnTo>
                    <a:pt x="36576" y="0"/>
                  </a:lnTo>
                  <a:lnTo>
                    <a:pt x="33985" y="6324"/>
                  </a:lnTo>
                  <a:lnTo>
                    <a:pt x="30670" y="11811"/>
                  </a:lnTo>
                  <a:lnTo>
                    <a:pt x="0" y="33616"/>
                  </a:lnTo>
                  <a:lnTo>
                    <a:pt x="0" y="54952"/>
                  </a:lnTo>
                  <a:lnTo>
                    <a:pt x="8864" y="52095"/>
                  </a:lnTo>
                  <a:lnTo>
                    <a:pt x="17145" y="48094"/>
                  </a:lnTo>
                  <a:lnTo>
                    <a:pt x="24866" y="42951"/>
                  </a:lnTo>
                  <a:lnTo>
                    <a:pt x="32004" y="36664"/>
                  </a:lnTo>
                  <a:lnTo>
                    <a:pt x="32004" y="129730"/>
                  </a:lnTo>
                  <a:lnTo>
                    <a:pt x="56489" y="129730"/>
                  </a:lnTo>
                  <a:lnTo>
                    <a:pt x="56489" y="0"/>
                  </a:lnTo>
                  <a:close/>
                </a:path>
                <a:path w="123825" h="130809">
                  <a:moveTo>
                    <a:pt x="123253" y="104381"/>
                  </a:moveTo>
                  <a:lnTo>
                    <a:pt x="97345" y="104381"/>
                  </a:lnTo>
                  <a:lnTo>
                    <a:pt x="97345" y="130302"/>
                  </a:lnTo>
                  <a:lnTo>
                    <a:pt x="123253" y="130302"/>
                  </a:lnTo>
                  <a:lnTo>
                    <a:pt x="123253" y="104381"/>
                  </a:lnTo>
                  <a:close/>
                </a:path>
              </a:pathLst>
            </a:custGeom>
            <a:solidFill>
              <a:srgbClr val="2D5295"/>
            </a:solidFill>
          </p:spPr>
          <p:txBody>
            <a:bodyPr wrap="square" lIns="0" tIns="0" rIns="0" bIns="0" rtlCol="0"/>
            <a:lstStyle/>
            <a:p>
              <a:endParaRPr/>
            </a:p>
          </p:txBody>
        </p:sp>
        <p:pic>
          <p:nvPicPr>
            <p:cNvPr id="100" name="object 100"/>
            <p:cNvPicPr/>
            <p:nvPr/>
          </p:nvPicPr>
          <p:blipFill>
            <a:blip r:embed="rId49" cstate="print"/>
            <a:stretch>
              <a:fillRect/>
            </a:stretch>
          </p:blipFill>
          <p:spPr>
            <a:xfrm>
              <a:off x="1251584" y="7052405"/>
              <a:ext cx="84010" cy="131159"/>
            </a:xfrm>
            <a:prstGeom prst="rect">
              <a:avLst/>
            </a:prstGeom>
          </p:spPr>
        </p:pic>
      </p:grpSp>
      <p:grpSp>
        <p:nvGrpSpPr>
          <p:cNvPr id="101" name="object 101"/>
          <p:cNvGrpSpPr/>
          <p:nvPr/>
        </p:nvGrpSpPr>
        <p:grpSpPr>
          <a:xfrm>
            <a:off x="1474469" y="7050881"/>
            <a:ext cx="899160" cy="132715"/>
            <a:chOff x="1474469" y="7050881"/>
            <a:chExt cx="899160" cy="132715"/>
          </a:xfrm>
        </p:grpSpPr>
        <p:pic>
          <p:nvPicPr>
            <p:cNvPr id="102" name="object 102"/>
            <p:cNvPicPr/>
            <p:nvPr/>
          </p:nvPicPr>
          <p:blipFill>
            <a:blip r:embed="rId50" cstate="print"/>
            <a:stretch>
              <a:fillRect/>
            </a:stretch>
          </p:blipFill>
          <p:spPr>
            <a:xfrm>
              <a:off x="1474469" y="7050881"/>
              <a:ext cx="309943" cy="132683"/>
            </a:xfrm>
            <a:prstGeom prst="rect">
              <a:avLst/>
            </a:prstGeom>
          </p:spPr>
        </p:pic>
        <p:pic>
          <p:nvPicPr>
            <p:cNvPr id="103" name="object 103"/>
            <p:cNvPicPr/>
            <p:nvPr/>
          </p:nvPicPr>
          <p:blipFill>
            <a:blip r:embed="rId51" cstate="print"/>
            <a:stretch>
              <a:fillRect/>
            </a:stretch>
          </p:blipFill>
          <p:spPr>
            <a:xfrm>
              <a:off x="1810321" y="7087457"/>
              <a:ext cx="83915" cy="94583"/>
            </a:xfrm>
            <a:prstGeom prst="rect">
              <a:avLst/>
            </a:prstGeom>
          </p:spPr>
        </p:pic>
        <p:pic>
          <p:nvPicPr>
            <p:cNvPr id="104" name="object 104"/>
            <p:cNvPicPr/>
            <p:nvPr/>
          </p:nvPicPr>
          <p:blipFill>
            <a:blip r:embed="rId52" cstate="print"/>
            <a:stretch>
              <a:fillRect/>
            </a:stretch>
          </p:blipFill>
          <p:spPr>
            <a:xfrm>
              <a:off x="1918715" y="7053928"/>
              <a:ext cx="132778" cy="129635"/>
            </a:xfrm>
            <a:prstGeom prst="rect">
              <a:avLst/>
            </a:prstGeom>
          </p:spPr>
        </p:pic>
        <p:pic>
          <p:nvPicPr>
            <p:cNvPr id="105" name="object 105"/>
            <p:cNvPicPr/>
            <p:nvPr/>
          </p:nvPicPr>
          <p:blipFill>
            <a:blip r:embed="rId53" cstate="print"/>
            <a:stretch>
              <a:fillRect/>
            </a:stretch>
          </p:blipFill>
          <p:spPr>
            <a:xfrm>
              <a:off x="2071306" y="7087457"/>
              <a:ext cx="302228" cy="96107"/>
            </a:xfrm>
            <a:prstGeom prst="rect">
              <a:avLst/>
            </a:prstGeom>
          </p:spPr>
        </p:pic>
      </p:grpSp>
      <p:pic>
        <p:nvPicPr>
          <p:cNvPr id="106" name="object 106"/>
          <p:cNvPicPr/>
          <p:nvPr/>
        </p:nvPicPr>
        <p:blipFill>
          <a:blip r:embed="rId54" cstate="print"/>
          <a:stretch>
            <a:fillRect/>
          </a:stretch>
        </p:blipFill>
        <p:spPr>
          <a:xfrm>
            <a:off x="1189005" y="7575708"/>
            <a:ext cx="360235" cy="119062"/>
          </a:xfrm>
          <a:prstGeom prst="rect">
            <a:avLst/>
          </a:prstGeom>
        </p:spPr>
      </p:pic>
      <p:pic>
        <p:nvPicPr>
          <p:cNvPr id="107" name="object 107"/>
          <p:cNvPicPr/>
          <p:nvPr/>
        </p:nvPicPr>
        <p:blipFill>
          <a:blip r:embed="rId55" cstate="print"/>
          <a:stretch>
            <a:fillRect/>
          </a:stretch>
        </p:blipFill>
        <p:spPr>
          <a:xfrm>
            <a:off x="2797968" y="7575708"/>
            <a:ext cx="813530" cy="149542"/>
          </a:xfrm>
          <a:prstGeom prst="rect">
            <a:avLst/>
          </a:prstGeom>
        </p:spPr>
      </p:pic>
      <p:grpSp>
        <p:nvGrpSpPr>
          <p:cNvPr id="108" name="object 108"/>
          <p:cNvGrpSpPr/>
          <p:nvPr/>
        </p:nvGrpSpPr>
        <p:grpSpPr>
          <a:xfrm>
            <a:off x="1184433" y="7867174"/>
            <a:ext cx="356235" cy="122555"/>
            <a:chOff x="1184433" y="7867174"/>
            <a:chExt cx="356235" cy="122555"/>
          </a:xfrm>
        </p:grpSpPr>
        <p:pic>
          <p:nvPicPr>
            <p:cNvPr id="109" name="object 109"/>
            <p:cNvPicPr/>
            <p:nvPr/>
          </p:nvPicPr>
          <p:blipFill>
            <a:blip r:embed="rId56" cstate="print"/>
            <a:stretch>
              <a:fillRect/>
            </a:stretch>
          </p:blipFill>
          <p:spPr>
            <a:xfrm>
              <a:off x="1184433" y="7867174"/>
              <a:ext cx="228980" cy="122015"/>
            </a:xfrm>
            <a:prstGeom prst="rect">
              <a:avLst/>
            </a:prstGeom>
          </p:spPr>
        </p:pic>
        <p:pic>
          <p:nvPicPr>
            <p:cNvPr id="110" name="object 110"/>
            <p:cNvPicPr/>
            <p:nvPr/>
          </p:nvPicPr>
          <p:blipFill>
            <a:blip r:embed="rId57" cstate="print"/>
            <a:stretch>
              <a:fillRect/>
            </a:stretch>
          </p:blipFill>
          <p:spPr>
            <a:xfrm>
              <a:off x="1436274" y="7870221"/>
              <a:ext cx="103822" cy="117443"/>
            </a:xfrm>
            <a:prstGeom prst="rect">
              <a:avLst/>
            </a:prstGeom>
          </p:spPr>
        </p:pic>
      </p:grpSp>
      <p:grpSp>
        <p:nvGrpSpPr>
          <p:cNvPr id="111" name="object 111"/>
          <p:cNvGrpSpPr/>
          <p:nvPr/>
        </p:nvGrpSpPr>
        <p:grpSpPr>
          <a:xfrm>
            <a:off x="1098804" y="7824216"/>
            <a:ext cx="5797550" cy="1148080"/>
            <a:chOff x="1098804" y="7824216"/>
            <a:chExt cx="5797550" cy="1148080"/>
          </a:xfrm>
        </p:grpSpPr>
        <p:sp>
          <p:nvSpPr>
            <p:cNvPr id="112" name="object 112"/>
            <p:cNvSpPr/>
            <p:nvPr/>
          </p:nvSpPr>
          <p:spPr>
            <a:xfrm>
              <a:off x="2724911" y="7830312"/>
              <a:ext cx="4171315" cy="285115"/>
            </a:xfrm>
            <a:custGeom>
              <a:avLst/>
              <a:gdLst/>
              <a:ahLst/>
              <a:cxnLst/>
              <a:rect l="l" t="t" r="r" b="b"/>
              <a:pathLst>
                <a:path w="4171315" h="285115">
                  <a:moveTo>
                    <a:pt x="4171188" y="284987"/>
                  </a:moveTo>
                  <a:lnTo>
                    <a:pt x="0" y="284987"/>
                  </a:lnTo>
                  <a:lnTo>
                    <a:pt x="0" y="0"/>
                  </a:lnTo>
                  <a:lnTo>
                    <a:pt x="4171188" y="0"/>
                  </a:lnTo>
                  <a:lnTo>
                    <a:pt x="4171188" y="284987"/>
                  </a:lnTo>
                  <a:close/>
                </a:path>
              </a:pathLst>
            </a:custGeom>
            <a:solidFill>
              <a:srgbClr val="F0F0F0"/>
            </a:solidFill>
          </p:spPr>
          <p:txBody>
            <a:bodyPr wrap="square" lIns="0" tIns="0" rIns="0" bIns="0" rtlCol="0"/>
            <a:lstStyle/>
            <a:p>
              <a:endParaRPr/>
            </a:p>
          </p:txBody>
        </p:sp>
        <p:pic>
          <p:nvPicPr>
            <p:cNvPr id="113" name="object 113"/>
            <p:cNvPicPr/>
            <p:nvPr/>
          </p:nvPicPr>
          <p:blipFill>
            <a:blip r:embed="rId58" cstate="print"/>
            <a:stretch>
              <a:fillRect/>
            </a:stretch>
          </p:blipFill>
          <p:spPr>
            <a:xfrm>
              <a:off x="2802540" y="7861077"/>
              <a:ext cx="1668399" cy="103727"/>
            </a:xfrm>
            <a:prstGeom prst="rect">
              <a:avLst/>
            </a:prstGeom>
          </p:spPr>
        </p:pic>
        <p:sp>
          <p:nvSpPr>
            <p:cNvPr id="114" name="object 114"/>
            <p:cNvSpPr/>
            <p:nvPr/>
          </p:nvSpPr>
          <p:spPr>
            <a:xfrm>
              <a:off x="1098804" y="7824228"/>
              <a:ext cx="5797550" cy="291465"/>
            </a:xfrm>
            <a:custGeom>
              <a:avLst/>
              <a:gdLst/>
              <a:ahLst/>
              <a:cxnLst/>
              <a:rect l="l" t="t" r="r" b="b"/>
              <a:pathLst>
                <a:path w="5797550" h="291465">
                  <a:moveTo>
                    <a:pt x="5797296" y="0"/>
                  </a:moveTo>
                  <a:lnTo>
                    <a:pt x="0" y="0"/>
                  </a:lnTo>
                  <a:lnTo>
                    <a:pt x="0" y="6096"/>
                  </a:lnTo>
                  <a:lnTo>
                    <a:pt x="1620012" y="6096"/>
                  </a:lnTo>
                  <a:lnTo>
                    <a:pt x="1620012" y="291071"/>
                  </a:lnTo>
                  <a:lnTo>
                    <a:pt x="1626095" y="291071"/>
                  </a:lnTo>
                  <a:lnTo>
                    <a:pt x="1626095" y="6096"/>
                  </a:lnTo>
                  <a:lnTo>
                    <a:pt x="5797296" y="6096"/>
                  </a:lnTo>
                  <a:lnTo>
                    <a:pt x="5797296" y="0"/>
                  </a:lnTo>
                  <a:close/>
                </a:path>
              </a:pathLst>
            </a:custGeom>
            <a:solidFill>
              <a:srgbClr val="7E7E7E"/>
            </a:solidFill>
          </p:spPr>
          <p:txBody>
            <a:bodyPr wrap="square" lIns="0" tIns="0" rIns="0" bIns="0" rtlCol="0"/>
            <a:lstStyle/>
            <a:p>
              <a:endParaRPr/>
            </a:p>
          </p:txBody>
        </p:sp>
        <p:pic>
          <p:nvPicPr>
            <p:cNvPr id="115" name="object 115"/>
            <p:cNvPicPr/>
            <p:nvPr/>
          </p:nvPicPr>
          <p:blipFill>
            <a:blip r:embed="rId59" cstate="print"/>
            <a:stretch>
              <a:fillRect/>
            </a:stretch>
          </p:blipFill>
          <p:spPr>
            <a:xfrm>
              <a:off x="1175289" y="8154066"/>
              <a:ext cx="694563" cy="118967"/>
            </a:xfrm>
            <a:prstGeom prst="rect">
              <a:avLst/>
            </a:prstGeom>
          </p:spPr>
        </p:pic>
        <p:sp>
          <p:nvSpPr>
            <p:cNvPr id="116" name="object 116"/>
            <p:cNvSpPr/>
            <p:nvPr/>
          </p:nvSpPr>
          <p:spPr>
            <a:xfrm>
              <a:off x="2797962" y="8144840"/>
              <a:ext cx="596900" cy="104139"/>
            </a:xfrm>
            <a:custGeom>
              <a:avLst/>
              <a:gdLst/>
              <a:ahLst/>
              <a:cxnLst/>
              <a:rect l="l" t="t" r="r" b="b"/>
              <a:pathLst>
                <a:path w="596900" h="104140">
                  <a:moveTo>
                    <a:pt x="88493" y="70192"/>
                  </a:moveTo>
                  <a:lnTo>
                    <a:pt x="76301" y="67144"/>
                  </a:lnTo>
                  <a:lnTo>
                    <a:pt x="73253" y="74764"/>
                  </a:lnTo>
                  <a:lnTo>
                    <a:pt x="70205" y="80860"/>
                  </a:lnTo>
                  <a:lnTo>
                    <a:pt x="65633" y="85534"/>
                  </a:lnTo>
                  <a:lnTo>
                    <a:pt x="59537" y="90106"/>
                  </a:lnTo>
                  <a:lnTo>
                    <a:pt x="53340" y="91630"/>
                  </a:lnTo>
                  <a:lnTo>
                    <a:pt x="39624" y="91630"/>
                  </a:lnTo>
                  <a:lnTo>
                    <a:pt x="13716" y="59524"/>
                  </a:lnTo>
                  <a:lnTo>
                    <a:pt x="13716" y="44284"/>
                  </a:lnTo>
                  <a:lnTo>
                    <a:pt x="18288" y="25996"/>
                  </a:lnTo>
                  <a:lnTo>
                    <a:pt x="22860" y="19900"/>
                  </a:lnTo>
                  <a:lnTo>
                    <a:pt x="27432" y="16852"/>
                  </a:lnTo>
                  <a:lnTo>
                    <a:pt x="39624" y="10756"/>
                  </a:lnTo>
                  <a:lnTo>
                    <a:pt x="53340" y="10756"/>
                  </a:lnTo>
                  <a:lnTo>
                    <a:pt x="59537" y="12280"/>
                  </a:lnTo>
                  <a:lnTo>
                    <a:pt x="64109" y="16852"/>
                  </a:lnTo>
                  <a:lnTo>
                    <a:pt x="68681" y="19900"/>
                  </a:lnTo>
                  <a:lnTo>
                    <a:pt x="71729" y="24472"/>
                  </a:lnTo>
                  <a:lnTo>
                    <a:pt x="74777" y="32092"/>
                  </a:lnTo>
                  <a:lnTo>
                    <a:pt x="86969" y="29044"/>
                  </a:lnTo>
                  <a:lnTo>
                    <a:pt x="54775" y="546"/>
                  </a:lnTo>
                  <a:lnTo>
                    <a:pt x="47244" y="0"/>
                  </a:lnTo>
                  <a:lnTo>
                    <a:pt x="38100" y="0"/>
                  </a:lnTo>
                  <a:lnTo>
                    <a:pt x="30480" y="1524"/>
                  </a:lnTo>
                  <a:lnTo>
                    <a:pt x="22860" y="6184"/>
                  </a:lnTo>
                  <a:lnTo>
                    <a:pt x="15240" y="9232"/>
                  </a:lnTo>
                  <a:lnTo>
                    <a:pt x="0" y="50380"/>
                  </a:lnTo>
                  <a:lnTo>
                    <a:pt x="292" y="58102"/>
                  </a:lnTo>
                  <a:lnTo>
                    <a:pt x="16141" y="93980"/>
                  </a:lnTo>
                  <a:lnTo>
                    <a:pt x="47244" y="103822"/>
                  </a:lnTo>
                  <a:lnTo>
                    <a:pt x="54991" y="103251"/>
                  </a:lnTo>
                  <a:lnTo>
                    <a:pt x="85890" y="77876"/>
                  </a:lnTo>
                  <a:lnTo>
                    <a:pt x="88493" y="70192"/>
                  </a:lnTo>
                  <a:close/>
                </a:path>
                <a:path w="596900" h="104140">
                  <a:moveTo>
                    <a:pt x="166306" y="64096"/>
                  </a:moveTo>
                  <a:lnTo>
                    <a:pt x="158178" y="38188"/>
                  </a:lnTo>
                  <a:lnTo>
                    <a:pt x="157162" y="36664"/>
                  </a:lnTo>
                  <a:lnTo>
                    <a:pt x="154114" y="34277"/>
                  </a:lnTo>
                  <a:lnTo>
                    <a:pt x="154114" y="74764"/>
                  </a:lnTo>
                  <a:lnTo>
                    <a:pt x="151066" y="82384"/>
                  </a:lnTo>
                  <a:lnTo>
                    <a:pt x="148018" y="87045"/>
                  </a:lnTo>
                  <a:lnTo>
                    <a:pt x="143446" y="91617"/>
                  </a:lnTo>
                  <a:lnTo>
                    <a:pt x="138874" y="93141"/>
                  </a:lnTo>
                  <a:lnTo>
                    <a:pt x="126682" y="93141"/>
                  </a:lnTo>
                  <a:lnTo>
                    <a:pt x="120586" y="91617"/>
                  </a:lnTo>
                  <a:lnTo>
                    <a:pt x="117538" y="87045"/>
                  </a:lnTo>
                  <a:lnTo>
                    <a:pt x="112877" y="82384"/>
                  </a:lnTo>
                  <a:lnTo>
                    <a:pt x="111353" y="74764"/>
                  </a:lnTo>
                  <a:lnTo>
                    <a:pt x="111417" y="56146"/>
                  </a:lnTo>
                  <a:lnTo>
                    <a:pt x="112877" y="48856"/>
                  </a:lnTo>
                  <a:lnTo>
                    <a:pt x="117538" y="44284"/>
                  </a:lnTo>
                  <a:lnTo>
                    <a:pt x="120586" y="39712"/>
                  </a:lnTo>
                  <a:lnTo>
                    <a:pt x="126682" y="38188"/>
                  </a:lnTo>
                  <a:lnTo>
                    <a:pt x="138874" y="38188"/>
                  </a:lnTo>
                  <a:lnTo>
                    <a:pt x="154114" y="74764"/>
                  </a:lnTo>
                  <a:lnTo>
                    <a:pt x="154114" y="34277"/>
                  </a:lnTo>
                  <a:lnTo>
                    <a:pt x="152069" y="32664"/>
                  </a:lnTo>
                  <a:lnTo>
                    <a:pt x="146113" y="29806"/>
                  </a:lnTo>
                  <a:lnTo>
                    <a:pt x="139585" y="28092"/>
                  </a:lnTo>
                  <a:lnTo>
                    <a:pt x="132778" y="27520"/>
                  </a:lnTo>
                  <a:lnTo>
                    <a:pt x="123634" y="27520"/>
                  </a:lnTo>
                  <a:lnTo>
                    <a:pt x="98463" y="56146"/>
                  </a:lnTo>
                  <a:lnTo>
                    <a:pt x="97637" y="65620"/>
                  </a:lnTo>
                  <a:lnTo>
                    <a:pt x="98437" y="74206"/>
                  </a:lnTo>
                  <a:lnTo>
                    <a:pt x="125323" y="103225"/>
                  </a:lnTo>
                  <a:lnTo>
                    <a:pt x="132778" y="103809"/>
                  </a:lnTo>
                  <a:lnTo>
                    <a:pt x="138874" y="103809"/>
                  </a:lnTo>
                  <a:lnTo>
                    <a:pt x="144970" y="102285"/>
                  </a:lnTo>
                  <a:lnTo>
                    <a:pt x="149542" y="99237"/>
                  </a:lnTo>
                  <a:lnTo>
                    <a:pt x="155638" y="96189"/>
                  </a:lnTo>
                  <a:lnTo>
                    <a:pt x="158686" y="93141"/>
                  </a:lnTo>
                  <a:lnTo>
                    <a:pt x="160210" y="91617"/>
                  </a:lnTo>
                  <a:lnTo>
                    <a:pt x="161734" y="87045"/>
                  </a:lnTo>
                  <a:lnTo>
                    <a:pt x="164782" y="80860"/>
                  </a:lnTo>
                  <a:lnTo>
                    <a:pt x="166306" y="73240"/>
                  </a:lnTo>
                  <a:lnTo>
                    <a:pt x="166306" y="64096"/>
                  </a:lnTo>
                  <a:close/>
                </a:path>
                <a:path w="596900" h="104140">
                  <a:moveTo>
                    <a:pt x="193636" y="952"/>
                  </a:moveTo>
                  <a:lnTo>
                    <a:pt x="179933" y="952"/>
                  </a:lnTo>
                  <a:lnTo>
                    <a:pt x="179933" y="103060"/>
                  </a:lnTo>
                  <a:lnTo>
                    <a:pt x="193636" y="103060"/>
                  </a:lnTo>
                  <a:lnTo>
                    <a:pt x="193636" y="952"/>
                  </a:lnTo>
                  <a:close/>
                </a:path>
                <a:path w="596900" h="104140">
                  <a:moveTo>
                    <a:pt x="224129" y="952"/>
                  </a:moveTo>
                  <a:lnTo>
                    <a:pt x="210413" y="952"/>
                  </a:lnTo>
                  <a:lnTo>
                    <a:pt x="210413" y="103060"/>
                  </a:lnTo>
                  <a:lnTo>
                    <a:pt x="224129" y="103060"/>
                  </a:lnTo>
                  <a:lnTo>
                    <a:pt x="224129" y="952"/>
                  </a:lnTo>
                  <a:close/>
                </a:path>
                <a:path w="596900" h="104140">
                  <a:moveTo>
                    <a:pt x="305269" y="65620"/>
                  </a:moveTo>
                  <a:lnTo>
                    <a:pt x="291553" y="33718"/>
                  </a:lnTo>
                  <a:lnTo>
                    <a:pt x="291553" y="51904"/>
                  </a:lnTo>
                  <a:lnTo>
                    <a:pt x="291553" y="58000"/>
                  </a:lnTo>
                  <a:lnTo>
                    <a:pt x="251841" y="58000"/>
                  </a:lnTo>
                  <a:lnTo>
                    <a:pt x="251841" y="51904"/>
                  </a:lnTo>
                  <a:lnTo>
                    <a:pt x="253365" y="47244"/>
                  </a:lnTo>
                  <a:lnTo>
                    <a:pt x="260985" y="39624"/>
                  </a:lnTo>
                  <a:lnTo>
                    <a:pt x="265557" y="38100"/>
                  </a:lnTo>
                  <a:lnTo>
                    <a:pt x="277837" y="38100"/>
                  </a:lnTo>
                  <a:lnTo>
                    <a:pt x="283933" y="39624"/>
                  </a:lnTo>
                  <a:lnTo>
                    <a:pt x="286981" y="44196"/>
                  </a:lnTo>
                  <a:lnTo>
                    <a:pt x="290029" y="47244"/>
                  </a:lnTo>
                  <a:lnTo>
                    <a:pt x="271653" y="27432"/>
                  </a:lnTo>
                  <a:lnTo>
                    <a:pt x="264198" y="28016"/>
                  </a:lnTo>
                  <a:lnTo>
                    <a:pt x="238696" y="57035"/>
                  </a:lnTo>
                  <a:lnTo>
                    <a:pt x="238125" y="65620"/>
                  </a:lnTo>
                  <a:lnTo>
                    <a:pt x="238696" y="74193"/>
                  </a:lnTo>
                  <a:lnTo>
                    <a:pt x="264845" y="103124"/>
                  </a:lnTo>
                  <a:lnTo>
                    <a:pt x="271653" y="103720"/>
                  </a:lnTo>
                  <a:lnTo>
                    <a:pt x="280885" y="103720"/>
                  </a:lnTo>
                  <a:lnTo>
                    <a:pt x="288505" y="102196"/>
                  </a:lnTo>
                  <a:lnTo>
                    <a:pt x="293077" y="97624"/>
                  </a:lnTo>
                  <a:lnTo>
                    <a:pt x="299173" y="93052"/>
                  </a:lnTo>
                  <a:lnTo>
                    <a:pt x="302221" y="86956"/>
                  </a:lnTo>
                  <a:lnTo>
                    <a:pt x="303745" y="80860"/>
                  </a:lnTo>
                  <a:lnTo>
                    <a:pt x="291553" y="77812"/>
                  </a:lnTo>
                  <a:lnTo>
                    <a:pt x="290029" y="83908"/>
                  </a:lnTo>
                  <a:lnTo>
                    <a:pt x="283933" y="90004"/>
                  </a:lnTo>
                  <a:lnTo>
                    <a:pt x="280885" y="91528"/>
                  </a:lnTo>
                  <a:lnTo>
                    <a:pt x="276313" y="93052"/>
                  </a:lnTo>
                  <a:lnTo>
                    <a:pt x="267081" y="93052"/>
                  </a:lnTo>
                  <a:lnTo>
                    <a:pt x="260985" y="91528"/>
                  </a:lnTo>
                  <a:lnTo>
                    <a:pt x="257937" y="86956"/>
                  </a:lnTo>
                  <a:lnTo>
                    <a:pt x="253365" y="82384"/>
                  </a:lnTo>
                  <a:lnTo>
                    <a:pt x="250317" y="76288"/>
                  </a:lnTo>
                  <a:lnTo>
                    <a:pt x="250317" y="68668"/>
                  </a:lnTo>
                  <a:lnTo>
                    <a:pt x="305269" y="68668"/>
                  </a:lnTo>
                  <a:lnTo>
                    <a:pt x="305269" y="65620"/>
                  </a:lnTo>
                  <a:close/>
                </a:path>
                <a:path w="596900" h="104140">
                  <a:moveTo>
                    <a:pt x="380047" y="76288"/>
                  </a:moveTo>
                  <a:lnTo>
                    <a:pt x="367855" y="74764"/>
                  </a:lnTo>
                  <a:lnTo>
                    <a:pt x="366331" y="80860"/>
                  </a:lnTo>
                  <a:lnTo>
                    <a:pt x="364807" y="85534"/>
                  </a:lnTo>
                  <a:lnTo>
                    <a:pt x="358711" y="91630"/>
                  </a:lnTo>
                  <a:lnTo>
                    <a:pt x="354139" y="93154"/>
                  </a:lnTo>
                  <a:lnTo>
                    <a:pt x="343369" y="93154"/>
                  </a:lnTo>
                  <a:lnTo>
                    <a:pt x="338797" y="91630"/>
                  </a:lnTo>
                  <a:lnTo>
                    <a:pt x="334225" y="87058"/>
                  </a:lnTo>
                  <a:lnTo>
                    <a:pt x="331177" y="82384"/>
                  </a:lnTo>
                  <a:lnTo>
                    <a:pt x="328129" y="74764"/>
                  </a:lnTo>
                  <a:lnTo>
                    <a:pt x="328129" y="56476"/>
                  </a:lnTo>
                  <a:lnTo>
                    <a:pt x="331177" y="48856"/>
                  </a:lnTo>
                  <a:lnTo>
                    <a:pt x="334225" y="44284"/>
                  </a:lnTo>
                  <a:lnTo>
                    <a:pt x="338797" y="39712"/>
                  </a:lnTo>
                  <a:lnTo>
                    <a:pt x="343369" y="38188"/>
                  </a:lnTo>
                  <a:lnTo>
                    <a:pt x="354139" y="38188"/>
                  </a:lnTo>
                  <a:lnTo>
                    <a:pt x="360235" y="41236"/>
                  </a:lnTo>
                  <a:lnTo>
                    <a:pt x="363283" y="44284"/>
                  </a:lnTo>
                  <a:lnTo>
                    <a:pt x="364807" y="47332"/>
                  </a:lnTo>
                  <a:lnTo>
                    <a:pt x="366331" y="51904"/>
                  </a:lnTo>
                  <a:lnTo>
                    <a:pt x="378523" y="50380"/>
                  </a:lnTo>
                  <a:lnTo>
                    <a:pt x="357187" y="27520"/>
                  </a:lnTo>
                  <a:lnTo>
                    <a:pt x="343369" y="27520"/>
                  </a:lnTo>
                  <a:lnTo>
                    <a:pt x="320509" y="45808"/>
                  </a:lnTo>
                  <a:lnTo>
                    <a:pt x="317461" y="51904"/>
                  </a:lnTo>
                  <a:lnTo>
                    <a:pt x="315937" y="58000"/>
                  </a:lnTo>
                  <a:lnTo>
                    <a:pt x="315937" y="65620"/>
                  </a:lnTo>
                  <a:lnTo>
                    <a:pt x="335572" y="101536"/>
                  </a:lnTo>
                  <a:lnTo>
                    <a:pt x="349567" y="103822"/>
                  </a:lnTo>
                  <a:lnTo>
                    <a:pt x="357187" y="103822"/>
                  </a:lnTo>
                  <a:lnTo>
                    <a:pt x="363283" y="100774"/>
                  </a:lnTo>
                  <a:lnTo>
                    <a:pt x="375475" y="91630"/>
                  </a:lnTo>
                  <a:lnTo>
                    <a:pt x="378523" y="85534"/>
                  </a:lnTo>
                  <a:lnTo>
                    <a:pt x="380047" y="76288"/>
                  </a:lnTo>
                  <a:close/>
                </a:path>
                <a:path w="596900" h="104140">
                  <a:moveTo>
                    <a:pt x="418249" y="102285"/>
                  </a:moveTo>
                  <a:lnTo>
                    <a:pt x="416725" y="91617"/>
                  </a:lnTo>
                  <a:lnTo>
                    <a:pt x="409092" y="91617"/>
                  </a:lnTo>
                  <a:lnTo>
                    <a:pt x="407479" y="90093"/>
                  </a:lnTo>
                  <a:lnTo>
                    <a:pt x="405955" y="90093"/>
                  </a:lnTo>
                  <a:lnTo>
                    <a:pt x="405955" y="88569"/>
                  </a:lnTo>
                  <a:lnTo>
                    <a:pt x="404431" y="87045"/>
                  </a:lnTo>
                  <a:lnTo>
                    <a:pt x="404431" y="38188"/>
                  </a:lnTo>
                  <a:lnTo>
                    <a:pt x="416725" y="38188"/>
                  </a:lnTo>
                  <a:lnTo>
                    <a:pt x="416725" y="29044"/>
                  </a:lnTo>
                  <a:lnTo>
                    <a:pt x="404431" y="29044"/>
                  </a:lnTo>
                  <a:lnTo>
                    <a:pt x="404431" y="3035"/>
                  </a:lnTo>
                  <a:lnTo>
                    <a:pt x="392239" y="10756"/>
                  </a:lnTo>
                  <a:lnTo>
                    <a:pt x="392239" y="29044"/>
                  </a:lnTo>
                  <a:lnTo>
                    <a:pt x="383095" y="29044"/>
                  </a:lnTo>
                  <a:lnTo>
                    <a:pt x="383095" y="38188"/>
                  </a:lnTo>
                  <a:lnTo>
                    <a:pt x="392239" y="38188"/>
                  </a:lnTo>
                  <a:lnTo>
                    <a:pt x="392239" y="93141"/>
                  </a:lnTo>
                  <a:lnTo>
                    <a:pt x="393763" y="94665"/>
                  </a:lnTo>
                  <a:lnTo>
                    <a:pt x="395287" y="97713"/>
                  </a:lnTo>
                  <a:lnTo>
                    <a:pt x="398335" y="100761"/>
                  </a:lnTo>
                  <a:lnTo>
                    <a:pt x="401383" y="102285"/>
                  </a:lnTo>
                  <a:lnTo>
                    <a:pt x="418249" y="102285"/>
                  </a:lnTo>
                  <a:close/>
                </a:path>
                <a:path w="596900" h="104140">
                  <a:moveTo>
                    <a:pt x="441198" y="29044"/>
                  </a:moveTo>
                  <a:lnTo>
                    <a:pt x="428904" y="29044"/>
                  </a:lnTo>
                  <a:lnTo>
                    <a:pt x="428904" y="102298"/>
                  </a:lnTo>
                  <a:lnTo>
                    <a:pt x="441198" y="102298"/>
                  </a:lnTo>
                  <a:lnTo>
                    <a:pt x="441198" y="29044"/>
                  </a:lnTo>
                  <a:close/>
                </a:path>
                <a:path w="596900" h="104140">
                  <a:moveTo>
                    <a:pt x="441198" y="1612"/>
                  </a:moveTo>
                  <a:lnTo>
                    <a:pt x="428904" y="1612"/>
                  </a:lnTo>
                  <a:lnTo>
                    <a:pt x="428904" y="15328"/>
                  </a:lnTo>
                  <a:lnTo>
                    <a:pt x="441198" y="15328"/>
                  </a:lnTo>
                  <a:lnTo>
                    <a:pt x="441198" y="1612"/>
                  </a:lnTo>
                  <a:close/>
                </a:path>
                <a:path w="596900" h="104140">
                  <a:moveTo>
                    <a:pt x="523494" y="64096"/>
                  </a:moveTo>
                  <a:lnTo>
                    <a:pt x="515366" y="38188"/>
                  </a:lnTo>
                  <a:lnTo>
                    <a:pt x="514350" y="36664"/>
                  </a:lnTo>
                  <a:lnTo>
                    <a:pt x="511302" y="34175"/>
                  </a:lnTo>
                  <a:lnTo>
                    <a:pt x="511302" y="74764"/>
                  </a:lnTo>
                  <a:lnTo>
                    <a:pt x="509778" y="82384"/>
                  </a:lnTo>
                  <a:lnTo>
                    <a:pt x="505206" y="87045"/>
                  </a:lnTo>
                  <a:lnTo>
                    <a:pt x="500634" y="91617"/>
                  </a:lnTo>
                  <a:lnTo>
                    <a:pt x="496062" y="93141"/>
                  </a:lnTo>
                  <a:lnTo>
                    <a:pt x="483870" y="93141"/>
                  </a:lnTo>
                  <a:lnTo>
                    <a:pt x="479298" y="91617"/>
                  </a:lnTo>
                  <a:lnTo>
                    <a:pt x="474726" y="87045"/>
                  </a:lnTo>
                  <a:lnTo>
                    <a:pt x="470154" y="82384"/>
                  </a:lnTo>
                  <a:lnTo>
                    <a:pt x="468630" y="74764"/>
                  </a:lnTo>
                  <a:lnTo>
                    <a:pt x="468693" y="56146"/>
                  </a:lnTo>
                  <a:lnTo>
                    <a:pt x="470154" y="48856"/>
                  </a:lnTo>
                  <a:lnTo>
                    <a:pt x="479298" y="39712"/>
                  </a:lnTo>
                  <a:lnTo>
                    <a:pt x="483870" y="38188"/>
                  </a:lnTo>
                  <a:lnTo>
                    <a:pt x="496062" y="38188"/>
                  </a:lnTo>
                  <a:lnTo>
                    <a:pt x="500634" y="39712"/>
                  </a:lnTo>
                  <a:lnTo>
                    <a:pt x="509778" y="48856"/>
                  </a:lnTo>
                  <a:lnTo>
                    <a:pt x="511238" y="56146"/>
                  </a:lnTo>
                  <a:lnTo>
                    <a:pt x="511302" y="74764"/>
                  </a:lnTo>
                  <a:lnTo>
                    <a:pt x="511302" y="34175"/>
                  </a:lnTo>
                  <a:lnTo>
                    <a:pt x="509473" y="32664"/>
                  </a:lnTo>
                  <a:lnTo>
                    <a:pt x="503872" y="29806"/>
                  </a:lnTo>
                  <a:lnTo>
                    <a:pt x="497420" y="28092"/>
                  </a:lnTo>
                  <a:lnTo>
                    <a:pt x="489966" y="27520"/>
                  </a:lnTo>
                  <a:lnTo>
                    <a:pt x="480822" y="27520"/>
                  </a:lnTo>
                  <a:lnTo>
                    <a:pt x="456349" y="65620"/>
                  </a:lnTo>
                  <a:lnTo>
                    <a:pt x="456920" y="74206"/>
                  </a:lnTo>
                  <a:lnTo>
                    <a:pt x="482511" y="103225"/>
                  </a:lnTo>
                  <a:lnTo>
                    <a:pt x="489966" y="103809"/>
                  </a:lnTo>
                  <a:lnTo>
                    <a:pt x="496062" y="103809"/>
                  </a:lnTo>
                  <a:lnTo>
                    <a:pt x="502158" y="102285"/>
                  </a:lnTo>
                  <a:lnTo>
                    <a:pt x="506730" y="99237"/>
                  </a:lnTo>
                  <a:lnTo>
                    <a:pt x="512826" y="96189"/>
                  </a:lnTo>
                  <a:lnTo>
                    <a:pt x="515874" y="93141"/>
                  </a:lnTo>
                  <a:lnTo>
                    <a:pt x="517398" y="91617"/>
                  </a:lnTo>
                  <a:lnTo>
                    <a:pt x="520446" y="87045"/>
                  </a:lnTo>
                  <a:lnTo>
                    <a:pt x="521970" y="80860"/>
                  </a:lnTo>
                  <a:lnTo>
                    <a:pt x="523494" y="73240"/>
                  </a:lnTo>
                  <a:lnTo>
                    <a:pt x="523494" y="64096"/>
                  </a:lnTo>
                  <a:close/>
                </a:path>
                <a:path w="596900" h="104140">
                  <a:moveTo>
                    <a:pt x="596836" y="45808"/>
                  </a:moveTo>
                  <a:lnTo>
                    <a:pt x="595312" y="41236"/>
                  </a:lnTo>
                  <a:lnTo>
                    <a:pt x="593788" y="38188"/>
                  </a:lnTo>
                  <a:lnTo>
                    <a:pt x="592264" y="36664"/>
                  </a:lnTo>
                  <a:lnTo>
                    <a:pt x="590740" y="33616"/>
                  </a:lnTo>
                  <a:lnTo>
                    <a:pt x="584644" y="30568"/>
                  </a:lnTo>
                  <a:lnTo>
                    <a:pt x="580072" y="29044"/>
                  </a:lnTo>
                  <a:lnTo>
                    <a:pt x="577024" y="27520"/>
                  </a:lnTo>
                  <a:lnTo>
                    <a:pt x="572452" y="27520"/>
                  </a:lnTo>
                  <a:lnTo>
                    <a:pt x="565023" y="28359"/>
                  </a:lnTo>
                  <a:lnTo>
                    <a:pt x="558736" y="30759"/>
                  </a:lnTo>
                  <a:lnTo>
                    <a:pt x="553593" y="34594"/>
                  </a:lnTo>
                  <a:lnTo>
                    <a:pt x="549592" y="39712"/>
                  </a:lnTo>
                  <a:lnTo>
                    <a:pt x="549592" y="29044"/>
                  </a:lnTo>
                  <a:lnTo>
                    <a:pt x="537311" y="29044"/>
                  </a:lnTo>
                  <a:lnTo>
                    <a:pt x="537311" y="102298"/>
                  </a:lnTo>
                  <a:lnTo>
                    <a:pt x="551116" y="102298"/>
                  </a:lnTo>
                  <a:lnTo>
                    <a:pt x="551116" y="53530"/>
                  </a:lnTo>
                  <a:lnTo>
                    <a:pt x="552640" y="47332"/>
                  </a:lnTo>
                  <a:lnTo>
                    <a:pt x="555688" y="42760"/>
                  </a:lnTo>
                  <a:lnTo>
                    <a:pt x="560260" y="39712"/>
                  </a:lnTo>
                  <a:lnTo>
                    <a:pt x="564832" y="38188"/>
                  </a:lnTo>
                  <a:lnTo>
                    <a:pt x="572452" y="38188"/>
                  </a:lnTo>
                  <a:lnTo>
                    <a:pt x="578548" y="41236"/>
                  </a:lnTo>
                  <a:lnTo>
                    <a:pt x="580072" y="42760"/>
                  </a:lnTo>
                  <a:lnTo>
                    <a:pt x="583120" y="44284"/>
                  </a:lnTo>
                  <a:lnTo>
                    <a:pt x="583120" y="45808"/>
                  </a:lnTo>
                  <a:lnTo>
                    <a:pt x="584644" y="48856"/>
                  </a:lnTo>
                  <a:lnTo>
                    <a:pt x="584644" y="102298"/>
                  </a:lnTo>
                  <a:lnTo>
                    <a:pt x="596836" y="102298"/>
                  </a:lnTo>
                  <a:lnTo>
                    <a:pt x="596836" y="45808"/>
                  </a:lnTo>
                  <a:close/>
                </a:path>
              </a:pathLst>
            </a:custGeom>
            <a:solidFill>
              <a:srgbClr val="000000"/>
            </a:solidFill>
          </p:spPr>
          <p:txBody>
            <a:bodyPr wrap="square" lIns="0" tIns="0" rIns="0" bIns="0" rtlCol="0"/>
            <a:lstStyle/>
            <a:p>
              <a:endParaRPr/>
            </a:p>
          </p:txBody>
        </p:sp>
        <p:pic>
          <p:nvPicPr>
            <p:cNvPr id="117" name="object 117"/>
            <p:cNvPicPr/>
            <p:nvPr/>
          </p:nvPicPr>
          <p:blipFill>
            <a:blip r:embed="rId60" cstate="print"/>
            <a:stretch>
              <a:fillRect/>
            </a:stretch>
          </p:blipFill>
          <p:spPr>
            <a:xfrm>
              <a:off x="3446716" y="8144827"/>
              <a:ext cx="117538" cy="103822"/>
            </a:xfrm>
            <a:prstGeom prst="rect">
              <a:avLst/>
            </a:prstGeom>
          </p:spPr>
        </p:pic>
        <p:pic>
          <p:nvPicPr>
            <p:cNvPr id="118" name="object 118"/>
            <p:cNvPicPr/>
            <p:nvPr/>
          </p:nvPicPr>
          <p:blipFill>
            <a:blip r:embed="rId61" cstate="print"/>
            <a:stretch>
              <a:fillRect/>
            </a:stretch>
          </p:blipFill>
          <p:spPr>
            <a:xfrm>
              <a:off x="3605402" y="8145780"/>
              <a:ext cx="125349" cy="102869"/>
            </a:xfrm>
            <a:prstGeom prst="rect">
              <a:avLst/>
            </a:prstGeom>
          </p:spPr>
        </p:pic>
        <p:pic>
          <p:nvPicPr>
            <p:cNvPr id="119" name="object 119"/>
            <p:cNvPicPr/>
            <p:nvPr/>
          </p:nvPicPr>
          <p:blipFill>
            <a:blip r:embed="rId62" cstate="print"/>
            <a:stretch>
              <a:fillRect/>
            </a:stretch>
          </p:blipFill>
          <p:spPr>
            <a:xfrm>
              <a:off x="3779424" y="8146351"/>
              <a:ext cx="187737" cy="102298"/>
            </a:xfrm>
            <a:prstGeom prst="rect">
              <a:avLst/>
            </a:prstGeom>
          </p:spPr>
        </p:pic>
        <p:pic>
          <p:nvPicPr>
            <p:cNvPr id="120" name="object 120"/>
            <p:cNvPicPr/>
            <p:nvPr/>
          </p:nvPicPr>
          <p:blipFill>
            <a:blip r:embed="rId63" cstate="print"/>
            <a:stretch>
              <a:fillRect/>
            </a:stretch>
          </p:blipFill>
          <p:spPr>
            <a:xfrm>
              <a:off x="4020597" y="8144827"/>
              <a:ext cx="2251614" cy="131253"/>
            </a:xfrm>
            <a:prstGeom prst="rect">
              <a:avLst/>
            </a:prstGeom>
          </p:spPr>
        </p:pic>
        <p:sp>
          <p:nvSpPr>
            <p:cNvPr id="121" name="object 121"/>
            <p:cNvSpPr/>
            <p:nvPr/>
          </p:nvSpPr>
          <p:spPr>
            <a:xfrm>
              <a:off x="2718816" y="8115300"/>
              <a:ext cx="6350" cy="288290"/>
            </a:xfrm>
            <a:custGeom>
              <a:avLst/>
              <a:gdLst/>
              <a:ahLst/>
              <a:cxnLst/>
              <a:rect l="l" t="t" r="r" b="b"/>
              <a:pathLst>
                <a:path w="6350" h="288290">
                  <a:moveTo>
                    <a:pt x="6095" y="288035"/>
                  </a:moveTo>
                  <a:lnTo>
                    <a:pt x="0" y="288035"/>
                  </a:lnTo>
                  <a:lnTo>
                    <a:pt x="0" y="0"/>
                  </a:lnTo>
                  <a:lnTo>
                    <a:pt x="6095" y="0"/>
                  </a:lnTo>
                  <a:lnTo>
                    <a:pt x="6095" y="288035"/>
                  </a:lnTo>
                  <a:close/>
                </a:path>
              </a:pathLst>
            </a:custGeom>
            <a:solidFill>
              <a:srgbClr val="7E7E7E"/>
            </a:solidFill>
          </p:spPr>
          <p:txBody>
            <a:bodyPr wrap="square" lIns="0" tIns="0" rIns="0" bIns="0" rtlCol="0"/>
            <a:lstStyle/>
            <a:p>
              <a:endParaRPr/>
            </a:p>
          </p:txBody>
        </p:sp>
        <p:pic>
          <p:nvPicPr>
            <p:cNvPr id="122" name="object 122"/>
            <p:cNvPicPr/>
            <p:nvPr/>
          </p:nvPicPr>
          <p:blipFill>
            <a:blip r:embed="rId64" cstate="print"/>
            <a:stretch>
              <a:fillRect/>
            </a:stretch>
          </p:blipFill>
          <p:spPr>
            <a:xfrm>
              <a:off x="1176813" y="8440864"/>
              <a:ext cx="273272" cy="117538"/>
            </a:xfrm>
            <a:prstGeom prst="rect">
              <a:avLst/>
            </a:prstGeom>
          </p:spPr>
        </p:pic>
        <p:sp>
          <p:nvSpPr>
            <p:cNvPr id="123" name="object 123"/>
            <p:cNvSpPr/>
            <p:nvPr/>
          </p:nvSpPr>
          <p:spPr>
            <a:xfrm>
              <a:off x="2724911" y="8403336"/>
              <a:ext cx="4171315" cy="285115"/>
            </a:xfrm>
            <a:custGeom>
              <a:avLst/>
              <a:gdLst/>
              <a:ahLst/>
              <a:cxnLst/>
              <a:rect l="l" t="t" r="r" b="b"/>
              <a:pathLst>
                <a:path w="4171315" h="285115">
                  <a:moveTo>
                    <a:pt x="4171188" y="284987"/>
                  </a:moveTo>
                  <a:lnTo>
                    <a:pt x="0" y="284987"/>
                  </a:lnTo>
                  <a:lnTo>
                    <a:pt x="0" y="0"/>
                  </a:lnTo>
                  <a:lnTo>
                    <a:pt x="4171188" y="0"/>
                  </a:lnTo>
                  <a:lnTo>
                    <a:pt x="4171188" y="284987"/>
                  </a:lnTo>
                  <a:close/>
                </a:path>
              </a:pathLst>
            </a:custGeom>
            <a:solidFill>
              <a:srgbClr val="F0F0F0"/>
            </a:solidFill>
          </p:spPr>
          <p:txBody>
            <a:bodyPr wrap="square" lIns="0" tIns="0" rIns="0" bIns="0" rtlCol="0"/>
            <a:lstStyle/>
            <a:p>
              <a:endParaRPr/>
            </a:p>
          </p:txBody>
        </p:sp>
        <p:pic>
          <p:nvPicPr>
            <p:cNvPr id="124" name="object 124"/>
            <p:cNvPicPr/>
            <p:nvPr/>
          </p:nvPicPr>
          <p:blipFill>
            <a:blip r:embed="rId65" cstate="print"/>
            <a:stretch>
              <a:fillRect/>
            </a:stretch>
          </p:blipFill>
          <p:spPr>
            <a:xfrm>
              <a:off x="2804160" y="8433244"/>
              <a:ext cx="1477517" cy="129730"/>
            </a:xfrm>
            <a:prstGeom prst="rect">
              <a:avLst/>
            </a:prstGeom>
          </p:spPr>
        </p:pic>
        <p:pic>
          <p:nvPicPr>
            <p:cNvPr id="125" name="object 125"/>
            <p:cNvPicPr/>
            <p:nvPr/>
          </p:nvPicPr>
          <p:blipFill>
            <a:blip r:embed="rId66" cstate="print"/>
            <a:stretch>
              <a:fillRect/>
            </a:stretch>
          </p:blipFill>
          <p:spPr>
            <a:xfrm>
              <a:off x="4330541" y="8433244"/>
              <a:ext cx="453294" cy="102203"/>
            </a:xfrm>
            <a:prstGeom prst="rect">
              <a:avLst/>
            </a:prstGeom>
          </p:spPr>
        </p:pic>
        <p:pic>
          <p:nvPicPr>
            <p:cNvPr id="126" name="object 126"/>
            <p:cNvPicPr/>
            <p:nvPr/>
          </p:nvPicPr>
          <p:blipFill>
            <a:blip r:embed="rId67" cstate="print"/>
            <a:stretch>
              <a:fillRect/>
            </a:stretch>
          </p:blipFill>
          <p:spPr>
            <a:xfrm>
              <a:off x="4803743" y="8434673"/>
              <a:ext cx="300704" cy="100774"/>
            </a:xfrm>
            <a:prstGeom prst="rect">
              <a:avLst/>
            </a:prstGeom>
          </p:spPr>
        </p:pic>
        <p:sp>
          <p:nvSpPr>
            <p:cNvPr id="127" name="object 127"/>
            <p:cNvSpPr/>
            <p:nvPr/>
          </p:nvSpPr>
          <p:spPr>
            <a:xfrm>
              <a:off x="2718816" y="8403336"/>
              <a:ext cx="6350" cy="285115"/>
            </a:xfrm>
            <a:custGeom>
              <a:avLst/>
              <a:gdLst/>
              <a:ahLst/>
              <a:cxnLst/>
              <a:rect l="l" t="t" r="r" b="b"/>
              <a:pathLst>
                <a:path w="6350" h="285115">
                  <a:moveTo>
                    <a:pt x="6095" y="284987"/>
                  </a:moveTo>
                  <a:lnTo>
                    <a:pt x="0" y="284987"/>
                  </a:lnTo>
                  <a:lnTo>
                    <a:pt x="0" y="0"/>
                  </a:lnTo>
                  <a:lnTo>
                    <a:pt x="6095" y="0"/>
                  </a:lnTo>
                  <a:lnTo>
                    <a:pt x="6095" y="284987"/>
                  </a:lnTo>
                  <a:close/>
                </a:path>
              </a:pathLst>
            </a:custGeom>
            <a:solidFill>
              <a:srgbClr val="7E7E7E"/>
            </a:solidFill>
          </p:spPr>
          <p:txBody>
            <a:bodyPr wrap="square" lIns="0" tIns="0" rIns="0" bIns="0" rtlCol="0"/>
            <a:lstStyle/>
            <a:p>
              <a:endParaRPr/>
            </a:p>
          </p:txBody>
        </p:sp>
        <p:pic>
          <p:nvPicPr>
            <p:cNvPr id="128" name="object 128"/>
            <p:cNvPicPr/>
            <p:nvPr/>
          </p:nvPicPr>
          <p:blipFill>
            <a:blip r:embed="rId68" cstate="print"/>
            <a:stretch>
              <a:fillRect/>
            </a:stretch>
          </p:blipFill>
          <p:spPr>
            <a:xfrm>
              <a:off x="1164621" y="8724709"/>
              <a:ext cx="105346" cy="118967"/>
            </a:xfrm>
            <a:prstGeom prst="rect">
              <a:avLst/>
            </a:prstGeom>
          </p:spPr>
        </p:pic>
        <p:pic>
          <p:nvPicPr>
            <p:cNvPr id="129" name="object 129"/>
            <p:cNvPicPr/>
            <p:nvPr/>
          </p:nvPicPr>
          <p:blipFill>
            <a:blip r:embed="rId69" cstate="print"/>
            <a:stretch>
              <a:fillRect/>
            </a:stretch>
          </p:blipFill>
          <p:spPr>
            <a:xfrm>
              <a:off x="1298924" y="8723185"/>
              <a:ext cx="245745" cy="122015"/>
            </a:xfrm>
            <a:prstGeom prst="rect">
              <a:avLst/>
            </a:prstGeom>
          </p:spPr>
        </p:pic>
        <p:pic>
          <p:nvPicPr>
            <p:cNvPr id="130" name="object 130"/>
            <p:cNvPicPr/>
            <p:nvPr/>
          </p:nvPicPr>
          <p:blipFill>
            <a:blip r:embed="rId70" cstate="print"/>
            <a:stretch>
              <a:fillRect/>
            </a:stretch>
          </p:blipFill>
          <p:spPr>
            <a:xfrm>
              <a:off x="2790253" y="8717089"/>
              <a:ext cx="1410461" cy="103727"/>
            </a:xfrm>
            <a:prstGeom prst="rect">
              <a:avLst/>
            </a:prstGeom>
          </p:spPr>
        </p:pic>
        <p:sp>
          <p:nvSpPr>
            <p:cNvPr id="131" name="object 131"/>
            <p:cNvSpPr/>
            <p:nvPr/>
          </p:nvSpPr>
          <p:spPr>
            <a:xfrm>
              <a:off x="2718816" y="8688323"/>
              <a:ext cx="6350" cy="283845"/>
            </a:xfrm>
            <a:custGeom>
              <a:avLst/>
              <a:gdLst/>
              <a:ahLst/>
              <a:cxnLst/>
              <a:rect l="l" t="t" r="r" b="b"/>
              <a:pathLst>
                <a:path w="6350" h="283845">
                  <a:moveTo>
                    <a:pt x="6095" y="283464"/>
                  </a:moveTo>
                  <a:lnTo>
                    <a:pt x="0" y="283464"/>
                  </a:lnTo>
                  <a:lnTo>
                    <a:pt x="0" y="0"/>
                  </a:lnTo>
                  <a:lnTo>
                    <a:pt x="6095" y="0"/>
                  </a:lnTo>
                  <a:lnTo>
                    <a:pt x="6095" y="283464"/>
                  </a:lnTo>
                  <a:close/>
                </a:path>
              </a:pathLst>
            </a:custGeom>
            <a:solidFill>
              <a:srgbClr val="7E7E7E"/>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9" name="object 9"/>
          <p:cNvGrpSpPr/>
          <p:nvPr/>
        </p:nvGrpSpPr>
        <p:grpSpPr>
          <a:xfrm>
            <a:off x="5003673" y="9599009"/>
            <a:ext cx="1384935" cy="104139"/>
            <a:chOff x="5003673" y="9599009"/>
            <a:chExt cx="1384935" cy="104139"/>
          </a:xfrm>
        </p:grpSpPr>
        <p:pic>
          <p:nvPicPr>
            <p:cNvPr id="10" name="object 10"/>
            <p:cNvPicPr/>
            <p:nvPr/>
          </p:nvPicPr>
          <p:blipFill>
            <a:blip r:embed="rId7" cstate="print"/>
            <a:stretch>
              <a:fillRect/>
            </a:stretch>
          </p:blipFill>
          <p:spPr>
            <a:xfrm>
              <a:off x="5003673" y="9599009"/>
              <a:ext cx="291560" cy="103727"/>
            </a:xfrm>
            <a:prstGeom prst="rect">
              <a:avLst/>
            </a:prstGeom>
          </p:spPr>
        </p:pic>
        <p:pic>
          <p:nvPicPr>
            <p:cNvPr id="11" name="object 11"/>
            <p:cNvPicPr/>
            <p:nvPr/>
          </p:nvPicPr>
          <p:blipFill>
            <a:blip r:embed="rId8" cstate="print"/>
            <a:stretch>
              <a:fillRect/>
            </a:stretch>
          </p:blipFill>
          <p:spPr>
            <a:xfrm>
              <a:off x="5338000" y="9599009"/>
              <a:ext cx="177069" cy="103727"/>
            </a:xfrm>
            <a:prstGeom prst="rect">
              <a:avLst/>
            </a:prstGeom>
          </p:spPr>
        </p:pic>
        <p:pic>
          <p:nvPicPr>
            <p:cNvPr id="12" name="object 12"/>
            <p:cNvPicPr/>
            <p:nvPr/>
          </p:nvPicPr>
          <p:blipFill>
            <a:blip r:embed="rId9" cstate="print"/>
            <a:stretch>
              <a:fillRect/>
            </a:stretch>
          </p:blipFill>
          <p:spPr>
            <a:xfrm>
              <a:off x="5536406" y="9600533"/>
              <a:ext cx="268700" cy="100679"/>
            </a:xfrm>
            <a:prstGeom prst="rect">
              <a:avLst/>
            </a:prstGeom>
          </p:spPr>
        </p:pic>
        <p:sp>
          <p:nvSpPr>
            <p:cNvPr id="13" name="object 13"/>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pic>
        <p:nvPicPr>
          <p:cNvPr id="14" name="object 14"/>
          <p:cNvPicPr/>
          <p:nvPr/>
        </p:nvPicPr>
        <p:blipFill>
          <a:blip r:embed="rId10" cstate="print"/>
          <a:stretch>
            <a:fillRect/>
          </a:stretch>
        </p:blipFill>
        <p:spPr>
          <a:xfrm>
            <a:off x="6582150" y="9600533"/>
            <a:ext cx="67061" cy="102203"/>
          </a:xfrm>
          <a:prstGeom prst="rect">
            <a:avLst/>
          </a:prstGeom>
        </p:spPr>
      </p:pic>
      <p:pic>
        <p:nvPicPr>
          <p:cNvPr id="15" name="object 15"/>
          <p:cNvPicPr/>
          <p:nvPr/>
        </p:nvPicPr>
        <p:blipFill>
          <a:blip r:embed="rId11" cstate="print"/>
          <a:stretch>
            <a:fillRect/>
          </a:stretch>
        </p:blipFill>
        <p:spPr>
          <a:xfrm>
            <a:off x="1098994" y="1174908"/>
            <a:ext cx="96107" cy="144970"/>
          </a:xfrm>
          <a:prstGeom prst="rect">
            <a:avLst/>
          </a:prstGeom>
        </p:spPr>
      </p:pic>
      <p:grpSp>
        <p:nvGrpSpPr>
          <p:cNvPr id="16" name="object 16"/>
          <p:cNvGrpSpPr/>
          <p:nvPr/>
        </p:nvGrpSpPr>
        <p:grpSpPr>
          <a:xfrm>
            <a:off x="1379791" y="1171860"/>
            <a:ext cx="732790" cy="151130"/>
            <a:chOff x="1379791" y="1171860"/>
            <a:chExt cx="732790" cy="151130"/>
          </a:xfrm>
        </p:grpSpPr>
        <p:pic>
          <p:nvPicPr>
            <p:cNvPr id="17" name="object 17"/>
            <p:cNvPicPr/>
            <p:nvPr/>
          </p:nvPicPr>
          <p:blipFill>
            <a:blip r:embed="rId12" cstate="print"/>
            <a:stretch>
              <a:fillRect/>
            </a:stretch>
          </p:blipFill>
          <p:spPr>
            <a:xfrm>
              <a:off x="1379791" y="1171860"/>
              <a:ext cx="251936" cy="151066"/>
            </a:xfrm>
            <a:prstGeom prst="rect">
              <a:avLst/>
            </a:prstGeom>
          </p:spPr>
        </p:pic>
        <p:pic>
          <p:nvPicPr>
            <p:cNvPr id="18" name="object 18"/>
            <p:cNvPicPr/>
            <p:nvPr/>
          </p:nvPicPr>
          <p:blipFill>
            <a:blip r:embed="rId13" cstate="print"/>
            <a:stretch>
              <a:fillRect/>
            </a:stretch>
          </p:blipFill>
          <p:spPr>
            <a:xfrm>
              <a:off x="1653063" y="1213008"/>
              <a:ext cx="96202" cy="106870"/>
            </a:xfrm>
            <a:prstGeom prst="rect">
              <a:avLst/>
            </a:prstGeom>
          </p:spPr>
        </p:pic>
        <p:pic>
          <p:nvPicPr>
            <p:cNvPr id="19" name="object 19"/>
            <p:cNvPicPr/>
            <p:nvPr/>
          </p:nvPicPr>
          <p:blipFill>
            <a:blip r:embed="rId14" cstate="print"/>
            <a:stretch>
              <a:fillRect/>
            </a:stretch>
          </p:blipFill>
          <p:spPr>
            <a:xfrm>
              <a:off x="1770602" y="1213008"/>
              <a:ext cx="97726" cy="109918"/>
            </a:xfrm>
            <a:prstGeom prst="rect">
              <a:avLst/>
            </a:prstGeom>
          </p:spPr>
        </p:pic>
        <p:pic>
          <p:nvPicPr>
            <p:cNvPr id="20" name="object 20"/>
            <p:cNvPicPr/>
            <p:nvPr/>
          </p:nvPicPr>
          <p:blipFill>
            <a:blip r:embed="rId15" cstate="print"/>
            <a:stretch>
              <a:fillRect/>
            </a:stretch>
          </p:blipFill>
          <p:spPr>
            <a:xfrm>
              <a:off x="1889664" y="1213104"/>
              <a:ext cx="172497" cy="109823"/>
            </a:xfrm>
            <a:prstGeom prst="rect">
              <a:avLst/>
            </a:prstGeom>
          </p:spPr>
        </p:pic>
        <p:sp>
          <p:nvSpPr>
            <p:cNvPr id="21" name="object 21"/>
            <p:cNvSpPr/>
            <p:nvPr/>
          </p:nvSpPr>
          <p:spPr>
            <a:xfrm>
              <a:off x="2083308" y="1175004"/>
              <a:ext cx="29209" cy="146685"/>
            </a:xfrm>
            <a:custGeom>
              <a:avLst/>
              <a:gdLst/>
              <a:ahLst/>
              <a:cxnLst/>
              <a:rect l="l" t="t" r="r" b="b"/>
              <a:pathLst>
                <a:path w="29210" h="146684">
                  <a:moveTo>
                    <a:pt x="28955" y="146303"/>
                  </a:moveTo>
                  <a:lnTo>
                    <a:pt x="0" y="146303"/>
                  </a:lnTo>
                  <a:lnTo>
                    <a:pt x="0" y="0"/>
                  </a:lnTo>
                  <a:lnTo>
                    <a:pt x="28955" y="0"/>
                  </a:lnTo>
                  <a:lnTo>
                    <a:pt x="28955" y="146303"/>
                  </a:lnTo>
                  <a:close/>
                </a:path>
              </a:pathLst>
            </a:custGeom>
            <a:solidFill>
              <a:srgbClr val="2D5295"/>
            </a:solidFill>
          </p:spPr>
          <p:txBody>
            <a:bodyPr wrap="square" lIns="0" tIns="0" rIns="0" bIns="0" rtlCol="0"/>
            <a:lstStyle/>
            <a:p>
              <a:endParaRPr/>
            </a:p>
          </p:txBody>
        </p:sp>
      </p:grpSp>
      <p:grpSp>
        <p:nvGrpSpPr>
          <p:cNvPr id="22" name="object 22"/>
          <p:cNvGrpSpPr/>
          <p:nvPr/>
        </p:nvGrpSpPr>
        <p:grpSpPr>
          <a:xfrm>
            <a:off x="2193417" y="1174908"/>
            <a:ext cx="1089025" cy="184785"/>
            <a:chOff x="2193417" y="1174908"/>
            <a:chExt cx="1089025" cy="184785"/>
          </a:xfrm>
        </p:grpSpPr>
        <p:sp>
          <p:nvSpPr>
            <p:cNvPr id="23" name="object 23"/>
            <p:cNvSpPr/>
            <p:nvPr/>
          </p:nvSpPr>
          <p:spPr>
            <a:xfrm>
              <a:off x="2193404" y="1174914"/>
              <a:ext cx="591185" cy="148590"/>
            </a:xfrm>
            <a:custGeom>
              <a:avLst/>
              <a:gdLst/>
              <a:ahLst/>
              <a:cxnLst/>
              <a:rect l="l" t="t" r="r" b="b"/>
              <a:pathLst>
                <a:path w="591185" h="148590">
                  <a:moveTo>
                    <a:pt x="122110" y="73240"/>
                  </a:moveTo>
                  <a:lnTo>
                    <a:pt x="113449" y="33045"/>
                  </a:lnTo>
                  <a:lnTo>
                    <a:pt x="102298" y="16764"/>
                  </a:lnTo>
                  <a:lnTo>
                    <a:pt x="96202" y="9144"/>
                  </a:lnTo>
                  <a:lnTo>
                    <a:pt x="91630" y="5715"/>
                  </a:lnTo>
                  <a:lnTo>
                    <a:pt x="91630" y="73240"/>
                  </a:lnTo>
                  <a:lnTo>
                    <a:pt x="91376" y="80937"/>
                  </a:lnTo>
                  <a:lnTo>
                    <a:pt x="90678" y="87909"/>
                  </a:lnTo>
                  <a:lnTo>
                    <a:pt x="89712" y="94030"/>
                  </a:lnTo>
                  <a:lnTo>
                    <a:pt x="88582" y="99148"/>
                  </a:lnTo>
                  <a:lnTo>
                    <a:pt x="85534" y="105244"/>
                  </a:lnTo>
                  <a:lnTo>
                    <a:pt x="84010" y="109816"/>
                  </a:lnTo>
                  <a:lnTo>
                    <a:pt x="77914" y="115912"/>
                  </a:lnTo>
                  <a:lnTo>
                    <a:pt x="68681" y="118960"/>
                  </a:lnTo>
                  <a:lnTo>
                    <a:pt x="65633" y="120484"/>
                  </a:lnTo>
                  <a:lnTo>
                    <a:pt x="29057" y="120484"/>
                  </a:lnTo>
                  <a:lnTo>
                    <a:pt x="29057" y="24384"/>
                  </a:lnTo>
                  <a:lnTo>
                    <a:pt x="62585" y="24384"/>
                  </a:lnTo>
                  <a:lnTo>
                    <a:pt x="65633" y="25908"/>
                  </a:lnTo>
                  <a:lnTo>
                    <a:pt x="71818" y="27432"/>
                  </a:lnTo>
                  <a:lnTo>
                    <a:pt x="76390" y="28956"/>
                  </a:lnTo>
                  <a:lnTo>
                    <a:pt x="84010" y="36576"/>
                  </a:lnTo>
                  <a:lnTo>
                    <a:pt x="85534" y="41148"/>
                  </a:lnTo>
                  <a:lnTo>
                    <a:pt x="88582" y="47244"/>
                  </a:lnTo>
                  <a:lnTo>
                    <a:pt x="89712" y="52158"/>
                  </a:lnTo>
                  <a:lnTo>
                    <a:pt x="90678" y="57962"/>
                  </a:lnTo>
                  <a:lnTo>
                    <a:pt x="91376" y="64897"/>
                  </a:lnTo>
                  <a:lnTo>
                    <a:pt x="91630" y="73240"/>
                  </a:lnTo>
                  <a:lnTo>
                    <a:pt x="91630" y="5715"/>
                  </a:lnTo>
                  <a:lnTo>
                    <a:pt x="90106" y="4572"/>
                  </a:lnTo>
                  <a:lnTo>
                    <a:pt x="80962" y="3048"/>
                  </a:lnTo>
                  <a:lnTo>
                    <a:pt x="75806" y="1930"/>
                  </a:lnTo>
                  <a:lnTo>
                    <a:pt x="69494" y="952"/>
                  </a:lnTo>
                  <a:lnTo>
                    <a:pt x="62026" y="266"/>
                  </a:lnTo>
                  <a:lnTo>
                    <a:pt x="53441" y="0"/>
                  </a:lnTo>
                  <a:lnTo>
                    <a:pt x="0" y="0"/>
                  </a:lnTo>
                  <a:lnTo>
                    <a:pt x="0" y="144970"/>
                  </a:lnTo>
                  <a:lnTo>
                    <a:pt x="54965" y="144970"/>
                  </a:lnTo>
                  <a:lnTo>
                    <a:pt x="96202" y="135724"/>
                  </a:lnTo>
                  <a:lnTo>
                    <a:pt x="119545" y="98107"/>
                  </a:lnTo>
                  <a:lnTo>
                    <a:pt x="121831" y="82105"/>
                  </a:lnTo>
                  <a:lnTo>
                    <a:pt x="122110" y="73240"/>
                  </a:lnTo>
                  <a:close/>
                </a:path>
                <a:path w="591185" h="148590">
                  <a:moveTo>
                    <a:pt x="236702" y="100672"/>
                  </a:moveTo>
                  <a:lnTo>
                    <a:pt x="228993" y="62280"/>
                  </a:lnTo>
                  <a:lnTo>
                    <a:pt x="227139" y="59524"/>
                  </a:lnTo>
                  <a:lnTo>
                    <a:pt x="222986" y="53340"/>
                  </a:lnTo>
                  <a:lnTo>
                    <a:pt x="215506" y="46456"/>
                  </a:lnTo>
                  <a:lnTo>
                    <a:pt x="209181" y="42989"/>
                  </a:lnTo>
                  <a:lnTo>
                    <a:pt x="209181" y="76288"/>
                  </a:lnTo>
                  <a:lnTo>
                    <a:pt x="209181" y="83908"/>
                  </a:lnTo>
                  <a:lnTo>
                    <a:pt x="166509" y="83908"/>
                  </a:lnTo>
                  <a:lnTo>
                    <a:pt x="166509" y="76288"/>
                  </a:lnTo>
                  <a:lnTo>
                    <a:pt x="169557" y="70192"/>
                  </a:lnTo>
                  <a:lnTo>
                    <a:pt x="172605" y="65620"/>
                  </a:lnTo>
                  <a:lnTo>
                    <a:pt x="177177" y="61048"/>
                  </a:lnTo>
                  <a:lnTo>
                    <a:pt x="181749" y="59524"/>
                  </a:lnTo>
                  <a:lnTo>
                    <a:pt x="193941" y="59524"/>
                  </a:lnTo>
                  <a:lnTo>
                    <a:pt x="198513" y="61048"/>
                  </a:lnTo>
                  <a:lnTo>
                    <a:pt x="206133" y="68668"/>
                  </a:lnTo>
                  <a:lnTo>
                    <a:pt x="209181" y="76288"/>
                  </a:lnTo>
                  <a:lnTo>
                    <a:pt x="209181" y="42989"/>
                  </a:lnTo>
                  <a:lnTo>
                    <a:pt x="206895" y="41719"/>
                  </a:lnTo>
                  <a:lnTo>
                    <a:pt x="197180" y="38976"/>
                  </a:lnTo>
                  <a:lnTo>
                    <a:pt x="186321" y="38100"/>
                  </a:lnTo>
                  <a:lnTo>
                    <a:pt x="176326" y="38950"/>
                  </a:lnTo>
                  <a:lnTo>
                    <a:pt x="140881" y="70192"/>
                  </a:lnTo>
                  <a:lnTo>
                    <a:pt x="137452" y="93052"/>
                  </a:lnTo>
                  <a:lnTo>
                    <a:pt x="138264" y="103911"/>
                  </a:lnTo>
                  <a:lnTo>
                    <a:pt x="165315" y="143433"/>
                  </a:lnTo>
                  <a:lnTo>
                    <a:pt x="189369" y="148018"/>
                  </a:lnTo>
                  <a:lnTo>
                    <a:pt x="197319" y="147447"/>
                  </a:lnTo>
                  <a:lnTo>
                    <a:pt x="229755" y="126580"/>
                  </a:lnTo>
                  <a:lnTo>
                    <a:pt x="231698" y="123355"/>
                  </a:lnTo>
                  <a:lnTo>
                    <a:pt x="235178" y="115912"/>
                  </a:lnTo>
                  <a:lnTo>
                    <a:pt x="207657" y="111340"/>
                  </a:lnTo>
                  <a:lnTo>
                    <a:pt x="206133" y="117436"/>
                  </a:lnTo>
                  <a:lnTo>
                    <a:pt x="200037" y="123532"/>
                  </a:lnTo>
                  <a:lnTo>
                    <a:pt x="193941" y="126580"/>
                  </a:lnTo>
                  <a:lnTo>
                    <a:pt x="183273" y="126580"/>
                  </a:lnTo>
                  <a:lnTo>
                    <a:pt x="177177" y="125056"/>
                  </a:lnTo>
                  <a:lnTo>
                    <a:pt x="172605" y="120484"/>
                  </a:lnTo>
                  <a:lnTo>
                    <a:pt x="169557" y="115912"/>
                  </a:lnTo>
                  <a:lnTo>
                    <a:pt x="166509" y="108292"/>
                  </a:lnTo>
                  <a:lnTo>
                    <a:pt x="166509" y="100672"/>
                  </a:lnTo>
                  <a:lnTo>
                    <a:pt x="236702" y="100672"/>
                  </a:lnTo>
                  <a:close/>
                </a:path>
                <a:path w="591185" h="148590">
                  <a:moveTo>
                    <a:pt x="348056" y="103733"/>
                  </a:moveTo>
                  <a:lnTo>
                    <a:pt x="308432" y="79349"/>
                  </a:lnTo>
                  <a:lnTo>
                    <a:pt x="298107" y="77076"/>
                  </a:lnTo>
                  <a:lnTo>
                    <a:pt x="290245" y="74968"/>
                  </a:lnTo>
                  <a:lnTo>
                    <a:pt x="284975" y="73126"/>
                  </a:lnTo>
                  <a:lnTo>
                    <a:pt x="279374" y="70205"/>
                  </a:lnTo>
                  <a:lnTo>
                    <a:pt x="279374" y="62585"/>
                  </a:lnTo>
                  <a:lnTo>
                    <a:pt x="282422" y="61061"/>
                  </a:lnTo>
                  <a:lnTo>
                    <a:pt x="285470" y="58013"/>
                  </a:lnTo>
                  <a:lnTo>
                    <a:pt x="308432" y="58013"/>
                  </a:lnTo>
                  <a:lnTo>
                    <a:pt x="311480" y="61061"/>
                  </a:lnTo>
                  <a:lnTo>
                    <a:pt x="314528" y="62585"/>
                  </a:lnTo>
                  <a:lnTo>
                    <a:pt x="316052" y="65633"/>
                  </a:lnTo>
                  <a:lnTo>
                    <a:pt x="317576" y="70205"/>
                  </a:lnTo>
                  <a:lnTo>
                    <a:pt x="343484" y="65633"/>
                  </a:lnTo>
                  <a:lnTo>
                    <a:pt x="307428" y="38404"/>
                  </a:lnTo>
                  <a:lnTo>
                    <a:pt x="297662" y="38100"/>
                  </a:lnTo>
                  <a:lnTo>
                    <a:pt x="287070" y="38671"/>
                  </a:lnTo>
                  <a:lnTo>
                    <a:pt x="253466" y="61061"/>
                  </a:lnTo>
                  <a:lnTo>
                    <a:pt x="253466" y="70205"/>
                  </a:lnTo>
                  <a:lnTo>
                    <a:pt x="280720" y="99923"/>
                  </a:lnTo>
                  <a:lnTo>
                    <a:pt x="308432" y="106781"/>
                  </a:lnTo>
                  <a:lnTo>
                    <a:pt x="313004" y="108305"/>
                  </a:lnTo>
                  <a:lnTo>
                    <a:pt x="316052" y="109829"/>
                  </a:lnTo>
                  <a:lnTo>
                    <a:pt x="319100" y="112877"/>
                  </a:lnTo>
                  <a:lnTo>
                    <a:pt x="319100" y="122021"/>
                  </a:lnTo>
                  <a:lnTo>
                    <a:pt x="316052" y="123545"/>
                  </a:lnTo>
                  <a:lnTo>
                    <a:pt x="313004" y="126593"/>
                  </a:lnTo>
                  <a:lnTo>
                    <a:pt x="306806" y="128117"/>
                  </a:lnTo>
                  <a:lnTo>
                    <a:pt x="293090" y="128117"/>
                  </a:lnTo>
                  <a:lnTo>
                    <a:pt x="288518" y="126593"/>
                  </a:lnTo>
                  <a:lnTo>
                    <a:pt x="283946" y="123545"/>
                  </a:lnTo>
                  <a:lnTo>
                    <a:pt x="280898" y="120497"/>
                  </a:lnTo>
                  <a:lnTo>
                    <a:pt x="277850" y="115925"/>
                  </a:lnTo>
                  <a:lnTo>
                    <a:pt x="277850" y="111353"/>
                  </a:lnTo>
                  <a:lnTo>
                    <a:pt x="248894" y="114401"/>
                  </a:lnTo>
                  <a:lnTo>
                    <a:pt x="280136" y="145732"/>
                  </a:lnTo>
                  <a:lnTo>
                    <a:pt x="299186" y="148018"/>
                  </a:lnTo>
                  <a:lnTo>
                    <a:pt x="310743" y="147205"/>
                  </a:lnTo>
                  <a:lnTo>
                    <a:pt x="344817" y="125641"/>
                  </a:lnTo>
                  <a:lnTo>
                    <a:pt x="348056" y="112877"/>
                  </a:lnTo>
                  <a:lnTo>
                    <a:pt x="348056" y="103733"/>
                  </a:lnTo>
                  <a:close/>
                </a:path>
                <a:path w="591185" h="148590">
                  <a:moveTo>
                    <a:pt x="465594" y="109829"/>
                  </a:moveTo>
                  <a:lnTo>
                    <a:pt x="438162" y="105257"/>
                  </a:lnTo>
                  <a:lnTo>
                    <a:pt x="436638" y="112877"/>
                  </a:lnTo>
                  <a:lnTo>
                    <a:pt x="433590" y="117449"/>
                  </a:lnTo>
                  <a:lnTo>
                    <a:pt x="427494" y="123545"/>
                  </a:lnTo>
                  <a:lnTo>
                    <a:pt x="422821" y="125069"/>
                  </a:lnTo>
                  <a:lnTo>
                    <a:pt x="410629" y="125069"/>
                  </a:lnTo>
                  <a:lnTo>
                    <a:pt x="393865" y="90017"/>
                  </a:lnTo>
                  <a:lnTo>
                    <a:pt x="393865" y="79349"/>
                  </a:lnTo>
                  <a:lnTo>
                    <a:pt x="396913" y="71729"/>
                  </a:lnTo>
                  <a:lnTo>
                    <a:pt x="399961" y="67157"/>
                  </a:lnTo>
                  <a:lnTo>
                    <a:pt x="404533" y="62585"/>
                  </a:lnTo>
                  <a:lnTo>
                    <a:pt x="410629" y="59537"/>
                  </a:lnTo>
                  <a:lnTo>
                    <a:pt x="422821" y="59537"/>
                  </a:lnTo>
                  <a:lnTo>
                    <a:pt x="427494" y="61061"/>
                  </a:lnTo>
                  <a:lnTo>
                    <a:pt x="433590" y="67157"/>
                  </a:lnTo>
                  <a:lnTo>
                    <a:pt x="435114" y="70205"/>
                  </a:lnTo>
                  <a:lnTo>
                    <a:pt x="436638" y="76301"/>
                  </a:lnTo>
                  <a:lnTo>
                    <a:pt x="464070" y="71729"/>
                  </a:lnTo>
                  <a:lnTo>
                    <a:pt x="433768" y="39624"/>
                  </a:lnTo>
                  <a:lnTo>
                    <a:pt x="416725" y="38100"/>
                  </a:lnTo>
                  <a:lnTo>
                    <a:pt x="405866" y="38963"/>
                  </a:lnTo>
                  <a:lnTo>
                    <a:pt x="374154" y="60223"/>
                  </a:lnTo>
                  <a:lnTo>
                    <a:pt x="366433" y="93065"/>
                  </a:lnTo>
                  <a:lnTo>
                    <a:pt x="367296" y="105041"/>
                  </a:lnTo>
                  <a:lnTo>
                    <a:pt x="387578" y="139623"/>
                  </a:lnTo>
                  <a:lnTo>
                    <a:pt x="416725" y="148018"/>
                  </a:lnTo>
                  <a:lnTo>
                    <a:pt x="426491" y="147421"/>
                  </a:lnTo>
                  <a:lnTo>
                    <a:pt x="458927" y="125831"/>
                  </a:lnTo>
                  <a:lnTo>
                    <a:pt x="465594" y="109829"/>
                  </a:lnTo>
                  <a:close/>
                </a:path>
                <a:path w="591185" h="148590">
                  <a:moveTo>
                    <a:pt x="551129" y="42672"/>
                  </a:moveTo>
                  <a:lnTo>
                    <a:pt x="546557" y="39624"/>
                  </a:lnTo>
                  <a:lnTo>
                    <a:pt x="540359" y="38100"/>
                  </a:lnTo>
                  <a:lnTo>
                    <a:pt x="525119" y="38100"/>
                  </a:lnTo>
                  <a:lnTo>
                    <a:pt x="522071" y="41148"/>
                  </a:lnTo>
                  <a:lnTo>
                    <a:pt x="517499" y="42672"/>
                  </a:lnTo>
                  <a:lnTo>
                    <a:pt x="514451" y="47244"/>
                  </a:lnTo>
                  <a:lnTo>
                    <a:pt x="509879" y="54864"/>
                  </a:lnTo>
                  <a:lnTo>
                    <a:pt x="509879" y="39624"/>
                  </a:lnTo>
                  <a:lnTo>
                    <a:pt x="483971" y="39624"/>
                  </a:lnTo>
                  <a:lnTo>
                    <a:pt x="483971" y="144970"/>
                  </a:lnTo>
                  <a:lnTo>
                    <a:pt x="511403" y="144970"/>
                  </a:lnTo>
                  <a:lnTo>
                    <a:pt x="511403" y="112877"/>
                  </a:lnTo>
                  <a:lnTo>
                    <a:pt x="511670" y="100317"/>
                  </a:lnTo>
                  <a:lnTo>
                    <a:pt x="526643" y="62585"/>
                  </a:lnTo>
                  <a:lnTo>
                    <a:pt x="534263" y="62585"/>
                  </a:lnTo>
                  <a:lnTo>
                    <a:pt x="538835" y="64109"/>
                  </a:lnTo>
                  <a:lnTo>
                    <a:pt x="543509" y="67157"/>
                  </a:lnTo>
                  <a:lnTo>
                    <a:pt x="551129" y="42672"/>
                  </a:lnTo>
                  <a:close/>
                </a:path>
                <a:path w="591185" h="148590">
                  <a:moveTo>
                    <a:pt x="590842" y="39624"/>
                  </a:moveTo>
                  <a:lnTo>
                    <a:pt x="563321" y="39624"/>
                  </a:lnTo>
                  <a:lnTo>
                    <a:pt x="563321" y="144881"/>
                  </a:lnTo>
                  <a:lnTo>
                    <a:pt x="590842" y="144881"/>
                  </a:lnTo>
                  <a:lnTo>
                    <a:pt x="590842" y="39624"/>
                  </a:lnTo>
                  <a:close/>
                </a:path>
                <a:path w="591185" h="148590">
                  <a:moveTo>
                    <a:pt x="590842" y="0"/>
                  </a:moveTo>
                  <a:lnTo>
                    <a:pt x="563321" y="0"/>
                  </a:lnTo>
                  <a:lnTo>
                    <a:pt x="563321" y="25908"/>
                  </a:lnTo>
                  <a:lnTo>
                    <a:pt x="590842" y="25908"/>
                  </a:lnTo>
                  <a:lnTo>
                    <a:pt x="590842" y="0"/>
                  </a:lnTo>
                  <a:close/>
                </a:path>
              </a:pathLst>
            </a:custGeom>
            <a:solidFill>
              <a:srgbClr val="2D5295"/>
            </a:solidFill>
          </p:spPr>
          <p:txBody>
            <a:bodyPr wrap="square" lIns="0" tIns="0" rIns="0" bIns="0" rtlCol="0"/>
            <a:lstStyle/>
            <a:p>
              <a:endParaRPr/>
            </a:p>
          </p:txBody>
        </p:sp>
        <p:pic>
          <p:nvPicPr>
            <p:cNvPr id="24" name="object 24"/>
            <p:cNvPicPr/>
            <p:nvPr/>
          </p:nvPicPr>
          <p:blipFill>
            <a:blip r:embed="rId16" cstate="print"/>
            <a:stretch>
              <a:fillRect/>
            </a:stretch>
          </p:blipFill>
          <p:spPr>
            <a:xfrm>
              <a:off x="2813208" y="1174908"/>
              <a:ext cx="221361" cy="184594"/>
            </a:xfrm>
            <a:prstGeom prst="rect">
              <a:avLst/>
            </a:prstGeom>
          </p:spPr>
        </p:pic>
        <p:pic>
          <p:nvPicPr>
            <p:cNvPr id="25" name="object 25"/>
            <p:cNvPicPr/>
            <p:nvPr/>
          </p:nvPicPr>
          <p:blipFill>
            <a:blip r:embed="rId17" cstate="print"/>
            <a:stretch>
              <a:fillRect/>
            </a:stretch>
          </p:blipFill>
          <p:spPr>
            <a:xfrm>
              <a:off x="3057429" y="1213008"/>
              <a:ext cx="108394" cy="109823"/>
            </a:xfrm>
            <a:prstGeom prst="rect">
              <a:avLst/>
            </a:prstGeom>
          </p:spPr>
        </p:pic>
        <p:pic>
          <p:nvPicPr>
            <p:cNvPr id="26" name="object 26"/>
            <p:cNvPicPr/>
            <p:nvPr/>
          </p:nvPicPr>
          <p:blipFill>
            <a:blip r:embed="rId18" cstate="print"/>
            <a:stretch>
              <a:fillRect/>
            </a:stretch>
          </p:blipFill>
          <p:spPr>
            <a:xfrm>
              <a:off x="3185636" y="1213008"/>
              <a:ext cx="96202" cy="106870"/>
            </a:xfrm>
            <a:prstGeom prst="rect">
              <a:avLst/>
            </a:prstGeom>
          </p:spPr>
        </p:pic>
      </p:grpSp>
      <p:grpSp>
        <p:nvGrpSpPr>
          <p:cNvPr id="27" name="object 27"/>
          <p:cNvGrpSpPr/>
          <p:nvPr/>
        </p:nvGrpSpPr>
        <p:grpSpPr>
          <a:xfrm>
            <a:off x="1098994" y="1722596"/>
            <a:ext cx="215265" cy="129539"/>
            <a:chOff x="1098994" y="1722596"/>
            <a:chExt cx="215265" cy="129539"/>
          </a:xfrm>
        </p:grpSpPr>
        <p:pic>
          <p:nvPicPr>
            <p:cNvPr id="28" name="object 28"/>
            <p:cNvPicPr/>
            <p:nvPr/>
          </p:nvPicPr>
          <p:blipFill>
            <a:blip r:embed="rId19" cstate="print"/>
            <a:stretch>
              <a:fillRect/>
            </a:stretch>
          </p:blipFill>
          <p:spPr>
            <a:xfrm>
              <a:off x="1098994" y="1722691"/>
              <a:ext cx="85439" cy="128111"/>
            </a:xfrm>
            <a:prstGeom prst="rect">
              <a:avLst/>
            </a:prstGeom>
          </p:spPr>
        </p:pic>
        <p:sp>
          <p:nvSpPr>
            <p:cNvPr id="29" name="object 29"/>
            <p:cNvSpPr/>
            <p:nvPr/>
          </p:nvSpPr>
          <p:spPr>
            <a:xfrm>
              <a:off x="1205471" y="1722602"/>
              <a:ext cx="109220" cy="129539"/>
            </a:xfrm>
            <a:custGeom>
              <a:avLst/>
              <a:gdLst/>
              <a:ahLst/>
              <a:cxnLst/>
              <a:rect l="l" t="t" r="r" b="b"/>
              <a:pathLst>
                <a:path w="109219" h="129539">
                  <a:moveTo>
                    <a:pt x="25908" y="103149"/>
                  </a:moveTo>
                  <a:lnTo>
                    <a:pt x="0" y="103149"/>
                  </a:lnTo>
                  <a:lnTo>
                    <a:pt x="0" y="129057"/>
                  </a:lnTo>
                  <a:lnTo>
                    <a:pt x="25908" y="129057"/>
                  </a:lnTo>
                  <a:lnTo>
                    <a:pt x="25908" y="103149"/>
                  </a:lnTo>
                  <a:close/>
                </a:path>
                <a:path w="109219" h="129539">
                  <a:moveTo>
                    <a:pt x="108686" y="0"/>
                  </a:moveTo>
                  <a:lnTo>
                    <a:pt x="88785" y="0"/>
                  </a:lnTo>
                  <a:lnTo>
                    <a:pt x="85737" y="7620"/>
                  </a:lnTo>
                  <a:lnTo>
                    <a:pt x="81165" y="15240"/>
                  </a:lnTo>
                  <a:lnTo>
                    <a:pt x="73545" y="19812"/>
                  </a:lnTo>
                  <a:lnTo>
                    <a:pt x="59829" y="30568"/>
                  </a:lnTo>
                  <a:lnTo>
                    <a:pt x="52209" y="32092"/>
                  </a:lnTo>
                  <a:lnTo>
                    <a:pt x="52209" y="54952"/>
                  </a:lnTo>
                  <a:lnTo>
                    <a:pt x="61061" y="51244"/>
                  </a:lnTo>
                  <a:lnTo>
                    <a:pt x="69354" y="46951"/>
                  </a:lnTo>
                  <a:lnTo>
                    <a:pt x="77063" y="42100"/>
                  </a:lnTo>
                  <a:lnTo>
                    <a:pt x="84213" y="36664"/>
                  </a:lnTo>
                  <a:lnTo>
                    <a:pt x="84213" y="128206"/>
                  </a:lnTo>
                  <a:lnTo>
                    <a:pt x="108686" y="128206"/>
                  </a:lnTo>
                  <a:lnTo>
                    <a:pt x="108686" y="0"/>
                  </a:lnTo>
                  <a:close/>
                </a:path>
              </a:pathLst>
            </a:custGeom>
            <a:solidFill>
              <a:srgbClr val="2D5295"/>
            </a:solidFill>
          </p:spPr>
          <p:txBody>
            <a:bodyPr wrap="square" lIns="0" tIns="0" rIns="0" bIns="0" rtlCol="0"/>
            <a:lstStyle/>
            <a:p>
              <a:endParaRPr/>
            </a:p>
          </p:txBody>
        </p:sp>
      </p:grpSp>
      <p:pic>
        <p:nvPicPr>
          <p:cNvPr id="30" name="object 30"/>
          <p:cNvPicPr/>
          <p:nvPr/>
        </p:nvPicPr>
        <p:blipFill>
          <a:blip r:embed="rId20" cstate="print"/>
          <a:stretch>
            <a:fillRect/>
          </a:stretch>
        </p:blipFill>
        <p:spPr>
          <a:xfrm>
            <a:off x="1474469" y="1722691"/>
            <a:ext cx="1694402" cy="163258"/>
          </a:xfrm>
          <a:prstGeom prst="rect">
            <a:avLst/>
          </a:prstGeom>
        </p:spPr>
      </p:pic>
      <p:grpSp>
        <p:nvGrpSpPr>
          <p:cNvPr id="47" name="object 47"/>
          <p:cNvGrpSpPr/>
          <p:nvPr/>
        </p:nvGrpSpPr>
        <p:grpSpPr>
          <a:xfrm>
            <a:off x="1098994" y="2404681"/>
            <a:ext cx="217170" cy="118110"/>
            <a:chOff x="1098994" y="2404681"/>
            <a:chExt cx="217170" cy="118110"/>
          </a:xfrm>
        </p:grpSpPr>
        <p:pic>
          <p:nvPicPr>
            <p:cNvPr id="48" name="object 48"/>
            <p:cNvPicPr/>
            <p:nvPr/>
          </p:nvPicPr>
          <p:blipFill>
            <a:blip r:embed="rId21" cstate="print"/>
            <a:stretch>
              <a:fillRect/>
            </a:stretch>
          </p:blipFill>
          <p:spPr>
            <a:xfrm>
              <a:off x="1098994" y="2404681"/>
              <a:ext cx="79343" cy="117538"/>
            </a:xfrm>
            <a:prstGeom prst="rect">
              <a:avLst/>
            </a:prstGeom>
          </p:spPr>
        </p:pic>
        <p:sp>
          <p:nvSpPr>
            <p:cNvPr id="49" name="object 49"/>
            <p:cNvSpPr/>
            <p:nvPr/>
          </p:nvSpPr>
          <p:spPr>
            <a:xfrm>
              <a:off x="1197864" y="2404681"/>
              <a:ext cx="118110" cy="118110"/>
            </a:xfrm>
            <a:custGeom>
              <a:avLst/>
              <a:gdLst/>
              <a:ahLst/>
              <a:cxnLst/>
              <a:rect l="l" t="t" r="r" b="b"/>
              <a:pathLst>
                <a:path w="118109" h="118110">
                  <a:moveTo>
                    <a:pt x="22860" y="94678"/>
                  </a:moveTo>
                  <a:lnTo>
                    <a:pt x="0" y="94678"/>
                  </a:lnTo>
                  <a:lnTo>
                    <a:pt x="0" y="117538"/>
                  </a:lnTo>
                  <a:lnTo>
                    <a:pt x="22860" y="117538"/>
                  </a:lnTo>
                  <a:lnTo>
                    <a:pt x="22860" y="94678"/>
                  </a:lnTo>
                  <a:close/>
                </a:path>
                <a:path w="118109" h="118110">
                  <a:moveTo>
                    <a:pt x="117817" y="22961"/>
                  </a:moveTo>
                  <a:lnTo>
                    <a:pt x="79629" y="0"/>
                  </a:lnTo>
                  <a:lnTo>
                    <a:pt x="72148" y="342"/>
                  </a:lnTo>
                  <a:lnTo>
                    <a:pt x="42354" y="25069"/>
                  </a:lnTo>
                  <a:lnTo>
                    <a:pt x="41529" y="33629"/>
                  </a:lnTo>
                  <a:lnTo>
                    <a:pt x="62865" y="36677"/>
                  </a:lnTo>
                  <a:lnTo>
                    <a:pt x="65913" y="24485"/>
                  </a:lnTo>
                  <a:lnTo>
                    <a:pt x="68961" y="22961"/>
                  </a:lnTo>
                  <a:lnTo>
                    <a:pt x="70485" y="19812"/>
                  </a:lnTo>
                  <a:lnTo>
                    <a:pt x="75057" y="18288"/>
                  </a:lnTo>
                  <a:lnTo>
                    <a:pt x="84201" y="18288"/>
                  </a:lnTo>
                  <a:lnTo>
                    <a:pt x="88861" y="19812"/>
                  </a:lnTo>
                  <a:lnTo>
                    <a:pt x="93433" y="24485"/>
                  </a:lnTo>
                  <a:lnTo>
                    <a:pt x="94957" y="29057"/>
                  </a:lnTo>
                  <a:lnTo>
                    <a:pt x="94957" y="38201"/>
                  </a:lnTo>
                  <a:lnTo>
                    <a:pt x="62814" y="75730"/>
                  </a:lnTo>
                  <a:lnTo>
                    <a:pt x="55626" y="83159"/>
                  </a:lnTo>
                  <a:lnTo>
                    <a:pt x="50139" y="89446"/>
                  </a:lnTo>
                  <a:lnTo>
                    <a:pt x="46101" y="94589"/>
                  </a:lnTo>
                  <a:lnTo>
                    <a:pt x="41529" y="102298"/>
                  </a:lnTo>
                  <a:lnTo>
                    <a:pt x="38481" y="109918"/>
                  </a:lnTo>
                  <a:lnTo>
                    <a:pt x="38481" y="117538"/>
                  </a:lnTo>
                  <a:lnTo>
                    <a:pt x="117817" y="117538"/>
                  </a:lnTo>
                  <a:lnTo>
                    <a:pt x="117817" y="96113"/>
                  </a:lnTo>
                  <a:lnTo>
                    <a:pt x="72009" y="96113"/>
                  </a:lnTo>
                  <a:lnTo>
                    <a:pt x="75057" y="93065"/>
                  </a:lnTo>
                  <a:lnTo>
                    <a:pt x="76581" y="90017"/>
                  </a:lnTo>
                  <a:lnTo>
                    <a:pt x="79629" y="88493"/>
                  </a:lnTo>
                  <a:lnTo>
                    <a:pt x="105625" y="62585"/>
                  </a:lnTo>
                  <a:lnTo>
                    <a:pt x="110197" y="56489"/>
                  </a:lnTo>
                  <a:lnTo>
                    <a:pt x="113245" y="51917"/>
                  </a:lnTo>
                  <a:lnTo>
                    <a:pt x="117817" y="38201"/>
                  </a:lnTo>
                  <a:lnTo>
                    <a:pt x="117817" y="22961"/>
                  </a:lnTo>
                  <a:close/>
                </a:path>
              </a:pathLst>
            </a:custGeom>
            <a:solidFill>
              <a:srgbClr val="2D5295"/>
            </a:solidFill>
          </p:spPr>
          <p:txBody>
            <a:bodyPr wrap="square" lIns="0" tIns="0" rIns="0" bIns="0" rtlCol="0"/>
            <a:lstStyle/>
            <a:p>
              <a:endParaRPr/>
            </a:p>
          </p:txBody>
        </p:sp>
      </p:grpSp>
      <p:pic>
        <p:nvPicPr>
          <p:cNvPr id="50" name="object 50"/>
          <p:cNvPicPr/>
          <p:nvPr/>
        </p:nvPicPr>
        <p:blipFill>
          <a:blip r:embed="rId22" cstate="print"/>
          <a:stretch>
            <a:fillRect/>
          </a:stretch>
        </p:blipFill>
        <p:spPr>
          <a:xfrm>
            <a:off x="1472945" y="2404681"/>
            <a:ext cx="1469993" cy="119062"/>
          </a:xfrm>
          <a:prstGeom prst="rect">
            <a:avLst/>
          </a:prstGeom>
        </p:spPr>
      </p:pic>
      <p:grpSp>
        <p:nvGrpSpPr>
          <p:cNvPr id="69" name="object 69"/>
          <p:cNvGrpSpPr/>
          <p:nvPr/>
        </p:nvGrpSpPr>
        <p:grpSpPr>
          <a:xfrm>
            <a:off x="1098994" y="3846576"/>
            <a:ext cx="236854" cy="131445"/>
            <a:chOff x="1098994" y="3846576"/>
            <a:chExt cx="236854" cy="131445"/>
          </a:xfrm>
        </p:grpSpPr>
        <p:pic>
          <p:nvPicPr>
            <p:cNvPr id="70" name="object 70"/>
            <p:cNvPicPr/>
            <p:nvPr/>
          </p:nvPicPr>
          <p:blipFill>
            <a:blip r:embed="rId23" cstate="print"/>
            <a:stretch>
              <a:fillRect/>
            </a:stretch>
          </p:blipFill>
          <p:spPr>
            <a:xfrm>
              <a:off x="1098994" y="3846576"/>
              <a:ext cx="85439" cy="128206"/>
            </a:xfrm>
            <a:prstGeom prst="rect">
              <a:avLst/>
            </a:prstGeom>
          </p:spPr>
        </p:pic>
        <p:sp>
          <p:nvSpPr>
            <p:cNvPr id="71" name="object 71"/>
            <p:cNvSpPr/>
            <p:nvPr/>
          </p:nvSpPr>
          <p:spPr>
            <a:xfrm>
              <a:off x="1205483" y="3950208"/>
              <a:ext cx="26034" cy="26034"/>
            </a:xfrm>
            <a:custGeom>
              <a:avLst/>
              <a:gdLst/>
              <a:ahLst/>
              <a:cxnLst/>
              <a:rect l="l" t="t" r="r" b="b"/>
              <a:pathLst>
                <a:path w="26034" h="26035">
                  <a:moveTo>
                    <a:pt x="25908" y="25908"/>
                  </a:moveTo>
                  <a:lnTo>
                    <a:pt x="0" y="25908"/>
                  </a:lnTo>
                  <a:lnTo>
                    <a:pt x="0" y="0"/>
                  </a:lnTo>
                  <a:lnTo>
                    <a:pt x="25908" y="0"/>
                  </a:lnTo>
                  <a:lnTo>
                    <a:pt x="25908" y="25908"/>
                  </a:lnTo>
                  <a:close/>
                </a:path>
              </a:pathLst>
            </a:custGeom>
            <a:solidFill>
              <a:srgbClr val="2D5295"/>
            </a:solidFill>
          </p:spPr>
          <p:txBody>
            <a:bodyPr wrap="square" lIns="0" tIns="0" rIns="0" bIns="0" rtlCol="0"/>
            <a:lstStyle/>
            <a:p>
              <a:endParaRPr/>
            </a:p>
          </p:txBody>
        </p:sp>
        <p:pic>
          <p:nvPicPr>
            <p:cNvPr id="72" name="object 72"/>
            <p:cNvPicPr/>
            <p:nvPr/>
          </p:nvPicPr>
          <p:blipFill>
            <a:blip r:embed="rId24" cstate="print"/>
            <a:stretch>
              <a:fillRect/>
            </a:stretch>
          </p:blipFill>
          <p:spPr>
            <a:xfrm>
              <a:off x="1251584" y="3846576"/>
              <a:ext cx="84010" cy="131254"/>
            </a:xfrm>
            <a:prstGeom prst="rect">
              <a:avLst/>
            </a:prstGeom>
          </p:spPr>
        </p:pic>
      </p:grpSp>
      <p:grpSp>
        <p:nvGrpSpPr>
          <p:cNvPr id="73" name="object 73"/>
          <p:cNvGrpSpPr/>
          <p:nvPr/>
        </p:nvGrpSpPr>
        <p:grpSpPr>
          <a:xfrm>
            <a:off x="1523333" y="3855720"/>
            <a:ext cx="916305" cy="122555"/>
            <a:chOff x="1523333" y="3855720"/>
            <a:chExt cx="916305" cy="122555"/>
          </a:xfrm>
        </p:grpSpPr>
        <p:pic>
          <p:nvPicPr>
            <p:cNvPr id="74" name="object 74"/>
            <p:cNvPicPr/>
            <p:nvPr/>
          </p:nvPicPr>
          <p:blipFill>
            <a:blip r:embed="rId25" cstate="print"/>
            <a:stretch>
              <a:fillRect/>
            </a:stretch>
          </p:blipFill>
          <p:spPr>
            <a:xfrm>
              <a:off x="1523333" y="3857339"/>
              <a:ext cx="90011" cy="117443"/>
            </a:xfrm>
            <a:prstGeom prst="rect">
              <a:avLst/>
            </a:prstGeom>
          </p:spPr>
        </p:pic>
        <p:sp>
          <p:nvSpPr>
            <p:cNvPr id="75" name="object 75"/>
            <p:cNvSpPr/>
            <p:nvPr/>
          </p:nvSpPr>
          <p:spPr>
            <a:xfrm>
              <a:off x="1633245" y="3855719"/>
              <a:ext cx="687070" cy="122555"/>
            </a:xfrm>
            <a:custGeom>
              <a:avLst/>
              <a:gdLst/>
              <a:ahLst/>
              <a:cxnLst/>
              <a:rect l="l" t="t" r="r" b="b"/>
              <a:pathLst>
                <a:path w="687069" h="122554">
                  <a:moveTo>
                    <a:pt x="106870" y="119062"/>
                  </a:moveTo>
                  <a:lnTo>
                    <a:pt x="85445" y="87058"/>
                  </a:lnTo>
                  <a:lnTo>
                    <a:pt x="80873" y="80962"/>
                  </a:lnTo>
                  <a:lnTo>
                    <a:pt x="77825" y="77825"/>
                  </a:lnTo>
                  <a:lnTo>
                    <a:pt x="74777" y="73253"/>
                  </a:lnTo>
                  <a:lnTo>
                    <a:pt x="70205" y="70205"/>
                  </a:lnTo>
                  <a:lnTo>
                    <a:pt x="65633" y="67157"/>
                  </a:lnTo>
                  <a:lnTo>
                    <a:pt x="76301" y="65633"/>
                  </a:lnTo>
                  <a:lnTo>
                    <a:pt x="83921" y="62585"/>
                  </a:lnTo>
                  <a:lnTo>
                    <a:pt x="88493" y="56489"/>
                  </a:lnTo>
                  <a:lnTo>
                    <a:pt x="93065" y="51917"/>
                  </a:lnTo>
                  <a:lnTo>
                    <a:pt x="94589" y="50393"/>
                  </a:lnTo>
                  <a:lnTo>
                    <a:pt x="96113" y="44297"/>
                  </a:lnTo>
                  <a:lnTo>
                    <a:pt x="96113" y="27533"/>
                  </a:lnTo>
                  <a:lnTo>
                    <a:pt x="94589" y="21437"/>
                  </a:lnTo>
                  <a:lnTo>
                    <a:pt x="91541" y="16865"/>
                  </a:lnTo>
                  <a:lnTo>
                    <a:pt x="88493" y="10769"/>
                  </a:lnTo>
                  <a:lnTo>
                    <a:pt x="83921" y="7721"/>
                  </a:lnTo>
                  <a:lnTo>
                    <a:pt x="77825" y="4673"/>
                  </a:lnTo>
                  <a:lnTo>
                    <a:pt x="72682" y="3556"/>
                  </a:lnTo>
                  <a:lnTo>
                    <a:pt x="71729" y="3416"/>
                  </a:lnTo>
                  <a:lnTo>
                    <a:pt x="71729" y="29057"/>
                  </a:lnTo>
                  <a:lnTo>
                    <a:pt x="71729" y="42773"/>
                  </a:lnTo>
                  <a:lnTo>
                    <a:pt x="70205" y="45821"/>
                  </a:lnTo>
                  <a:lnTo>
                    <a:pt x="68681" y="47345"/>
                  </a:lnTo>
                  <a:lnTo>
                    <a:pt x="62585" y="50393"/>
                  </a:lnTo>
                  <a:lnTo>
                    <a:pt x="59537" y="50393"/>
                  </a:lnTo>
                  <a:lnTo>
                    <a:pt x="53441" y="51917"/>
                  </a:lnTo>
                  <a:lnTo>
                    <a:pt x="24384" y="51917"/>
                  </a:lnTo>
                  <a:lnTo>
                    <a:pt x="24384" y="21437"/>
                  </a:lnTo>
                  <a:lnTo>
                    <a:pt x="59537" y="21437"/>
                  </a:lnTo>
                  <a:lnTo>
                    <a:pt x="64109" y="22961"/>
                  </a:lnTo>
                  <a:lnTo>
                    <a:pt x="67157" y="24485"/>
                  </a:lnTo>
                  <a:lnTo>
                    <a:pt x="71729" y="29057"/>
                  </a:lnTo>
                  <a:lnTo>
                    <a:pt x="71729" y="3416"/>
                  </a:lnTo>
                  <a:lnTo>
                    <a:pt x="66395" y="2578"/>
                  </a:lnTo>
                  <a:lnTo>
                    <a:pt x="58966" y="1892"/>
                  </a:lnTo>
                  <a:lnTo>
                    <a:pt x="50393" y="1625"/>
                  </a:lnTo>
                  <a:lnTo>
                    <a:pt x="0" y="1625"/>
                  </a:lnTo>
                  <a:lnTo>
                    <a:pt x="0" y="119062"/>
                  </a:lnTo>
                  <a:lnTo>
                    <a:pt x="24384" y="119062"/>
                  </a:lnTo>
                  <a:lnTo>
                    <a:pt x="24384" y="70205"/>
                  </a:lnTo>
                  <a:lnTo>
                    <a:pt x="38100" y="70205"/>
                  </a:lnTo>
                  <a:lnTo>
                    <a:pt x="41148" y="71729"/>
                  </a:lnTo>
                  <a:lnTo>
                    <a:pt x="42672" y="73253"/>
                  </a:lnTo>
                  <a:lnTo>
                    <a:pt x="45821" y="74777"/>
                  </a:lnTo>
                  <a:lnTo>
                    <a:pt x="50393" y="79349"/>
                  </a:lnTo>
                  <a:lnTo>
                    <a:pt x="54965" y="85534"/>
                  </a:lnTo>
                  <a:lnTo>
                    <a:pt x="61061" y="94678"/>
                  </a:lnTo>
                  <a:lnTo>
                    <a:pt x="77825" y="119062"/>
                  </a:lnTo>
                  <a:lnTo>
                    <a:pt x="106870" y="119062"/>
                  </a:lnTo>
                  <a:close/>
                </a:path>
                <a:path w="687069" h="122554">
                  <a:moveTo>
                    <a:pt x="228981" y="61061"/>
                  </a:moveTo>
                  <a:lnTo>
                    <a:pt x="227888" y="47053"/>
                  </a:lnTo>
                  <a:lnTo>
                    <a:pt x="224777" y="34772"/>
                  </a:lnTo>
                  <a:lnTo>
                    <a:pt x="219938" y="24193"/>
                  </a:lnTo>
                  <a:lnTo>
                    <a:pt x="216890" y="19913"/>
                  </a:lnTo>
                  <a:lnTo>
                    <a:pt x="213652" y="15341"/>
                  </a:lnTo>
                  <a:lnTo>
                    <a:pt x="205054" y="8445"/>
                  </a:lnTo>
                  <a:lnTo>
                    <a:pt x="204508" y="8191"/>
                  </a:lnTo>
                  <a:lnTo>
                    <a:pt x="204508" y="59537"/>
                  </a:lnTo>
                  <a:lnTo>
                    <a:pt x="203936" y="69265"/>
                  </a:lnTo>
                  <a:lnTo>
                    <a:pt x="178422" y="100203"/>
                  </a:lnTo>
                  <a:lnTo>
                    <a:pt x="170980" y="100774"/>
                  </a:lnTo>
                  <a:lnTo>
                    <a:pt x="161836" y="100774"/>
                  </a:lnTo>
                  <a:lnTo>
                    <a:pt x="139446" y="69913"/>
                  </a:lnTo>
                  <a:lnTo>
                    <a:pt x="138874" y="61061"/>
                  </a:lnTo>
                  <a:lnTo>
                    <a:pt x="139446" y="51371"/>
                  </a:lnTo>
                  <a:lnTo>
                    <a:pt x="161836" y="19913"/>
                  </a:lnTo>
                  <a:lnTo>
                    <a:pt x="170980" y="19913"/>
                  </a:lnTo>
                  <a:lnTo>
                    <a:pt x="202222" y="42773"/>
                  </a:lnTo>
                  <a:lnTo>
                    <a:pt x="204508" y="59537"/>
                  </a:lnTo>
                  <a:lnTo>
                    <a:pt x="204508" y="8191"/>
                  </a:lnTo>
                  <a:lnTo>
                    <a:pt x="195173" y="3670"/>
                  </a:lnTo>
                  <a:lnTo>
                    <a:pt x="183857" y="901"/>
                  </a:lnTo>
                  <a:lnTo>
                    <a:pt x="170980" y="0"/>
                  </a:lnTo>
                  <a:lnTo>
                    <a:pt x="161836" y="0"/>
                  </a:lnTo>
                  <a:lnTo>
                    <a:pt x="152590" y="1625"/>
                  </a:lnTo>
                  <a:lnTo>
                    <a:pt x="146494" y="4673"/>
                  </a:lnTo>
                  <a:lnTo>
                    <a:pt x="140398" y="6197"/>
                  </a:lnTo>
                  <a:lnTo>
                    <a:pt x="117068" y="37490"/>
                  </a:lnTo>
                  <a:lnTo>
                    <a:pt x="114490" y="61061"/>
                  </a:lnTo>
                  <a:lnTo>
                    <a:pt x="115366" y="74879"/>
                  </a:lnTo>
                  <a:lnTo>
                    <a:pt x="138303" y="112471"/>
                  </a:lnTo>
                  <a:lnTo>
                    <a:pt x="170980" y="122110"/>
                  </a:lnTo>
                  <a:lnTo>
                    <a:pt x="183857" y="120992"/>
                  </a:lnTo>
                  <a:lnTo>
                    <a:pt x="195173" y="117729"/>
                  </a:lnTo>
                  <a:lnTo>
                    <a:pt x="205054" y="112471"/>
                  </a:lnTo>
                  <a:lnTo>
                    <a:pt x="213652" y="105346"/>
                  </a:lnTo>
                  <a:lnTo>
                    <a:pt x="216903" y="100774"/>
                  </a:lnTo>
                  <a:lnTo>
                    <a:pt x="219938" y="96507"/>
                  </a:lnTo>
                  <a:lnTo>
                    <a:pt x="224777" y="86067"/>
                  </a:lnTo>
                  <a:lnTo>
                    <a:pt x="227888" y="74193"/>
                  </a:lnTo>
                  <a:lnTo>
                    <a:pt x="228981" y="61061"/>
                  </a:lnTo>
                  <a:close/>
                </a:path>
                <a:path w="687069" h="122554">
                  <a:moveTo>
                    <a:pt x="337273" y="29057"/>
                  </a:moveTo>
                  <a:lnTo>
                    <a:pt x="312889" y="2844"/>
                  </a:lnTo>
                  <a:lnTo>
                    <a:pt x="312889" y="33629"/>
                  </a:lnTo>
                  <a:lnTo>
                    <a:pt x="312889" y="44297"/>
                  </a:lnTo>
                  <a:lnTo>
                    <a:pt x="309841" y="47345"/>
                  </a:lnTo>
                  <a:lnTo>
                    <a:pt x="308317" y="50393"/>
                  </a:lnTo>
                  <a:lnTo>
                    <a:pt x="306793" y="51917"/>
                  </a:lnTo>
                  <a:lnTo>
                    <a:pt x="303745" y="53441"/>
                  </a:lnTo>
                  <a:lnTo>
                    <a:pt x="299173" y="54965"/>
                  </a:lnTo>
                  <a:lnTo>
                    <a:pt x="271653" y="54965"/>
                  </a:lnTo>
                  <a:lnTo>
                    <a:pt x="271653" y="21437"/>
                  </a:lnTo>
                  <a:lnTo>
                    <a:pt x="297649" y="21437"/>
                  </a:lnTo>
                  <a:lnTo>
                    <a:pt x="299173" y="22961"/>
                  </a:lnTo>
                  <a:lnTo>
                    <a:pt x="303745" y="22961"/>
                  </a:lnTo>
                  <a:lnTo>
                    <a:pt x="306793" y="24485"/>
                  </a:lnTo>
                  <a:lnTo>
                    <a:pt x="309841" y="27533"/>
                  </a:lnTo>
                  <a:lnTo>
                    <a:pt x="312889" y="33629"/>
                  </a:lnTo>
                  <a:lnTo>
                    <a:pt x="312889" y="2844"/>
                  </a:lnTo>
                  <a:lnTo>
                    <a:pt x="310108" y="2273"/>
                  </a:lnTo>
                  <a:lnTo>
                    <a:pt x="303936" y="1816"/>
                  </a:lnTo>
                  <a:lnTo>
                    <a:pt x="295770" y="1651"/>
                  </a:lnTo>
                  <a:lnTo>
                    <a:pt x="285457" y="1625"/>
                  </a:lnTo>
                  <a:lnTo>
                    <a:pt x="247269" y="1625"/>
                  </a:lnTo>
                  <a:lnTo>
                    <a:pt x="247269" y="119062"/>
                  </a:lnTo>
                  <a:lnTo>
                    <a:pt x="271653" y="119062"/>
                  </a:lnTo>
                  <a:lnTo>
                    <a:pt x="271653" y="74777"/>
                  </a:lnTo>
                  <a:lnTo>
                    <a:pt x="305269" y="74777"/>
                  </a:lnTo>
                  <a:lnTo>
                    <a:pt x="311365" y="73253"/>
                  </a:lnTo>
                  <a:lnTo>
                    <a:pt x="315937" y="73253"/>
                  </a:lnTo>
                  <a:lnTo>
                    <a:pt x="318985" y="70205"/>
                  </a:lnTo>
                  <a:lnTo>
                    <a:pt x="323557" y="67157"/>
                  </a:lnTo>
                  <a:lnTo>
                    <a:pt x="328129" y="65633"/>
                  </a:lnTo>
                  <a:lnTo>
                    <a:pt x="334225" y="56489"/>
                  </a:lnTo>
                  <a:lnTo>
                    <a:pt x="334733" y="54965"/>
                  </a:lnTo>
                  <a:lnTo>
                    <a:pt x="335749" y="51917"/>
                  </a:lnTo>
                  <a:lnTo>
                    <a:pt x="337273" y="45821"/>
                  </a:lnTo>
                  <a:lnTo>
                    <a:pt x="337273" y="29057"/>
                  </a:lnTo>
                  <a:close/>
                </a:path>
                <a:path w="687069" h="122554">
                  <a:moveTo>
                    <a:pt x="467106" y="61061"/>
                  </a:moveTo>
                  <a:lnTo>
                    <a:pt x="466013" y="47053"/>
                  </a:lnTo>
                  <a:lnTo>
                    <a:pt x="462902" y="34772"/>
                  </a:lnTo>
                  <a:lnTo>
                    <a:pt x="458063" y="24193"/>
                  </a:lnTo>
                  <a:lnTo>
                    <a:pt x="455015" y="19913"/>
                  </a:lnTo>
                  <a:lnTo>
                    <a:pt x="451777" y="15341"/>
                  </a:lnTo>
                  <a:lnTo>
                    <a:pt x="443179" y="8445"/>
                  </a:lnTo>
                  <a:lnTo>
                    <a:pt x="442633" y="8191"/>
                  </a:lnTo>
                  <a:lnTo>
                    <a:pt x="442633" y="59537"/>
                  </a:lnTo>
                  <a:lnTo>
                    <a:pt x="442061" y="69265"/>
                  </a:lnTo>
                  <a:lnTo>
                    <a:pt x="416547" y="100203"/>
                  </a:lnTo>
                  <a:lnTo>
                    <a:pt x="409105" y="100774"/>
                  </a:lnTo>
                  <a:lnTo>
                    <a:pt x="399961" y="100774"/>
                  </a:lnTo>
                  <a:lnTo>
                    <a:pt x="377571" y="69913"/>
                  </a:lnTo>
                  <a:lnTo>
                    <a:pt x="376999" y="61061"/>
                  </a:lnTo>
                  <a:lnTo>
                    <a:pt x="377571" y="51371"/>
                  </a:lnTo>
                  <a:lnTo>
                    <a:pt x="399961" y="19913"/>
                  </a:lnTo>
                  <a:lnTo>
                    <a:pt x="409105" y="19913"/>
                  </a:lnTo>
                  <a:lnTo>
                    <a:pt x="440347" y="42773"/>
                  </a:lnTo>
                  <a:lnTo>
                    <a:pt x="442633" y="59537"/>
                  </a:lnTo>
                  <a:lnTo>
                    <a:pt x="442633" y="8191"/>
                  </a:lnTo>
                  <a:lnTo>
                    <a:pt x="433298" y="3670"/>
                  </a:lnTo>
                  <a:lnTo>
                    <a:pt x="421982" y="901"/>
                  </a:lnTo>
                  <a:lnTo>
                    <a:pt x="409105" y="0"/>
                  </a:lnTo>
                  <a:lnTo>
                    <a:pt x="399961" y="0"/>
                  </a:lnTo>
                  <a:lnTo>
                    <a:pt x="390715" y="1625"/>
                  </a:lnTo>
                  <a:lnTo>
                    <a:pt x="384619" y="4673"/>
                  </a:lnTo>
                  <a:lnTo>
                    <a:pt x="378523" y="6197"/>
                  </a:lnTo>
                  <a:lnTo>
                    <a:pt x="355193" y="37490"/>
                  </a:lnTo>
                  <a:lnTo>
                    <a:pt x="352615" y="61061"/>
                  </a:lnTo>
                  <a:lnTo>
                    <a:pt x="353491" y="74879"/>
                  </a:lnTo>
                  <a:lnTo>
                    <a:pt x="376453" y="112471"/>
                  </a:lnTo>
                  <a:lnTo>
                    <a:pt x="410629" y="122110"/>
                  </a:lnTo>
                  <a:lnTo>
                    <a:pt x="422630" y="120992"/>
                  </a:lnTo>
                  <a:lnTo>
                    <a:pt x="433489" y="117729"/>
                  </a:lnTo>
                  <a:lnTo>
                    <a:pt x="443204" y="112471"/>
                  </a:lnTo>
                  <a:lnTo>
                    <a:pt x="451777" y="105346"/>
                  </a:lnTo>
                  <a:lnTo>
                    <a:pt x="455358" y="100774"/>
                  </a:lnTo>
                  <a:lnTo>
                    <a:pt x="458711" y="96507"/>
                  </a:lnTo>
                  <a:lnTo>
                    <a:pt x="463473" y="86067"/>
                  </a:lnTo>
                  <a:lnTo>
                    <a:pt x="466229" y="74193"/>
                  </a:lnTo>
                  <a:lnTo>
                    <a:pt x="467106" y="61061"/>
                  </a:lnTo>
                  <a:close/>
                </a:path>
                <a:path w="687069" h="122554">
                  <a:moveTo>
                    <a:pt x="577024" y="77825"/>
                  </a:moveTo>
                  <a:lnTo>
                    <a:pt x="575500" y="71729"/>
                  </a:lnTo>
                  <a:lnTo>
                    <a:pt x="572350" y="67157"/>
                  </a:lnTo>
                  <a:lnTo>
                    <a:pt x="569302" y="61061"/>
                  </a:lnTo>
                  <a:lnTo>
                    <a:pt x="522058" y="42773"/>
                  </a:lnTo>
                  <a:lnTo>
                    <a:pt x="514438" y="41249"/>
                  </a:lnTo>
                  <a:lnTo>
                    <a:pt x="511302" y="38201"/>
                  </a:lnTo>
                  <a:lnTo>
                    <a:pt x="508254" y="36677"/>
                  </a:lnTo>
                  <a:lnTo>
                    <a:pt x="508254" y="26009"/>
                  </a:lnTo>
                  <a:lnTo>
                    <a:pt x="511302" y="24485"/>
                  </a:lnTo>
                  <a:lnTo>
                    <a:pt x="515962" y="21437"/>
                  </a:lnTo>
                  <a:lnTo>
                    <a:pt x="520534" y="19913"/>
                  </a:lnTo>
                  <a:lnTo>
                    <a:pt x="534250" y="19913"/>
                  </a:lnTo>
                  <a:lnTo>
                    <a:pt x="543394" y="22961"/>
                  </a:lnTo>
                  <a:lnTo>
                    <a:pt x="546442" y="26009"/>
                  </a:lnTo>
                  <a:lnTo>
                    <a:pt x="547966" y="30581"/>
                  </a:lnTo>
                  <a:lnTo>
                    <a:pt x="549490" y="36677"/>
                  </a:lnTo>
                  <a:lnTo>
                    <a:pt x="573976" y="35153"/>
                  </a:lnTo>
                  <a:lnTo>
                    <a:pt x="547776" y="2336"/>
                  </a:lnTo>
                  <a:lnTo>
                    <a:pt x="528154" y="0"/>
                  </a:lnTo>
                  <a:lnTo>
                    <a:pt x="519010" y="0"/>
                  </a:lnTo>
                  <a:lnTo>
                    <a:pt x="486918" y="21437"/>
                  </a:lnTo>
                  <a:lnTo>
                    <a:pt x="485394" y="26009"/>
                  </a:lnTo>
                  <a:lnTo>
                    <a:pt x="485394" y="32105"/>
                  </a:lnTo>
                  <a:lnTo>
                    <a:pt x="513461" y="66128"/>
                  </a:lnTo>
                  <a:lnTo>
                    <a:pt x="532726" y="70205"/>
                  </a:lnTo>
                  <a:lnTo>
                    <a:pt x="538822" y="71729"/>
                  </a:lnTo>
                  <a:lnTo>
                    <a:pt x="541870" y="73253"/>
                  </a:lnTo>
                  <a:lnTo>
                    <a:pt x="546442" y="74777"/>
                  </a:lnTo>
                  <a:lnTo>
                    <a:pt x="549490" y="76301"/>
                  </a:lnTo>
                  <a:lnTo>
                    <a:pt x="551014" y="77825"/>
                  </a:lnTo>
                  <a:lnTo>
                    <a:pt x="552538" y="80962"/>
                  </a:lnTo>
                  <a:lnTo>
                    <a:pt x="552538" y="90106"/>
                  </a:lnTo>
                  <a:lnTo>
                    <a:pt x="551014" y="93154"/>
                  </a:lnTo>
                  <a:lnTo>
                    <a:pt x="546442" y="96202"/>
                  </a:lnTo>
                  <a:lnTo>
                    <a:pt x="543394" y="100774"/>
                  </a:lnTo>
                  <a:lnTo>
                    <a:pt x="537298" y="102298"/>
                  </a:lnTo>
                  <a:lnTo>
                    <a:pt x="522058" y="102298"/>
                  </a:lnTo>
                  <a:lnTo>
                    <a:pt x="515962" y="99250"/>
                  </a:lnTo>
                  <a:lnTo>
                    <a:pt x="512826" y="96202"/>
                  </a:lnTo>
                  <a:lnTo>
                    <a:pt x="508254" y="93154"/>
                  </a:lnTo>
                  <a:lnTo>
                    <a:pt x="505206" y="87058"/>
                  </a:lnTo>
                  <a:lnTo>
                    <a:pt x="503682" y="79349"/>
                  </a:lnTo>
                  <a:lnTo>
                    <a:pt x="480822" y="80962"/>
                  </a:lnTo>
                  <a:lnTo>
                    <a:pt x="501738" y="116332"/>
                  </a:lnTo>
                  <a:lnTo>
                    <a:pt x="529678" y="122110"/>
                  </a:lnTo>
                  <a:lnTo>
                    <a:pt x="537159" y="121831"/>
                  </a:lnTo>
                  <a:lnTo>
                    <a:pt x="570826" y="103822"/>
                  </a:lnTo>
                  <a:lnTo>
                    <a:pt x="575500" y="97726"/>
                  </a:lnTo>
                  <a:lnTo>
                    <a:pt x="577024" y="91630"/>
                  </a:lnTo>
                  <a:lnTo>
                    <a:pt x="577024" y="77825"/>
                  </a:lnTo>
                  <a:close/>
                </a:path>
                <a:path w="687069" h="122554">
                  <a:moveTo>
                    <a:pt x="686854" y="98742"/>
                  </a:moveTo>
                  <a:lnTo>
                    <a:pt x="621220" y="98742"/>
                  </a:lnTo>
                  <a:lnTo>
                    <a:pt x="621220" y="66992"/>
                  </a:lnTo>
                  <a:lnTo>
                    <a:pt x="679234" y="66992"/>
                  </a:lnTo>
                  <a:lnTo>
                    <a:pt x="679234" y="47942"/>
                  </a:lnTo>
                  <a:lnTo>
                    <a:pt x="621220" y="47942"/>
                  </a:lnTo>
                  <a:lnTo>
                    <a:pt x="621220" y="21272"/>
                  </a:lnTo>
                  <a:lnTo>
                    <a:pt x="683806" y="21272"/>
                  </a:lnTo>
                  <a:lnTo>
                    <a:pt x="683806" y="2222"/>
                  </a:lnTo>
                  <a:lnTo>
                    <a:pt x="596836" y="2222"/>
                  </a:lnTo>
                  <a:lnTo>
                    <a:pt x="596836" y="21272"/>
                  </a:lnTo>
                  <a:lnTo>
                    <a:pt x="596836" y="47942"/>
                  </a:lnTo>
                  <a:lnTo>
                    <a:pt x="596836" y="66992"/>
                  </a:lnTo>
                  <a:lnTo>
                    <a:pt x="596836" y="98742"/>
                  </a:lnTo>
                  <a:lnTo>
                    <a:pt x="596836" y="119062"/>
                  </a:lnTo>
                  <a:lnTo>
                    <a:pt x="686854" y="119062"/>
                  </a:lnTo>
                  <a:lnTo>
                    <a:pt x="686854" y="98742"/>
                  </a:lnTo>
                  <a:close/>
                </a:path>
              </a:pathLst>
            </a:custGeom>
            <a:solidFill>
              <a:srgbClr val="2D5295"/>
            </a:solidFill>
          </p:spPr>
          <p:txBody>
            <a:bodyPr wrap="square" lIns="0" tIns="0" rIns="0" bIns="0" rtlCol="0"/>
            <a:lstStyle/>
            <a:p>
              <a:endParaRPr/>
            </a:p>
          </p:txBody>
        </p:sp>
        <p:pic>
          <p:nvPicPr>
            <p:cNvPr id="76" name="object 76"/>
            <p:cNvPicPr/>
            <p:nvPr/>
          </p:nvPicPr>
          <p:blipFill>
            <a:blip r:embed="rId26" cstate="print"/>
            <a:stretch>
              <a:fillRect/>
            </a:stretch>
          </p:blipFill>
          <p:spPr>
            <a:xfrm>
              <a:off x="2340006" y="3857339"/>
              <a:ext cx="99155" cy="117443"/>
            </a:xfrm>
            <a:prstGeom prst="rect">
              <a:avLst/>
            </a:prstGeom>
          </p:spPr>
        </p:pic>
      </p:grpSp>
      <p:grpSp>
        <p:nvGrpSpPr>
          <p:cNvPr id="77" name="object 77"/>
          <p:cNvGrpSpPr/>
          <p:nvPr/>
        </p:nvGrpSpPr>
        <p:grpSpPr>
          <a:xfrm>
            <a:off x="2497169" y="3855720"/>
            <a:ext cx="836930" cy="122555"/>
            <a:chOff x="2497169" y="3855720"/>
            <a:chExt cx="836930" cy="122555"/>
          </a:xfrm>
        </p:grpSpPr>
        <p:pic>
          <p:nvPicPr>
            <p:cNvPr id="78" name="object 78"/>
            <p:cNvPicPr/>
            <p:nvPr/>
          </p:nvPicPr>
          <p:blipFill>
            <a:blip r:embed="rId27" cstate="print"/>
            <a:stretch>
              <a:fillRect/>
            </a:stretch>
          </p:blipFill>
          <p:spPr>
            <a:xfrm>
              <a:off x="2497169" y="3855720"/>
              <a:ext cx="225932" cy="122110"/>
            </a:xfrm>
            <a:prstGeom prst="rect">
              <a:avLst/>
            </a:prstGeom>
          </p:spPr>
        </p:pic>
        <p:sp>
          <p:nvSpPr>
            <p:cNvPr id="79" name="object 79"/>
            <p:cNvSpPr/>
            <p:nvPr/>
          </p:nvSpPr>
          <p:spPr>
            <a:xfrm>
              <a:off x="2744533" y="3855719"/>
              <a:ext cx="589280" cy="122555"/>
            </a:xfrm>
            <a:custGeom>
              <a:avLst/>
              <a:gdLst/>
              <a:ahLst/>
              <a:cxnLst/>
              <a:rect l="l" t="t" r="r" b="b"/>
              <a:pathLst>
                <a:path w="589279" h="122554">
                  <a:moveTo>
                    <a:pt x="82384" y="99060"/>
                  </a:moveTo>
                  <a:lnTo>
                    <a:pt x="22860" y="99060"/>
                  </a:lnTo>
                  <a:lnTo>
                    <a:pt x="22860" y="2540"/>
                  </a:lnTo>
                  <a:lnTo>
                    <a:pt x="0" y="2540"/>
                  </a:lnTo>
                  <a:lnTo>
                    <a:pt x="0" y="99060"/>
                  </a:lnTo>
                  <a:lnTo>
                    <a:pt x="0" y="119380"/>
                  </a:lnTo>
                  <a:lnTo>
                    <a:pt x="82384" y="119380"/>
                  </a:lnTo>
                  <a:lnTo>
                    <a:pt x="82384" y="99060"/>
                  </a:lnTo>
                  <a:close/>
                </a:path>
                <a:path w="589279" h="122554">
                  <a:moveTo>
                    <a:pt x="193827" y="1625"/>
                  </a:moveTo>
                  <a:lnTo>
                    <a:pt x="169443" y="1625"/>
                  </a:lnTo>
                  <a:lnTo>
                    <a:pt x="169443" y="82499"/>
                  </a:lnTo>
                  <a:lnTo>
                    <a:pt x="167919" y="87071"/>
                  </a:lnTo>
                  <a:lnTo>
                    <a:pt x="167919" y="91643"/>
                  </a:lnTo>
                  <a:lnTo>
                    <a:pt x="166293" y="94691"/>
                  </a:lnTo>
                  <a:lnTo>
                    <a:pt x="161721" y="97739"/>
                  </a:lnTo>
                  <a:lnTo>
                    <a:pt x="158673" y="99263"/>
                  </a:lnTo>
                  <a:lnTo>
                    <a:pt x="154101" y="100787"/>
                  </a:lnTo>
                  <a:lnTo>
                    <a:pt x="140385" y="100787"/>
                  </a:lnTo>
                  <a:lnTo>
                    <a:pt x="131241" y="97739"/>
                  </a:lnTo>
                  <a:lnTo>
                    <a:pt x="128193" y="94691"/>
                  </a:lnTo>
                  <a:lnTo>
                    <a:pt x="125145" y="90119"/>
                  </a:lnTo>
                  <a:lnTo>
                    <a:pt x="123621" y="85547"/>
                  </a:lnTo>
                  <a:lnTo>
                    <a:pt x="123621" y="1625"/>
                  </a:lnTo>
                  <a:lnTo>
                    <a:pt x="99148" y="1625"/>
                  </a:lnTo>
                  <a:lnTo>
                    <a:pt x="99148" y="64109"/>
                  </a:lnTo>
                  <a:lnTo>
                    <a:pt x="99415" y="73812"/>
                  </a:lnTo>
                  <a:lnTo>
                    <a:pt x="100101" y="82257"/>
                  </a:lnTo>
                  <a:lnTo>
                    <a:pt x="101079" y="89268"/>
                  </a:lnTo>
                  <a:lnTo>
                    <a:pt x="102196" y="94691"/>
                  </a:lnTo>
                  <a:lnTo>
                    <a:pt x="102196" y="99263"/>
                  </a:lnTo>
                  <a:lnTo>
                    <a:pt x="139674" y="121831"/>
                  </a:lnTo>
                  <a:lnTo>
                    <a:pt x="148005" y="122123"/>
                  </a:lnTo>
                  <a:lnTo>
                    <a:pt x="157149" y="122123"/>
                  </a:lnTo>
                  <a:lnTo>
                    <a:pt x="164769" y="120599"/>
                  </a:lnTo>
                  <a:lnTo>
                    <a:pt x="170967" y="117551"/>
                  </a:lnTo>
                  <a:lnTo>
                    <a:pt x="175539" y="116027"/>
                  </a:lnTo>
                  <a:lnTo>
                    <a:pt x="181635" y="112979"/>
                  </a:lnTo>
                  <a:lnTo>
                    <a:pt x="190779" y="99263"/>
                  </a:lnTo>
                  <a:lnTo>
                    <a:pt x="190779" y="93167"/>
                  </a:lnTo>
                  <a:lnTo>
                    <a:pt x="191897" y="88620"/>
                  </a:lnTo>
                  <a:lnTo>
                    <a:pt x="192874" y="82067"/>
                  </a:lnTo>
                  <a:lnTo>
                    <a:pt x="193560" y="73787"/>
                  </a:lnTo>
                  <a:lnTo>
                    <a:pt x="193827" y="64109"/>
                  </a:lnTo>
                  <a:lnTo>
                    <a:pt x="193827" y="1625"/>
                  </a:lnTo>
                  <a:close/>
                </a:path>
                <a:path w="589279" h="122554">
                  <a:moveTo>
                    <a:pt x="303745" y="2222"/>
                  </a:moveTo>
                  <a:lnTo>
                    <a:pt x="210591" y="2222"/>
                  </a:lnTo>
                  <a:lnTo>
                    <a:pt x="210591" y="21272"/>
                  </a:lnTo>
                  <a:lnTo>
                    <a:pt x="245745" y="21272"/>
                  </a:lnTo>
                  <a:lnTo>
                    <a:pt x="245745" y="119062"/>
                  </a:lnTo>
                  <a:lnTo>
                    <a:pt x="268605" y="119062"/>
                  </a:lnTo>
                  <a:lnTo>
                    <a:pt x="268605" y="21272"/>
                  </a:lnTo>
                  <a:lnTo>
                    <a:pt x="303745" y="21272"/>
                  </a:lnTo>
                  <a:lnTo>
                    <a:pt x="303745" y="2222"/>
                  </a:lnTo>
                  <a:close/>
                </a:path>
                <a:path w="589279" h="122554">
                  <a:moveTo>
                    <a:pt x="343090" y="1524"/>
                  </a:moveTo>
                  <a:lnTo>
                    <a:pt x="318706" y="1524"/>
                  </a:lnTo>
                  <a:lnTo>
                    <a:pt x="318706" y="120408"/>
                  </a:lnTo>
                  <a:lnTo>
                    <a:pt x="343090" y="120408"/>
                  </a:lnTo>
                  <a:lnTo>
                    <a:pt x="343090" y="1524"/>
                  </a:lnTo>
                  <a:close/>
                </a:path>
                <a:path w="589279" h="122554">
                  <a:moveTo>
                    <a:pt x="476237" y="61061"/>
                  </a:moveTo>
                  <a:lnTo>
                    <a:pt x="475361" y="47053"/>
                  </a:lnTo>
                  <a:lnTo>
                    <a:pt x="472617" y="34772"/>
                  </a:lnTo>
                  <a:lnTo>
                    <a:pt x="467842" y="24193"/>
                  </a:lnTo>
                  <a:lnTo>
                    <a:pt x="464489" y="19913"/>
                  </a:lnTo>
                  <a:lnTo>
                    <a:pt x="460908" y="15341"/>
                  </a:lnTo>
                  <a:lnTo>
                    <a:pt x="452310" y="8445"/>
                  </a:lnTo>
                  <a:lnTo>
                    <a:pt x="451764" y="8191"/>
                  </a:lnTo>
                  <a:lnTo>
                    <a:pt x="451764" y="59537"/>
                  </a:lnTo>
                  <a:lnTo>
                    <a:pt x="451192" y="69265"/>
                  </a:lnTo>
                  <a:lnTo>
                    <a:pt x="428904" y="100774"/>
                  </a:lnTo>
                  <a:lnTo>
                    <a:pt x="419760" y="100774"/>
                  </a:lnTo>
                  <a:lnTo>
                    <a:pt x="388416" y="78066"/>
                  </a:lnTo>
                  <a:lnTo>
                    <a:pt x="386130" y="61061"/>
                  </a:lnTo>
                  <a:lnTo>
                    <a:pt x="386702" y="51371"/>
                  </a:lnTo>
                  <a:lnTo>
                    <a:pt x="412292" y="20510"/>
                  </a:lnTo>
                  <a:lnTo>
                    <a:pt x="419760" y="19913"/>
                  </a:lnTo>
                  <a:lnTo>
                    <a:pt x="428904" y="19913"/>
                  </a:lnTo>
                  <a:lnTo>
                    <a:pt x="451764" y="59537"/>
                  </a:lnTo>
                  <a:lnTo>
                    <a:pt x="451764" y="8191"/>
                  </a:lnTo>
                  <a:lnTo>
                    <a:pt x="442429" y="3670"/>
                  </a:lnTo>
                  <a:lnTo>
                    <a:pt x="431114" y="901"/>
                  </a:lnTo>
                  <a:lnTo>
                    <a:pt x="418236" y="0"/>
                  </a:lnTo>
                  <a:lnTo>
                    <a:pt x="409092" y="0"/>
                  </a:lnTo>
                  <a:lnTo>
                    <a:pt x="401370" y="1625"/>
                  </a:lnTo>
                  <a:lnTo>
                    <a:pt x="393750" y="4673"/>
                  </a:lnTo>
                  <a:lnTo>
                    <a:pt x="387654" y="6197"/>
                  </a:lnTo>
                  <a:lnTo>
                    <a:pt x="369366" y="24485"/>
                  </a:lnTo>
                  <a:lnTo>
                    <a:pt x="367842" y="30581"/>
                  </a:lnTo>
                  <a:lnTo>
                    <a:pt x="364972" y="37490"/>
                  </a:lnTo>
                  <a:lnTo>
                    <a:pt x="363080" y="44678"/>
                  </a:lnTo>
                  <a:lnTo>
                    <a:pt x="362064" y="52438"/>
                  </a:lnTo>
                  <a:lnTo>
                    <a:pt x="361746" y="61061"/>
                  </a:lnTo>
                  <a:lnTo>
                    <a:pt x="362635" y="74879"/>
                  </a:lnTo>
                  <a:lnTo>
                    <a:pt x="385584" y="112471"/>
                  </a:lnTo>
                  <a:lnTo>
                    <a:pt x="419760" y="122110"/>
                  </a:lnTo>
                  <a:lnTo>
                    <a:pt x="431761" y="120992"/>
                  </a:lnTo>
                  <a:lnTo>
                    <a:pt x="442620" y="117729"/>
                  </a:lnTo>
                  <a:lnTo>
                    <a:pt x="452335" y="112471"/>
                  </a:lnTo>
                  <a:lnTo>
                    <a:pt x="460908" y="105346"/>
                  </a:lnTo>
                  <a:lnTo>
                    <a:pt x="464489" y="100774"/>
                  </a:lnTo>
                  <a:lnTo>
                    <a:pt x="467842" y="96507"/>
                  </a:lnTo>
                  <a:lnTo>
                    <a:pt x="472617" y="86067"/>
                  </a:lnTo>
                  <a:lnTo>
                    <a:pt x="475361" y="74193"/>
                  </a:lnTo>
                  <a:lnTo>
                    <a:pt x="476237" y="61061"/>
                  </a:lnTo>
                  <a:close/>
                </a:path>
                <a:path w="589279" h="122554">
                  <a:moveTo>
                    <a:pt x="589203" y="1625"/>
                  </a:moveTo>
                  <a:lnTo>
                    <a:pt x="566254" y="1625"/>
                  </a:lnTo>
                  <a:lnTo>
                    <a:pt x="566254" y="80962"/>
                  </a:lnTo>
                  <a:lnTo>
                    <a:pt x="518909" y="1625"/>
                  </a:lnTo>
                  <a:lnTo>
                    <a:pt x="494525" y="1625"/>
                  </a:lnTo>
                  <a:lnTo>
                    <a:pt x="494525" y="119062"/>
                  </a:lnTo>
                  <a:lnTo>
                    <a:pt x="517385" y="119062"/>
                  </a:lnTo>
                  <a:lnTo>
                    <a:pt x="517385" y="42773"/>
                  </a:lnTo>
                  <a:lnTo>
                    <a:pt x="564730" y="119062"/>
                  </a:lnTo>
                  <a:lnTo>
                    <a:pt x="589203" y="119062"/>
                  </a:lnTo>
                  <a:lnTo>
                    <a:pt x="589203" y="1625"/>
                  </a:lnTo>
                  <a:close/>
                </a:path>
              </a:pathLst>
            </a:custGeom>
            <a:solidFill>
              <a:srgbClr val="2D5295"/>
            </a:solidFill>
          </p:spPr>
          <p:txBody>
            <a:bodyPr wrap="square" lIns="0" tIns="0" rIns="0" bIns="0" rtlCol="0"/>
            <a:lstStyle/>
            <a:p>
              <a:endParaRPr/>
            </a:p>
          </p:txBody>
        </p:sp>
      </p:grpSp>
      <p:grpSp>
        <p:nvGrpSpPr>
          <p:cNvPr id="98" name="object 98"/>
          <p:cNvGrpSpPr/>
          <p:nvPr/>
        </p:nvGrpSpPr>
        <p:grpSpPr>
          <a:xfrm>
            <a:off x="1098994" y="6057519"/>
            <a:ext cx="221615" cy="119380"/>
            <a:chOff x="1098994" y="6057519"/>
            <a:chExt cx="221615" cy="119380"/>
          </a:xfrm>
        </p:grpSpPr>
        <p:pic>
          <p:nvPicPr>
            <p:cNvPr id="99" name="object 99"/>
            <p:cNvPicPr/>
            <p:nvPr/>
          </p:nvPicPr>
          <p:blipFill>
            <a:blip r:embed="rId28" cstate="print"/>
            <a:stretch>
              <a:fillRect/>
            </a:stretch>
          </p:blipFill>
          <p:spPr>
            <a:xfrm>
              <a:off x="1098994" y="6057519"/>
              <a:ext cx="79343" cy="119062"/>
            </a:xfrm>
            <a:prstGeom prst="rect">
              <a:avLst/>
            </a:prstGeom>
          </p:spPr>
        </p:pic>
        <p:sp>
          <p:nvSpPr>
            <p:cNvPr id="100" name="object 100"/>
            <p:cNvSpPr/>
            <p:nvPr/>
          </p:nvSpPr>
          <p:spPr>
            <a:xfrm>
              <a:off x="1197864" y="6057531"/>
              <a:ext cx="122555" cy="119380"/>
            </a:xfrm>
            <a:custGeom>
              <a:avLst/>
              <a:gdLst/>
              <a:ahLst/>
              <a:cxnLst/>
              <a:rect l="l" t="t" r="r" b="b"/>
              <a:pathLst>
                <a:path w="122555" h="119379">
                  <a:moveTo>
                    <a:pt x="22860" y="96393"/>
                  </a:moveTo>
                  <a:lnTo>
                    <a:pt x="0" y="96393"/>
                  </a:lnTo>
                  <a:lnTo>
                    <a:pt x="0" y="119240"/>
                  </a:lnTo>
                  <a:lnTo>
                    <a:pt x="22860" y="119240"/>
                  </a:lnTo>
                  <a:lnTo>
                    <a:pt x="22860" y="96393"/>
                  </a:lnTo>
                  <a:close/>
                </a:path>
                <a:path w="122555" h="119379">
                  <a:moveTo>
                    <a:pt x="122389" y="74764"/>
                  </a:moveTo>
                  <a:lnTo>
                    <a:pt x="107149" y="74764"/>
                  </a:lnTo>
                  <a:lnTo>
                    <a:pt x="107149" y="35140"/>
                  </a:lnTo>
                  <a:lnTo>
                    <a:pt x="107149" y="0"/>
                  </a:lnTo>
                  <a:lnTo>
                    <a:pt x="88861" y="0"/>
                  </a:lnTo>
                  <a:lnTo>
                    <a:pt x="85813" y="4394"/>
                  </a:lnTo>
                  <a:lnTo>
                    <a:pt x="85813" y="35140"/>
                  </a:lnTo>
                  <a:lnTo>
                    <a:pt x="85813" y="74764"/>
                  </a:lnTo>
                  <a:lnTo>
                    <a:pt x="58293" y="74764"/>
                  </a:lnTo>
                  <a:lnTo>
                    <a:pt x="85813" y="35140"/>
                  </a:lnTo>
                  <a:lnTo>
                    <a:pt x="85813" y="4394"/>
                  </a:lnTo>
                  <a:lnTo>
                    <a:pt x="36957" y="74764"/>
                  </a:lnTo>
                  <a:lnTo>
                    <a:pt x="36957" y="94576"/>
                  </a:lnTo>
                  <a:lnTo>
                    <a:pt x="85813" y="94576"/>
                  </a:lnTo>
                  <a:lnTo>
                    <a:pt x="85813" y="119062"/>
                  </a:lnTo>
                  <a:lnTo>
                    <a:pt x="107149" y="119062"/>
                  </a:lnTo>
                  <a:lnTo>
                    <a:pt x="107149" y="94576"/>
                  </a:lnTo>
                  <a:lnTo>
                    <a:pt x="122389" y="94576"/>
                  </a:lnTo>
                  <a:lnTo>
                    <a:pt x="122389" y="74764"/>
                  </a:lnTo>
                  <a:close/>
                </a:path>
              </a:pathLst>
            </a:custGeom>
            <a:solidFill>
              <a:srgbClr val="2D5295"/>
            </a:solidFill>
          </p:spPr>
          <p:txBody>
            <a:bodyPr wrap="square" lIns="0" tIns="0" rIns="0" bIns="0" rtlCol="0"/>
            <a:lstStyle/>
            <a:p>
              <a:endParaRPr/>
            </a:p>
          </p:txBody>
        </p:sp>
      </p:grpSp>
      <p:grpSp>
        <p:nvGrpSpPr>
          <p:cNvPr id="101" name="object 101"/>
          <p:cNvGrpSpPr/>
          <p:nvPr/>
        </p:nvGrpSpPr>
        <p:grpSpPr>
          <a:xfrm>
            <a:off x="1472945" y="6057201"/>
            <a:ext cx="775970" cy="121285"/>
            <a:chOff x="1472945" y="6057201"/>
            <a:chExt cx="775970" cy="121285"/>
          </a:xfrm>
        </p:grpSpPr>
        <p:sp>
          <p:nvSpPr>
            <p:cNvPr id="102" name="object 102"/>
            <p:cNvSpPr/>
            <p:nvPr/>
          </p:nvSpPr>
          <p:spPr>
            <a:xfrm>
              <a:off x="1472933" y="6057213"/>
              <a:ext cx="81280" cy="119380"/>
            </a:xfrm>
            <a:custGeom>
              <a:avLst/>
              <a:gdLst/>
              <a:ahLst/>
              <a:cxnLst/>
              <a:rect l="l" t="t" r="r" b="b"/>
              <a:pathLst>
                <a:path w="81280" h="119379">
                  <a:moveTo>
                    <a:pt x="80873" y="0"/>
                  </a:moveTo>
                  <a:lnTo>
                    <a:pt x="0" y="0"/>
                  </a:lnTo>
                  <a:lnTo>
                    <a:pt x="0" y="20320"/>
                  </a:lnTo>
                  <a:lnTo>
                    <a:pt x="0" y="49530"/>
                  </a:lnTo>
                  <a:lnTo>
                    <a:pt x="0" y="68580"/>
                  </a:lnTo>
                  <a:lnTo>
                    <a:pt x="0" y="119380"/>
                  </a:lnTo>
                  <a:lnTo>
                    <a:pt x="24384" y="119380"/>
                  </a:lnTo>
                  <a:lnTo>
                    <a:pt x="24384" y="68580"/>
                  </a:lnTo>
                  <a:lnTo>
                    <a:pt x="73253" y="68580"/>
                  </a:lnTo>
                  <a:lnTo>
                    <a:pt x="73253" y="49530"/>
                  </a:lnTo>
                  <a:lnTo>
                    <a:pt x="24384" y="49530"/>
                  </a:lnTo>
                  <a:lnTo>
                    <a:pt x="24384" y="20320"/>
                  </a:lnTo>
                  <a:lnTo>
                    <a:pt x="80873" y="20320"/>
                  </a:lnTo>
                  <a:lnTo>
                    <a:pt x="80873" y="0"/>
                  </a:lnTo>
                  <a:close/>
                </a:path>
              </a:pathLst>
            </a:custGeom>
            <a:solidFill>
              <a:srgbClr val="2D5295"/>
            </a:solidFill>
          </p:spPr>
          <p:txBody>
            <a:bodyPr wrap="square" lIns="0" tIns="0" rIns="0" bIns="0" rtlCol="0"/>
            <a:lstStyle/>
            <a:p>
              <a:endParaRPr/>
            </a:p>
          </p:txBody>
        </p:sp>
        <p:pic>
          <p:nvPicPr>
            <p:cNvPr id="103" name="object 103"/>
            <p:cNvPicPr/>
            <p:nvPr/>
          </p:nvPicPr>
          <p:blipFill>
            <a:blip r:embed="rId29" cstate="print"/>
            <a:stretch>
              <a:fillRect/>
            </a:stretch>
          </p:blipFill>
          <p:spPr>
            <a:xfrm>
              <a:off x="1573720" y="6057519"/>
              <a:ext cx="94583" cy="120586"/>
            </a:xfrm>
            <a:prstGeom prst="rect">
              <a:avLst/>
            </a:prstGeom>
          </p:spPr>
        </p:pic>
        <p:pic>
          <p:nvPicPr>
            <p:cNvPr id="104" name="object 104"/>
            <p:cNvPicPr/>
            <p:nvPr/>
          </p:nvPicPr>
          <p:blipFill>
            <a:blip r:embed="rId30" cstate="print"/>
            <a:stretch>
              <a:fillRect/>
            </a:stretch>
          </p:blipFill>
          <p:spPr>
            <a:xfrm>
              <a:off x="1692782" y="6057201"/>
              <a:ext cx="315944" cy="119379"/>
            </a:xfrm>
            <a:prstGeom prst="rect">
              <a:avLst/>
            </a:prstGeom>
          </p:spPr>
        </p:pic>
        <p:sp>
          <p:nvSpPr>
            <p:cNvPr id="105" name="object 105"/>
            <p:cNvSpPr/>
            <p:nvPr/>
          </p:nvSpPr>
          <p:spPr>
            <a:xfrm>
              <a:off x="2033206" y="6057213"/>
              <a:ext cx="90170" cy="119380"/>
            </a:xfrm>
            <a:custGeom>
              <a:avLst/>
              <a:gdLst/>
              <a:ahLst/>
              <a:cxnLst/>
              <a:rect l="l" t="t" r="r" b="b"/>
              <a:pathLst>
                <a:path w="90169" h="119379">
                  <a:moveTo>
                    <a:pt x="90004" y="99060"/>
                  </a:moveTo>
                  <a:lnTo>
                    <a:pt x="24384" y="99060"/>
                  </a:lnTo>
                  <a:lnTo>
                    <a:pt x="24384" y="67310"/>
                  </a:lnTo>
                  <a:lnTo>
                    <a:pt x="82384" y="67310"/>
                  </a:lnTo>
                  <a:lnTo>
                    <a:pt x="82384" y="45720"/>
                  </a:lnTo>
                  <a:lnTo>
                    <a:pt x="24384" y="45720"/>
                  </a:lnTo>
                  <a:lnTo>
                    <a:pt x="24384" y="20320"/>
                  </a:lnTo>
                  <a:lnTo>
                    <a:pt x="86956" y="20320"/>
                  </a:lnTo>
                  <a:lnTo>
                    <a:pt x="86956" y="0"/>
                  </a:lnTo>
                  <a:lnTo>
                    <a:pt x="0" y="0"/>
                  </a:lnTo>
                  <a:lnTo>
                    <a:pt x="0" y="20320"/>
                  </a:lnTo>
                  <a:lnTo>
                    <a:pt x="0" y="45720"/>
                  </a:lnTo>
                  <a:lnTo>
                    <a:pt x="0" y="67310"/>
                  </a:lnTo>
                  <a:lnTo>
                    <a:pt x="0" y="99060"/>
                  </a:lnTo>
                  <a:lnTo>
                    <a:pt x="0" y="119380"/>
                  </a:lnTo>
                  <a:lnTo>
                    <a:pt x="90004" y="119380"/>
                  </a:lnTo>
                  <a:lnTo>
                    <a:pt x="90004" y="99060"/>
                  </a:lnTo>
                  <a:close/>
                </a:path>
              </a:pathLst>
            </a:custGeom>
            <a:solidFill>
              <a:srgbClr val="2D5295"/>
            </a:solidFill>
          </p:spPr>
          <p:txBody>
            <a:bodyPr wrap="square" lIns="0" tIns="0" rIns="0" bIns="0" rtlCol="0"/>
            <a:lstStyle/>
            <a:p>
              <a:endParaRPr/>
            </a:p>
          </p:txBody>
        </p:sp>
        <p:pic>
          <p:nvPicPr>
            <p:cNvPr id="106" name="object 106"/>
            <p:cNvPicPr/>
            <p:nvPr/>
          </p:nvPicPr>
          <p:blipFill>
            <a:blip r:embed="rId31" cstate="print"/>
            <a:stretch>
              <a:fillRect/>
            </a:stretch>
          </p:blipFill>
          <p:spPr>
            <a:xfrm>
              <a:off x="2143029" y="6057519"/>
              <a:ext cx="105346" cy="119062"/>
            </a:xfrm>
            <a:prstGeom prst="rect">
              <a:avLst/>
            </a:prstGeom>
          </p:spPr>
        </p:pic>
      </p:grpSp>
      <p:grpSp>
        <p:nvGrpSpPr>
          <p:cNvPr id="107" name="object 107"/>
          <p:cNvGrpSpPr/>
          <p:nvPr/>
        </p:nvGrpSpPr>
        <p:grpSpPr>
          <a:xfrm>
            <a:off x="2302763" y="6055994"/>
            <a:ext cx="1324610" cy="122555"/>
            <a:chOff x="2302763" y="6055994"/>
            <a:chExt cx="1324610" cy="122555"/>
          </a:xfrm>
        </p:grpSpPr>
        <p:sp>
          <p:nvSpPr>
            <p:cNvPr id="108" name="object 108"/>
            <p:cNvSpPr/>
            <p:nvPr/>
          </p:nvSpPr>
          <p:spPr>
            <a:xfrm>
              <a:off x="2302763" y="6057899"/>
              <a:ext cx="24765" cy="119380"/>
            </a:xfrm>
            <a:custGeom>
              <a:avLst/>
              <a:gdLst/>
              <a:ahLst/>
              <a:cxnLst/>
              <a:rect l="l" t="t" r="r" b="b"/>
              <a:pathLst>
                <a:path w="24764" h="119379">
                  <a:moveTo>
                    <a:pt x="24384" y="118871"/>
                  </a:moveTo>
                  <a:lnTo>
                    <a:pt x="0" y="118871"/>
                  </a:lnTo>
                  <a:lnTo>
                    <a:pt x="0" y="0"/>
                  </a:lnTo>
                  <a:lnTo>
                    <a:pt x="24384" y="0"/>
                  </a:lnTo>
                  <a:lnTo>
                    <a:pt x="24384" y="118871"/>
                  </a:lnTo>
                  <a:close/>
                </a:path>
              </a:pathLst>
            </a:custGeom>
            <a:solidFill>
              <a:srgbClr val="2D5295"/>
            </a:solidFill>
          </p:spPr>
          <p:txBody>
            <a:bodyPr wrap="square" lIns="0" tIns="0" rIns="0" bIns="0" rtlCol="0"/>
            <a:lstStyle/>
            <a:p>
              <a:endParaRPr/>
            </a:p>
          </p:txBody>
        </p:sp>
        <p:pic>
          <p:nvPicPr>
            <p:cNvPr id="109" name="object 109"/>
            <p:cNvPicPr/>
            <p:nvPr/>
          </p:nvPicPr>
          <p:blipFill>
            <a:blip r:embed="rId32" cstate="print"/>
            <a:stretch>
              <a:fillRect/>
            </a:stretch>
          </p:blipFill>
          <p:spPr>
            <a:xfrm>
              <a:off x="2350674" y="6057519"/>
              <a:ext cx="114490" cy="119062"/>
            </a:xfrm>
            <a:prstGeom prst="rect">
              <a:avLst/>
            </a:prstGeom>
          </p:spPr>
        </p:pic>
        <p:pic>
          <p:nvPicPr>
            <p:cNvPr id="110" name="object 110"/>
            <p:cNvPicPr/>
            <p:nvPr/>
          </p:nvPicPr>
          <p:blipFill>
            <a:blip r:embed="rId33" cstate="print"/>
            <a:stretch>
              <a:fillRect/>
            </a:stretch>
          </p:blipFill>
          <p:spPr>
            <a:xfrm>
              <a:off x="2489549" y="6057519"/>
              <a:ext cx="90106" cy="119062"/>
            </a:xfrm>
            <a:prstGeom prst="rect">
              <a:avLst/>
            </a:prstGeom>
          </p:spPr>
        </p:pic>
        <p:pic>
          <p:nvPicPr>
            <p:cNvPr id="111" name="object 111"/>
            <p:cNvPicPr/>
            <p:nvPr/>
          </p:nvPicPr>
          <p:blipFill>
            <a:blip r:embed="rId34" cstate="print"/>
            <a:stretch>
              <a:fillRect/>
            </a:stretch>
          </p:blipFill>
          <p:spPr>
            <a:xfrm>
              <a:off x="2599467" y="6055995"/>
              <a:ext cx="448722" cy="122110"/>
            </a:xfrm>
            <a:prstGeom prst="rect">
              <a:avLst/>
            </a:prstGeom>
          </p:spPr>
        </p:pic>
        <p:pic>
          <p:nvPicPr>
            <p:cNvPr id="112" name="object 112"/>
            <p:cNvPicPr/>
            <p:nvPr/>
          </p:nvPicPr>
          <p:blipFill>
            <a:blip r:embed="rId35" cstate="print"/>
            <a:stretch>
              <a:fillRect/>
            </a:stretch>
          </p:blipFill>
          <p:spPr>
            <a:xfrm>
              <a:off x="3068097" y="6057519"/>
              <a:ext cx="112966" cy="119062"/>
            </a:xfrm>
            <a:prstGeom prst="rect">
              <a:avLst/>
            </a:prstGeom>
          </p:spPr>
        </p:pic>
        <p:sp>
          <p:nvSpPr>
            <p:cNvPr id="113" name="object 113"/>
            <p:cNvSpPr/>
            <p:nvPr/>
          </p:nvSpPr>
          <p:spPr>
            <a:xfrm>
              <a:off x="3205442" y="6057213"/>
              <a:ext cx="90170" cy="119380"/>
            </a:xfrm>
            <a:custGeom>
              <a:avLst/>
              <a:gdLst/>
              <a:ahLst/>
              <a:cxnLst/>
              <a:rect l="l" t="t" r="r" b="b"/>
              <a:pathLst>
                <a:path w="90170" h="119379">
                  <a:moveTo>
                    <a:pt x="90004" y="99060"/>
                  </a:moveTo>
                  <a:lnTo>
                    <a:pt x="24384" y="99060"/>
                  </a:lnTo>
                  <a:lnTo>
                    <a:pt x="24384" y="67310"/>
                  </a:lnTo>
                  <a:lnTo>
                    <a:pt x="82384" y="67310"/>
                  </a:lnTo>
                  <a:lnTo>
                    <a:pt x="82384" y="45720"/>
                  </a:lnTo>
                  <a:lnTo>
                    <a:pt x="24384" y="45720"/>
                  </a:lnTo>
                  <a:lnTo>
                    <a:pt x="24384" y="20320"/>
                  </a:lnTo>
                  <a:lnTo>
                    <a:pt x="86956" y="20320"/>
                  </a:lnTo>
                  <a:lnTo>
                    <a:pt x="86956" y="0"/>
                  </a:lnTo>
                  <a:lnTo>
                    <a:pt x="0" y="0"/>
                  </a:lnTo>
                  <a:lnTo>
                    <a:pt x="0" y="20320"/>
                  </a:lnTo>
                  <a:lnTo>
                    <a:pt x="0" y="45720"/>
                  </a:lnTo>
                  <a:lnTo>
                    <a:pt x="0" y="67310"/>
                  </a:lnTo>
                  <a:lnTo>
                    <a:pt x="0" y="99060"/>
                  </a:lnTo>
                  <a:lnTo>
                    <a:pt x="0" y="119380"/>
                  </a:lnTo>
                  <a:lnTo>
                    <a:pt x="90004" y="119380"/>
                  </a:lnTo>
                  <a:lnTo>
                    <a:pt x="90004" y="99060"/>
                  </a:lnTo>
                  <a:close/>
                </a:path>
              </a:pathLst>
            </a:custGeom>
            <a:solidFill>
              <a:srgbClr val="2D5295"/>
            </a:solidFill>
          </p:spPr>
          <p:txBody>
            <a:bodyPr wrap="square" lIns="0" tIns="0" rIns="0" bIns="0" rtlCol="0"/>
            <a:lstStyle/>
            <a:p>
              <a:endParaRPr/>
            </a:p>
          </p:txBody>
        </p:sp>
        <p:pic>
          <p:nvPicPr>
            <p:cNvPr id="114" name="object 114"/>
            <p:cNvPicPr/>
            <p:nvPr/>
          </p:nvPicPr>
          <p:blipFill>
            <a:blip r:embed="rId36" cstate="print"/>
            <a:stretch>
              <a:fillRect/>
            </a:stretch>
          </p:blipFill>
          <p:spPr>
            <a:xfrm>
              <a:off x="3315366" y="6055994"/>
              <a:ext cx="311467" cy="122110"/>
            </a:xfrm>
            <a:prstGeom prst="rect">
              <a:avLst/>
            </a:prstGeom>
          </p:spPr>
        </p:pic>
      </p:grpSp>
      <p:pic>
        <p:nvPicPr>
          <p:cNvPr id="115" name="object 115"/>
          <p:cNvPicPr/>
          <p:nvPr/>
        </p:nvPicPr>
        <p:blipFill>
          <a:blip r:embed="rId37" cstate="print"/>
          <a:stretch>
            <a:fillRect/>
          </a:stretch>
        </p:blipFill>
        <p:spPr>
          <a:xfrm>
            <a:off x="1340167" y="6269736"/>
            <a:ext cx="2420969" cy="105251"/>
          </a:xfrm>
          <a:prstGeom prst="rect">
            <a:avLst/>
          </a:prstGeom>
        </p:spPr>
      </p:pic>
      <p:pic>
        <p:nvPicPr>
          <p:cNvPr id="116" name="object 116"/>
          <p:cNvPicPr/>
          <p:nvPr/>
        </p:nvPicPr>
        <p:blipFill>
          <a:blip r:embed="rId38" cstate="print"/>
          <a:stretch>
            <a:fillRect/>
          </a:stretch>
        </p:blipFill>
        <p:spPr>
          <a:xfrm>
            <a:off x="1100518" y="6446615"/>
            <a:ext cx="218217" cy="102203"/>
          </a:xfrm>
          <a:prstGeom prst="rect">
            <a:avLst/>
          </a:prstGeom>
        </p:spPr>
      </p:pic>
      <p:pic>
        <p:nvPicPr>
          <p:cNvPr id="117" name="object 117"/>
          <p:cNvPicPr/>
          <p:nvPr/>
        </p:nvPicPr>
        <p:blipFill>
          <a:blip r:embed="rId39" cstate="print"/>
          <a:stretch>
            <a:fillRect/>
          </a:stretch>
        </p:blipFill>
        <p:spPr>
          <a:xfrm>
            <a:off x="1411890" y="6446615"/>
            <a:ext cx="380047" cy="102298"/>
          </a:xfrm>
          <a:prstGeom prst="rect">
            <a:avLst/>
          </a:prstGeom>
        </p:spPr>
      </p:pic>
      <p:pic>
        <p:nvPicPr>
          <p:cNvPr id="118" name="object 118"/>
          <p:cNvPicPr/>
          <p:nvPr/>
        </p:nvPicPr>
        <p:blipFill>
          <a:blip r:embed="rId40" cstate="print"/>
          <a:stretch>
            <a:fillRect/>
          </a:stretch>
        </p:blipFill>
        <p:spPr>
          <a:xfrm>
            <a:off x="1877472" y="6446615"/>
            <a:ext cx="187833" cy="102203"/>
          </a:xfrm>
          <a:prstGeom prst="rect">
            <a:avLst/>
          </a:prstGeom>
        </p:spPr>
      </p:pic>
      <p:pic>
        <p:nvPicPr>
          <p:cNvPr id="119" name="object 119"/>
          <p:cNvPicPr/>
          <p:nvPr/>
        </p:nvPicPr>
        <p:blipFill>
          <a:blip r:embed="rId41" cstate="print"/>
          <a:stretch>
            <a:fillRect/>
          </a:stretch>
        </p:blipFill>
        <p:spPr>
          <a:xfrm>
            <a:off x="2978086" y="6445091"/>
            <a:ext cx="114490" cy="103726"/>
          </a:xfrm>
          <a:prstGeom prst="rect">
            <a:avLst/>
          </a:prstGeom>
        </p:spPr>
      </p:pic>
      <p:pic>
        <p:nvPicPr>
          <p:cNvPr id="120" name="object 120"/>
          <p:cNvPicPr/>
          <p:nvPr/>
        </p:nvPicPr>
        <p:blipFill>
          <a:blip r:embed="rId42" cstate="print"/>
          <a:stretch>
            <a:fillRect/>
          </a:stretch>
        </p:blipFill>
        <p:spPr>
          <a:xfrm>
            <a:off x="3164205" y="6446615"/>
            <a:ext cx="230600" cy="102203"/>
          </a:xfrm>
          <a:prstGeom prst="rect">
            <a:avLst/>
          </a:prstGeom>
        </p:spPr>
      </p:pic>
      <p:grpSp>
        <p:nvGrpSpPr>
          <p:cNvPr id="121" name="object 121"/>
          <p:cNvGrpSpPr/>
          <p:nvPr/>
        </p:nvGrpSpPr>
        <p:grpSpPr>
          <a:xfrm>
            <a:off x="1098994" y="6272688"/>
            <a:ext cx="5663565" cy="650240"/>
            <a:chOff x="1098994" y="6272688"/>
            <a:chExt cx="5663565" cy="650240"/>
          </a:xfrm>
        </p:grpSpPr>
        <p:sp>
          <p:nvSpPr>
            <p:cNvPr id="122" name="object 122"/>
            <p:cNvSpPr/>
            <p:nvPr/>
          </p:nvSpPr>
          <p:spPr>
            <a:xfrm>
              <a:off x="3480816" y="6446520"/>
              <a:ext cx="242570" cy="102870"/>
            </a:xfrm>
            <a:custGeom>
              <a:avLst/>
              <a:gdLst/>
              <a:ahLst/>
              <a:cxnLst/>
              <a:rect l="l" t="t" r="r" b="b"/>
              <a:pathLst>
                <a:path w="242570" h="102870">
                  <a:moveTo>
                    <a:pt x="13716" y="0"/>
                  </a:moveTo>
                  <a:lnTo>
                    <a:pt x="0" y="0"/>
                  </a:lnTo>
                  <a:lnTo>
                    <a:pt x="0" y="100584"/>
                  </a:lnTo>
                  <a:lnTo>
                    <a:pt x="13716" y="100584"/>
                  </a:lnTo>
                  <a:lnTo>
                    <a:pt x="13716" y="0"/>
                  </a:lnTo>
                  <a:close/>
                </a:path>
                <a:path w="242570" h="102870">
                  <a:moveTo>
                    <a:pt x="94094" y="62674"/>
                  </a:moveTo>
                  <a:lnTo>
                    <a:pt x="81902" y="32854"/>
                  </a:lnTo>
                  <a:lnTo>
                    <a:pt x="81902" y="55054"/>
                  </a:lnTo>
                  <a:lnTo>
                    <a:pt x="81902" y="73342"/>
                  </a:lnTo>
                  <a:lnTo>
                    <a:pt x="78854" y="79438"/>
                  </a:lnTo>
                  <a:lnTo>
                    <a:pt x="75806" y="84010"/>
                  </a:lnTo>
                  <a:lnTo>
                    <a:pt x="71234" y="88582"/>
                  </a:lnTo>
                  <a:lnTo>
                    <a:pt x="66662" y="91732"/>
                  </a:lnTo>
                  <a:lnTo>
                    <a:pt x="54381" y="91732"/>
                  </a:lnTo>
                  <a:lnTo>
                    <a:pt x="48285" y="88582"/>
                  </a:lnTo>
                  <a:lnTo>
                    <a:pt x="45237" y="84010"/>
                  </a:lnTo>
                  <a:lnTo>
                    <a:pt x="40665" y="79438"/>
                  </a:lnTo>
                  <a:lnTo>
                    <a:pt x="39141" y="73342"/>
                  </a:lnTo>
                  <a:lnTo>
                    <a:pt x="39255" y="54508"/>
                  </a:lnTo>
                  <a:lnTo>
                    <a:pt x="40665" y="47434"/>
                  </a:lnTo>
                  <a:lnTo>
                    <a:pt x="45237" y="42862"/>
                  </a:lnTo>
                  <a:lnTo>
                    <a:pt x="48285" y="38290"/>
                  </a:lnTo>
                  <a:lnTo>
                    <a:pt x="54381" y="35242"/>
                  </a:lnTo>
                  <a:lnTo>
                    <a:pt x="66662" y="35242"/>
                  </a:lnTo>
                  <a:lnTo>
                    <a:pt x="71234" y="38290"/>
                  </a:lnTo>
                  <a:lnTo>
                    <a:pt x="75806" y="42862"/>
                  </a:lnTo>
                  <a:lnTo>
                    <a:pt x="78854" y="47434"/>
                  </a:lnTo>
                  <a:lnTo>
                    <a:pt x="81902" y="55054"/>
                  </a:lnTo>
                  <a:lnTo>
                    <a:pt x="81902" y="32854"/>
                  </a:lnTo>
                  <a:lnTo>
                    <a:pt x="79857" y="31242"/>
                  </a:lnTo>
                  <a:lnTo>
                    <a:pt x="73901" y="28384"/>
                  </a:lnTo>
                  <a:lnTo>
                    <a:pt x="67386" y="26670"/>
                  </a:lnTo>
                  <a:lnTo>
                    <a:pt x="60566" y="26098"/>
                  </a:lnTo>
                  <a:lnTo>
                    <a:pt x="51333" y="26098"/>
                  </a:lnTo>
                  <a:lnTo>
                    <a:pt x="26212" y="55054"/>
                  </a:lnTo>
                  <a:lnTo>
                    <a:pt x="25425" y="64198"/>
                  </a:lnTo>
                  <a:lnTo>
                    <a:pt x="25996" y="72783"/>
                  </a:lnTo>
                  <a:lnTo>
                    <a:pt x="53035" y="101803"/>
                  </a:lnTo>
                  <a:lnTo>
                    <a:pt x="60566" y="102400"/>
                  </a:lnTo>
                  <a:lnTo>
                    <a:pt x="66662" y="102400"/>
                  </a:lnTo>
                  <a:lnTo>
                    <a:pt x="72758" y="100876"/>
                  </a:lnTo>
                  <a:lnTo>
                    <a:pt x="77330" y="97828"/>
                  </a:lnTo>
                  <a:lnTo>
                    <a:pt x="83426" y="94780"/>
                  </a:lnTo>
                  <a:lnTo>
                    <a:pt x="85458" y="91732"/>
                  </a:lnTo>
                  <a:lnTo>
                    <a:pt x="86474" y="90208"/>
                  </a:lnTo>
                  <a:lnTo>
                    <a:pt x="89522" y="85534"/>
                  </a:lnTo>
                  <a:lnTo>
                    <a:pt x="92570" y="79438"/>
                  </a:lnTo>
                  <a:lnTo>
                    <a:pt x="94094" y="71818"/>
                  </a:lnTo>
                  <a:lnTo>
                    <a:pt x="94094" y="62674"/>
                  </a:lnTo>
                  <a:close/>
                </a:path>
                <a:path w="242570" h="102870">
                  <a:moveTo>
                    <a:pt x="168871" y="74866"/>
                  </a:moveTo>
                  <a:lnTo>
                    <a:pt x="156679" y="73342"/>
                  </a:lnTo>
                  <a:lnTo>
                    <a:pt x="155155" y="79438"/>
                  </a:lnTo>
                  <a:lnTo>
                    <a:pt x="153631" y="84010"/>
                  </a:lnTo>
                  <a:lnTo>
                    <a:pt x="150583" y="87058"/>
                  </a:lnTo>
                  <a:lnTo>
                    <a:pt x="146011" y="90106"/>
                  </a:lnTo>
                  <a:lnTo>
                    <a:pt x="142963" y="91630"/>
                  </a:lnTo>
                  <a:lnTo>
                    <a:pt x="132207" y="91630"/>
                  </a:lnTo>
                  <a:lnTo>
                    <a:pt x="126111" y="90106"/>
                  </a:lnTo>
                  <a:lnTo>
                    <a:pt x="120015" y="80962"/>
                  </a:lnTo>
                  <a:lnTo>
                    <a:pt x="116967" y="73342"/>
                  </a:lnTo>
                  <a:lnTo>
                    <a:pt x="116967" y="53441"/>
                  </a:lnTo>
                  <a:lnTo>
                    <a:pt x="120015" y="47345"/>
                  </a:lnTo>
                  <a:lnTo>
                    <a:pt x="123063" y="42773"/>
                  </a:lnTo>
                  <a:lnTo>
                    <a:pt x="127635" y="38201"/>
                  </a:lnTo>
                  <a:lnTo>
                    <a:pt x="132207" y="35153"/>
                  </a:lnTo>
                  <a:lnTo>
                    <a:pt x="142963" y="35153"/>
                  </a:lnTo>
                  <a:lnTo>
                    <a:pt x="146011" y="36677"/>
                  </a:lnTo>
                  <a:lnTo>
                    <a:pt x="149059" y="39725"/>
                  </a:lnTo>
                  <a:lnTo>
                    <a:pt x="152107" y="41249"/>
                  </a:lnTo>
                  <a:lnTo>
                    <a:pt x="155155" y="50393"/>
                  </a:lnTo>
                  <a:lnTo>
                    <a:pt x="167347" y="48869"/>
                  </a:lnTo>
                  <a:lnTo>
                    <a:pt x="165823" y="41249"/>
                  </a:lnTo>
                  <a:lnTo>
                    <a:pt x="162775" y="35153"/>
                  </a:lnTo>
                  <a:lnTo>
                    <a:pt x="156679" y="32105"/>
                  </a:lnTo>
                  <a:lnTo>
                    <a:pt x="152107" y="27533"/>
                  </a:lnTo>
                  <a:lnTo>
                    <a:pt x="146011" y="26009"/>
                  </a:lnTo>
                  <a:lnTo>
                    <a:pt x="132207" y="26009"/>
                  </a:lnTo>
                  <a:lnTo>
                    <a:pt x="109347" y="42773"/>
                  </a:lnTo>
                  <a:lnTo>
                    <a:pt x="106299" y="48869"/>
                  </a:lnTo>
                  <a:lnTo>
                    <a:pt x="104775" y="56489"/>
                  </a:lnTo>
                  <a:lnTo>
                    <a:pt x="104775" y="64198"/>
                  </a:lnTo>
                  <a:lnTo>
                    <a:pt x="124396" y="99822"/>
                  </a:lnTo>
                  <a:lnTo>
                    <a:pt x="138303" y="102298"/>
                  </a:lnTo>
                  <a:lnTo>
                    <a:pt x="146011" y="102298"/>
                  </a:lnTo>
                  <a:lnTo>
                    <a:pt x="152107" y="99250"/>
                  </a:lnTo>
                  <a:lnTo>
                    <a:pt x="158203" y="94678"/>
                  </a:lnTo>
                  <a:lnTo>
                    <a:pt x="162775" y="90106"/>
                  </a:lnTo>
                  <a:lnTo>
                    <a:pt x="167347" y="84010"/>
                  </a:lnTo>
                  <a:lnTo>
                    <a:pt x="168871" y="74866"/>
                  </a:lnTo>
                  <a:close/>
                </a:path>
                <a:path w="242570" h="102870">
                  <a:moveTo>
                    <a:pt x="242125" y="100774"/>
                  </a:moveTo>
                  <a:lnTo>
                    <a:pt x="239077" y="94678"/>
                  </a:lnTo>
                  <a:lnTo>
                    <a:pt x="239077" y="91630"/>
                  </a:lnTo>
                  <a:lnTo>
                    <a:pt x="237553" y="88582"/>
                  </a:lnTo>
                  <a:lnTo>
                    <a:pt x="237553" y="64198"/>
                  </a:lnTo>
                  <a:lnTo>
                    <a:pt x="237553" y="41338"/>
                  </a:lnTo>
                  <a:lnTo>
                    <a:pt x="234505" y="35242"/>
                  </a:lnTo>
                  <a:lnTo>
                    <a:pt x="232981" y="33718"/>
                  </a:lnTo>
                  <a:lnTo>
                    <a:pt x="231457" y="30670"/>
                  </a:lnTo>
                  <a:lnTo>
                    <a:pt x="225361" y="27622"/>
                  </a:lnTo>
                  <a:lnTo>
                    <a:pt x="220789" y="26098"/>
                  </a:lnTo>
                  <a:lnTo>
                    <a:pt x="197827" y="26098"/>
                  </a:lnTo>
                  <a:lnTo>
                    <a:pt x="193255" y="27622"/>
                  </a:lnTo>
                  <a:lnTo>
                    <a:pt x="188683" y="30670"/>
                  </a:lnTo>
                  <a:lnTo>
                    <a:pt x="184111" y="32194"/>
                  </a:lnTo>
                  <a:lnTo>
                    <a:pt x="182587" y="35242"/>
                  </a:lnTo>
                  <a:lnTo>
                    <a:pt x="179539" y="38290"/>
                  </a:lnTo>
                  <a:lnTo>
                    <a:pt x="176491" y="47434"/>
                  </a:lnTo>
                  <a:lnTo>
                    <a:pt x="188683" y="50482"/>
                  </a:lnTo>
                  <a:lnTo>
                    <a:pt x="190207" y="44386"/>
                  </a:lnTo>
                  <a:lnTo>
                    <a:pt x="191731" y="41338"/>
                  </a:lnTo>
                  <a:lnTo>
                    <a:pt x="194779" y="38290"/>
                  </a:lnTo>
                  <a:lnTo>
                    <a:pt x="197827" y="36766"/>
                  </a:lnTo>
                  <a:lnTo>
                    <a:pt x="202399" y="35242"/>
                  </a:lnTo>
                  <a:lnTo>
                    <a:pt x="214591" y="35242"/>
                  </a:lnTo>
                  <a:lnTo>
                    <a:pt x="219265" y="36766"/>
                  </a:lnTo>
                  <a:lnTo>
                    <a:pt x="222313" y="39814"/>
                  </a:lnTo>
                  <a:lnTo>
                    <a:pt x="225361" y="45910"/>
                  </a:lnTo>
                  <a:lnTo>
                    <a:pt x="225361" y="53530"/>
                  </a:lnTo>
                  <a:lnTo>
                    <a:pt x="225361" y="64198"/>
                  </a:lnTo>
                  <a:lnTo>
                    <a:pt x="225361" y="73342"/>
                  </a:lnTo>
                  <a:lnTo>
                    <a:pt x="223837" y="77914"/>
                  </a:lnTo>
                  <a:lnTo>
                    <a:pt x="223837" y="80962"/>
                  </a:lnTo>
                  <a:lnTo>
                    <a:pt x="220789" y="84010"/>
                  </a:lnTo>
                  <a:lnTo>
                    <a:pt x="219265" y="87058"/>
                  </a:lnTo>
                  <a:lnTo>
                    <a:pt x="214591" y="88582"/>
                  </a:lnTo>
                  <a:lnTo>
                    <a:pt x="211543" y="91630"/>
                  </a:lnTo>
                  <a:lnTo>
                    <a:pt x="193255" y="91630"/>
                  </a:lnTo>
                  <a:lnTo>
                    <a:pt x="191731" y="88582"/>
                  </a:lnTo>
                  <a:lnTo>
                    <a:pt x="188683" y="87058"/>
                  </a:lnTo>
                  <a:lnTo>
                    <a:pt x="187159" y="84010"/>
                  </a:lnTo>
                  <a:lnTo>
                    <a:pt x="187159" y="77914"/>
                  </a:lnTo>
                  <a:lnTo>
                    <a:pt x="188683" y="76390"/>
                  </a:lnTo>
                  <a:lnTo>
                    <a:pt x="188683" y="74866"/>
                  </a:lnTo>
                  <a:lnTo>
                    <a:pt x="191731" y="71818"/>
                  </a:lnTo>
                  <a:lnTo>
                    <a:pt x="194779" y="70294"/>
                  </a:lnTo>
                  <a:lnTo>
                    <a:pt x="196303" y="70294"/>
                  </a:lnTo>
                  <a:lnTo>
                    <a:pt x="199351" y="68770"/>
                  </a:lnTo>
                  <a:lnTo>
                    <a:pt x="205447" y="68770"/>
                  </a:lnTo>
                  <a:lnTo>
                    <a:pt x="214591" y="67246"/>
                  </a:lnTo>
                  <a:lnTo>
                    <a:pt x="220789" y="65722"/>
                  </a:lnTo>
                  <a:lnTo>
                    <a:pt x="225361" y="64198"/>
                  </a:lnTo>
                  <a:lnTo>
                    <a:pt x="225361" y="53530"/>
                  </a:lnTo>
                  <a:lnTo>
                    <a:pt x="220789" y="55054"/>
                  </a:lnTo>
                  <a:lnTo>
                    <a:pt x="213067" y="56578"/>
                  </a:lnTo>
                  <a:lnTo>
                    <a:pt x="203923" y="58102"/>
                  </a:lnTo>
                  <a:lnTo>
                    <a:pt x="197827" y="58102"/>
                  </a:lnTo>
                  <a:lnTo>
                    <a:pt x="194779" y="59626"/>
                  </a:lnTo>
                  <a:lnTo>
                    <a:pt x="191731" y="59626"/>
                  </a:lnTo>
                  <a:lnTo>
                    <a:pt x="185635" y="62674"/>
                  </a:lnTo>
                  <a:lnTo>
                    <a:pt x="184111" y="64198"/>
                  </a:lnTo>
                  <a:lnTo>
                    <a:pt x="181063" y="65722"/>
                  </a:lnTo>
                  <a:lnTo>
                    <a:pt x="178015" y="68770"/>
                  </a:lnTo>
                  <a:lnTo>
                    <a:pt x="174967" y="74866"/>
                  </a:lnTo>
                  <a:lnTo>
                    <a:pt x="174967" y="87058"/>
                  </a:lnTo>
                  <a:lnTo>
                    <a:pt x="176491" y="91630"/>
                  </a:lnTo>
                  <a:lnTo>
                    <a:pt x="181063" y="96202"/>
                  </a:lnTo>
                  <a:lnTo>
                    <a:pt x="185635" y="99250"/>
                  </a:lnTo>
                  <a:lnTo>
                    <a:pt x="191731" y="102298"/>
                  </a:lnTo>
                  <a:lnTo>
                    <a:pt x="203923" y="102298"/>
                  </a:lnTo>
                  <a:lnTo>
                    <a:pt x="217639" y="97726"/>
                  </a:lnTo>
                  <a:lnTo>
                    <a:pt x="222313" y="94678"/>
                  </a:lnTo>
                  <a:lnTo>
                    <a:pt x="226885" y="91630"/>
                  </a:lnTo>
                  <a:lnTo>
                    <a:pt x="226885" y="97726"/>
                  </a:lnTo>
                  <a:lnTo>
                    <a:pt x="228409" y="100774"/>
                  </a:lnTo>
                  <a:lnTo>
                    <a:pt x="242125" y="100774"/>
                  </a:lnTo>
                  <a:close/>
                </a:path>
              </a:pathLst>
            </a:custGeom>
            <a:solidFill>
              <a:srgbClr val="000000"/>
            </a:solidFill>
          </p:spPr>
          <p:txBody>
            <a:bodyPr wrap="square" lIns="0" tIns="0" rIns="0" bIns="0" rtlCol="0"/>
            <a:lstStyle/>
            <a:p>
              <a:endParaRPr/>
            </a:p>
          </p:txBody>
        </p:sp>
        <p:pic>
          <p:nvPicPr>
            <p:cNvPr id="123" name="object 123"/>
            <p:cNvPicPr/>
            <p:nvPr/>
          </p:nvPicPr>
          <p:blipFill>
            <a:blip r:embed="rId43" cstate="print"/>
            <a:stretch>
              <a:fillRect/>
            </a:stretch>
          </p:blipFill>
          <p:spPr>
            <a:xfrm>
              <a:off x="1098994" y="6272688"/>
              <a:ext cx="5663184" cy="649986"/>
            </a:xfrm>
            <a:prstGeom prst="rect">
              <a:avLst/>
            </a:prstGeom>
          </p:spPr>
        </p:pic>
      </p:grpSp>
      <p:grpSp>
        <p:nvGrpSpPr>
          <p:cNvPr id="124" name="object 124"/>
          <p:cNvGrpSpPr/>
          <p:nvPr/>
        </p:nvGrpSpPr>
        <p:grpSpPr>
          <a:xfrm>
            <a:off x="1098994" y="7348346"/>
            <a:ext cx="240029" cy="130175"/>
            <a:chOff x="1098994" y="7348346"/>
            <a:chExt cx="240029" cy="130175"/>
          </a:xfrm>
        </p:grpSpPr>
        <p:pic>
          <p:nvPicPr>
            <p:cNvPr id="125" name="object 125"/>
            <p:cNvPicPr/>
            <p:nvPr/>
          </p:nvPicPr>
          <p:blipFill>
            <a:blip r:embed="rId44" cstate="print"/>
            <a:stretch>
              <a:fillRect/>
            </a:stretch>
          </p:blipFill>
          <p:spPr>
            <a:xfrm>
              <a:off x="1098994" y="7348346"/>
              <a:ext cx="85439" cy="128206"/>
            </a:xfrm>
            <a:prstGeom prst="rect">
              <a:avLst/>
            </a:prstGeom>
          </p:spPr>
        </p:pic>
        <p:sp>
          <p:nvSpPr>
            <p:cNvPr id="126" name="object 126"/>
            <p:cNvSpPr/>
            <p:nvPr/>
          </p:nvSpPr>
          <p:spPr>
            <a:xfrm>
              <a:off x="1205483" y="7450835"/>
              <a:ext cx="26034" cy="26034"/>
            </a:xfrm>
            <a:custGeom>
              <a:avLst/>
              <a:gdLst/>
              <a:ahLst/>
              <a:cxnLst/>
              <a:rect l="l" t="t" r="r" b="b"/>
              <a:pathLst>
                <a:path w="26034" h="26034">
                  <a:moveTo>
                    <a:pt x="25908" y="25908"/>
                  </a:moveTo>
                  <a:lnTo>
                    <a:pt x="0" y="25908"/>
                  </a:lnTo>
                  <a:lnTo>
                    <a:pt x="0" y="0"/>
                  </a:lnTo>
                  <a:lnTo>
                    <a:pt x="25908" y="0"/>
                  </a:lnTo>
                  <a:lnTo>
                    <a:pt x="25908" y="25908"/>
                  </a:lnTo>
                  <a:close/>
                </a:path>
              </a:pathLst>
            </a:custGeom>
            <a:solidFill>
              <a:srgbClr val="2D5295"/>
            </a:solidFill>
          </p:spPr>
          <p:txBody>
            <a:bodyPr wrap="square" lIns="0" tIns="0" rIns="0" bIns="0" rtlCol="0"/>
            <a:lstStyle/>
            <a:p>
              <a:endParaRPr/>
            </a:p>
          </p:txBody>
        </p:sp>
        <p:pic>
          <p:nvPicPr>
            <p:cNvPr id="127" name="object 127"/>
            <p:cNvPicPr/>
            <p:nvPr/>
          </p:nvPicPr>
          <p:blipFill>
            <a:blip r:embed="rId45" cstate="print"/>
            <a:stretch>
              <a:fillRect/>
            </a:stretch>
          </p:blipFill>
          <p:spPr>
            <a:xfrm>
              <a:off x="1251584" y="7349870"/>
              <a:ext cx="87058" cy="128206"/>
            </a:xfrm>
            <a:prstGeom prst="rect">
              <a:avLst/>
            </a:prstGeom>
          </p:spPr>
        </p:pic>
      </p:grpSp>
      <p:grpSp>
        <p:nvGrpSpPr>
          <p:cNvPr id="128" name="object 128"/>
          <p:cNvGrpSpPr/>
          <p:nvPr/>
        </p:nvGrpSpPr>
        <p:grpSpPr>
          <a:xfrm>
            <a:off x="1465326" y="7348283"/>
            <a:ext cx="805815" cy="130175"/>
            <a:chOff x="1465326" y="7348283"/>
            <a:chExt cx="805815" cy="130175"/>
          </a:xfrm>
        </p:grpSpPr>
        <p:pic>
          <p:nvPicPr>
            <p:cNvPr id="129" name="object 129"/>
            <p:cNvPicPr/>
            <p:nvPr/>
          </p:nvPicPr>
          <p:blipFill>
            <a:blip r:embed="rId46" cstate="print"/>
            <a:stretch>
              <a:fillRect/>
            </a:stretch>
          </p:blipFill>
          <p:spPr>
            <a:xfrm>
              <a:off x="1465326" y="7348283"/>
              <a:ext cx="399954" cy="129794"/>
            </a:xfrm>
            <a:prstGeom prst="rect">
              <a:avLst/>
            </a:prstGeom>
          </p:spPr>
        </p:pic>
        <p:pic>
          <p:nvPicPr>
            <p:cNvPr id="130" name="object 130"/>
            <p:cNvPicPr/>
            <p:nvPr/>
          </p:nvPicPr>
          <p:blipFill>
            <a:blip r:embed="rId47" cstate="print"/>
            <a:stretch>
              <a:fillRect/>
            </a:stretch>
          </p:blipFill>
          <p:spPr>
            <a:xfrm>
              <a:off x="1889664" y="7381970"/>
              <a:ext cx="84010" cy="94583"/>
            </a:xfrm>
            <a:prstGeom prst="rect">
              <a:avLst/>
            </a:prstGeom>
          </p:spPr>
        </p:pic>
        <p:sp>
          <p:nvSpPr>
            <p:cNvPr id="131" name="object 131"/>
            <p:cNvSpPr/>
            <p:nvPr/>
          </p:nvSpPr>
          <p:spPr>
            <a:xfrm>
              <a:off x="1998052" y="7348448"/>
              <a:ext cx="24765" cy="128270"/>
            </a:xfrm>
            <a:custGeom>
              <a:avLst/>
              <a:gdLst/>
              <a:ahLst/>
              <a:cxnLst/>
              <a:rect l="l" t="t" r="r" b="b"/>
              <a:pathLst>
                <a:path w="24764" h="128270">
                  <a:moveTo>
                    <a:pt x="24485" y="35153"/>
                  </a:moveTo>
                  <a:lnTo>
                    <a:pt x="0" y="35153"/>
                  </a:lnTo>
                  <a:lnTo>
                    <a:pt x="0" y="128206"/>
                  </a:lnTo>
                  <a:lnTo>
                    <a:pt x="24485" y="128206"/>
                  </a:lnTo>
                  <a:lnTo>
                    <a:pt x="24485" y="35153"/>
                  </a:lnTo>
                  <a:close/>
                </a:path>
                <a:path w="24764" h="128270">
                  <a:moveTo>
                    <a:pt x="24485" y="0"/>
                  </a:moveTo>
                  <a:lnTo>
                    <a:pt x="0" y="0"/>
                  </a:lnTo>
                  <a:lnTo>
                    <a:pt x="0" y="22860"/>
                  </a:lnTo>
                  <a:lnTo>
                    <a:pt x="24485" y="22860"/>
                  </a:lnTo>
                  <a:lnTo>
                    <a:pt x="24485" y="0"/>
                  </a:lnTo>
                  <a:close/>
                </a:path>
              </a:pathLst>
            </a:custGeom>
            <a:solidFill>
              <a:srgbClr val="2D5295"/>
            </a:solidFill>
          </p:spPr>
          <p:txBody>
            <a:bodyPr wrap="square" lIns="0" tIns="0" rIns="0" bIns="0" rtlCol="0"/>
            <a:lstStyle/>
            <a:p>
              <a:endParaRPr/>
            </a:p>
          </p:txBody>
        </p:sp>
        <p:pic>
          <p:nvPicPr>
            <p:cNvPr id="132" name="object 132"/>
            <p:cNvPicPr/>
            <p:nvPr/>
          </p:nvPicPr>
          <p:blipFill>
            <a:blip r:embed="rId48" cstate="print"/>
            <a:stretch>
              <a:fillRect/>
            </a:stretch>
          </p:blipFill>
          <p:spPr>
            <a:xfrm>
              <a:off x="2043874" y="7348727"/>
              <a:ext cx="226885" cy="129349"/>
            </a:xfrm>
            <a:prstGeom prst="rect">
              <a:avLst/>
            </a:prstGeom>
          </p:spPr>
        </p:pic>
      </p:grpSp>
      <p:grpSp>
        <p:nvGrpSpPr>
          <p:cNvPr id="133" name="object 133"/>
          <p:cNvGrpSpPr/>
          <p:nvPr/>
        </p:nvGrpSpPr>
        <p:grpSpPr>
          <a:xfrm>
            <a:off x="1097470" y="7348346"/>
            <a:ext cx="5657215" cy="826135"/>
            <a:chOff x="1097470" y="7348346"/>
            <a:chExt cx="5657215" cy="826135"/>
          </a:xfrm>
        </p:grpSpPr>
        <p:sp>
          <p:nvSpPr>
            <p:cNvPr id="134" name="object 134"/>
            <p:cNvSpPr/>
            <p:nvPr/>
          </p:nvSpPr>
          <p:spPr>
            <a:xfrm>
              <a:off x="2784144" y="7348448"/>
              <a:ext cx="24765" cy="128270"/>
            </a:xfrm>
            <a:custGeom>
              <a:avLst/>
              <a:gdLst/>
              <a:ahLst/>
              <a:cxnLst/>
              <a:rect l="l" t="t" r="r" b="b"/>
              <a:pathLst>
                <a:path w="24764" h="128270">
                  <a:moveTo>
                    <a:pt x="24485" y="35153"/>
                  </a:moveTo>
                  <a:lnTo>
                    <a:pt x="0" y="35153"/>
                  </a:lnTo>
                  <a:lnTo>
                    <a:pt x="0" y="128206"/>
                  </a:lnTo>
                  <a:lnTo>
                    <a:pt x="24485" y="128206"/>
                  </a:lnTo>
                  <a:lnTo>
                    <a:pt x="24485" y="35153"/>
                  </a:lnTo>
                  <a:close/>
                </a:path>
                <a:path w="24764" h="128270">
                  <a:moveTo>
                    <a:pt x="24485" y="0"/>
                  </a:moveTo>
                  <a:lnTo>
                    <a:pt x="0" y="0"/>
                  </a:lnTo>
                  <a:lnTo>
                    <a:pt x="0" y="22860"/>
                  </a:lnTo>
                  <a:lnTo>
                    <a:pt x="24485" y="22860"/>
                  </a:lnTo>
                  <a:lnTo>
                    <a:pt x="24485" y="0"/>
                  </a:lnTo>
                  <a:close/>
                </a:path>
              </a:pathLst>
            </a:custGeom>
            <a:solidFill>
              <a:srgbClr val="2D5295"/>
            </a:solidFill>
          </p:spPr>
          <p:txBody>
            <a:bodyPr wrap="square" lIns="0" tIns="0" rIns="0" bIns="0" rtlCol="0"/>
            <a:lstStyle/>
            <a:p>
              <a:endParaRPr/>
            </a:p>
          </p:txBody>
        </p:sp>
        <p:pic>
          <p:nvPicPr>
            <p:cNvPr id="135" name="object 135"/>
            <p:cNvPicPr/>
            <p:nvPr/>
          </p:nvPicPr>
          <p:blipFill>
            <a:blip r:embed="rId49" cstate="print"/>
            <a:stretch>
              <a:fillRect/>
            </a:stretch>
          </p:blipFill>
          <p:spPr>
            <a:xfrm>
              <a:off x="2833020" y="7381969"/>
              <a:ext cx="406145" cy="96107"/>
            </a:xfrm>
            <a:prstGeom prst="rect">
              <a:avLst/>
            </a:prstGeom>
          </p:spPr>
        </p:pic>
        <p:pic>
          <p:nvPicPr>
            <p:cNvPr id="136" name="object 136"/>
            <p:cNvPicPr/>
            <p:nvPr/>
          </p:nvPicPr>
          <p:blipFill>
            <a:blip r:embed="rId50" cstate="print"/>
            <a:stretch>
              <a:fillRect/>
            </a:stretch>
          </p:blipFill>
          <p:spPr>
            <a:xfrm>
              <a:off x="3258883" y="7351394"/>
              <a:ext cx="247364" cy="126682"/>
            </a:xfrm>
            <a:prstGeom prst="rect">
              <a:avLst/>
            </a:prstGeom>
          </p:spPr>
        </p:pic>
        <p:pic>
          <p:nvPicPr>
            <p:cNvPr id="137" name="object 137"/>
            <p:cNvPicPr/>
            <p:nvPr/>
          </p:nvPicPr>
          <p:blipFill>
            <a:blip r:embed="rId51" cstate="print"/>
            <a:stretch>
              <a:fillRect/>
            </a:stretch>
          </p:blipFill>
          <p:spPr>
            <a:xfrm>
              <a:off x="1097470" y="7348346"/>
              <a:ext cx="5657088" cy="825626"/>
            </a:xfrm>
            <a:prstGeom prst="rect">
              <a:avLst/>
            </a:prstGeom>
          </p:spPr>
        </p:pic>
      </p:grpSp>
      <p:sp>
        <p:nvSpPr>
          <p:cNvPr id="138" name="object 138"/>
          <p:cNvSpPr/>
          <p:nvPr/>
        </p:nvSpPr>
        <p:spPr>
          <a:xfrm>
            <a:off x="1411890" y="8341709"/>
            <a:ext cx="46355" cy="44450"/>
          </a:xfrm>
          <a:custGeom>
            <a:avLst/>
            <a:gdLst/>
            <a:ahLst/>
            <a:cxnLst/>
            <a:rect l="l" t="t" r="r" b="b"/>
            <a:pathLst>
              <a:path w="46355" h="44450">
                <a:moveTo>
                  <a:pt x="28956" y="44196"/>
                </a:moveTo>
                <a:lnTo>
                  <a:pt x="16764" y="44196"/>
                </a:lnTo>
                <a:lnTo>
                  <a:pt x="12192" y="42672"/>
                </a:lnTo>
                <a:lnTo>
                  <a:pt x="3048" y="33528"/>
                </a:lnTo>
                <a:lnTo>
                  <a:pt x="0" y="28956"/>
                </a:lnTo>
                <a:lnTo>
                  <a:pt x="0" y="15240"/>
                </a:lnTo>
                <a:lnTo>
                  <a:pt x="3048" y="10668"/>
                </a:lnTo>
                <a:lnTo>
                  <a:pt x="12192" y="1524"/>
                </a:lnTo>
                <a:lnTo>
                  <a:pt x="16764" y="0"/>
                </a:lnTo>
                <a:lnTo>
                  <a:pt x="28956" y="0"/>
                </a:lnTo>
                <a:lnTo>
                  <a:pt x="35147" y="1524"/>
                </a:lnTo>
                <a:lnTo>
                  <a:pt x="44291" y="10668"/>
                </a:lnTo>
                <a:lnTo>
                  <a:pt x="45815" y="15240"/>
                </a:lnTo>
                <a:lnTo>
                  <a:pt x="45815" y="21336"/>
                </a:lnTo>
                <a:lnTo>
                  <a:pt x="45815" y="28956"/>
                </a:lnTo>
                <a:lnTo>
                  <a:pt x="44291" y="33528"/>
                </a:lnTo>
                <a:lnTo>
                  <a:pt x="35147" y="42672"/>
                </a:lnTo>
                <a:lnTo>
                  <a:pt x="28956" y="44196"/>
                </a:lnTo>
                <a:close/>
              </a:path>
            </a:pathLst>
          </a:custGeom>
          <a:solidFill>
            <a:srgbClr val="000000"/>
          </a:solidFill>
        </p:spPr>
        <p:txBody>
          <a:bodyPr wrap="square" lIns="0" tIns="0" rIns="0" bIns="0" rtlCol="0"/>
          <a:lstStyle/>
          <a:p>
            <a:endParaRPr/>
          </a:p>
        </p:txBody>
      </p:sp>
      <p:pic>
        <p:nvPicPr>
          <p:cNvPr id="139" name="object 139"/>
          <p:cNvPicPr/>
          <p:nvPr/>
        </p:nvPicPr>
        <p:blipFill>
          <a:blip r:embed="rId52" cstate="print"/>
          <a:stretch>
            <a:fillRect/>
          </a:stretch>
        </p:blipFill>
        <p:spPr>
          <a:xfrm>
            <a:off x="1633251" y="8297418"/>
            <a:ext cx="306800" cy="103822"/>
          </a:xfrm>
          <a:prstGeom prst="rect">
            <a:avLst/>
          </a:prstGeom>
        </p:spPr>
      </p:pic>
      <p:pic>
        <p:nvPicPr>
          <p:cNvPr id="140" name="object 140"/>
          <p:cNvPicPr/>
          <p:nvPr/>
        </p:nvPicPr>
        <p:blipFill>
          <a:blip r:embed="rId53" cstate="print"/>
          <a:stretch>
            <a:fillRect/>
          </a:stretch>
        </p:blipFill>
        <p:spPr>
          <a:xfrm>
            <a:off x="1990439" y="8299036"/>
            <a:ext cx="416718" cy="102203"/>
          </a:xfrm>
          <a:prstGeom prst="rect">
            <a:avLst/>
          </a:prstGeom>
        </p:spPr>
      </p:pic>
      <p:grpSp>
        <p:nvGrpSpPr>
          <p:cNvPr id="141" name="object 141"/>
          <p:cNvGrpSpPr/>
          <p:nvPr/>
        </p:nvGrpSpPr>
        <p:grpSpPr>
          <a:xfrm>
            <a:off x="2471261" y="8298941"/>
            <a:ext cx="3020060" cy="128270"/>
            <a:chOff x="2471261" y="8298941"/>
            <a:chExt cx="3020060" cy="128270"/>
          </a:xfrm>
        </p:grpSpPr>
        <p:pic>
          <p:nvPicPr>
            <p:cNvPr id="142" name="object 142"/>
            <p:cNvPicPr/>
            <p:nvPr/>
          </p:nvPicPr>
          <p:blipFill>
            <a:blip r:embed="rId54" cstate="print"/>
            <a:stretch>
              <a:fillRect/>
            </a:stretch>
          </p:blipFill>
          <p:spPr>
            <a:xfrm>
              <a:off x="2471261" y="8298941"/>
              <a:ext cx="2985801" cy="128206"/>
            </a:xfrm>
            <a:prstGeom prst="rect">
              <a:avLst/>
            </a:prstGeom>
          </p:spPr>
        </p:pic>
        <p:sp>
          <p:nvSpPr>
            <p:cNvPr id="143" name="object 143"/>
            <p:cNvSpPr/>
            <p:nvPr/>
          </p:nvSpPr>
          <p:spPr>
            <a:xfrm>
              <a:off x="5475732" y="8385047"/>
              <a:ext cx="15240" cy="15240"/>
            </a:xfrm>
            <a:custGeom>
              <a:avLst/>
              <a:gdLst/>
              <a:ahLst/>
              <a:cxnLst/>
              <a:rect l="l" t="t" r="r" b="b"/>
              <a:pathLst>
                <a:path w="15239" h="15240">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pic>
        <p:nvPicPr>
          <p:cNvPr id="144" name="object 144"/>
          <p:cNvPicPr/>
          <p:nvPr/>
        </p:nvPicPr>
        <p:blipFill>
          <a:blip r:embed="rId55" cstate="print"/>
          <a:stretch>
            <a:fillRect/>
          </a:stretch>
        </p:blipFill>
        <p:spPr>
          <a:xfrm>
            <a:off x="5550122" y="8298941"/>
            <a:ext cx="402622" cy="102203"/>
          </a:xfrm>
          <a:prstGeom prst="rect">
            <a:avLst/>
          </a:prstGeom>
        </p:spPr>
      </p:pic>
      <p:pic>
        <p:nvPicPr>
          <p:cNvPr id="145" name="object 145"/>
          <p:cNvPicPr/>
          <p:nvPr/>
        </p:nvPicPr>
        <p:blipFill>
          <a:blip r:embed="rId56" cstate="print"/>
          <a:stretch>
            <a:fillRect/>
          </a:stretch>
        </p:blipFill>
        <p:spPr>
          <a:xfrm>
            <a:off x="6017228" y="8298941"/>
            <a:ext cx="393858" cy="102298"/>
          </a:xfrm>
          <a:prstGeom prst="rect">
            <a:avLst/>
          </a:prstGeom>
        </p:spPr>
      </p:pic>
      <p:pic>
        <p:nvPicPr>
          <p:cNvPr id="146" name="object 146"/>
          <p:cNvPicPr/>
          <p:nvPr/>
        </p:nvPicPr>
        <p:blipFill>
          <a:blip r:embed="rId57" cstate="print"/>
          <a:stretch>
            <a:fillRect/>
          </a:stretch>
        </p:blipFill>
        <p:spPr>
          <a:xfrm>
            <a:off x="6467570" y="8324945"/>
            <a:ext cx="126682" cy="76295"/>
          </a:xfrm>
          <a:prstGeom prst="rect">
            <a:avLst/>
          </a:prstGeom>
        </p:spPr>
      </p:pic>
      <p:grpSp>
        <p:nvGrpSpPr>
          <p:cNvPr id="147" name="object 147"/>
          <p:cNvGrpSpPr/>
          <p:nvPr/>
        </p:nvGrpSpPr>
        <p:grpSpPr>
          <a:xfrm>
            <a:off x="1622583" y="8538495"/>
            <a:ext cx="3234690" cy="131445"/>
            <a:chOff x="1622583" y="8538495"/>
            <a:chExt cx="3234690" cy="131445"/>
          </a:xfrm>
        </p:grpSpPr>
        <p:sp>
          <p:nvSpPr>
            <p:cNvPr id="148" name="object 148"/>
            <p:cNvSpPr/>
            <p:nvPr/>
          </p:nvSpPr>
          <p:spPr>
            <a:xfrm>
              <a:off x="1622577" y="8540026"/>
              <a:ext cx="456565" cy="102235"/>
            </a:xfrm>
            <a:custGeom>
              <a:avLst/>
              <a:gdLst/>
              <a:ahLst/>
              <a:cxnLst/>
              <a:rect l="l" t="t" r="r" b="b"/>
              <a:pathLst>
                <a:path w="456564" h="102234">
                  <a:moveTo>
                    <a:pt x="135826" y="0"/>
                  </a:moveTo>
                  <a:lnTo>
                    <a:pt x="122110" y="0"/>
                  </a:lnTo>
                  <a:lnTo>
                    <a:pt x="105244" y="64096"/>
                  </a:lnTo>
                  <a:lnTo>
                    <a:pt x="103720" y="73240"/>
                  </a:lnTo>
                  <a:lnTo>
                    <a:pt x="102196" y="79336"/>
                  </a:lnTo>
                  <a:lnTo>
                    <a:pt x="100672" y="86956"/>
                  </a:lnTo>
                  <a:lnTo>
                    <a:pt x="99250" y="78028"/>
                  </a:lnTo>
                  <a:lnTo>
                    <a:pt x="97243" y="69240"/>
                  </a:lnTo>
                  <a:lnTo>
                    <a:pt x="94678" y="60172"/>
                  </a:lnTo>
                  <a:lnTo>
                    <a:pt x="91528" y="50380"/>
                  </a:lnTo>
                  <a:lnTo>
                    <a:pt x="76288" y="0"/>
                  </a:lnTo>
                  <a:lnTo>
                    <a:pt x="59524" y="0"/>
                  </a:lnTo>
                  <a:lnTo>
                    <a:pt x="39624" y="67144"/>
                  </a:lnTo>
                  <a:lnTo>
                    <a:pt x="39624" y="70192"/>
                  </a:lnTo>
                  <a:lnTo>
                    <a:pt x="38100" y="76288"/>
                  </a:lnTo>
                  <a:lnTo>
                    <a:pt x="35052" y="86956"/>
                  </a:lnTo>
                  <a:lnTo>
                    <a:pt x="33528" y="79336"/>
                  </a:lnTo>
                  <a:lnTo>
                    <a:pt x="32004" y="73240"/>
                  </a:lnTo>
                  <a:lnTo>
                    <a:pt x="30480" y="65620"/>
                  </a:lnTo>
                  <a:lnTo>
                    <a:pt x="15240" y="0"/>
                  </a:lnTo>
                  <a:lnTo>
                    <a:pt x="0" y="0"/>
                  </a:lnTo>
                  <a:lnTo>
                    <a:pt x="28956" y="100774"/>
                  </a:lnTo>
                  <a:lnTo>
                    <a:pt x="42672" y="100774"/>
                  </a:lnTo>
                  <a:lnTo>
                    <a:pt x="65620" y="24472"/>
                  </a:lnTo>
                  <a:lnTo>
                    <a:pt x="65620" y="21424"/>
                  </a:lnTo>
                  <a:lnTo>
                    <a:pt x="68668" y="12280"/>
                  </a:lnTo>
                  <a:lnTo>
                    <a:pt x="68668" y="13804"/>
                  </a:lnTo>
                  <a:lnTo>
                    <a:pt x="70192" y="16852"/>
                  </a:lnTo>
                  <a:lnTo>
                    <a:pt x="71716" y="24472"/>
                  </a:lnTo>
                  <a:lnTo>
                    <a:pt x="93052" y="100774"/>
                  </a:lnTo>
                  <a:lnTo>
                    <a:pt x="106768" y="100774"/>
                  </a:lnTo>
                  <a:lnTo>
                    <a:pt x="135826" y="0"/>
                  </a:lnTo>
                  <a:close/>
                </a:path>
                <a:path w="456564" h="102234">
                  <a:moveTo>
                    <a:pt x="209067" y="41236"/>
                  </a:moveTo>
                  <a:lnTo>
                    <a:pt x="207543" y="38188"/>
                  </a:lnTo>
                  <a:lnTo>
                    <a:pt x="204495" y="33616"/>
                  </a:lnTo>
                  <a:lnTo>
                    <a:pt x="201447" y="32092"/>
                  </a:lnTo>
                  <a:lnTo>
                    <a:pt x="198399" y="29044"/>
                  </a:lnTo>
                  <a:lnTo>
                    <a:pt x="189255" y="25996"/>
                  </a:lnTo>
                  <a:lnTo>
                    <a:pt x="174015" y="25996"/>
                  </a:lnTo>
                  <a:lnTo>
                    <a:pt x="166306" y="29044"/>
                  </a:lnTo>
                  <a:lnTo>
                    <a:pt x="160210" y="36664"/>
                  </a:lnTo>
                  <a:lnTo>
                    <a:pt x="160210" y="0"/>
                  </a:lnTo>
                  <a:lnTo>
                    <a:pt x="148018" y="0"/>
                  </a:lnTo>
                  <a:lnTo>
                    <a:pt x="148018" y="100774"/>
                  </a:lnTo>
                  <a:lnTo>
                    <a:pt x="160210" y="100774"/>
                  </a:lnTo>
                  <a:lnTo>
                    <a:pt x="160210" y="54952"/>
                  </a:lnTo>
                  <a:lnTo>
                    <a:pt x="161734" y="50380"/>
                  </a:lnTo>
                  <a:lnTo>
                    <a:pt x="163258" y="47332"/>
                  </a:lnTo>
                  <a:lnTo>
                    <a:pt x="163258" y="44284"/>
                  </a:lnTo>
                  <a:lnTo>
                    <a:pt x="166306" y="41236"/>
                  </a:lnTo>
                  <a:lnTo>
                    <a:pt x="172491" y="38188"/>
                  </a:lnTo>
                  <a:lnTo>
                    <a:pt x="177063" y="36664"/>
                  </a:lnTo>
                  <a:lnTo>
                    <a:pt x="186207" y="36664"/>
                  </a:lnTo>
                  <a:lnTo>
                    <a:pt x="189255" y="38188"/>
                  </a:lnTo>
                  <a:lnTo>
                    <a:pt x="195351" y="44284"/>
                  </a:lnTo>
                  <a:lnTo>
                    <a:pt x="196875" y="48856"/>
                  </a:lnTo>
                  <a:lnTo>
                    <a:pt x="196875" y="100774"/>
                  </a:lnTo>
                  <a:lnTo>
                    <a:pt x="209067" y="100774"/>
                  </a:lnTo>
                  <a:lnTo>
                    <a:pt x="209067" y="41236"/>
                  </a:lnTo>
                  <a:close/>
                </a:path>
                <a:path w="456564" h="102234">
                  <a:moveTo>
                    <a:pt x="294513" y="64096"/>
                  </a:moveTo>
                  <a:lnTo>
                    <a:pt x="293979" y="56476"/>
                  </a:lnTo>
                  <a:lnTo>
                    <a:pt x="293916" y="55524"/>
                  </a:lnTo>
                  <a:lnTo>
                    <a:pt x="292036" y="48094"/>
                  </a:lnTo>
                  <a:lnTo>
                    <a:pt x="288721" y="41808"/>
                  </a:lnTo>
                  <a:lnTo>
                    <a:pt x="283845" y="36664"/>
                  </a:lnTo>
                  <a:lnTo>
                    <a:pt x="280797" y="33616"/>
                  </a:lnTo>
                  <a:lnTo>
                    <a:pt x="280797" y="56476"/>
                  </a:lnTo>
                  <a:lnTo>
                    <a:pt x="238036" y="56476"/>
                  </a:lnTo>
                  <a:lnTo>
                    <a:pt x="238036" y="50380"/>
                  </a:lnTo>
                  <a:lnTo>
                    <a:pt x="244132" y="41236"/>
                  </a:lnTo>
                  <a:lnTo>
                    <a:pt x="248793" y="38188"/>
                  </a:lnTo>
                  <a:lnTo>
                    <a:pt x="253365" y="36664"/>
                  </a:lnTo>
                  <a:lnTo>
                    <a:pt x="265557" y="36664"/>
                  </a:lnTo>
                  <a:lnTo>
                    <a:pt x="280797" y="56476"/>
                  </a:lnTo>
                  <a:lnTo>
                    <a:pt x="280797" y="33616"/>
                  </a:lnTo>
                  <a:lnTo>
                    <a:pt x="278968" y="31775"/>
                  </a:lnTo>
                  <a:lnTo>
                    <a:pt x="273367" y="28435"/>
                  </a:lnTo>
                  <a:lnTo>
                    <a:pt x="266915" y="26517"/>
                  </a:lnTo>
                  <a:lnTo>
                    <a:pt x="259461" y="25908"/>
                  </a:lnTo>
                  <a:lnTo>
                    <a:pt x="251968" y="26517"/>
                  </a:lnTo>
                  <a:lnTo>
                    <a:pt x="224891" y="55524"/>
                  </a:lnTo>
                  <a:lnTo>
                    <a:pt x="224320" y="64096"/>
                  </a:lnTo>
                  <a:lnTo>
                    <a:pt x="224891" y="72669"/>
                  </a:lnTo>
                  <a:lnTo>
                    <a:pt x="252399" y="101612"/>
                  </a:lnTo>
                  <a:lnTo>
                    <a:pt x="260985" y="102196"/>
                  </a:lnTo>
                  <a:lnTo>
                    <a:pt x="268605" y="102196"/>
                  </a:lnTo>
                  <a:lnTo>
                    <a:pt x="276225" y="100672"/>
                  </a:lnTo>
                  <a:lnTo>
                    <a:pt x="288417" y="91528"/>
                  </a:lnTo>
                  <a:lnTo>
                    <a:pt x="294513" y="79336"/>
                  </a:lnTo>
                  <a:lnTo>
                    <a:pt x="280797" y="76288"/>
                  </a:lnTo>
                  <a:lnTo>
                    <a:pt x="276225" y="85432"/>
                  </a:lnTo>
                  <a:lnTo>
                    <a:pt x="273177" y="88480"/>
                  </a:lnTo>
                  <a:lnTo>
                    <a:pt x="268605" y="90004"/>
                  </a:lnTo>
                  <a:lnTo>
                    <a:pt x="265557" y="91528"/>
                  </a:lnTo>
                  <a:lnTo>
                    <a:pt x="253365" y="91528"/>
                  </a:lnTo>
                  <a:lnTo>
                    <a:pt x="236512" y="67144"/>
                  </a:lnTo>
                  <a:lnTo>
                    <a:pt x="294513" y="67144"/>
                  </a:lnTo>
                  <a:lnTo>
                    <a:pt x="294513" y="64096"/>
                  </a:lnTo>
                  <a:close/>
                </a:path>
                <a:path w="456564" h="102234">
                  <a:moveTo>
                    <a:pt x="375475" y="64096"/>
                  </a:moveTo>
                  <a:lnTo>
                    <a:pt x="374942" y="56476"/>
                  </a:lnTo>
                  <a:lnTo>
                    <a:pt x="374878" y="55524"/>
                  </a:lnTo>
                  <a:lnTo>
                    <a:pt x="372999" y="48094"/>
                  </a:lnTo>
                  <a:lnTo>
                    <a:pt x="369684" y="41808"/>
                  </a:lnTo>
                  <a:lnTo>
                    <a:pt x="364807" y="36664"/>
                  </a:lnTo>
                  <a:lnTo>
                    <a:pt x="361759" y="33591"/>
                  </a:lnTo>
                  <a:lnTo>
                    <a:pt x="361759" y="56476"/>
                  </a:lnTo>
                  <a:lnTo>
                    <a:pt x="318998" y="56476"/>
                  </a:lnTo>
                  <a:lnTo>
                    <a:pt x="318998" y="50380"/>
                  </a:lnTo>
                  <a:lnTo>
                    <a:pt x="325094" y="41236"/>
                  </a:lnTo>
                  <a:lnTo>
                    <a:pt x="329666" y="38188"/>
                  </a:lnTo>
                  <a:lnTo>
                    <a:pt x="334327" y="36664"/>
                  </a:lnTo>
                  <a:lnTo>
                    <a:pt x="346519" y="36664"/>
                  </a:lnTo>
                  <a:lnTo>
                    <a:pt x="361759" y="56476"/>
                  </a:lnTo>
                  <a:lnTo>
                    <a:pt x="361759" y="33591"/>
                  </a:lnTo>
                  <a:lnTo>
                    <a:pt x="359930" y="31737"/>
                  </a:lnTo>
                  <a:lnTo>
                    <a:pt x="354330" y="28397"/>
                  </a:lnTo>
                  <a:lnTo>
                    <a:pt x="347878" y="26504"/>
                  </a:lnTo>
                  <a:lnTo>
                    <a:pt x="340423" y="25908"/>
                  </a:lnTo>
                  <a:lnTo>
                    <a:pt x="332676" y="26504"/>
                  </a:lnTo>
                  <a:lnTo>
                    <a:pt x="305854" y="55524"/>
                  </a:lnTo>
                  <a:lnTo>
                    <a:pt x="305282" y="64096"/>
                  </a:lnTo>
                  <a:lnTo>
                    <a:pt x="305854" y="72669"/>
                  </a:lnTo>
                  <a:lnTo>
                    <a:pt x="332676" y="101612"/>
                  </a:lnTo>
                  <a:lnTo>
                    <a:pt x="340423" y="102196"/>
                  </a:lnTo>
                  <a:lnTo>
                    <a:pt x="349567" y="102196"/>
                  </a:lnTo>
                  <a:lnTo>
                    <a:pt x="357187" y="100672"/>
                  </a:lnTo>
                  <a:lnTo>
                    <a:pt x="369379" y="91528"/>
                  </a:lnTo>
                  <a:lnTo>
                    <a:pt x="372427" y="85432"/>
                  </a:lnTo>
                  <a:lnTo>
                    <a:pt x="373951" y="79336"/>
                  </a:lnTo>
                  <a:lnTo>
                    <a:pt x="361759" y="76288"/>
                  </a:lnTo>
                  <a:lnTo>
                    <a:pt x="357187" y="85432"/>
                  </a:lnTo>
                  <a:lnTo>
                    <a:pt x="352615" y="88480"/>
                  </a:lnTo>
                  <a:lnTo>
                    <a:pt x="346519" y="91528"/>
                  </a:lnTo>
                  <a:lnTo>
                    <a:pt x="334327" y="91528"/>
                  </a:lnTo>
                  <a:lnTo>
                    <a:pt x="329666" y="90004"/>
                  </a:lnTo>
                  <a:lnTo>
                    <a:pt x="320522" y="80860"/>
                  </a:lnTo>
                  <a:lnTo>
                    <a:pt x="318998" y="74764"/>
                  </a:lnTo>
                  <a:lnTo>
                    <a:pt x="317474" y="67144"/>
                  </a:lnTo>
                  <a:lnTo>
                    <a:pt x="375475" y="67144"/>
                  </a:lnTo>
                  <a:lnTo>
                    <a:pt x="375475" y="64096"/>
                  </a:lnTo>
                  <a:close/>
                </a:path>
                <a:path w="456564" h="102234">
                  <a:moveTo>
                    <a:pt x="402818" y="482"/>
                  </a:moveTo>
                  <a:lnTo>
                    <a:pt x="389102" y="482"/>
                  </a:lnTo>
                  <a:lnTo>
                    <a:pt x="389102" y="101066"/>
                  </a:lnTo>
                  <a:lnTo>
                    <a:pt x="402818" y="101066"/>
                  </a:lnTo>
                  <a:lnTo>
                    <a:pt x="402818" y="482"/>
                  </a:lnTo>
                  <a:close/>
                </a:path>
                <a:path w="456564" h="102234">
                  <a:moveTo>
                    <a:pt x="456158" y="58381"/>
                  </a:moveTo>
                  <a:lnTo>
                    <a:pt x="415010" y="58381"/>
                  </a:lnTo>
                  <a:lnTo>
                    <a:pt x="415010" y="72097"/>
                  </a:lnTo>
                  <a:lnTo>
                    <a:pt x="456158" y="72097"/>
                  </a:lnTo>
                  <a:lnTo>
                    <a:pt x="456158" y="58381"/>
                  </a:lnTo>
                  <a:close/>
                </a:path>
              </a:pathLst>
            </a:custGeom>
            <a:solidFill>
              <a:srgbClr val="000000"/>
            </a:solidFill>
          </p:spPr>
          <p:txBody>
            <a:bodyPr wrap="square" lIns="0" tIns="0" rIns="0" bIns="0" rtlCol="0"/>
            <a:lstStyle/>
            <a:p>
              <a:endParaRPr/>
            </a:p>
          </p:txBody>
        </p:sp>
        <p:pic>
          <p:nvPicPr>
            <p:cNvPr id="149" name="object 149"/>
            <p:cNvPicPr/>
            <p:nvPr/>
          </p:nvPicPr>
          <p:blipFill>
            <a:blip r:embed="rId58" cstate="print"/>
            <a:stretch>
              <a:fillRect/>
            </a:stretch>
          </p:blipFill>
          <p:spPr>
            <a:xfrm>
              <a:off x="2094261" y="8538495"/>
              <a:ext cx="2729293" cy="131254"/>
            </a:xfrm>
            <a:prstGeom prst="rect">
              <a:avLst/>
            </a:prstGeom>
          </p:spPr>
        </p:pic>
        <p:sp>
          <p:nvSpPr>
            <p:cNvPr id="150" name="object 150"/>
            <p:cNvSpPr/>
            <p:nvPr/>
          </p:nvSpPr>
          <p:spPr>
            <a:xfrm>
              <a:off x="4841748" y="8625840"/>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151" name="object 151"/>
          <p:cNvSpPr/>
          <p:nvPr/>
        </p:nvSpPr>
        <p:spPr>
          <a:xfrm>
            <a:off x="1411890" y="8831484"/>
            <a:ext cx="46355" cy="44450"/>
          </a:xfrm>
          <a:custGeom>
            <a:avLst/>
            <a:gdLst/>
            <a:ahLst/>
            <a:cxnLst/>
            <a:rect l="l" t="t" r="r" b="b"/>
            <a:pathLst>
              <a:path w="46355" h="44450">
                <a:moveTo>
                  <a:pt x="28956" y="44196"/>
                </a:moveTo>
                <a:lnTo>
                  <a:pt x="16764" y="44196"/>
                </a:lnTo>
                <a:lnTo>
                  <a:pt x="12192" y="42672"/>
                </a:lnTo>
                <a:lnTo>
                  <a:pt x="3048" y="33528"/>
                </a:lnTo>
                <a:lnTo>
                  <a:pt x="0" y="28956"/>
                </a:lnTo>
                <a:lnTo>
                  <a:pt x="0" y="15240"/>
                </a:lnTo>
                <a:lnTo>
                  <a:pt x="3048" y="10668"/>
                </a:lnTo>
                <a:lnTo>
                  <a:pt x="12192" y="1524"/>
                </a:lnTo>
                <a:lnTo>
                  <a:pt x="16764" y="0"/>
                </a:lnTo>
                <a:lnTo>
                  <a:pt x="28956" y="0"/>
                </a:lnTo>
                <a:lnTo>
                  <a:pt x="35147" y="1524"/>
                </a:lnTo>
                <a:lnTo>
                  <a:pt x="44291" y="10668"/>
                </a:lnTo>
                <a:lnTo>
                  <a:pt x="45815" y="15240"/>
                </a:lnTo>
                <a:lnTo>
                  <a:pt x="45815" y="21336"/>
                </a:lnTo>
                <a:lnTo>
                  <a:pt x="45815" y="28956"/>
                </a:lnTo>
                <a:lnTo>
                  <a:pt x="44291" y="33528"/>
                </a:lnTo>
                <a:lnTo>
                  <a:pt x="35147" y="42672"/>
                </a:lnTo>
                <a:lnTo>
                  <a:pt x="28956" y="44196"/>
                </a:lnTo>
                <a:close/>
              </a:path>
            </a:pathLst>
          </a:custGeom>
          <a:solidFill>
            <a:srgbClr val="000000"/>
          </a:solidFill>
        </p:spPr>
        <p:txBody>
          <a:bodyPr wrap="square" lIns="0" tIns="0" rIns="0" bIns="0" rtlCol="0"/>
          <a:lstStyle/>
          <a:p>
            <a:endParaRPr/>
          </a:p>
        </p:txBody>
      </p:sp>
      <p:pic>
        <p:nvPicPr>
          <p:cNvPr id="152" name="object 152"/>
          <p:cNvPicPr/>
          <p:nvPr/>
        </p:nvPicPr>
        <p:blipFill>
          <a:blip r:embed="rId59" cstate="print"/>
          <a:stretch>
            <a:fillRect/>
          </a:stretch>
        </p:blipFill>
        <p:spPr>
          <a:xfrm>
            <a:off x="1624107" y="8788813"/>
            <a:ext cx="399859" cy="102203"/>
          </a:xfrm>
          <a:prstGeom prst="rect">
            <a:avLst/>
          </a:prstGeom>
        </p:spPr>
      </p:pic>
      <p:pic>
        <p:nvPicPr>
          <p:cNvPr id="153" name="object 153"/>
          <p:cNvPicPr/>
          <p:nvPr/>
        </p:nvPicPr>
        <p:blipFill>
          <a:blip r:embed="rId60" cstate="print"/>
          <a:stretch>
            <a:fillRect/>
          </a:stretch>
        </p:blipFill>
        <p:spPr>
          <a:xfrm>
            <a:off x="2124741" y="8787193"/>
            <a:ext cx="403002" cy="103822"/>
          </a:xfrm>
          <a:prstGeom prst="rect">
            <a:avLst/>
          </a:prstGeom>
        </p:spPr>
      </p:pic>
      <p:grpSp>
        <p:nvGrpSpPr>
          <p:cNvPr id="154" name="object 154"/>
          <p:cNvGrpSpPr/>
          <p:nvPr/>
        </p:nvGrpSpPr>
        <p:grpSpPr>
          <a:xfrm>
            <a:off x="2625471" y="8788813"/>
            <a:ext cx="418465" cy="102235"/>
            <a:chOff x="2625471" y="8788813"/>
            <a:chExt cx="418465" cy="102235"/>
          </a:xfrm>
        </p:grpSpPr>
        <p:pic>
          <p:nvPicPr>
            <p:cNvPr id="155" name="object 155"/>
            <p:cNvPicPr/>
            <p:nvPr/>
          </p:nvPicPr>
          <p:blipFill>
            <a:blip r:embed="rId61" cstate="print"/>
            <a:stretch>
              <a:fillRect/>
            </a:stretch>
          </p:blipFill>
          <p:spPr>
            <a:xfrm>
              <a:off x="2625471" y="8788813"/>
              <a:ext cx="303752" cy="102203"/>
            </a:xfrm>
            <a:prstGeom prst="rect">
              <a:avLst/>
            </a:prstGeom>
          </p:spPr>
        </p:pic>
        <p:sp>
          <p:nvSpPr>
            <p:cNvPr id="156" name="object 156"/>
            <p:cNvSpPr/>
            <p:nvPr/>
          </p:nvSpPr>
          <p:spPr>
            <a:xfrm>
              <a:off x="2948940" y="8788819"/>
              <a:ext cx="95250" cy="102235"/>
            </a:xfrm>
            <a:custGeom>
              <a:avLst/>
              <a:gdLst/>
              <a:ahLst/>
              <a:cxnLst/>
              <a:rect l="l" t="t" r="r" b="b"/>
              <a:pathLst>
                <a:path w="95250" h="102234">
                  <a:moveTo>
                    <a:pt x="13716" y="88"/>
                  </a:moveTo>
                  <a:lnTo>
                    <a:pt x="0" y="88"/>
                  </a:lnTo>
                  <a:lnTo>
                    <a:pt x="0" y="100685"/>
                  </a:lnTo>
                  <a:lnTo>
                    <a:pt x="13716" y="100685"/>
                  </a:lnTo>
                  <a:lnTo>
                    <a:pt x="13716" y="88"/>
                  </a:lnTo>
                  <a:close/>
                </a:path>
                <a:path w="95250" h="102234">
                  <a:moveTo>
                    <a:pt x="94767" y="0"/>
                  </a:moveTo>
                  <a:lnTo>
                    <a:pt x="82575" y="0"/>
                  </a:lnTo>
                  <a:lnTo>
                    <a:pt x="82575" y="36576"/>
                  </a:lnTo>
                  <a:lnTo>
                    <a:pt x="82575" y="54864"/>
                  </a:lnTo>
                  <a:lnTo>
                    <a:pt x="82575" y="74676"/>
                  </a:lnTo>
                  <a:lnTo>
                    <a:pt x="81051" y="80873"/>
                  </a:lnTo>
                  <a:lnTo>
                    <a:pt x="76377" y="85445"/>
                  </a:lnTo>
                  <a:lnTo>
                    <a:pt x="73329" y="90017"/>
                  </a:lnTo>
                  <a:lnTo>
                    <a:pt x="68757" y="91541"/>
                  </a:lnTo>
                  <a:lnTo>
                    <a:pt x="56565" y="91541"/>
                  </a:lnTo>
                  <a:lnTo>
                    <a:pt x="51993" y="90017"/>
                  </a:lnTo>
                  <a:lnTo>
                    <a:pt x="47421" y="85445"/>
                  </a:lnTo>
                  <a:lnTo>
                    <a:pt x="44373" y="80873"/>
                  </a:lnTo>
                  <a:lnTo>
                    <a:pt x="41325" y="73152"/>
                  </a:lnTo>
                  <a:lnTo>
                    <a:pt x="41325" y="54864"/>
                  </a:lnTo>
                  <a:lnTo>
                    <a:pt x="44373" y="47244"/>
                  </a:lnTo>
                  <a:lnTo>
                    <a:pt x="47421" y="42672"/>
                  </a:lnTo>
                  <a:lnTo>
                    <a:pt x="51993" y="38100"/>
                  </a:lnTo>
                  <a:lnTo>
                    <a:pt x="56565" y="36576"/>
                  </a:lnTo>
                  <a:lnTo>
                    <a:pt x="67233" y="36576"/>
                  </a:lnTo>
                  <a:lnTo>
                    <a:pt x="73329" y="38100"/>
                  </a:lnTo>
                  <a:lnTo>
                    <a:pt x="76377" y="42672"/>
                  </a:lnTo>
                  <a:lnTo>
                    <a:pt x="81051" y="47244"/>
                  </a:lnTo>
                  <a:lnTo>
                    <a:pt x="82575" y="54864"/>
                  </a:lnTo>
                  <a:lnTo>
                    <a:pt x="82575" y="36576"/>
                  </a:lnTo>
                  <a:lnTo>
                    <a:pt x="79425" y="33528"/>
                  </a:lnTo>
                  <a:lnTo>
                    <a:pt x="76377" y="30480"/>
                  </a:lnTo>
                  <a:lnTo>
                    <a:pt x="70281" y="27432"/>
                  </a:lnTo>
                  <a:lnTo>
                    <a:pt x="65709" y="25908"/>
                  </a:lnTo>
                  <a:lnTo>
                    <a:pt x="55041" y="25908"/>
                  </a:lnTo>
                  <a:lnTo>
                    <a:pt x="48945" y="27432"/>
                  </a:lnTo>
                  <a:lnTo>
                    <a:pt x="44373" y="30480"/>
                  </a:lnTo>
                  <a:lnTo>
                    <a:pt x="38277" y="33528"/>
                  </a:lnTo>
                  <a:lnTo>
                    <a:pt x="35229" y="38100"/>
                  </a:lnTo>
                  <a:lnTo>
                    <a:pt x="29133" y="50292"/>
                  </a:lnTo>
                  <a:lnTo>
                    <a:pt x="29133" y="71628"/>
                  </a:lnTo>
                  <a:lnTo>
                    <a:pt x="55041" y="102209"/>
                  </a:lnTo>
                  <a:lnTo>
                    <a:pt x="70281" y="102209"/>
                  </a:lnTo>
                  <a:lnTo>
                    <a:pt x="77901" y="97637"/>
                  </a:lnTo>
                  <a:lnTo>
                    <a:pt x="82575" y="91541"/>
                  </a:lnTo>
                  <a:lnTo>
                    <a:pt x="82575" y="100685"/>
                  </a:lnTo>
                  <a:lnTo>
                    <a:pt x="94767" y="100685"/>
                  </a:lnTo>
                  <a:lnTo>
                    <a:pt x="94767" y="0"/>
                  </a:lnTo>
                  <a:close/>
                </a:path>
              </a:pathLst>
            </a:custGeom>
            <a:solidFill>
              <a:srgbClr val="000000"/>
            </a:solidFill>
          </p:spPr>
          <p:txBody>
            <a:bodyPr wrap="square" lIns="0" tIns="0" rIns="0" bIns="0" rtlCol="0"/>
            <a:lstStyle/>
            <a:p>
              <a:endParaRPr/>
            </a:p>
          </p:txBody>
        </p:sp>
      </p:grpSp>
      <p:grpSp>
        <p:nvGrpSpPr>
          <p:cNvPr id="157" name="object 157"/>
          <p:cNvGrpSpPr/>
          <p:nvPr/>
        </p:nvGrpSpPr>
        <p:grpSpPr>
          <a:xfrm>
            <a:off x="3147536" y="8788813"/>
            <a:ext cx="450850" cy="102235"/>
            <a:chOff x="3147536" y="8788813"/>
            <a:chExt cx="450850" cy="102235"/>
          </a:xfrm>
        </p:grpSpPr>
        <p:sp>
          <p:nvSpPr>
            <p:cNvPr id="158" name="object 158"/>
            <p:cNvSpPr/>
            <p:nvPr/>
          </p:nvSpPr>
          <p:spPr>
            <a:xfrm>
              <a:off x="3147530" y="8788819"/>
              <a:ext cx="12700" cy="100965"/>
            </a:xfrm>
            <a:custGeom>
              <a:avLst/>
              <a:gdLst/>
              <a:ahLst/>
              <a:cxnLst/>
              <a:rect l="l" t="t" r="r" b="b"/>
              <a:pathLst>
                <a:path w="12700" h="100965">
                  <a:moveTo>
                    <a:pt x="12192" y="27432"/>
                  </a:moveTo>
                  <a:lnTo>
                    <a:pt x="0" y="27432"/>
                  </a:lnTo>
                  <a:lnTo>
                    <a:pt x="0" y="100685"/>
                  </a:lnTo>
                  <a:lnTo>
                    <a:pt x="12192" y="100685"/>
                  </a:lnTo>
                  <a:lnTo>
                    <a:pt x="12192" y="27432"/>
                  </a:lnTo>
                  <a:close/>
                </a:path>
                <a:path w="12700" h="100965">
                  <a:moveTo>
                    <a:pt x="12192" y="0"/>
                  </a:moveTo>
                  <a:lnTo>
                    <a:pt x="0" y="0"/>
                  </a:lnTo>
                  <a:lnTo>
                    <a:pt x="0" y="13716"/>
                  </a:lnTo>
                  <a:lnTo>
                    <a:pt x="12192" y="13716"/>
                  </a:lnTo>
                  <a:lnTo>
                    <a:pt x="12192" y="0"/>
                  </a:lnTo>
                  <a:close/>
                </a:path>
              </a:pathLst>
            </a:custGeom>
            <a:solidFill>
              <a:srgbClr val="000000"/>
            </a:solidFill>
          </p:spPr>
          <p:txBody>
            <a:bodyPr wrap="square" lIns="0" tIns="0" rIns="0" bIns="0" rtlCol="0"/>
            <a:lstStyle/>
            <a:p>
              <a:endParaRPr/>
            </a:p>
          </p:txBody>
        </p:sp>
        <p:pic>
          <p:nvPicPr>
            <p:cNvPr id="159" name="object 159"/>
            <p:cNvPicPr/>
            <p:nvPr/>
          </p:nvPicPr>
          <p:blipFill>
            <a:blip r:embed="rId62" cstate="print"/>
            <a:stretch>
              <a:fillRect/>
            </a:stretch>
          </p:blipFill>
          <p:spPr>
            <a:xfrm>
              <a:off x="3181064" y="8788907"/>
              <a:ext cx="167163" cy="102108"/>
            </a:xfrm>
            <a:prstGeom prst="rect">
              <a:avLst/>
            </a:prstGeom>
          </p:spPr>
        </p:pic>
        <p:pic>
          <p:nvPicPr>
            <p:cNvPr id="160" name="object 160"/>
            <p:cNvPicPr/>
            <p:nvPr/>
          </p:nvPicPr>
          <p:blipFill>
            <a:blip r:embed="rId63" cstate="print"/>
            <a:stretch>
              <a:fillRect/>
            </a:stretch>
          </p:blipFill>
          <p:spPr>
            <a:xfrm>
              <a:off x="3367277" y="8788813"/>
              <a:ext cx="230505" cy="102203"/>
            </a:xfrm>
            <a:prstGeom prst="rect">
              <a:avLst/>
            </a:prstGeom>
          </p:spPr>
        </p:pic>
      </p:grpSp>
      <p:pic>
        <p:nvPicPr>
          <p:cNvPr id="161" name="object 161"/>
          <p:cNvPicPr/>
          <p:nvPr/>
        </p:nvPicPr>
        <p:blipFill>
          <a:blip r:embed="rId64" cstate="print"/>
          <a:stretch>
            <a:fillRect/>
          </a:stretch>
        </p:blipFill>
        <p:spPr>
          <a:xfrm>
            <a:off x="3697033" y="8814720"/>
            <a:ext cx="348043" cy="103726"/>
          </a:xfrm>
          <a:prstGeom prst="rect">
            <a:avLst/>
          </a:prstGeom>
        </p:spPr>
      </p:pic>
      <p:pic>
        <p:nvPicPr>
          <p:cNvPr id="162" name="object 162"/>
          <p:cNvPicPr/>
          <p:nvPr/>
        </p:nvPicPr>
        <p:blipFill>
          <a:blip r:embed="rId65" cstate="print"/>
          <a:stretch>
            <a:fillRect/>
          </a:stretch>
        </p:blipFill>
        <p:spPr>
          <a:xfrm>
            <a:off x="4135088" y="8814720"/>
            <a:ext cx="505301" cy="76295"/>
          </a:xfrm>
          <a:prstGeom prst="rect">
            <a:avLst/>
          </a:prstGeom>
        </p:spPr>
      </p:pic>
      <p:grpSp>
        <p:nvGrpSpPr>
          <p:cNvPr id="163" name="object 163"/>
          <p:cNvGrpSpPr/>
          <p:nvPr/>
        </p:nvGrpSpPr>
        <p:grpSpPr>
          <a:xfrm>
            <a:off x="4738115" y="8788813"/>
            <a:ext cx="206375" cy="102235"/>
            <a:chOff x="4738115" y="8788813"/>
            <a:chExt cx="206375" cy="102235"/>
          </a:xfrm>
        </p:grpSpPr>
        <p:sp>
          <p:nvSpPr>
            <p:cNvPr id="164" name="object 164"/>
            <p:cNvSpPr/>
            <p:nvPr/>
          </p:nvSpPr>
          <p:spPr>
            <a:xfrm>
              <a:off x="4738115" y="8788907"/>
              <a:ext cx="13970" cy="100965"/>
            </a:xfrm>
            <a:custGeom>
              <a:avLst/>
              <a:gdLst/>
              <a:ahLst/>
              <a:cxnLst/>
              <a:rect l="l" t="t" r="r" b="b"/>
              <a:pathLst>
                <a:path w="13970" h="100965">
                  <a:moveTo>
                    <a:pt x="13716" y="100584"/>
                  </a:moveTo>
                  <a:lnTo>
                    <a:pt x="0" y="100584"/>
                  </a:lnTo>
                  <a:lnTo>
                    <a:pt x="0" y="0"/>
                  </a:lnTo>
                  <a:lnTo>
                    <a:pt x="13716" y="0"/>
                  </a:lnTo>
                  <a:lnTo>
                    <a:pt x="13716" y="100584"/>
                  </a:lnTo>
                  <a:close/>
                </a:path>
              </a:pathLst>
            </a:custGeom>
            <a:solidFill>
              <a:srgbClr val="000000"/>
            </a:solidFill>
          </p:spPr>
          <p:txBody>
            <a:bodyPr wrap="square" lIns="0" tIns="0" rIns="0" bIns="0" rtlCol="0"/>
            <a:lstStyle/>
            <a:p>
              <a:endParaRPr/>
            </a:p>
          </p:txBody>
        </p:sp>
        <p:pic>
          <p:nvPicPr>
            <p:cNvPr id="165" name="object 165"/>
            <p:cNvPicPr/>
            <p:nvPr/>
          </p:nvPicPr>
          <p:blipFill>
            <a:blip r:embed="rId66" cstate="print"/>
            <a:stretch>
              <a:fillRect/>
            </a:stretch>
          </p:blipFill>
          <p:spPr>
            <a:xfrm>
              <a:off x="4771643" y="8788813"/>
              <a:ext cx="172497" cy="102203"/>
            </a:xfrm>
            <a:prstGeom prst="rect">
              <a:avLst/>
            </a:prstGeom>
          </p:spPr>
        </p:pic>
      </p:grpSp>
      <p:pic>
        <p:nvPicPr>
          <p:cNvPr id="166" name="object 166"/>
          <p:cNvPicPr/>
          <p:nvPr/>
        </p:nvPicPr>
        <p:blipFill>
          <a:blip r:embed="rId67" cstate="print"/>
          <a:stretch>
            <a:fillRect/>
          </a:stretch>
        </p:blipFill>
        <p:spPr>
          <a:xfrm>
            <a:off x="5037296" y="8790336"/>
            <a:ext cx="398335" cy="100679"/>
          </a:xfrm>
          <a:prstGeom prst="rect">
            <a:avLst/>
          </a:prstGeom>
        </p:spPr>
      </p:pic>
      <p:pic>
        <p:nvPicPr>
          <p:cNvPr id="167" name="object 167"/>
          <p:cNvPicPr/>
          <p:nvPr/>
        </p:nvPicPr>
        <p:blipFill>
          <a:blip r:embed="rId68" cstate="print"/>
          <a:stretch>
            <a:fillRect/>
          </a:stretch>
        </p:blipFill>
        <p:spPr>
          <a:xfrm>
            <a:off x="5527262" y="8788813"/>
            <a:ext cx="363283" cy="102202"/>
          </a:xfrm>
          <a:prstGeom prst="rect">
            <a:avLst/>
          </a:prstGeom>
        </p:spPr>
      </p:pic>
      <p:sp>
        <p:nvSpPr>
          <p:cNvPr id="168" name="object 168"/>
          <p:cNvSpPr/>
          <p:nvPr/>
        </p:nvSpPr>
        <p:spPr>
          <a:xfrm>
            <a:off x="5991314" y="8814727"/>
            <a:ext cx="586740" cy="95250"/>
          </a:xfrm>
          <a:custGeom>
            <a:avLst/>
            <a:gdLst/>
            <a:ahLst/>
            <a:cxnLst/>
            <a:rect l="l" t="t" r="r" b="b"/>
            <a:pathLst>
              <a:path w="586740" h="95250">
                <a:moveTo>
                  <a:pt x="65620" y="48768"/>
                </a:moveTo>
                <a:lnTo>
                  <a:pt x="53428" y="47244"/>
                </a:lnTo>
                <a:lnTo>
                  <a:pt x="51904" y="53441"/>
                </a:lnTo>
                <a:lnTo>
                  <a:pt x="50380" y="58013"/>
                </a:lnTo>
                <a:lnTo>
                  <a:pt x="47332" y="61061"/>
                </a:lnTo>
                <a:lnTo>
                  <a:pt x="42760" y="64109"/>
                </a:lnTo>
                <a:lnTo>
                  <a:pt x="39712" y="65633"/>
                </a:lnTo>
                <a:lnTo>
                  <a:pt x="27432" y="65633"/>
                </a:lnTo>
                <a:lnTo>
                  <a:pt x="22860" y="64109"/>
                </a:lnTo>
                <a:lnTo>
                  <a:pt x="18288" y="59537"/>
                </a:lnTo>
                <a:lnTo>
                  <a:pt x="15240" y="54965"/>
                </a:lnTo>
                <a:lnTo>
                  <a:pt x="12192" y="47244"/>
                </a:lnTo>
                <a:lnTo>
                  <a:pt x="12192" y="28956"/>
                </a:lnTo>
                <a:lnTo>
                  <a:pt x="15240" y="21336"/>
                </a:lnTo>
                <a:lnTo>
                  <a:pt x="18288" y="16764"/>
                </a:lnTo>
                <a:lnTo>
                  <a:pt x="22860" y="12192"/>
                </a:lnTo>
                <a:lnTo>
                  <a:pt x="27432" y="10668"/>
                </a:lnTo>
                <a:lnTo>
                  <a:pt x="42760" y="10668"/>
                </a:lnTo>
                <a:lnTo>
                  <a:pt x="48856" y="16764"/>
                </a:lnTo>
                <a:lnTo>
                  <a:pt x="50380" y="19812"/>
                </a:lnTo>
                <a:lnTo>
                  <a:pt x="51904" y="24384"/>
                </a:lnTo>
                <a:lnTo>
                  <a:pt x="64096" y="22860"/>
                </a:lnTo>
                <a:lnTo>
                  <a:pt x="42760" y="0"/>
                </a:lnTo>
                <a:lnTo>
                  <a:pt x="27432" y="0"/>
                </a:lnTo>
                <a:lnTo>
                  <a:pt x="3048" y="18288"/>
                </a:lnTo>
                <a:lnTo>
                  <a:pt x="0" y="22860"/>
                </a:lnTo>
                <a:lnTo>
                  <a:pt x="0" y="38100"/>
                </a:lnTo>
                <a:lnTo>
                  <a:pt x="571" y="46685"/>
                </a:lnTo>
                <a:lnTo>
                  <a:pt x="26720" y="75704"/>
                </a:lnTo>
                <a:lnTo>
                  <a:pt x="33528" y="76301"/>
                </a:lnTo>
                <a:lnTo>
                  <a:pt x="42760" y="76301"/>
                </a:lnTo>
                <a:lnTo>
                  <a:pt x="48856" y="73253"/>
                </a:lnTo>
                <a:lnTo>
                  <a:pt x="61048" y="64109"/>
                </a:lnTo>
                <a:lnTo>
                  <a:pt x="64096" y="58013"/>
                </a:lnTo>
                <a:lnTo>
                  <a:pt x="65620" y="48768"/>
                </a:lnTo>
                <a:close/>
              </a:path>
              <a:path w="586740" h="95250">
                <a:moveTo>
                  <a:pt x="143446" y="74777"/>
                </a:moveTo>
                <a:lnTo>
                  <a:pt x="138874" y="65633"/>
                </a:lnTo>
                <a:lnTo>
                  <a:pt x="138874" y="38100"/>
                </a:lnTo>
                <a:lnTo>
                  <a:pt x="138874" y="16764"/>
                </a:lnTo>
                <a:lnTo>
                  <a:pt x="137350" y="12192"/>
                </a:lnTo>
                <a:lnTo>
                  <a:pt x="135826" y="10668"/>
                </a:lnTo>
                <a:lnTo>
                  <a:pt x="134302" y="7620"/>
                </a:lnTo>
                <a:lnTo>
                  <a:pt x="129730" y="3048"/>
                </a:lnTo>
                <a:lnTo>
                  <a:pt x="120586" y="0"/>
                </a:lnTo>
                <a:lnTo>
                  <a:pt x="102298" y="0"/>
                </a:lnTo>
                <a:lnTo>
                  <a:pt x="96100" y="1524"/>
                </a:lnTo>
                <a:lnTo>
                  <a:pt x="82384" y="6096"/>
                </a:lnTo>
                <a:lnTo>
                  <a:pt x="80860" y="10668"/>
                </a:lnTo>
                <a:lnTo>
                  <a:pt x="77812" y="13716"/>
                </a:lnTo>
                <a:lnTo>
                  <a:pt x="76288" y="16764"/>
                </a:lnTo>
                <a:lnTo>
                  <a:pt x="74764" y="22860"/>
                </a:lnTo>
                <a:lnTo>
                  <a:pt x="86956" y="24384"/>
                </a:lnTo>
                <a:lnTo>
                  <a:pt x="88480" y="18288"/>
                </a:lnTo>
                <a:lnTo>
                  <a:pt x="91528" y="15240"/>
                </a:lnTo>
                <a:lnTo>
                  <a:pt x="94576" y="13716"/>
                </a:lnTo>
                <a:lnTo>
                  <a:pt x="96100" y="10668"/>
                </a:lnTo>
                <a:lnTo>
                  <a:pt x="114490" y="10668"/>
                </a:lnTo>
                <a:lnTo>
                  <a:pt x="119062" y="12192"/>
                </a:lnTo>
                <a:lnTo>
                  <a:pt x="122110" y="13716"/>
                </a:lnTo>
                <a:lnTo>
                  <a:pt x="125158" y="16764"/>
                </a:lnTo>
                <a:lnTo>
                  <a:pt x="125158" y="28956"/>
                </a:lnTo>
                <a:lnTo>
                  <a:pt x="125158" y="38100"/>
                </a:lnTo>
                <a:lnTo>
                  <a:pt x="125158" y="51917"/>
                </a:lnTo>
                <a:lnTo>
                  <a:pt x="122110" y="58013"/>
                </a:lnTo>
                <a:lnTo>
                  <a:pt x="119062" y="61061"/>
                </a:lnTo>
                <a:lnTo>
                  <a:pt x="114490" y="64109"/>
                </a:lnTo>
                <a:lnTo>
                  <a:pt x="111442" y="65633"/>
                </a:lnTo>
                <a:lnTo>
                  <a:pt x="106870" y="67157"/>
                </a:lnTo>
                <a:lnTo>
                  <a:pt x="96100" y="67157"/>
                </a:lnTo>
                <a:lnTo>
                  <a:pt x="93052" y="65633"/>
                </a:lnTo>
                <a:lnTo>
                  <a:pt x="90004" y="62585"/>
                </a:lnTo>
                <a:lnTo>
                  <a:pt x="86956" y="61061"/>
                </a:lnTo>
                <a:lnTo>
                  <a:pt x="86956" y="50292"/>
                </a:lnTo>
                <a:lnTo>
                  <a:pt x="91528" y="45720"/>
                </a:lnTo>
                <a:lnTo>
                  <a:pt x="93052" y="45720"/>
                </a:lnTo>
                <a:lnTo>
                  <a:pt x="96100" y="44196"/>
                </a:lnTo>
                <a:lnTo>
                  <a:pt x="99250" y="42672"/>
                </a:lnTo>
                <a:lnTo>
                  <a:pt x="105346" y="42672"/>
                </a:lnTo>
                <a:lnTo>
                  <a:pt x="114490" y="41148"/>
                </a:lnTo>
                <a:lnTo>
                  <a:pt x="120586" y="39624"/>
                </a:lnTo>
                <a:lnTo>
                  <a:pt x="125158" y="38100"/>
                </a:lnTo>
                <a:lnTo>
                  <a:pt x="125158" y="28956"/>
                </a:lnTo>
                <a:lnTo>
                  <a:pt x="120586" y="30480"/>
                </a:lnTo>
                <a:lnTo>
                  <a:pt x="112966" y="32004"/>
                </a:lnTo>
                <a:lnTo>
                  <a:pt x="102298" y="32004"/>
                </a:lnTo>
                <a:lnTo>
                  <a:pt x="97624" y="33528"/>
                </a:lnTo>
                <a:lnTo>
                  <a:pt x="93052" y="33528"/>
                </a:lnTo>
                <a:lnTo>
                  <a:pt x="91528" y="35052"/>
                </a:lnTo>
                <a:lnTo>
                  <a:pt x="86956" y="35052"/>
                </a:lnTo>
                <a:lnTo>
                  <a:pt x="83908" y="36576"/>
                </a:lnTo>
                <a:lnTo>
                  <a:pt x="82384" y="38100"/>
                </a:lnTo>
                <a:lnTo>
                  <a:pt x="79336" y="39624"/>
                </a:lnTo>
                <a:lnTo>
                  <a:pt x="76288" y="42672"/>
                </a:lnTo>
                <a:lnTo>
                  <a:pt x="73240" y="48768"/>
                </a:lnTo>
                <a:lnTo>
                  <a:pt x="73240" y="61061"/>
                </a:lnTo>
                <a:lnTo>
                  <a:pt x="74764" y="65633"/>
                </a:lnTo>
                <a:lnTo>
                  <a:pt x="83908" y="74777"/>
                </a:lnTo>
                <a:lnTo>
                  <a:pt x="90004" y="76301"/>
                </a:lnTo>
                <a:lnTo>
                  <a:pt x="103822" y="76301"/>
                </a:lnTo>
                <a:lnTo>
                  <a:pt x="117538" y="71729"/>
                </a:lnTo>
                <a:lnTo>
                  <a:pt x="124396" y="67157"/>
                </a:lnTo>
                <a:lnTo>
                  <a:pt x="126682" y="65633"/>
                </a:lnTo>
                <a:lnTo>
                  <a:pt x="126682" y="68681"/>
                </a:lnTo>
                <a:lnTo>
                  <a:pt x="129730" y="74777"/>
                </a:lnTo>
                <a:lnTo>
                  <a:pt x="143446" y="74777"/>
                </a:lnTo>
                <a:close/>
              </a:path>
              <a:path w="586740" h="95250">
                <a:moveTo>
                  <a:pt x="260985" y="16764"/>
                </a:moveTo>
                <a:lnTo>
                  <a:pt x="259461" y="10668"/>
                </a:lnTo>
                <a:lnTo>
                  <a:pt x="250317" y="1524"/>
                </a:lnTo>
                <a:lnTo>
                  <a:pt x="245745" y="0"/>
                </a:lnTo>
                <a:lnTo>
                  <a:pt x="238125" y="0"/>
                </a:lnTo>
                <a:lnTo>
                  <a:pt x="230670" y="838"/>
                </a:lnTo>
                <a:lnTo>
                  <a:pt x="224205" y="3238"/>
                </a:lnTo>
                <a:lnTo>
                  <a:pt x="218579" y="7073"/>
                </a:lnTo>
                <a:lnTo>
                  <a:pt x="213652" y="12192"/>
                </a:lnTo>
                <a:lnTo>
                  <a:pt x="212128" y="9144"/>
                </a:lnTo>
                <a:lnTo>
                  <a:pt x="206032" y="3048"/>
                </a:lnTo>
                <a:lnTo>
                  <a:pt x="202984" y="1524"/>
                </a:lnTo>
                <a:lnTo>
                  <a:pt x="198412" y="0"/>
                </a:lnTo>
                <a:lnTo>
                  <a:pt x="187744" y="0"/>
                </a:lnTo>
                <a:lnTo>
                  <a:pt x="178600" y="3048"/>
                </a:lnTo>
                <a:lnTo>
                  <a:pt x="174028" y="6096"/>
                </a:lnTo>
                <a:lnTo>
                  <a:pt x="170980" y="7620"/>
                </a:lnTo>
                <a:lnTo>
                  <a:pt x="169456" y="12192"/>
                </a:lnTo>
                <a:lnTo>
                  <a:pt x="169456" y="1524"/>
                </a:lnTo>
                <a:lnTo>
                  <a:pt x="157264" y="1524"/>
                </a:lnTo>
                <a:lnTo>
                  <a:pt x="157264" y="74777"/>
                </a:lnTo>
                <a:lnTo>
                  <a:pt x="170980" y="74777"/>
                </a:lnTo>
                <a:lnTo>
                  <a:pt x="170980" y="24384"/>
                </a:lnTo>
                <a:lnTo>
                  <a:pt x="175552" y="15240"/>
                </a:lnTo>
                <a:lnTo>
                  <a:pt x="181648" y="12192"/>
                </a:lnTo>
                <a:lnTo>
                  <a:pt x="186220" y="10668"/>
                </a:lnTo>
                <a:lnTo>
                  <a:pt x="193840" y="10668"/>
                </a:lnTo>
                <a:lnTo>
                  <a:pt x="198412" y="12192"/>
                </a:lnTo>
                <a:lnTo>
                  <a:pt x="202984" y="21336"/>
                </a:lnTo>
                <a:lnTo>
                  <a:pt x="202984" y="74777"/>
                </a:lnTo>
                <a:lnTo>
                  <a:pt x="215176" y="74777"/>
                </a:lnTo>
                <a:lnTo>
                  <a:pt x="215176" y="24384"/>
                </a:lnTo>
                <a:lnTo>
                  <a:pt x="221361" y="15240"/>
                </a:lnTo>
                <a:lnTo>
                  <a:pt x="224409" y="12192"/>
                </a:lnTo>
                <a:lnTo>
                  <a:pt x="228981" y="10668"/>
                </a:lnTo>
                <a:lnTo>
                  <a:pt x="239649" y="10668"/>
                </a:lnTo>
                <a:lnTo>
                  <a:pt x="242697" y="12192"/>
                </a:lnTo>
                <a:lnTo>
                  <a:pt x="245745" y="15240"/>
                </a:lnTo>
                <a:lnTo>
                  <a:pt x="247269" y="18288"/>
                </a:lnTo>
                <a:lnTo>
                  <a:pt x="247269" y="19812"/>
                </a:lnTo>
                <a:lnTo>
                  <a:pt x="248793" y="24384"/>
                </a:lnTo>
                <a:lnTo>
                  <a:pt x="248793" y="74777"/>
                </a:lnTo>
                <a:lnTo>
                  <a:pt x="260985" y="74777"/>
                </a:lnTo>
                <a:lnTo>
                  <a:pt x="260985" y="16764"/>
                </a:lnTo>
                <a:close/>
              </a:path>
              <a:path w="586740" h="95250">
                <a:moveTo>
                  <a:pt x="348043" y="38100"/>
                </a:moveTo>
                <a:lnTo>
                  <a:pt x="347535" y="30480"/>
                </a:lnTo>
                <a:lnTo>
                  <a:pt x="347472" y="29527"/>
                </a:lnTo>
                <a:lnTo>
                  <a:pt x="345757" y="22098"/>
                </a:lnTo>
                <a:lnTo>
                  <a:pt x="342900" y="15811"/>
                </a:lnTo>
                <a:lnTo>
                  <a:pt x="338899" y="10668"/>
                </a:lnTo>
                <a:lnTo>
                  <a:pt x="334327" y="6350"/>
                </a:lnTo>
                <a:lnTo>
                  <a:pt x="334327" y="24384"/>
                </a:lnTo>
                <a:lnTo>
                  <a:pt x="334327" y="30480"/>
                </a:lnTo>
                <a:lnTo>
                  <a:pt x="293077" y="30480"/>
                </a:lnTo>
                <a:lnTo>
                  <a:pt x="293077" y="24384"/>
                </a:lnTo>
                <a:lnTo>
                  <a:pt x="294601" y="19812"/>
                </a:lnTo>
                <a:lnTo>
                  <a:pt x="299173" y="15240"/>
                </a:lnTo>
                <a:lnTo>
                  <a:pt x="303745" y="12192"/>
                </a:lnTo>
                <a:lnTo>
                  <a:pt x="308317" y="10668"/>
                </a:lnTo>
                <a:lnTo>
                  <a:pt x="320509" y="10668"/>
                </a:lnTo>
                <a:lnTo>
                  <a:pt x="326605" y="12192"/>
                </a:lnTo>
                <a:lnTo>
                  <a:pt x="329653" y="16764"/>
                </a:lnTo>
                <a:lnTo>
                  <a:pt x="332701" y="19812"/>
                </a:lnTo>
                <a:lnTo>
                  <a:pt x="314413" y="0"/>
                </a:lnTo>
                <a:lnTo>
                  <a:pt x="306730" y="596"/>
                </a:lnTo>
                <a:lnTo>
                  <a:pt x="278434" y="29527"/>
                </a:lnTo>
                <a:lnTo>
                  <a:pt x="277837" y="38100"/>
                </a:lnTo>
                <a:lnTo>
                  <a:pt x="278434" y="46685"/>
                </a:lnTo>
                <a:lnTo>
                  <a:pt x="306730" y="75704"/>
                </a:lnTo>
                <a:lnTo>
                  <a:pt x="314413" y="76301"/>
                </a:lnTo>
                <a:lnTo>
                  <a:pt x="323557" y="76301"/>
                </a:lnTo>
                <a:lnTo>
                  <a:pt x="331177" y="74777"/>
                </a:lnTo>
                <a:lnTo>
                  <a:pt x="335851" y="70205"/>
                </a:lnTo>
                <a:lnTo>
                  <a:pt x="341947" y="65633"/>
                </a:lnTo>
                <a:lnTo>
                  <a:pt x="346519" y="59537"/>
                </a:lnTo>
                <a:lnTo>
                  <a:pt x="348043" y="51917"/>
                </a:lnTo>
                <a:lnTo>
                  <a:pt x="334327" y="50292"/>
                </a:lnTo>
                <a:lnTo>
                  <a:pt x="332701" y="56489"/>
                </a:lnTo>
                <a:lnTo>
                  <a:pt x="326605" y="62585"/>
                </a:lnTo>
                <a:lnTo>
                  <a:pt x="323557" y="64109"/>
                </a:lnTo>
                <a:lnTo>
                  <a:pt x="318985" y="65633"/>
                </a:lnTo>
                <a:lnTo>
                  <a:pt x="308317" y="65633"/>
                </a:lnTo>
                <a:lnTo>
                  <a:pt x="303745" y="64109"/>
                </a:lnTo>
                <a:lnTo>
                  <a:pt x="294601" y="54965"/>
                </a:lnTo>
                <a:lnTo>
                  <a:pt x="291553" y="48768"/>
                </a:lnTo>
                <a:lnTo>
                  <a:pt x="291553" y="41148"/>
                </a:lnTo>
                <a:lnTo>
                  <a:pt x="348043" y="41148"/>
                </a:lnTo>
                <a:lnTo>
                  <a:pt x="348043" y="38100"/>
                </a:lnTo>
                <a:close/>
              </a:path>
              <a:path w="586740" h="95250">
                <a:moveTo>
                  <a:pt x="404533" y="4572"/>
                </a:moveTo>
                <a:lnTo>
                  <a:pt x="399961" y="1524"/>
                </a:lnTo>
                <a:lnTo>
                  <a:pt x="395389" y="0"/>
                </a:lnTo>
                <a:lnTo>
                  <a:pt x="387769" y="0"/>
                </a:lnTo>
                <a:lnTo>
                  <a:pt x="386245" y="1524"/>
                </a:lnTo>
                <a:lnTo>
                  <a:pt x="380149" y="4572"/>
                </a:lnTo>
                <a:lnTo>
                  <a:pt x="377101" y="7620"/>
                </a:lnTo>
                <a:lnTo>
                  <a:pt x="374053" y="12192"/>
                </a:lnTo>
                <a:lnTo>
                  <a:pt x="374053" y="1524"/>
                </a:lnTo>
                <a:lnTo>
                  <a:pt x="363283" y="1524"/>
                </a:lnTo>
                <a:lnTo>
                  <a:pt x="363283" y="74777"/>
                </a:lnTo>
                <a:lnTo>
                  <a:pt x="375577" y="74777"/>
                </a:lnTo>
                <a:lnTo>
                  <a:pt x="375577" y="30480"/>
                </a:lnTo>
                <a:lnTo>
                  <a:pt x="378625" y="21336"/>
                </a:lnTo>
                <a:lnTo>
                  <a:pt x="378625" y="19812"/>
                </a:lnTo>
                <a:lnTo>
                  <a:pt x="380149" y="16764"/>
                </a:lnTo>
                <a:lnTo>
                  <a:pt x="383197" y="15240"/>
                </a:lnTo>
                <a:lnTo>
                  <a:pt x="384721" y="13716"/>
                </a:lnTo>
                <a:lnTo>
                  <a:pt x="387769" y="12192"/>
                </a:lnTo>
                <a:lnTo>
                  <a:pt x="393865" y="12192"/>
                </a:lnTo>
                <a:lnTo>
                  <a:pt x="399961" y="15240"/>
                </a:lnTo>
                <a:lnTo>
                  <a:pt x="404533" y="4572"/>
                </a:lnTo>
                <a:close/>
              </a:path>
              <a:path w="586740" h="95250">
                <a:moveTo>
                  <a:pt x="479298" y="74777"/>
                </a:moveTo>
                <a:lnTo>
                  <a:pt x="476250" y="68681"/>
                </a:lnTo>
                <a:lnTo>
                  <a:pt x="476250" y="65633"/>
                </a:lnTo>
                <a:lnTo>
                  <a:pt x="476250" y="38100"/>
                </a:lnTo>
                <a:lnTo>
                  <a:pt x="476250" y="21336"/>
                </a:lnTo>
                <a:lnTo>
                  <a:pt x="474726" y="18288"/>
                </a:lnTo>
                <a:lnTo>
                  <a:pt x="474726" y="12192"/>
                </a:lnTo>
                <a:lnTo>
                  <a:pt x="473202" y="10668"/>
                </a:lnTo>
                <a:lnTo>
                  <a:pt x="465582" y="3048"/>
                </a:lnTo>
                <a:lnTo>
                  <a:pt x="462534" y="1524"/>
                </a:lnTo>
                <a:lnTo>
                  <a:pt x="457962" y="0"/>
                </a:lnTo>
                <a:lnTo>
                  <a:pt x="439572" y="0"/>
                </a:lnTo>
                <a:lnTo>
                  <a:pt x="433476" y="1524"/>
                </a:lnTo>
                <a:lnTo>
                  <a:pt x="419760" y="6096"/>
                </a:lnTo>
                <a:lnTo>
                  <a:pt x="416712" y="10668"/>
                </a:lnTo>
                <a:lnTo>
                  <a:pt x="415188" y="13716"/>
                </a:lnTo>
                <a:lnTo>
                  <a:pt x="412140" y="16764"/>
                </a:lnTo>
                <a:lnTo>
                  <a:pt x="412140" y="22860"/>
                </a:lnTo>
                <a:lnTo>
                  <a:pt x="424332" y="24384"/>
                </a:lnTo>
                <a:lnTo>
                  <a:pt x="425856" y="18288"/>
                </a:lnTo>
                <a:lnTo>
                  <a:pt x="427380" y="15240"/>
                </a:lnTo>
                <a:lnTo>
                  <a:pt x="430428" y="13716"/>
                </a:lnTo>
                <a:lnTo>
                  <a:pt x="433476" y="10668"/>
                </a:lnTo>
                <a:lnTo>
                  <a:pt x="450240" y="10668"/>
                </a:lnTo>
                <a:lnTo>
                  <a:pt x="459486" y="13716"/>
                </a:lnTo>
                <a:lnTo>
                  <a:pt x="462534" y="19812"/>
                </a:lnTo>
                <a:lnTo>
                  <a:pt x="462534" y="28956"/>
                </a:lnTo>
                <a:lnTo>
                  <a:pt x="462534" y="38100"/>
                </a:lnTo>
                <a:lnTo>
                  <a:pt x="462534" y="47244"/>
                </a:lnTo>
                <a:lnTo>
                  <a:pt x="461010" y="51917"/>
                </a:lnTo>
                <a:lnTo>
                  <a:pt x="461010" y="54965"/>
                </a:lnTo>
                <a:lnTo>
                  <a:pt x="457962" y="58013"/>
                </a:lnTo>
                <a:lnTo>
                  <a:pt x="456438" y="61061"/>
                </a:lnTo>
                <a:lnTo>
                  <a:pt x="451866" y="64109"/>
                </a:lnTo>
                <a:lnTo>
                  <a:pt x="447192" y="65633"/>
                </a:lnTo>
                <a:lnTo>
                  <a:pt x="444144" y="67157"/>
                </a:lnTo>
                <a:lnTo>
                  <a:pt x="433476" y="67157"/>
                </a:lnTo>
                <a:lnTo>
                  <a:pt x="428904" y="65633"/>
                </a:lnTo>
                <a:lnTo>
                  <a:pt x="427380" y="62585"/>
                </a:lnTo>
                <a:lnTo>
                  <a:pt x="424332" y="61061"/>
                </a:lnTo>
                <a:lnTo>
                  <a:pt x="422808" y="58013"/>
                </a:lnTo>
                <a:lnTo>
                  <a:pt x="422808" y="53441"/>
                </a:lnTo>
                <a:lnTo>
                  <a:pt x="424332" y="50292"/>
                </a:lnTo>
                <a:lnTo>
                  <a:pt x="424332" y="48768"/>
                </a:lnTo>
                <a:lnTo>
                  <a:pt x="427380" y="45720"/>
                </a:lnTo>
                <a:lnTo>
                  <a:pt x="430428" y="45720"/>
                </a:lnTo>
                <a:lnTo>
                  <a:pt x="431952" y="44196"/>
                </a:lnTo>
                <a:lnTo>
                  <a:pt x="436524" y="42672"/>
                </a:lnTo>
                <a:lnTo>
                  <a:pt x="441096" y="42672"/>
                </a:lnTo>
                <a:lnTo>
                  <a:pt x="450240" y="41148"/>
                </a:lnTo>
                <a:lnTo>
                  <a:pt x="457962" y="39624"/>
                </a:lnTo>
                <a:lnTo>
                  <a:pt x="462534" y="38100"/>
                </a:lnTo>
                <a:lnTo>
                  <a:pt x="462534" y="28956"/>
                </a:lnTo>
                <a:lnTo>
                  <a:pt x="457962" y="30480"/>
                </a:lnTo>
                <a:lnTo>
                  <a:pt x="450240" y="32004"/>
                </a:lnTo>
                <a:lnTo>
                  <a:pt x="439572" y="32004"/>
                </a:lnTo>
                <a:lnTo>
                  <a:pt x="433476" y="33528"/>
                </a:lnTo>
                <a:lnTo>
                  <a:pt x="430428" y="33528"/>
                </a:lnTo>
                <a:lnTo>
                  <a:pt x="427380" y="35052"/>
                </a:lnTo>
                <a:lnTo>
                  <a:pt x="424332" y="35052"/>
                </a:lnTo>
                <a:lnTo>
                  <a:pt x="415188" y="39624"/>
                </a:lnTo>
                <a:lnTo>
                  <a:pt x="410616" y="48768"/>
                </a:lnTo>
                <a:lnTo>
                  <a:pt x="409092" y="51917"/>
                </a:lnTo>
                <a:lnTo>
                  <a:pt x="409092" y="61061"/>
                </a:lnTo>
                <a:lnTo>
                  <a:pt x="412140" y="65633"/>
                </a:lnTo>
                <a:lnTo>
                  <a:pt x="421284" y="74777"/>
                </a:lnTo>
                <a:lnTo>
                  <a:pt x="427380" y="76301"/>
                </a:lnTo>
                <a:lnTo>
                  <a:pt x="441096" y="76301"/>
                </a:lnTo>
                <a:lnTo>
                  <a:pt x="454914" y="71729"/>
                </a:lnTo>
                <a:lnTo>
                  <a:pt x="461772" y="67157"/>
                </a:lnTo>
                <a:lnTo>
                  <a:pt x="464058" y="65633"/>
                </a:lnTo>
                <a:lnTo>
                  <a:pt x="464058" y="71729"/>
                </a:lnTo>
                <a:lnTo>
                  <a:pt x="465582" y="74777"/>
                </a:lnTo>
                <a:lnTo>
                  <a:pt x="479298" y="74777"/>
                </a:lnTo>
                <a:close/>
              </a:path>
              <a:path w="586740" h="95250">
                <a:moveTo>
                  <a:pt x="552551" y="48768"/>
                </a:moveTo>
                <a:lnTo>
                  <a:pt x="547979" y="39624"/>
                </a:lnTo>
                <a:lnTo>
                  <a:pt x="541883" y="36576"/>
                </a:lnTo>
                <a:lnTo>
                  <a:pt x="537311" y="35052"/>
                </a:lnTo>
                <a:lnTo>
                  <a:pt x="531215" y="32004"/>
                </a:lnTo>
                <a:lnTo>
                  <a:pt x="522071" y="30480"/>
                </a:lnTo>
                <a:lnTo>
                  <a:pt x="515975" y="28956"/>
                </a:lnTo>
                <a:lnTo>
                  <a:pt x="511403" y="27432"/>
                </a:lnTo>
                <a:lnTo>
                  <a:pt x="509879" y="27432"/>
                </a:lnTo>
                <a:lnTo>
                  <a:pt x="508254" y="25908"/>
                </a:lnTo>
                <a:lnTo>
                  <a:pt x="506730" y="25908"/>
                </a:lnTo>
                <a:lnTo>
                  <a:pt x="505206" y="24384"/>
                </a:lnTo>
                <a:lnTo>
                  <a:pt x="505206" y="22860"/>
                </a:lnTo>
                <a:lnTo>
                  <a:pt x="503682" y="21336"/>
                </a:lnTo>
                <a:lnTo>
                  <a:pt x="503682" y="16764"/>
                </a:lnTo>
                <a:lnTo>
                  <a:pt x="505206" y="15240"/>
                </a:lnTo>
                <a:lnTo>
                  <a:pt x="508254" y="13716"/>
                </a:lnTo>
                <a:lnTo>
                  <a:pt x="509879" y="10668"/>
                </a:lnTo>
                <a:lnTo>
                  <a:pt x="529691" y="10668"/>
                </a:lnTo>
                <a:lnTo>
                  <a:pt x="532739" y="13716"/>
                </a:lnTo>
                <a:lnTo>
                  <a:pt x="535787" y="15240"/>
                </a:lnTo>
                <a:lnTo>
                  <a:pt x="537311" y="18288"/>
                </a:lnTo>
                <a:lnTo>
                  <a:pt x="537311" y="21336"/>
                </a:lnTo>
                <a:lnTo>
                  <a:pt x="549503" y="19812"/>
                </a:lnTo>
                <a:lnTo>
                  <a:pt x="549503" y="15240"/>
                </a:lnTo>
                <a:lnTo>
                  <a:pt x="547979" y="12192"/>
                </a:lnTo>
                <a:lnTo>
                  <a:pt x="544931" y="9144"/>
                </a:lnTo>
                <a:lnTo>
                  <a:pt x="543407" y="6096"/>
                </a:lnTo>
                <a:lnTo>
                  <a:pt x="540359" y="4572"/>
                </a:lnTo>
                <a:lnTo>
                  <a:pt x="531215" y="1524"/>
                </a:lnTo>
                <a:lnTo>
                  <a:pt x="525119" y="0"/>
                </a:lnTo>
                <a:lnTo>
                  <a:pt x="511403" y="0"/>
                </a:lnTo>
                <a:lnTo>
                  <a:pt x="505206" y="3048"/>
                </a:lnTo>
                <a:lnTo>
                  <a:pt x="502158" y="3048"/>
                </a:lnTo>
                <a:lnTo>
                  <a:pt x="496062" y="9144"/>
                </a:lnTo>
                <a:lnTo>
                  <a:pt x="491490" y="18288"/>
                </a:lnTo>
                <a:lnTo>
                  <a:pt x="491490" y="24384"/>
                </a:lnTo>
                <a:lnTo>
                  <a:pt x="512927" y="41148"/>
                </a:lnTo>
                <a:lnTo>
                  <a:pt x="522071" y="44196"/>
                </a:lnTo>
                <a:lnTo>
                  <a:pt x="529691" y="45720"/>
                </a:lnTo>
                <a:lnTo>
                  <a:pt x="534263" y="47244"/>
                </a:lnTo>
                <a:lnTo>
                  <a:pt x="535787" y="47244"/>
                </a:lnTo>
                <a:lnTo>
                  <a:pt x="538835" y="48768"/>
                </a:lnTo>
                <a:lnTo>
                  <a:pt x="538835" y="58000"/>
                </a:lnTo>
                <a:lnTo>
                  <a:pt x="537311" y="59524"/>
                </a:lnTo>
                <a:lnTo>
                  <a:pt x="535787" y="62572"/>
                </a:lnTo>
                <a:lnTo>
                  <a:pt x="532739" y="64096"/>
                </a:lnTo>
                <a:lnTo>
                  <a:pt x="528167" y="65620"/>
                </a:lnTo>
                <a:lnTo>
                  <a:pt x="515975" y="65620"/>
                </a:lnTo>
                <a:lnTo>
                  <a:pt x="511403" y="64096"/>
                </a:lnTo>
                <a:lnTo>
                  <a:pt x="508254" y="62572"/>
                </a:lnTo>
                <a:lnTo>
                  <a:pt x="505206" y="59524"/>
                </a:lnTo>
                <a:lnTo>
                  <a:pt x="502158" y="54952"/>
                </a:lnTo>
                <a:lnTo>
                  <a:pt x="502158" y="50292"/>
                </a:lnTo>
                <a:lnTo>
                  <a:pt x="489966" y="53428"/>
                </a:lnTo>
                <a:lnTo>
                  <a:pt x="511403" y="76288"/>
                </a:lnTo>
                <a:lnTo>
                  <a:pt x="528167" y="76288"/>
                </a:lnTo>
                <a:lnTo>
                  <a:pt x="532739" y="74764"/>
                </a:lnTo>
                <a:lnTo>
                  <a:pt x="538835" y="73240"/>
                </a:lnTo>
                <a:lnTo>
                  <a:pt x="552551" y="56476"/>
                </a:lnTo>
                <a:lnTo>
                  <a:pt x="552551" y="48768"/>
                </a:lnTo>
                <a:close/>
              </a:path>
              <a:path w="586740" h="95250">
                <a:moveTo>
                  <a:pt x="586168" y="61061"/>
                </a:moveTo>
                <a:lnTo>
                  <a:pt x="570928" y="61061"/>
                </a:lnTo>
                <a:lnTo>
                  <a:pt x="570928" y="74777"/>
                </a:lnTo>
                <a:lnTo>
                  <a:pt x="578548" y="74777"/>
                </a:lnTo>
                <a:lnTo>
                  <a:pt x="578548" y="82486"/>
                </a:lnTo>
                <a:lnTo>
                  <a:pt x="577024" y="84010"/>
                </a:lnTo>
                <a:lnTo>
                  <a:pt x="575500" y="87058"/>
                </a:lnTo>
                <a:lnTo>
                  <a:pt x="573976" y="88582"/>
                </a:lnTo>
                <a:lnTo>
                  <a:pt x="570928" y="88582"/>
                </a:lnTo>
                <a:lnTo>
                  <a:pt x="573976" y="94678"/>
                </a:lnTo>
                <a:lnTo>
                  <a:pt x="578548" y="93154"/>
                </a:lnTo>
                <a:lnTo>
                  <a:pt x="581596" y="90106"/>
                </a:lnTo>
                <a:lnTo>
                  <a:pt x="584644" y="84010"/>
                </a:lnTo>
                <a:lnTo>
                  <a:pt x="586168" y="79349"/>
                </a:lnTo>
                <a:lnTo>
                  <a:pt x="586168" y="61061"/>
                </a:lnTo>
                <a:close/>
              </a:path>
            </a:pathLst>
          </a:custGeom>
          <a:solidFill>
            <a:srgbClr val="000000"/>
          </a:solidFill>
        </p:spPr>
        <p:txBody>
          <a:bodyPr wrap="square" lIns="0" tIns="0" rIns="0" bIns="0" rtlCol="0"/>
          <a:lstStyle/>
          <a:p>
            <a:endParaRPr/>
          </a:p>
        </p:txBody>
      </p:sp>
      <p:grpSp>
        <p:nvGrpSpPr>
          <p:cNvPr id="169" name="object 169"/>
          <p:cNvGrpSpPr/>
          <p:nvPr/>
        </p:nvGrpSpPr>
        <p:grpSpPr>
          <a:xfrm>
            <a:off x="1631727" y="9034271"/>
            <a:ext cx="1768475" cy="128905"/>
            <a:chOff x="1631727" y="9034271"/>
            <a:chExt cx="1768475" cy="128905"/>
          </a:xfrm>
        </p:grpSpPr>
        <p:pic>
          <p:nvPicPr>
            <p:cNvPr id="170" name="object 170"/>
            <p:cNvPicPr/>
            <p:nvPr/>
          </p:nvPicPr>
          <p:blipFill>
            <a:blip r:embed="rId69" cstate="print"/>
            <a:stretch>
              <a:fillRect/>
            </a:stretch>
          </p:blipFill>
          <p:spPr>
            <a:xfrm>
              <a:off x="1631727" y="9034462"/>
              <a:ext cx="1738598" cy="128111"/>
            </a:xfrm>
            <a:prstGeom prst="rect">
              <a:avLst/>
            </a:prstGeom>
          </p:spPr>
        </p:pic>
        <p:sp>
          <p:nvSpPr>
            <p:cNvPr id="171" name="object 171"/>
            <p:cNvSpPr/>
            <p:nvPr/>
          </p:nvSpPr>
          <p:spPr>
            <a:xfrm>
              <a:off x="3386327" y="9034271"/>
              <a:ext cx="13970" cy="100965"/>
            </a:xfrm>
            <a:custGeom>
              <a:avLst/>
              <a:gdLst/>
              <a:ahLst/>
              <a:cxnLst/>
              <a:rect l="l" t="t" r="r" b="b"/>
              <a:pathLst>
                <a:path w="13970"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grpSp>
      <p:pic>
        <p:nvPicPr>
          <p:cNvPr id="172" name="object 172"/>
          <p:cNvPicPr/>
          <p:nvPr/>
        </p:nvPicPr>
        <p:blipFill>
          <a:blip r:embed="rId70" cstate="print"/>
          <a:stretch>
            <a:fillRect/>
          </a:stretch>
        </p:blipFill>
        <p:spPr>
          <a:xfrm>
            <a:off x="3454336" y="9034462"/>
            <a:ext cx="228981" cy="102203"/>
          </a:xfrm>
          <a:prstGeom prst="rect">
            <a:avLst/>
          </a:prstGeom>
        </p:spPr>
      </p:pic>
      <p:grpSp>
        <p:nvGrpSpPr>
          <p:cNvPr id="173" name="object 173"/>
          <p:cNvGrpSpPr/>
          <p:nvPr/>
        </p:nvGrpSpPr>
        <p:grpSpPr>
          <a:xfrm>
            <a:off x="3744372" y="9032938"/>
            <a:ext cx="1731645" cy="131445"/>
            <a:chOff x="3744372" y="9032938"/>
            <a:chExt cx="1731645" cy="131445"/>
          </a:xfrm>
        </p:grpSpPr>
        <p:pic>
          <p:nvPicPr>
            <p:cNvPr id="174" name="object 174"/>
            <p:cNvPicPr/>
            <p:nvPr/>
          </p:nvPicPr>
          <p:blipFill>
            <a:blip r:embed="rId71" cstate="print"/>
            <a:stretch>
              <a:fillRect/>
            </a:stretch>
          </p:blipFill>
          <p:spPr>
            <a:xfrm>
              <a:off x="3744372" y="9032938"/>
              <a:ext cx="1697355" cy="131159"/>
            </a:xfrm>
            <a:prstGeom prst="rect">
              <a:avLst/>
            </a:prstGeom>
          </p:spPr>
        </p:pic>
        <p:sp>
          <p:nvSpPr>
            <p:cNvPr id="175" name="object 175"/>
            <p:cNvSpPr/>
            <p:nvPr/>
          </p:nvSpPr>
          <p:spPr>
            <a:xfrm>
              <a:off x="5460492" y="9119616"/>
              <a:ext cx="15240" cy="15240"/>
            </a:xfrm>
            <a:custGeom>
              <a:avLst/>
              <a:gdLst/>
              <a:ahLst/>
              <a:cxnLst/>
              <a:rect l="l" t="t" r="r" b="b"/>
              <a:pathLst>
                <a:path w="15239" h="15240">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sp>
        <p:nvSpPr>
          <p:cNvPr id="176" name="TextBox 175"/>
          <p:cNvSpPr txBox="1"/>
          <p:nvPr/>
        </p:nvSpPr>
        <p:spPr>
          <a:xfrm>
            <a:off x="961071" y="1887397"/>
            <a:ext cx="6277929" cy="461665"/>
          </a:xfrm>
          <a:prstGeom prst="rect">
            <a:avLst/>
          </a:prstGeom>
          <a:noFill/>
        </p:spPr>
        <p:txBody>
          <a:bodyPr wrap="square" rtlCol="0">
            <a:spAutoFit/>
          </a:bodyPr>
          <a:lstStyle/>
          <a:p>
            <a:r>
              <a:rPr lang="en-IN" sz="1200" dirty="0" smtClean="0"/>
              <a:t>The Thyroid Disease Detection solution system is a data science-based machine learning model which help us to detect the thyroid disease in the male and female and take necessary action.</a:t>
            </a:r>
            <a:endParaRPr lang="en-IN" sz="1200" dirty="0"/>
          </a:p>
        </p:txBody>
      </p:sp>
      <p:sp>
        <p:nvSpPr>
          <p:cNvPr id="177" name="TextBox 176"/>
          <p:cNvSpPr txBox="1"/>
          <p:nvPr/>
        </p:nvSpPr>
        <p:spPr>
          <a:xfrm>
            <a:off x="1095946" y="2667000"/>
            <a:ext cx="5868687" cy="1015663"/>
          </a:xfrm>
          <a:prstGeom prst="rect">
            <a:avLst/>
          </a:prstGeom>
          <a:noFill/>
        </p:spPr>
        <p:txBody>
          <a:bodyPr wrap="square" rtlCol="0">
            <a:spAutoFit/>
          </a:bodyPr>
          <a:lstStyle/>
          <a:p>
            <a:r>
              <a:rPr lang="en-IN" sz="1200" dirty="0" smtClean="0"/>
              <a:t>To create an AI solution for detecting thyroid disease and to implement the following use cases.</a:t>
            </a:r>
          </a:p>
          <a:p>
            <a:pPr marL="171450" indent="-171450">
              <a:buFont typeface="Wingdings" pitchFamily="2" charset="2"/>
              <a:buChar char="§"/>
            </a:pPr>
            <a:r>
              <a:rPr lang="en-IN" sz="1200" dirty="0" smtClean="0"/>
              <a:t>To detect thyroid disease in healthy person.</a:t>
            </a:r>
          </a:p>
          <a:p>
            <a:pPr marL="171450" indent="-171450">
              <a:buFont typeface="Wingdings" pitchFamily="2" charset="2"/>
              <a:buChar char="§"/>
            </a:pPr>
            <a:r>
              <a:rPr lang="en-IN" sz="1200" dirty="0" smtClean="0"/>
              <a:t>To detect thyroid disease in unhealthy person.</a:t>
            </a:r>
          </a:p>
          <a:p>
            <a:r>
              <a:rPr lang="en-IN" sz="1200" dirty="0" smtClean="0"/>
              <a:t>Here unhealthy person means person already affected by thyroid disease.</a:t>
            </a:r>
            <a:endParaRPr lang="en-IN" sz="1200" dirty="0"/>
          </a:p>
        </p:txBody>
      </p:sp>
      <p:sp>
        <p:nvSpPr>
          <p:cNvPr id="178" name="TextBox 177"/>
          <p:cNvSpPr txBox="1"/>
          <p:nvPr/>
        </p:nvSpPr>
        <p:spPr>
          <a:xfrm>
            <a:off x="1049559" y="4267200"/>
            <a:ext cx="5762054" cy="1200329"/>
          </a:xfrm>
          <a:prstGeom prst="rect">
            <a:avLst/>
          </a:prstGeom>
          <a:noFill/>
        </p:spPr>
        <p:txBody>
          <a:bodyPr wrap="square" rtlCol="0">
            <a:spAutoFit/>
          </a:bodyPr>
          <a:lstStyle/>
          <a:p>
            <a:r>
              <a:rPr lang="en-IN" sz="1200" dirty="0" smtClean="0"/>
              <a:t>The solution proposed here is a data science model based on machine learning can be implemented to perform above mention use cases. In first use case , we will take input from a healthy person who is not suffering from thyroid disease and see whether proposed solution is going to detect it or not. And in second use case, we will take input from an unhealthy person, already suffering from thyroid disease and check our solution whether it is performing or not in right way.</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9" name="object 9"/>
          <p:cNvGrpSpPr/>
          <p:nvPr/>
        </p:nvGrpSpPr>
        <p:grpSpPr>
          <a:xfrm>
            <a:off x="5003673" y="9599009"/>
            <a:ext cx="1384935" cy="104139"/>
            <a:chOff x="5003673" y="9599009"/>
            <a:chExt cx="1384935" cy="104139"/>
          </a:xfrm>
        </p:grpSpPr>
        <p:pic>
          <p:nvPicPr>
            <p:cNvPr id="10" name="object 10"/>
            <p:cNvPicPr/>
            <p:nvPr/>
          </p:nvPicPr>
          <p:blipFill>
            <a:blip r:embed="rId7" cstate="print"/>
            <a:stretch>
              <a:fillRect/>
            </a:stretch>
          </p:blipFill>
          <p:spPr>
            <a:xfrm>
              <a:off x="5003673" y="9599009"/>
              <a:ext cx="291560" cy="103727"/>
            </a:xfrm>
            <a:prstGeom prst="rect">
              <a:avLst/>
            </a:prstGeom>
          </p:spPr>
        </p:pic>
        <p:pic>
          <p:nvPicPr>
            <p:cNvPr id="11" name="object 11"/>
            <p:cNvPicPr/>
            <p:nvPr/>
          </p:nvPicPr>
          <p:blipFill>
            <a:blip r:embed="rId8" cstate="print"/>
            <a:stretch>
              <a:fillRect/>
            </a:stretch>
          </p:blipFill>
          <p:spPr>
            <a:xfrm>
              <a:off x="5338000" y="9599009"/>
              <a:ext cx="177069" cy="103727"/>
            </a:xfrm>
            <a:prstGeom prst="rect">
              <a:avLst/>
            </a:prstGeom>
          </p:spPr>
        </p:pic>
        <p:pic>
          <p:nvPicPr>
            <p:cNvPr id="12" name="object 12"/>
            <p:cNvPicPr/>
            <p:nvPr/>
          </p:nvPicPr>
          <p:blipFill>
            <a:blip r:embed="rId9" cstate="print"/>
            <a:stretch>
              <a:fillRect/>
            </a:stretch>
          </p:blipFill>
          <p:spPr>
            <a:xfrm>
              <a:off x="5536406" y="9600533"/>
              <a:ext cx="268700" cy="100679"/>
            </a:xfrm>
            <a:prstGeom prst="rect">
              <a:avLst/>
            </a:prstGeom>
          </p:spPr>
        </p:pic>
        <p:sp>
          <p:nvSpPr>
            <p:cNvPr id="13" name="object 13"/>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pic>
        <p:nvPicPr>
          <p:cNvPr id="14" name="object 14"/>
          <p:cNvPicPr/>
          <p:nvPr/>
        </p:nvPicPr>
        <p:blipFill>
          <a:blip r:embed="rId10" cstate="print"/>
          <a:stretch>
            <a:fillRect/>
          </a:stretch>
        </p:blipFill>
        <p:spPr>
          <a:xfrm>
            <a:off x="6583584" y="9602057"/>
            <a:ext cx="65627" cy="99155"/>
          </a:xfrm>
          <a:prstGeom prst="rect">
            <a:avLst/>
          </a:prstGeom>
        </p:spPr>
      </p:pic>
      <p:sp>
        <p:nvSpPr>
          <p:cNvPr id="15" name="object 15"/>
          <p:cNvSpPr/>
          <p:nvPr/>
        </p:nvSpPr>
        <p:spPr>
          <a:xfrm>
            <a:off x="1410366" y="863631"/>
            <a:ext cx="46355" cy="44450"/>
          </a:xfrm>
          <a:custGeom>
            <a:avLst/>
            <a:gdLst/>
            <a:ahLst/>
            <a:cxnLst/>
            <a:rect l="l" t="t" r="r" b="b"/>
            <a:pathLst>
              <a:path w="46355" h="44450">
                <a:moveTo>
                  <a:pt x="28956" y="44195"/>
                </a:moveTo>
                <a:lnTo>
                  <a:pt x="16764" y="44195"/>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4195"/>
                </a:lnTo>
                <a:close/>
              </a:path>
            </a:pathLst>
          </a:custGeom>
          <a:solidFill>
            <a:srgbClr val="000000"/>
          </a:solidFill>
        </p:spPr>
        <p:txBody>
          <a:bodyPr wrap="square" lIns="0" tIns="0" rIns="0" bIns="0" rtlCol="0"/>
          <a:lstStyle/>
          <a:p>
            <a:endParaRPr/>
          </a:p>
        </p:txBody>
      </p:sp>
      <p:grpSp>
        <p:nvGrpSpPr>
          <p:cNvPr id="16" name="object 16"/>
          <p:cNvGrpSpPr/>
          <p:nvPr/>
        </p:nvGrpSpPr>
        <p:grpSpPr>
          <a:xfrm>
            <a:off x="1624107" y="820864"/>
            <a:ext cx="3129280" cy="130175"/>
            <a:chOff x="1624107" y="820864"/>
            <a:chExt cx="3129280" cy="130175"/>
          </a:xfrm>
        </p:grpSpPr>
        <p:pic>
          <p:nvPicPr>
            <p:cNvPr id="17" name="object 17"/>
            <p:cNvPicPr/>
            <p:nvPr/>
          </p:nvPicPr>
          <p:blipFill>
            <a:blip r:embed="rId11" cstate="print"/>
            <a:stretch>
              <a:fillRect/>
            </a:stretch>
          </p:blipFill>
          <p:spPr>
            <a:xfrm>
              <a:off x="1624107" y="820864"/>
              <a:ext cx="3091052" cy="129730"/>
            </a:xfrm>
            <a:prstGeom prst="rect">
              <a:avLst/>
            </a:prstGeom>
          </p:spPr>
        </p:pic>
        <p:sp>
          <p:nvSpPr>
            <p:cNvPr id="18" name="object 18"/>
            <p:cNvSpPr/>
            <p:nvPr/>
          </p:nvSpPr>
          <p:spPr>
            <a:xfrm>
              <a:off x="4738115" y="906779"/>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19" name="object 19"/>
          <p:cNvSpPr/>
          <p:nvPr/>
        </p:nvSpPr>
        <p:spPr>
          <a:xfrm>
            <a:off x="1411890" y="1106233"/>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pic>
        <p:nvPicPr>
          <p:cNvPr id="20" name="object 20"/>
          <p:cNvPicPr/>
          <p:nvPr/>
        </p:nvPicPr>
        <p:blipFill>
          <a:blip r:embed="rId12" cstate="print"/>
          <a:stretch>
            <a:fillRect/>
          </a:stretch>
        </p:blipFill>
        <p:spPr>
          <a:xfrm>
            <a:off x="1633251" y="1061942"/>
            <a:ext cx="403002" cy="103822"/>
          </a:xfrm>
          <a:prstGeom prst="rect">
            <a:avLst/>
          </a:prstGeom>
        </p:spPr>
      </p:pic>
      <p:pic>
        <p:nvPicPr>
          <p:cNvPr id="21" name="object 21"/>
          <p:cNvPicPr/>
          <p:nvPr/>
        </p:nvPicPr>
        <p:blipFill>
          <a:blip r:embed="rId13" cstate="print"/>
          <a:stretch>
            <a:fillRect/>
          </a:stretch>
        </p:blipFill>
        <p:spPr>
          <a:xfrm>
            <a:off x="2117121" y="1063466"/>
            <a:ext cx="418242" cy="102298"/>
          </a:xfrm>
          <a:prstGeom prst="rect">
            <a:avLst/>
          </a:prstGeom>
        </p:spPr>
      </p:pic>
      <p:pic>
        <p:nvPicPr>
          <p:cNvPr id="22" name="object 22"/>
          <p:cNvPicPr/>
          <p:nvPr/>
        </p:nvPicPr>
        <p:blipFill>
          <a:blip r:embed="rId14" cstate="print"/>
          <a:stretch>
            <a:fillRect/>
          </a:stretch>
        </p:blipFill>
        <p:spPr>
          <a:xfrm>
            <a:off x="2628518" y="1063466"/>
            <a:ext cx="146494" cy="102298"/>
          </a:xfrm>
          <a:prstGeom prst="rect">
            <a:avLst/>
          </a:prstGeom>
        </p:spPr>
      </p:pic>
      <p:grpSp>
        <p:nvGrpSpPr>
          <p:cNvPr id="23" name="object 23"/>
          <p:cNvGrpSpPr/>
          <p:nvPr/>
        </p:nvGrpSpPr>
        <p:grpSpPr>
          <a:xfrm>
            <a:off x="2860646" y="1063466"/>
            <a:ext cx="588010" cy="128270"/>
            <a:chOff x="2860646" y="1063466"/>
            <a:chExt cx="588010" cy="128270"/>
          </a:xfrm>
        </p:grpSpPr>
        <p:pic>
          <p:nvPicPr>
            <p:cNvPr id="24" name="object 24"/>
            <p:cNvPicPr/>
            <p:nvPr/>
          </p:nvPicPr>
          <p:blipFill>
            <a:blip r:embed="rId15" cstate="print"/>
            <a:stretch>
              <a:fillRect/>
            </a:stretch>
          </p:blipFill>
          <p:spPr>
            <a:xfrm>
              <a:off x="2860646" y="1089469"/>
              <a:ext cx="146395" cy="102203"/>
            </a:xfrm>
            <a:prstGeom prst="rect">
              <a:avLst/>
            </a:prstGeom>
          </p:spPr>
        </p:pic>
        <p:sp>
          <p:nvSpPr>
            <p:cNvPr id="25" name="object 25"/>
            <p:cNvSpPr/>
            <p:nvPr/>
          </p:nvSpPr>
          <p:spPr>
            <a:xfrm>
              <a:off x="3026854" y="1063573"/>
              <a:ext cx="95250" cy="102235"/>
            </a:xfrm>
            <a:custGeom>
              <a:avLst/>
              <a:gdLst/>
              <a:ahLst/>
              <a:cxnLst/>
              <a:rect l="l" t="t" r="r" b="b"/>
              <a:pathLst>
                <a:path w="95250" h="102234">
                  <a:moveTo>
                    <a:pt x="62674" y="27432"/>
                  </a:moveTo>
                  <a:lnTo>
                    <a:pt x="50380" y="27432"/>
                  </a:lnTo>
                  <a:lnTo>
                    <a:pt x="50380" y="73152"/>
                  </a:lnTo>
                  <a:lnTo>
                    <a:pt x="48856" y="77724"/>
                  </a:lnTo>
                  <a:lnTo>
                    <a:pt x="44284" y="86868"/>
                  </a:lnTo>
                  <a:lnTo>
                    <a:pt x="39712" y="88392"/>
                  </a:lnTo>
                  <a:lnTo>
                    <a:pt x="36664" y="91528"/>
                  </a:lnTo>
                  <a:lnTo>
                    <a:pt x="22948" y="91528"/>
                  </a:lnTo>
                  <a:lnTo>
                    <a:pt x="19900" y="88392"/>
                  </a:lnTo>
                  <a:lnTo>
                    <a:pt x="16852" y="86868"/>
                  </a:lnTo>
                  <a:lnTo>
                    <a:pt x="15328" y="85344"/>
                  </a:lnTo>
                  <a:lnTo>
                    <a:pt x="13804" y="80772"/>
                  </a:lnTo>
                  <a:lnTo>
                    <a:pt x="13804" y="27432"/>
                  </a:lnTo>
                  <a:lnTo>
                    <a:pt x="0" y="27432"/>
                  </a:lnTo>
                  <a:lnTo>
                    <a:pt x="0" y="77724"/>
                  </a:lnTo>
                  <a:lnTo>
                    <a:pt x="1524" y="82296"/>
                  </a:lnTo>
                  <a:lnTo>
                    <a:pt x="1524" y="85344"/>
                  </a:lnTo>
                  <a:lnTo>
                    <a:pt x="3136" y="88392"/>
                  </a:lnTo>
                  <a:lnTo>
                    <a:pt x="3136" y="91528"/>
                  </a:lnTo>
                  <a:lnTo>
                    <a:pt x="10756" y="99148"/>
                  </a:lnTo>
                  <a:lnTo>
                    <a:pt x="13804" y="100672"/>
                  </a:lnTo>
                  <a:lnTo>
                    <a:pt x="18376" y="102196"/>
                  </a:lnTo>
                  <a:lnTo>
                    <a:pt x="27520" y="102196"/>
                  </a:lnTo>
                  <a:lnTo>
                    <a:pt x="34302" y="101574"/>
                  </a:lnTo>
                  <a:lnTo>
                    <a:pt x="40665" y="99529"/>
                  </a:lnTo>
                  <a:lnTo>
                    <a:pt x="46164" y="95770"/>
                  </a:lnTo>
                  <a:lnTo>
                    <a:pt x="50380" y="90004"/>
                  </a:lnTo>
                  <a:lnTo>
                    <a:pt x="50380" y="100672"/>
                  </a:lnTo>
                  <a:lnTo>
                    <a:pt x="62674" y="100672"/>
                  </a:lnTo>
                  <a:lnTo>
                    <a:pt x="62674" y="27432"/>
                  </a:lnTo>
                  <a:close/>
                </a:path>
                <a:path w="95250" h="102234">
                  <a:moveTo>
                    <a:pt x="94678" y="27432"/>
                  </a:moveTo>
                  <a:lnTo>
                    <a:pt x="82486" y="27432"/>
                  </a:lnTo>
                  <a:lnTo>
                    <a:pt x="82486" y="100672"/>
                  </a:lnTo>
                  <a:lnTo>
                    <a:pt x="94678" y="100672"/>
                  </a:lnTo>
                  <a:lnTo>
                    <a:pt x="94678" y="27432"/>
                  </a:lnTo>
                  <a:close/>
                </a:path>
                <a:path w="95250" h="102234">
                  <a:moveTo>
                    <a:pt x="94678" y="0"/>
                  </a:moveTo>
                  <a:lnTo>
                    <a:pt x="82486" y="0"/>
                  </a:lnTo>
                  <a:lnTo>
                    <a:pt x="82486" y="15240"/>
                  </a:lnTo>
                  <a:lnTo>
                    <a:pt x="94678" y="15240"/>
                  </a:lnTo>
                  <a:lnTo>
                    <a:pt x="94678" y="0"/>
                  </a:lnTo>
                  <a:close/>
                </a:path>
              </a:pathLst>
            </a:custGeom>
            <a:solidFill>
              <a:srgbClr val="000000"/>
            </a:solidFill>
          </p:spPr>
          <p:txBody>
            <a:bodyPr wrap="square" lIns="0" tIns="0" rIns="0" bIns="0" rtlCol="0"/>
            <a:lstStyle/>
            <a:p>
              <a:endParaRPr/>
            </a:p>
          </p:txBody>
        </p:sp>
        <p:pic>
          <p:nvPicPr>
            <p:cNvPr id="26" name="object 26"/>
            <p:cNvPicPr/>
            <p:nvPr/>
          </p:nvPicPr>
          <p:blipFill>
            <a:blip r:embed="rId16" cstate="print"/>
            <a:stretch>
              <a:fillRect/>
            </a:stretch>
          </p:blipFill>
          <p:spPr>
            <a:xfrm>
              <a:off x="3142868" y="1063466"/>
              <a:ext cx="305371" cy="128206"/>
            </a:xfrm>
            <a:prstGeom prst="rect">
              <a:avLst/>
            </a:prstGeom>
          </p:spPr>
        </p:pic>
      </p:grpSp>
      <p:pic>
        <p:nvPicPr>
          <p:cNvPr id="27" name="object 27"/>
          <p:cNvPicPr/>
          <p:nvPr/>
        </p:nvPicPr>
        <p:blipFill>
          <a:blip r:embed="rId17" cstate="print"/>
          <a:stretch>
            <a:fillRect/>
          </a:stretch>
        </p:blipFill>
        <p:spPr>
          <a:xfrm>
            <a:off x="3533680" y="1063466"/>
            <a:ext cx="250316" cy="102298"/>
          </a:xfrm>
          <a:prstGeom prst="rect">
            <a:avLst/>
          </a:prstGeom>
        </p:spPr>
      </p:pic>
      <p:pic>
        <p:nvPicPr>
          <p:cNvPr id="28" name="object 28"/>
          <p:cNvPicPr/>
          <p:nvPr/>
        </p:nvPicPr>
        <p:blipFill>
          <a:blip r:embed="rId18" cstate="print"/>
          <a:stretch>
            <a:fillRect/>
          </a:stretch>
        </p:blipFill>
        <p:spPr>
          <a:xfrm>
            <a:off x="3877151" y="1089469"/>
            <a:ext cx="415099" cy="102203"/>
          </a:xfrm>
          <a:prstGeom prst="rect">
            <a:avLst/>
          </a:prstGeom>
        </p:spPr>
      </p:pic>
      <p:grpSp>
        <p:nvGrpSpPr>
          <p:cNvPr id="29" name="object 29"/>
          <p:cNvGrpSpPr/>
          <p:nvPr/>
        </p:nvGrpSpPr>
        <p:grpSpPr>
          <a:xfrm>
            <a:off x="4370165" y="1063561"/>
            <a:ext cx="662940" cy="131445"/>
            <a:chOff x="4370165" y="1063561"/>
            <a:chExt cx="662940" cy="131445"/>
          </a:xfrm>
        </p:grpSpPr>
        <p:pic>
          <p:nvPicPr>
            <p:cNvPr id="30" name="object 30"/>
            <p:cNvPicPr/>
            <p:nvPr/>
          </p:nvPicPr>
          <p:blipFill>
            <a:blip r:embed="rId19" cstate="print"/>
            <a:stretch>
              <a:fillRect/>
            </a:stretch>
          </p:blipFill>
          <p:spPr>
            <a:xfrm>
              <a:off x="4370165" y="1089469"/>
              <a:ext cx="262604" cy="76295"/>
            </a:xfrm>
            <a:prstGeom prst="rect">
              <a:avLst/>
            </a:prstGeom>
          </p:spPr>
        </p:pic>
        <p:pic>
          <p:nvPicPr>
            <p:cNvPr id="31" name="object 31"/>
            <p:cNvPicPr/>
            <p:nvPr/>
          </p:nvPicPr>
          <p:blipFill>
            <a:blip r:embed="rId20" cstate="print"/>
            <a:stretch>
              <a:fillRect/>
            </a:stretch>
          </p:blipFill>
          <p:spPr>
            <a:xfrm>
              <a:off x="4652581" y="1063561"/>
              <a:ext cx="215265" cy="128111"/>
            </a:xfrm>
            <a:prstGeom prst="rect">
              <a:avLst/>
            </a:prstGeom>
          </p:spPr>
        </p:pic>
        <p:pic>
          <p:nvPicPr>
            <p:cNvPr id="32" name="object 32"/>
            <p:cNvPicPr/>
            <p:nvPr/>
          </p:nvPicPr>
          <p:blipFill>
            <a:blip r:embed="rId21" cstate="print"/>
            <a:stretch>
              <a:fillRect/>
            </a:stretch>
          </p:blipFill>
          <p:spPr>
            <a:xfrm>
              <a:off x="4889182" y="1089469"/>
              <a:ext cx="143541" cy="105251"/>
            </a:xfrm>
            <a:prstGeom prst="rect">
              <a:avLst/>
            </a:prstGeom>
          </p:spPr>
        </p:pic>
      </p:grpSp>
      <p:pic>
        <p:nvPicPr>
          <p:cNvPr id="33" name="object 33"/>
          <p:cNvPicPr/>
          <p:nvPr/>
        </p:nvPicPr>
        <p:blipFill>
          <a:blip r:embed="rId22" cstate="print"/>
          <a:stretch>
            <a:fillRect/>
          </a:stretch>
        </p:blipFill>
        <p:spPr>
          <a:xfrm>
            <a:off x="5125783" y="1089469"/>
            <a:ext cx="392334" cy="102203"/>
          </a:xfrm>
          <a:prstGeom prst="rect">
            <a:avLst/>
          </a:prstGeom>
        </p:spPr>
      </p:pic>
      <p:pic>
        <p:nvPicPr>
          <p:cNvPr id="34" name="object 34"/>
          <p:cNvPicPr/>
          <p:nvPr/>
        </p:nvPicPr>
        <p:blipFill>
          <a:blip r:embed="rId23" cstate="print"/>
          <a:stretch>
            <a:fillRect/>
          </a:stretch>
        </p:blipFill>
        <p:spPr>
          <a:xfrm>
            <a:off x="5597461" y="1066514"/>
            <a:ext cx="116014" cy="99250"/>
          </a:xfrm>
          <a:prstGeom prst="rect">
            <a:avLst/>
          </a:prstGeom>
        </p:spPr>
      </p:pic>
      <p:pic>
        <p:nvPicPr>
          <p:cNvPr id="35" name="object 35"/>
          <p:cNvPicPr/>
          <p:nvPr/>
        </p:nvPicPr>
        <p:blipFill>
          <a:blip r:embed="rId24" cstate="print"/>
          <a:stretch>
            <a:fillRect/>
          </a:stretch>
        </p:blipFill>
        <p:spPr>
          <a:xfrm>
            <a:off x="5800534" y="1089469"/>
            <a:ext cx="497586" cy="102203"/>
          </a:xfrm>
          <a:prstGeom prst="rect">
            <a:avLst/>
          </a:prstGeom>
        </p:spPr>
      </p:pic>
      <p:pic>
        <p:nvPicPr>
          <p:cNvPr id="36" name="object 36"/>
          <p:cNvPicPr/>
          <p:nvPr/>
        </p:nvPicPr>
        <p:blipFill>
          <a:blip r:embed="rId25" cstate="print"/>
          <a:stretch>
            <a:fillRect/>
          </a:stretch>
        </p:blipFill>
        <p:spPr>
          <a:xfrm>
            <a:off x="6380511" y="1063466"/>
            <a:ext cx="193928" cy="102298"/>
          </a:xfrm>
          <a:prstGeom prst="rect">
            <a:avLst/>
          </a:prstGeom>
        </p:spPr>
      </p:pic>
      <p:pic>
        <p:nvPicPr>
          <p:cNvPr id="37" name="object 37"/>
          <p:cNvPicPr/>
          <p:nvPr/>
        </p:nvPicPr>
        <p:blipFill>
          <a:blip r:embed="rId26" cstate="print"/>
          <a:stretch>
            <a:fillRect/>
          </a:stretch>
        </p:blipFill>
        <p:spPr>
          <a:xfrm>
            <a:off x="1631727" y="1307591"/>
            <a:ext cx="1022699" cy="131254"/>
          </a:xfrm>
          <a:prstGeom prst="rect">
            <a:avLst/>
          </a:prstGeom>
        </p:spPr>
      </p:pic>
      <p:grpSp>
        <p:nvGrpSpPr>
          <p:cNvPr id="38" name="object 38"/>
          <p:cNvGrpSpPr/>
          <p:nvPr/>
        </p:nvGrpSpPr>
        <p:grpSpPr>
          <a:xfrm>
            <a:off x="2738437" y="1306068"/>
            <a:ext cx="822960" cy="104139"/>
            <a:chOff x="2738437" y="1306068"/>
            <a:chExt cx="822960" cy="104139"/>
          </a:xfrm>
        </p:grpSpPr>
        <p:pic>
          <p:nvPicPr>
            <p:cNvPr id="39" name="object 39"/>
            <p:cNvPicPr/>
            <p:nvPr/>
          </p:nvPicPr>
          <p:blipFill>
            <a:blip r:embed="rId27" cstate="print"/>
            <a:stretch>
              <a:fillRect/>
            </a:stretch>
          </p:blipFill>
          <p:spPr>
            <a:xfrm>
              <a:off x="2738437" y="1306068"/>
              <a:ext cx="122110" cy="103822"/>
            </a:xfrm>
            <a:prstGeom prst="rect">
              <a:avLst/>
            </a:prstGeom>
          </p:spPr>
        </p:pic>
        <p:pic>
          <p:nvPicPr>
            <p:cNvPr id="40" name="object 40"/>
            <p:cNvPicPr/>
            <p:nvPr/>
          </p:nvPicPr>
          <p:blipFill>
            <a:blip r:embed="rId28" cstate="print"/>
            <a:stretch>
              <a:fillRect/>
            </a:stretch>
          </p:blipFill>
          <p:spPr>
            <a:xfrm>
              <a:off x="2903220" y="1307592"/>
              <a:ext cx="467868" cy="102298"/>
            </a:xfrm>
            <a:prstGeom prst="rect">
              <a:avLst/>
            </a:prstGeom>
          </p:spPr>
        </p:pic>
        <p:pic>
          <p:nvPicPr>
            <p:cNvPr id="41" name="object 41"/>
            <p:cNvPicPr/>
            <p:nvPr/>
          </p:nvPicPr>
          <p:blipFill>
            <a:blip r:embed="rId29" cstate="print"/>
            <a:stretch>
              <a:fillRect/>
            </a:stretch>
          </p:blipFill>
          <p:spPr>
            <a:xfrm>
              <a:off x="3390233" y="1307687"/>
              <a:ext cx="170973" cy="102203"/>
            </a:xfrm>
            <a:prstGeom prst="rect">
              <a:avLst/>
            </a:prstGeom>
          </p:spPr>
        </p:pic>
      </p:grpSp>
      <p:grpSp>
        <p:nvGrpSpPr>
          <p:cNvPr id="42" name="object 42"/>
          <p:cNvGrpSpPr/>
          <p:nvPr/>
        </p:nvGrpSpPr>
        <p:grpSpPr>
          <a:xfrm>
            <a:off x="3617595" y="1307591"/>
            <a:ext cx="982344" cy="102870"/>
            <a:chOff x="3617595" y="1307591"/>
            <a:chExt cx="982344" cy="102870"/>
          </a:xfrm>
        </p:grpSpPr>
        <p:pic>
          <p:nvPicPr>
            <p:cNvPr id="43" name="object 43"/>
            <p:cNvPicPr/>
            <p:nvPr/>
          </p:nvPicPr>
          <p:blipFill>
            <a:blip r:embed="rId30" cstate="print"/>
            <a:stretch>
              <a:fillRect/>
            </a:stretch>
          </p:blipFill>
          <p:spPr>
            <a:xfrm>
              <a:off x="3617595" y="1307591"/>
              <a:ext cx="943451" cy="102298"/>
            </a:xfrm>
            <a:prstGeom prst="rect">
              <a:avLst/>
            </a:prstGeom>
          </p:spPr>
        </p:pic>
        <p:sp>
          <p:nvSpPr>
            <p:cNvPr id="44" name="object 44"/>
            <p:cNvSpPr/>
            <p:nvPr/>
          </p:nvSpPr>
          <p:spPr>
            <a:xfrm>
              <a:off x="4584192" y="1394459"/>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1098994" y="1582292"/>
            <a:ext cx="238125" cy="131445"/>
            <a:chOff x="1098994" y="1582292"/>
            <a:chExt cx="238125" cy="131445"/>
          </a:xfrm>
        </p:grpSpPr>
        <p:pic>
          <p:nvPicPr>
            <p:cNvPr id="46" name="object 46"/>
            <p:cNvPicPr/>
            <p:nvPr/>
          </p:nvPicPr>
          <p:blipFill>
            <a:blip r:embed="rId31" cstate="print"/>
            <a:stretch>
              <a:fillRect/>
            </a:stretch>
          </p:blipFill>
          <p:spPr>
            <a:xfrm>
              <a:off x="1098994" y="1582292"/>
              <a:ext cx="85439" cy="128206"/>
            </a:xfrm>
            <a:prstGeom prst="rect">
              <a:avLst/>
            </a:prstGeom>
          </p:spPr>
        </p:pic>
        <p:sp>
          <p:nvSpPr>
            <p:cNvPr id="47" name="object 47"/>
            <p:cNvSpPr/>
            <p:nvPr/>
          </p:nvSpPr>
          <p:spPr>
            <a:xfrm>
              <a:off x="1205483" y="1685544"/>
              <a:ext cx="26034" cy="26034"/>
            </a:xfrm>
            <a:custGeom>
              <a:avLst/>
              <a:gdLst/>
              <a:ahLst/>
              <a:cxnLst/>
              <a:rect l="l" t="t" r="r" b="b"/>
              <a:pathLst>
                <a:path w="26034" h="26035">
                  <a:moveTo>
                    <a:pt x="25908" y="25907"/>
                  </a:moveTo>
                  <a:lnTo>
                    <a:pt x="0" y="25907"/>
                  </a:lnTo>
                  <a:lnTo>
                    <a:pt x="0" y="0"/>
                  </a:lnTo>
                  <a:lnTo>
                    <a:pt x="25908" y="0"/>
                  </a:lnTo>
                  <a:lnTo>
                    <a:pt x="25908" y="25907"/>
                  </a:lnTo>
                  <a:close/>
                </a:path>
              </a:pathLst>
            </a:custGeom>
            <a:solidFill>
              <a:srgbClr val="2D5295"/>
            </a:solidFill>
          </p:spPr>
          <p:txBody>
            <a:bodyPr wrap="square" lIns="0" tIns="0" rIns="0" bIns="0" rtlCol="0"/>
            <a:lstStyle/>
            <a:p>
              <a:endParaRPr/>
            </a:p>
          </p:txBody>
        </p:sp>
        <p:pic>
          <p:nvPicPr>
            <p:cNvPr id="48" name="object 48"/>
            <p:cNvPicPr/>
            <p:nvPr/>
          </p:nvPicPr>
          <p:blipFill>
            <a:blip r:embed="rId32" cstate="print"/>
            <a:stretch>
              <a:fillRect/>
            </a:stretch>
          </p:blipFill>
          <p:spPr>
            <a:xfrm>
              <a:off x="1251704" y="1582292"/>
              <a:ext cx="85414" cy="131254"/>
            </a:xfrm>
            <a:prstGeom prst="rect">
              <a:avLst/>
            </a:prstGeom>
          </p:spPr>
        </p:pic>
      </p:grpSp>
      <p:pic>
        <p:nvPicPr>
          <p:cNvPr id="49" name="object 49"/>
          <p:cNvPicPr/>
          <p:nvPr/>
        </p:nvPicPr>
        <p:blipFill>
          <a:blip r:embed="rId33" cstate="print"/>
          <a:stretch>
            <a:fillRect/>
          </a:stretch>
        </p:blipFill>
        <p:spPr>
          <a:xfrm>
            <a:off x="1474469" y="1582292"/>
            <a:ext cx="367855" cy="131254"/>
          </a:xfrm>
          <a:prstGeom prst="rect">
            <a:avLst/>
          </a:prstGeom>
        </p:spPr>
      </p:pic>
      <p:grpSp>
        <p:nvGrpSpPr>
          <p:cNvPr id="50" name="object 50"/>
          <p:cNvGrpSpPr/>
          <p:nvPr/>
        </p:nvGrpSpPr>
        <p:grpSpPr>
          <a:xfrm>
            <a:off x="1903380" y="1582293"/>
            <a:ext cx="1165225" cy="163830"/>
            <a:chOff x="1903380" y="1582293"/>
            <a:chExt cx="1165225" cy="163830"/>
          </a:xfrm>
        </p:grpSpPr>
        <p:pic>
          <p:nvPicPr>
            <p:cNvPr id="51" name="object 51"/>
            <p:cNvPicPr/>
            <p:nvPr/>
          </p:nvPicPr>
          <p:blipFill>
            <a:blip r:embed="rId34" cstate="print"/>
            <a:stretch>
              <a:fillRect/>
            </a:stretch>
          </p:blipFill>
          <p:spPr>
            <a:xfrm>
              <a:off x="1903380" y="1582293"/>
              <a:ext cx="312991" cy="163258"/>
            </a:xfrm>
            <a:prstGeom prst="rect">
              <a:avLst/>
            </a:prstGeom>
          </p:spPr>
        </p:pic>
        <p:pic>
          <p:nvPicPr>
            <p:cNvPr id="52" name="object 52"/>
            <p:cNvPicPr/>
            <p:nvPr/>
          </p:nvPicPr>
          <p:blipFill>
            <a:blip r:embed="rId35" cstate="print"/>
            <a:stretch>
              <a:fillRect/>
            </a:stretch>
          </p:blipFill>
          <p:spPr>
            <a:xfrm>
              <a:off x="2239232" y="1617345"/>
              <a:ext cx="83915" cy="96202"/>
            </a:xfrm>
            <a:prstGeom prst="rect">
              <a:avLst/>
            </a:prstGeom>
          </p:spPr>
        </p:pic>
        <p:sp>
          <p:nvSpPr>
            <p:cNvPr id="53" name="object 53"/>
            <p:cNvSpPr/>
            <p:nvPr/>
          </p:nvSpPr>
          <p:spPr>
            <a:xfrm>
              <a:off x="2347620" y="1582305"/>
              <a:ext cx="720725" cy="131445"/>
            </a:xfrm>
            <a:custGeom>
              <a:avLst/>
              <a:gdLst/>
              <a:ahLst/>
              <a:cxnLst/>
              <a:rect l="l" t="t" r="r" b="b"/>
              <a:pathLst>
                <a:path w="720725" h="131444">
                  <a:moveTo>
                    <a:pt x="24485" y="35140"/>
                  </a:moveTo>
                  <a:lnTo>
                    <a:pt x="0" y="35140"/>
                  </a:lnTo>
                  <a:lnTo>
                    <a:pt x="0" y="128206"/>
                  </a:lnTo>
                  <a:lnTo>
                    <a:pt x="24485" y="128206"/>
                  </a:lnTo>
                  <a:lnTo>
                    <a:pt x="24485" y="35140"/>
                  </a:lnTo>
                  <a:close/>
                </a:path>
                <a:path w="720725" h="131444">
                  <a:moveTo>
                    <a:pt x="24485" y="0"/>
                  </a:moveTo>
                  <a:lnTo>
                    <a:pt x="0" y="0"/>
                  </a:lnTo>
                  <a:lnTo>
                    <a:pt x="0" y="22860"/>
                  </a:lnTo>
                  <a:lnTo>
                    <a:pt x="24485" y="22860"/>
                  </a:lnTo>
                  <a:lnTo>
                    <a:pt x="24485" y="0"/>
                  </a:lnTo>
                  <a:close/>
                </a:path>
                <a:path w="720725" h="131444">
                  <a:moveTo>
                    <a:pt x="109918" y="38100"/>
                  </a:moveTo>
                  <a:lnTo>
                    <a:pt x="103822" y="35052"/>
                  </a:lnTo>
                  <a:lnTo>
                    <a:pt x="99250" y="33528"/>
                  </a:lnTo>
                  <a:lnTo>
                    <a:pt x="90017" y="33528"/>
                  </a:lnTo>
                  <a:lnTo>
                    <a:pt x="85445" y="35052"/>
                  </a:lnTo>
                  <a:lnTo>
                    <a:pt x="79349" y="38100"/>
                  </a:lnTo>
                  <a:lnTo>
                    <a:pt x="76301" y="42672"/>
                  </a:lnTo>
                  <a:lnTo>
                    <a:pt x="71729" y="48856"/>
                  </a:lnTo>
                  <a:lnTo>
                    <a:pt x="71729" y="35052"/>
                  </a:lnTo>
                  <a:lnTo>
                    <a:pt x="50393" y="35052"/>
                  </a:lnTo>
                  <a:lnTo>
                    <a:pt x="50393" y="128206"/>
                  </a:lnTo>
                  <a:lnTo>
                    <a:pt x="74777" y="128206"/>
                  </a:lnTo>
                  <a:lnTo>
                    <a:pt x="74777" y="99148"/>
                  </a:lnTo>
                  <a:lnTo>
                    <a:pt x="74968" y="79908"/>
                  </a:lnTo>
                  <a:lnTo>
                    <a:pt x="83921" y="56476"/>
                  </a:lnTo>
                  <a:lnTo>
                    <a:pt x="97726" y="56476"/>
                  </a:lnTo>
                  <a:lnTo>
                    <a:pt x="102298" y="59524"/>
                  </a:lnTo>
                  <a:lnTo>
                    <a:pt x="109918" y="38100"/>
                  </a:lnTo>
                  <a:close/>
                </a:path>
                <a:path w="720725" h="131444">
                  <a:moveTo>
                    <a:pt x="199923" y="88480"/>
                  </a:moveTo>
                  <a:lnTo>
                    <a:pt x="199339" y="75615"/>
                  </a:lnTo>
                  <a:lnTo>
                    <a:pt x="199186" y="74764"/>
                  </a:lnTo>
                  <a:lnTo>
                    <a:pt x="197446" y="64465"/>
                  </a:lnTo>
                  <a:lnTo>
                    <a:pt x="194144" y="55003"/>
                  </a:lnTo>
                  <a:lnTo>
                    <a:pt x="192189" y="51904"/>
                  </a:lnTo>
                  <a:lnTo>
                    <a:pt x="189255" y="47231"/>
                  </a:lnTo>
                  <a:lnTo>
                    <a:pt x="182092" y="41236"/>
                  </a:lnTo>
                  <a:lnTo>
                    <a:pt x="175539" y="37680"/>
                  </a:lnTo>
                  <a:lnTo>
                    <a:pt x="175539" y="67144"/>
                  </a:lnTo>
                  <a:lnTo>
                    <a:pt x="175539" y="74764"/>
                  </a:lnTo>
                  <a:lnTo>
                    <a:pt x="138874" y="74764"/>
                  </a:lnTo>
                  <a:lnTo>
                    <a:pt x="138874" y="67144"/>
                  </a:lnTo>
                  <a:lnTo>
                    <a:pt x="140398" y="62572"/>
                  </a:lnTo>
                  <a:lnTo>
                    <a:pt x="148018" y="54952"/>
                  </a:lnTo>
                  <a:lnTo>
                    <a:pt x="152590" y="51904"/>
                  </a:lnTo>
                  <a:lnTo>
                    <a:pt x="161823" y="51904"/>
                  </a:lnTo>
                  <a:lnTo>
                    <a:pt x="170967" y="58000"/>
                  </a:lnTo>
                  <a:lnTo>
                    <a:pt x="174015" y="61048"/>
                  </a:lnTo>
                  <a:lnTo>
                    <a:pt x="175539" y="67144"/>
                  </a:lnTo>
                  <a:lnTo>
                    <a:pt x="175539" y="37680"/>
                  </a:lnTo>
                  <a:lnTo>
                    <a:pt x="174205" y="36944"/>
                  </a:lnTo>
                  <a:lnTo>
                    <a:pt x="165468" y="34378"/>
                  </a:lnTo>
                  <a:lnTo>
                    <a:pt x="155727" y="33515"/>
                  </a:lnTo>
                  <a:lnTo>
                    <a:pt x="147053" y="34378"/>
                  </a:lnTo>
                  <a:lnTo>
                    <a:pt x="116205" y="61988"/>
                  </a:lnTo>
                  <a:lnTo>
                    <a:pt x="112966" y="82384"/>
                  </a:lnTo>
                  <a:lnTo>
                    <a:pt x="113538" y="92100"/>
                  </a:lnTo>
                  <a:lnTo>
                    <a:pt x="137553" y="126822"/>
                  </a:lnTo>
                  <a:lnTo>
                    <a:pt x="158775" y="131241"/>
                  </a:lnTo>
                  <a:lnTo>
                    <a:pt x="166230" y="130695"/>
                  </a:lnTo>
                  <a:lnTo>
                    <a:pt x="172681" y="129146"/>
                  </a:lnTo>
                  <a:lnTo>
                    <a:pt x="178282" y="126707"/>
                  </a:lnTo>
                  <a:lnTo>
                    <a:pt x="183159" y="123532"/>
                  </a:lnTo>
                  <a:lnTo>
                    <a:pt x="190779" y="118960"/>
                  </a:lnTo>
                  <a:lnTo>
                    <a:pt x="194437" y="112864"/>
                  </a:lnTo>
                  <a:lnTo>
                    <a:pt x="195351" y="111340"/>
                  </a:lnTo>
                  <a:lnTo>
                    <a:pt x="198399" y="103720"/>
                  </a:lnTo>
                  <a:lnTo>
                    <a:pt x="174015" y="99148"/>
                  </a:lnTo>
                  <a:lnTo>
                    <a:pt x="172491" y="103720"/>
                  </a:lnTo>
                  <a:lnTo>
                    <a:pt x="170967" y="106768"/>
                  </a:lnTo>
                  <a:lnTo>
                    <a:pt x="167919" y="108292"/>
                  </a:lnTo>
                  <a:lnTo>
                    <a:pt x="166395" y="111340"/>
                  </a:lnTo>
                  <a:lnTo>
                    <a:pt x="163347" y="112864"/>
                  </a:lnTo>
                  <a:lnTo>
                    <a:pt x="152590" y="112864"/>
                  </a:lnTo>
                  <a:lnTo>
                    <a:pt x="148018" y="109816"/>
                  </a:lnTo>
                  <a:lnTo>
                    <a:pt x="140398" y="102196"/>
                  </a:lnTo>
                  <a:lnTo>
                    <a:pt x="138874" y="96100"/>
                  </a:lnTo>
                  <a:lnTo>
                    <a:pt x="138874" y="88480"/>
                  </a:lnTo>
                  <a:lnTo>
                    <a:pt x="199923" y="88480"/>
                  </a:lnTo>
                  <a:close/>
                </a:path>
                <a:path w="720725" h="131444">
                  <a:moveTo>
                    <a:pt x="352615" y="53428"/>
                  </a:moveTo>
                  <a:lnTo>
                    <a:pt x="349567" y="50380"/>
                  </a:lnTo>
                  <a:lnTo>
                    <a:pt x="348043" y="44196"/>
                  </a:lnTo>
                  <a:lnTo>
                    <a:pt x="344995" y="41148"/>
                  </a:lnTo>
                  <a:lnTo>
                    <a:pt x="340423" y="38100"/>
                  </a:lnTo>
                  <a:lnTo>
                    <a:pt x="334327" y="35052"/>
                  </a:lnTo>
                  <a:lnTo>
                    <a:pt x="329755" y="33528"/>
                  </a:lnTo>
                  <a:lnTo>
                    <a:pt x="317474" y="33528"/>
                  </a:lnTo>
                  <a:lnTo>
                    <a:pt x="311378" y="35052"/>
                  </a:lnTo>
                  <a:lnTo>
                    <a:pt x="306806" y="38100"/>
                  </a:lnTo>
                  <a:lnTo>
                    <a:pt x="302234" y="39624"/>
                  </a:lnTo>
                  <a:lnTo>
                    <a:pt x="297662" y="44196"/>
                  </a:lnTo>
                  <a:lnTo>
                    <a:pt x="294614" y="48856"/>
                  </a:lnTo>
                  <a:lnTo>
                    <a:pt x="288518" y="39624"/>
                  </a:lnTo>
                  <a:lnTo>
                    <a:pt x="283946" y="38100"/>
                  </a:lnTo>
                  <a:lnTo>
                    <a:pt x="279374" y="35052"/>
                  </a:lnTo>
                  <a:lnTo>
                    <a:pt x="273278" y="33528"/>
                  </a:lnTo>
                  <a:lnTo>
                    <a:pt x="268605" y="33528"/>
                  </a:lnTo>
                  <a:lnTo>
                    <a:pt x="260007" y="34404"/>
                  </a:lnTo>
                  <a:lnTo>
                    <a:pt x="252412" y="37147"/>
                  </a:lnTo>
                  <a:lnTo>
                    <a:pt x="245668" y="41922"/>
                  </a:lnTo>
                  <a:lnTo>
                    <a:pt x="239649" y="48856"/>
                  </a:lnTo>
                  <a:lnTo>
                    <a:pt x="239649" y="35052"/>
                  </a:lnTo>
                  <a:lnTo>
                    <a:pt x="216789" y="35052"/>
                  </a:lnTo>
                  <a:lnTo>
                    <a:pt x="216789" y="128206"/>
                  </a:lnTo>
                  <a:lnTo>
                    <a:pt x="241173" y="128206"/>
                  </a:lnTo>
                  <a:lnTo>
                    <a:pt x="241173" y="68668"/>
                  </a:lnTo>
                  <a:lnTo>
                    <a:pt x="242697" y="64096"/>
                  </a:lnTo>
                  <a:lnTo>
                    <a:pt x="244221" y="61048"/>
                  </a:lnTo>
                  <a:lnTo>
                    <a:pt x="247269" y="58000"/>
                  </a:lnTo>
                  <a:lnTo>
                    <a:pt x="248793" y="54952"/>
                  </a:lnTo>
                  <a:lnTo>
                    <a:pt x="251841" y="53428"/>
                  </a:lnTo>
                  <a:lnTo>
                    <a:pt x="256413" y="51904"/>
                  </a:lnTo>
                  <a:lnTo>
                    <a:pt x="262509" y="51904"/>
                  </a:lnTo>
                  <a:lnTo>
                    <a:pt x="265557" y="53428"/>
                  </a:lnTo>
                  <a:lnTo>
                    <a:pt x="271754" y="59524"/>
                  </a:lnTo>
                  <a:lnTo>
                    <a:pt x="271754" y="62572"/>
                  </a:lnTo>
                  <a:lnTo>
                    <a:pt x="273278" y="68668"/>
                  </a:lnTo>
                  <a:lnTo>
                    <a:pt x="273278" y="128206"/>
                  </a:lnTo>
                  <a:lnTo>
                    <a:pt x="297662" y="128206"/>
                  </a:lnTo>
                  <a:lnTo>
                    <a:pt x="297662" y="68668"/>
                  </a:lnTo>
                  <a:lnTo>
                    <a:pt x="299186" y="64096"/>
                  </a:lnTo>
                  <a:lnTo>
                    <a:pt x="302234" y="58000"/>
                  </a:lnTo>
                  <a:lnTo>
                    <a:pt x="305282" y="54952"/>
                  </a:lnTo>
                  <a:lnTo>
                    <a:pt x="311378" y="51904"/>
                  </a:lnTo>
                  <a:lnTo>
                    <a:pt x="320522" y="51904"/>
                  </a:lnTo>
                  <a:lnTo>
                    <a:pt x="323570" y="54952"/>
                  </a:lnTo>
                  <a:lnTo>
                    <a:pt x="325094" y="58000"/>
                  </a:lnTo>
                  <a:lnTo>
                    <a:pt x="328142" y="61048"/>
                  </a:lnTo>
                  <a:lnTo>
                    <a:pt x="328142" y="128206"/>
                  </a:lnTo>
                  <a:lnTo>
                    <a:pt x="352615" y="128206"/>
                  </a:lnTo>
                  <a:lnTo>
                    <a:pt x="352615" y="53428"/>
                  </a:lnTo>
                  <a:close/>
                </a:path>
                <a:path w="720725" h="131444">
                  <a:moveTo>
                    <a:pt x="456438" y="88480"/>
                  </a:moveTo>
                  <a:lnTo>
                    <a:pt x="448640" y="51904"/>
                  </a:lnTo>
                  <a:lnTo>
                    <a:pt x="445681" y="47231"/>
                  </a:lnTo>
                  <a:lnTo>
                    <a:pt x="438505" y="41236"/>
                  </a:lnTo>
                  <a:lnTo>
                    <a:pt x="431965" y="37680"/>
                  </a:lnTo>
                  <a:lnTo>
                    <a:pt x="431965" y="67144"/>
                  </a:lnTo>
                  <a:lnTo>
                    <a:pt x="431965" y="74764"/>
                  </a:lnTo>
                  <a:lnTo>
                    <a:pt x="395389" y="74764"/>
                  </a:lnTo>
                  <a:lnTo>
                    <a:pt x="395389" y="67144"/>
                  </a:lnTo>
                  <a:lnTo>
                    <a:pt x="396913" y="62572"/>
                  </a:lnTo>
                  <a:lnTo>
                    <a:pt x="404533" y="54952"/>
                  </a:lnTo>
                  <a:lnTo>
                    <a:pt x="409105" y="51904"/>
                  </a:lnTo>
                  <a:lnTo>
                    <a:pt x="419773" y="51904"/>
                  </a:lnTo>
                  <a:lnTo>
                    <a:pt x="422821" y="54952"/>
                  </a:lnTo>
                  <a:lnTo>
                    <a:pt x="427393" y="58000"/>
                  </a:lnTo>
                  <a:lnTo>
                    <a:pt x="430441" y="61048"/>
                  </a:lnTo>
                  <a:lnTo>
                    <a:pt x="431965" y="67144"/>
                  </a:lnTo>
                  <a:lnTo>
                    <a:pt x="431965" y="37680"/>
                  </a:lnTo>
                  <a:lnTo>
                    <a:pt x="430631" y="36944"/>
                  </a:lnTo>
                  <a:lnTo>
                    <a:pt x="421881" y="34378"/>
                  </a:lnTo>
                  <a:lnTo>
                    <a:pt x="412153" y="33515"/>
                  </a:lnTo>
                  <a:lnTo>
                    <a:pt x="403529" y="34378"/>
                  </a:lnTo>
                  <a:lnTo>
                    <a:pt x="372618" y="61988"/>
                  </a:lnTo>
                  <a:lnTo>
                    <a:pt x="369379" y="82384"/>
                  </a:lnTo>
                  <a:lnTo>
                    <a:pt x="369951" y="92100"/>
                  </a:lnTo>
                  <a:lnTo>
                    <a:pt x="394004" y="126822"/>
                  </a:lnTo>
                  <a:lnTo>
                    <a:pt x="415201" y="131241"/>
                  </a:lnTo>
                  <a:lnTo>
                    <a:pt x="422668" y="130695"/>
                  </a:lnTo>
                  <a:lnTo>
                    <a:pt x="450951" y="112864"/>
                  </a:lnTo>
                  <a:lnTo>
                    <a:pt x="451866" y="111340"/>
                  </a:lnTo>
                  <a:lnTo>
                    <a:pt x="454914" y="103720"/>
                  </a:lnTo>
                  <a:lnTo>
                    <a:pt x="430441" y="99148"/>
                  </a:lnTo>
                  <a:lnTo>
                    <a:pt x="428917" y="103720"/>
                  </a:lnTo>
                  <a:lnTo>
                    <a:pt x="427393" y="106768"/>
                  </a:lnTo>
                  <a:lnTo>
                    <a:pt x="424345" y="108292"/>
                  </a:lnTo>
                  <a:lnTo>
                    <a:pt x="422821" y="111340"/>
                  </a:lnTo>
                  <a:lnTo>
                    <a:pt x="419773" y="112864"/>
                  </a:lnTo>
                  <a:lnTo>
                    <a:pt x="409105" y="112864"/>
                  </a:lnTo>
                  <a:lnTo>
                    <a:pt x="404533" y="109816"/>
                  </a:lnTo>
                  <a:lnTo>
                    <a:pt x="396913" y="102196"/>
                  </a:lnTo>
                  <a:lnTo>
                    <a:pt x="395389" y="96100"/>
                  </a:lnTo>
                  <a:lnTo>
                    <a:pt x="395389" y="88480"/>
                  </a:lnTo>
                  <a:lnTo>
                    <a:pt x="456438" y="88480"/>
                  </a:lnTo>
                  <a:close/>
                </a:path>
                <a:path w="720725" h="131444">
                  <a:moveTo>
                    <a:pt x="558634" y="58000"/>
                  </a:moveTo>
                  <a:lnTo>
                    <a:pt x="557110" y="54952"/>
                  </a:lnTo>
                  <a:lnTo>
                    <a:pt x="557110" y="50380"/>
                  </a:lnTo>
                  <a:lnTo>
                    <a:pt x="555586" y="47244"/>
                  </a:lnTo>
                  <a:lnTo>
                    <a:pt x="552538" y="44196"/>
                  </a:lnTo>
                  <a:lnTo>
                    <a:pt x="551014" y="41148"/>
                  </a:lnTo>
                  <a:lnTo>
                    <a:pt x="547966" y="38100"/>
                  </a:lnTo>
                  <a:lnTo>
                    <a:pt x="538822" y="35052"/>
                  </a:lnTo>
                  <a:lnTo>
                    <a:pt x="532726" y="33528"/>
                  </a:lnTo>
                  <a:lnTo>
                    <a:pt x="528154" y="33528"/>
                  </a:lnTo>
                  <a:lnTo>
                    <a:pt x="519315" y="34620"/>
                  </a:lnTo>
                  <a:lnTo>
                    <a:pt x="511162" y="37719"/>
                  </a:lnTo>
                  <a:lnTo>
                    <a:pt x="503859" y="42557"/>
                  </a:lnTo>
                  <a:lnTo>
                    <a:pt x="497586" y="48856"/>
                  </a:lnTo>
                  <a:lnTo>
                    <a:pt x="497586" y="35052"/>
                  </a:lnTo>
                  <a:lnTo>
                    <a:pt x="474726" y="35052"/>
                  </a:lnTo>
                  <a:lnTo>
                    <a:pt x="474726" y="128206"/>
                  </a:lnTo>
                  <a:lnTo>
                    <a:pt x="499110" y="128206"/>
                  </a:lnTo>
                  <a:lnTo>
                    <a:pt x="499110" y="68668"/>
                  </a:lnTo>
                  <a:lnTo>
                    <a:pt x="500634" y="65620"/>
                  </a:lnTo>
                  <a:lnTo>
                    <a:pt x="502158" y="61048"/>
                  </a:lnTo>
                  <a:lnTo>
                    <a:pt x="505206" y="58000"/>
                  </a:lnTo>
                  <a:lnTo>
                    <a:pt x="508342" y="56476"/>
                  </a:lnTo>
                  <a:lnTo>
                    <a:pt x="511390" y="53428"/>
                  </a:lnTo>
                  <a:lnTo>
                    <a:pt x="515962" y="51904"/>
                  </a:lnTo>
                  <a:lnTo>
                    <a:pt x="522058" y="51904"/>
                  </a:lnTo>
                  <a:lnTo>
                    <a:pt x="528154" y="54952"/>
                  </a:lnTo>
                  <a:lnTo>
                    <a:pt x="532726" y="59524"/>
                  </a:lnTo>
                  <a:lnTo>
                    <a:pt x="532726" y="61048"/>
                  </a:lnTo>
                  <a:lnTo>
                    <a:pt x="534250" y="64096"/>
                  </a:lnTo>
                  <a:lnTo>
                    <a:pt x="534250" y="128206"/>
                  </a:lnTo>
                  <a:lnTo>
                    <a:pt x="558634" y="128206"/>
                  </a:lnTo>
                  <a:lnTo>
                    <a:pt x="558634" y="58000"/>
                  </a:lnTo>
                  <a:close/>
                </a:path>
                <a:path w="720725" h="131444">
                  <a:moveTo>
                    <a:pt x="628929" y="126580"/>
                  </a:moveTo>
                  <a:lnTo>
                    <a:pt x="627405" y="108292"/>
                  </a:lnTo>
                  <a:lnTo>
                    <a:pt x="622744" y="109816"/>
                  </a:lnTo>
                  <a:lnTo>
                    <a:pt x="613600" y="109816"/>
                  </a:lnTo>
                  <a:lnTo>
                    <a:pt x="613600" y="108292"/>
                  </a:lnTo>
                  <a:lnTo>
                    <a:pt x="612076" y="108292"/>
                  </a:lnTo>
                  <a:lnTo>
                    <a:pt x="610552" y="106768"/>
                  </a:lnTo>
                  <a:lnTo>
                    <a:pt x="610552" y="54952"/>
                  </a:lnTo>
                  <a:lnTo>
                    <a:pt x="627405" y="54952"/>
                  </a:lnTo>
                  <a:lnTo>
                    <a:pt x="627405" y="35052"/>
                  </a:lnTo>
                  <a:lnTo>
                    <a:pt x="610552" y="35052"/>
                  </a:lnTo>
                  <a:lnTo>
                    <a:pt x="610552" y="3048"/>
                  </a:lnTo>
                  <a:lnTo>
                    <a:pt x="586168" y="16764"/>
                  </a:lnTo>
                  <a:lnTo>
                    <a:pt x="586168" y="35052"/>
                  </a:lnTo>
                  <a:lnTo>
                    <a:pt x="573976" y="35052"/>
                  </a:lnTo>
                  <a:lnTo>
                    <a:pt x="573976" y="54952"/>
                  </a:lnTo>
                  <a:lnTo>
                    <a:pt x="586168" y="54952"/>
                  </a:lnTo>
                  <a:lnTo>
                    <a:pt x="586168" y="112864"/>
                  </a:lnTo>
                  <a:lnTo>
                    <a:pt x="587692" y="117436"/>
                  </a:lnTo>
                  <a:lnTo>
                    <a:pt x="587692" y="120484"/>
                  </a:lnTo>
                  <a:lnTo>
                    <a:pt x="593788" y="126580"/>
                  </a:lnTo>
                  <a:lnTo>
                    <a:pt x="598360" y="128206"/>
                  </a:lnTo>
                  <a:lnTo>
                    <a:pt x="601408" y="129730"/>
                  </a:lnTo>
                  <a:lnTo>
                    <a:pt x="605980" y="131254"/>
                  </a:lnTo>
                  <a:lnTo>
                    <a:pt x="616648" y="131254"/>
                  </a:lnTo>
                  <a:lnTo>
                    <a:pt x="622744" y="129730"/>
                  </a:lnTo>
                  <a:lnTo>
                    <a:pt x="628929" y="126580"/>
                  </a:lnTo>
                  <a:close/>
                </a:path>
                <a:path w="720725" h="131444">
                  <a:moveTo>
                    <a:pt x="720471" y="91528"/>
                  </a:moveTo>
                  <a:lnTo>
                    <a:pt x="685419" y="70192"/>
                  </a:lnTo>
                  <a:lnTo>
                    <a:pt x="663994" y="65620"/>
                  </a:lnTo>
                  <a:lnTo>
                    <a:pt x="659422" y="61048"/>
                  </a:lnTo>
                  <a:lnTo>
                    <a:pt x="659422" y="56476"/>
                  </a:lnTo>
                  <a:lnTo>
                    <a:pt x="662470" y="53428"/>
                  </a:lnTo>
                  <a:lnTo>
                    <a:pt x="665518" y="51904"/>
                  </a:lnTo>
                  <a:lnTo>
                    <a:pt x="685419" y="51904"/>
                  </a:lnTo>
                  <a:lnTo>
                    <a:pt x="688467" y="54952"/>
                  </a:lnTo>
                  <a:lnTo>
                    <a:pt x="691515" y="56476"/>
                  </a:lnTo>
                  <a:lnTo>
                    <a:pt x="694563" y="62572"/>
                  </a:lnTo>
                  <a:lnTo>
                    <a:pt x="717423" y="58000"/>
                  </a:lnTo>
                  <a:lnTo>
                    <a:pt x="714375" y="50380"/>
                  </a:lnTo>
                  <a:lnTo>
                    <a:pt x="676186" y="33528"/>
                  </a:lnTo>
                  <a:lnTo>
                    <a:pt x="666724" y="34074"/>
                  </a:lnTo>
                  <a:lnTo>
                    <a:pt x="638086" y="53428"/>
                  </a:lnTo>
                  <a:lnTo>
                    <a:pt x="638086" y="71716"/>
                  </a:lnTo>
                  <a:lnTo>
                    <a:pt x="641134" y="77812"/>
                  </a:lnTo>
                  <a:lnTo>
                    <a:pt x="648754" y="82384"/>
                  </a:lnTo>
                  <a:lnTo>
                    <a:pt x="653605" y="85572"/>
                  </a:lnTo>
                  <a:lnTo>
                    <a:pt x="661327" y="88480"/>
                  </a:lnTo>
                  <a:lnTo>
                    <a:pt x="671931" y="91389"/>
                  </a:lnTo>
                  <a:lnTo>
                    <a:pt x="685419" y="94576"/>
                  </a:lnTo>
                  <a:lnTo>
                    <a:pt x="689991" y="96100"/>
                  </a:lnTo>
                  <a:lnTo>
                    <a:pt x="693039" y="97624"/>
                  </a:lnTo>
                  <a:lnTo>
                    <a:pt x="694563" y="97624"/>
                  </a:lnTo>
                  <a:lnTo>
                    <a:pt x="696087" y="99148"/>
                  </a:lnTo>
                  <a:lnTo>
                    <a:pt x="696087" y="105244"/>
                  </a:lnTo>
                  <a:lnTo>
                    <a:pt x="694563" y="108292"/>
                  </a:lnTo>
                  <a:lnTo>
                    <a:pt x="693039" y="109816"/>
                  </a:lnTo>
                  <a:lnTo>
                    <a:pt x="689991" y="111340"/>
                  </a:lnTo>
                  <a:lnTo>
                    <a:pt x="685419" y="112864"/>
                  </a:lnTo>
                  <a:lnTo>
                    <a:pt x="673138" y="112864"/>
                  </a:lnTo>
                  <a:lnTo>
                    <a:pt x="657898" y="97624"/>
                  </a:lnTo>
                  <a:lnTo>
                    <a:pt x="633514" y="102196"/>
                  </a:lnTo>
                  <a:lnTo>
                    <a:pt x="661517" y="129146"/>
                  </a:lnTo>
                  <a:lnTo>
                    <a:pt x="677710" y="131254"/>
                  </a:lnTo>
                  <a:lnTo>
                    <a:pt x="688111" y="130670"/>
                  </a:lnTo>
                  <a:lnTo>
                    <a:pt x="720471" y="108292"/>
                  </a:lnTo>
                  <a:lnTo>
                    <a:pt x="720471" y="91528"/>
                  </a:lnTo>
                  <a:close/>
                </a:path>
              </a:pathLst>
            </a:custGeom>
            <a:solidFill>
              <a:srgbClr val="2D5295"/>
            </a:solidFill>
          </p:spPr>
          <p:txBody>
            <a:bodyPr wrap="square" lIns="0" tIns="0" rIns="0" bIns="0" rtlCol="0"/>
            <a:lstStyle/>
            <a:p>
              <a:endParaRPr/>
            </a:p>
          </p:txBody>
        </p:sp>
      </p:grpSp>
      <p:grpSp>
        <p:nvGrpSpPr>
          <p:cNvPr id="54" name="object 54"/>
          <p:cNvGrpSpPr/>
          <p:nvPr/>
        </p:nvGrpSpPr>
        <p:grpSpPr>
          <a:xfrm>
            <a:off x="1410366" y="1898046"/>
            <a:ext cx="4542790" cy="293370"/>
            <a:chOff x="1410366" y="1898046"/>
            <a:chExt cx="4542790" cy="293370"/>
          </a:xfrm>
        </p:grpSpPr>
        <p:sp>
          <p:nvSpPr>
            <p:cNvPr id="55" name="object 55"/>
            <p:cNvSpPr/>
            <p:nvPr/>
          </p:nvSpPr>
          <p:spPr>
            <a:xfrm>
              <a:off x="1410366" y="2102643"/>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pic>
          <p:nvPicPr>
            <p:cNvPr id="56" name="object 56"/>
            <p:cNvPicPr/>
            <p:nvPr/>
          </p:nvPicPr>
          <p:blipFill>
            <a:blip r:embed="rId36" cstate="print"/>
            <a:stretch>
              <a:fillRect/>
            </a:stretch>
          </p:blipFill>
          <p:spPr>
            <a:xfrm>
              <a:off x="1462278" y="1898046"/>
              <a:ext cx="4490847" cy="292988"/>
            </a:xfrm>
            <a:prstGeom prst="rect">
              <a:avLst/>
            </a:prstGeom>
          </p:spPr>
        </p:pic>
      </p:grpSp>
      <p:pic>
        <p:nvPicPr>
          <p:cNvPr id="57" name="object 57"/>
          <p:cNvPicPr/>
          <p:nvPr/>
        </p:nvPicPr>
        <p:blipFill>
          <a:blip r:embed="rId37" cstate="print"/>
          <a:stretch>
            <a:fillRect/>
          </a:stretch>
        </p:blipFill>
        <p:spPr>
          <a:xfrm>
            <a:off x="6006560" y="2059876"/>
            <a:ext cx="491775" cy="131254"/>
          </a:xfrm>
          <a:prstGeom prst="rect">
            <a:avLst/>
          </a:prstGeom>
        </p:spPr>
      </p:pic>
      <p:sp>
        <p:nvSpPr>
          <p:cNvPr id="58" name="object 58"/>
          <p:cNvSpPr/>
          <p:nvPr/>
        </p:nvSpPr>
        <p:spPr>
          <a:xfrm>
            <a:off x="1410366" y="2346769"/>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pic>
        <p:nvPicPr>
          <p:cNvPr id="59" name="object 59"/>
          <p:cNvPicPr/>
          <p:nvPr/>
        </p:nvPicPr>
        <p:blipFill>
          <a:blip r:embed="rId38" cstate="print"/>
          <a:stretch>
            <a:fillRect/>
          </a:stretch>
        </p:blipFill>
        <p:spPr>
          <a:xfrm>
            <a:off x="1622583" y="2304002"/>
            <a:ext cx="213740" cy="102298"/>
          </a:xfrm>
          <a:prstGeom prst="rect">
            <a:avLst/>
          </a:prstGeom>
        </p:spPr>
      </p:pic>
      <p:pic>
        <p:nvPicPr>
          <p:cNvPr id="60" name="object 60"/>
          <p:cNvPicPr/>
          <p:nvPr/>
        </p:nvPicPr>
        <p:blipFill>
          <a:blip r:embed="rId39" cstate="print"/>
          <a:stretch>
            <a:fillRect/>
          </a:stretch>
        </p:blipFill>
        <p:spPr>
          <a:xfrm>
            <a:off x="1888140" y="2304002"/>
            <a:ext cx="441198" cy="128206"/>
          </a:xfrm>
          <a:prstGeom prst="rect">
            <a:avLst/>
          </a:prstGeom>
        </p:spPr>
      </p:pic>
      <p:pic>
        <p:nvPicPr>
          <p:cNvPr id="61" name="object 61"/>
          <p:cNvPicPr/>
          <p:nvPr/>
        </p:nvPicPr>
        <p:blipFill>
          <a:blip r:embed="rId40" cstate="print"/>
          <a:stretch>
            <a:fillRect/>
          </a:stretch>
        </p:blipFill>
        <p:spPr>
          <a:xfrm>
            <a:off x="2379630" y="2307050"/>
            <a:ext cx="112966" cy="99155"/>
          </a:xfrm>
          <a:prstGeom prst="rect">
            <a:avLst/>
          </a:prstGeom>
        </p:spPr>
      </p:pic>
      <p:pic>
        <p:nvPicPr>
          <p:cNvPr id="62" name="object 62"/>
          <p:cNvPicPr/>
          <p:nvPr/>
        </p:nvPicPr>
        <p:blipFill>
          <a:blip r:embed="rId41" cstate="print"/>
          <a:stretch>
            <a:fillRect/>
          </a:stretch>
        </p:blipFill>
        <p:spPr>
          <a:xfrm>
            <a:off x="2545080" y="2304288"/>
            <a:ext cx="298608" cy="101917"/>
          </a:xfrm>
          <a:prstGeom prst="rect">
            <a:avLst/>
          </a:prstGeom>
        </p:spPr>
      </p:pic>
      <p:pic>
        <p:nvPicPr>
          <p:cNvPr id="63" name="object 63"/>
          <p:cNvPicPr/>
          <p:nvPr/>
        </p:nvPicPr>
        <p:blipFill>
          <a:blip r:embed="rId42" cstate="print"/>
          <a:stretch>
            <a:fillRect/>
          </a:stretch>
        </p:blipFill>
        <p:spPr>
          <a:xfrm>
            <a:off x="2891027" y="2304002"/>
            <a:ext cx="199644" cy="102203"/>
          </a:xfrm>
          <a:prstGeom prst="rect">
            <a:avLst/>
          </a:prstGeom>
        </p:spPr>
      </p:pic>
      <p:pic>
        <p:nvPicPr>
          <p:cNvPr id="64" name="object 64"/>
          <p:cNvPicPr/>
          <p:nvPr/>
        </p:nvPicPr>
        <p:blipFill>
          <a:blip r:embed="rId43" cstate="print"/>
          <a:stretch>
            <a:fillRect/>
          </a:stretch>
        </p:blipFill>
        <p:spPr>
          <a:xfrm>
            <a:off x="3138297" y="2304002"/>
            <a:ext cx="152685" cy="102203"/>
          </a:xfrm>
          <a:prstGeom prst="rect">
            <a:avLst/>
          </a:prstGeom>
        </p:spPr>
      </p:pic>
      <p:pic>
        <p:nvPicPr>
          <p:cNvPr id="65" name="object 65"/>
          <p:cNvPicPr/>
          <p:nvPr/>
        </p:nvPicPr>
        <p:blipFill>
          <a:blip r:embed="rId44" cstate="print"/>
          <a:stretch>
            <a:fillRect/>
          </a:stretch>
        </p:blipFill>
        <p:spPr>
          <a:xfrm>
            <a:off x="3347465" y="2302383"/>
            <a:ext cx="1402841" cy="132873"/>
          </a:xfrm>
          <a:prstGeom prst="rect">
            <a:avLst/>
          </a:prstGeom>
        </p:spPr>
      </p:pic>
      <p:grpSp>
        <p:nvGrpSpPr>
          <p:cNvPr id="66" name="object 66"/>
          <p:cNvGrpSpPr/>
          <p:nvPr/>
        </p:nvGrpSpPr>
        <p:grpSpPr>
          <a:xfrm>
            <a:off x="4805172" y="2303907"/>
            <a:ext cx="1333500" cy="102870"/>
            <a:chOff x="4805172" y="2303907"/>
            <a:chExt cx="1333500" cy="102870"/>
          </a:xfrm>
        </p:grpSpPr>
        <p:sp>
          <p:nvSpPr>
            <p:cNvPr id="67" name="object 67"/>
            <p:cNvSpPr/>
            <p:nvPr/>
          </p:nvSpPr>
          <p:spPr>
            <a:xfrm>
              <a:off x="4805172" y="2304008"/>
              <a:ext cx="262890" cy="102235"/>
            </a:xfrm>
            <a:custGeom>
              <a:avLst/>
              <a:gdLst/>
              <a:ahLst/>
              <a:cxnLst/>
              <a:rect l="l" t="t" r="r" b="b"/>
              <a:pathLst>
                <a:path w="262889" h="102235">
                  <a:moveTo>
                    <a:pt x="13716" y="279"/>
                  </a:moveTo>
                  <a:lnTo>
                    <a:pt x="0" y="279"/>
                  </a:lnTo>
                  <a:lnTo>
                    <a:pt x="0" y="100863"/>
                  </a:lnTo>
                  <a:lnTo>
                    <a:pt x="13716" y="100863"/>
                  </a:lnTo>
                  <a:lnTo>
                    <a:pt x="13716" y="279"/>
                  </a:lnTo>
                  <a:close/>
                </a:path>
                <a:path w="262889" h="102235">
                  <a:moveTo>
                    <a:pt x="99237" y="100685"/>
                  </a:moveTo>
                  <a:lnTo>
                    <a:pt x="96189" y="94589"/>
                  </a:lnTo>
                  <a:lnTo>
                    <a:pt x="96189" y="91528"/>
                  </a:lnTo>
                  <a:lnTo>
                    <a:pt x="96189" y="88480"/>
                  </a:lnTo>
                  <a:lnTo>
                    <a:pt x="94665" y="82384"/>
                  </a:lnTo>
                  <a:lnTo>
                    <a:pt x="94665" y="64096"/>
                  </a:lnTo>
                  <a:lnTo>
                    <a:pt x="94665" y="39624"/>
                  </a:lnTo>
                  <a:lnTo>
                    <a:pt x="71805" y="25908"/>
                  </a:lnTo>
                  <a:lnTo>
                    <a:pt x="59613" y="25908"/>
                  </a:lnTo>
                  <a:lnTo>
                    <a:pt x="35140" y="39624"/>
                  </a:lnTo>
                  <a:lnTo>
                    <a:pt x="32092" y="44284"/>
                  </a:lnTo>
                  <a:lnTo>
                    <a:pt x="32092" y="48856"/>
                  </a:lnTo>
                  <a:lnTo>
                    <a:pt x="44284" y="50380"/>
                  </a:lnTo>
                  <a:lnTo>
                    <a:pt x="45808" y="45808"/>
                  </a:lnTo>
                  <a:lnTo>
                    <a:pt x="47332" y="41148"/>
                  </a:lnTo>
                  <a:lnTo>
                    <a:pt x="50469" y="39624"/>
                  </a:lnTo>
                  <a:lnTo>
                    <a:pt x="53517" y="38100"/>
                  </a:lnTo>
                  <a:lnTo>
                    <a:pt x="58089" y="36576"/>
                  </a:lnTo>
                  <a:lnTo>
                    <a:pt x="70281" y="36576"/>
                  </a:lnTo>
                  <a:lnTo>
                    <a:pt x="74853" y="38100"/>
                  </a:lnTo>
                  <a:lnTo>
                    <a:pt x="79425" y="41148"/>
                  </a:lnTo>
                  <a:lnTo>
                    <a:pt x="80949" y="42760"/>
                  </a:lnTo>
                  <a:lnTo>
                    <a:pt x="82473" y="45808"/>
                  </a:lnTo>
                  <a:lnTo>
                    <a:pt x="82473" y="54952"/>
                  </a:lnTo>
                  <a:lnTo>
                    <a:pt x="82473" y="64096"/>
                  </a:lnTo>
                  <a:lnTo>
                    <a:pt x="82473" y="74764"/>
                  </a:lnTo>
                  <a:lnTo>
                    <a:pt x="80949" y="77812"/>
                  </a:lnTo>
                  <a:lnTo>
                    <a:pt x="80949" y="80860"/>
                  </a:lnTo>
                  <a:lnTo>
                    <a:pt x="77901" y="85432"/>
                  </a:lnTo>
                  <a:lnTo>
                    <a:pt x="74853" y="88480"/>
                  </a:lnTo>
                  <a:lnTo>
                    <a:pt x="71805" y="90004"/>
                  </a:lnTo>
                  <a:lnTo>
                    <a:pt x="62661" y="93065"/>
                  </a:lnTo>
                  <a:lnTo>
                    <a:pt x="53517" y="93065"/>
                  </a:lnTo>
                  <a:lnTo>
                    <a:pt x="48945" y="91528"/>
                  </a:lnTo>
                  <a:lnTo>
                    <a:pt x="47332" y="90004"/>
                  </a:lnTo>
                  <a:lnTo>
                    <a:pt x="42760" y="85432"/>
                  </a:lnTo>
                  <a:lnTo>
                    <a:pt x="42760" y="79336"/>
                  </a:lnTo>
                  <a:lnTo>
                    <a:pt x="44284" y="77812"/>
                  </a:lnTo>
                  <a:lnTo>
                    <a:pt x="44284" y="76288"/>
                  </a:lnTo>
                  <a:lnTo>
                    <a:pt x="45808" y="73240"/>
                  </a:lnTo>
                  <a:lnTo>
                    <a:pt x="47332" y="71716"/>
                  </a:lnTo>
                  <a:lnTo>
                    <a:pt x="50469" y="71716"/>
                  </a:lnTo>
                  <a:lnTo>
                    <a:pt x="51993" y="70192"/>
                  </a:lnTo>
                  <a:lnTo>
                    <a:pt x="56565" y="70192"/>
                  </a:lnTo>
                  <a:lnTo>
                    <a:pt x="61137" y="68668"/>
                  </a:lnTo>
                  <a:lnTo>
                    <a:pt x="70281" y="67144"/>
                  </a:lnTo>
                  <a:lnTo>
                    <a:pt x="77901" y="65620"/>
                  </a:lnTo>
                  <a:lnTo>
                    <a:pt x="82473" y="64096"/>
                  </a:lnTo>
                  <a:lnTo>
                    <a:pt x="82473" y="54952"/>
                  </a:lnTo>
                  <a:lnTo>
                    <a:pt x="77901" y="56476"/>
                  </a:lnTo>
                  <a:lnTo>
                    <a:pt x="70281" y="58000"/>
                  </a:lnTo>
                  <a:lnTo>
                    <a:pt x="59613" y="59524"/>
                  </a:lnTo>
                  <a:lnTo>
                    <a:pt x="50469" y="59524"/>
                  </a:lnTo>
                  <a:lnTo>
                    <a:pt x="47332" y="61048"/>
                  </a:lnTo>
                  <a:lnTo>
                    <a:pt x="44284" y="61048"/>
                  </a:lnTo>
                  <a:lnTo>
                    <a:pt x="41236" y="62572"/>
                  </a:lnTo>
                  <a:lnTo>
                    <a:pt x="38188" y="65620"/>
                  </a:lnTo>
                  <a:lnTo>
                    <a:pt x="35140" y="67144"/>
                  </a:lnTo>
                  <a:lnTo>
                    <a:pt x="33616" y="68668"/>
                  </a:lnTo>
                  <a:lnTo>
                    <a:pt x="29044" y="77812"/>
                  </a:lnTo>
                  <a:lnTo>
                    <a:pt x="29044" y="88480"/>
                  </a:lnTo>
                  <a:lnTo>
                    <a:pt x="32092" y="93065"/>
                  </a:lnTo>
                  <a:lnTo>
                    <a:pt x="36664" y="96113"/>
                  </a:lnTo>
                  <a:lnTo>
                    <a:pt x="41236" y="100685"/>
                  </a:lnTo>
                  <a:lnTo>
                    <a:pt x="47332" y="102209"/>
                  </a:lnTo>
                  <a:lnTo>
                    <a:pt x="65709" y="102209"/>
                  </a:lnTo>
                  <a:lnTo>
                    <a:pt x="83997" y="91528"/>
                  </a:lnTo>
                  <a:lnTo>
                    <a:pt x="83997" y="99161"/>
                  </a:lnTo>
                  <a:lnTo>
                    <a:pt x="85521" y="100685"/>
                  </a:lnTo>
                  <a:lnTo>
                    <a:pt x="99237" y="100685"/>
                  </a:lnTo>
                  <a:close/>
                </a:path>
                <a:path w="262889" h="102235">
                  <a:moveTo>
                    <a:pt x="181737" y="53441"/>
                  </a:moveTo>
                  <a:lnTo>
                    <a:pt x="180213" y="48768"/>
                  </a:lnTo>
                  <a:lnTo>
                    <a:pt x="178689" y="44196"/>
                  </a:lnTo>
                  <a:lnTo>
                    <a:pt x="175641" y="39624"/>
                  </a:lnTo>
                  <a:lnTo>
                    <a:pt x="174117" y="36576"/>
                  </a:lnTo>
                  <a:lnTo>
                    <a:pt x="169545" y="32004"/>
                  </a:lnTo>
                  <a:lnTo>
                    <a:pt x="169545" y="54965"/>
                  </a:lnTo>
                  <a:lnTo>
                    <a:pt x="169545" y="73253"/>
                  </a:lnTo>
                  <a:lnTo>
                    <a:pt x="166395" y="80873"/>
                  </a:lnTo>
                  <a:lnTo>
                    <a:pt x="163347" y="85445"/>
                  </a:lnTo>
                  <a:lnTo>
                    <a:pt x="158775" y="90017"/>
                  </a:lnTo>
                  <a:lnTo>
                    <a:pt x="154203" y="93065"/>
                  </a:lnTo>
                  <a:lnTo>
                    <a:pt x="140487" y="93065"/>
                  </a:lnTo>
                  <a:lnTo>
                    <a:pt x="138201" y="91541"/>
                  </a:lnTo>
                  <a:lnTo>
                    <a:pt x="135915" y="90017"/>
                  </a:lnTo>
                  <a:lnTo>
                    <a:pt x="131343" y="82397"/>
                  </a:lnTo>
                  <a:lnTo>
                    <a:pt x="128295" y="79349"/>
                  </a:lnTo>
                  <a:lnTo>
                    <a:pt x="128295" y="54965"/>
                  </a:lnTo>
                  <a:lnTo>
                    <a:pt x="129819" y="48768"/>
                  </a:lnTo>
                  <a:lnTo>
                    <a:pt x="134391" y="44196"/>
                  </a:lnTo>
                  <a:lnTo>
                    <a:pt x="137439" y="39624"/>
                  </a:lnTo>
                  <a:lnTo>
                    <a:pt x="143535" y="36576"/>
                  </a:lnTo>
                  <a:lnTo>
                    <a:pt x="154203" y="36576"/>
                  </a:lnTo>
                  <a:lnTo>
                    <a:pt x="163347" y="42672"/>
                  </a:lnTo>
                  <a:lnTo>
                    <a:pt x="166395" y="47244"/>
                  </a:lnTo>
                  <a:lnTo>
                    <a:pt x="169545" y="54965"/>
                  </a:lnTo>
                  <a:lnTo>
                    <a:pt x="169545" y="32004"/>
                  </a:lnTo>
                  <a:lnTo>
                    <a:pt x="168021" y="30480"/>
                  </a:lnTo>
                  <a:lnTo>
                    <a:pt x="154203" y="25908"/>
                  </a:lnTo>
                  <a:lnTo>
                    <a:pt x="142011" y="25908"/>
                  </a:lnTo>
                  <a:lnTo>
                    <a:pt x="134391" y="30480"/>
                  </a:lnTo>
                  <a:lnTo>
                    <a:pt x="128295" y="36576"/>
                  </a:lnTo>
                  <a:lnTo>
                    <a:pt x="128295" y="0"/>
                  </a:lnTo>
                  <a:lnTo>
                    <a:pt x="116103" y="0"/>
                  </a:lnTo>
                  <a:lnTo>
                    <a:pt x="116103" y="100685"/>
                  </a:lnTo>
                  <a:lnTo>
                    <a:pt x="128295" y="100685"/>
                  </a:lnTo>
                  <a:lnTo>
                    <a:pt x="128295" y="91541"/>
                  </a:lnTo>
                  <a:lnTo>
                    <a:pt x="132867" y="99161"/>
                  </a:lnTo>
                  <a:lnTo>
                    <a:pt x="140487" y="102209"/>
                  </a:lnTo>
                  <a:lnTo>
                    <a:pt x="158775" y="102209"/>
                  </a:lnTo>
                  <a:lnTo>
                    <a:pt x="181737" y="64109"/>
                  </a:lnTo>
                  <a:lnTo>
                    <a:pt x="181737" y="53441"/>
                  </a:lnTo>
                  <a:close/>
                </a:path>
                <a:path w="262889" h="102235">
                  <a:moveTo>
                    <a:pt x="262597" y="64096"/>
                  </a:moveTo>
                  <a:lnTo>
                    <a:pt x="262191" y="58000"/>
                  </a:lnTo>
                  <a:lnTo>
                    <a:pt x="262026" y="55524"/>
                  </a:lnTo>
                  <a:lnTo>
                    <a:pt x="260311" y="48094"/>
                  </a:lnTo>
                  <a:lnTo>
                    <a:pt x="257454" y="41770"/>
                  </a:lnTo>
                  <a:lnTo>
                    <a:pt x="253453" y="36576"/>
                  </a:lnTo>
                  <a:lnTo>
                    <a:pt x="248881" y="32791"/>
                  </a:lnTo>
                  <a:lnTo>
                    <a:pt x="248881" y="51904"/>
                  </a:lnTo>
                  <a:lnTo>
                    <a:pt x="248881" y="58000"/>
                  </a:lnTo>
                  <a:lnTo>
                    <a:pt x="206108" y="58000"/>
                  </a:lnTo>
                  <a:lnTo>
                    <a:pt x="209156" y="45808"/>
                  </a:lnTo>
                  <a:lnTo>
                    <a:pt x="213728" y="42760"/>
                  </a:lnTo>
                  <a:lnTo>
                    <a:pt x="216776" y="38100"/>
                  </a:lnTo>
                  <a:lnTo>
                    <a:pt x="222872" y="36576"/>
                  </a:lnTo>
                  <a:lnTo>
                    <a:pt x="235165" y="36576"/>
                  </a:lnTo>
                  <a:lnTo>
                    <a:pt x="239737" y="39624"/>
                  </a:lnTo>
                  <a:lnTo>
                    <a:pt x="244309" y="44284"/>
                  </a:lnTo>
                  <a:lnTo>
                    <a:pt x="247357" y="47332"/>
                  </a:lnTo>
                  <a:lnTo>
                    <a:pt x="227545" y="25908"/>
                  </a:lnTo>
                  <a:lnTo>
                    <a:pt x="220675" y="26720"/>
                  </a:lnTo>
                  <a:lnTo>
                    <a:pt x="192989" y="56819"/>
                  </a:lnTo>
                  <a:lnTo>
                    <a:pt x="192506" y="64096"/>
                  </a:lnTo>
                  <a:lnTo>
                    <a:pt x="192506" y="67144"/>
                  </a:lnTo>
                  <a:lnTo>
                    <a:pt x="214122" y="99910"/>
                  </a:lnTo>
                  <a:lnTo>
                    <a:pt x="229069" y="102196"/>
                  </a:lnTo>
                  <a:lnTo>
                    <a:pt x="238213" y="102196"/>
                  </a:lnTo>
                  <a:lnTo>
                    <a:pt x="245833" y="100672"/>
                  </a:lnTo>
                  <a:lnTo>
                    <a:pt x="250405" y="96100"/>
                  </a:lnTo>
                  <a:lnTo>
                    <a:pt x="256501" y="93052"/>
                  </a:lnTo>
                  <a:lnTo>
                    <a:pt x="261073" y="86956"/>
                  </a:lnTo>
                  <a:lnTo>
                    <a:pt x="262597" y="79336"/>
                  </a:lnTo>
                  <a:lnTo>
                    <a:pt x="248881" y="77812"/>
                  </a:lnTo>
                  <a:lnTo>
                    <a:pt x="247357" y="82384"/>
                  </a:lnTo>
                  <a:lnTo>
                    <a:pt x="244309" y="86956"/>
                  </a:lnTo>
                  <a:lnTo>
                    <a:pt x="241261" y="88480"/>
                  </a:lnTo>
                  <a:lnTo>
                    <a:pt x="238213" y="91528"/>
                  </a:lnTo>
                  <a:lnTo>
                    <a:pt x="233641" y="93052"/>
                  </a:lnTo>
                  <a:lnTo>
                    <a:pt x="222872" y="93052"/>
                  </a:lnTo>
                  <a:lnTo>
                    <a:pt x="216776" y="90004"/>
                  </a:lnTo>
                  <a:lnTo>
                    <a:pt x="209156" y="82384"/>
                  </a:lnTo>
                  <a:lnTo>
                    <a:pt x="206108" y="76288"/>
                  </a:lnTo>
                  <a:lnTo>
                    <a:pt x="206108" y="67144"/>
                  </a:lnTo>
                  <a:lnTo>
                    <a:pt x="262597" y="67144"/>
                  </a:lnTo>
                  <a:lnTo>
                    <a:pt x="262597" y="64096"/>
                  </a:lnTo>
                  <a:close/>
                </a:path>
              </a:pathLst>
            </a:custGeom>
            <a:solidFill>
              <a:srgbClr val="000000"/>
            </a:solidFill>
          </p:spPr>
          <p:txBody>
            <a:bodyPr wrap="square" lIns="0" tIns="0" rIns="0" bIns="0" rtlCol="0"/>
            <a:lstStyle/>
            <a:p>
              <a:endParaRPr/>
            </a:p>
          </p:txBody>
        </p:sp>
        <p:pic>
          <p:nvPicPr>
            <p:cNvPr id="68" name="object 68"/>
            <p:cNvPicPr/>
            <p:nvPr/>
          </p:nvPicPr>
          <p:blipFill>
            <a:blip r:embed="rId45" cstate="print"/>
            <a:stretch>
              <a:fillRect/>
            </a:stretch>
          </p:blipFill>
          <p:spPr>
            <a:xfrm>
              <a:off x="5082539" y="2303907"/>
              <a:ext cx="1018699" cy="102393"/>
            </a:xfrm>
            <a:prstGeom prst="rect">
              <a:avLst/>
            </a:prstGeom>
          </p:spPr>
        </p:pic>
        <p:sp>
          <p:nvSpPr>
            <p:cNvPr id="69" name="object 69"/>
            <p:cNvSpPr/>
            <p:nvPr/>
          </p:nvSpPr>
          <p:spPr>
            <a:xfrm>
              <a:off x="6123432" y="2391155"/>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sp>
        <p:nvSpPr>
          <p:cNvPr id="70" name="object 70"/>
          <p:cNvSpPr/>
          <p:nvPr/>
        </p:nvSpPr>
        <p:spPr>
          <a:xfrm>
            <a:off x="1410366" y="2586323"/>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pic>
        <p:nvPicPr>
          <p:cNvPr id="71" name="object 71"/>
          <p:cNvPicPr/>
          <p:nvPr/>
        </p:nvPicPr>
        <p:blipFill>
          <a:blip r:embed="rId46" cstate="print"/>
          <a:stretch>
            <a:fillRect/>
          </a:stretch>
        </p:blipFill>
        <p:spPr>
          <a:xfrm>
            <a:off x="1621059" y="2543555"/>
            <a:ext cx="169354" cy="100679"/>
          </a:xfrm>
          <a:prstGeom prst="rect">
            <a:avLst/>
          </a:prstGeom>
        </p:spPr>
      </p:pic>
      <p:grpSp>
        <p:nvGrpSpPr>
          <p:cNvPr id="72" name="object 72"/>
          <p:cNvGrpSpPr/>
          <p:nvPr/>
        </p:nvGrpSpPr>
        <p:grpSpPr>
          <a:xfrm>
            <a:off x="1846897" y="2543556"/>
            <a:ext cx="383540" cy="131445"/>
            <a:chOff x="1846897" y="2543556"/>
            <a:chExt cx="383540" cy="131445"/>
          </a:xfrm>
        </p:grpSpPr>
        <p:sp>
          <p:nvSpPr>
            <p:cNvPr id="73" name="object 73"/>
            <p:cNvSpPr/>
            <p:nvPr/>
          </p:nvSpPr>
          <p:spPr>
            <a:xfrm>
              <a:off x="1846884" y="2543568"/>
              <a:ext cx="12700" cy="100965"/>
            </a:xfrm>
            <a:custGeom>
              <a:avLst/>
              <a:gdLst/>
              <a:ahLst/>
              <a:cxnLst/>
              <a:rect l="l" t="t" r="r" b="b"/>
              <a:pathLst>
                <a:path w="12700" h="100964">
                  <a:moveTo>
                    <a:pt x="12192" y="27432"/>
                  </a:moveTo>
                  <a:lnTo>
                    <a:pt x="0" y="27432"/>
                  </a:lnTo>
                  <a:lnTo>
                    <a:pt x="0" y="100672"/>
                  </a:lnTo>
                  <a:lnTo>
                    <a:pt x="12192" y="100672"/>
                  </a:lnTo>
                  <a:lnTo>
                    <a:pt x="12192" y="27432"/>
                  </a:lnTo>
                  <a:close/>
                </a:path>
                <a:path w="12700" h="100964">
                  <a:moveTo>
                    <a:pt x="12192" y="0"/>
                  </a:moveTo>
                  <a:lnTo>
                    <a:pt x="0" y="0"/>
                  </a:lnTo>
                  <a:lnTo>
                    <a:pt x="0" y="15240"/>
                  </a:lnTo>
                  <a:lnTo>
                    <a:pt x="12192" y="15240"/>
                  </a:lnTo>
                  <a:lnTo>
                    <a:pt x="12192" y="0"/>
                  </a:lnTo>
                  <a:close/>
                </a:path>
              </a:pathLst>
            </a:custGeom>
            <a:solidFill>
              <a:srgbClr val="000000"/>
            </a:solidFill>
          </p:spPr>
          <p:txBody>
            <a:bodyPr wrap="square" lIns="0" tIns="0" rIns="0" bIns="0" rtlCol="0"/>
            <a:lstStyle/>
            <a:p>
              <a:endParaRPr/>
            </a:p>
          </p:txBody>
        </p:sp>
        <p:pic>
          <p:nvPicPr>
            <p:cNvPr id="74" name="object 74"/>
            <p:cNvPicPr/>
            <p:nvPr/>
          </p:nvPicPr>
          <p:blipFill>
            <a:blip r:embed="rId47" cstate="print"/>
            <a:stretch>
              <a:fillRect/>
            </a:stretch>
          </p:blipFill>
          <p:spPr>
            <a:xfrm>
              <a:off x="1878996" y="2569463"/>
              <a:ext cx="351091" cy="105251"/>
            </a:xfrm>
            <a:prstGeom prst="rect">
              <a:avLst/>
            </a:prstGeom>
          </p:spPr>
        </p:pic>
      </p:grpSp>
      <p:pic>
        <p:nvPicPr>
          <p:cNvPr id="75" name="object 75"/>
          <p:cNvPicPr/>
          <p:nvPr/>
        </p:nvPicPr>
        <p:blipFill>
          <a:blip r:embed="rId48" cstate="print"/>
          <a:stretch>
            <a:fillRect/>
          </a:stretch>
        </p:blipFill>
        <p:spPr>
          <a:xfrm>
            <a:off x="2283523" y="2542031"/>
            <a:ext cx="4132135" cy="132778"/>
          </a:xfrm>
          <a:prstGeom prst="rect">
            <a:avLst/>
          </a:prstGeom>
        </p:spPr>
      </p:pic>
      <p:sp>
        <p:nvSpPr>
          <p:cNvPr id="76" name="object 76"/>
          <p:cNvSpPr/>
          <p:nvPr/>
        </p:nvSpPr>
        <p:spPr>
          <a:xfrm>
            <a:off x="1410366" y="2825876"/>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grpSp>
        <p:nvGrpSpPr>
          <p:cNvPr id="77" name="object 77"/>
          <p:cNvGrpSpPr/>
          <p:nvPr/>
        </p:nvGrpSpPr>
        <p:grpSpPr>
          <a:xfrm>
            <a:off x="1633251" y="2782824"/>
            <a:ext cx="2375535" cy="132080"/>
            <a:chOff x="1633251" y="2782824"/>
            <a:chExt cx="2375535" cy="132080"/>
          </a:xfrm>
        </p:grpSpPr>
        <p:sp>
          <p:nvSpPr>
            <p:cNvPr id="78" name="object 78"/>
            <p:cNvSpPr/>
            <p:nvPr/>
          </p:nvSpPr>
          <p:spPr>
            <a:xfrm>
              <a:off x="1633245" y="2783115"/>
              <a:ext cx="267335" cy="102870"/>
            </a:xfrm>
            <a:custGeom>
              <a:avLst/>
              <a:gdLst/>
              <a:ahLst/>
              <a:cxnLst/>
              <a:rect l="l" t="t" r="r" b="b"/>
              <a:pathLst>
                <a:path w="267335" h="102869">
                  <a:moveTo>
                    <a:pt x="79349" y="19812"/>
                  </a:moveTo>
                  <a:lnTo>
                    <a:pt x="76301" y="15240"/>
                  </a:lnTo>
                  <a:lnTo>
                    <a:pt x="74777" y="12192"/>
                  </a:lnTo>
                  <a:lnTo>
                    <a:pt x="68681" y="6096"/>
                  </a:lnTo>
                  <a:lnTo>
                    <a:pt x="65633" y="4064"/>
                  </a:lnTo>
                  <a:lnTo>
                    <a:pt x="65633" y="25908"/>
                  </a:lnTo>
                  <a:lnTo>
                    <a:pt x="65633" y="35052"/>
                  </a:lnTo>
                  <a:lnTo>
                    <a:pt x="64109" y="39624"/>
                  </a:lnTo>
                  <a:lnTo>
                    <a:pt x="59537" y="42773"/>
                  </a:lnTo>
                  <a:lnTo>
                    <a:pt x="56489" y="47345"/>
                  </a:lnTo>
                  <a:lnTo>
                    <a:pt x="48869" y="48869"/>
                  </a:lnTo>
                  <a:lnTo>
                    <a:pt x="13716" y="48869"/>
                  </a:lnTo>
                  <a:lnTo>
                    <a:pt x="13716" y="12192"/>
                  </a:lnTo>
                  <a:lnTo>
                    <a:pt x="50393" y="12192"/>
                  </a:lnTo>
                  <a:lnTo>
                    <a:pt x="53441" y="13716"/>
                  </a:lnTo>
                  <a:lnTo>
                    <a:pt x="56489" y="13716"/>
                  </a:lnTo>
                  <a:lnTo>
                    <a:pt x="62585" y="19812"/>
                  </a:lnTo>
                  <a:lnTo>
                    <a:pt x="65633" y="25908"/>
                  </a:lnTo>
                  <a:lnTo>
                    <a:pt x="65633" y="4064"/>
                  </a:lnTo>
                  <a:lnTo>
                    <a:pt x="64109" y="3048"/>
                  </a:lnTo>
                  <a:lnTo>
                    <a:pt x="61061" y="1524"/>
                  </a:lnTo>
                  <a:lnTo>
                    <a:pt x="51917" y="1524"/>
                  </a:lnTo>
                  <a:lnTo>
                    <a:pt x="45821" y="0"/>
                  </a:lnTo>
                  <a:lnTo>
                    <a:pt x="0" y="0"/>
                  </a:lnTo>
                  <a:lnTo>
                    <a:pt x="0" y="100685"/>
                  </a:lnTo>
                  <a:lnTo>
                    <a:pt x="13716" y="100685"/>
                  </a:lnTo>
                  <a:lnTo>
                    <a:pt x="13716" y="59537"/>
                  </a:lnTo>
                  <a:lnTo>
                    <a:pt x="39624" y="59537"/>
                  </a:lnTo>
                  <a:lnTo>
                    <a:pt x="74015" y="48869"/>
                  </a:lnTo>
                  <a:lnTo>
                    <a:pt x="76301" y="45821"/>
                  </a:lnTo>
                  <a:lnTo>
                    <a:pt x="79349" y="38100"/>
                  </a:lnTo>
                  <a:lnTo>
                    <a:pt x="79349" y="19812"/>
                  </a:lnTo>
                  <a:close/>
                </a:path>
                <a:path w="267335" h="102869">
                  <a:moveTo>
                    <a:pt x="108292" y="27432"/>
                  </a:moveTo>
                  <a:lnTo>
                    <a:pt x="96100" y="27432"/>
                  </a:lnTo>
                  <a:lnTo>
                    <a:pt x="96100" y="100685"/>
                  </a:lnTo>
                  <a:lnTo>
                    <a:pt x="108292" y="100685"/>
                  </a:lnTo>
                  <a:lnTo>
                    <a:pt x="108292" y="27432"/>
                  </a:lnTo>
                  <a:close/>
                </a:path>
                <a:path w="267335" h="102869">
                  <a:moveTo>
                    <a:pt x="108292" y="0"/>
                  </a:moveTo>
                  <a:lnTo>
                    <a:pt x="96100" y="0"/>
                  </a:lnTo>
                  <a:lnTo>
                    <a:pt x="96100" y="15240"/>
                  </a:lnTo>
                  <a:lnTo>
                    <a:pt x="108292" y="15240"/>
                  </a:lnTo>
                  <a:lnTo>
                    <a:pt x="108292" y="0"/>
                  </a:lnTo>
                  <a:close/>
                </a:path>
                <a:path w="267335" h="102869">
                  <a:moveTo>
                    <a:pt x="190792" y="100685"/>
                  </a:moveTo>
                  <a:lnTo>
                    <a:pt x="161836" y="62585"/>
                  </a:lnTo>
                  <a:lnTo>
                    <a:pt x="187744" y="27432"/>
                  </a:lnTo>
                  <a:lnTo>
                    <a:pt x="172504" y="27432"/>
                  </a:lnTo>
                  <a:lnTo>
                    <a:pt x="160210" y="45821"/>
                  </a:lnTo>
                  <a:lnTo>
                    <a:pt x="155638" y="50393"/>
                  </a:lnTo>
                  <a:lnTo>
                    <a:pt x="154114" y="53441"/>
                  </a:lnTo>
                  <a:lnTo>
                    <a:pt x="152590" y="51917"/>
                  </a:lnTo>
                  <a:lnTo>
                    <a:pt x="149542" y="45821"/>
                  </a:lnTo>
                  <a:lnTo>
                    <a:pt x="137350" y="27432"/>
                  </a:lnTo>
                  <a:lnTo>
                    <a:pt x="120586" y="27432"/>
                  </a:lnTo>
                  <a:lnTo>
                    <a:pt x="146494" y="62585"/>
                  </a:lnTo>
                  <a:lnTo>
                    <a:pt x="119062" y="100685"/>
                  </a:lnTo>
                  <a:lnTo>
                    <a:pt x="134302" y="100685"/>
                  </a:lnTo>
                  <a:lnTo>
                    <a:pt x="154114" y="71729"/>
                  </a:lnTo>
                  <a:lnTo>
                    <a:pt x="158686" y="77825"/>
                  </a:lnTo>
                  <a:lnTo>
                    <a:pt x="174028" y="100685"/>
                  </a:lnTo>
                  <a:lnTo>
                    <a:pt x="190792" y="100685"/>
                  </a:lnTo>
                  <a:close/>
                </a:path>
                <a:path w="267335" h="102869">
                  <a:moveTo>
                    <a:pt x="267081" y="64096"/>
                  </a:moveTo>
                  <a:lnTo>
                    <a:pt x="266674" y="58000"/>
                  </a:lnTo>
                  <a:lnTo>
                    <a:pt x="266509" y="55524"/>
                  </a:lnTo>
                  <a:lnTo>
                    <a:pt x="264795" y="48094"/>
                  </a:lnTo>
                  <a:lnTo>
                    <a:pt x="261937" y="41808"/>
                  </a:lnTo>
                  <a:lnTo>
                    <a:pt x="257937" y="36664"/>
                  </a:lnTo>
                  <a:lnTo>
                    <a:pt x="253365" y="33312"/>
                  </a:lnTo>
                  <a:lnTo>
                    <a:pt x="253365" y="51904"/>
                  </a:lnTo>
                  <a:lnTo>
                    <a:pt x="253365" y="58000"/>
                  </a:lnTo>
                  <a:lnTo>
                    <a:pt x="210604" y="58000"/>
                  </a:lnTo>
                  <a:lnTo>
                    <a:pt x="210604" y="51904"/>
                  </a:lnTo>
                  <a:lnTo>
                    <a:pt x="213652" y="45808"/>
                  </a:lnTo>
                  <a:lnTo>
                    <a:pt x="218224" y="42760"/>
                  </a:lnTo>
                  <a:lnTo>
                    <a:pt x="221272" y="38188"/>
                  </a:lnTo>
                  <a:lnTo>
                    <a:pt x="227368" y="36664"/>
                  </a:lnTo>
                  <a:lnTo>
                    <a:pt x="239649" y="36664"/>
                  </a:lnTo>
                  <a:lnTo>
                    <a:pt x="244221" y="39712"/>
                  </a:lnTo>
                  <a:lnTo>
                    <a:pt x="251841" y="47332"/>
                  </a:lnTo>
                  <a:lnTo>
                    <a:pt x="253365" y="51904"/>
                  </a:lnTo>
                  <a:lnTo>
                    <a:pt x="253365" y="33312"/>
                  </a:lnTo>
                  <a:lnTo>
                    <a:pt x="252171" y="32435"/>
                  </a:lnTo>
                  <a:lnTo>
                    <a:pt x="246126" y="29044"/>
                  </a:lnTo>
                  <a:lnTo>
                    <a:pt x="239509" y="26809"/>
                  </a:lnTo>
                  <a:lnTo>
                    <a:pt x="232029" y="25996"/>
                  </a:lnTo>
                  <a:lnTo>
                    <a:pt x="224497" y="26809"/>
                  </a:lnTo>
                  <a:lnTo>
                    <a:pt x="197459" y="56819"/>
                  </a:lnTo>
                  <a:lnTo>
                    <a:pt x="196977" y="64096"/>
                  </a:lnTo>
                  <a:lnTo>
                    <a:pt x="196989" y="67144"/>
                  </a:lnTo>
                  <a:lnTo>
                    <a:pt x="218033" y="100012"/>
                  </a:lnTo>
                  <a:lnTo>
                    <a:pt x="233553" y="102298"/>
                  </a:lnTo>
                  <a:lnTo>
                    <a:pt x="242697" y="102298"/>
                  </a:lnTo>
                  <a:lnTo>
                    <a:pt x="248793" y="100774"/>
                  </a:lnTo>
                  <a:lnTo>
                    <a:pt x="254889" y="96202"/>
                  </a:lnTo>
                  <a:lnTo>
                    <a:pt x="260985" y="93154"/>
                  </a:lnTo>
                  <a:lnTo>
                    <a:pt x="264033" y="86956"/>
                  </a:lnTo>
                  <a:lnTo>
                    <a:pt x="267081" y="79336"/>
                  </a:lnTo>
                  <a:lnTo>
                    <a:pt x="253365" y="77812"/>
                  </a:lnTo>
                  <a:lnTo>
                    <a:pt x="251841" y="82384"/>
                  </a:lnTo>
                  <a:lnTo>
                    <a:pt x="248793" y="86956"/>
                  </a:lnTo>
                  <a:lnTo>
                    <a:pt x="245745" y="88480"/>
                  </a:lnTo>
                  <a:lnTo>
                    <a:pt x="242697" y="91630"/>
                  </a:lnTo>
                  <a:lnTo>
                    <a:pt x="238125" y="93154"/>
                  </a:lnTo>
                  <a:lnTo>
                    <a:pt x="227368" y="93154"/>
                  </a:lnTo>
                  <a:lnTo>
                    <a:pt x="221272" y="90106"/>
                  </a:lnTo>
                  <a:lnTo>
                    <a:pt x="216700" y="85432"/>
                  </a:lnTo>
                  <a:lnTo>
                    <a:pt x="213652" y="82384"/>
                  </a:lnTo>
                  <a:lnTo>
                    <a:pt x="210604" y="76288"/>
                  </a:lnTo>
                  <a:lnTo>
                    <a:pt x="210604" y="67144"/>
                  </a:lnTo>
                  <a:lnTo>
                    <a:pt x="267081" y="67144"/>
                  </a:lnTo>
                  <a:lnTo>
                    <a:pt x="267081" y="64096"/>
                  </a:lnTo>
                  <a:close/>
                </a:path>
              </a:pathLst>
            </a:custGeom>
            <a:solidFill>
              <a:srgbClr val="000000"/>
            </a:solidFill>
          </p:spPr>
          <p:txBody>
            <a:bodyPr wrap="square" lIns="0" tIns="0" rIns="0" bIns="0" rtlCol="0"/>
            <a:lstStyle/>
            <a:p>
              <a:endParaRPr/>
            </a:p>
          </p:txBody>
        </p:sp>
        <p:pic>
          <p:nvPicPr>
            <p:cNvPr id="79" name="object 79"/>
            <p:cNvPicPr/>
            <p:nvPr/>
          </p:nvPicPr>
          <p:blipFill>
            <a:blip r:embed="rId49" cstate="print"/>
            <a:stretch>
              <a:fillRect/>
            </a:stretch>
          </p:blipFill>
          <p:spPr>
            <a:xfrm>
              <a:off x="1915667" y="2782824"/>
              <a:ext cx="2092737" cy="131540"/>
            </a:xfrm>
            <a:prstGeom prst="rect">
              <a:avLst/>
            </a:prstGeom>
          </p:spPr>
        </p:pic>
      </p:grpSp>
      <p:sp>
        <p:nvSpPr>
          <p:cNvPr id="80" name="object 80"/>
          <p:cNvSpPr/>
          <p:nvPr/>
        </p:nvSpPr>
        <p:spPr>
          <a:xfrm>
            <a:off x="1411890" y="3065430"/>
            <a:ext cx="46355" cy="45720"/>
          </a:xfrm>
          <a:custGeom>
            <a:avLst/>
            <a:gdLst/>
            <a:ahLst/>
            <a:cxnLst/>
            <a:rect l="l" t="t" r="r" b="b"/>
            <a:pathLst>
              <a:path w="46355" h="45719">
                <a:moveTo>
                  <a:pt x="28956" y="45719"/>
                </a:moveTo>
                <a:lnTo>
                  <a:pt x="16764" y="45719"/>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5719"/>
                </a:lnTo>
                <a:close/>
              </a:path>
            </a:pathLst>
          </a:custGeom>
          <a:solidFill>
            <a:srgbClr val="000000"/>
          </a:solidFill>
        </p:spPr>
        <p:txBody>
          <a:bodyPr wrap="square" lIns="0" tIns="0" rIns="0" bIns="0" rtlCol="0"/>
          <a:lstStyle/>
          <a:p>
            <a:endParaRPr/>
          </a:p>
        </p:txBody>
      </p:sp>
      <p:grpSp>
        <p:nvGrpSpPr>
          <p:cNvPr id="81" name="object 81"/>
          <p:cNvGrpSpPr/>
          <p:nvPr/>
        </p:nvGrpSpPr>
        <p:grpSpPr>
          <a:xfrm>
            <a:off x="1635251" y="3021044"/>
            <a:ext cx="4881245" cy="133350"/>
            <a:chOff x="1635251" y="3021044"/>
            <a:chExt cx="4881245" cy="133350"/>
          </a:xfrm>
        </p:grpSpPr>
        <p:sp>
          <p:nvSpPr>
            <p:cNvPr id="82" name="object 82"/>
            <p:cNvSpPr/>
            <p:nvPr/>
          </p:nvSpPr>
          <p:spPr>
            <a:xfrm>
              <a:off x="1635239" y="3022091"/>
              <a:ext cx="67310" cy="102870"/>
            </a:xfrm>
            <a:custGeom>
              <a:avLst/>
              <a:gdLst/>
              <a:ahLst/>
              <a:cxnLst/>
              <a:rect l="l" t="t" r="r" b="b"/>
              <a:pathLst>
                <a:path w="67310" h="102869">
                  <a:moveTo>
                    <a:pt x="15240" y="0"/>
                  </a:moveTo>
                  <a:lnTo>
                    <a:pt x="0" y="0"/>
                  </a:lnTo>
                  <a:lnTo>
                    <a:pt x="0" y="100584"/>
                  </a:lnTo>
                  <a:lnTo>
                    <a:pt x="15240" y="100584"/>
                  </a:lnTo>
                  <a:lnTo>
                    <a:pt x="15240" y="0"/>
                  </a:lnTo>
                  <a:close/>
                </a:path>
                <a:path w="67310" h="102869">
                  <a:moveTo>
                    <a:pt x="66687" y="101257"/>
                  </a:moveTo>
                  <a:lnTo>
                    <a:pt x="65163" y="90589"/>
                  </a:lnTo>
                  <a:lnTo>
                    <a:pt x="54495" y="90589"/>
                  </a:lnTo>
                  <a:lnTo>
                    <a:pt x="54495" y="89065"/>
                  </a:lnTo>
                  <a:lnTo>
                    <a:pt x="52971" y="89065"/>
                  </a:lnTo>
                  <a:lnTo>
                    <a:pt x="52971" y="38684"/>
                  </a:lnTo>
                  <a:lnTo>
                    <a:pt x="65163" y="38684"/>
                  </a:lnTo>
                  <a:lnTo>
                    <a:pt x="65163" y="28016"/>
                  </a:lnTo>
                  <a:lnTo>
                    <a:pt x="52971" y="28016"/>
                  </a:lnTo>
                  <a:lnTo>
                    <a:pt x="52971" y="3632"/>
                  </a:lnTo>
                  <a:lnTo>
                    <a:pt x="39255" y="11252"/>
                  </a:lnTo>
                  <a:lnTo>
                    <a:pt x="39255" y="28016"/>
                  </a:lnTo>
                  <a:lnTo>
                    <a:pt x="30111" y="28016"/>
                  </a:lnTo>
                  <a:lnTo>
                    <a:pt x="30111" y="38684"/>
                  </a:lnTo>
                  <a:lnTo>
                    <a:pt x="39255" y="38684"/>
                  </a:lnTo>
                  <a:lnTo>
                    <a:pt x="39255" y="92113"/>
                  </a:lnTo>
                  <a:lnTo>
                    <a:pt x="40779" y="95161"/>
                  </a:lnTo>
                  <a:lnTo>
                    <a:pt x="43827" y="98209"/>
                  </a:lnTo>
                  <a:lnTo>
                    <a:pt x="46875" y="99733"/>
                  </a:lnTo>
                  <a:lnTo>
                    <a:pt x="48399" y="101257"/>
                  </a:lnTo>
                  <a:lnTo>
                    <a:pt x="52971" y="102781"/>
                  </a:lnTo>
                  <a:lnTo>
                    <a:pt x="63639" y="102781"/>
                  </a:lnTo>
                  <a:lnTo>
                    <a:pt x="66687" y="101257"/>
                  </a:lnTo>
                  <a:close/>
                </a:path>
              </a:pathLst>
            </a:custGeom>
            <a:solidFill>
              <a:srgbClr val="000000"/>
            </a:solidFill>
          </p:spPr>
          <p:txBody>
            <a:bodyPr wrap="square" lIns="0" tIns="0" rIns="0" bIns="0" rtlCol="0"/>
            <a:lstStyle/>
            <a:p>
              <a:endParaRPr/>
            </a:p>
          </p:txBody>
        </p:sp>
        <p:pic>
          <p:nvPicPr>
            <p:cNvPr id="83" name="object 83"/>
            <p:cNvPicPr/>
            <p:nvPr/>
          </p:nvPicPr>
          <p:blipFill>
            <a:blip r:embed="rId50" cstate="print"/>
            <a:stretch>
              <a:fillRect/>
            </a:stretch>
          </p:blipFill>
          <p:spPr>
            <a:xfrm>
              <a:off x="1741646" y="3021044"/>
              <a:ext cx="4774787" cy="132873"/>
            </a:xfrm>
            <a:prstGeom prst="rect">
              <a:avLst/>
            </a:prstGeom>
          </p:spPr>
        </p:pic>
      </p:grpSp>
      <p:pic>
        <p:nvPicPr>
          <p:cNvPr id="84" name="object 84"/>
          <p:cNvPicPr/>
          <p:nvPr/>
        </p:nvPicPr>
        <p:blipFill>
          <a:blip r:embed="rId51" cstate="print"/>
          <a:stretch>
            <a:fillRect/>
          </a:stretch>
        </p:blipFill>
        <p:spPr>
          <a:xfrm>
            <a:off x="1631727" y="3263741"/>
            <a:ext cx="2643854" cy="132778"/>
          </a:xfrm>
          <a:prstGeom prst="rect">
            <a:avLst/>
          </a:prstGeom>
        </p:spPr>
      </p:pic>
      <p:grpSp>
        <p:nvGrpSpPr>
          <p:cNvPr id="85" name="object 85"/>
          <p:cNvGrpSpPr/>
          <p:nvPr/>
        </p:nvGrpSpPr>
        <p:grpSpPr>
          <a:xfrm>
            <a:off x="4325969" y="3266694"/>
            <a:ext cx="384810" cy="130175"/>
            <a:chOff x="4325969" y="3266694"/>
            <a:chExt cx="384810" cy="130175"/>
          </a:xfrm>
        </p:grpSpPr>
        <p:sp>
          <p:nvSpPr>
            <p:cNvPr id="86" name="object 86"/>
            <p:cNvSpPr/>
            <p:nvPr/>
          </p:nvSpPr>
          <p:spPr>
            <a:xfrm>
              <a:off x="4325963" y="3266706"/>
              <a:ext cx="12700" cy="99695"/>
            </a:xfrm>
            <a:custGeom>
              <a:avLst/>
              <a:gdLst/>
              <a:ahLst/>
              <a:cxnLst/>
              <a:rect l="l" t="t" r="r" b="b"/>
              <a:pathLst>
                <a:path w="12700" h="99695">
                  <a:moveTo>
                    <a:pt x="12192" y="27520"/>
                  </a:moveTo>
                  <a:lnTo>
                    <a:pt x="0" y="27520"/>
                  </a:lnTo>
                  <a:lnTo>
                    <a:pt x="0" y="99250"/>
                  </a:lnTo>
                  <a:lnTo>
                    <a:pt x="12192" y="99250"/>
                  </a:lnTo>
                  <a:lnTo>
                    <a:pt x="12192" y="27520"/>
                  </a:lnTo>
                  <a:close/>
                </a:path>
                <a:path w="12700" h="99695">
                  <a:moveTo>
                    <a:pt x="12192" y="0"/>
                  </a:moveTo>
                  <a:lnTo>
                    <a:pt x="0" y="0"/>
                  </a:lnTo>
                  <a:lnTo>
                    <a:pt x="0" y="13804"/>
                  </a:lnTo>
                  <a:lnTo>
                    <a:pt x="12192" y="13804"/>
                  </a:lnTo>
                  <a:lnTo>
                    <a:pt x="12192" y="0"/>
                  </a:lnTo>
                  <a:close/>
                </a:path>
              </a:pathLst>
            </a:custGeom>
            <a:solidFill>
              <a:srgbClr val="000000"/>
            </a:solidFill>
          </p:spPr>
          <p:txBody>
            <a:bodyPr wrap="square" lIns="0" tIns="0" rIns="0" bIns="0" rtlCol="0"/>
            <a:lstStyle/>
            <a:p>
              <a:endParaRPr/>
            </a:p>
          </p:txBody>
        </p:sp>
        <p:pic>
          <p:nvPicPr>
            <p:cNvPr id="87" name="object 87"/>
            <p:cNvPicPr/>
            <p:nvPr/>
          </p:nvPicPr>
          <p:blipFill>
            <a:blip r:embed="rId52" cstate="print"/>
            <a:stretch>
              <a:fillRect/>
            </a:stretch>
          </p:blipFill>
          <p:spPr>
            <a:xfrm>
              <a:off x="4357973" y="3292697"/>
              <a:ext cx="352615" cy="103822"/>
            </a:xfrm>
            <a:prstGeom prst="rect">
              <a:avLst/>
            </a:prstGeom>
          </p:spPr>
        </p:pic>
      </p:grpSp>
      <p:sp>
        <p:nvSpPr>
          <p:cNvPr id="88" name="object 88"/>
          <p:cNvSpPr/>
          <p:nvPr/>
        </p:nvSpPr>
        <p:spPr>
          <a:xfrm>
            <a:off x="1410366" y="3561302"/>
            <a:ext cx="46355" cy="45720"/>
          </a:xfrm>
          <a:custGeom>
            <a:avLst/>
            <a:gdLst/>
            <a:ahLst/>
            <a:cxnLst/>
            <a:rect l="l" t="t" r="r" b="b"/>
            <a:pathLst>
              <a:path w="46355" h="45720">
                <a:moveTo>
                  <a:pt x="28956" y="45720"/>
                </a:moveTo>
                <a:lnTo>
                  <a:pt x="16764" y="45720"/>
                </a:lnTo>
                <a:lnTo>
                  <a:pt x="7620" y="39624"/>
                </a:lnTo>
                <a:lnTo>
                  <a:pt x="3048" y="35052"/>
                </a:lnTo>
                <a:lnTo>
                  <a:pt x="0" y="28956"/>
                </a:lnTo>
                <a:lnTo>
                  <a:pt x="0" y="16764"/>
                </a:lnTo>
                <a:lnTo>
                  <a:pt x="3048" y="10668"/>
                </a:lnTo>
                <a:lnTo>
                  <a:pt x="7620" y="7620"/>
                </a:lnTo>
                <a:lnTo>
                  <a:pt x="12192" y="3048"/>
                </a:lnTo>
                <a:lnTo>
                  <a:pt x="16764" y="0"/>
                </a:lnTo>
                <a:lnTo>
                  <a:pt x="28956" y="0"/>
                </a:lnTo>
                <a:lnTo>
                  <a:pt x="35147" y="3048"/>
                </a:lnTo>
                <a:lnTo>
                  <a:pt x="39719" y="7620"/>
                </a:lnTo>
                <a:lnTo>
                  <a:pt x="44291" y="10668"/>
                </a:lnTo>
                <a:lnTo>
                  <a:pt x="45815" y="16764"/>
                </a:lnTo>
                <a:lnTo>
                  <a:pt x="45815" y="22860"/>
                </a:lnTo>
                <a:lnTo>
                  <a:pt x="45815" y="28956"/>
                </a:lnTo>
                <a:lnTo>
                  <a:pt x="44291" y="35052"/>
                </a:lnTo>
                <a:lnTo>
                  <a:pt x="39719" y="39624"/>
                </a:lnTo>
                <a:lnTo>
                  <a:pt x="35147" y="42672"/>
                </a:lnTo>
                <a:lnTo>
                  <a:pt x="28956" y="45720"/>
                </a:lnTo>
                <a:close/>
              </a:path>
            </a:pathLst>
          </a:custGeom>
          <a:solidFill>
            <a:srgbClr val="000000"/>
          </a:solidFill>
        </p:spPr>
        <p:txBody>
          <a:bodyPr wrap="square" lIns="0" tIns="0" rIns="0" bIns="0" rtlCol="0"/>
          <a:lstStyle/>
          <a:p>
            <a:endParaRPr/>
          </a:p>
        </p:txBody>
      </p:sp>
      <p:pic>
        <p:nvPicPr>
          <p:cNvPr id="89" name="object 89"/>
          <p:cNvPicPr/>
          <p:nvPr/>
        </p:nvPicPr>
        <p:blipFill>
          <a:blip r:embed="rId53" cstate="print"/>
          <a:stretch>
            <a:fillRect/>
          </a:stretch>
        </p:blipFill>
        <p:spPr>
          <a:xfrm>
            <a:off x="1628679" y="3517010"/>
            <a:ext cx="488156" cy="132778"/>
          </a:xfrm>
          <a:prstGeom prst="rect">
            <a:avLst/>
          </a:prstGeom>
        </p:spPr>
      </p:pic>
      <p:grpSp>
        <p:nvGrpSpPr>
          <p:cNvPr id="90" name="object 90"/>
          <p:cNvGrpSpPr/>
          <p:nvPr/>
        </p:nvGrpSpPr>
        <p:grpSpPr>
          <a:xfrm>
            <a:off x="2173604" y="3520059"/>
            <a:ext cx="384810" cy="130175"/>
            <a:chOff x="2173604" y="3520059"/>
            <a:chExt cx="384810" cy="130175"/>
          </a:xfrm>
        </p:grpSpPr>
        <p:sp>
          <p:nvSpPr>
            <p:cNvPr id="91" name="object 91"/>
            <p:cNvSpPr/>
            <p:nvPr/>
          </p:nvSpPr>
          <p:spPr>
            <a:xfrm>
              <a:off x="2173592" y="3520058"/>
              <a:ext cx="12700" cy="100965"/>
            </a:xfrm>
            <a:custGeom>
              <a:avLst/>
              <a:gdLst/>
              <a:ahLst/>
              <a:cxnLst/>
              <a:rect l="l" t="t" r="r" b="b"/>
              <a:pathLst>
                <a:path w="12700" h="100964">
                  <a:moveTo>
                    <a:pt x="12293" y="27444"/>
                  </a:moveTo>
                  <a:lnTo>
                    <a:pt x="0" y="27444"/>
                  </a:lnTo>
                  <a:lnTo>
                    <a:pt x="0" y="100685"/>
                  </a:lnTo>
                  <a:lnTo>
                    <a:pt x="12293" y="100685"/>
                  </a:lnTo>
                  <a:lnTo>
                    <a:pt x="12293" y="27444"/>
                  </a:lnTo>
                  <a:close/>
                </a:path>
                <a:path w="12700" h="100964">
                  <a:moveTo>
                    <a:pt x="12293" y="0"/>
                  </a:moveTo>
                  <a:lnTo>
                    <a:pt x="0" y="0"/>
                  </a:lnTo>
                  <a:lnTo>
                    <a:pt x="0" y="13716"/>
                  </a:lnTo>
                  <a:lnTo>
                    <a:pt x="12293" y="13716"/>
                  </a:lnTo>
                  <a:lnTo>
                    <a:pt x="12293" y="0"/>
                  </a:lnTo>
                  <a:close/>
                </a:path>
              </a:pathLst>
            </a:custGeom>
            <a:solidFill>
              <a:srgbClr val="000000"/>
            </a:solidFill>
          </p:spPr>
          <p:txBody>
            <a:bodyPr wrap="square" lIns="0" tIns="0" rIns="0" bIns="0" rtlCol="0"/>
            <a:lstStyle/>
            <a:p>
              <a:endParaRPr/>
            </a:p>
          </p:txBody>
        </p:sp>
        <p:pic>
          <p:nvPicPr>
            <p:cNvPr id="92" name="object 92"/>
            <p:cNvPicPr/>
            <p:nvPr/>
          </p:nvPicPr>
          <p:blipFill>
            <a:blip r:embed="rId54" cstate="print"/>
            <a:stretch>
              <a:fillRect/>
            </a:stretch>
          </p:blipFill>
          <p:spPr>
            <a:xfrm>
              <a:off x="2205608" y="3546062"/>
              <a:ext cx="352615" cy="103727"/>
            </a:xfrm>
            <a:prstGeom prst="rect">
              <a:avLst/>
            </a:prstGeom>
          </p:spPr>
        </p:pic>
      </p:grpSp>
      <p:pic>
        <p:nvPicPr>
          <p:cNvPr id="93" name="object 93"/>
          <p:cNvPicPr/>
          <p:nvPr/>
        </p:nvPicPr>
        <p:blipFill>
          <a:blip r:embed="rId55" cstate="print"/>
          <a:stretch>
            <a:fillRect/>
          </a:stretch>
        </p:blipFill>
        <p:spPr>
          <a:xfrm>
            <a:off x="2610135" y="3520059"/>
            <a:ext cx="90106" cy="100774"/>
          </a:xfrm>
          <a:prstGeom prst="rect">
            <a:avLst/>
          </a:prstGeom>
        </p:spPr>
      </p:pic>
      <p:pic>
        <p:nvPicPr>
          <p:cNvPr id="94" name="object 94"/>
          <p:cNvPicPr/>
          <p:nvPr/>
        </p:nvPicPr>
        <p:blipFill>
          <a:blip r:embed="rId56" cstate="print"/>
          <a:stretch>
            <a:fillRect/>
          </a:stretch>
        </p:blipFill>
        <p:spPr>
          <a:xfrm>
            <a:off x="2753677" y="3517010"/>
            <a:ext cx="1889759" cy="132778"/>
          </a:xfrm>
          <a:prstGeom prst="rect">
            <a:avLst/>
          </a:prstGeom>
        </p:spPr>
      </p:pic>
      <p:grpSp>
        <p:nvGrpSpPr>
          <p:cNvPr id="95" name="object 95"/>
          <p:cNvGrpSpPr/>
          <p:nvPr/>
        </p:nvGrpSpPr>
        <p:grpSpPr>
          <a:xfrm>
            <a:off x="4707540" y="3517010"/>
            <a:ext cx="1373505" cy="133350"/>
            <a:chOff x="4707540" y="3517010"/>
            <a:chExt cx="1373505" cy="133350"/>
          </a:xfrm>
        </p:grpSpPr>
        <p:pic>
          <p:nvPicPr>
            <p:cNvPr id="96" name="object 96"/>
            <p:cNvPicPr/>
            <p:nvPr/>
          </p:nvPicPr>
          <p:blipFill>
            <a:blip r:embed="rId57" cstate="print"/>
            <a:stretch>
              <a:fillRect/>
            </a:stretch>
          </p:blipFill>
          <p:spPr>
            <a:xfrm>
              <a:off x="4707540" y="3517010"/>
              <a:ext cx="1338738" cy="132778"/>
            </a:xfrm>
            <a:prstGeom prst="rect">
              <a:avLst/>
            </a:prstGeom>
          </p:spPr>
        </p:pic>
        <p:sp>
          <p:nvSpPr>
            <p:cNvPr id="97" name="object 97"/>
            <p:cNvSpPr/>
            <p:nvPr/>
          </p:nvSpPr>
          <p:spPr>
            <a:xfrm>
              <a:off x="6065519" y="3605783"/>
              <a:ext cx="15240" cy="15240"/>
            </a:xfrm>
            <a:custGeom>
              <a:avLst/>
              <a:gdLst/>
              <a:ahLst/>
              <a:cxnLst/>
              <a:rect l="l" t="t" r="r" b="b"/>
              <a:pathLst>
                <a:path w="15239" h="15239">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pic>
        <p:nvPicPr>
          <p:cNvPr id="98" name="object 98"/>
          <p:cNvPicPr/>
          <p:nvPr/>
        </p:nvPicPr>
        <p:blipFill>
          <a:blip r:embed="rId58" cstate="print"/>
          <a:stretch>
            <a:fillRect/>
          </a:stretch>
        </p:blipFill>
        <p:spPr>
          <a:xfrm>
            <a:off x="1453134" y="3842448"/>
            <a:ext cx="1297495" cy="101854"/>
          </a:xfrm>
          <a:prstGeom prst="rect">
            <a:avLst/>
          </a:prstGeom>
        </p:spPr>
      </p:pic>
      <p:grpSp>
        <p:nvGrpSpPr>
          <p:cNvPr id="99" name="object 99"/>
          <p:cNvGrpSpPr/>
          <p:nvPr/>
        </p:nvGrpSpPr>
        <p:grpSpPr>
          <a:xfrm>
            <a:off x="2801016" y="3840479"/>
            <a:ext cx="1922145" cy="133350"/>
            <a:chOff x="2801016" y="3840479"/>
            <a:chExt cx="1922145" cy="133350"/>
          </a:xfrm>
        </p:grpSpPr>
        <p:sp>
          <p:nvSpPr>
            <p:cNvPr id="100" name="object 100"/>
            <p:cNvSpPr/>
            <p:nvPr/>
          </p:nvSpPr>
          <p:spPr>
            <a:xfrm>
              <a:off x="2801010" y="3843540"/>
              <a:ext cx="12700" cy="99695"/>
            </a:xfrm>
            <a:custGeom>
              <a:avLst/>
              <a:gdLst/>
              <a:ahLst/>
              <a:cxnLst/>
              <a:rect l="l" t="t" r="r" b="b"/>
              <a:pathLst>
                <a:path w="12700" h="99695">
                  <a:moveTo>
                    <a:pt x="12192" y="27520"/>
                  </a:moveTo>
                  <a:lnTo>
                    <a:pt x="0" y="27520"/>
                  </a:lnTo>
                  <a:lnTo>
                    <a:pt x="0" y="99250"/>
                  </a:lnTo>
                  <a:lnTo>
                    <a:pt x="12192" y="99250"/>
                  </a:lnTo>
                  <a:lnTo>
                    <a:pt x="12192" y="27520"/>
                  </a:lnTo>
                  <a:close/>
                </a:path>
                <a:path w="12700" h="99695">
                  <a:moveTo>
                    <a:pt x="12192" y="0"/>
                  </a:moveTo>
                  <a:lnTo>
                    <a:pt x="0" y="0"/>
                  </a:lnTo>
                  <a:lnTo>
                    <a:pt x="0" y="13804"/>
                  </a:lnTo>
                  <a:lnTo>
                    <a:pt x="12192" y="13804"/>
                  </a:lnTo>
                  <a:lnTo>
                    <a:pt x="12192" y="0"/>
                  </a:lnTo>
                  <a:close/>
                </a:path>
              </a:pathLst>
            </a:custGeom>
            <a:solidFill>
              <a:srgbClr val="000000"/>
            </a:solidFill>
          </p:spPr>
          <p:txBody>
            <a:bodyPr wrap="square" lIns="0" tIns="0" rIns="0" bIns="0" rtlCol="0"/>
            <a:lstStyle/>
            <a:p>
              <a:endParaRPr/>
            </a:p>
          </p:txBody>
        </p:sp>
        <p:pic>
          <p:nvPicPr>
            <p:cNvPr id="101" name="object 101"/>
            <p:cNvPicPr/>
            <p:nvPr/>
          </p:nvPicPr>
          <p:blipFill>
            <a:blip r:embed="rId59" cstate="print"/>
            <a:stretch>
              <a:fillRect/>
            </a:stretch>
          </p:blipFill>
          <p:spPr>
            <a:xfrm>
              <a:off x="2833020" y="3869435"/>
              <a:ext cx="351091" cy="103917"/>
            </a:xfrm>
            <a:prstGeom prst="rect">
              <a:avLst/>
            </a:prstGeom>
          </p:spPr>
        </p:pic>
        <p:pic>
          <p:nvPicPr>
            <p:cNvPr id="102" name="object 102"/>
            <p:cNvPicPr/>
            <p:nvPr/>
          </p:nvPicPr>
          <p:blipFill>
            <a:blip r:embed="rId60" cstate="print"/>
            <a:stretch>
              <a:fillRect/>
            </a:stretch>
          </p:blipFill>
          <p:spPr>
            <a:xfrm>
              <a:off x="3223831" y="3840479"/>
              <a:ext cx="1499044" cy="103822"/>
            </a:xfrm>
            <a:prstGeom prst="rect">
              <a:avLst/>
            </a:prstGeom>
          </p:spPr>
        </p:pic>
      </p:grpSp>
      <p:pic>
        <p:nvPicPr>
          <p:cNvPr id="103" name="object 103"/>
          <p:cNvPicPr/>
          <p:nvPr/>
        </p:nvPicPr>
        <p:blipFill>
          <a:blip r:embed="rId61" cstate="print"/>
          <a:stretch>
            <a:fillRect/>
          </a:stretch>
        </p:blipFill>
        <p:spPr>
          <a:xfrm>
            <a:off x="4771644" y="3843528"/>
            <a:ext cx="1792128" cy="100774"/>
          </a:xfrm>
          <a:prstGeom prst="rect">
            <a:avLst/>
          </a:prstGeom>
        </p:spPr>
      </p:pic>
      <p:pic>
        <p:nvPicPr>
          <p:cNvPr id="104" name="object 104"/>
          <p:cNvPicPr/>
          <p:nvPr/>
        </p:nvPicPr>
        <p:blipFill>
          <a:blip r:embed="rId62" cstate="print"/>
          <a:stretch>
            <a:fillRect/>
          </a:stretch>
        </p:blipFill>
        <p:spPr>
          <a:xfrm>
            <a:off x="1192053" y="4093749"/>
            <a:ext cx="1482280" cy="132778"/>
          </a:xfrm>
          <a:prstGeom prst="rect">
            <a:avLst/>
          </a:prstGeom>
        </p:spPr>
      </p:pic>
      <p:grpSp>
        <p:nvGrpSpPr>
          <p:cNvPr id="105" name="object 105"/>
          <p:cNvGrpSpPr/>
          <p:nvPr/>
        </p:nvGrpSpPr>
        <p:grpSpPr>
          <a:xfrm>
            <a:off x="2726150" y="4093749"/>
            <a:ext cx="2308225" cy="133350"/>
            <a:chOff x="2726150" y="4093749"/>
            <a:chExt cx="2308225" cy="133350"/>
          </a:xfrm>
        </p:grpSpPr>
        <p:pic>
          <p:nvPicPr>
            <p:cNvPr id="106" name="object 106"/>
            <p:cNvPicPr/>
            <p:nvPr/>
          </p:nvPicPr>
          <p:blipFill>
            <a:blip r:embed="rId63" cstate="print"/>
            <a:stretch>
              <a:fillRect/>
            </a:stretch>
          </p:blipFill>
          <p:spPr>
            <a:xfrm>
              <a:off x="2726150" y="4093749"/>
              <a:ext cx="2272950" cy="132778"/>
            </a:xfrm>
            <a:prstGeom prst="rect">
              <a:avLst/>
            </a:prstGeom>
          </p:spPr>
        </p:pic>
        <p:sp>
          <p:nvSpPr>
            <p:cNvPr id="107" name="object 107"/>
            <p:cNvSpPr/>
            <p:nvPr/>
          </p:nvSpPr>
          <p:spPr>
            <a:xfrm>
              <a:off x="5018532" y="4181855"/>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sp>
        <p:nvSpPr>
          <p:cNvPr id="108" name="object 108"/>
          <p:cNvSpPr/>
          <p:nvPr/>
        </p:nvSpPr>
        <p:spPr>
          <a:xfrm>
            <a:off x="1793462" y="4466082"/>
            <a:ext cx="61594" cy="59690"/>
          </a:xfrm>
          <a:custGeom>
            <a:avLst/>
            <a:gdLst/>
            <a:ahLst/>
            <a:cxnLst/>
            <a:rect l="l" t="t" r="r" b="b"/>
            <a:pathLst>
              <a:path w="61594" h="59689">
                <a:moveTo>
                  <a:pt x="38195" y="59531"/>
                </a:moveTo>
                <a:lnTo>
                  <a:pt x="21431" y="59531"/>
                </a:lnTo>
                <a:lnTo>
                  <a:pt x="15335" y="56483"/>
                </a:lnTo>
                <a:lnTo>
                  <a:pt x="9239" y="50387"/>
                </a:lnTo>
                <a:lnTo>
                  <a:pt x="3143" y="45815"/>
                </a:lnTo>
                <a:lnTo>
                  <a:pt x="0" y="38195"/>
                </a:lnTo>
                <a:lnTo>
                  <a:pt x="0" y="24384"/>
                </a:lnTo>
                <a:lnTo>
                  <a:pt x="1619" y="19812"/>
                </a:lnTo>
                <a:lnTo>
                  <a:pt x="4667" y="15240"/>
                </a:lnTo>
                <a:lnTo>
                  <a:pt x="7715" y="9144"/>
                </a:lnTo>
                <a:lnTo>
                  <a:pt x="10763" y="6096"/>
                </a:lnTo>
                <a:lnTo>
                  <a:pt x="15335" y="3048"/>
                </a:lnTo>
                <a:lnTo>
                  <a:pt x="19907" y="1524"/>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336"/>
                </a:lnTo>
                <a:lnTo>
                  <a:pt x="6191" y="36671"/>
                </a:lnTo>
                <a:lnTo>
                  <a:pt x="7715" y="42767"/>
                </a:lnTo>
                <a:lnTo>
                  <a:pt x="12287" y="47339"/>
                </a:lnTo>
                <a:lnTo>
                  <a:pt x="18383" y="51911"/>
                </a:lnTo>
                <a:lnTo>
                  <a:pt x="22955" y="54959"/>
                </a:lnTo>
                <a:lnTo>
                  <a:pt x="47339" y="54959"/>
                </a:lnTo>
                <a:lnTo>
                  <a:pt x="45815" y="56483"/>
                </a:lnTo>
                <a:lnTo>
                  <a:pt x="38195" y="59531"/>
                </a:lnTo>
                <a:close/>
              </a:path>
              <a:path w="61594" h="59689">
                <a:moveTo>
                  <a:pt x="47339" y="54959"/>
                </a:moveTo>
                <a:lnTo>
                  <a:pt x="36671" y="54959"/>
                </a:lnTo>
                <a:lnTo>
                  <a:pt x="42767" y="51911"/>
                </a:lnTo>
                <a:lnTo>
                  <a:pt x="48863" y="47339"/>
                </a:lnTo>
                <a:lnTo>
                  <a:pt x="53435" y="42767"/>
                </a:lnTo>
                <a:lnTo>
                  <a:pt x="54959" y="36671"/>
                </a:lnTo>
                <a:lnTo>
                  <a:pt x="54959" y="21336"/>
                </a:lnTo>
                <a:lnTo>
                  <a:pt x="51911" y="16764"/>
                </a:lnTo>
                <a:lnTo>
                  <a:pt x="50387" y="13716"/>
                </a:lnTo>
                <a:lnTo>
                  <a:pt x="47339" y="10668"/>
                </a:lnTo>
                <a:lnTo>
                  <a:pt x="42767" y="7620"/>
                </a:lnTo>
                <a:lnTo>
                  <a:pt x="38195" y="6096"/>
                </a:lnTo>
                <a:lnTo>
                  <a:pt x="35147" y="4572"/>
                </a:lnTo>
                <a:lnTo>
                  <a:pt x="48101" y="4572"/>
                </a:lnTo>
                <a:lnTo>
                  <a:pt x="50387" y="6096"/>
                </a:lnTo>
                <a:lnTo>
                  <a:pt x="53435" y="9144"/>
                </a:lnTo>
                <a:lnTo>
                  <a:pt x="56483" y="15240"/>
                </a:lnTo>
                <a:lnTo>
                  <a:pt x="59531" y="19812"/>
                </a:lnTo>
                <a:lnTo>
                  <a:pt x="61150" y="24384"/>
                </a:lnTo>
                <a:lnTo>
                  <a:pt x="61150" y="38195"/>
                </a:lnTo>
                <a:lnTo>
                  <a:pt x="58007" y="45815"/>
                </a:lnTo>
                <a:lnTo>
                  <a:pt x="51911" y="50387"/>
                </a:lnTo>
                <a:lnTo>
                  <a:pt x="47339" y="54959"/>
                </a:lnTo>
                <a:close/>
              </a:path>
            </a:pathLst>
          </a:custGeom>
          <a:solidFill>
            <a:srgbClr val="000000"/>
          </a:solidFill>
        </p:spPr>
        <p:txBody>
          <a:bodyPr wrap="square" lIns="0" tIns="0" rIns="0" bIns="0" rtlCol="0"/>
          <a:lstStyle/>
          <a:p>
            <a:endParaRPr/>
          </a:p>
        </p:txBody>
      </p:sp>
      <p:sp>
        <p:nvSpPr>
          <p:cNvPr id="109" name="object 109"/>
          <p:cNvSpPr/>
          <p:nvPr/>
        </p:nvSpPr>
        <p:spPr>
          <a:xfrm>
            <a:off x="2353055" y="4494276"/>
            <a:ext cx="83820" cy="10795"/>
          </a:xfrm>
          <a:custGeom>
            <a:avLst/>
            <a:gdLst/>
            <a:ahLst/>
            <a:cxnLst/>
            <a:rect l="l" t="t" r="r" b="b"/>
            <a:pathLst>
              <a:path w="83819" h="10795">
                <a:moveTo>
                  <a:pt x="83820" y="10667"/>
                </a:moveTo>
                <a:lnTo>
                  <a:pt x="0" y="10667"/>
                </a:lnTo>
                <a:lnTo>
                  <a:pt x="0" y="0"/>
                </a:lnTo>
                <a:lnTo>
                  <a:pt x="83820" y="0"/>
                </a:lnTo>
                <a:lnTo>
                  <a:pt x="83820" y="10667"/>
                </a:lnTo>
                <a:close/>
              </a:path>
            </a:pathLst>
          </a:custGeom>
          <a:solidFill>
            <a:srgbClr val="000000"/>
          </a:solidFill>
        </p:spPr>
        <p:txBody>
          <a:bodyPr wrap="square" lIns="0" tIns="0" rIns="0" bIns="0" rtlCol="0"/>
          <a:lstStyle/>
          <a:p>
            <a:endParaRPr/>
          </a:p>
        </p:txBody>
      </p:sp>
      <p:sp>
        <p:nvSpPr>
          <p:cNvPr id="110" name="object 110"/>
          <p:cNvSpPr/>
          <p:nvPr/>
        </p:nvSpPr>
        <p:spPr>
          <a:xfrm>
            <a:off x="1793462" y="4626292"/>
            <a:ext cx="61594" cy="59690"/>
          </a:xfrm>
          <a:custGeom>
            <a:avLst/>
            <a:gdLst/>
            <a:ahLst/>
            <a:cxnLst/>
            <a:rect l="l" t="t" r="r" b="b"/>
            <a:pathLst>
              <a:path w="61594" h="59689">
                <a:moveTo>
                  <a:pt x="38195" y="59531"/>
                </a:moveTo>
                <a:lnTo>
                  <a:pt x="21431" y="59531"/>
                </a:lnTo>
                <a:lnTo>
                  <a:pt x="15335" y="56483"/>
                </a:lnTo>
                <a:lnTo>
                  <a:pt x="9239" y="50387"/>
                </a:lnTo>
                <a:lnTo>
                  <a:pt x="3143" y="45815"/>
                </a:lnTo>
                <a:lnTo>
                  <a:pt x="0" y="38195"/>
                </a:lnTo>
                <a:lnTo>
                  <a:pt x="0" y="24384"/>
                </a:lnTo>
                <a:lnTo>
                  <a:pt x="1619" y="19812"/>
                </a:lnTo>
                <a:lnTo>
                  <a:pt x="4667" y="15240"/>
                </a:lnTo>
                <a:lnTo>
                  <a:pt x="7715" y="9144"/>
                </a:lnTo>
                <a:lnTo>
                  <a:pt x="10763" y="6096"/>
                </a:lnTo>
                <a:lnTo>
                  <a:pt x="15335" y="3048"/>
                </a:lnTo>
                <a:lnTo>
                  <a:pt x="19907" y="1524"/>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336"/>
                </a:lnTo>
                <a:lnTo>
                  <a:pt x="6191" y="36671"/>
                </a:lnTo>
                <a:lnTo>
                  <a:pt x="7715" y="42767"/>
                </a:lnTo>
                <a:lnTo>
                  <a:pt x="12287" y="47339"/>
                </a:lnTo>
                <a:lnTo>
                  <a:pt x="18383" y="51911"/>
                </a:lnTo>
                <a:lnTo>
                  <a:pt x="22955" y="54959"/>
                </a:lnTo>
                <a:lnTo>
                  <a:pt x="47339" y="54959"/>
                </a:lnTo>
                <a:lnTo>
                  <a:pt x="45815" y="56483"/>
                </a:lnTo>
                <a:lnTo>
                  <a:pt x="38195" y="59531"/>
                </a:lnTo>
                <a:close/>
              </a:path>
              <a:path w="61594" h="59689">
                <a:moveTo>
                  <a:pt x="47339" y="54959"/>
                </a:moveTo>
                <a:lnTo>
                  <a:pt x="36671" y="54959"/>
                </a:lnTo>
                <a:lnTo>
                  <a:pt x="42767" y="51911"/>
                </a:lnTo>
                <a:lnTo>
                  <a:pt x="48863" y="47339"/>
                </a:lnTo>
                <a:lnTo>
                  <a:pt x="53435" y="42767"/>
                </a:lnTo>
                <a:lnTo>
                  <a:pt x="54959" y="36671"/>
                </a:lnTo>
                <a:lnTo>
                  <a:pt x="54959" y="21336"/>
                </a:lnTo>
                <a:lnTo>
                  <a:pt x="51911" y="16764"/>
                </a:lnTo>
                <a:lnTo>
                  <a:pt x="50387" y="13716"/>
                </a:lnTo>
                <a:lnTo>
                  <a:pt x="47339" y="10668"/>
                </a:lnTo>
                <a:lnTo>
                  <a:pt x="42767" y="7620"/>
                </a:lnTo>
                <a:lnTo>
                  <a:pt x="38195" y="6096"/>
                </a:lnTo>
                <a:lnTo>
                  <a:pt x="35147" y="4572"/>
                </a:lnTo>
                <a:lnTo>
                  <a:pt x="48101" y="4572"/>
                </a:lnTo>
                <a:lnTo>
                  <a:pt x="50387" y="6096"/>
                </a:lnTo>
                <a:lnTo>
                  <a:pt x="53435" y="9144"/>
                </a:lnTo>
                <a:lnTo>
                  <a:pt x="56483" y="15240"/>
                </a:lnTo>
                <a:lnTo>
                  <a:pt x="59531" y="19812"/>
                </a:lnTo>
                <a:lnTo>
                  <a:pt x="61150" y="24384"/>
                </a:lnTo>
                <a:lnTo>
                  <a:pt x="61150" y="38195"/>
                </a:lnTo>
                <a:lnTo>
                  <a:pt x="58007" y="45815"/>
                </a:lnTo>
                <a:lnTo>
                  <a:pt x="51911" y="50387"/>
                </a:lnTo>
                <a:lnTo>
                  <a:pt x="47339" y="54959"/>
                </a:lnTo>
                <a:close/>
              </a:path>
            </a:pathLst>
          </a:custGeom>
          <a:solidFill>
            <a:srgbClr val="000000"/>
          </a:solidFill>
        </p:spPr>
        <p:txBody>
          <a:bodyPr wrap="square" lIns="0" tIns="0" rIns="0" bIns="0" rtlCol="0"/>
          <a:lstStyle/>
          <a:p>
            <a:endParaRPr/>
          </a:p>
        </p:txBody>
      </p:sp>
      <p:sp>
        <p:nvSpPr>
          <p:cNvPr id="111" name="object 111"/>
          <p:cNvSpPr/>
          <p:nvPr/>
        </p:nvSpPr>
        <p:spPr>
          <a:xfrm>
            <a:off x="1793462" y="4786502"/>
            <a:ext cx="61594" cy="59690"/>
          </a:xfrm>
          <a:custGeom>
            <a:avLst/>
            <a:gdLst/>
            <a:ahLst/>
            <a:cxnLst/>
            <a:rect l="l" t="t" r="r" b="b"/>
            <a:pathLst>
              <a:path w="61594" h="59689">
                <a:moveTo>
                  <a:pt x="38195" y="59531"/>
                </a:moveTo>
                <a:lnTo>
                  <a:pt x="21431" y="59531"/>
                </a:lnTo>
                <a:lnTo>
                  <a:pt x="15335" y="56483"/>
                </a:lnTo>
                <a:lnTo>
                  <a:pt x="9239" y="50387"/>
                </a:lnTo>
                <a:lnTo>
                  <a:pt x="3143" y="45815"/>
                </a:lnTo>
                <a:lnTo>
                  <a:pt x="0" y="38195"/>
                </a:lnTo>
                <a:lnTo>
                  <a:pt x="0" y="24384"/>
                </a:lnTo>
                <a:lnTo>
                  <a:pt x="1619" y="19812"/>
                </a:lnTo>
                <a:lnTo>
                  <a:pt x="4667" y="15240"/>
                </a:lnTo>
                <a:lnTo>
                  <a:pt x="7715" y="9144"/>
                </a:lnTo>
                <a:lnTo>
                  <a:pt x="10763" y="6096"/>
                </a:lnTo>
                <a:lnTo>
                  <a:pt x="15335" y="3048"/>
                </a:lnTo>
                <a:lnTo>
                  <a:pt x="19907" y="1524"/>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336"/>
                </a:lnTo>
                <a:lnTo>
                  <a:pt x="6191" y="36671"/>
                </a:lnTo>
                <a:lnTo>
                  <a:pt x="7715" y="42767"/>
                </a:lnTo>
                <a:lnTo>
                  <a:pt x="12287" y="47339"/>
                </a:lnTo>
                <a:lnTo>
                  <a:pt x="18383" y="51911"/>
                </a:lnTo>
                <a:lnTo>
                  <a:pt x="22955" y="54959"/>
                </a:lnTo>
                <a:lnTo>
                  <a:pt x="47339" y="54959"/>
                </a:lnTo>
                <a:lnTo>
                  <a:pt x="45815" y="56483"/>
                </a:lnTo>
                <a:lnTo>
                  <a:pt x="38195" y="59531"/>
                </a:lnTo>
                <a:close/>
              </a:path>
              <a:path w="61594" h="59689">
                <a:moveTo>
                  <a:pt x="47339" y="54959"/>
                </a:moveTo>
                <a:lnTo>
                  <a:pt x="36671" y="54959"/>
                </a:lnTo>
                <a:lnTo>
                  <a:pt x="42767" y="51911"/>
                </a:lnTo>
                <a:lnTo>
                  <a:pt x="48863" y="47339"/>
                </a:lnTo>
                <a:lnTo>
                  <a:pt x="53435" y="42767"/>
                </a:lnTo>
                <a:lnTo>
                  <a:pt x="54959" y="36671"/>
                </a:lnTo>
                <a:lnTo>
                  <a:pt x="54959" y="21336"/>
                </a:lnTo>
                <a:lnTo>
                  <a:pt x="51911" y="16764"/>
                </a:lnTo>
                <a:lnTo>
                  <a:pt x="50387" y="13716"/>
                </a:lnTo>
                <a:lnTo>
                  <a:pt x="47339" y="10668"/>
                </a:lnTo>
                <a:lnTo>
                  <a:pt x="42767" y="7620"/>
                </a:lnTo>
                <a:lnTo>
                  <a:pt x="38195" y="6096"/>
                </a:lnTo>
                <a:lnTo>
                  <a:pt x="35147" y="4572"/>
                </a:lnTo>
                <a:lnTo>
                  <a:pt x="48101" y="4572"/>
                </a:lnTo>
                <a:lnTo>
                  <a:pt x="50387" y="6096"/>
                </a:lnTo>
                <a:lnTo>
                  <a:pt x="53435" y="9144"/>
                </a:lnTo>
                <a:lnTo>
                  <a:pt x="56483" y="15240"/>
                </a:lnTo>
                <a:lnTo>
                  <a:pt x="59531" y="19812"/>
                </a:lnTo>
                <a:lnTo>
                  <a:pt x="61150" y="24384"/>
                </a:lnTo>
                <a:lnTo>
                  <a:pt x="61150" y="38195"/>
                </a:lnTo>
                <a:lnTo>
                  <a:pt x="58007" y="45815"/>
                </a:lnTo>
                <a:lnTo>
                  <a:pt x="51911" y="50387"/>
                </a:lnTo>
                <a:lnTo>
                  <a:pt x="47339" y="54959"/>
                </a:lnTo>
                <a:close/>
              </a:path>
            </a:pathLst>
          </a:custGeom>
          <a:solidFill>
            <a:srgbClr val="000000"/>
          </a:solidFill>
        </p:spPr>
        <p:txBody>
          <a:bodyPr wrap="square" lIns="0" tIns="0" rIns="0" bIns="0" rtlCol="0"/>
          <a:lstStyle/>
          <a:p>
            <a:endParaRPr/>
          </a:p>
        </p:txBody>
      </p:sp>
      <p:sp>
        <p:nvSpPr>
          <p:cNvPr id="112" name="object 112"/>
          <p:cNvSpPr/>
          <p:nvPr/>
        </p:nvSpPr>
        <p:spPr>
          <a:xfrm>
            <a:off x="1793462" y="4946713"/>
            <a:ext cx="61594" cy="59690"/>
          </a:xfrm>
          <a:custGeom>
            <a:avLst/>
            <a:gdLst/>
            <a:ahLst/>
            <a:cxnLst/>
            <a:rect l="l" t="t" r="r" b="b"/>
            <a:pathLst>
              <a:path w="61594" h="59689">
                <a:moveTo>
                  <a:pt x="38195" y="59531"/>
                </a:moveTo>
                <a:lnTo>
                  <a:pt x="21431" y="59531"/>
                </a:lnTo>
                <a:lnTo>
                  <a:pt x="15335" y="56483"/>
                </a:lnTo>
                <a:lnTo>
                  <a:pt x="9239" y="50387"/>
                </a:lnTo>
                <a:lnTo>
                  <a:pt x="3143" y="45815"/>
                </a:lnTo>
                <a:lnTo>
                  <a:pt x="0" y="38195"/>
                </a:lnTo>
                <a:lnTo>
                  <a:pt x="0" y="24384"/>
                </a:lnTo>
                <a:lnTo>
                  <a:pt x="1619" y="19812"/>
                </a:lnTo>
                <a:lnTo>
                  <a:pt x="4667" y="15240"/>
                </a:lnTo>
                <a:lnTo>
                  <a:pt x="7715" y="9144"/>
                </a:lnTo>
                <a:lnTo>
                  <a:pt x="10763" y="6096"/>
                </a:lnTo>
                <a:lnTo>
                  <a:pt x="15335" y="3048"/>
                </a:lnTo>
                <a:lnTo>
                  <a:pt x="19907" y="1524"/>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336"/>
                </a:lnTo>
                <a:lnTo>
                  <a:pt x="6191" y="36671"/>
                </a:lnTo>
                <a:lnTo>
                  <a:pt x="7715" y="42767"/>
                </a:lnTo>
                <a:lnTo>
                  <a:pt x="12287" y="47339"/>
                </a:lnTo>
                <a:lnTo>
                  <a:pt x="18383" y="51911"/>
                </a:lnTo>
                <a:lnTo>
                  <a:pt x="22955" y="54959"/>
                </a:lnTo>
                <a:lnTo>
                  <a:pt x="47339" y="54959"/>
                </a:lnTo>
                <a:lnTo>
                  <a:pt x="45815" y="56483"/>
                </a:lnTo>
                <a:lnTo>
                  <a:pt x="38195" y="59531"/>
                </a:lnTo>
                <a:close/>
              </a:path>
              <a:path w="61594" h="59689">
                <a:moveTo>
                  <a:pt x="47339" y="54959"/>
                </a:moveTo>
                <a:lnTo>
                  <a:pt x="36671" y="54959"/>
                </a:lnTo>
                <a:lnTo>
                  <a:pt x="42767" y="51911"/>
                </a:lnTo>
                <a:lnTo>
                  <a:pt x="48863" y="47339"/>
                </a:lnTo>
                <a:lnTo>
                  <a:pt x="53435" y="42767"/>
                </a:lnTo>
                <a:lnTo>
                  <a:pt x="54959" y="36671"/>
                </a:lnTo>
                <a:lnTo>
                  <a:pt x="54959" y="21336"/>
                </a:lnTo>
                <a:lnTo>
                  <a:pt x="51911" y="16764"/>
                </a:lnTo>
                <a:lnTo>
                  <a:pt x="50387" y="13716"/>
                </a:lnTo>
                <a:lnTo>
                  <a:pt x="47339" y="10668"/>
                </a:lnTo>
                <a:lnTo>
                  <a:pt x="42767" y="7620"/>
                </a:lnTo>
                <a:lnTo>
                  <a:pt x="38195" y="6096"/>
                </a:lnTo>
                <a:lnTo>
                  <a:pt x="35147" y="4572"/>
                </a:lnTo>
                <a:lnTo>
                  <a:pt x="48101" y="4572"/>
                </a:lnTo>
                <a:lnTo>
                  <a:pt x="50387" y="6096"/>
                </a:lnTo>
                <a:lnTo>
                  <a:pt x="53435" y="9144"/>
                </a:lnTo>
                <a:lnTo>
                  <a:pt x="56483" y="15240"/>
                </a:lnTo>
                <a:lnTo>
                  <a:pt x="59531" y="19812"/>
                </a:lnTo>
                <a:lnTo>
                  <a:pt x="61150" y="24384"/>
                </a:lnTo>
                <a:lnTo>
                  <a:pt x="61150" y="38195"/>
                </a:lnTo>
                <a:lnTo>
                  <a:pt x="58007" y="45815"/>
                </a:lnTo>
                <a:lnTo>
                  <a:pt x="51911" y="50387"/>
                </a:lnTo>
                <a:lnTo>
                  <a:pt x="47339" y="54959"/>
                </a:lnTo>
                <a:close/>
              </a:path>
            </a:pathLst>
          </a:custGeom>
          <a:solidFill>
            <a:srgbClr val="000000"/>
          </a:solidFill>
        </p:spPr>
        <p:txBody>
          <a:bodyPr wrap="square" lIns="0" tIns="0" rIns="0" bIns="0" rtlCol="0"/>
          <a:lstStyle/>
          <a:p>
            <a:endParaRPr/>
          </a:p>
        </p:txBody>
      </p:sp>
      <p:pic>
        <p:nvPicPr>
          <p:cNvPr id="113" name="object 113"/>
          <p:cNvPicPr/>
          <p:nvPr/>
        </p:nvPicPr>
        <p:blipFill>
          <a:blip r:embed="rId64" cstate="print"/>
          <a:stretch>
            <a:fillRect/>
          </a:stretch>
        </p:blipFill>
        <p:spPr>
          <a:xfrm>
            <a:off x="2013299" y="4432458"/>
            <a:ext cx="2747676" cy="1095660"/>
          </a:xfrm>
          <a:prstGeom prst="rect">
            <a:avLst/>
          </a:prstGeom>
        </p:spPr>
      </p:pic>
      <p:sp>
        <p:nvSpPr>
          <p:cNvPr id="114" name="object 114"/>
          <p:cNvSpPr/>
          <p:nvPr/>
        </p:nvSpPr>
        <p:spPr>
          <a:xfrm>
            <a:off x="1793462" y="5106923"/>
            <a:ext cx="61594" cy="59690"/>
          </a:xfrm>
          <a:custGeom>
            <a:avLst/>
            <a:gdLst/>
            <a:ahLst/>
            <a:cxnLst/>
            <a:rect l="l" t="t" r="r" b="b"/>
            <a:pathLst>
              <a:path w="61594" h="59689">
                <a:moveTo>
                  <a:pt x="38195" y="59531"/>
                </a:moveTo>
                <a:lnTo>
                  <a:pt x="21431" y="59531"/>
                </a:lnTo>
                <a:lnTo>
                  <a:pt x="15335" y="56483"/>
                </a:lnTo>
                <a:lnTo>
                  <a:pt x="9239" y="50387"/>
                </a:lnTo>
                <a:lnTo>
                  <a:pt x="3143" y="45815"/>
                </a:lnTo>
                <a:lnTo>
                  <a:pt x="0" y="38195"/>
                </a:lnTo>
                <a:lnTo>
                  <a:pt x="0" y="24384"/>
                </a:lnTo>
                <a:lnTo>
                  <a:pt x="1619" y="19812"/>
                </a:lnTo>
                <a:lnTo>
                  <a:pt x="4667" y="15240"/>
                </a:lnTo>
                <a:lnTo>
                  <a:pt x="7715" y="9144"/>
                </a:lnTo>
                <a:lnTo>
                  <a:pt x="10763" y="6096"/>
                </a:lnTo>
                <a:lnTo>
                  <a:pt x="15335" y="3048"/>
                </a:lnTo>
                <a:lnTo>
                  <a:pt x="19907" y="1524"/>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336"/>
                </a:lnTo>
                <a:lnTo>
                  <a:pt x="6191" y="36671"/>
                </a:lnTo>
                <a:lnTo>
                  <a:pt x="7715" y="42767"/>
                </a:lnTo>
                <a:lnTo>
                  <a:pt x="12287" y="47339"/>
                </a:lnTo>
                <a:lnTo>
                  <a:pt x="18383" y="51911"/>
                </a:lnTo>
                <a:lnTo>
                  <a:pt x="22955" y="54959"/>
                </a:lnTo>
                <a:lnTo>
                  <a:pt x="47339" y="54959"/>
                </a:lnTo>
                <a:lnTo>
                  <a:pt x="45815" y="56483"/>
                </a:lnTo>
                <a:lnTo>
                  <a:pt x="38195" y="59531"/>
                </a:lnTo>
                <a:close/>
              </a:path>
              <a:path w="61594" h="59689">
                <a:moveTo>
                  <a:pt x="47339" y="54959"/>
                </a:moveTo>
                <a:lnTo>
                  <a:pt x="36671" y="54959"/>
                </a:lnTo>
                <a:lnTo>
                  <a:pt x="42767" y="51911"/>
                </a:lnTo>
                <a:lnTo>
                  <a:pt x="48863" y="47339"/>
                </a:lnTo>
                <a:lnTo>
                  <a:pt x="53435" y="42767"/>
                </a:lnTo>
                <a:lnTo>
                  <a:pt x="54959" y="36671"/>
                </a:lnTo>
                <a:lnTo>
                  <a:pt x="54959" y="21336"/>
                </a:lnTo>
                <a:lnTo>
                  <a:pt x="51911" y="16764"/>
                </a:lnTo>
                <a:lnTo>
                  <a:pt x="50387" y="13716"/>
                </a:lnTo>
                <a:lnTo>
                  <a:pt x="47339" y="10668"/>
                </a:lnTo>
                <a:lnTo>
                  <a:pt x="42767" y="7620"/>
                </a:lnTo>
                <a:lnTo>
                  <a:pt x="38195" y="6096"/>
                </a:lnTo>
                <a:lnTo>
                  <a:pt x="35147" y="4572"/>
                </a:lnTo>
                <a:lnTo>
                  <a:pt x="48101" y="4572"/>
                </a:lnTo>
                <a:lnTo>
                  <a:pt x="50387" y="6096"/>
                </a:lnTo>
                <a:lnTo>
                  <a:pt x="53435" y="9144"/>
                </a:lnTo>
                <a:lnTo>
                  <a:pt x="56483" y="15240"/>
                </a:lnTo>
                <a:lnTo>
                  <a:pt x="59531" y="19812"/>
                </a:lnTo>
                <a:lnTo>
                  <a:pt x="61150" y="24384"/>
                </a:lnTo>
                <a:lnTo>
                  <a:pt x="61150" y="38195"/>
                </a:lnTo>
                <a:lnTo>
                  <a:pt x="58007" y="45815"/>
                </a:lnTo>
                <a:lnTo>
                  <a:pt x="51911" y="50387"/>
                </a:lnTo>
                <a:lnTo>
                  <a:pt x="47339" y="54959"/>
                </a:lnTo>
                <a:close/>
              </a:path>
            </a:pathLst>
          </a:custGeom>
          <a:solidFill>
            <a:srgbClr val="000000"/>
          </a:solidFill>
        </p:spPr>
        <p:txBody>
          <a:bodyPr wrap="square" lIns="0" tIns="0" rIns="0" bIns="0" rtlCol="0"/>
          <a:lstStyle/>
          <a:p>
            <a:endParaRPr/>
          </a:p>
        </p:txBody>
      </p:sp>
      <p:sp>
        <p:nvSpPr>
          <p:cNvPr id="115" name="object 115"/>
          <p:cNvSpPr/>
          <p:nvPr/>
        </p:nvSpPr>
        <p:spPr>
          <a:xfrm>
            <a:off x="1793462" y="5268658"/>
            <a:ext cx="61594" cy="59690"/>
          </a:xfrm>
          <a:custGeom>
            <a:avLst/>
            <a:gdLst/>
            <a:ahLst/>
            <a:cxnLst/>
            <a:rect l="l" t="t" r="r" b="b"/>
            <a:pathLst>
              <a:path w="61594" h="59689">
                <a:moveTo>
                  <a:pt x="38195" y="59531"/>
                </a:moveTo>
                <a:lnTo>
                  <a:pt x="21431" y="59531"/>
                </a:lnTo>
                <a:lnTo>
                  <a:pt x="15335" y="56483"/>
                </a:lnTo>
                <a:lnTo>
                  <a:pt x="9239" y="51911"/>
                </a:lnTo>
                <a:lnTo>
                  <a:pt x="3143" y="45815"/>
                </a:lnTo>
                <a:lnTo>
                  <a:pt x="0" y="38195"/>
                </a:lnTo>
                <a:lnTo>
                  <a:pt x="0" y="24479"/>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431"/>
                </a:lnTo>
                <a:lnTo>
                  <a:pt x="6191" y="36671"/>
                </a:lnTo>
                <a:lnTo>
                  <a:pt x="7715" y="42767"/>
                </a:lnTo>
                <a:lnTo>
                  <a:pt x="12287" y="47339"/>
                </a:lnTo>
                <a:lnTo>
                  <a:pt x="18383" y="51911"/>
                </a:lnTo>
                <a:lnTo>
                  <a:pt x="22955" y="54959"/>
                </a:lnTo>
                <a:lnTo>
                  <a:pt x="47847" y="54959"/>
                </a:lnTo>
                <a:lnTo>
                  <a:pt x="45815" y="56483"/>
                </a:lnTo>
                <a:lnTo>
                  <a:pt x="38195" y="59531"/>
                </a:lnTo>
                <a:close/>
              </a:path>
              <a:path w="61594" h="59689">
                <a:moveTo>
                  <a:pt x="47847" y="54959"/>
                </a:moveTo>
                <a:lnTo>
                  <a:pt x="36671" y="54959"/>
                </a:lnTo>
                <a:lnTo>
                  <a:pt x="42767" y="51911"/>
                </a:lnTo>
                <a:lnTo>
                  <a:pt x="48863" y="47339"/>
                </a:lnTo>
                <a:lnTo>
                  <a:pt x="53435" y="42767"/>
                </a:lnTo>
                <a:lnTo>
                  <a:pt x="54959" y="36671"/>
                </a:lnTo>
                <a:lnTo>
                  <a:pt x="54959" y="21431"/>
                </a:lnTo>
                <a:lnTo>
                  <a:pt x="51911" y="16764"/>
                </a:lnTo>
                <a:lnTo>
                  <a:pt x="50387" y="13716"/>
                </a:lnTo>
                <a:lnTo>
                  <a:pt x="47339" y="10668"/>
                </a:lnTo>
                <a:lnTo>
                  <a:pt x="42767" y="7620"/>
                </a:lnTo>
                <a:lnTo>
                  <a:pt x="38195" y="6096"/>
                </a:lnTo>
                <a:lnTo>
                  <a:pt x="35147" y="4572"/>
                </a:lnTo>
                <a:lnTo>
                  <a:pt x="48101" y="4572"/>
                </a:lnTo>
                <a:lnTo>
                  <a:pt x="50387" y="6096"/>
                </a:lnTo>
                <a:lnTo>
                  <a:pt x="56483" y="15240"/>
                </a:lnTo>
                <a:lnTo>
                  <a:pt x="59531" y="19907"/>
                </a:lnTo>
                <a:lnTo>
                  <a:pt x="61150" y="24479"/>
                </a:lnTo>
                <a:lnTo>
                  <a:pt x="61150" y="38195"/>
                </a:lnTo>
                <a:lnTo>
                  <a:pt x="58007" y="45815"/>
                </a:lnTo>
                <a:lnTo>
                  <a:pt x="51911" y="51911"/>
                </a:lnTo>
                <a:lnTo>
                  <a:pt x="47847" y="54959"/>
                </a:lnTo>
                <a:close/>
              </a:path>
            </a:pathLst>
          </a:custGeom>
          <a:solidFill>
            <a:srgbClr val="000000"/>
          </a:solidFill>
        </p:spPr>
        <p:txBody>
          <a:bodyPr wrap="square" lIns="0" tIns="0" rIns="0" bIns="0" rtlCol="0"/>
          <a:lstStyle/>
          <a:p>
            <a:endParaRPr/>
          </a:p>
        </p:txBody>
      </p:sp>
      <p:sp>
        <p:nvSpPr>
          <p:cNvPr id="116" name="object 116"/>
          <p:cNvSpPr/>
          <p:nvPr/>
        </p:nvSpPr>
        <p:spPr>
          <a:xfrm>
            <a:off x="1793462" y="5428869"/>
            <a:ext cx="61594" cy="59690"/>
          </a:xfrm>
          <a:custGeom>
            <a:avLst/>
            <a:gdLst/>
            <a:ahLst/>
            <a:cxnLst/>
            <a:rect l="l" t="t" r="r" b="b"/>
            <a:pathLst>
              <a:path w="61594" h="59689">
                <a:moveTo>
                  <a:pt x="38195" y="59531"/>
                </a:moveTo>
                <a:lnTo>
                  <a:pt x="21431" y="59531"/>
                </a:lnTo>
                <a:lnTo>
                  <a:pt x="15335" y="56483"/>
                </a:lnTo>
                <a:lnTo>
                  <a:pt x="9239" y="51911"/>
                </a:lnTo>
                <a:lnTo>
                  <a:pt x="3143" y="45815"/>
                </a:lnTo>
                <a:lnTo>
                  <a:pt x="0" y="38195"/>
                </a:lnTo>
                <a:lnTo>
                  <a:pt x="0" y="24479"/>
                </a:lnTo>
                <a:lnTo>
                  <a:pt x="26003" y="0"/>
                </a:lnTo>
                <a:lnTo>
                  <a:pt x="35147" y="0"/>
                </a:lnTo>
                <a:lnTo>
                  <a:pt x="39719" y="1524"/>
                </a:lnTo>
                <a:lnTo>
                  <a:pt x="45815" y="3048"/>
                </a:lnTo>
                <a:lnTo>
                  <a:pt x="48101" y="4572"/>
                </a:lnTo>
                <a:lnTo>
                  <a:pt x="26003" y="4572"/>
                </a:lnTo>
                <a:lnTo>
                  <a:pt x="21431" y="6096"/>
                </a:lnTo>
                <a:lnTo>
                  <a:pt x="18383" y="7620"/>
                </a:lnTo>
                <a:lnTo>
                  <a:pt x="13811" y="10668"/>
                </a:lnTo>
                <a:lnTo>
                  <a:pt x="10763" y="13716"/>
                </a:lnTo>
                <a:lnTo>
                  <a:pt x="9239" y="16764"/>
                </a:lnTo>
                <a:lnTo>
                  <a:pt x="6191" y="21431"/>
                </a:lnTo>
                <a:lnTo>
                  <a:pt x="6191" y="36671"/>
                </a:lnTo>
                <a:lnTo>
                  <a:pt x="7715" y="42767"/>
                </a:lnTo>
                <a:lnTo>
                  <a:pt x="12287" y="47339"/>
                </a:lnTo>
                <a:lnTo>
                  <a:pt x="18383" y="51911"/>
                </a:lnTo>
                <a:lnTo>
                  <a:pt x="22955" y="54959"/>
                </a:lnTo>
                <a:lnTo>
                  <a:pt x="47847" y="54959"/>
                </a:lnTo>
                <a:lnTo>
                  <a:pt x="45815" y="56483"/>
                </a:lnTo>
                <a:lnTo>
                  <a:pt x="38195" y="59531"/>
                </a:lnTo>
                <a:close/>
              </a:path>
              <a:path w="61594" h="59689">
                <a:moveTo>
                  <a:pt x="47847" y="54959"/>
                </a:moveTo>
                <a:lnTo>
                  <a:pt x="36671" y="54959"/>
                </a:lnTo>
                <a:lnTo>
                  <a:pt x="42767" y="51911"/>
                </a:lnTo>
                <a:lnTo>
                  <a:pt x="48863" y="47339"/>
                </a:lnTo>
                <a:lnTo>
                  <a:pt x="53435" y="42767"/>
                </a:lnTo>
                <a:lnTo>
                  <a:pt x="54959" y="36671"/>
                </a:lnTo>
                <a:lnTo>
                  <a:pt x="54959" y="21431"/>
                </a:lnTo>
                <a:lnTo>
                  <a:pt x="51911" y="16764"/>
                </a:lnTo>
                <a:lnTo>
                  <a:pt x="50387" y="13716"/>
                </a:lnTo>
                <a:lnTo>
                  <a:pt x="47339" y="10668"/>
                </a:lnTo>
                <a:lnTo>
                  <a:pt x="42767" y="7620"/>
                </a:lnTo>
                <a:lnTo>
                  <a:pt x="38195" y="6096"/>
                </a:lnTo>
                <a:lnTo>
                  <a:pt x="35147" y="4572"/>
                </a:lnTo>
                <a:lnTo>
                  <a:pt x="48101" y="4572"/>
                </a:lnTo>
                <a:lnTo>
                  <a:pt x="50387" y="6096"/>
                </a:lnTo>
                <a:lnTo>
                  <a:pt x="56483" y="15240"/>
                </a:lnTo>
                <a:lnTo>
                  <a:pt x="59531" y="19907"/>
                </a:lnTo>
                <a:lnTo>
                  <a:pt x="61150" y="24479"/>
                </a:lnTo>
                <a:lnTo>
                  <a:pt x="61150" y="38195"/>
                </a:lnTo>
                <a:lnTo>
                  <a:pt x="58007" y="45815"/>
                </a:lnTo>
                <a:lnTo>
                  <a:pt x="51911" y="51911"/>
                </a:lnTo>
                <a:lnTo>
                  <a:pt x="47847" y="54959"/>
                </a:lnTo>
                <a:close/>
              </a:path>
            </a:pathLst>
          </a:custGeom>
          <a:solidFill>
            <a:srgbClr val="000000"/>
          </a:solidFill>
        </p:spPr>
        <p:txBody>
          <a:bodyPr wrap="square" lIns="0" tIns="0" rIns="0" bIns="0" rtlCol="0"/>
          <a:lstStyle/>
          <a:p>
            <a:endParaRPr/>
          </a:p>
        </p:txBody>
      </p:sp>
      <p:sp>
        <p:nvSpPr>
          <p:cNvPr id="117" name="object 117"/>
          <p:cNvSpPr/>
          <p:nvPr/>
        </p:nvSpPr>
        <p:spPr>
          <a:xfrm>
            <a:off x="1411890" y="5685187"/>
            <a:ext cx="46355" cy="46355"/>
          </a:xfrm>
          <a:custGeom>
            <a:avLst/>
            <a:gdLst/>
            <a:ahLst/>
            <a:cxnLst/>
            <a:rect l="l" t="t" r="r" b="b"/>
            <a:pathLst>
              <a:path w="46355" h="46354">
                <a:moveTo>
                  <a:pt x="28956" y="45815"/>
                </a:moveTo>
                <a:lnTo>
                  <a:pt x="16764" y="45815"/>
                </a:lnTo>
                <a:lnTo>
                  <a:pt x="12192" y="44291"/>
                </a:lnTo>
                <a:lnTo>
                  <a:pt x="3048" y="35147"/>
                </a:lnTo>
                <a:lnTo>
                  <a:pt x="0" y="29051"/>
                </a:lnTo>
                <a:lnTo>
                  <a:pt x="0" y="16859"/>
                </a:lnTo>
                <a:lnTo>
                  <a:pt x="3048" y="12287"/>
                </a:lnTo>
                <a:lnTo>
                  <a:pt x="12192" y="3143"/>
                </a:lnTo>
                <a:lnTo>
                  <a:pt x="16764" y="0"/>
                </a:lnTo>
                <a:lnTo>
                  <a:pt x="28956" y="0"/>
                </a:lnTo>
                <a:lnTo>
                  <a:pt x="35147" y="3143"/>
                </a:lnTo>
                <a:lnTo>
                  <a:pt x="44291" y="12287"/>
                </a:lnTo>
                <a:lnTo>
                  <a:pt x="45815" y="16859"/>
                </a:lnTo>
                <a:lnTo>
                  <a:pt x="45815" y="22955"/>
                </a:lnTo>
                <a:lnTo>
                  <a:pt x="45815" y="29051"/>
                </a:lnTo>
                <a:lnTo>
                  <a:pt x="44291" y="35147"/>
                </a:lnTo>
                <a:lnTo>
                  <a:pt x="35147" y="44291"/>
                </a:lnTo>
                <a:lnTo>
                  <a:pt x="28956" y="45815"/>
                </a:lnTo>
                <a:close/>
              </a:path>
            </a:pathLst>
          </a:custGeom>
          <a:solidFill>
            <a:srgbClr val="000000"/>
          </a:solidFill>
        </p:spPr>
        <p:txBody>
          <a:bodyPr wrap="square" lIns="0" tIns="0" rIns="0" bIns="0" rtlCol="0"/>
          <a:lstStyle/>
          <a:p>
            <a:endParaRPr/>
          </a:p>
        </p:txBody>
      </p:sp>
      <p:grpSp>
        <p:nvGrpSpPr>
          <p:cNvPr id="118" name="object 118"/>
          <p:cNvGrpSpPr/>
          <p:nvPr/>
        </p:nvGrpSpPr>
        <p:grpSpPr>
          <a:xfrm>
            <a:off x="1624107" y="5642514"/>
            <a:ext cx="1654175" cy="131445"/>
            <a:chOff x="1624107" y="5642514"/>
            <a:chExt cx="1654175" cy="131445"/>
          </a:xfrm>
        </p:grpSpPr>
        <p:pic>
          <p:nvPicPr>
            <p:cNvPr id="119" name="object 119"/>
            <p:cNvPicPr/>
            <p:nvPr/>
          </p:nvPicPr>
          <p:blipFill>
            <a:blip r:embed="rId65" cstate="print"/>
            <a:stretch>
              <a:fillRect/>
            </a:stretch>
          </p:blipFill>
          <p:spPr>
            <a:xfrm>
              <a:off x="1624107" y="5642514"/>
              <a:ext cx="1616487" cy="131254"/>
            </a:xfrm>
            <a:prstGeom prst="rect">
              <a:avLst/>
            </a:prstGeom>
          </p:spPr>
        </p:pic>
        <p:sp>
          <p:nvSpPr>
            <p:cNvPr id="120" name="object 120"/>
            <p:cNvSpPr/>
            <p:nvPr/>
          </p:nvSpPr>
          <p:spPr>
            <a:xfrm>
              <a:off x="3262883" y="5730239"/>
              <a:ext cx="15240" cy="15240"/>
            </a:xfrm>
            <a:custGeom>
              <a:avLst/>
              <a:gdLst/>
              <a:ahLst/>
              <a:cxnLst/>
              <a:rect l="l" t="t" r="r" b="b"/>
              <a:pathLst>
                <a:path w="15239" h="15239">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pic>
        <p:nvPicPr>
          <p:cNvPr id="121" name="object 121"/>
          <p:cNvPicPr/>
          <p:nvPr/>
        </p:nvPicPr>
        <p:blipFill>
          <a:blip r:embed="rId66" cstate="print"/>
          <a:stretch>
            <a:fillRect/>
          </a:stretch>
        </p:blipFill>
        <p:spPr>
          <a:xfrm>
            <a:off x="3368801" y="5644038"/>
            <a:ext cx="396906" cy="102203"/>
          </a:xfrm>
          <a:prstGeom prst="rect">
            <a:avLst/>
          </a:prstGeom>
        </p:spPr>
      </p:pic>
      <p:pic>
        <p:nvPicPr>
          <p:cNvPr id="122" name="object 122"/>
          <p:cNvPicPr/>
          <p:nvPr/>
        </p:nvPicPr>
        <p:blipFill>
          <a:blip r:embed="rId67" cstate="print"/>
          <a:stretch>
            <a:fillRect/>
          </a:stretch>
        </p:blipFill>
        <p:spPr>
          <a:xfrm>
            <a:off x="3816096" y="5669946"/>
            <a:ext cx="201453" cy="76295"/>
          </a:xfrm>
          <a:prstGeom prst="rect">
            <a:avLst/>
          </a:prstGeom>
        </p:spPr>
      </p:pic>
      <p:pic>
        <p:nvPicPr>
          <p:cNvPr id="123" name="object 123"/>
          <p:cNvPicPr/>
          <p:nvPr/>
        </p:nvPicPr>
        <p:blipFill>
          <a:blip r:embed="rId68" cstate="print"/>
          <a:stretch>
            <a:fillRect/>
          </a:stretch>
        </p:blipFill>
        <p:spPr>
          <a:xfrm>
            <a:off x="4067555" y="5643371"/>
            <a:ext cx="508730" cy="102870"/>
          </a:xfrm>
          <a:prstGeom prst="rect">
            <a:avLst/>
          </a:prstGeom>
        </p:spPr>
      </p:pic>
      <p:pic>
        <p:nvPicPr>
          <p:cNvPr id="124" name="object 124"/>
          <p:cNvPicPr/>
          <p:nvPr/>
        </p:nvPicPr>
        <p:blipFill>
          <a:blip r:embed="rId69" cstate="print"/>
          <a:stretch>
            <a:fillRect/>
          </a:stretch>
        </p:blipFill>
        <p:spPr>
          <a:xfrm>
            <a:off x="4629721" y="5642514"/>
            <a:ext cx="1963007" cy="131254"/>
          </a:xfrm>
          <a:prstGeom prst="rect">
            <a:avLst/>
          </a:prstGeom>
        </p:spPr>
      </p:pic>
      <p:pic>
        <p:nvPicPr>
          <p:cNvPr id="125" name="object 125"/>
          <p:cNvPicPr/>
          <p:nvPr/>
        </p:nvPicPr>
        <p:blipFill>
          <a:blip r:embed="rId70" cstate="print"/>
          <a:stretch>
            <a:fillRect/>
          </a:stretch>
        </p:blipFill>
        <p:spPr>
          <a:xfrm>
            <a:off x="1631727" y="5889688"/>
            <a:ext cx="305276" cy="102203"/>
          </a:xfrm>
          <a:prstGeom prst="rect">
            <a:avLst/>
          </a:prstGeom>
        </p:spPr>
      </p:pic>
      <p:pic>
        <p:nvPicPr>
          <p:cNvPr id="126" name="object 126"/>
          <p:cNvPicPr/>
          <p:nvPr/>
        </p:nvPicPr>
        <p:blipFill>
          <a:blip r:embed="rId71" cstate="print"/>
          <a:stretch>
            <a:fillRect/>
          </a:stretch>
        </p:blipFill>
        <p:spPr>
          <a:xfrm>
            <a:off x="2013299" y="5891212"/>
            <a:ext cx="114490" cy="100679"/>
          </a:xfrm>
          <a:prstGeom prst="rect">
            <a:avLst/>
          </a:prstGeom>
        </p:spPr>
      </p:pic>
      <p:pic>
        <p:nvPicPr>
          <p:cNvPr id="127" name="object 127"/>
          <p:cNvPicPr/>
          <p:nvPr/>
        </p:nvPicPr>
        <p:blipFill>
          <a:blip r:embed="rId72" cstate="print"/>
          <a:stretch>
            <a:fillRect/>
          </a:stretch>
        </p:blipFill>
        <p:spPr>
          <a:xfrm>
            <a:off x="2202561" y="5915596"/>
            <a:ext cx="624363" cy="102298"/>
          </a:xfrm>
          <a:prstGeom prst="rect">
            <a:avLst/>
          </a:prstGeom>
        </p:spPr>
      </p:pic>
      <p:pic>
        <p:nvPicPr>
          <p:cNvPr id="128" name="object 128"/>
          <p:cNvPicPr/>
          <p:nvPr/>
        </p:nvPicPr>
        <p:blipFill>
          <a:blip r:embed="rId73" cstate="print"/>
          <a:stretch>
            <a:fillRect/>
          </a:stretch>
        </p:blipFill>
        <p:spPr>
          <a:xfrm>
            <a:off x="2901696" y="5915596"/>
            <a:ext cx="126777" cy="76295"/>
          </a:xfrm>
          <a:prstGeom prst="rect">
            <a:avLst/>
          </a:prstGeom>
        </p:spPr>
      </p:pic>
      <p:pic>
        <p:nvPicPr>
          <p:cNvPr id="129" name="object 129"/>
          <p:cNvPicPr/>
          <p:nvPr/>
        </p:nvPicPr>
        <p:blipFill>
          <a:blip r:embed="rId74" cstate="print"/>
          <a:stretch>
            <a:fillRect/>
          </a:stretch>
        </p:blipFill>
        <p:spPr>
          <a:xfrm>
            <a:off x="3099816" y="5890260"/>
            <a:ext cx="253746" cy="101631"/>
          </a:xfrm>
          <a:prstGeom prst="rect">
            <a:avLst/>
          </a:prstGeom>
        </p:spPr>
      </p:pic>
      <p:pic>
        <p:nvPicPr>
          <p:cNvPr id="130" name="object 130"/>
          <p:cNvPicPr/>
          <p:nvPr/>
        </p:nvPicPr>
        <p:blipFill>
          <a:blip r:embed="rId75" cstate="print"/>
          <a:stretch>
            <a:fillRect/>
          </a:stretch>
        </p:blipFill>
        <p:spPr>
          <a:xfrm>
            <a:off x="3428333" y="5915596"/>
            <a:ext cx="228980" cy="103822"/>
          </a:xfrm>
          <a:prstGeom prst="rect">
            <a:avLst/>
          </a:prstGeom>
        </p:spPr>
      </p:pic>
      <p:pic>
        <p:nvPicPr>
          <p:cNvPr id="131" name="object 131"/>
          <p:cNvPicPr/>
          <p:nvPr/>
        </p:nvPicPr>
        <p:blipFill>
          <a:blip r:embed="rId76" cstate="print"/>
          <a:stretch>
            <a:fillRect/>
          </a:stretch>
        </p:blipFill>
        <p:spPr>
          <a:xfrm>
            <a:off x="3732085" y="5889688"/>
            <a:ext cx="384809" cy="129730"/>
          </a:xfrm>
          <a:prstGeom prst="rect">
            <a:avLst/>
          </a:prstGeom>
        </p:spPr>
      </p:pic>
      <p:grpSp>
        <p:nvGrpSpPr>
          <p:cNvPr id="132" name="object 132"/>
          <p:cNvGrpSpPr/>
          <p:nvPr/>
        </p:nvGrpSpPr>
        <p:grpSpPr>
          <a:xfrm>
            <a:off x="4191571" y="5889688"/>
            <a:ext cx="418465" cy="130175"/>
            <a:chOff x="4191571" y="5889688"/>
            <a:chExt cx="418465" cy="130175"/>
          </a:xfrm>
        </p:grpSpPr>
        <p:pic>
          <p:nvPicPr>
            <p:cNvPr id="133" name="object 133"/>
            <p:cNvPicPr/>
            <p:nvPr/>
          </p:nvPicPr>
          <p:blipFill>
            <a:blip r:embed="rId77" cstate="print"/>
            <a:stretch>
              <a:fillRect/>
            </a:stretch>
          </p:blipFill>
          <p:spPr>
            <a:xfrm>
              <a:off x="4191571" y="5915596"/>
              <a:ext cx="65627" cy="102298"/>
            </a:xfrm>
            <a:prstGeom prst="rect">
              <a:avLst/>
            </a:prstGeom>
          </p:spPr>
        </p:pic>
        <p:pic>
          <p:nvPicPr>
            <p:cNvPr id="134" name="object 134"/>
            <p:cNvPicPr/>
            <p:nvPr/>
          </p:nvPicPr>
          <p:blipFill>
            <a:blip r:embed="rId78" cstate="print"/>
            <a:stretch>
              <a:fillRect/>
            </a:stretch>
          </p:blipFill>
          <p:spPr>
            <a:xfrm>
              <a:off x="4278629" y="5890260"/>
              <a:ext cx="176022" cy="101631"/>
            </a:xfrm>
            <a:prstGeom prst="rect">
              <a:avLst/>
            </a:prstGeom>
          </p:spPr>
        </p:pic>
        <p:pic>
          <p:nvPicPr>
            <p:cNvPr id="135" name="object 135"/>
            <p:cNvPicPr/>
            <p:nvPr/>
          </p:nvPicPr>
          <p:blipFill>
            <a:blip r:embed="rId79" cstate="print"/>
            <a:stretch>
              <a:fillRect/>
            </a:stretch>
          </p:blipFill>
          <p:spPr>
            <a:xfrm>
              <a:off x="4473987" y="5889688"/>
              <a:ext cx="135826" cy="129730"/>
            </a:xfrm>
            <a:prstGeom prst="rect">
              <a:avLst/>
            </a:prstGeom>
          </p:spPr>
        </p:pic>
      </p:grpSp>
      <p:pic>
        <p:nvPicPr>
          <p:cNvPr id="136" name="object 136"/>
          <p:cNvPicPr/>
          <p:nvPr/>
        </p:nvPicPr>
        <p:blipFill>
          <a:blip r:embed="rId80" cstate="print"/>
          <a:stretch>
            <a:fillRect/>
          </a:stretch>
        </p:blipFill>
        <p:spPr>
          <a:xfrm>
            <a:off x="4681632" y="5915596"/>
            <a:ext cx="126682" cy="76295"/>
          </a:xfrm>
          <a:prstGeom prst="rect">
            <a:avLst/>
          </a:prstGeom>
        </p:spPr>
      </p:pic>
      <p:sp>
        <p:nvSpPr>
          <p:cNvPr id="137" name="object 137"/>
          <p:cNvSpPr/>
          <p:nvPr/>
        </p:nvSpPr>
        <p:spPr>
          <a:xfrm>
            <a:off x="4881562" y="5888164"/>
            <a:ext cx="742315" cy="104139"/>
          </a:xfrm>
          <a:custGeom>
            <a:avLst/>
            <a:gdLst/>
            <a:ahLst/>
            <a:cxnLst/>
            <a:rect l="l" t="t" r="r" b="b"/>
            <a:pathLst>
              <a:path w="742314" h="104139">
                <a:moveTo>
                  <a:pt x="12280" y="28968"/>
                </a:moveTo>
                <a:lnTo>
                  <a:pt x="0" y="28968"/>
                </a:lnTo>
                <a:lnTo>
                  <a:pt x="0" y="102209"/>
                </a:lnTo>
                <a:lnTo>
                  <a:pt x="12280" y="102209"/>
                </a:lnTo>
                <a:lnTo>
                  <a:pt x="12280" y="28968"/>
                </a:lnTo>
                <a:close/>
              </a:path>
              <a:path w="742314" h="104139">
                <a:moveTo>
                  <a:pt x="12280" y="1536"/>
                </a:moveTo>
                <a:lnTo>
                  <a:pt x="0" y="1536"/>
                </a:lnTo>
                <a:lnTo>
                  <a:pt x="0" y="15252"/>
                </a:lnTo>
                <a:lnTo>
                  <a:pt x="12280" y="15252"/>
                </a:lnTo>
                <a:lnTo>
                  <a:pt x="12280" y="1536"/>
                </a:lnTo>
                <a:close/>
              </a:path>
              <a:path w="742314" h="104139">
                <a:moveTo>
                  <a:pt x="93141" y="44297"/>
                </a:moveTo>
                <a:lnTo>
                  <a:pt x="88569" y="35052"/>
                </a:lnTo>
                <a:lnTo>
                  <a:pt x="83997" y="30480"/>
                </a:lnTo>
                <a:lnTo>
                  <a:pt x="79425" y="28956"/>
                </a:lnTo>
                <a:lnTo>
                  <a:pt x="76377" y="27432"/>
                </a:lnTo>
                <a:lnTo>
                  <a:pt x="67233" y="27432"/>
                </a:lnTo>
                <a:lnTo>
                  <a:pt x="59728" y="28054"/>
                </a:lnTo>
                <a:lnTo>
                  <a:pt x="53251" y="30099"/>
                </a:lnTo>
                <a:lnTo>
                  <a:pt x="47637" y="33870"/>
                </a:lnTo>
                <a:lnTo>
                  <a:pt x="42760" y="39624"/>
                </a:lnTo>
                <a:lnTo>
                  <a:pt x="42760" y="28956"/>
                </a:lnTo>
                <a:lnTo>
                  <a:pt x="32092" y="28956"/>
                </a:lnTo>
                <a:lnTo>
                  <a:pt x="32092" y="102209"/>
                </a:lnTo>
                <a:lnTo>
                  <a:pt x="44284" y="102209"/>
                </a:lnTo>
                <a:lnTo>
                  <a:pt x="44284" y="51917"/>
                </a:lnTo>
                <a:lnTo>
                  <a:pt x="45808" y="45821"/>
                </a:lnTo>
                <a:lnTo>
                  <a:pt x="54952" y="39624"/>
                </a:lnTo>
                <a:lnTo>
                  <a:pt x="59613" y="38100"/>
                </a:lnTo>
                <a:lnTo>
                  <a:pt x="71805" y="38100"/>
                </a:lnTo>
                <a:lnTo>
                  <a:pt x="73329" y="39624"/>
                </a:lnTo>
                <a:lnTo>
                  <a:pt x="76377" y="41148"/>
                </a:lnTo>
                <a:lnTo>
                  <a:pt x="77901" y="44297"/>
                </a:lnTo>
                <a:lnTo>
                  <a:pt x="79425" y="45821"/>
                </a:lnTo>
                <a:lnTo>
                  <a:pt x="79425" y="48869"/>
                </a:lnTo>
                <a:lnTo>
                  <a:pt x="80949" y="51917"/>
                </a:lnTo>
                <a:lnTo>
                  <a:pt x="80949" y="102209"/>
                </a:lnTo>
                <a:lnTo>
                  <a:pt x="93141" y="102209"/>
                </a:lnTo>
                <a:lnTo>
                  <a:pt x="93141" y="44297"/>
                </a:lnTo>
                <a:close/>
              </a:path>
              <a:path w="742314" h="104139">
                <a:moveTo>
                  <a:pt x="148005" y="0"/>
                </a:moveTo>
                <a:lnTo>
                  <a:pt x="126669" y="0"/>
                </a:lnTo>
                <a:lnTo>
                  <a:pt x="123621" y="3048"/>
                </a:lnTo>
                <a:lnTo>
                  <a:pt x="120573" y="4572"/>
                </a:lnTo>
                <a:lnTo>
                  <a:pt x="117525" y="7620"/>
                </a:lnTo>
                <a:lnTo>
                  <a:pt x="116001" y="10668"/>
                </a:lnTo>
                <a:lnTo>
                  <a:pt x="116001" y="28956"/>
                </a:lnTo>
                <a:lnTo>
                  <a:pt x="103809" y="28956"/>
                </a:lnTo>
                <a:lnTo>
                  <a:pt x="103809" y="38201"/>
                </a:lnTo>
                <a:lnTo>
                  <a:pt x="116001" y="38201"/>
                </a:lnTo>
                <a:lnTo>
                  <a:pt x="116001" y="102209"/>
                </a:lnTo>
                <a:lnTo>
                  <a:pt x="128193" y="102209"/>
                </a:lnTo>
                <a:lnTo>
                  <a:pt x="128193" y="38201"/>
                </a:lnTo>
                <a:lnTo>
                  <a:pt x="143433" y="38201"/>
                </a:lnTo>
                <a:lnTo>
                  <a:pt x="143433" y="28956"/>
                </a:lnTo>
                <a:lnTo>
                  <a:pt x="128193" y="28956"/>
                </a:lnTo>
                <a:lnTo>
                  <a:pt x="128193" y="15240"/>
                </a:lnTo>
                <a:lnTo>
                  <a:pt x="131241" y="13716"/>
                </a:lnTo>
                <a:lnTo>
                  <a:pt x="134289" y="10668"/>
                </a:lnTo>
                <a:lnTo>
                  <a:pt x="146481" y="10668"/>
                </a:lnTo>
                <a:lnTo>
                  <a:pt x="148005" y="0"/>
                </a:lnTo>
                <a:close/>
              </a:path>
              <a:path w="742314" h="104139">
                <a:moveTo>
                  <a:pt x="219735" y="64109"/>
                </a:moveTo>
                <a:lnTo>
                  <a:pt x="206019" y="33477"/>
                </a:lnTo>
                <a:lnTo>
                  <a:pt x="206019" y="74777"/>
                </a:lnTo>
                <a:lnTo>
                  <a:pt x="204495" y="80873"/>
                </a:lnTo>
                <a:lnTo>
                  <a:pt x="199923" y="85445"/>
                </a:lnTo>
                <a:lnTo>
                  <a:pt x="195249" y="90017"/>
                </a:lnTo>
                <a:lnTo>
                  <a:pt x="190677" y="93065"/>
                </a:lnTo>
                <a:lnTo>
                  <a:pt x="176961" y="93065"/>
                </a:lnTo>
                <a:lnTo>
                  <a:pt x="172389" y="90017"/>
                </a:lnTo>
                <a:lnTo>
                  <a:pt x="163245" y="80873"/>
                </a:lnTo>
                <a:lnTo>
                  <a:pt x="161721" y="74777"/>
                </a:lnTo>
                <a:lnTo>
                  <a:pt x="161836" y="55943"/>
                </a:lnTo>
                <a:lnTo>
                  <a:pt x="163245" y="48869"/>
                </a:lnTo>
                <a:lnTo>
                  <a:pt x="172389" y="39725"/>
                </a:lnTo>
                <a:lnTo>
                  <a:pt x="176961" y="36677"/>
                </a:lnTo>
                <a:lnTo>
                  <a:pt x="190677" y="36677"/>
                </a:lnTo>
                <a:lnTo>
                  <a:pt x="206019" y="74777"/>
                </a:lnTo>
                <a:lnTo>
                  <a:pt x="206019" y="33477"/>
                </a:lnTo>
                <a:lnTo>
                  <a:pt x="204812" y="32626"/>
                </a:lnTo>
                <a:lnTo>
                  <a:pt x="198729" y="29730"/>
                </a:lnTo>
                <a:lnTo>
                  <a:pt x="192074" y="28016"/>
                </a:lnTo>
                <a:lnTo>
                  <a:pt x="184581" y="27444"/>
                </a:lnTo>
                <a:lnTo>
                  <a:pt x="177139" y="27990"/>
                </a:lnTo>
                <a:lnTo>
                  <a:pt x="148894" y="55753"/>
                </a:lnTo>
                <a:lnTo>
                  <a:pt x="148005" y="65633"/>
                </a:lnTo>
                <a:lnTo>
                  <a:pt x="148602" y="74206"/>
                </a:lnTo>
                <a:lnTo>
                  <a:pt x="176898" y="103136"/>
                </a:lnTo>
                <a:lnTo>
                  <a:pt x="184581" y="103733"/>
                </a:lnTo>
                <a:lnTo>
                  <a:pt x="190677" y="103733"/>
                </a:lnTo>
                <a:lnTo>
                  <a:pt x="196773" y="102209"/>
                </a:lnTo>
                <a:lnTo>
                  <a:pt x="202971" y="99161"/>
                </a:lnTo>
                <a:lnTo>
                  <a:pt x="207543" y="96113"/>
                </a:lnTo>
                <a:lnTo>
                  <a:pt x="210591" y="93065"/>
                </a:lnTo>
                <a:lnTo>
                  <a:pt x="212115" y="91541"/>
                </a:lnTo>
                <a:lnTo>
                  <a:pt x="215163" y="86969"/>
                </a:lnTo>
                <a:lnTo>
                  <a:pt x="218211" y="80873"/>
                </a:lnTo>
                <a:lnTo>
                  <a:pt x="219735" y="73253"/>
                </a:lnTo>
                <a:lnTo>
                  <a:pt x="219735" y="64109"/>
                </a:lnTo>
                <a:close/>
              </a:path>
              <a:path w="742314" h="104139">
                <a:moveTo>
                  <a:pt x="276313" y="30480"/>
                </a:moveTo>
                <a:lnTo>
                  <a:pt x="267169" y="27432"/>
                </a:lnTo>
                <a:lnTo>
                  <a:pt x="256413" y="27432"/>
                </a:lnTo>
                <a:lnTo>
                  <a:pt x="253365" y="28956"/>
                </a:lnTo>
                <a:lnTo>
                  <a:pt x="251841" y="30480"/>
                </a:lnTo>
                <a:lnTo>
                  <a:pt x="245745" y="39725"/>
                </a:lnTo>
                <a:lnTo>
                  <a:pt x="245745" y="28956"/>
                </a:lnTo>
                <a:lnTo>
                  <a:pt x="233553" y="28956"/>
                </a:lnTo>
                <a:lnTo>
                  <a:pt x="233553" y="102209"/>
                </a:lnTo>
                <a:lnTo>
                  <a:pt x="247269" y="102209"/>
                </a:lnTo>
                <a:lnTo>
                  <a:pt x="247269" y="53441"/>
                </a:lnTo>
                <a:lnTo>
                  <a:pt x="248793" y="48869"/>
                </a:lnTo>
                <a:lnTo>
                  <a:pt x="250317" y="45821"/>
                </a:lnTo>
                <a:lnTo>
                  <a:pt x="253365" y="42773"/>
                </a:lnTo>
                <a:lnTo>
                  <a:pt x="259461" y="39725"/>
                </a:lnTo>
                <a:lnTo>
                  <a:pt x="264033" y="39725"/>
                </a:lnTo>
                <a:lnTo>
                  <a:pt x="268693" y="41249"/>
                </a:lnTo>
                <a:lnTo>
                  <a:pt x="271741" y="42773"/>
                </a:lnTo>
                <a:lnTo>
                  <a:pt x="276313" y="30480"/>
                </a:lnTo>
                <a:close/>
              </a:path>
              <a:path w="742314" h="104139">
                <a:moveTo>
                  <a:pt x="387756" y="42773"/>
                </a:moveTo>
                <a:lnTo>
                  <a:pt x="386232" y="36677"/>
                </a:lnTo>
                <a:lnTo>
                  <a:pt x="381558" y="33528"/>
                </a:lnTo>
                <a:lnTo>
                  <a:pt x="376986" y="28956"/>
                </a:lnTo>
                <a:lnTo>
                  <a:pt x="372414" y="27432"/>
                </a:lnTo>
                <a:lnTo>
                  <a:pt x="364794" y="27432"/>
                </a:lnTo>
                <a:lnTo>
                  <a:pt x="357352" y="28270"/>
                </a:lnTo>
                <a:lnTo>
                  <a:pt x="350888" y="30683"/>
                </a:lnTo>
                <a:lnTo>
                  <a:pt x="345300" y="34556"/>
                </a:lnTo>
                <a:lnTo>
                  <a:pt x="340410" y="39725"/>
                </a:lnTo>
                <a:lnTo>
                  <a:pt x="338886" y="36677"/>
                </a:lnTo>
                <a:lnTo>
                  <a:pt x="337362" y="32004"/>
                </a:lnTo>
                <a:lnTo>
                  <a:pt x="332790" y="30480"/>
                </a:lnTo>
                <a:lnTo>
                  <a:pt x="329742" y="28956"/>
                </a:lnTo>
                <a:lnTo>
                  <a:pt x="325170" y="27432"/>
                </a:lnTo>
                <a:lnTo>
                  <a:pt x="314413" y="27432"/>
                </a:lnTo>
                <a:lnTo>
                  <a:pt x="305269" y="30480"/>
                </a:lnTo>
                <a:lnTo>
                  <a:pt x="302221" y="32004"/>
                </a:lnTo>
                <a:lnTo>
                  <a:pt x="299173" y="35052"/>
                </a:lnTo>
                <a:lnTo>
                  <a:pt x="296125" y="39725"/>
                </a:lnTo>
                <a:lnTo>
                  <a:pt x="296125" y="28956"/>
                </a:lnTo>
                <a:lnTo>
                  <a:pt x="283933" y="28956"/>
                </a:lnTo>
                <a:lnTo>
                  <a:pt x="283933" y="102209"/>
                </a:lnTo>
                <a:lnTo>
                  <a:pt x="297649" y="102209"/>
                </a:lnTo>
                <a:lnTo>
                  <a:pt x="297649" y="51917"/>
                </a:lnTo>
                <a:lnTo>
                  <a:pt x="300697" y="45821"/>
                </a:lnTo>
                <a:lnTo>
                  <a:pt x="303745" y="42773"/>
                </a:lnTo>
                <a:lnTo>
                  <a:pt x="306793" y="41249"/>
                </a:lnTo>
                <a:lnTo>
                  <a:pt x="309841" y="38201"/>
                </a:lnTo>
                <a:lnTo>
                  <a:pt x="320509" y="38201"/>
                </a:lnTo>
                <a:lnTo>
                  <a:pt x="325170" y="39725"/>
                </a:lnTo>
                <a:lnTo>
                  <a:pt x="326694" y="42773"/>
                </a:lnTo>
                <a:lnTo>
                  <a:pt x="328218" y="44297"/>
                </a:lnTo>
                <a:lnTo>
                  <a:pt x="329742" y="48869"/>
                </a:lnTo>
                <a:lnTo>
                  <a:pt x="329742" y="102209"/>
                </a:lnTo>
                <a:lnTo>
                  <a:pt x="343458" y="102209"/>
                </a:lnTo>
                <a:lnTo>
                  <a:pt x="343458" y="51917"/>
                </a:lnTo>
                <a:lnTo>
                  <a:pt x="344982" y="45821"/>
                </a:lnTo>
                <a:lnTo>
                  <a:pt x="351078" y="39725"/>
                </a:lnTo>
                <a:lnTo>
                  <a:pt x="355650" y="38201"/>
                </a:lnTo>
                <a:lnTo>
                  <a:pt x="366318" y="38201"/>
                </a:lnTo>
                <a:lnTo>
                  <a:pt x="369366" y="39725"/>
                </a:lnTo>
                <a:lnTo>
                  <a:pt x="372414" y="42773"/>
                </a:lnTo>
                <a:lnTo>
                  <a:pt x="373938" y="45821"/>
                </a:lnTo>
                <a:lnTo>
                  <a:pt x="373938" y="47345"/>
                </a:lnTo>
                <a:lnTo>
                  <a:pt x="375462" y="50393"/>
                </a:lnTo>
                <a:lnTo>
                  <a:pt x="375462" y="102209"/>
                </a:lnTo>
                <a:lnTo>
                  <a:pt x="387756" y="102209"/>
                </a:lnTo>
                <a:lnTo>
                  <a:pt x="387756" y="42773"/>
                </a:lnTo>
                <a:close/>
              </a:path>
              <a:path w="742314" h="104139">
                <a:moveTo>
                  <a:pt x="473202" y="102209"/>
                </a:moveTo>
                <a:lnTo>
                  <a:pt x="471678" y="99161"/>
                </a:lnTo>
                <a:lnTo>
                  <a:pt x="471678" y="96113"/>
                </a:lnTo>
                <a:lnTo>
                  <a:pt x="470154" y="93065"/>
                </a:lnTo>
                <a:lnTo>
                  <a:pt x="470154" y="65633"/>
                </a:lnTo>
                <a:lnTo>
                  <a:pt x="470154" y="45821"/>
                </a:lnTo>
                <a:lnTo>
                  <a:pt x="468630" y="42773"/>
                </a:lnTo>
                <a:lnTo>
                  <a:pt x="468630" y="39725"/>
                </a:lnTo>
                <a:lnTo>
                  <a:pt x="467106" y="36677"/>
                </a:lnTo>
                <a:lnTo>
                  <a:pt x="465582" y="35064"/>
                </a:lnTo>
                <a:lnTo>
                  <a:pt x="462534" y="32016"/>
                </a:lnTo>
                <a:lnTo>
                  <a:pt x="456438" y="28968"/>
                </a:lnTo>
                <a:lnTo>
                  <a:pt x="451866" y="27444"/>
                </a:lnTo>
                <a:lnTo>
                  <a:pt x="427380" y="27444"/>
                </a:lnTo>
                <a:lnTo>
                  <a:pt x="422808" y="28968"/>
                </a:lnTo>
                <a:lnTo>
                  <a:pt x="418236" y="32016"/>
                </a:lnTo>
                <a:lnTo>
                  <a:pt x="413664" y="33540"/>
                </a:lnTo>
                <a:lnTo>
                  <a:pt x="412140" y="36677"/>
                </a:lnTo>
                <a:lnTo>
                  <a:pt x="409092" y="39725"/>
                </a:lnTo>
                <a:lnTo>
                  <a:pt x="406044" y="48869"/>
                </a:lnTo>
                <a:lnTo>
                  <a:pt x="418236" y="51917"/>
                </a:lnTo>
                <a:lnTo>
                  <a:pt x="419760" y="45821"/>
                </a:lnTo>
                <a:lnTo>
                  <a:pt x="421284" y="42773"/>
                </a:lnTo>
                <a:lnTo>
                  <a:pt x="424332" y="39725"/>
                </a:lnTo>
                <a:lnTo>
                  <a:pt x="427380" y="38201"/>
                </a:lnTo>
                <a:lnTo>
                  <a:pt x="431952" y="36677"/>
                </a:lnTo>
                <a:lnTo>
                  <a:pt x="444246" y="36677"/>
                </a:lnTo>
                <a:lnTo>
                  <a:pt x="450342" y="38201"/>
                </a:lnTo>
                <a:lnTo>
                  <a:pt x="453390" y="41249"/>
                </a:lnTo>
                <a:lnTo>
                  <a:pt x="456438" y="47345"/>
                </a:lnTo>
                <a:lnTo>
                  <a:pt x="456438" y="54965"/>
                </a:lnTo>
                <a:lnTo>
                  <a:pt x="456438" y="65633"/>
                </a:lnTo>
                <a:lnTo>
                  <a:pt x="456438" y="79349"/>
                </a:lnTo>
                <a:lnTo>
                  <a:pt x="453390" y="85445"/>
                </a:lnTo>
                <a:lnTo>
                  <a:pt x="450342" y="88493"/>
                </a:lnTo>
                <a:lnTo>
                  <a:pt x="445770" y="90017"/>
                </a:lnTo>
                <a:lnTo>
                  <a:pt x="442722" y="93065"/>
                </a:lnTo>
                <a:lnTo>
                  <a:pt x="424332" y="93065"/>
                </a:lnTo>
                <a:lnTo>
                  <a:pt x="421284" y="90017"/>
                </a:lnTo>
                <a:lnTo>
                  <a:pt x="418236" y="88493"/>
                </a:lnTo>
                <a:lnTo>
                  <a:pt x="416712" y="85445"/>
                </a:lnTo>
                <a:lnTo>
                  <a:pt x="416712" y="79349"/>
                </a:lnTo>
                <a:lnTo>
                  <a:pt x="419760" y="76301"/>
                </a:lnTo>
                <a:lnTo>
                  <a:pt x="419760" y="74777"/>
                </a:lnTo>
                <a:lnTo>
                  <a:pt x="421284" y="73253"/>
                </a:lnTo>
                <a:lnTo>
                  <a:pt x="424332" y="71729"/>
                </a:lnTo>
                <a:lnTo>
                  <a:pt x="425856" y="71729"/>
                </a:lnTo>
                <a:lnTo>
                  <a:pt x="430428" y="70205"/>
                </a:lnTo>
                <a:lnTo>
                  <a:pt x="435000" y="70205"/>
                </a:lnTo>
                <a:lnTo>
                  <a:pt x="444246" y="68681"/>
                </a:lnTo>
                <a:lnTo>
                  <a:pt x="451866" y="67157"/>
                </a:lnTo>
                <a:lnTo>
                  <a:pt x="456438" y="65633"/>
                </a:lnTo>
                <a:lnTo>
                  <a:pt x="456438" y="54965"/>
                </a:lnTo>
                <a:lnTo>
                  <a:pt x="451866" y="56489"/>
                </a:lnTo>
                <a:lnTo>
                  <a:pt x="444246" y="58013"/>
                </a:lnTo>
                <a:lnTo>
                  <a:pt x="433476" y="59537"/>
                </a:lnTo>
                <a:lnTo>
                  <a:pt x="428904" y="59537"/>
                </a:lnTo>
                <a:lnTo>
                  <a:pt x="424332" y="61061"/>
                </a:lnTo>
                <a:lnTo>
                  <a:pt x="422808" y="61061"/>
                </a:lnTo>
                <a:lnTo>
                  <a:pt x="418236" y="62585"/>
                </a:lnTo>
                <a:lnTo>
                  <a:pt x="412140" y="65633"/>
                </a:lnTo>
                <a:lnTo>
                  <a:pt x="407568" y="70205"/>
                </a:lnTo>
                <a:lnTo>
                  <a:pt x="402996" y="79349"/>
                </a:lnTo>
                <a:lnTo>
                  <a:pt x="402996" y="88493"/>
                </a:lnTo>
                <a:lnTo>
                  <a:pt x="406044" y="93065"/>
                </a:lnTo>
                <a:lnTo>
                  <a:pt x="410616" y="97637"/>
                </a:lnTo>
                <a:lnTo>
                  <a:pt x="415188" y="100685"/>
                </a:lnTo>
                <a:lnTo>
                  <a:pt x="421284" y="103733"/>
                </a:lnTo>
                <a:lnTo>
                  <a:pt x="435000" y="103733"/>
                </a:lnTo>
                <a:lnTo>
                  <a:pt x="448818" y="99161"/>
                </a:lnTo>
                <a:lnTo>
                  <a:pt x="457962" y="93065"/>
                </a:lnTo>
                <a:lnTo>
                  <a:pt x="457962" y="96113"/>
                </a:lnTo>
                <a:lnTo>
                  <a:pt x="461010" y="102209"/>
                </a:lnTo>
                <a:lnTo>
                  <a:pt x="473202" y="102209"/>
                </a:lnTo>
                <a:close/>
              </a:path>
              <a:path w="742314" h="104139">
                <a:moveTo>
                  <a:pt x="519010" y="100685"/>
                </a:moveTo>
                <a:lnTo>
                  <a:pt x="517702" y="91541"/>
                </a:lnTo>
                <a:lnTo>
                  <a:pt x="517486" y="90017"/>
                </a:lnTo>
                <a:lnTo>
                  <a:pt x="514438" y="91541"/>
                </a:lnTo>
                <a:lnTo>
                  <a:pt x="509866" y="91541"/>
                </a:lnTo>
                <a:lnTo>
                  <a:pt x="508342" y="90017"/>
                </a:lnTo>
                <a:lnTo>
                  <a:pt x="505294" y="90017"/>
                </a:lnTo>
                <a:lnTo>
                  <a:pt x="505294" y="88493"/>
                </a:lnTo>
                <a:lnTo>
                  <a:pt x="503770" y="86969"/>
                </a:lnTo>
                <a:lnTo>
                  <a:pt x="503770" y="38112"/>
                </a:lnTo>
                <a:lnTo>
                  <a:pt x="517486" y="38112"/>
                </a:lnTo>
                <a:lnTo>
                  <a:pt x="517486" y="28968"/>
                </a:lnTo>
                <a:lnTo>
                  <a:pt x="503770" y="28968"/>
                </a:lnTo>
                <a:lnTo>
                  <a:pt x="503770" y="3060"/>
                </a:lnTo>
                <a:lnTo>
                  <a:pt x="491578" y="10680"/>
                </a:lnTo>
                <a:lnTo>
                  <a:pt x="491578" y="28968"/>
                </a:lnTo>
                <a:lnTo>
                  <a:pt x="482346" y="28968"/>
                </a:lnTo>
                <a:lnTo>
                  <a:pt x="482346" y="38112"/>
                </a:lnTo>
                <a:lnTo>
                  <a:pt x="491578" y="38112"/>
                </a:lnTo>
                <a:lnTo>
                  <a:pt x="491578" y="93065"/>
                </a:lnTo>
                <a:lnTo>
                  <a:pt x="493102" y="94589"/>
                </a:lnTo>
                <a:lnTo>
                  <a:pt x="493102" y="97637"/>
                </a:lnTo>
                <a:lnTo>
                  <a:pt x="496150" y="99161"/>
                </a:lnTo>
                <a:lnTo>
                  <a:pt x="497674" y="100685"/>
                </a:lnTo>
                <a:lnTo>
                  <a:pt x="500722" y="102209"/>
                </a:lnTo>
                <a:lnTo>
                  <a:pt x="515962" y="102209"/>
                </a:lnTo>
                <a:lnTo>
                  <a:pt x="519010" y="100685"/>
                </a:lnTo>
                <a:close/>
              </a:path>
              <a:path w="742314" h="104139">
                <a:moveTo>
                  <a:pt x="543394" y="28968"/>
                </a:moveTo>
                <a:lnTo>
                  <a:pt x="529678" y="28968"/>
                </a:lnTo>
                <a:lnTo>
                  <a:pt x="529678" y="102209"/>
                </a:lnTo>
                <a:lnTo>
                  <a:pt x="543394" y="102209"/>
                </a:lnTo>
                <a:lnTo>
                  <a:pt x="543394" y="28968"/>
                </a:lnTo>
                <a:close/>
              </a:path>
              <a:path w="742314" h="104139">
                <a:moveTo>
                  <a:pt x="543394" y="1536"/>
                </a:moveTo>
                <a:lnTo>
                  <a:pt x="529678" y="1536"/>
                </a:lnTo>
                <a:lnTo>
                  <a:pt x="529678" y="15252"/>
                </a:lnTo>
                <a:lnTo>
                  <a:pt x="543394" y="15252"/>
                </a:lnTo>
                <a:lnTo>
                  <a:pt x="543394" y="1536"/>
                </a:lnTo>
                <a:close/>
              </a:path>
              <a:path w="742314" h="104139">
                <a:moveTo>
                  <a:pt x="628929" y="64109"/>
                </a:moveTo>
                <a:lnTo>
                  <a:pt x="615111" y="33426"/>
                </a:lnTo>
                <a:lnTo>
                  <a:pt x="615111" y="74777"/>
                </a:lnTo>
                <a:lnTo>
                  <a:pt x="613587" y="80873"/>
                </a:lnTo>
                <a:lnTo>
                  <a:pt x="604443" y="90017"/>
                </a:lnTo>
                <a:lnTo>
                  <a:pt x="599871" y="93065"/>
                </a:lnTo>
                <a:lnTo>
                  <a:pt x="587679" y="93065"/>
                </a:lnTo>
                <a:lnTo>
                  <a:pt x="581583" y="90017"/>
                </a:lnTo>
                <a:lnTo>
                  <a:pt x="572439" y="80873"/>
                </a:lnTo>
                <a:lnTo>
                  <a:pt x="570915" y="74777"/>
                </a:lnTo>
                <a:lnTo>
                  <a:pt x="571030" y="55943"/>
                </a:lnTo>
                <a:lnTo>
                  <a:pt x="572439" y="48869"/>
                </a:lnTo>
                <a:lnTo>
                  <a:pt x="581583" y="39725"/>
                </a:lnTo>
                <a:lnTo>
                  <a:pt x="587679" y="36677"/>
                </a:lnTo>
                <a:lnTo>
                  <a:pt x="599871" y="36677"/>
                </a:lnTo>
                <a:lnTo>
                  <a:pt x="604443" y="39725"/>
                </a:lnTo>
                <a:lnTo>
                  <a:pt x="613587" y="48869"/>
                </a:lnTo>
                <a:lnTo>
                  <a:pt x="615010" y="55943"/>
                </a:lnTo>
                <a:lnTo>
                  <a:pt x="615111" y="74777"/>
                </a:lnTo>
                <a:lnTo>
                  <a:pt x="615111" y="33426"/>
                </a:lnTo>
                <a:lnTo>
                  <a:pt x="613968" y="32626"/>
                </a:lnTo>
                <a:lnTo>
                  <a:pt x="607885" y="29730"/>
                </a:lnTo>
                <a:lnTo>
                  <a:pt x="601256" y="28016"/>
                </a:lnTo>
                <a:lnTo>
                  <a:pt x="593775" y="27444"/>
                </a:lnTo>
                <a:lnTo>
                  <a:pt x="586968" y="27990"/>
                </a:lnTo>
                <a:lnTo>
                  <a:pt x="558012" y="55753"/>
                </a:lnTo>
                <a:lnTo>
                  <a:pt x="557110" y="65633"/>
                </a:lnTo>
                <a:lnTo>
                  <a:pt x="557707" y="74206"/>
                </a:lnTo>
                <a:lnTo>
                  <a:pt x="586092" y="103136"/>
                </a:lnTo>
                <a:lnTo>
                  <a:pt x="593775" y="103733"/>
                </a:lnTo>
                <a:lnTo>
                  <a:pt x="599871" y="103733"/>
                </a:lnTo>
                <a:lnTo>
                  <a:pt x="605967" y="102209"/>
                </a:lnTo>
                <a:lnTo>
                  <a:pt x="618159" y="96113"/>
                </a:lnTo>
                <a:lnTo>
                  <a:pt x="620255" y="93065"/>
                </a:lnTo>
                <a:lnTo>
                  <a:pt x="621309" y="91541"/>
                </a:lnTo>
                <a:lnTo>
                  <a:pt x="624357" y="86969"/>
                </a:lnTo>
                <a:lnTo>
                  <a:pt x="627405" y="80873"/>
                </a:lnTo>
                <a:lnTo>
                  <a:pt x="628929" y="73253"/>
                </a:lnTo>
                <a:lnTo>
                  <a:pt x="628929" y="64109"/>
                </a:lnTo>
                <a:close/>
              </a:path>
              <a:path w="742314" h="104139">
                <a:moveTo>
                  <a:pt x="705218" y="47345"/>
                </a:moveTo>
                <a:lnTo>
                  <a:pt x="703694" y="44297"/>
                </a:lnTo>
                <a:lnTo>
                  <a:pt x="703694" y="41249"/>
                </a:lnTo>
                <a:lnTo>
                  <a:pt x="700646" y="35052"/>
                </a:lnTo>
                <a:lnTo>
                  <a:pt x="696074" y="30480"/>
                </a:lnTo>
                <a:lnTo>
                  <a:pt x="691502" y="28956"/>
                </a:lnTo>
                <a:lnTo>
                  <a:pt x="688454" y="27432"/>
                </a:lnTo>
                <a:lnTo>
                  <a:pt x="679310" y="27432"/>
                </a:lnTo>
                <a:lnTo>
                  <a:pt x="671804" y="28054"/>
                </a:lnTo>
                <a:lnTo>
                  <a:pt x="665327" y="30111"/>
                </a:lnTo>
                <a:lnTo>
                  <a:pt x="659714" y="33909"/>
                </a:lnTo>
                <a:lnTo>
                  <a:pt x="654837" y="39725"/>
                </a:lnTo>
                <a:lnTo>
                  <a:pt x="654837" y="28956"/>
                </a:lnTo>
                <a:lnTo>
                  <a:pt x="642645" y="28956"/>
                </a:lnTo>
                <a:lnTo>
                  <a:pt x="642645" y="102209"/>
                </a:lnTo>
                <a:lnTo>
                  <a:pt x="656361" y="102209"/>
                </a:lnTo>
                <a:lnTo>
                  <a:pt x="656361" y="51917"/>
                </a:lnTo>
                <a:lnTo>
                  <a:pt x="657885" y="45821"/>
                </a:lnTo>
                <a:lnTo>
                  <a:pt x="662457" y="42773"/>
                </a:lnTo>
                <a:lnTo>
                  <a:pt x="665505" y="39725"/>
                </a:lnTo>
                <a:lnTo>
                  <a:pt x="670077" y="38201"/>
                </a:lnTo>
                <a:lnTo>
                  <a:pt x="682358" y="38201"/>
                </a:lnTo>
                <a:lnTo>
                  <a:pt x="688454" y="41249"/>
                </a:lnTo>
                <a:lnTo>
                  <a:pt x="689978" y="44297"/>
                </a:lnTo>
                <a:lnTo>
                  <a:pt x="689978" y="45821"/>
                </a:lnTo>
                <a:lnTo>
                  <a:pt x="691502" y="48869"/>
                </a:lnTo>
                <a:lnTo>
                  <a:pt x="691502" y="102209"/>
                </a:lnTo>
                <a:lnTo>
                  <a:pt x="705218" y="102209"/>
                </a:lnTo>
                <a:lnTo>
                  <a:pt x="705218" y="47345"/>
                </a:lnTo>
                <a:close/>
              </a:path>
              <a:path w="742314" h="104139">
                <a:moveTo>
                  <a:pt x="741997" y="87439"/>
                </a:moveTo>
                <a:lnTo>
                  <a:pt x="726744" y="87439"/>
                </a:lnTo>
                <a:lnTo>
                  <a:pt x="726744" y="102692"/>
                </a:lnTo>
                <a:lnTo>
                  <a:pt x="741997" y="102692"/>
                </a:lnTo>
                <a:lnTo>
                  <a:pt x="741997" y="87439"/>
                </a:lnTo>
                <a:close/>
              </a:path>
            </a:pathLst>
          </a:custGeom>
          <a:solidFill>
            <a:srgbClr val="000000"/>
          </a:solidFill>
        </p:spPr>
        <p:txBody>
          <a:bodyPr wrap="square" lIns="0" tIns="0" rIns="0" bIns="0" rtlCol="0"/>
          <a:lstStyle/>
          <a:p>
            <a:endParaRPr/>
          </a:p>
        </p:txBody>
      </p:sp>
      <p:pic>
        <p:nvPicPr>
          <p:cNvPr id="138" name="object 138"/>
          <p:cNvPicPr/>
          <p:nvPr/>
        </p:nvPicPr>
        <p:blipFill>
          <a:blip r:embed="rId81" cstate="print"/>
          <a:stretch>
            <a:fillRect/>
          </a:stretch>
        </p:blipFill>
        <p:spPr>
          <a:xfrm>
            <a:off x="5704427" y="5889688"/>
            <a:ext cx="398335" cy="102203"/>
          </a:xfrm>
          <a:prstGeom prst="rect">
            <a:avLst/>
          </a:prstGeom>
        </p:spPr>
      </p:pic>
      <p:pic>
        <p:nvPicPr>
          <p:cNvPr id="139" name="object 139"/>
          <p:cNvPicPr/>
          <p:nvPr/>
        </p:nvPicPr>
        <p:blipFill>
          <a:blip r:embed="rId82" cstate="print"/>
          <a:stretch>
            <a:fillRect/>
          </a:stretch>
        </p:blipFill>
        <p:spPr>
          <a:xfrm>
            <a:off x="6172961" y="5888164"/>
            <a:ext cx="415194" cy="103727"/>
          </a:xfrm>
          <a:prstGeom prst="rect">
            <a:avLst/>
          </a:prstGeom>
        </p:spPr>
      </p:pic>
      <p:grpSp>
        <p:nvGrpSpPr>
          <p:cNvPr id="140" name="object 140"/>
          <p:cNvGrpSpPr/>
          <p:nvPr/>
        </p:nvGrpSpPr>
        <p:grpSpPr>
          <a:xfrm>
            <a:off x="1631727" y="6135338"/>
            <a:ext cx="1496060" cy="130175"/>
            <a:chOff x="1631727" y="6135338"/>
            <a:chExt cx="1496060" cy="130175"/>
          </a:xfrm>
        </p:grpSpPr>
        <p:pic>
          <p:nvPicPr>
            <p:cNvPr id="141" name="object 141"/>
            <p:cNvPicPr/>
            <p:nvPr/>
          </p:nvPicPr>
          <p:blipFill>
            <a:blip r:embed="rId83" cstate="print"/>
            <a:stretch>
              <a:fillRect/>
            </a:stretch>
          </p:blipFill>
          <p:spPr>
            <a:xfrm>
              <a:off x="1631727" y="6135338"/>
              <a:ext cx="1312735" cy="129730"/>
            </a:xfrm>
            <a:prstGeom prst="rect">
              <a:avLst/>
            </a:prstGeom>
          </p:spPr>
        </p:pic>
        <p:sp>
          <p:nvSpPr>
            <p:cNvPr id="142" name="object 142"/>
            <p:cNvSpPr/>
            <p:nvPr/>
          </p:nvSpPr>
          <p:spPr>
            <a:xfrm>
              <a:off x="2958083" y="6135623"/>
              <a:ext cx="13970" cy="100965"/>
            </a:xfrm>
            <a:custGeom>
              <a:avLst/>
              <a:gdLst/>
              <a:ahLst/>
              <a:cxnLst/>
              <a:rect l="l" t="t" r="r" b="b"/>
              <a:pathLst>
                <a:path w="13969" h="100964">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pic>
          <p:nvPicPr>
            <p:cNvPr id="143" name="object 143"/>
            <p:cNvPicPr/>
            <p:nvPr/>
          </p:nvPicPr>
          <p:blipFill>
            <a:blip r:embed="rId84" cstate="print"/>
            <a:stretch>
              <a:fillRect/>
            </a:stretch>
          </p:blipFill>
          <p:spPr>
            <a:xfrm>
              <a:off x="2993326" y="6135338"/>
              <a:ext cx="134302" cy="129730"/>
            </a:xfrm>
            <a:prstGeom prst="rect">
              <a:avLst/>
            </a:prstGeom>
          </p:spPr>
        </p:pic>
      </p:grpSp>
      <p:grpSp>
        <p:nvGrpSpPr>
          <p:cNvPr id="144" name="object 144"/>
          <p:cNvGrpSpPr/>
          <p:nvPr/>
        </p:nvGrpSpPr>
        <p:grpSpPr>
          <a:xfrm>
            <a:off x="3182588" y="6135338"/>
            <a:ext cx="490855" cy="130175"/>
            <a:chOff x="3182588" y="6135338"/>
            <a:chExt cx="490855" cy="130175"/>
          </a:xfrm>
        </p:grpSpPr>
        <p:sp>
          <p:nvSpPr>
            <p:cNvPr id="145" name="object 145"/>
            <p:cNvSpPr/>
            <p:nvPr/>
          </p:nvSpPr>
          <p:spPr>
            <a:xfrm>
              <a:off x="3182582" y="6135344"/>
              <a:ext cx="12700" cy="100965"/>
            </a:xfrm>
            <a:custGeom>
              <a:avLst/>
              <a:gdLst/>
              <a:ahLst/>
              <a:cxnLst/>
              <a:rect l="l" t="t" r="r" b="b"/>
              <a:pathLst>
                <a:path w="12700" h="100964">
                  <a:moveTo>
                    <a:pt x="12293" y="27432"/>
                  </a:moveTo>
                  <a:lnTo>
                    <a:pt x="0" y="27432"/>
                  </a:lnTo>
                  <a:lnTo>
                    <a:pt x="0" y="100685"/>
                  </a:lnTo>
                  <a:lnTo>
                    <a:pt x="12293" y="100685"/>
                  </a:lnTo>
                  <a:lnTo>
                    <a:pt x="12293" y="27432"/>
                  </a:lnTo>
                  <a:close/>
                </a:path>
                <a:path w="12700" h="100964">
                  <a:moveTo>
                    <a:pt x="12293" y="0"/>
                  </a:moveTo>
                  <a:lnTo>
                    <a:pt x="0" y="0"/>
                  </a:lnTo>
                  <a:lnTo>
                    <a:pt x="0" y="13716"/>
                  </a:lnTo>
                  <a:lnTo>
                    <a:pt x="12293" y="13716"/>
                  </a:lnTo>
                  <a:lnTo>
                    <a:pt x="12293" y="0"/>
                  </a:lnTo>
                  <a:close/>
                </a:path>
              </a:pathLst>
            </a:custGeom>
            <a:solidFill>
              <a:srgbClr val="000000"/>
            </a:solidFill>
          </p:spPr>
          <p:txBody>
            <a:bodyPr wrap="square" lIns="0" tIns="0" rIns="0" bIns="0" rtlCol="0"/>
            <a:lstStyle/>
            <a:p>
              <a:endParaRPr/>
            </a:p>
          </p:txBody>
        </p:sp>
        <p:pic>
          <p:nvPicPr>
            <p:cNvPr id="146" name="object 146"/>
            <p:cNvPicPr/>
            <p:nvPr/>
          </p:nvPicPr>
          <p:blipFill>
            <a:blip r:embed="rId85" cstate="print"/>
            <a:stretch>
              <a:fillRect/>
            </a:stretch>
          </p:blipFill>
          <p:spPr>
            <a:xfrm>
              <a:off x="3214687" y="6161246"/>
              <a:ext cx="458152" cy="103822"/>
            </a:xfrm>
            <a:prstGeom prst="rect">
              <a:avLst/>
            </a:prstGeom>
          </p:spPr>
        </p:pic>
      </p:grpSp>
      <p:sp>
        <p:nvSpPr>
          <p:cNvPr id="147" name="object 147"/>
          <p:cNvSpPr/>
          <p:nvPr/>
        </p:nvSpPr>
        <p:spPr>
          <a:xfrm>
            <a:off x="1411890" y="6422136"/>
            <a:ext cx="46355" cy="46355"/>
          </a:xfrm>
          <a:custGeom>
            <a:avLst/>
            <a:gdLst/>
            <a:ahLst/>
            <a:cxnLst/>
            <a:rect l="l" t="t" r="r" b="b"/>
            <a:pathLst>
              <a:path w="46355" h="46354">
                <a:moveTo>
                  <a:pt x="28956" y="45815"/>
                </a:moveTo>
                <a:lnTo>
                  <a:pt x="16764" y="45815"/>
                </a:lnTo>
                <a:lnTo>
                  <a:pt x="12192" y="44291"/>
                </a:lnTo>
                <a:lnTo>
                  <a:pt x="3048" y="35147"/>
                </a:lnTo>
                <a:lnTo>
                  <a:pt x="0" y="29051"/>
                </a:lnTo>
                <a:lnTo>
                  <a:pt x="0" y="16859"/>
                </a:lnTo>
                <a:lnTo>
                  <a:pt x="3048" y="12287"/>
                </a:lnTo>
                <a:lnTo>
                  <a:pt x="12192" y="3143"/>
                </a:lnTo>
                <a:lnTo>
                  <a:pt x="16764" y="0"/>
                </a:lnTo>
                <a:lnTo>
                  <a:pt x="28956" y="0"/>
                </a:lnTo>
                <a:lnTo>
                  <a:pt x="35147" y="3143"/>
                </a:lnTo>
                <a:lnTo>
                  <a:pt x="44291" y="12287"/>
                </a:lnTo>
                <a:lnTo>
                  <a:pt x="45815" y="16859"/>
                </a:lnTo>
                <a:lnTo>
                  <a:pt x="45815" y="22955"/>
                </a:lnTo>
                <a:lnTo>
                  <a:pt x="45815" y="29051"/>
                </a:lnTo>
                <a:lnTo>
                  <a:pt x="44291" y="35147"/>
                </a:lnTo>
                <a:lnTo>
                  <a:pt x="35147" y="44291"/>
                </a:lnTo>
                <a:lnTo>
                  <a:pt x="28956" y="45815"/>
                </a:lnTo>
                <a:close/>
              </a:path>
            </a:pathLst>
          </a:custGeom>
          <a:solidFill>
            <a:srgbClr val="000000"/>
          </a:solidFill>
        </p:spPr>
        <p:txBody>
          <a:bodyPr wrap="square" lIns="0" tIns="0" rIns="0" bIns="0" rtlCol="0"/>
          <a:lstStyle/>
          <a:p>
            <a:endParaRPr/>
          </a:p>
        </p:txBody>
      </p:sp>
      <p:grpSp>
        <p:nvGrpSpPr>
          <p:cNvPr id="148" name="object 148"/>
          <p:cNvGrpSpPr/>
          <p:nvPr/>
        </p:nvGrpSpPr>
        <p:grpSpPr>
          <a:xfrm>
            <a:off x="1630203" y="6379559"/>
            <a:ext cx="3131185" cy="131445"/>
            <a:chOff x="1630203" y="6379559"/>
            <a:chExt cx="3131185" cy="131445"/>
          </a:xfrm>
        </p:grpSpPr>
        <p:pic>
          <p:nvPicPr>
            <p:cNvPr id="149" name="object 149"/>
            <p:cNvPicPr/>
            <p:nvPr/>
          </p:nvPicPr>
          <p:blipFill>
            <a:blip r:embed="rId86" cstate="print"/>
            <a:stretch>
              <a:fillRect/>
            </a:stretch>
          </p:blipFill>
          <p:spPr>
            <a:xfrm>
              <a:off x="1630203" y="6379559"/>
              <a:ext cx="3097148" cy="131159"/>
            </a:xfrm>
            <a:prstGeom prst="rect">
              <a:avLst/>
            </a:prstGeom>
          </p:spPr>
        </p:pic>
        <p:sp>
          <p:nvSpPr>
            <p:cNvPr id="150" name="object 150"/>
            <p:cNvSpPr/>
            <p:nvPr/>
          </p:nvSpPr>
          <p:spPr>
            <a:xfrm>
              <a:off x="4745735" y="6466332"/>
              <a:ext cx="15240" cy="15240"/>
            </a:xfrm>
            <a:custGeom>
              <a:avLst/>
              <a:gdLst/>
              <a:ahLst/>
              <a:cxnLst/>
              <a:rect l="l" t="t" r="r" b="b"/>
              <a:pathLst>
                <a:path w="15239" h="15239">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pic>
        <p:nvPicPr>
          <p:cNvPr id="151" name="object 151"/>
          <p:cNvPicPr/>
          <p:nvPr/>
        </p:nvPicPr>
        <p:blipFill>
          <a:blip r:embed="rId87" cstate="print"/>
          <a:stretch>
            <a:fillRect/>
          </a:stretch>
        </p:blipFill>
        <p:spPr>
          <a:xfrm>
            <a:off x="4818983" y="6380988"/>
            <a:ext cx="373951" cy="102298"/>
          </a:xfrm>
          <a:prstGeom prst="rect">
            <a:avLst/>
          </a:prstGeom>
        </p:spPr>
      </p:pic>
      <p:pic>
        <p:nvPicPr>
          <p:cNvPr id="152" name="object 152"/>
          <p:cNvPicPr/>
          <p:nvPr/>
        </p:nvPicPr>
        <p:blipFill>
          <a:blip r:embed="rId88" cstate="print"/>
          <a:stretch>
            <a:fillRect/>
          </a:stretch>
        </p:blipFill>
        <p:spPr>
          <a:xfrm>
            <a:off x="5247894" y="6380988"/>
            <a:ext cx="1343310" cy="128206"/>
          </a:xfrm>
          <a:prstGeom prst="rect">
            <a:avLst/>
          </a:prstGeom>
        </p:spPr>
      </p:pic>
      <p:sp>
        <p:nvSpPr>
          <p:cNvPr id="153" name="object 153"/>
          <p:cNvSpPr/>
          <p:nvPr/>
        </p:nvSpPr>
        <p:spPr>
          <a:xfrm>
            <a:off x="1631721" y="6622160"/>
            <a:ext cx="705485" cy="104139"/>
          </a:xfrm>
          <a:custGeom>
            <a:avLst/>
            <a:gdLst/>
            <a:ahLst/>
            <a:cxnLst/>
            <a:rect l="l" t="t" r="r" b="b"/>
            <a:pathLst>
              <a:path w="705485" h="104140">
                <a:moveTo>
                  <a:pt x="12280" y="28867"/>
                </a:moveTo>
                <a:lnTo>
                  <a:pt x="0" y="28867"/>
                </a:lnTo>
                <a:lnTo>
                  <a:pt x="0" y="102120"/>
                </a:lnTo>
                <a:lnTo>
                  <a:pt x="12280" y="102120"/>
                </a:lnTo>
                <a:lnTo>
                  <a:pt x="12280" y="28867"/>
                </a:lnTo>
                <a:close/>
              </a:path>
              <a:path w="705485" h="104140">
                <a:moveTo>
                  <a:pt x="12280" y="1435"/>
                </a:moveTo>
                <a:lnTo>
                  <a:pt x="0" y="1435"/>
                </a:lnTo>
                <a:lnTo>
                  <a:pt x="0" y="15151"/>
                </a:lnTo>
                <a:lnTo>
                  <a:pt x="12280" y="15151"/>
                </a:lnTo>
                <a:lnTo>
                  <a:pt x="12280" y="1435"/>
                </a:lnTo>
                <a:close/>
              </a:path>
              <a:path w="705485" h="104140">
                <a:moveTo>
                  <a:pt x="93052" y="44297"/>
                </a:moveTo>
                <a:lnTo>
                  <a:pt x="88480" y="35052"/>
                </a:lnTo>
                <a:lnTo>
                  <a:pt x="83908" y="30480"/>
                </a:lnTo>
                <a:lnTo>
                  <a:pt x="79336" y="28956"/>
                </a:lnTo>
                <a:lnTo>
                  <a:pt x="76288" y="27432"/>
                </a:lnTo>
                <a:lnTo>
                  <a:pt x="67144" y="27432"/>
                </a:lnTo>
                <a:lnTo>
                  <a:pt x="59639" y="28054"/>
                </a:lnTo>
                <a:lnTo>
                  <a:pt x="53162" y="30099"/>
                </a:lnTo>
                <a:lnTo>
                  <a:pt x="47548" y="33870"/>
                </a:lnTo>
                <a:lnTo>
                  <a:pt x="42672" y="39624"/>
                </a:lnTo>
                <a:lnTo>
                  <a:pt x="42672" y="28956"/>
                </a:lnTo>
                <a:lnTo>
                  <a:pt x="32004" y="28956"/>
                </a:lnTo>
                <a:lnTo>
                  <a:pt x="32004" y="102209"/>
                </a:lnTo>
                <a:lnTo>
                  <a:pt x="44196" y="102209"/>
                </a:lnTo>
                <a:lnTo>
                  <a:pt x="44196" y="51917"/>
                </a:lnTo>
                <a:lnTo>
                  <a:pt x="45720" y="45821"/>
                </a:lnTo>
                <a:lnTo>
                  <a:pt x="54864" y="39624"/>
                </a:lnTo>
                <a:lnTo>
                  <a:pt x="59524" y="38100"/>
                </a:lnTo>
                <a:lnTo>
                  <a:pt x="71716" y="38100"/>
                </a:lnTo>
                <a:lnTo>
                  <a:pt x="73240" y="39624"/>
                </a:lnTo>
                <a:lnTo>
                  <a:pt x="76288" y="41148"/>
                </a:lnTo>
                <a:lnTo>
                  <a:pt x="77812" y="44297"/>
                </a:lnTo>
                <a:lnTo>
                  <a:pt x="79336" y="45821"/>
                </a:lnTo>
                <a:lnTo>
                  <a:pt x="79336" y="48869"/>
                </a:lnTo>
                <a:lnTo>
                  <a:pt x="80860" y="51917"/>
                </a:lnTo>
                <a:lnTo>
                  <a:pt x="80860" y="102209"/>
                </a:lnTo>
                <a:lnTo>
                  <a:pt x="93052" y="102209"/>
                </a:lnTo>
                <a:lnTo>
                  <a:pt x="93052" y="44297"/>
                </a:lnTo>
                <a:close/>
              </a:path>
              <a:path w="705485" h="104140">
                <a:moveTo>
                  <a:pt x="148018" y="0"/>
                </a:moveTo>
                <a:lnTo>
                  <a:pt x="126682" y="0"/>
                </a:lnTo>
                <a:lnTo>
                  <a:pt x="123634" y="3048"/>
                </a:lnTo>
                <a:lnTo>
                  <a:pt x="120586" y="4572"/>
                </a:lnTo>
                <a:lnTo>
                  <a:pt x="117538" y="7620"/>
                </a:lnTo>
                <a:lnTo>
                  <a:pt x="116014" y="10668"/>
                </a:lnTo>
                <a:lnTo>
                  <a:pt x="116014" y="28956"/>
                </a:lnTo>
                <a:lnTo>
                  <a:pt x="103822" y="28956"/>
                </a:lnTo>
                <a:lnTo>
                  <a:pt x="103822" y="38100"/>
                </a:lnTo>
                <a:lnTo>
                  <a:pt x="116014" y="38100"/>
                </a:lnTo>
                <a:lnTo>
                  <a:pt x="116014" y="102209"/>
                </a:lnTo>
                <a:lnTo>
                  <a:pt x="128206" y="102209"/>
                </a:lnTo>
                <a:lnTo>
                  <a:pt x="128206" y="38100"/>
                </a:lnTo>
                <a:lnTo>
                  <a:pt x="143446" y="38100"/>
                </a:lnTo>
                <a:lnTo>
                  <a:pt x="143446" y="28956"/>
                </a:lnTo>
                <a:lnTo>
                  <a:pt x="128206" y="28956"/>
                </a:lnTo>
                <a:lnTo>
                  <a:pt x="128206" y="18288"/>
                </a:lnTo>
                <a:lnTo>
                  <a:pt x="129730" y="15240"/>
                </a:lnTo>
                <a:lnTo>
                  <a:pt x="134302" y="10668"/>
                </a:lnTo>
                <a:lnTo>
                  <a:pt x="146494" y="10668"/>
                </a:lnTo>
                <a:lnTo>
                  <a:pt x="148018" y="0"/>
                </a:lnTo>
                <a:close/>
              </a:path>
              <a:path w="705485" h="104140">
                <a:moveTo>
                  <a:pt x="219748" y="64008"/>
                </a:moveTo>
                <a:lnTo>
                  <a:pt x="206032" y="33413"/>
                </a:lnTo>
                <a:lnTo>
                  <a:pt x="206032" y="74676"/>
                </a:lnTo>
                <a:lnTo>
                  <a:pt x="204508" y="80772"/>
                </a:lnTo>
                <a:lnTo>
                  <a:pt x="195364" y="89916"/>
                </a:lnTo>
                <a:lnTo>
                  <a:pt x="190792" y="92964"/>
                </a:lnTo>
                <a:lnTo>
                  <a:pt x="176974" y="92964"/>
                </a:lnTo>
                <a:lnTo>
                  <a:pt x="172402" y="89916"/>
                </a:lnTo>
                <a:lnTo>
                  <a:pt x="163258" y="80772"/>
                </a:lnTo>
                <a:lnTo>
                  <a:pt x="161734" y="74676"/>
                </a:lnTo>
                <a:lnTo>
                  <a:pt x="161848" y="55841"/>
                </a:lnTo>
                <a:lnTo>
                  <a:pt x="163258" y="48768"/>
                </a:lnTo>
                <a:lnTo>
                  <a:pt x="172402" y="39624"/>
                </a:lnTo>
                <a:lnTo>
                  <a:pt x="176974" y="36576"/>
                </a:lnTo>
                <a:lnTo>
                  <a:pt x="190792" y="36576"/>
                </a:lnTo>
                <a:lnTo>
                  <a:pt x="195364" y="39624"/>
                </a:lnTo>
                <a:lnTo>
                  <a:pt x="204508" y="48768"/>
                </a:lnTo>
                <a:lnTo>
                  <a:pt x="205917" y="55841"/>
                </a:lnTo>
                <a:lnTo>
                  <a:pt x="206032" y="74676"/>
                </a:lnTo>
                <a:lnTo>
                  <a:pt x="206032" y="33413"/>
                </a:lnTo>
                <a:lnTo>
                  <a:pt x="204838" y="32575"/>
                </a:lnTo>
                <a:lnTo>
                  <a:pt x="198793" y="29718"/>
                </a:lnTo>
                <a:lnTo>
                  <a:pt x="192163" y="28003"/>
                </a:lnTo>
                <a:lnTo>
                  <a:pt x="184696" y="27432"/>
                </a:lnTo>
                <a:lnTo>
                  <a:pt x="177825" y="27990"/>
                </a:lnTo>
                <a:lnTo>
                  <a:pt x="148907" y="55651"/>
                </a:lnTo>
                <a:lnTo>
                  <a:pt x="148018" y="65532"/>
                </a:lnTo>
                <a:lnTo>
                  <a:pt x="148615" y="74104"/>
                </a:lnTo>
                <a:lnTo>
                  <a:pt x="176949" y="103124"/>
                </a:lnTo>
                <a:lnTo>
                  <a:pt x="184696" y="103733"/>
                </a:lnTo>
                <a:lnTo>
                  <a:pt x="190792" y="103733"/>
                </a:lnTo>
                <a:lnTo>
                  <a:pt x="196888" y="102209"/>
                </a:lnTo>
                <a:lnTo>
                  <a:pt x="202984" y="99060"/>
                </a:lnTo>
                <a:lnTo>
                  <a:pt x="207556" y="96012"/>
                </a:lnTo>
                <a:lnTo>
                  <a:pt x="210604" y="92964"/>
                </a:lnTo>
                <a:lnTo>
                  <a:pt x="212128" y="91440"/>
                </a:lnTo>
                <a:lnTo>
                  <a:pt x="215176" y="86868"/>
                </a:lnTo>
                <a:lnTo>
                  <a:pt x="218224" y="80772"/>
                </a:lnTo>
                <a:lnTo>
                  <a:pt x="219748" y="73152"/>
                </a:lnTo>
                <a:lnTo>
                  <a:pt x="219748" y="64008"/>
                </a:lnTo>
                <a:close/>
              </a:path>
              <a:path w="705485" h="104140">
                <a:moveTo>
                  <a:pt x="276225" y="30480"/>
                </a:moveTo>
                <a:lnTo>
                  <a:pt x="267081" y="27432"/>
                </a:lnTo>
                <a:lnTo>
                  <a:pt x="256413" y="27432"/>
                </a:lnTo>
                <a:lnTo>
                  <a:pt x="253365" y="28956"/>
                </a:lnTo>
                <a:lnTo>
                  <a:pt x="251841" y="30480"/>
                </a:lnTo>
                <a:lnTo>
                  <a:pt x="245745" y="39624"/>
                </a:lnTo>
                <a:lnTo>
                  <a:pt x="245745" y="28956"/>
                </a:lnTo>
                <a:lnTo>
                  <a:pt x="233553" y="28956"/>
                </a:lnTo>
                <a:lnTo>
                  <a:pt x="233553" y="102209"/>
                </a:lnTo>
                <a:lnTo>
                  <a:pt x="247269" y="102209"/>
                </a:lnTo>
                <a:lnTo>
                  <a:pt x="247269" y="53441"/>
                </a:lnTo>
                <a:lnTo>
                  <a:pt x="248793" y="48869"/>
                </a:lnTo>
                <a:lnTo>
                  <a:pt x="250317" y="45821"/>
                </a:lnTo>
                <a:lnTo>
                  <a:pt x="253365" y="42672"/>
                </a:lnTo>
                <a:lnTo>
                  <a:pt x="259461" y="39624"/>
                </a:lnTo>
                <a:lnTo>
                  <a:pt x="265557" y="39624"/>
                </a:lnTo>
                <a:lnTo>
                  <a:pt x="271653" y="42672"/>
                </a:lnTo>
                <a:lnTo>
                  <a:pt x="276225" y="30480"/>
                </a:lnTo>
                <a:close/>
              </a:path>
              <a:path w="705485" h="104140">
                <a:moveTo>
                  <a:pt x="387756" y="42672"/>
                </a:moveTo>
                <a:lnTo>
                  <a:pt x="386232" y="36576"/>
                </a:lnTo>
                <a:lnTo>
                  <a:pt x="381660" y="33528"/>
                </a:lnTo>
                <a:lnTo>
                  <a:pt x="378612" y="28956"/>
                </a:lnTo>
                <a:lnTo>
                  <a:pt x="372516" y="27432"/>
                </a:lnTo>
                <a:lnTo>
                  <a:pt x="364896" y="27432"/>
                </a:lnTo>
                <a:lnTo>
                  <a:pt x="357390" y="28270"/>
                </a:lnTo>
                <a:lnTo>
                  <a:pt x="350913" y="30670"/>
                </a:lnTo>
                <a:lnTo>
                  <a:pt x="345300" y="34505"/>
                </a:lnTo>
                <a:lnTo>
                  <a:pt x="340423" y="39624"/>
                </a:lnTo>
                <a:lnTo>
                  <a:pt x="338899" y="36576"/>
                </a:lnTo>
                <a:lnTo>
                  <a:pt x="337375" y="32004"/>
                </a:lnTo>
                <a:lnTo>
                  <a:pt x="332803" y="30480"/>
                </a:lnTo>
                <a:lnTo>
                  <a:pt x="329755" y="28956"/>
                </a:lnTo>
                <a:lnTo>
                  <a:pt x="325183" y="27432"/>
                </a:lnTo>
                <a:lnTo>
                  <a:pt x="314515" y="27432"/>
                </a:lnTo>
                <a:lnTo>
                  <a:pt x="305371" y="30480"/>
                </a:lnTo>
                <a:lnTo>
                  <a:pt x="302221" y="32004"/>
                </a:lnTo>
                <a:lnTo>
                  <a:pt x="299173" y="35052"/>
                </a:lnTo>
                <a:lnTo>
                  <a:pt x="296125" y="39624"/>
                </a:lnTo>
                <a:lnTo>
                  <a:pt x="296125" y="28956"/>
                </a:lnTo>
                <a:lnTo>
                  <a:pt x="283933" y="28956"/>
                </a:lnTo>
                <a:lnTo>
                  <a:pt x="283933" y="102209"/>
                </a:lnTo>
                <a:lnTo>
                  <a:pt x="297649" y="102209"/>
                </a:lnTo>
                <a:lnTo>
                  <a:pt x="297649" y="51816"/>
                </a:lnTo>
                <a:lnTo>
                  <a:pt x="300697" y="45720"/>
                </a:lnTo>
                <a:lnTo>
                  <a:pt x="303847" y="42672"/>
                </a:lnTo>
                <a:lnTo>
                  <a:pt x="306895" y="41148"/>
                </a:lnTo>
                <a:lnTo>
                  <a:pt x="309943" y="38100"/>
                </a:lnTo>
                <a:lnTo>
                  <a:pt x="320611" y="38100"/>
                </a:lnTo>
                <a:lnTo>
                  <a:pt x="325183" y="39624"/>
                </a:lnTo>
                <a:lnTo>
                  <a:pt x="326707" y="42672"/>
                </a:lnTo>
                <a:lnTo>
                  <a:pt x="328231" y="44196"/>
                </a:lnTo>
                <a:lnTo>
                  <a:pt x="329755" y="48768"/>
                </a:lnTo>
                <a:lnTo>
                  <a:pt x="329755" y="102209"/>
                </a:lnTo>
                <a:lnTo>
                  <a:pt x="343471" y="102209"/>
                </a:lnTo>
                <a:lnTo>
                  <a:pt x="343471" y="51816"/>
                </a:lnTo>
                <a:lnTo>
                  <a:pt x="344995" y="45720"/>
                </a:lnTo>
                <a:lnTo>
                  <a:pt x="351091" y="39624"/>
                </a:lnTo>
                <a:lnTo>
                  <a:pt x="355663" y="38100"/>
                </a:lnTo>
                <a:lnTo>
                  <a:pt x="367944" y="38100"/>
                </a:lnTo>
                <a:lnTo>
                  <a:pt x="372516" y="42672"/>
                </a:lnTo>
                <a:lnTo>
                  <a:pt x="374040" y="45720"/>
                </a:lnTo>
                <a:lnTo>
                  <a:pt x="375564" y="47244"/>
                </a:lnTo>
                <a:lnTo>
                  <a:pt x="375564" y="102209"/>
                </a:lnTo>
                <a:lnTo>
                  <a:pt x="387756" y="102209"/>
                </a:lnTo>
                <a:lnTo>
                  <a:pt x="387756" y="42672"/>
                </a:lnTo>
                <a:close/>
              </a:path>
              <a:path w="705485" h="104140">
                <a:moveTo>
                  <a:pt x="473202" y="102209"/>
                </a:moveTo>
                <a:lnTo>
                  <a:pt x="471678" y="99161"/>
                </a:lnTo>
                <a:lnTo>
                  <a:pt x="471678" y="96024"/>
                </a:lnTo>
                <a:lnTo>
                  <a:pt x="470154" y="92964"/>
                </a:lnTo>
                <a:lnTo>
                  <a:pt x="470154" y="65532"/>
                </a:lnTo>
                <a:lnTo>
                  <a:pt x="470154" y="45720"/>
                </a:lnTo>
                <a:lnTo>
                  <a:pt x="468630" y="42672"/>
                </a:lnTo>
                <a:lnTo>
                  <a:pt x="468630" y="39624"/>
                </a:lnTo>
                <a:lnTo>
                  <a:pt x="467106" y="36576"/>
                </a:lnTo>
                <a:lnTo>
                  <a:pt x="461010" y="30480"/>
                </a:lnTo>
                <a:lnTo>
                  <a:pt x="451764" y="27432"/>
                </a:lnTo>
                <a:lnTo>
                  <a:pt x="427380" y="27432"/>
                </a:lnTo>
                <a:lnTo>
                  <a:pt x="422808" y="28956"/>
                </a:lnTo>
                <a:lnTo>
                  <a:pt x="418236" y="32004"/>
                </a:lnTo>
                <a:lnTo>
                  <a:pt x="413664" y="33528"/>
                </a:lnTo>
                <a:lnTo>
                  <a:pt x="412140" y="36576"/>
                </a:lnTo>
                <a:lnTo>
                  <a:pt x="409092" y="39624"/>
                </a:lnTo>
                <a:lnTo>
                  <a:pt x="406044" y="48768"/>
                </a:lnTo>
                <a:lnTo>
                  <a:pt x="418236" y="51816"/>
                </a:lnTo>
                <a:lnTo>
                  <a:pt x="419760" y="45720"/>
                </a:lnTo>
                <a:lnTo>
                  <a:pt x="421284" y="42672"/>
                </a:lnTo>
                <a:lnTo>
                  <a:pt x="424332" y="39624"/>
                </a:lnTo>
                <a:lnTo>
                  <a:pt x="427380" y="38100"/>
                </a:lnTo>
                <a:lnTo>
                  <a:pt x="431952" y="36576"/>
                </a:lnTo>
                <a:lnTo>
                  <a:pt x="445668" y="36576"/>
                </a:lnTo>
                <a:lnTo>
                  <a:pt x="450240" y="38100"/>
                </a:lnTo>
                <a:lnTo>
                  <a:pt x="453288" y="41148"/>
                </a:lnTo>
                <a:lnTo>
                  <a:pt x="456336" y="47244"/>
                </a:lnTo>
                <a:lnTo>
                  <a:pt x="456336" y="54864"/>
                </a:lnTo>
                <a:lnTo>
                  <a:pt x="456336" y="65532"/>
                </a:lnTo>
                <a:lnTo>
                  <a:pt x="456336" y="79248"/>
                </a:lnTo>
                <a:lnTo>
                  <a:pt x="453288" y="85344"/>
                </a:lnTo>
                <a:lnTo>
                  <a:pt x="450240" y="88392"/>
                </a:lnTo>
                <a:lnTo>
                  <a:pt x="445668" y="89916"/>
                </a:lnTo>
                <a:lnTo>
                  <a:pt x="442620" y="92964"/>
                </a:lnTo>
                <a:lnTo>
                  <a:pt x="424332" y="92964"/>
                </a:lnTo>
                <a:lnTo>
                  <a:pt x="421284" y="89916"/>
                </a:lnTo>
                <a:lnTo>
                  <a:pt x="418236" y="88392"/>
                </a:lnTo>
                <a:lnTo>
                  <a:pt x="416712" y="85344"/>
                </a:lnTo>
                <a:lnTo>
                  <a:pt x="416712" y="79248"/>
                </a:lnTo>
                <a:lnTo>
                  <a:pt x="419760" y="76200"/>
                </a:lnTo>
                <a:lnTo>
                  <a:pt x="419760" y="74676"/>
                </a:lnTo>
                <a:lnTo>
                  <a:pt x="422808" y="73152"/>
                </a:lnTo>
                <a:lnTo>
                  <a:pt x="424332" y="71628"/>
                </a:lnTo>
                <a:lnTo>
                  <a:pt x="425856" y="71628"/>
                </a:lnTo>
                <a:lnTo>
                  <a:pt x="430428" y="70104"/>
                </a:lnTo>
                <a:lnTo>
                  <a:pt x="435000" y="70104"/>
                </a:lnTo>
                <a:lnTo>
                  <a:pt x="445668" y="68580"/>
                </a:lnTo>
                <a:lnTo>
                  <a:pt x="451764" y="67056"/>
                </a:lnTo>
                <a:lnTo>
                  <a:pt x="456336" y="65532"/>
                </a:lnTo>
                <a:lnTo>
                  <a:pt x="456336" y="54864"/>
                </a:lnTo>
                <a:lnTo>
                  <a:pt x="451764" y="56388"/>
                </a:lnTo>
                <a:lnTo>
                  <a:pt x="444144" y="57912"/>
                </a:lnTo>
                <a:lnTo>
                  <a:pt x="433476" y="59436"/>
                </a:lnTo>
                <a:lnTo>
                  <a:pt x="428904" y="59436"/>
                </a:lnTo>
                <a:lnTo>
                  <a:pt x="424332" y="60960"/>
                </a:lnTo>
                <a:lnTo>
                  <a:pt x="422808" y="60960"/>
                </a:lnTo>
                <a:lnTo>
                  <a:pt x="418236" y="62484"/>
                </a:lnTo>
                <a:lnTo>
                  <a:pt x="412140" y="65532"/>
                </a:lnTo>
                <a:lnTo>
                  <a:pt x="407568" y="70104"/>
                </a:lnTo>
                <a:lnTo>
                  <a:pt x="402996" y="79248"/>
                </a:lnTo>
                <a:lnTo>
                  <a:pt x="402996" y="88392"/>
                </a:lnTo>
                <a:lnTo>
                  <a:pt x="406044" y="92964"/>
                </a:lnTo>
                <a:lnTo>
                  <a:pt x="410616" y="97637"/>
                </a:lnTo>
                <a:lnTo>
                  <a:pt x="415188" y="100685"/>
                </a:lnTo>
                <a:lnTo>
                  <a:pt x="421284" y="103733"/>
                </a:lnTo>
                <a:lnTo>
                  <a:pt x="435000" y="103733"/>
                </a:lnTo>
                <a:lnTo>
                  <a:pt x="448716" y="99161"/>
                </a:lnTo>
                <a:lnTo>
                  <a:pt x="453288" y="96024"/>
                </a:lnTo>
                <a:lnTo>
                  <a:pt x="457962" y="92964"/>
                </a:lnTo>
                <a:lnTo>
                  <a:pt x="457962" y="96024"/>
                </a:lnTo>
                <a:lnTo>
                  <a:pt x="459486" y="99161"/>
                </a:lnTo>
                <a:lnTo>
                  <a:pt x="461010" y="102209"/>
                </a:lnTo>
                <a:lnTo>
                  <a:pt x="473202" y="102209"/>
                </a:lnTo>
                <a:close/>
              </a:path>
              <a:path w="705485" h="104140">
                <a:moveTo>
                  <a:pt x="519010" y="100685"/>
                </a:moveTo>
                <a:lnTo>
                  <a:pt x="517702" y="91440"/>
                </a:lnTo>
                <a:lnTo>
                  <a:pt x="517486" y="89916"/>
                </a:lnTo>
                <a:lnTo>
                  <a:pt x="514350" y="91440"/>
                </a:lnTo>
                <a:lnTo>
                  <a:pt x="509778" y="91440"/>
                </a:lnTo>
                <a:lnTo>
                  <a:pt x="508254" y="89916"/>
                </a:lnTo>
                <a:lnTo>
                  <a:pt x="505206" y="89916"/>
                </a:lnTo>
                <a:lnTo>
                  <a:pt x="505206" y="88392"/>
                </a:lnTo>
                <a:lnTo>
                  <a:pt x="503682" y="86868"/>
                </a:lnTo>
                <a:lnTo>
                  <a:pt x="503682" y="38100"/>
                </a:lnTo>
                <a:lnTo>
                  <a:pt x="517486" y="38100"/>
                </a:lnTo>
                <a:lnTo>
                  <a:pt x="517486" y="28956"/>
                </a:lnTo>
                <a:lnTo>
                  <a:pt x="503682" y="28956"/>
                </a:lnTo>
                <a:lnTo>
                  <a:pt x="503682" y="2959"/>
                </a:lnTo>
                <a:lnTo>
                  <a:pt x="491490" y="10579"/>
                </a:lnTo>
                <a:lnTo>
                  <a:pt x="491490" y="28956"/>
                </a:lnTo>
                <a:lnTo>
                  <a:pt x="482346" y="28956"/>
                </a:lnTo>
                <a:lnTo>
                  <a:pt x="482346" y="38100"/>
                </a:lnTo>
                <a:lnTo>
                  <a:pt x="491490" y="38100"/>
                </a:lnTo>
                <a:lnTo>
                  <a:pt x="491490" y="92964"/>
                </a:lnTo>
                <a:lnTo>
                  <a:pt x="493014" y="94488"/>
                </a:lnTo>
                <a:lnTo>
                  <a:pt x="494538" y="97637"/>
                </a:lnTo>
                <a:lnTo>
                  <a:pt x="497586" y="100685"/>
                </a:lnTo>
                <a:lnTo>
                  <a:pt x="500634" y="102209"/>
                </a:lnTo>
                <a:lnTo>
                  <a:pt x="515962" y="102209"/>
                </a:lnTo>
                <a:lnTo>
                  <a:pt x="519010" y="100685"/>
                </a:lnTo>
                <a:close/>
              </a:path>
              <a:path w="705485" h="104140">
                <a:moveTo>
                  <a:pt x="543394" y="28867"/>
                </a:moveTo>
                <a:lnTo>
                  <a:pt x="529678" y="28867"/>
                </a:lnTo>
                <a:lnTo>
                  <a:pt x="529678" y="102120"/>
                </a:lnTo>
                <a:lnTo>
                  <a:pt x="543394" y="102120"/>
                </a:lnTo>
                <a:lnTo>
                  <a:pt x="543394" y="28867"/>
                </a:lnTo>
                <a:close/>
              </a:path>
              <a:path w="705485" h="104140">
                <a:moveTo>
                  <a:pt x="543394" y="1435"/>
                </a:moveTo>
                <a:lnTo>
                  <a:pt x="529678" y="1435"/>
                </a:lnTo>
                <a:lnTo>
                  <a:pt x="529678" y="15151"/>
                </a:lnTo>
                <a:lnTo>
                  <a:pt x="543394" y="15151"/>
                </a:lnTo>
                <a:lnTo>
                  <a:pt x="543394" y="1435"/>
                </a:lnTo>
                <a:close/>
              </a:path>
              <a:path w="705485" h="104140">
                <a:moveTo>
                  <a:pt x="628840" y="64008"/>
                </a:moveTo>
                <a:lnTo>
                  <a:pt x="616648" y="34467"/>
                </a:lnTo>
                <a:lnTo>
                  <a:pt x="616648" y="56388"/>
                </a:lnTo>
                <a:lnTo>
                  <a:pt x="616648" y="74676"/>
                </a:lnTo>
                <a:lnTo>
                  <a:pt x="613600" y="80772"/>
                </a:lnTo>
                <a:lnTo>
                  <a:pt x="609028" y="85344"/>
                </a:lnTo>
                <a:lnTo>
                  <a:pt x="605980" y="89916"/>
                </a:lnTo>
                <a:lnTo>
                  <a:pt x="599884" y="92964"/>
                </a:lnTo>
                <a:lnTo>
                  <a:pt x="587692" y="92964"/>
                </a:lnTo>
                <a:lnTo>
                  <a:pt x="581596" y="89916"/>
                </a:lnTo>
                <a:lnTo>
                  <a:pt x="577024" y="85344"/>
                </a:lnTo>
                <a:lnTo>
                  <a:pt x="572363" y="80772"/>
                </a:lnTo>
                <a:lnTo>
                  <a:pt x="570839" y="74676"/>
                </a:lnTo>
                <a:lnTo>
                  <a:pt x="570941" y="55841"/>
                </a:lnTo>
                <a:lnTo>
                  <a:pt x="572363" y="48768"/>
                </a:lnTo>
                <a:lnTo>
                  <a:pt x="577024" y="44196"/>
                </a:lnTo>
                <a:lnTo>
                  <a:pt x="581596" y="39624"/>
                </a:lnTo>
                <a:lnTo>
                  <a:pt x="587692" y="36576"/>
                </a:lnTo>
                <a:lnTo>
                  <a:pt x="599884" y="36576"/>
                </a:lnTo>
                <a:lnTo>
                  <a:pt x="604456" y="39624"/>
                </a:lnTo>
                <a:lnTo>
                  <a:pt x="613600" y="48768"/>
                </a:lnTo>
                <a:lnTo>
                  <a:pt x="616648" y="56388"/>
                </a:lnTo>
                <a:lnTo>
                  <a:pt x="616648" y="34467"/>
                </a:lnTo>
                <a:lnTo>
                  <a:pt x="613930" y="32575"/>
                </a:lnTo>
                <a:lnTo>
                  <a:pt x="607885" y="29718"/>
                </a:lnTo>
                <a:lnTo>
                  <a:pt x="601268" y="28003"/>
                </a:lnTo>
                <a:lnTo>
                  <a:pt x="593788" y="27432"/>
                </a:lnTo>
                <a:lnTo>
                  <a:pt x="586981" y="27990"/>
                </a:lnTo>
                <a:lnTo>
                  <a:pt x="557999" y="55651"/>
                </a:lnTo>
                <a:lnTo>
                  <a:pt x="557123" y="65532"/>
                </a:lnTo>
                <a:lnTo>
                  <a:pt x="557923" y="74104"/>
                </a:lnTo>
                <a:lnTo>
                  <a:pt x="586079" y="103136"/>
                </a:lnTo>
                <a:lnTo>
                  <a:pt x="593788" y="103733"/>
                </a:lnTo>
                <a:lnTo>
                  <a:pt x="599884" y="103733"/>
                </a:lnTo>
                <a:lnTo>
                  <a:pt x="605980" y="102209"/>
                </a:lnTo>
                <a:lnTo>
                  <a:pt x="612076" y="99161"/>
                </a:lnTo>
                <a:lnTo>
                  <a:pt x="618172" y="96012"/>
                </a:lnTo>
                <a:lnTo>
                  <a:pt x="620204" y="92964"/>
                </a:lnTo>
                <a:lnTo>
                  <a:pt x="624268" y="86868"/>
                </a:lnTo>
                <a:lnTo>
                  <a:pt x="627316" y="80772"/>
                </a:lnTo>
                <a:lnTo>
                  <a:pt x="628840" y="73152"/>
                </a:lnTo>
                <a:lnTo>
                  <a:pt x="628840" y="64008"/>
                </a:lnTo>
                <a:close/>
              </a:path>
              <a:path w="705485" h="104140">
                <a:moveTo>
                  <a:pt x="705231" y="47345"/>
                </a:moveTo>
                <a:lnTo>
                  <a:pt x="703707" y="44297"/>
                </a:lnTo>
                <a:lnTo>
                  <a:pt x="703707" y="41249"/>
                </a:lnTo>
                <a:lnTo>
                  <a:pt x="700659" y="35052"/>
                </a:lnTo>
                <a:lnTo>
                  <a:pt x="696087" y="30480"/>
                </a:lnTo>
                <a:lnTo>
                  <a:pt x="691515" y="28956"/>
                </a:lnTo>
                <a:lnTo>
                  <a:pt x="688467" y="27432"/>
                </a:lnTo>
                <a:lnTo>
                  <a:pt x="679323" y="27432"/>
                </a:lnTo>
                <a:lnTo>
                  <a:pt x="671817" y="28054"/>
                </a:lnTo>
                <a:lnTo>
                  <a:pt x="665327" y="30111"/>
                </a:lnTo>
                <a:lnTo>
                  <a:pt x="659726" y="33909"/>
                </a:lnTo>
                <a:lnTo>
                  <a:pt x="654837" y="39725"/>
                </a:lnTo>
                <a:lnTo>
                  <a:pt x="654837" y="28956"/>
                </a:lnTo>
                <a:lnTo>
                  <a:pt x="642645" y="28956"/>
                </a:lnTo>
                <a:lnTo>
                  <a:pt x="642645" y="102209"/>
                </a:lnTo>
                <a:lnTo>
                  <a:pt x="656361" y="102209"/>
                </a:lnTo>
                <a:lnTo>
                  <a:pt x="656361" y="51917"/>
                </a:lnTo>
                <a:lnTo>
                  <a:pt x="657885" y="45821"/>
                </a:lnTo>
                <a:lnTo>
                  <a:pt x="662457" y="42773"/>
                </a:lnTo>
                <a:lnTo>
                  <a:pt x="665505" y="39725"/>
                </a:lnTo>
                <a:lnTo>
                  <a:pt x="670077" y="38201"/>
                </a:lnTo>
                <a:lnTo>
                  <a:pt x="682371" y="38201"/>
                </a:lnTo>
                <a:lnTo>
                  <a:pt x="688467" y="41249"/>
                </a:lnTo>
                <a:lnTo>
                  <a:pt x="689991" y="44297"/>
                </a:lnTo>
                <a:lnTo>
                  <a:pt x="689991" y="45821"/>
                </a:lnTo>
                <a:lnTo>
                  <a:pt x="691515" y="48869"/>
                </a:lnTo>
                <a:lnTo>
                  <a:pt x="691515" y="102209"/>
                </a:lnTo>
                <a:lnTo>
                  <a:pt x="705231" y="102209"/>
                </a:lnTo>
                <a:lnTo>
                  <a:pt x="705231" y="47345"/>
                </a:lnTo>
                <a:close/>
              </a:path>
            </a:pathLst>
          </a:custGeom>
          <a:solidFill>
            <a:srgbClr val="000000"/>
          </a:solidFill>
        </p:spPr>
        <p:txBody>
          <a:bodyPr wrap="square" lIns="0" tIns="0" rIns="0" bIns="0" rtlCol="0"/>
          <a:lstStyle/>
          <a:p>
            <a:endParaRPr/>
          </a:p>
        </p:txBody>
      </p:sp>
      <p:pic>
        <p:nvPicPr>
          <p:cNvPr id="154" name="object 154"/>
          <p:cNvPicPr/>
          <p:nvPr/>
        </p:nvPicPr>
        <p:blipFill>
          <a:blip r:embed="rId89" cstate="print"/>
          <a:stretch>
            <a:fillRect/>
          </a:stretch>
        </p:blipFill>
        <p:spPr>
          <a:xfrm>
            <a:off x="2391155" y="6622160"/>
            <a:ext cx="1002125" cy="122015"/>
          </a:xfrm>
          <a:prstGeom prst="rect">
            <a:avLst/>
          </a:prstGeom>
        </p:spPr>
      </p:pic>
      <p:grpSp>
        <p:nvGrpSpPr>
          <p:cNvPr id="155" name="object 155"/>
          <p:cNvGrpSpPr/>
          <p:nvPr/>
        </p:nvGrpSpPr>
        <p:grpSpPr>
          <a:xfrm>
            <a:off x="3439001" y="6622160"/>
            <a:ext cx="3120390" cy="131445"/>
            <a:chOff x="3439001" y="6622160"/>
            <a:chExt cx="3120390" cy="131445"/>
          </a:xfrm>
        </p:grpSpPr>
        <p:pic>
          <p:nvPicPr>
            <p:cNvPr id="156" name="object 156"/>
            <p:cNvPicPr/>
            <p:nvPr/>
          </p:nvPicPr>
          <p:blipFill>
            <a:blip r:embed="rId90" cstate="print"/>
            <a:stretch>
              <a:fillRect/>
            </a:stretch>
          </p:blipFill>
          <p:spPr>
            <a:xfrm>
              <a:off x="3439001" y="6622160"/>
              <a:ext cx="2486691" cy="131159"/>
            </a:xfrm>
            <a:prstGeom prst="rect">
              <a:avLst/>
            </a:prstGeom>
          </p:spPr>
        </p:pic>
        <p:sp>
          <p:nvSpPr>
            <p:cNvPr id="157" name="object 157"/>
            <p:cNvSpPr/>
            <p:nvPr/>
          </p:nvSpPr>
          <p:spPr>
            <a:xfrm>
              <a:off x="5940552" y="6623304"/>
              <a:ext cx="13970" cy="100965"/>
            </a:xfrm>
            <a:custGeom>
              <a:avLst/>
              <a:gdLst/>
              <a:ahLst/>
              <a:cxnLst/>
              <a:rect l="l" t="t" r="r" b="b"/>
              <a:pathLst>
                <a:path w="13970"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pic>
          <p:nvPicPr>
            <p:cNvPr id="158" name="object 158"/>
            <p:cNvPicPr/>
            <p:nvPr/>
          </p:nvPicPr>
          <p:blipFill>
            <a:blip r:embed="rId91" cstate="print"/>
            <a:stretch>
              <a:fillRect/>
            </a:stretch>
          </p:blipFill>
          <p:spPr>
            <a:xfrm>
              <a:off x="5974556" y="6623590"/>
              <a:ext cx="135826" cy="129730"/>
            </a:xfrm>
            <a:prstGeom prst="rect">
              <a:avLst/>
            </a:prstGeom>
          </p:spPr>
        </p:pic>
        <p:pic>
          <p:nvPicPr>
            <p:cNvPr id="159" name="object 159"/>
            <p:cNvPicPr/>
            <p:nvPr/>
          </p:nvPicPr>
          <p:blipFill>
            <a:blip r:embed="rId92" cstate="print"/>
            <a:stretch>
              <a:fillRect/>
            </a:stretch>
          </p:blipFill>
          <p:spPr>
            <a:xfrm>
              <a:off x="6153150" y="6649592"/>
              <a:ext cx="370903" cy="76295"/>
            </a:xfrm>
            <a:prstGeom prst="rect">
              <a:avLst/>
            </a:prstGeom>
          </p:spPr>
        </p:pic>
        <p:sp>
          <p:nvSpPr>
            <p:cNvPr id="160" name="object 160"/>
            <p:cNvSpPr/>
            <p:nvPr/>
          </p:nvSpPr>
          <p:spPr>
            <a:xfrm>
              <a:off x="6544055" y="6708648"/>
              <a:ext cx="15240" cy="15240"/>
            </a:xfrm>
            <a:custGeom>
              <a:avLst/>
              <a:gdLst/>
              <a:ahLst/>
              <a:cxnLst/>
              <a:rect l="l" t="t" r="r" b="b"/>
              <a:pathLst>
                <a:path w="15240" h="15240">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sp>
        <p:nvSpPr>
          <p:cNvPr id="161" name="object 161"/>
          <p:cNvSpPr/>
          <p:nvPr/>
        </p:nvSpPr>
        <p:spPr>
          <a:xfrm>
            <a:off x="1411890" y="6914959"/>
            <a:ext cx="46355" cy="46355"/>
          </a:xfrm>
          <a:custGeom>
            <a:avLst/>
            <a:gdLst/>
            <a:ahLst/>
            <a:cxnLst/>
            <a:rect l="l" t="t" r="r" b="b"/>
            <a:pathLst>
              <a:path w="46355" h="46354">
                <a:moveTo>
                  <a:pt x="28956" y="45815"/>
                </a:moveTo>
                <a:lnTo>
                  <a:pt x="16764" y="45815"/>
                </a:lnTo>
                <a:lnTo>
                  <a:pt x="12192" y="44291"/>
                </a:lnTo>
                <a:lnTo>
                  <a:pt x="3048" y="35147"/>
                </a:lnTo>
                <a:lnTo>
                  <a:pt x="0" y="29051"/>
                </a:lnTo>
                <a:lnTo>
                  <a:pt x="0" y="16859"/>
                </a:lnTo>
                <a:lnTo>
                  <a:pt x="3048" y="12287"/>
                </a:lnTo>
                <a:lnTo>
                  <a:pt x="12192" y="3143"/>
                </a:lnTo>
                <a:lnTo>
                  <a:pt x="16764" y="0"/>
                </a:lnTo>
                <a:lnTo>
                  <a:pt x="28956" y="0"/>
                </a:lnTo>
                <a:lnTo>
                  <a:pt x="35147" y="3143"/>
                </a:lnTo>
                <a:lnTo>
                  <a:pt x="44291" y="12287"/>
                </a:lnTo>
                <a:lnTo>
                  <a:pt x="45815" y="16859"/>
                </a:lnTo>
                <a:lnTo>
                  <a:pt x="45815" y="22955"/>
                </a:lnTo>
                <a:lnTo>
                  <a:pt x="45815" y="29051"/>
                </a:lnTo>
                <a:lnTo>
                  <a:pt x="44291" y="35147"/>
                </a:lnTo>
                <a:lnTo>
                  <a:pt x="35147" y="44291"/>
                </a:lnTo>
                <a:lnTo>
                  <a:pt x="28956" y="45815"/>
                </a:lnTo>
                <a:close/>
              </a:path>
            </a:pathLst>
          </a:custGeom>
          <a:solidFill>
            <a:srgbClr val="000000"/>
          </a:solidFill>
        </p:spPr>
        <p:txBody>
          <a:bodyPr wrap="square" lIns="0" tIns="0" rIns="0" bIns="0" rtlCol="0"/>
          <a:lstStyle/>
          <a:p>
            <a:endParaRPr/>
          </a:p>
        </p:txBody>
      </p:sp>
      <p:grpSp>
        <p:nvGrpSpPr>
          <p:cNvPr id="162" name="object 162"/>
          <p:cNvGrpSpPr/>
          <p:nvPr/>
        </p:nvGrpSpPr>
        <p:grpSpPr>
          <a:xfrm>
            <a:off x="1625631" y="6872287"/>
            <a:ext cx="369570" cy="104139"/>
            <a:chOff x="1625631" y="6872287"/>
            <a:chExt cx="369570" cy="104139"/>
          </a:xfrm>
        </p:grpSpPr>
        <p:sp>
          <p:nvSpPr>
            <p:cNvPr id="163" name="object 163"/>
            <p:cNvSpPr/>
            <p:nvPr/>
          </p:nvSpPr>
          <p:spPr>
            <a:xfrm>
              <a:off x="1625631" y="6873811"/>
              <a:ext cx="58419" cy="102870"/>
            </a:xfrm>
            <a:custGeom>
              <a:avLst/>
              <a:gdLst/>
              <a:ahLst/>
              <a:cxnLst/>
              <a:rect l="l" t="t" r="r" b="b"/>
              <a:pathLst>
                <a:path w="58419" h="102870">
                  <a:moveTo>
                    <a:pt x="35052" y="102298"/>
                  </a:moveTo>
                  <a:lnTo>
                    <a:pt x="18288" y="102298"/>
                  </a:lnTo>
                  <a:lnTo>
                    <a:pt x="12192" y="99250"/>
                  </a:lnTo>
                  <a:lnTo>
                    <a:pt x="1524" y="88582"/>
                  </a:lnTo>
                  <a:lnTo>
                    <a:pt x="0" y="80867"/>
                  </a:lnTo>
                  <a:lnTo>
                    <a:pt x="0" y="71723"/>
                  </a:lnTo>
                  <a:lnTo>
                    <a:pt x="12192" y="70199"/>
                  </a:lnTo>
                  <a:lnTo>
                    <a:pt x="12192" y="77819"/>
                  </a:lnTo>
                  <a:lnTo>
                    <a:pt x="13716" y="82391"/>
                  </a:lnTo>
                  <a:lnTo>
                    <a:pt x="19812" y="88582"/>
                  </a:lnTo>
                  <a:lnTo>
                    <a:pt x="22859" y="90106"/>
                  </a:lnTo>
                  <a:lnTo>
                    <a:pt x="32004" y="90106"/>
                  </a:lnTo>
                  <a:lnTo>
                    <a:pt x="35052" y="88582"/>
                  </a:lnTo>
                  <a:lnTo>
                    <a:pt x="36576" y="87058"/>
                  </a:lnTo>
                  <a:lnTo>
                    <a:pt x="39624" y="85534"/>
                  </a:lnTo>
                  <a:lnTo>
                    <a:pt x="41148" y="84010"/>
                  </a:lnTo>
                  <a:lnTo>
                    <a:pt x="42672" y="80867"/>
                  </a:lnTo>
                  <a:lnTo>
                    <a:pt x="42672" y="79343"/>
                  </a:lnTo>
                  <a:lnTo>
                    <a:pt x="44195" y="74771"/>
                  </a:lnTo>
                  <a:lnTo>
                    <a:pt x="44195" y="0"/>
                  </a:lnTo>
                  <a:lnTo>
                    <a:pt x="58007" y="0"/>
                  </a:lnTo>
                  <a:lnTo>
                    <a:pt x="58007" y="76295"/>
                  </a:lnTo>
                  <a:lnTo>
                    <a:pt x="56483" y="82391"/>
                  </a:lnTo>
                  <a:lnTo>
                    <a:pt x="54959" y="87058"/>
                  </a:lnTo>
                  <a:lnTo>
                    <a:pt x="48768" y="96202"/>
                  </a:lnTo>
                  <a:lnTo>
                    <a:pt x="44195" y="97726"/>
                  </a:lnTo>
                  <a:lnTo>
                    <a:pt x="39624" y="100774"/>
                  </a:lnTo>
                  <a:lnTo>
                    <a:pt x="35052" y="102298"/>
                  </a:lnTo>
                  <a:close/>
                </a:path>
              </a:pathLst>
            </a:custGeom>
            <a:solidFill>
              <a:srgbClr val="000000"/>
            </a:solidFill>
          </p:spPr>
          <p:txBody>
            <a:bodyPr wrap="square" lIns="0" tIns="0" rIns="0" bIns="0" rtlCol="0"/>
            <a:lstStyle/>
            <a:p>
              <a:endParaRPr/>
            </a:p>
          </p:txBody>
        </p:sp>
        <p:pic>
          <p:nvPicPr>
            <p:cNvPr id="164" name="object 164"/>
            <p:cNvPicPr/>
            <p:nvPr/>
          </p:nvPicPr>
          <p:blipFill>
            <a:blip r:embed="rId93" cstate="print"/>
            <a:stretch>
              <a:fillRect/>
            </a:stretch>
          </p:blipFill>
          <p:spPr>
            <a:xfrm>
              <a:off x="1706499" y="6872287"/>
              <a:ext cx="288512" cy="103822"/>
            </a:xfrm>
            <a:prstGeom prst="rect">
              <a:avLst/>
            </a:prstGeom>
          </p:spPr>
        </p:pic>
      </p:grpSp>
      <p:pic>
        <p:nvPicPr>
          <p:cNvPr id="165" name="object 165"/>
          <p:cNvPicPr/>
          <p:nvPr/>
        </p:nvPicPr>
        <p:blipFill>
          <a:blip r:embed="rId94" cstate="print"/>
          <a:stretch>
            <a:fillRect/>
          </a:stretch>
        </p:blipFill>
        <p:spPr>
          <a:xfrm>
            <a:off x="2074354" y="6873906"/>
            <a:ext cx="91630" cy="102203"/>
          </a:xfrm>
          <a:prstGeom prst="rect">
            <a:avLst/>
          </a:prstGeom>
        </p:spPr>
      </p:pic>
      <p:pic>
        <p:nvPicPr>
          <p:cNvPr id="166" name="object 166"/>
          <p:cNvPicPr/>
          <p:nvPr/>
        </p:nvPicPr>
        <p:blipFill>
          <a:blip r:embed="rId95" cstate="print"/>
          <a:stretch>
            <a:fillRect/>
          </a:stretch>
        </p:blipFill>
        <p:spPr>
          <a:xfrm>
            <a:off x="2234660" y="6899815"/>
            <a:ext cx="71723" cy="76295"/>
          </a:xfrm>
          <a:prstGeom prst="rect">
            <a:avLst/>
          </a:prstGeom>
        </p:spPr>
      </p:pic>
      <p:pic>
        <p:nvPicPr>
          <p:cNvPr id="167" name="object 167"/>
          <p:cNvPicPr/>
          <p:nvPr/>
        </p:nvPicPr>
        <p:blipFill>
          <a:blip r:embed="rId96" cstate="print"/>
          <a:stretch>
            <a:fillRect/>
          </a:stretch>
        </p:blipFill>
        <p:spPr>
          <a:xfrm>
            <a:off x="2378963" y="6872287"/>
            <a:ext cx="800576" cy="131254"/>
          </a:xfrm>
          <a:prstGeom prst="rect">
            <a:avLst/>
          </a:prstGeom>
        </p:spPr>
      </p:pic>
      <p:grpSp>
        <p:nvGrpSpPr>
          <p:cNvPr id="168" name="object 168"/>
          <p:cNvGrpSpPr/>
          <p:nvPr/>
        </p:nvGrpSpPr>
        <p:grpSpPr>
          <a:xfrm>
            <a:off x="3248215" y="6873906"/>
            <a:ext cx="542290" cy="130175"/>
            <a:chOff x="3248215" y="6873906"/>
            <a:chExt cx="542290" cy="130175"/>
          </a:xfrm>
        </p:grpSpPr>
        <p:pic>
          <p:nvPicPr>
            <p:cNvPr id="169" name="object 169"/>
            <p:cNvPicPr/>
            <p:nvPr/>
          </p:nvPicPr>
          <p:blipFill>
            <a:blip r:embed="rId97" cstate="print"/>
            <a:stretch>
              <a:fillRect/>
            </a:stretch>
          </p:blipFill>
          <p:spPr>
            <a:xfrm>
              <a:off x="3248215" y="6899814"/>
              <a:ext cx="346519" cy="76295"/>
            </a:xfrm>
            <a:prstGeom prst="rect">
              <a:avLst/>
            </a:prstGeom>
          </p:spPr>
        </p:pic>
        <p:pic>
          <p:nvPicPr>
            <p:cNvPr id="170" name="object 170"/>
            <p:cNvPicPr/>
            <p:nvPr/>
          </p:nvPicPr>
          <p:blipFill>
            <a:blip r:embed="rId98" cstate="print"/>
            <a:stretch>
              <a:fillRect/>
            </a:stretch>
          </p:blipFill>
          <p:spPr>
            <a:xfrm>
              <a:off x="3614547" y="6873906"/>
              <a:ext cx="175545" cy="129635"/>
            </a:xfrm>
            <a:prstGeom prst="rect">
              <a:avLst/>
            </a:prstGeom>
          </p:spPr>
        </p:pic>
      </p:grpSp>
      <p:pic>
        <p:nvPicPr>
          <p:cNvPr id="171" name="object 171"/>
          <p:cNvPicPr/>
          <p:nvPr/>
        </p:nvPicPr>
        <p:blipFill>
          <a:blip r:embed="rId99" cstate="print"/>
          <a:stretch>
            <a:fillRect/>
          </a:stretch>
        </p:blipFill>
        <p:spPr>
          <a:xfrm>
            <a:off x="3861816" y="6873811"/>
            <a:ext cx="239744" cy="102298"/>
          </a:xfrm>
          <a:prstGeom prst="rect">
            <a:avLst/>
          </a:prstGeom>
        </p:spPr>
      </p:pic>
      <p:pic>
        <p:nvPicPr>
          <p:cNvPr id="172" name="object 172"/>
          <p:cNvPicPr/>
          <p:nvPr/>
        </p:nvPicPr>
        <p:blipFill>
          <a:blip r:embed="rId100" cstate="print"/>
          <a:stretch>
            <a:fillRect/>
          </a:stretch>
        </p:blipFill>
        <p:spPr>
          <a:xfrm>
            <a:off x="4165663" y="6873906"/>
            <a:ext cx="195357" cy="102107"/>
          </a:xfrm>
          <a:prstGeom prst="rect">
            <a:avLst/>
          </a:prstGeom>
        </p:spPr>
      </p:pic>
      <p:pic>
        <p:nvPicPr>
          <p:cNvPr id="173" name="object 173"/>
          <p:cNvPicPr/>
          <p:nvPr/>
        </p:nvPicPr>
        <p:blipFill>
          <a:blip r:embed="rId101" cstate="print"/>
          <a:stretch>
            <a:fillRect/>
          </a:stretch>
        </p:blipFill>
        <p:spPr>
          <a:xfrm>
            <a:off x="4435792" y="6873906"/>
            <a:ext cx="383190" cy="129635"/>
          </a:xfrm>
          <a:prstGeom prst="rect">
            <a:avLst/>
          </a:prstGeom>
        </p:spPr>
      </p:pic>
      <p:pic>
        <p:nvPicPr>
          <p:cNvPr id="174" name="object 174"/>
          <p:cNvPicPr/>
          <p:nvPr/>
        </p:nvPicPr>
        <p:blipFill>
          <a:blip r:embed="rId102" cstate="print"/>
          <a:stretch>
            <a:fillRect/>
          </a:stretch>
        </p:blipFill>
        <p:spPr>
          <a:xfrm>
            <a:off x="4893754" y="6873906"/>
            <a:ext cx="90106" cy="102203"/>
          </a:xfrm>
          <a:prstGeom prst="rect">
            <a:avLst/>
          </a:prstGeom>
        </p:spPr>
      </p:pic>
      <p:pic>
        <p:nvPicPr>
          <p:cNvPr id="175" name="object 175"/>
          <p:cNvPicPr/>
          <p:nvPr/>
        </p:nvPicPr>
        <p:blipFill>
          <a:blip r:embed="rId103" cstate="print"/>
          <a:stretch>
            <a:fillRect/>
          </a:stretch>
        </p:blipFill>
        <p:spPr>
          <a:xfrm>
            <a:off x="5054060" y="6873811"/>
            <a:ext cx="783050" cy="128206"/>
          </a:xfrm>
          <a:prstGeom prst="rect">
            <a:avLst/>
          </a:prstGeom>
        </p:spPr>
      </p:pic>
      <p:pic>
        <p:nvPicPr>
          <p:cNvPr id="176" name="object 176"/>
          <p:cNvPicPr/>
          <p:nvPr/>
        </p:nvPicPr>
        <p:blipFill>
          <a:blip r:embed="rId104" cstate="print"/>
          <a:stretch>
            <a:fillRect/>
          </a:stretch>
        </p:blipFill>
        <p:spPr>
          <a:xfrm>
            <a:off x="5908833" y="6875335"/>
            <a:ext cx="116014" cy="100774"/>
          </a:xfrm>
          <a:prstGeom prst="rect">
            <a:avLst/>
          </a:prstGeom>
        </p:spPr>
      </p:pic>
      <p:pic>
        <p:nvPicPr>
          <p:cNvPr id="177" name="object 177"/>
          <p:cNvPicPr/>
          <p:nvPr/>
        </p:nvPicPr>
        <p:blipFill>
          <a:blip r:embed="rId105" cstate="print"/>
          <a:stretch>
            <a:fillRect/>
          </a:stretch>
        </p:blipFill>
        <p:spPr>
          <a:xfrm>
            <a:off x="6098190" y="6873811"/>
            <a:ext cx="343376" cy="102298"/>
          </a:xfrm>
          <a:prstGeom prst="rect">
            <a:avLst/>
          </a:prstGeom>
        </p:spPr>
      </p:pic>
      <p:pic>
        <p:nvPicPr>
          <p:cNvPr id="178" name="object 178"/>
          <p:cNvPicPr/>
          <p:nvPr/>
        </p:nvPicPr>
        <p:blipFill>
          <a:blip r:embed="rId106" cstate="print"/>
          <a:stretch>
            <a:fillRect/>
          </a:stretch>
        </p:blipFill>
        <p:spPr>
          <a:xfrm>
            <a:off x="6511861" y="6899815"/>
            <a:ext cx="70199" cy="76295"/>
          </a:xfrm>
          <a:prstGeom prst="rect">
            <a:avLst/>
          </a:prstGeom>
        </p:spPr>
      </p:pic>
      <p:grpSp>
        <p:nvGrpSpPr>
          <p:cNvPr id="179" name="object 179"/>
          <p:cNvGrpSpPr/>
          <p:nvPr/>
        </p:nvGrpSpPr>
        <p:grpSpPr>
          <a:xfrm>
            <a:off x="1625631" y="7114985"/>
            <a:ext cx="691515" cy="104139"/>
            <a:chOff x="1625631" y="7114985"/>
            <a:chExt cx="691515" cy="104139"/>
          </a:xfrm>
        </p:grpSpPr>
        <p:pic>
          <p:nvPicPr>
            <p:cNvPr id="180" name="object 180"/>
            <p:cNvPicPr/>
            <p:nvPr/>
          </p:nvPicPr>
          <p:blipFill>
            <a:blip r:embed="rId107" cstate="print"/>
            <a:stretch>
              <a:fillRect/>
            </a:stretch>
          </p:blipFill>
          <p:spPr>
            <a:xfrm>
              <a:off x="1625631" y="7117080"/>
              <a:ext cx="470153" cy="101631"/>
            </a:xfrm>
            <a:prstGeom prst="rect">
              <a:avLst/>
            </a:prstGeom>
          </p:spPr>
        </p:pic>
        <p:pic>
          <p:nvPicPr>
            <p:cNvPr id="181" name="object 181"/>
            <p:cNvPicPr/>
            <p:nvPr/>
          </p:nvPicPr>
          <p:blipFill>
            <a:blip r:embed="rId108" cstate="print"/>
            <a:stretch>
              <a:fillRect/>
            </a:stretch>
          </p:blipFill>
          <p:spPr>
            <a:xfrm>
              <a:off x="2137029" y="7114985"/>
              <a:ext cx="180022" cy="103631"/>
            </a:xfrm>
            <a:prstGeom prst="rect">
              <a:avLst/>
            </a:prstGeom>
          </p:spPr>
        </p:pic>
      </p:grpSp>
      <p:pic>
        <p:nvPicPr>
          <p:cNvPr id="182" name="object 182"/>
          <p:cNvPicPr/>
          <p:nvPr/>
        </p:nvPicPr>
        <p:blipFill>
          <a:blip r:embed="rId109" cstate="print"/>
          <a:stretch>
            <a:fillRect/>
          </a:stretch>
        </p:blipFill>
        <p:spPr>
          <a:xfrm>
            <a:off x="2370486" y="7116413"/>
            <a:ext cx="193929" cy="102298"/>
          </a:xfrm>
          <a:prstGeom prst="rect">
            <a:avLst/>
          </a:prstGeom>
        </p:spPr>
      </p:pic>
      <p:grpSp>
        <p:nvGrpSpPr>
          <p:cNvPr id="183" name="object 183"/>
          <p:cNvGrpSpPr/>
          <p:nvPr/>
        </p:nvGrpSpPr>
        <p:grpSpPr>
          <a:xfrm>
            <a:off x="2610135" y="7116413"/>
            <a:ext cx="220345" cy="102870"/>
            <a:chOff x="2610135" y="7116413"/>
            <a:chExt cx="220345" cy="102870"/>
          </a:xfrm>
        </p:grpSpPr>
        <p:pic>
          <p:nvPicPr>
            <p:cNvPr id="184" name="object 184"/>
            <p:cNvPicPr/>
            <p:nvPr/>
          </p:nvPicPr>
          <p:blipFill>
            <a:blip r:embed="rId110" cstate="print"/>
            <a:stretch>
              <a:fillRect/>
            </a:stretch>
          </p:blipFill>
          <p:spPr>
            <a:xfrm>
              <a:off x="2610135" y="7116413"/>
              <a:ext cx="109918" cy="100869"/>
            </a:xfrm>
            <a:prstGeom prst="rect">
              <a:avLst/>
            </a:prstGeom>
          </p:spPr>
        </p:pic>
        <p:pic>
          <p:nvPicPr>
            <p:cNvPr id="185" name="object 185"/>
            <p:cNvPicPr/>
            <p:nvPr/>
          </p:nvPicPr>
          <p:blipFill>
            <a:blip r:embed="rId111" cstate="print"/>
            <a:stretch>
              <a:fillRect/>
            </a:stretch>
          </p:blipFill>
          <p:spPr>
            <a:xfrm>
              <a:off x="2739961" y="7116508"/>
              <a:ext cx="90011" cy="102202"/>
            </a:xfrm>
            <a:prstGeom prst="rect">
              <a:avLst/>
            </a:prstGeom>
          </p:spPr>
        </p:pic>
      </p:grpSp>
      <p:pic>
        <p:nvPicPr>
          <p:cNvPr id="186" name="object 186"/>
          <p:cNvPicPr/>
          <p:nvPr/>
        </p:nvPicPr>
        <p:blipFill>
          <a:blip r:embed="rId112" cstate="print"/>
          <a:stretch>
            <a:fillRect/>
          </a:stretch>
        </p:blipFill>
        <p:spPr>
          <a:xfrm>
            <a:off x="2884932" y="7117080"/>
            <a:ext cx="245744" cy="101631"/>
          </a:xfrm>
          <a:prstGeom prst="rect">
            <a:avLst/>
          </a:prstGeom>
        </p:spPr>
      </p:pic>
      <p:grpSp>
        <p:nvGrpSpPr>
          <p:cNvPr id="187" name="object 187"/>
          <p:cNvGrpSpPr/>
          <p:nvPr/>
        </p:nvGrpSpPr>
        <p:grpSpPr>
          <a:xfrm>
            <a:off x="3188684" y="7116413"/>
            <a:ext cx="1074420" cy="102870"/>
            <a:chOff x="3188684" y="7116413"/>
            <a:chExt cx="1074420" cy="102870"/>
          </a:xfrm>
        </p:grpSpPr>
        <p:pic>
          <p:nvPicPr>
            <p:cNvPr id="188" name="object 188"/>
            <p:cNvPicPr/>
            <p:nvPr/>
          </p:nvPicPr>
          <p:blipFill>
            <a:blip r:embed="rId113" cstate="print"/>
            <a:stretch>
              <a:fillRect/>
            </a:stretch>
          </p:blipFill>
          <p:spPr>
            <a:xfrm>
              <a:off x="3188684" y="7116413"/>
              <a:ext cx="1041082" cy="102298"/>
            </a:xfrm>
            <a:prstGeom prst="rect">
              <a:avLst/>
            </a:prstGeom>
          </p:spPr>
        </p:pic>
        <p:sp>
          <p:nvSpPr>
            <p:cNvPr id="189" name="object 189"/>
            <p:cNvSpPr/>
            <p:nvPr/>
          </p:nvSpPr>
          <p:spPr>
            <a:xfrm>
              <a:off x="4247388" y="7202423"/>
              <a:ext cx="15240" cy="15240"/>
            </a:xfrm>
            <a:custGeom>
              <a:avLst/>
              <a:gdLst/>
              <a:ahLst/>
              <a:cxnLst/>
              <a:rect l="l" t="t" r="r" b="b"/>
              <a:pathLst>
                <a:path w="15239" h="15240">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grpSp>
      <p:sp>
        <p:nvSpPr>
          <p:cNvPr id="190" name="object 190"/>
          <p:cNvSpPr/>
          <p:nvPr/>
        </p:nvSpPr>
        <p:spPr>
          <a:xfrm>
            <a:off x="1410366" y="7409402"/>
            <a:ext cx="46355" cy="44450"/>
          </a:xfrm>
          <a:custGeom>
            <a:avLst/>
            <a:gdLst/>
            <a:ahLst/>
            <a:cxnLst/>
            <a:rect l="l" t="t" r="r" b="b"/>
            <a:pathLst>
              <a:path w="46355" h="44450">
                <a:moveTo>
                  <a:pt x="28956" y="44196"/>
                </a:moveTo>
                <a:lnTo>
                  <a:pt x="16764" y="44196"/>
                </a:lnTo>
                <a:lnTo>
                  <a:pt x="12192" y="42672"/>
                </a:lnTo>
                <a:lnTo>
                  <a:pt x="3048" y="33528"/>
                </a:lnTo>
                <a:lnTo>
                  <a:pt x="0" y="28956"/>
                </a:lnTo>
                <a:lnTo>
                  <a:pt x="0" y="15240"/>
                </a:lnTo>
                <a:lnTo>
                  <a:pt x="3048" y="10668"/>
                </a:lnTo>
                <a:lnTo>
                  <a:pt x="12192" y="1524"/>
                </a:lnTo>
                <a:lnTo>
                  <a:pt x="16764" y="0"/>
                </a:lnTo>
                <a:lnTo>
                  <a:pt x="28956" y="0"/>
                </a:lnTo>
                <a:lnTo>
                  <a:pt x="35147" y="1524"/>
                </a:lnTo>
                <a:lnTo>
                  <a:pt x="44291" y="10668"/>
                </a:lnTo>
                <a:lnTo>
                  <a:pt x="45815" y="15240"/>
                </a:lnTo>
                <a:lnTo>
                  <a:pt x="45815" y="21336"/>
                </a:lnTo>
                <a:lnTo>
                  <a:pt x="45815" y="28956"/>
                </a:lnTo>
                <a:lnTo>
                  <a:pt x="44291" y="33528"/>
                </a:lnTo>
                <a:lnTo>
                  <a:pt x="35147" y="42672"/>
                </a:lnTo>
                <a:lnTo>
                  <a:pt x="28956" y="44196"/>
                </a:lnTo>
                <a:close/>
              </a:path>
            </a:pathLst>
          </a:custGeom>
          <a:solidFill>
            <a:srgbClr val="000000"/>
          </a:solidFill>
        </p:spPr>
        <p:txBody>
          <a:bodyPr wrap="square" lIns="0" tIns="0" rIns="0" bIns="0" rtlCol="0"/>
          <a:lstStyle/>
          <a:p>
            <a:endParaRPr/>
          </a:p>
        </p:txBody>
      </p:sp>
      <p:grpSp>
        <p:nvGrpSpPr>
          <p:cNvPr id="191" name="object 191"/>
          <p:cNvGrpSpPr/>
          <p:nvPr/>
        </p:nvGrpSpPr>
        <p:grpSpPr>
          <a:xfrm>
            <a:off x="1625631" y="7365110"/>
            <a:ext cx="368300" cy="104139"/>
            <a:chOff x="1625631" y="7365110"/>
            <a:chExt cx="368300" cy="104139"/>
          </a:xfrm>
        </p:grpSpPr>
        <p:sp>
          <p:nvSpPr>
            <p:cNvPr id="192" name="object 192"/>
            <p:cNvSpPr/>
            <p:nvPr/>
          </p:nvSpPr>
          <p:spPr>
            <a:xfrm>
              <a:off x="1625631" y="7366730"/>
              <a:ext cx="58419" cy="102235"/>
            </a:xfrm>
            <a:custGeom>
              <a:avLst/>
              <a:gdLst/>
              <a:ahLst/>
              <a:cxnLst/>
              <a:rect l="l" t="t" r="r" b="b"/>
              <a:pathLst>
                <a:path w="58419" h="102234">
                  <a:moveTo>
                    <a:pt x="35052" y="102203"/>
                  </a:moveTo>
                  <a:lnTo>
                    <a:pt x="18288" y="102203"/>
                  </a:lnTo>
                  <a:lnTo>
                    <a:pt x="12192" y="99155"/>
                  </a:lnTo>
                  <a:lnTo>
                    <a:pt x="7620" y="94583"/>
                  </a:lnTo>
                  <a:lnTo>
                    <a:pt x="1524" y="90011"/>
                  </a:lnTo>
                  <a:lnTo>
                    <a:pt x="0" y="82391"/>
                  </a:lnTo>
                  <a:lnTo>
                    <a:pt x="0" y="71723"/>
                  </a:lnTo>
                  <a:lnTo>
                    <a:pt x="12192" y="70199"/>
                  </a:lnTo>
                  <a:lnTo>
                    <a:pt x="12192" y="77819"/>
                  </a:lnTo>
                  <a:lnTo>
                    <a:pt x="13716" y="83915"/>
                  </a:lnTo>
                  <a:lnTo>
                    <a:pt x="16764" y="85439"/>
                  </a:lnTo>
                  <a:lnTo>
                    <a:pt x="19812" y="88487"/>
                  </a:lnTo>
                  <a:lnTo>
                    <a:pt x="22859" y="90011"/>
                  </a:lnTo>
                  <a:lnTo>
                    <a:pt x="35052" y="90011"/>
                  </a:lnTo>
                  <a:lnTo>
                    <a:pt x="36576" y="88487"/>
                  </a:lnTo>
                  <a:lnTo>
                    <a:pt x="39624" y="86963"/>
                  </a:lnTo>
                  <a:lnTo>
                    <a:pt x="41148" y="83915"/>
                  </a:lnTo>
                  <a:lnTo>
                    <a:pt x="42672" y="82391"/>
                  </a:lnTo>
                  <a:lnTo>
                    <a:pt x="42672" y="79343"/>
                  </a:lnTo>
                  <a:lnTo>
                    <a:pt x="44195" y="74771"/>
                  </a:lnTo>
                  <a:lnTo>
                    <a:pt x="44195" y="0"/>
                  </a:lnTo>
                  <a:lnTo>
                    <a:pt x="58007" y="0"/>
                  </a:lnTo>
                  <a:lnTo>
                    <a:pt x="58007" y="76295"/>
                  </a:lnTo>
                  <a:lnTo>
                    <a:pt x="56483" y="83915"/>
                  </a:lnTo>
                  <a:lnTo>
                    <a:pt x="54959" y="88487"/>
                  </a:lnTo>
                  <a:lnTo>
                    <a:pt x="51911" y="93059"/>
                  </a:lnTo>
                  <a:lnTo>
                    <a:pt x="48768" y="96107"/>
                  </a:lnTo>
                  <a:lnTo>
                    <a:pt x="44195" y="99155"/>
                  </a:lnTo>
                  <a:lnTo>
                    <a:pt x="35052" y="102203"/>
                  </a:lnTo>
                  <a:close/>
                </a:path>
              </a:pathLst>
            </a:custGeom>
            <a:solidFill>
              <a:srgbClr val="000000"/>
            </a:solidFill>
          </p:spPr>
          <p:txBody>
            <a:bodyPr wrap="square" lIns="0" tIns="0" rIns="0" bIns="0" rtlCol="0"/>
            <a:lstStyle/>
            <a:p>
              <a:endParaRPr/>
            </a:p>
          </p:txBody>
        </p:sp>
        <p:pic>
          <p:nvPicPr>
            <p:cNvPr id="193" name="object 193"/>
            <p:cNvPicPr/>
            <p:nvPr/>
          </p:nvPicPr>
          <p:blipFill>
            <a:blip r:embed="rId114" cstate="print"/>
            <a:stretch>
              <a:fillRect/>
            </a:stretch>
          </p:blipFill>
          <p:spPr>
            <a:xfrm>
              <a:off x="1706499" y="7365110"/>
              <a:ext cx="286988" cy="103727"/>
            </a:xfrm>
            <a:prstGeom prst="rect">
              <a:avLst/>
            </a:prstGeom>
          </p:spPr>
        </p:pic>
      </p:grpSp>
      <p:grpSp>
        <p:nvGrpSpPr>
          <p:cNvPr id="194" name="object 194"/>
          <p:cNvGrpSpPr/>
          <p:nvPr/>
        </p:nvGrpSpPr>
        <p:grpSpPr>
          <a:xfrm>
            <a:off x="2056066" y="7365110"/>
            <a:ext cx="2139950" cy="131445"/>
            <a:chOff x="2056066" y="7365110"/>
            <a:chExt cx="2139950" cy="131445"/>
          </a:xfrm>
        </p:grpSpPr>
        <p:pic>
          <p:nvPicPr>
            <p:cNvPr id="195" name="object 195"/>
            <p:cNvPicPr/>
            <p:nvPr/>
          </p:nvPicPr>
          <p:blipFill>
            <a:blip r:embed="rId115" cstate="print"/>
            <a:stretch>
              <a:fillRect/>
            </a:stretch>
          </p:blipFill>
          <p:spPr>
            <a:xfrm>
              <a:off x="2056066" y="7365110"/>
              <a:ext cx="2112644" cy="131254"/>
            </a:xfrm>
            <a:prstGeom prst="rect">
              <a:avLst/>
            </a:prstGeom>
          </p:spPr>
        </p:pic>
        <p:sp>
          <p:nvSpPr>
            <p:cNvPr id="196" name="object 196"/>
            <p:cNvSpPr/>
            <p:nvPr/>
          </p:nvSpPr>
          <p:spPr>
            <a:xfrm>
              <a:off x="4181856" y="7367016"/>
              <a:ext cx="13970" cy="100965"/>
            </a:xfrm>
            <a:custGeom>
              <a:avLst/>
              <a:gdLst/>
              <a:ahLst/>
              <a:cxnLst/>
              <a:rect l="l" t="t" r="r" b="b"/>
              <a:pathLst>
                <a:path w="13970"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grpSp>
      <p:sp>
        <p:nvSpPr>
          <p:cNvPr id="197" name="object 197"/>
          <p:cNvSpPr/>
          <p:nvPr/>
        </p:nvSpPr>
        <p:spPr>
          <a:xfrm>
            <a:off x="4241952" y="7392644"/>
            <a:ext cx="586105" cy="76835"/>
          </a:xfrm>
          <a:custGeom>
            <a:avLst/>
            <a:gdLst/>
            <a:ahLst/>
            <a:cxnLst/>
            <a:rect l="l" t="t" r="r" b="b"/>
            <a:pathLst>
              <a:path w="586104" h="76834">
                <a:moveTo>
                  <a:pt x="67144" y="48856"/>
                </a:moveTo>
                <a:lnTo>
                  <a:pt x="54952" y="47332"/>
                </a:lnTo>
                <a:lnTo>
                  <a:pt x="53428" y="53428"/>
                </a:lnTo>
                <a:lnTo>
                  <a:pt x="51904" y="58000"/>
                </a:lnTo>
                <a:lnTo>
                  <a:pt x="47332" y="61048"/>
                </a:lnTo>
                <a:lnTo>
                  <a:pt x="44284" y="64096"/>
                </a:lnTo>
                <a:lnTo>
                  <a:pt x="39712" y="65620"/>
                </a:lnTo>
                <a:lnTo>
                  <a:pt x="29044" y="65620"/>
                </a:lnTo>
                <a:lnTo>
                  <a:pt x="22860" y="64096"/>
                </a:lnTo>
                <a:lnTo>
                  <a:pt x="19812" y="59524"/>
                </a:lnTo>
                <a:lnTo>
                  <a:pt x="15240" y="54952"/>
                </a:lnTo>
                <a:lnTo>
                  <a:pt x="13716" y="47332"/>
                </a:lnTo>
                <a:lnTo>
                  <a:pt x="13716" y="29044"/>
                </a:lnTo>
                <a:lnTo>
                  <a:pt x="15240" y="21424"/>
                </a:lnTo>
                <a:lnTo>
                  <a:pt x="24384" y="12280"/>
                </a:lnTo>
                <a:lnTo>
                  <a:pt x="29044" y="10756"/>
                </a:lnTo>
                <a:lnTo>
                  <a:pt x="39712" y="10756"/>
                </a:lnTo>
                <a:lnTo>
                  <a:pt x="53428" y="24472"/>
                </a:lnTo>
                <a:lnTo>
                  <a:pt x="65620" y="22948"/>
                </a:lnTo>
                <a:lnTo>
                  <a:pt x="64096" y="15328"/>
                </a:lnTo>
                <a:lnTo>
                  <a:pt x="61048" y="10756"/>
                </a:lnTo>
                <a:lnTo>
                  <a:pt x="54952" y="6184"/>
                </a:lnTo>
                <a:lnTo>
                  <a:pt x="50380" y="1524"/>
                </a:lnTo>
                <a:lnTo>
                  <a:pt x="44284" y="0"/>
                </a:lnTo>
                <a:lnTo>
                  <a:pt x="29044" y="0"/>
                </a:lnTo>
                <a:lnTo>
                  <a:pt x="0" y="30568"/>
                </a:lnTo>
                <a:lnTo>
                  <a:pt x="0" y="38188"/>
                </a:lnTo>
                <a:lnTo>
                  <a:pt x="21158" y="74002"/>
                </a:lnTo>
                <a:lnTo>
                  <a:pt x="35140" y="76288"/>
                </a:lnTo>
                <a:lnTo>
                  <a:pt x="44284" y="76288"/>
                </a:lnTo>
                <a:lnTo>
                  <a:pt x="50380" y="73240"/>
                </a:lnTo>
                <a:lnTo>
                  <a:pt x="62572" y="64096"/>
                </a:lnTo>
                <a:lnTo>
                  <a:pt x="65620" y="58000"/>
                </a:lnTo>
                <a:lnTo>
                  <a:pt x="67144" y="48856"/>
                </a:lnTo>
                <a:close/>
              </a:path>
              <a:path w="586104" h="76834">
                <a:moveTo>
                  <a:pt x="143535" y="74777"/>
                </a:moveTo>
                <a:lnTo>
                  <a:pt x="142011" y="71729"/>
                </a:lnTo>
                <a:lnTo>
                  <a:pt x="142011" y="68681"/>
                </a:lnTo>
                <a:lnTo>
                  <a:pt x="140398" y="65633"/>
                </a:lnTo>
                <a:lnTo>
                  <a:pt x="140398" y="38100"/>
                </a:lnTo>
                <a:lnTo>
                  <a:pt x="140398" y="18288"/>
                </a:lnTo>
                <a:lnTo>
                  <a:pt x="138874" y="16764"/>
                </a:lnTo>
                <a:lnTo>
                  <a:pt x="138874" y="12192"/>
                </a:lnTo>
                <a:lnTo>
                  <a:pt x="137350" y="10668"/>
                </a:lnTo>
                <a:lnTo>
                  <a:pt x="135826" y="7620"/>
                </a:lnTo>
                <a:lnTo>
                  <a:pt x="132778" y="6096"/>
                </a:lnTo>
                <a:lnTo>
                  <a:pt x="129730" y="3048"/>
                </a:lnTo>
                <a:lnTo>
                  <a:pt x="126682" y="1524"/>
                </a:lnTo>
                <a:lnTo>
                  <a:pt x="122110" y="1524"/>
                </a:lnTo>
                <a:lnTo>
                  <a:pt x="117538" y="0"/>
                </a:lnTo>
                <a:lnTo>
                  <a:pt x="103822" y="0"/>
                </a:lnTo>
                <a:lnTo>
                  <a:pt x="76288" y="22860"/>
                </a:lnTo>
                <a:lnTo>
                  <a:pt x="88582" y="24384"/>
                </a:lnTo>
                <a:lnTo>
                  <a:pt x="90106" y="18288"/>
                </a:lnTo>
                <a:lnTo>
                  <a:pt x="91630" y="15240"/>
                </a:lnTo>
                <a:lnTo>
                  <a:pt x="94678" y="13716"/>
                </a:lnTo>
                <a:lnTo>
                  <a:pt x="97726" y="10668"/>
                </a:lnTo>
                <a:lnTo>
                  <a:pt x="114490" y="10668"/>
                </a:lnTo>
                <a:lnTo>
                  <a:pt x="120586" y="12192"/>
                </a:lnTo>
                <a:lnTo>
                  <a:pt x="123634" y="13716"/>
                </a:lnTo>
                <a:lnTo>
                  <a:pt x="126682" y="19812"/>
                </a:lnTo>
                <a:lnTo>
                  <a:pt x="126682" y="28956"/>
                </a:lnTo>
                <a:lnTo>
                  <a:pt x="126682" y="38100"/>
                </a:lnTo>
                <a:lnTo>
                  <a:pt x="126682" y="51917"/>
                </a:lnTo>
                <a:lnTo>
                  <a:pt x="123634" y="58013"/>
                </a:lnTo>
                <a:lnTo>
                  <a:pt x="120586" y="61061"/>
                </a:lnTo>
                <a:lnTo>
                  <a:pt x="116014" y="64109"/>
                </a:lnTo>
                <a:lnTo>
                  <a:pt x="112966" y="65633"/>
                </a:lnTo>
                <a:lnTo>
                  <a:pt x="108394" y="67157"/>
                </a:lnTo>
                <a:lnTo>
                  <a:pt x="97726" y="67157"/>
                </a:lnTo>
                <a:lnTo>
                  <a:pt x="94678" y="65633"/>
                </a:lnTo>
                <a:lnTo>
                  <a:pt x="91630" y="62585"/>
                </a:lnTo>
                <a:lnTo>
                  <a:pt x="88582" y="61061"/>
                </a:lnTo>
                <a:lnTo>
                  <a:pt x="87058" y="58013"/>
                </a:lnTo>
                <a:lnTo>
                  <a:pt x="87058" y="53441"/>
                </a:lnTo>
                <a:lnTo>
                  <a:pt x="88582" y="50393"/>
                </a:lnTo>
                <a:lnTo>
                  <a:pt x="90106" y="48869"/>
                </a:lnTo>
                <a:lnTo>
                  <a:pt x="90106" y="47345"/>
                </a:lnTo>
                <a:lnTo>
                  <a:pt x="91630" y="45821"/>
                </a:lnTo>
                <a:lnTo>
                  <a:pt x="94678" y="45821"/>
                </a:lnTo>
                <a:lnTo>
                  <a:pt x="96202" y="44297"/>
                </a:lnTo>
                <a:lnTo>
                  <a:pt x="100774" y="42773"/>
                </a:lnTo>
                <a:lnTo>
                  <a:pt x="105346" y="42773"/>
                </a:lnTo>
                <a:lnTo>
                  <a:pt x="114490" y="41148"/>
                </a:lnTo>
                <a:lnTo>
                  <a:pt x="122110" y="39624"/>
                </a:lnTo>
                <a:lnTo>
                  <a:pt x="126682" y="38100"/>
                </a:lnTo>
                <a:lnTo>
                  <a:pt x="126682" y="28956"/>
                </a:lnTo>
                <a:lnTo>
                  <a:pt x="122110" y="30480"/>
                </a:lnTo>
                <a:lnTo>
                  <a:pt x="114490" y="32004"/>
                </a:lnTo>
                <a:lnTo>
                  <a:pt x="103822" y="32004"/>
                </a:lnTo>
                <a:lnTo>
                  <a:pt x="99250" y="33528"/>
                </a:lnTo>
                <a:lnTo>
                  <a:pt x="94678" y="33528"/>
                </a:lnTo>
                <a:lnTo>
                  <a:pt x="91630" y="35052"/>
                </a:lnTo>
                <a:lnTo>
                  <a:pt x="88582" y="35052"/>
                </a:lnTo>
                <a:lnTo>
                  <a:pt x="82486" y="38100"/>
                </a:lnTo>
                <a:lnTo>
                  <a:pt x="80860" y="39624"/>
                </a:lnTo>
                <a:lnTo>
                  <a:pt x="77812" y="42773"/>
                </a:lnTo>
                <a:lnTo>
                  <a:pt x="73240" y="51917"/>
                </a:lnTo>
                <a:lnTo>
                  <a:pt x="73240" y="61061"/>
                </a:lnTo>
                <a:lnTo>
                  <a:pt x="76288" y="67157"/>
                </a:lnTo>
                <a:lnTo>
                  <a:pt x="80860" y="70205"/>
                </a:lnTo>
                <a:lnTo>
                  <a:pt x="85534" y="74777"/>
                </a:lnTo>
                <a:lnTo>
                  <a:pt x="91630" y="76301"/>
                </a:lnTo>
                <a:lnTo>
                  <a:pt x="105346" y="76301"/>
                </a:lnTo>
                <a:lnTo>
                  <a:pt x="119062" y="71729"/>
                </a:lnTo>
                <a:lnTo>
                  <a:pt x="125920" y="67157"/>
                </a:lnTo>
                <a:lnTo>
                  <a:pt x="128206" y="65633"/>
                </a:lnTo>
                <a:lnTo>
                  <a:pt x="128206" y="68681"/>
                </a:lnTo>
                <a:lnTo>
                  <a:pt x="131254" y="74777"/>
                </a:lnTo>
                <a:lnTo>
                  <a:pt x="143535" y="74777"/>
                </a:lnTo>
                <a:close/>
              </a:path>
              <a:path w="586104" h="76834">
                <a:moveTo>
                  <a:pt x="262597" y="16764"/>
                </a:moveTo>
                <a:lnTo>
                  <a:pt x="259549" y="10668"/>
                </a:lnTo>
                <a:lnTo>
                  <a:pt x="256413" y="6096"/>
                </a:lnTo>
                <a:lnTo>
                  <a:pt x="251841" y="1524"/>
                </a:lnTo>
                <a:lnTo>
                  <a:pt x="245745" y="0"/>
                </a:lnTo>
                <a:lnTo>
                  <a:pt x="238125" y="0"/>
                </a:lnTo>
                <a:lnTo>
                  <a:pt x="231546" y="838"/>
                </a:lnTo>
                <a:lnTo>
                  <a:pt x="225552" y="3238"/>
                </a:lnTo>
                <a:lnTo>
                  <a:pt x="220116" y="7073"/>
                </a:lnTo>
                <a:lnTo>
                  <a:pt x="215265" y="12192"/>
                </a:lnTo>
                <a:lnTo>
                  <a:pt x="213741" y="9144"/>
                </a:lnTo>
                <a:lnTo>
                  <a:pt x="207645" y="3048"/>
                </a:lnTo>
                <a:lnTo>
                  <a:pt x="198399" y="0"/>
                </a:lnTo>
                <a:lnTo>
                  <a:pt x="187731" y="0"/>
                </a:lnTo>
                <a:lnTo>
                  <a:pt x="183159" y="1524"/>
                </a:lnTo>
                <a:lnTo>
                  <a:pt x="180111" y="3048"/>
                </a:lnTo>
                <a:lnTo>
                  <a:pt x="175539" y="6096"/>
                </a:lnTo>
                <a:lnTo>
                  <a:pt x="172491" y="7620"/>
                </a:lnTo>
                <a:lnTo>
                  <a:pt x="170967" y="12192"/>
                </a:lnTo>
                <a:lnTo>
                  <a:pt x="170967" y="1524"/>
                </a:lnTo>
                <a:lnTo>
                  <a:pt x="158775" y="1524"/>
                </a:lnTo>
                <a:lnTo>
                  <a:pt x="158775" y="74764"/>
                </a:lnTo>
                <a:lnTo>
                  <a:pt x="170967" y="74764"/>
                </a:lnTo>
                <a:lnTo>
                  <a:pt x="170967" y="30480"/>
                </a:lnTo>
                <a:lnTo>
                  <a:pt x="172491" y="24384"/>
                </a:lnTo>
                <a:lnTo>
                  <a:pt x="177063" y="15240"/>
                </a:lnTo>
                <a:lnTo>
                  <a:pt x="186207" y="10668"/>
                </a:lnTo>
                <a:lnTo>
                  <a:pt x="195351" y="10668"/>
                </a:lnTo>
                <a:lnTo>
                  <a:pt x="198399" y="12192"/>
                </a:lnTo>
                <a:lnTo>
                  <a:pt x="201549" y="15240"/>
                </a:lnTo>
                <a:lnTo>
                  <a:pt x="204597" y="21336"/>
                </a:lnTo>
                <a:lnTo>
                  <a:pt x="204597" y="74764"/>
                </a:lnTo>
                <a:lnTo>
                  <a:pt x="216789" y="74764"/>
                </a:lnTo>
                <a:lnTo>
                  <a:pt x="216789" y="24384"/>
                </a:lnTo>
                <a:lnTo>
                  <a:pt x="218313" y="19812"/>
                </a:lnTo>
                <a:lnTo>
                  <a:pt x="225933" y="12192"/>
                </a:lnTo>
                <a:lnTo>
                  <a:pt x="230505" y="10668"/>
                </a:lnTo>
                <a:lnTo>
                  <a:pt x="238125" y="10668"/>
                </a:lnTo>
                <a:lnTo>
                  <a:pt x="241173" y="12192"/>
                </a:lnTo>
                <a:lnTo>
                  <a:pt x="244221" y="12192"/>
                </a:lnTo>
                <a:lnTo>
                  <a:pt x="247269" y="15240"/>
                </a:lnTo>
                <a:lnTo>
                  <a:pt x="248793" y="18288"/>
                </a:lnTo>
                <a:lnTo>
                  <a:pt x="248793" y="74764"/>
                </a:lnTo>
                <a:lnTo>
                  <a:pt x="262597" y="74764"/>
                </a:lnTo>
                <a:lnTo>
                  <a:pt x="262597" y="16764"/>
                </a:lnTo>
                <a:close/>
              </a:path>
              <a:path w="586104" h="76834">
                <a:moveTo>
                  <a:pt x="348043" y="38100"/>
                </a:moveTo>
                <a:lnTo>
                  <a:pt x="347535" y="30480"/>
                </a:lnTo>
                <a:lnTo>
                  <a:pt x="347472" y="29527"/>
                </a:lnTo>
                <a:lnTo>
                  <a:pt x="345757" y="22098"/>
                </a:lnTo>
                <a:lnTo>
                  <a:pt x="342900" y="15811"/>
                </a:lnTo>
                <a:lnTo>
                  <a:pt x="338899" y="10668"/>
                </a:lnTo>
                <a:lnTo>
                  <a:pt x="334327" y="6311"/>
                </a:lnTo>
                <a:lnTo>
                  <a:pt x="334327" y="24384"/>
                </a:lnTo>
                <a:lnTo>
                  <a:pt x="334327" y="30480"/>
                </a:lnTo>
                <a:lnTo>
                  <a:pt x="291566" y="30480"/>
                </a:lnTo>
                <a:lnTo>
                  <a:pt x="293090" y="24384"/>
                </a:lnTo>
                <a:lnTo>
                  <a:pt x="294614" y="19812"/>
                </a:lnTo>
                <a:lnTo>
                  <a:pt x="302234" y="12192"/>
                </a:lnTo>
                <a:lnTo>
                  <a:pt x="308330" y="10668"/>
                </a:lnTo>
                <a:lnTo>
                  <a:pt x="320611" y="10668"/>
                </a:lnTo>
                <a:lnTo>
                  <a:pt x="325183" y="12192"/>
                </a:lnTo>
                <a:lnTo>
                  <a:pt x="332803" y="19812"/>
                </a:lnTo>
                <a:lnTo>
                  <a:pt x="334327" y="24384"/>
                </a:lnTo>
                <a:lnTo>
                  <a:pt x="334327" y="6311"/>
                </a:lnTo>
                <a:lnTo>
                  <a:pt x="333781" y="5791"/>
                </a:lnTo>
                <a:lnTo>
                  <a:pt x="327647" y="2476"/>
                </a:lnTo>
                <a:lnTo>
                  <a:pt x="320636" y="596"/>
                </a:lnTo>
                <a:lnTo>
                  <a:pt x="312902" y="0"/>
                </a:lnTo>
                <a:lnTo>
                  <a:pt x="305447" y="596"/>
                </a:lnTo>
                <a:lnTo>
                  <a:pt x="278434" y="29527"/>
                </a:lnTo>
                <a:lnTo>
                  <a:pt x="277850" y="38100"/>
                </a:lnTo>
                <a:lnTo>
                  <a:pt x="278422" y="46723"/>
                </a:lnTo>
                <a:lnTo>
                  <a:pt x="306705" y="75704"/>
                </a:lnTo>
                <a:lnTo>
                  <a:pt x="314426" y="76288"/>
                </a:lnTo>
                <a:lnTo>
                  <a:pt x="323659" y="76288"/>
                </a:lnTo>
                <a:lnTo>
                  <a:pt x="329755" y="74764"/>
                </a:lnTo>
                <a:lnTo>
                  <a:pt x="341947" y="65620"/>
                </a:lnTo>
                <a:lnTo>
                  <a:pt x="348043" y="53428"/>
                </a:lnTo>
                <a:lnTo>
                  <a:pt x="334327" y="50380"/>
                </a:lnTo>
                <a:lnTo>
                  <a:pt x="332803" y="56476"/>
                </a:lnTo>
                <a:lnTo>
                  <a:pt x="326707" y="62572"/>
                </a:lnTo>
                <a:lnTo>
                  <a:pt x="323659" y="64096"/>
                </a:lnTo>
                <a:lnTo>
                  <a:pt x="319087" y="65620"/>
                </a:lnTo>
                <a:lnTo>
                  <a:pt x="308330" y="65620"/>
                </a:lnTo>
                <a:lnTo>
                  <a:pt x="302234" y="64096"/>
                </a:lnTo>
                <a:lnTo>
                  <a:pt x="297662" y="59524"/>
                </a:lnTo>
                <a:lnTo>
                  <a:pt x="294614" y="54952"/>
                </a:lnTo>
                <a:lnTo>
                  <a:pt x="291566" y="48856"/>
                </a:lnTo>
                <a:lnTo>
                  <a:pt x="291566" y="41148"/>
                </a:lnTo>
                <a:lnTo>
                  <a:pt x="348043" y="41148"/>
                </a:lnTo>
                <a:lnTo>
                  <a:pt x="348043" y="38100"/>
                </a:lnTo>
                <a:close/>
              </a:path>
              <a:path w="586104" h="76834">
                <a:moveTo>
                  <a:pt x="404520" y="4572"/>
                </a:moveTo>
                <a:lnTo>
                  <a:pt x="399948" y="1524"/>
                </a:lnTo>
                <a:lnTo>
                  <a:pt x="395376" y="0"/>
                </a:lnTo>
                <a:lnTo>
                  <a:pt x="387756" y="0"/>
                </a:lnTo>
                <a:lnTo>
                  <a:pt x="384708" y="1524"/>
                </a:lnTo>
                <a:lnTo>
                  <a:pt x="383184" y="3048"/>
                </a:lnTo>
                <a:lnTo>
                  <a:pt x="380136" y="4572"/>
                </a:lnTo>
                <a:lnTo>
                  <a:pt x="377088" y="7620"/>
                </a:lnTo>
                <a:lnTo>
                  <a:pt x="373951" y="12192"/>
                </a:lnTo>
                <a:lnTo>
                  <a:pt x="373951" y="1524"/>
                </a:lnTo>
                <a:lnTo>
                  <a:pt x="363283" y="1524"/>
                </a:lnTo>
                <a:lnTo>
                  <a:pt x="363283" y="74764"/>
                </a:lnTo>
                <a:lnTo>
                  <a:pt x="375564" y="74764"/>
                </a:lnTo>
                <a:lnTo>
                  <a:pt x="375564" y="30480"/>
                </a:lnTo>
                <a:lnTo>
                  <a:pt x="378612" y="21336"/>
                </a:lnTo>
                <a:lnTo>
                  <a:pt x="378612" y="19812"/>
                </a:lnTo>
                <a:lnTo>
                  <a:pt x="380136" y="16764"/>
                </a:lnTo>
                <a:lnTo>
                  <a:pt x="383184" y="15240"/>
                </a:lnTo>
                <a:lnTo>
                  <a:pt x="384708" y="13716"/>
                </a:lnTo>
                <a:lnTo>
                  <a:pt x="387756" y="12192"/>
                </a:lnTo>
                <a:lnTo>
                  <a:pt x="393852" y="12192"/>
                </a:lnTo>
                <a:lnTo>
                  <a:pt x="399948" y="15240"/>
                </a:lnTo>
                <a:lnTo>
                  <a:pt x="404520" y="4572"/>
                </a:lnTo>
                <a:close/>
              </a:path>
              <a:path w="586104" h="76834">
                <a:moveTo>
                  <a:pt x="479298" y="74777"/>
                </a:moveTo>
                <a:lnTo>
                  <a:pt x="476250" y="68681"/>
                </a:lnTo>
                <a:lnTo>
                  <a:pt x="476250" y="65633"/>
                </a:lnTo>
                <a:lnTo>
                  <a:pt x="474726" y="62585"/>
                </a:lnTo>
                <a:lnTo>
                  <a:pt x="474726" y="38100"/>
                </a:lnTo>
                <a:lnTo>
                  <a:pt x="474726" y="16764"/>
                </a:lnTo>
                <a:lnTo>
                  <a:pt x="473202" y="12192"/>
                </a:lnTo>
                <a:lnTo>
                  <a:pt x="471678" y="10668"/>
                </a:lnTo>
                <a:lnTo>
                  <a:pt x="470154" y="7620"/>
                </a:lnTo>
                <a:lnTo>
                  <a:pt x="465582" y="3048"/>
                </a:lnTo>
                <a:lnTo>
                  <a:pt x="461010" y="1524"/>
                </a:lnTo>
                <a:lnTo>
                  <a:pt x="457962" y="1524"/>
                </a:lnTo>
                <a:lnTo>
                  <a:pt x="451866" y="0"/>
                </a:lnTo>
                <a:lnTo>
                  <a:pt x="439674" y="0"/>
                </a:lnTo>
                <a:lnTo>
                  <a:pt x="433489" y="1524"/>
                </a:lnTo>
                <a:lnTo>
                  <a:pt x="428917" y="3048"/>
                </a:lnTo>
                <a:lnTo>
                  <a:pt x="422821" y="4572"/>
                </a:lnTo>
                <a:lnTo>
                  <a:pt x="419773" y="6096"/>
                </a:lnTo>
                <a:lnTo>
                  <a:pt x="416725" y="10668"/>
                </a:lnTo>
                <a:lnTo>
                  <a:pt x="413677" y="13716"/>
                </a:lnTo>
                <a:lnTo>
                  <a:pt x="412153" y="16764"/>
                </a:lnTo>
                <a:lnTo>
                  <a:pt x="410629" y="22860"/>
                </a:lnTo>
                <a:lnTo>
                  <a:pt x="424345" y="24384"/>
                </a:lnTo>
                <a:lnTo>
                  <a:pt x="424345" y="18288"/>
                </a:lnTo>
                <a:lnTo>
                  <a:pt x="427393" y="15240"/>
                </a:lnTo>
                <a:lnTo>
                  <a:pt x="430441" y="13716"/>
                </a:lnTo>
                <a:lnTo>
                  <a:pt x="433489" y="10668"/>
                </a:lnTo>
                <a:lnTo>
                  <a:pt x="450342" y="10668"/>
                </a:lnTo>
                <a:lnTo>
                  <a:pt x="454914" y="12192"/>
                </a:lnTo>
                <a:lnTo>
                  <a:pt x="457962" y="13716"/>
                </a:lnTo>
                <a:lnTo>
                  <a:pt x="461010" y="16764"/>
                </a:lnTo>
                <a:lnTo>
                  <a:pt x="462534" y="19812"/>
                </a:lnTo>
                <a:lnTo>
                  <a:pt x="462534" y="28956"/>
                </a:lnTo>
                <a:lnTo>
                  <a:pt x="462534" y="38100"/>
                </a:lnTo>
                <a:lnTo>
                  <a:pt x="462534" y="47345"/>
                </a:lnTo>
                <a:lnTo>
                  <a:pt x="461010" y="51917"/>
                </a:lnTo>
                <a:lnTo>
                  <a:pt x="457962" y="58013"/>
                </a:lnTo>
                <a:lnTo>
                  <a:pt x="451866" y="64109"/>
                </a:lnTo>
                <a:lnTo>
                  <a:pt x="442722" y="67157"/>
                </a:lnTo>
                <a:lnTo>
                  <a:pt x="433489" y="67157"/>
                </a:lnTo>
                <a:lnTo>
                  <a:pt x="428917" y="65633"/>
                </a:lnTo>
                <a:lnTo>
                  <a:pt x="424345" y="61061"/>
                </a:lnTo>
                <a:lnTo>
                  <a:pt x="422821" y="58013"/>
                </a:lnTo>
                <a:lnTo>
                  <a:pt x="422821" y="50393"/>
                </a:lnTo>
                <a:lnTo>
                  <a:pt x="427393" y="45821"/>
                </a:lnTo>
                <a:lnTo>
                  <a:pt x="428917" y="45821"/>
                </a:lnTo>
                <a:lnTo>
                  <a:pt x="435013" y="42773"/>
                </a:lnTo>
                <a:lnTo>
                  <a:pt x="441198" y="42773"/>
                </a:lnTo>
                <a:lnTo>
                  <a:pt x="450342" y="41148"/>
                </a:lnTo>
                <a:lnTo>
                  <a:pt x="457962" y="39624"/>
                </a:lnTo>
                <a:lnTo>
                  <a:pt x="462534" y="38100"/>
                </a:lnTo>
                <a:lnTo>
                  <a:pt x="462534" y="28956"/>
                </a:lnTo>
                <a:lnTo>
                  <a:pt x="456438" y="30480"/>
                </a:lnTo>
                <a:lnTo>
                  <a:pt x="448818" y="32004"/>
                </a:lnTo>
                <a:lnTo>
                  <a:pt x="439674" y="32004"/>
                </a:lnTo>
                <a:lnTo>
                  <a:pt x="433489" y="33528"/>
                </a:lnTo>
                <a:lnTo>
                  <a:pt x="430441" y="33528"/>
                </a:lnTo>
                <a:lnTo>
                  <a:pt x="427393" y="35052"/>
                </a:lnTo>
                <a:lnTo>
                  <a:pt x="424345" y="35052"/>
                </a:lnTo>
                <a:lnTo>
                  <a:pt x="415201" y="39624"/>
                </a:lnTo>
                <a:lnTo>
                  <a:pt x="413677" y="42773"/>
                </a:lnTo>
                <a:lnTo>
                  <a:pt x="412153" y="45821"/>
                </a:lnTo>
                <a:lnTo>
                  <a:pt x="409105" y="48869"/>
                </a:lnTo>
                <a:lnTo>
                  <a:pt x="409105" y="61061"/>
                </a:lnTo>
                <a:lnTo>
                  <a:pt x="410629" y="67157"/>
                </a:lnTo>
                <a:lnTo>
                  <a:pt x="415201" y="70205"/>
                </a:lnTo>
                <a:lnTo>
                  <a:pt x="419773" y="74777"/>
                </a:lnTo>
                <a:lnTo>
                  <a:pt x="425869" y="76301"/>
                </a:lnTo>
                <a:lnTo>
                  <a:pt x="439674" y="76301"/>
                </a:lnTo>
                <a:lnTo>
                  <a:pt x="453390" y="71729"/>
                </a:lnTo>
                <a:lnTo>
                  <a:pt x="460248" y="67157"/>
                </a:lnTo>
                <a:lnTo>
                  <a:pt x="462534" y="65633"/>
                </a:lnTo>
                <a:lnTo>
                  <a:pt x="464058" y="68681"/>
                </a:lnTo>
                <a:lnTo>
                  <a:pt x="464058" y="71729"/>
                </a:lnTo>
                <a:lnTo>
                  <a:pt x="465582" y="74777"/>
                </a:lnTo>
                <a:lnTo>
                  <a:pt x="479298" y="74777"/>
                </a:lnTo>
                <a:close/>
              </a:path>
              <a:path w="586104" h="76834">
                <a:moveTo>
                  <a:pt x="552551" y="48856"/>
                </a:moveTo>
                <a:lnTo>
                  <a:pt x="549503" y="42760"/>
                </a:lnTo>
                <a:lnTo>
                  <a:pt x="544931" y="38100"/>
                </a:lnTo>
                <a:lnTo>
                  <a:pt x="540359" y="36576"/>
                </a:lnTo>
                <a:lnTo>
                  <a:pt x="531215" y="32004"/>
                </a:lnTo>
                <a:lnTo>
                  <a:pt x="522071" y="30480"/>
                </a:lnTo>
                <a:lnTo>
                  <a:pt x="515975" y="28956"/>
                </a:lnTo>
                <a:lnTo>
                  <a:pt x="511403" y="27432"/>
                </a:lnTo>
                <a:lnTo>
                  <a:pt x="509879" y="27432"/>
                </a:lnTo>
                <a:lnTo>
                  <a:pt x="508355" y="25908"/>
                </a:lnTo>
                <a:lnTo>
                  <a:pt x="506831" y="25908"/>
                </a:lnTo>
                <a:lnTo>
                  <a:pt x="503783" y="22860"/>
                </a:lnTo>
                <a:lnTo>
                  <a:pt x="503783" y="16764"/>
                </a:lnTo>
                <a:lnTo>
                  <a:pt x="509879" y="10668"/>
                </a:lnTo>
                <a:lnTo>
                  <a:pt x="529691" y="10668"/>
                </a:lnTo>
                <a:lnTo>
                  <a:pt x="531215" y="13716"/>
                </a:lnTo>
                <a:lnTo>
                  <a:pt x="534263" y="15240"/>
                </a:lnTo>
                <a:lnTo>
                  <a:pt x="535787" y="18288"/>
                </a:lnTo>
                <a:lnTo>
                  <a:pt x="537311" y="22860"/>
                </a:lnTo>
                <a:lnTo>
                  <a:pt x="549503" y="19812"/>
                </a:lnTo>
                <a:lnTo>
                  <a:pt x="547979" y="15240"/>
                </a:lnTo>
                <a:lnTo>
                  <a:pt x="543407" y="6096"/>
                </a:lnTo>
                <a:lnTo>
                  <a:pt x="525119" y="0"/>
                </a:lnTo>
                <a:lnTo>
                  <a:pt x="511403" y="0"/>
                </a:lnTo>
                <a:lnTo>
                  <a:pt x="505307" y="3048"/>
                </a:lnTo>
                <a:lnTo>
                  <a:pt x="502259" y="3048"/>
                </a:lnTo>
                <a:lnTo>
                  <a:pt x="499211" y="4572"/>
                </a:lnTo>
                <a:lnTo>
                  <a:pt x="497687" y="7620"/>
                </a:lnTo>
                <a:lnTo>
                  <a:pt x="494639" y="9144"/>
                </a:lnTo>
                <a:lnTo>
                  <a:pt x="491490" y="15240"/>
                </a:lnTo>
                <a:lnTo>
                  <a:pt x="491490" y="27432"/>
                </a:lnTo>
                <a:lnTo>
                  <a:pt x="494639" y="30480"/>
                </a:lnTo>
                <a:lnTo>
                  <a:pt x="496163" y="33528"/>
                </a:lnTo>
                <a:lnTo>
                  <a:pt x="499211" y="36576"/>
                </a:lnTo>
                <a:lnTo>
                  <a:pt x="505307" y="39624"/>
                </a:lnTo>
                <a:lnTo>
                  <a:pt x="512927" y="41148"/>
                </a:lnTo>
                <a:lnTo>
                  <a:pt x="522071" y="44284"/>
                </a:lnTo>
                <a:lnTo>
                  <a:pt x="529691" y="45808"/>
                </a:lnTo>
                <a:lnTo>
                  <a:pt x="532739" y="47332"/>
                </a:lnTo>
                <a:lnTo>
                  <a:pt x="535787" y="47332"/>
                </a:lnTo>
                <a:lnTo>
                  <a:pt x="537311" y="48856"/>
                </a:lnTo>
                <a:lnTo>
                  <a:pt x="538835" y="51904"/>
                </a:lnTo>
                <a:lnTo>
                  <a:pt x="538835" y="58000"/>
                </a:lnTo>
                <a:lnTo>
                  <a:pt x="531215" y="65620"/>
                </a:lnTo>
                <a:lnTo>
                  <a:pt x="515975" y="65620"/>
                </a:lnTo>
                <a:lnTo>
                  <a:pt x="511403" y="64096"/>
                </a:lnTo>
                <a:lnTo>
                  <a:pt x="508355" y="62572"/>
                </a:lnTo>
                <a:lnTo>
                  <a:pt x="503783" y="59524"/>
                </a:lnTo>
                <a:lnTo>
                  <a:pt x="502259" y="56476"/>
                </a:lnTo>
                <a:lnTo>
                  <a:pt x="502259" y="50380"/>
                </a:lnTo>
                <a:lnTo>
                  <a:pt x="488442" y="53428"/>
                </a:lnTo>
                <a:lnTo>
                  <a:pt x="489966" y="61048"/>
                </a:lnTo>
                <a:lnTo>
                  <a:pt x="493014" y="65620"/>
                </a:lnTo>
                <a:lnTo>
                  <a:pt x="499211" y="70192"/>
                </a:lnTo>
                <a:lnTo>
                  <a:pt x="503783" y="74764"/>
                </a:lnTo>
                <a:lnTo>
                  <a:pt x="511403" y="76288"/>
                </a:lnTo>
                <a:lnTo>
                  <a:pt x="528167" y="76288"/>
                </a:lnTo>
                <a:lnTo>
                  <a:pt x="541883" y="71716"/>
                </a:lnTo>
                <a:lnTo>
                  <a:pt x="546455" y="68668"/>
                </a:lnTo>
                <a:lnTo>
                  <a:pt x="547979" y="64096"/>
                </a:lnTo>
                <a:lnTo>
                  <a:pt x="551027" y="61048"/>
                </a:lnTo>
                <a:lnTo>
                  <a:pt x="552551" y="58000"/>
                </a:lnTo>
                <a:lnTo>
                  <a:pt x="552551" y="48856"/>
                </a:lnTo>
                <a:close/>
              </a:path>
              <a:path w="586104" h="76834">
                <a:moveTo>
                  <a:pt x="586079" y="59728"/>
                </a:moveTo>
                <a:lnTo>
                  <a:pt x="570826" y="59728"/>
                </a:lnTo>
                <a:lnTo>
                  <a:pt x="570826" y="74955"/>
                </a:lnTo>
                <a:lnTo>
                  <a:pt x="586079" y="74955"/>
                </a:lnTo>
                <a:lnTo>
                  <a:pt x="586079" y="59728"/>
                </a:lnTo>
                <a:close/>
              </a:path>
            </a:pathLst>
          </a:custGeom>
          <a:solidFill>
            <a:srgbClr val="000000"/>
          </a:solidFill>
        </p:spPr>
        <p:txBody>
          <a:bodyPr wrap="square" lIns="0" tIns="0" rIns="0" bIns="0" rtlCol="0"/>
          <a:lstStyle/>
          <a:p>
            <a:endParaRPr/>
          </a:p>
        </p:txBody>
      </p:sp>
      <p:sp>
        <p:nvSpPr>
          <p:cNvPr id="198" name="object 198"/>
          <p:cNvSpPr/>
          <p:nvPr/>
        </p:nvSpPr>
        <p:spPr>
          <a:xfrm>
            <a:off x="1411890" y="7648956"/>
            <a:ext cx="46355" cy="44450"/>
          </a:xfrm>
          <a:custGeom>
            <a:avLst/>
            <a:gdLst/>
            <a:ahLst/>
            <a:cxnLst/>
            <a:rect l="l" t="t" r="r" b="b"/>
            <a:pathLst>
              <a:path w="46355" h="44450">
                <a:moveTo>
                  <a:pt x="28956" y="44195"/>
                </a:moveTo>
                <a:lnTo>
                  <a:pt x="16764" y="44195"/>
                </a:lnTo>
                <a:lnTo>
                  <a:pt x="12192" y="42671"/>
                </a:lnTo>
                <a:lnTo>
                  <a:pt x="3048" y="33527"/>
                </a:lnTo>
                <a:lnTo>
                  <a:pt x="0" y="28955"/>
                </a:lnTo>
                <a:lnTo>
                  <a:pt x="0" y="15239"/>
                </a:lnTo>
                <a:lnTo>
                  <a:pt x="3048" y="10667"/>
                </a:lnTo>
                <a:lnTo>
                  <a:pt x="12192" y="1523"/>
                </a:lnTo>
                <a:lnTo>
                  <a:pt x="16764" y="0"/>
                </a:lnTo>
                <a:lnTo>
                  <a:pt x="28956" y="0"/>
                </a:lnTo>
                <a:lnTo>
                  <a:pt x="35147" y="1523"/>
                </a:lnTo>
                <a:lnTo>
                  <a:pt x="44291" y="10667"/>
                </a:lnTo>
                <a:lnTo>
                  <a:pt x="45815" y="15239"/>
                </a:lnTo>
                <a:lnTo>
                  <a:pt x="45815" y="21335"/>
                </a:lnTo>
                <a:lnTo>
                  <a:pt x="45815" y="28955"/>
                </a:lnTo>
                <a:lnTo>
                  <a:pt x="44291" y="33527"/>
                </a:lnTo>
                <a:lnTo>
                  <a:pt x="35147" y="42671"/>
                </a:lnTo>
                <a:lnTo>
                  <a:pt x="28956" y="44195"/>
                </a:lnTo>
                <a:close/>
              </a:path>
            </a:pathLst>
          </a:custGeom>
          <a:solidFill>
            <a:srgbClr val="000000"/>
          </a:solidFill>
        </p:spPr>
        <p:txBody>
          <a:bodyPr wrap="square" lIns="0" tIns="0" rIns="0" bIns="0" rtlCol="0"/>
          <a:lstStyle/>
          <a:p>
            <a:endParaRPr/>
          </a:p>
        </p:txBody>
      </p:sp>
      <p:grpSp>
        <p:nvGrpSpPr>
          <p:cNvPr id="199" name="object 199"/>
          <p:cNvGrpSpPr/>
          <p:nvPr/>
        </p:nvGrpSpPr>
        <p:grpSpPr>
          <a:xfrm>
            <a:off x="1628679" y="7604664"/>
            <a:ext cx="3708400" cy="131445"/>
            <a:chOff x="1628679" y="7604664"/>
            <a:chExt cx="3708400" cy="131445"/>
          </a:xfrm>
        </p:grpSpPr>
        <p:pic>
          <p:nvPicPr>
            <p:cNvPr id="200" name="object 200"/>
            <p:cNvPicPr/>
            <p:nvPr/>
          </p:nvPicPr>
          <p:blipFill>
            <a:blip r:embed="rId116" cstate="print"/>
            <a:stretch>
              <a:fillRect/>
            </a:stretch>
          </p:blipFill>
          <p:spPr>
            <a:xfrm>
              <a:off x="1628679" y="7604664"/>
              <a:ext cx="97726" cy="103727"/>
            </a:xfrm>
            <a:prstGeom prst="rect">
              <a:avLst/>
            </a:prstGeom>
          </p:spPr>
        </p:pic>
        <p:pic>
          <p:nvPicPr>
            <p:cNvPr id="201" name="object 201"/>
            <p:cNvPicPr/>
            <p:nvPr/>
          </p:nvPicPr>
          <p:blipFill>
            <a:blip r:embed="rId117" cstate="print"/>
            <a:stretch>
              <a:fillRect/>
            </a:stretch>
          </p:blipFill>
          <p:spPr>
            <a:xfrm>
              <a:off x="1751076" y="7604664"/>
              <a:ext cx="3585400" cy="131254"/>
            </a:xfrm>
            <a:prstGeom prst="rect">
              <a:avLst/>
            </a:prstGeom>
          </p:spPr>
        </p:pic>
      </p:grpSp>
      <p:pic>
        <p:nvPicPr>
          <p:cNvPr id="202" name="object 202"/>
          <p:cNvPicPr/>
          <p:nvPr/>
        </p:nvPicPr>
        <p:blipFill>
          <a:blip r:embed="rId118" cstate="print"/>
          <a:stretch>
            <a:fillRect/>
          </a:stretch>
        </p:blipFill>
        <p:spPr>
          <a:xfrm>
            <a:off x="5398007" y="7606283"/>
            <a:ext cx="1185577" cy="129635"/>
          </a:xfrm>
          <a:prstGeom prst="rect">
            <a:avLst/>
          </a:prstGeom>
        </p:spPr>
      </p:pic>
      <p:grpSp>
        <p:nvGrpSpPr>
          <p:cNvPr id="203" name="object 203"/>
          <p:cNvGrpSpPr/>
          <p:nvPr/>
        </p:nvGrpSpPr>
        <p:grpSpPr>
          <a:xfrm>
            <a:off x="1627155" y="7850314"/>
            <a:ext cx="3662679" cy="131445"/>
            <a:chOff x="1627155" y="7850314"/>
            <a:chExt cx="3662679" cy="131445"/>
          </a:xfrm>
        </p:grpSpPr>
        <p:pic>
          <p:nvPicPr>
            <p:cNvPr id="204" name="object 204"/>
            <p:cNvPicPr/>
            <p:nvPr/>
          </p:nvPicPr>
          <p:blipFill>
            <a:blip r:embed="rId119" cstate="print"/>
            <a:stretch>
              <a:fillRect/>
            </a:stretch>
          </p:blipFill>
          <p:spPr>
            <a:xfrm>
              <a:off x="1627155" y="7850314"/>
              <a:ext cx="3623786" cy="131254"/>
            </a:xfrm>
            <a:prstGeom prst="rect">
              <a:avLst/>
            </a:prstGeom>
          </p:spPr>
        </p:pic>
        <p:sp>
          <p:nvSpPr>
            <p:cNvPr id="205" name="object 205"/>
            <p:cNvSpPr/>
            <p:nvPr/>
          </p:nvSpPr>
          <p:spPr>
            <a:xfrm>
              <a:off x="5274564" y="7936992"/>
              <a:ext cx="15240" cy="15240"/>
            </a:xfrm>
            <a:custGeom>
              <a:avLst/>
              <a:gdLst/>
              <a:ahLst/>
              <a:cxnLst/>
              <a:rect l="l" t="t" r="r" b="b"/>
              <a:pathLst>
                <a:path w="15239" h="15240">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grpSp>
        <p:nvGrpSpPr>
          <p:cNvPr id="206" name="object 206"/>
          <p:cNvGrpSpPr/>
          <p:nvPr/>
        </p:nvGrpSpPr>
        <p:grpSpPr>
          <a:xfrm>
            <a:off x="5344096" y="7850409"/>
            <a:ext cx="1245870" cy="131445"/>
            <a:chOff x="5344096" y="7850409"/>
            <a:chExt cx="1245870" cy="131445"/>
          </a:xfrm>
        </p:grpSpPr>
        <p:pic>
          <p:nvPicPr>
            <p:cNvPr id="207" name="object 207"/>
            <p:cNvPicPr/>
            <p:nvPr/>
          </p:nvPicPr>
          <p:blipFill>
            <a:blip r:embed="rId120" cstate="print"/>
            <a:stretch>
              <a:fillRect/>
            </a:stretch>
          </p:blipFill>
          <p:spPr>
            <a:xfrm>
              <a:off x="5344096" y="7850409"/>
              <a:ext cx="1036415" cy="131159"/>
            </a:xfrm>
            <a:prstGeom prst="rect">
              <a:avLst/>
            </a:prstGeom>
          </p:spPr>
        </p:pic>
        <p:sp>
          <p:nvSpPr>
            <p:cNvPr id="208" name="object 208"/>
            <p:cNvSpPr/>
            <p:nvPr/>
          </p:nvSpPr>
          <p:spPr>
            <a:xfrm>
              <a:off x="6385166" y="7851660"/>
              <a:ext cx="205104" cy="102870"/>
            </a:xfrm>
            <a:custGeom>
              <a:avLst/>
              <a:gdLst/>
              <a:ahLst/>
              <a:cxnLst/>
              <a:rect l="l" t="t" r="r" b="b"/>
              <a:pathLst>
                <a:path w="205104" h="102870">
                  <a:moveTo>
                    <a:pt x="13716" y="27711"/>
                  </a:moveTo>
                  <a:lnTo>
                    <a:pt x="0" y="27711"/>
                  </a:lnTo>
                  <a:lnTo>
                    <a:pt x="0" y="100952"/>
                  </a:lnTo>
                  <a:lnTo>
                    <a:pt x="13716" y="100952"/>
                  </a:lnTo>
                  <a:lnTo>
                    <a:pt x="13716" y="27711"/>
                  </a:lnTo>
                  <a:close/>
                </a:path>
                <a:path w="205104" h="102870">
                  <a:moveTo>
                    <a:pt x="13716" y="279"/>
                  </a:moveTo>
                  <a:lnTo>
                    <a:pt x="0" y="279"/>
                  </a:lnTo>
                  <a:lnTo>
                    <a:pt x="0" y="13995"/>
                  </a:lnTo>
                  <a:lnTo>
                    <a:pt x="13716" y="13995"/>
                  </a:lnTo>
                  <a:lnTo>
                    <a:pt x="13716" y="279"/>
                  </a:lnTo>
                  <a:close/>
                </a:path>
                <a:path w="205104" h="102870">
                  <a:moveTo>
                    <a:pt x="46113" y="0"/>
                  </a:moveTo>
                  <a:lnTo>
                    <a:pt x="32397" y="0"/>
                  </a:lnTo>
                  <a:lnTo>
                    <a:pt x="32397" y="100584"/>
                  </a:lnTo>
                  <a:lnTo>
                    <a:pt x="46113" y="100584"/>
                  </a:lnTo>
                  <a:lnTo>
                    <a:pt x="46113" y="0"/>
                  </a:lnTo>
                  <a:close/>
                </a:path>
                <a:path w="205104" h="102870">
                  <a:moveTo>
                    <a:pt x="129730" y="64376"/>
                  </a:moveTo>
                  <a:lnTo>
                    <a:pt x="117538" y="33972"/>
                  </a:lnTo>
                  <a:lnTo>
                    <a:pt x="117538" y="56667"/>
                  </a:lnTo>
                  <a:lnTo>
                    <a:pt x="74777" y="56667"/>
                  </a:lnTo>
                  <a:lnTo>
                    <a:pt x="74777" y="50571"/>
                  </a:lnTo>
                  <a:lnTo>
                    <a:pt x="76301" y="45999"/>
                  </a:lnTo>
                  <a:lnTo>
                    <a:pt x="80873" y="41427"/>
                  </a:lnTo>
                  <a:lnTo>
                    <a:pt x="85445" y="38379"/>
                  </a:lnTo>
                  <a:lnTo>
                    <a:pt x="90017" y="36855"/>
                  </a:lnTo>
                  <a:lnTo>
                    <a:pt x="102209" y="36855"/>
                  </a:lnTo>
                  <a:lnTo>
                    <a:pt x="108305" y="38379"/>
                  </a:lnTo>
                  <a:lnTo>
                    <a:pt x="111353" y="42951"/>
                  </a:lnTo>
                  <a:lnTo>
                    <a:pt x="114401" y="45999"/>
                  </a:lnTo>
                  <a:lnTo>
                    <a:pt x="116014" y="50571"/>
                  </a:lnTo>
                  <a:lnTo>
                    <a:pt x="117538" y="56667"/>
                  </a:lnTo>
                  <a:lnTo>
                    <a:pt x="117538" y="33972"/>
                  </a:lnTo>
                  <a:lnTo>
                    <a:pt x="115443" y="31978"/>
                  </a:lnTo>
                  <a:lnTo>
                    <a:pt x="109461" y="28663"/>
                  </a:lnTo>
                  <a:lnTo>
                    <a:pt x="102920" y="26784"/>
                  </a:lnTo>
                  <a:lnTo>
                    <a:pt x="96113" y="26187"/>
                  </a:lnTo>
                  <a:lnTo>
                    <a:pt x="88417" y="26784"/>
                  </a:lnTo>
                  <a:lnTo>
                    <a:pt x="60350" y="55753"/>
                  </a:lnTo>
                  <a:lnTo>
                    <a:pt x="59537" y="64376"/>
                  </a:lnTo>
                  <a:lnTo>
                    <a:pt x="60350" y="72948"/>
                  </a:lnTo>
                  <a:lnTo>
                    <a:pt x="88417" y="101892"/>
                  </a:lnTo>
                  <a:lnTo>
                    <a:pt x="96113" y="102476"/>
                  </a:lnTo>
                  <a:lnTo>
                    <a:pt x="105257" y="102476"/>
                  </a:lnTo>
                  <a:lnTo>
                    <a:pt x="129730" y="79616"/>
                  </a:lnTo>
                  <a:lnTo>
                    <a:pt x="116014" y="76568"/>
                  </a:lnTo>
                  <a:lnTo>
                    <a:pt x="114401" y="82664"/>
                  </a:lnTo>
                  <a:lnTo>
                    <a:pt x="108305" y="88760"/>
                  </a:lnTo>
                  <a:lnTo>
                    <a:pt x="105257" y="90284"/>
                  </a:lnTo>
                  <a:lnTo>
                    <a:pt x="100685" y="91808"/>
                  </a:lnTo>
                  <a:lnTo>
                    <a:pt x="90017" y="91808"/>
                  </a:lnTo>
                  <a:lnTo>
                    <a:pt x="85445" y="90284"/>
                  </a:lnTo>
                  <a:lnTo>
                    <a:pt x="76301" y="81140"/>
                  </a:lnTo>
                  <a:lnTo>
                    <a:pt x="73253" y="75044"/>
                  </a:lnTo>
                  <a:lnTo>
                    <a:pt x="73253" y="67424"/>
                  </a:lnTo>
                  <a:lnTo>
                    <a:pt x="129730" y="67424"/>
                  </a:lnTo>
                  <a:lnTo>
                    <a:pt x="129730" y="64376"/>
                  </a:lnTo>
                  <a:close/>
                </a:path>
                <a:path w="205104" h="102870">
                  <a:moveTo>
                    <a:pt x="204508" y="71996"/>
                  </a:moveTo>
                  <a:lnTo>
                    <a:pt x="201460" y="68948"/>
                  </a:lnTo>
                  <a:lnTo>
                    <a:pt x="199936" y="65900"/>
                  </a:lnTo>
                  <a:lnTo>
                    <a:pt x="193840" y="62852"/>
                  </a:lnTo>
                  <a:lnTo>
                    <a:pt x="189268" y="61328"/>
                  </a:lnTo>
                  <a:lnTo>
                    <a:pt x="183172" y="58280"/>
                  </a:lnTo>
                  <a:lnTo>
                    <a:pt x="174028" y="56756"/>
                  </a:lnTo>
                  <a:lnTo>
                    <a:pt x="167932" y="55232"/>
                  </a:lnTo>
                  <a:lnTo>
                    <a:pt x="163360" y="53708"/>
                  </a:lnTo>
                  <a:lnTo>
                    <a:pt x="160312" y="52184"/>
                  </a:lnTo>
                  <a:lnTo>
                    <a:pt x="158788" y="52184"/>
                  </a:lnTo>
                  <a:lnTo>
                    <a:pt x="157264" y="50660"/>
                  </a:lnTo>
                  <a:lnTo>
                    <a:pt x="157264" y="49136"/>
                  </a:lnTo>
                  <a:lnTo>
                    <a:pt x="155651" y="47612"/>
                  </a:lnTo>
                  <a:lnTo>
                    <a:pt x="155651" y="43040"/>
                  </a:lnTo>
                  <a:lnTo>
                    <a:pt x="157264" y="41516"/>
                  </a:lnTo>
                  <a:lnTo>
                    <a:pt x="160312" y="39992"/>
                  </a:lnTo>
                  <a:lnTo>
                    <a:pt x="161836" y="36944"/>
                  </a:lnTo>
                  <a:lnTo>
                    <a:pt x="181648" y="36944"/>
                  </a:lnTo>
                  <a:lnTo>
                    <a:pt x="184696" y="39992"/>
                  </a:lnTo>
                  <a:lnTo>
                    <a:pt x="187744" y="41516"/>
                  </a:lnTo>
                  <a:lnTo>
                    <a:pt x="189268" y="44564"/>
                  </a:lnTo>
                  <a:lnTo>
                    <a:pt x="189268" y="49136"/>
                  </a:lnTo>
                  <a:lnTo>
                    <a:pt x="201460" y="46088"/>
                  </a:lnTo>
                  <a:lnTo>
                    <a:pt x="201460" y="41516"/>
                  </a:lnTo>
                  <a:lnTo>
                    <a:pt x="199936" y="38468"/>
                  </a:lnTo>
                  <a:lnTo>
                    <a:pt x="198412" y="36944"/>
                  </a:lnTo>
                  <a:lnTo>
                    <a:pt x="196888" y="35420"/>
                  </a:lnTo>
                  <a:lnTo>
                    <a:pt x="195364" y="32372"/>
                  </a:lnTo>
                  <a:lnTo>
                    <a:pt x="192316" y="30759"/>
                  </a:lnTo>
                  <a:lnTo>
                    <a:pt x="183172" y="27711"/>
                  </a:lnTo>
                  <a:lnTo>
                    <a:pt x="177076" y="26187"/>
                  </a:lnTo>
                  <a:lnTo>
                    <a:pt x="163360" y="26187"/>
                  </a:lnTo>
                  <a:lnTo>
                    <a:pt x="157264" y="29235"/>
                  </a:lnTo>
                  <a:lnTo>
                    <a:pt x="154127" y="29235"/>
                  </a:lnTo>
                  <a:lnTo>
                    <a:pt x="152603" y="30759"/>
                  </a:lnTo>
                  <a:lnTo>
                    <a:pt x="149555" y="33896"/>
                  </a:lnTo>
                  <a:lnTo>
                    <a:pt x="148031" y="35420"/>
                  </a:lnTo>
                  <a:lnTo>
                    <a:pt x="143459" y="44564"/>
                  </a:lnTo>
                  <a:lnTo>
                    <a:pt x="143459" y="50660"/>
                  </a:lnTo>
                  <a:lnTo>
                    <a:pt x="164884" y="67424"/>
                  </a:lnTo>
                  <a:lnTo>
                    <a:pt x="174028" y="70472"/>
                  </a:lnTo>
                  <a:lnTo>
                    <a:pt x="181648" y="71996"/>
                  </a:lnTo>
                  <a:lnTo>
                    <a:pt x="186220" y="73520"/>
                  </a:lnTo>
                  <a:lnTo>
                    <a:pt x="187744" y="73520"/>
                  </a:lnTo>
                  <a:lnTo>
                    <a:pt x="190792" y="75044"/>
                  </a:lnTo>
                  <a:lnTo>
                    <a:pt x="192316" y="78092"/>
                  </a:lnTo>
                  <a:lnTo>
                    <a:pt x="192316" y="84188"/>
                  </a:lnTo>
                  <a:lnTo>
                    <a:pt x="184696" y="91808"/>
                  </a:lnTo>
                  <a:lnTo>
                    <a:pt x="167932" y="91808"/>
                  </a:lnTo>
                  <a:lnTo>
                    <a:pt x="154127" y="76568"/>
                  </a:lnTo>
                  <a:lnTo>
                    <a:pt x="141935" y="79616"/>
                  </a:lnTo>
                  <a:lnTo>
                    <a:pt x="164884" y="102476"/>
                  </a:lnTo>
                  <a:lnTo>
                    <a:pt x="180124" y="102476"/>
                  </a:lnTo>
                  <a:lnTo>
                    <a:pt x="186220" y="100952"/>
                  </a:lnTo>
                  <a:lnTo>
                    <a:pt x="195364" y="97904"/>
                  </a:lnTo>
                  <a:lnTo>
                    <a:pt x="198412" y="94856"/>
                  </a:lnTo>
                  <a:lnTo>
                    <a:pt x="200444" y="91808"/>
                  </a:lnTo>
                  <a:lnTo>
                    <a:pt x="201460" y="90284"/>
                  </a:lnTo>
                  <a:lnTo>
                    <a:pt x="204508" y="84188"/>
                  </a:lnTo>
                  <a:lnTo>
                    <a:pt x="204508" y="71996"/>
                  </a:lnTo>
                  <a:close/>
                </a:path>
              </a:pathLst>
            </a:custGeom>
            <a:solidFill>
              <a:srgbClr val="000000"/>
            </a:solidFill>
          </p:spPr>
          <p:txBody>
            <a:bodyPr wrap="square" lIns="0" tIns="0" rIns="0" bIns="0" rtlCol="0"/>
            <a:lstStyle/>
            <a:p>
              <a:endParaRPr/>
            </a:p>
          </p:txBody>
        </p:sp>
      </p:grpSp>
      <p:grpSp>
        <p:nvGrpSpPr>
          <p:cNvPr id="209" name="object 209"/>
          <p:cNvGrpSpPr/>
          <p:nvPr/>
        </p:nvGrpSpPr>
        <p:grpSpPr>
          <a:xfrm>
            <a:off x="1627155" y="8097012"/>
            <a:ext cx="1128395" cy="130810"/>
            <a:chOff x="1627155" y="8097012"/>
            <a:chExt cx="1128395" cy="130810"/>
          </a:xfrm>
        </p:grpSpPr>
        <p:pic>
          <p:nvPicPr>
            <p:cNvPr id="210" name="object 210"/>
            <p:cNvPicPr/>
            <p:nvPr/>
          </p:nvPicPr>
          <p:blipFill>
            <a:blip r:embed="rId121" cstate="print"/>
            <a:stretch>
              <a:fillRect/>
            </a:stretch>
          </p:blipFill>
          <p:spPr>
            <a:xfrm>
              <a:off x="1627155" y="8123491"/>
              <a:ext cx="201453" cy="76295"/>
            </a:xfrm>
            <a:prstGeom prst="rect">
              <a:avLst/>
            </a:prstGeom>
          </p:spPr>
        </p:pic>
        <p:sp>
          <p:nvSpPr>
            <p:cNvPr id="211" name="object 211"/>
            <p:cNvSpPr/>
            <p:nvPr/>
          </p:nvSpPr>
          <p:spPr>
            <a:xfrm>
              <a:off x="1868322" y="8097024"/>
              <a:ext cx="517525" cy="130810"/>
            </a:xfrm>
            <a:custGeom>
              <a:avLst/>
              <a:gdLst/>
              <a:ahLst/>
              <a:cxnLst/>
              <a:rect l="l" t="t" r="r" b="b"/>
              <a:pathLst>
                <a:path w="517525" h="130809">
                  <a:moveTo>
                    <a:pt x="36576" y="101244"/>
                  </a:moveTo>
                  <a:lnTo>
                    <a:pt x="35052" y="90576"/>
                  </a:lnTo>
                  <a:lnTo>
                    <a:pt x="25908" y="90576"/>
                  </a:lnTo>
                  <a:lnTo>
                    <a:pt x="22860" y="87528"/>
                  </a:lnTo>
                  <a:lnTo>
                    <a:pt x="22860" y="37236"/>
                  </a:lnTo>
                  <a:lnTo>
                    <a:pt x="35052" y="37236"/>
                  </a:lnTo>
                  <a:lnTo>
                    <a:pt x="35052" y="28003"/>
                  </a:lnTo>
                  <a:lnTo>
                    <a:pt x="22860" y="28003"/>
                  </a:lnTo>
                  <a:lnTo>
                    <a:pt x="22860" y="2095"/>
                  </a:lnTo>
                  <a:lnTo>
                    <a:pt x="9144" y="9715"/>
                  </a:lnTo>
                  <a:lnTo>
                    <a:pt x="9144" y="28003"/>
                  </a:lnTo>
                  <a:lnTo>
                    <a:pt x="0" y="28003"/>
                  </a:lnTo>
                  <a:lnTo>
                    <a:pt x="0" y="37236"/>
                  </a:lnTo>
                  <a:lnTo>
                    <a:pt x="9144" y="37236"/>
                  </a:lnTo>
                  <a:lnTo>
                    <a:pt x="9144" y="92100"/>
                  </a:lnTo>
                  <a:lnTo>
                    <a:pt x="10668" y="93624"/>
                  </a:lnTo>
                  <a:lnTo>
                    <a:pt x="12192" y="96672"/>
                  </a:lnTo>
                  <a:lnTo>
                    <a:pt x="13716" y="98196"/>
                  </a:lnTo>
                  <a:lnTo>
                    <a:pt x="16764" y="99720"/>
                  </a:lnTo>
                  <a:lnTo>
                    <a:pt x="18288" y="101244"/>
                  </a:lnTo>
                  <a:lnTo>
                    <a:pt x="36576" y="101244"/>
                  </a:lnTo>
                  <a:close/>
                </a:path>
                <a:path w="517525" h="130809">
                  <a:moveTo>
                    <a:pt x="109918" y="28003"/>
                  </a:moveTo>
                  <a:lnTo>
                    <a:pt x="97624" y="28003"/>
                  </a:lnTo>
                  <a:lnTo>
                    <a:pt x="80860" y="70764"/>
                  </a:lnTo>
                  <a:lnTo>
                    <a:pt x="79336" y="75336"/>
                  </a:lnTo>
                  <a:lnTo>
                    <a:pt x="76288" y="87528"/>
                  </a:lnTo>
                  <a:lnTo>
                    <a:pt x="74764" y="81432"/>
                  </a:lnTo>
                  <a:lnTo>
                    <a:pt x="71716" y="75336"/>
                  </a:lnTo>
                  <a:lnTo>
                    <a:pt x="70192" y="70764"/>
                  </a:lnTo>
                  <a:lnTo>
                    <a:pt x="54952" y="28003"/>
                  </a:lnTo>
                  <a:lnTo>
                    <a:pt x="41148" y="28003"/>
                  </a:lnTo>
                  <a:lnTo>
                    <a:pt x="70192" y="101244"/>
                  </a:lnTo>
                  <a:lnTo>
                    <a:pt x="68668" y="102768"/>
                  </a:lnTo>
                  <a:lnTo>
                    <a:pt x="68668" y="104292"/>
                  </a:lnTo>
                  <a:lnTo>
                    <a:pt x="67144" y="108864"/>
                  </a:lnTo>
                  <a:lnTo>
                    <a:pt x="65620" y="111912"/>
                  </a:lnTo>
                  <a:lnTo>
                    <a:pt x="62572" y="114960"/>
                  </a:lnTo>
                  <a:lnTo>
                    <a:pt x="62572" y="116484"/>
                  </a:lnTo>
                  <a:lnTo>
                    <a:pt x="59524" y="116484"/>
                  </a:lnTo>
                  <a:lnTo>
                    <a:pt x="58000" y="118008"/>
                  </a:lnTo>
                  <a:lnTo>
                    <a:pt x="45808" y="118008"/>
                  </a:lnTo>
                  <a:lnTo>
                    <a:pt x="47332" y="128676"/>
                  </a:lnTo>
                  <a:lnTo>
                    <a:pt x="50380" y="130200"/>
                  </a:lnTo>
                  <a:lnTo>
                    <a:pt x="62572" y="130200"/>
                  </a:lnTo>
                  <a:lnTo>
                    <a:pt x="65620" y="127152"/>
                  </a:lnTo>
                  <a:lnTo>
                    <a:pt x="68668" y="125628"/>
                  </a:lnTo>
                  <a:lnTo>
                    <a:pt x="71716" y="122580"/>
                  </a:lnTo>
                  <a:lnTo>
                    <a:pt x="74764" y="118008"/>
                  </a:lnTo>
                  <a:lnTo>
                    <a:pt x="76288" y="114960"/>
                  </a:lnTo>
                  <a:lnTo>
                    <a:pt x="77812" y="110388"/>
                  </a:lnTo>
                  <a:lnTo>
                    <a:pt x="80860" y="102768"/>
                  </a:lnTo>
                  <a:lnTo>
                    <a:pt x="86791" y="87528"/>
                  </a:lnTo>
                  <a:lnTo>
                    <a:pt x="109918" y="28003"/>
                  </a:lnTo>
                  <a:close/>
                </a:path>
                <a:path w="517525" h="130809">
                  <a:moveTo>
                    <a:pt x="187744" y="56959"/>
                  </a:moveTo>
                  <a:lnTo>
                    <a:pt x="184696" y="44767"/>
                  </a:lnTo>
                  <a:lnTo>
                    <a:pt x="181648" y="38671"/>
                  </a:lnTo>
                  <a:lnTo>
                    <a:pt x="178600" y="35623"/>
                  </a:lnTo>
                  <a:lnTo>
                    <a:pt x="177076" y="34099"/>
                  </a:lnTo>
                  <a:lnTo>
                    <a:pt x="174028" y="32067"/>
                  </a:lnTo>
                  <a:lnTo>
                    <a:pt x="174028" y="55435"/>
                  </a:lnTo>
                  <a:lnTo>
                    <a:pt x="174028" y="73723"/>
                  </a:lnTo>
                  <a:lnTo>
                    <a:pt x="172504" y="81343"/>
                  </a:lnTo>
                  <a:lnTo>
                    <a:pt x="167932" y="85915"/>
                  </a:lnTo>
                  <a:lnTo>
                    <a:pt x="164884" y="90487"/>
                  </a:lnTo>
                  <a:lnTo>
                    <a:pt x="158686" y="92011"/>
                  </a:lnTo>
                  <a:lnTo>
                    <a:pt x="148018" y="92011"/>
                  </a:lnTo>
                  <a:lnTo>
                    <a:pt x="143446" y="90487"/>
                  </a:lnTo>
                  <a:lnTo>
                    <a:pt x="138874" y="85915"/>
                  </a:lnTo>
                  <a:lnTo>
                    <a:pt x="135826" y="81343"/>
                  </a:lnTo>
                  <a:lnTo>
                    <a:pt x="132778" y="73723"/>
                  </a:lnTo>
                  <a:lnTo>
                    <a:pt x="132778" y="55435"/>
                  </a:lnTo>
                  <a:lnTo>
                    <a:pt x="135826" y="47815"/>
                  </a:lnTo>
                  <a:lnTo>
                    <a:pt x="138874" y="43243"/>
                  </a:lnTo>
                  <a:lnTo>
                    <a:pt x="143446" y="38671"/>
                  </a:lnTo>
                  <a:lnTo>
                    <a:pt x="145732" y="37147"/>
                  </a:lnTo>
                  <a:lnTo>
                    <a:pt x="148018" y="35623"/>
                  </a:lnTo>
                  <a:lnTo>
                    <a:pt x="160210" y="35623"/>
                  </a:lnTo>
                  <a:lnTo>
                    <a:pt x="164884" y="38671"/>
                  </a:lnTo>
                  <a:lnTo>
                    <a:pt x="167932" y="43243"/>
                  </a:lnTo>
                  <a:lnTo>
                    <a:pt x="172504" y="47815"/>
                  </a:lnTo>
                  <a:lnTo>
                    <a:pt x="174028" y="55435"/>
                  </a:lnTo>
                  <a:lnTo>
                    <a:pt x="174028" y="32067"/>
                  </a:lnTo>
                  <a:lnTo>
                    <a:pt x="167932" y="28003"/>
                  </a:lnTo>
                  <a:lnTo>
                    <a:pt x="161734" y="26377"/>
                  </a:lnTo>
                  <a:lnTo>
                    <a:pt x="151066" y="26377"/>
                  </a:lnTo>
                  <a:lnTo>
                    <a:pt x="146494" y="28003"/>
                  </a:lnTo>
                  <a:lnTo>
                    <a:pt x="141922" y="29527"/>
                  </a:lnTo>
                  <a:lnTo>
                    <a:pt x="138874" y="31051"/>
                  </a:lnTo>
                  <a:lnTo>
                    <a:pt x="132778" y="37147"/>
                  </a:lnTo>
                  <a:lnTo>
                    <a:pt x="132778" y="28003"/>
                  </a:lnTo>
                  <a:lnTo>
                    <a:pt x="122110" y="28003"/>
                  </a:lnTo>
                  <a:lnTo>
                    <a:pt x="122110" y="128676"/>
                  </a:lnTo>
                  <a:lnTo>
                    <a:pt x="134302" y="128676"/>
                  </a:lnTo>
                  <a:lnTo>
                    <a:pt x="134302" y="93535"/>
                  </a:lnTo>
                  <a:lnTo>
                    <a:pt x="138874" y="98107"/>
                  </a:lnTo>
                  <a:lnTo>
                    <a:pt x="143446" y="99631"/>
                  </a:lnTo>
                  <a:lnTo>
                    <a:pt x="149542" y="102679"/>
                  </a:lnTo>
                  <a:lnTo>
                    <a:pt x="160210" y="102679"/>
                  </a:lnTo>
                  <a:lnTo>
                    <a:pt x="166408" y="101155"/>
                  </a:lnTo>
                  <a:lnTo>
                    <a:pt x="170980" y="98107"/>
                  </a:lnTo>
                  <a:lnTo>
                    <a:pt x="177076" y="95059"/>
                  </a:lnTo>
                  <a:lnTo>
                    <a:pt x="178092" y="93535"/>
                  </a:lnTo>
                  <a:lnTo>
                    <a:pt x="179108" y="92011"/>
                  </a:lnTo>
                  <a:lnTo>
                    <a:pt x="180124" y="90487"/>
                  </a:lnTo>
                  <a:lnTo>
                    <a:pt x="186220" y="78295"/>
                  </a:lnTo>
                  <a:lnTo>
                    <a:pt x="187744" y="70675"/>
                  </a:lnTo>
                  <a:lnTo>
                    <a:pt x="187744" y="56959"/>
                  </a:lnTo>
                  <a:close/>
                </a:path>
                <a:path w="517525" h="130809">
                  <a:moveTo>
                    <a:pt x="215265" y="28003"/>
                  </a:moveTo>
                  <a:lnTo>
                    <a:pt x="202984" y="28003"/>
                  </a:lnTo>
                  <a:lnTo>
                    <a:pt x="202984" y="101244"/>
                  </a:lnTo>
                  <a:lnTo>
                    <a:pt x="215265" y="101244"/>
                  </a:lnTo>
                  <a:lnTo>
                    <a:pt x="215265" y="28003"/>
                  </a:lnTo>
                  <a:close/>
                </a:path>
                <a:path w="517525" h="130809">
                  <a:moveTo>
                    <a:pt x="215265" y="571"/>
                  </a:moveTo>
                  <a:lnTo>
                    <a:pt x="202984" y="571"/>
                  </a:lnTo>
                  <a:lnTo>
                    <a:pt x="202984" y="14287"/>
                  </a:lnTo>
                  <a:lnTo>
                    <a:pt x="215265" y="14287"/>
                  </a:lnTo>
                  <a:lnTo>
                    <a:pt x="215265" y="571"/>
                  </a:lnTo>
                  <a:close/>
                </a:path>
                <a:path w="517525" h="130809">
                  <a:moveTo>
                    <a:pt x="297662" y="75336"/>
                  </a:moveTo>
                  <a:lnTo>
                    <a:pt x="283946" y="73812"/>
                  </a:lnTo>
                  <a:lnTo>
                    <a:pt x="283946" y="79908"/>
                  </a:lnTo>
                  <a:lnTo>
                    <a:pt x="280898" y="84480"/>
                  </a:lnTo>
                  <a:lnTo>
                    <a:pt x="274701" y="90576"/>
                  </a:lnTo>
                  <a:lnTo>
                    <a:pt x="270129" y="92100"/>
                  </a:lnTo>
                  <a:lnTo>
                    <a:pt x="259461" y="92100"/>
                  </a:lnTo>
                  <a:lnTo>
                    <a:pt x="253365" y="90576"/>
                  </a:lnTo>
                  <a:lnTo>
                    <a:pt x="250317" y="86004"/>
                  </a:lnTo>
                  <a:lnTo>
                    <a:pt x="245745" y="81432"/>
                  </a:lnTo>
                  <a:lnTo>
                    <a:pt x="244221" y="73812"/>
                  </a:lnTo>
                  <a:lnTo>
                    <a:pt x="244221" y="55524"/>
                  </a:lnTo>
                  <a:lnTo>
                    <a:pt x="245745" y="47815"/>
                  </a:lnTo>
                  <a:lnTo>
                    <a:pt x="250317" y="43243"/>
                  </a:lnTo>
                  <a:lnTo>
                    <a:pt x="253365" y="38671"/>
                  </a:lnTo>
                  <a:lnTo>
                    <a:pt x="259461" y="37147"/>
                  </a:lnTo>
                  <a:lnTo>
                    <a:pt x="270129" y="37147"/>
                  </a:lnTo>
                  <a:lnTo>
                    <a:pt x="276225" y="40195"/>
                  </a:lnTo>
                  <a:lnTo>
                    <a:pt x="282422" y="46291"/>
                  </a:lnTo>
                  <a:lnTo>
                    <a:pt x="283946" y="50863"/>
                  </a:lnTo>
                  <a:lnTo>
                    <a:pt x="296138" y="49339"/>
                  </a:lnTo>
                  <a:lnTo>
                    <a:pt x="294614" y="41719"/>
                  </a:lnTo>
                  <a:lnTo>
                    <a:pt x="291566" y="37147"/>
                  </a:lnTo>
                  <a:lnTo>
                    <a:pt x="285470" y="32575"/>
                  </a:lnTo>
                  <a:lnTo>
                    <a:pt x="280898" y="28003"/>
                  </a:lnTo>
                  <a:lnTo>
                    <a:pt x="273177" y="26479"/>
                  </a:lnTo>
                  <a:lnTo>
                    <a:pt x="259461" y="26479"/>
                  </a:lnTo>
                  <a:lnTo>
                    <a:pt x="253365" y="28003"/>
                  </a:lnTo>
                  <a:lnTo>
                    <a:pt x="241173" y="34099"/>
                  </a:lnTo>
                  <a:lnTo>
                    <a:pt x="236601" y="38671"/>
                  </a:lnTo>
                  <a:lnTo>
                    <a:pt x="235077" y="44767"/>
                  </a:lnTo>
                  <a:lnTo>
                    <a:pt x="232029" y="50863"/>
                  </a:lnTo>
                  <a:lnTo>
                    <a:pt x="230505" y="57048"/>
                  </a:lnTo>
                  <a:lnTo>
                    <a:pt x="230505" y="64668"/>
                  </a:lnTo>
                  <a:lnTo>
                    <a:pt x="250888" y="100482"/>
                  </a:lnTo>
                  <a:lnTo>
                    <a:pt x="265557" y="102768"/>
                  </a:lnTo>
                  <a:lnTo>
                    <a:pt x="273177" y="102768"/>
                  </a:lnTo>
                  <a:lnTo>
                    <a:pt x="280898" y="99720"/>
                  </a:lnTo>
                  <a:lnTo>
                    <a:pt x="286994" y="95148"/>
                  </a:lnTo>
                  <a:lnTo>
                    <a:pt x="291566" y="90576"/>
                  </a:lnTo>
                  <a:lnTo>
                    <a:pt x="296138" y="84480"/>
                  </a:lnTo>
                  <a:lnTo>
                    <a:pt x="297662" y="75336"/>
                  </a:lnTo>
                  <a:close/>
                </a:path>
                <a:path w="517525" h="130809">
                  <a:moveTo>
                    <a:pt x="373951" y="101244"/>
                  </a:moveTo>
                  <a:lnTo>
                    <a:pt x="370903" y="95148"/>
                  </a:lnTo>
                  <a:lnTo>
                    <a:pt x="370903" y="92100"/>
                  </a:lnTo>
                  <a:lnTo>
                    <a:pt x="370903" y="89052"/>
                  </a:lnTo>
                  <a:lnTo>
                    <a:pt x="369379" y="81432"/>
                  </a:lnTo>
                  <a:lnTo>
                    <a:pt x="369379" y="64668"/>
                  </a:lnTo>
                  <a:lnTo>
                    <a:pt x="369379" y="43332"/>
                  </a:lnTo>
                  <a:lnTo>
                    <a:pt x="367855" y="38760"/>
                  </a:lnTo>
                  <a:lnTo>
                    <a:pt x="367855" y="37236"/>
                  </a:lnTo>
                  <a:lnTo>
                    <a:pt x="363283" y="32664"/>
                  </a:lnTo>
                  <a:lnTo>
                    <a:pt x="360235" y="29514"/>
                  </a:lnTo>
                  <a:lnTo>
                    <a:pt x="355663" y="27990"/>
                  </a:lnTo>
                  <a:lnTo>
                    <a:pt x="352615" y="27990"/>
                  </a:lnTo>
                  <a:lnTo>
                    <a:pt x="346519" y="26466"/>
                  </a:lnTo>
                  <a:lnTo>
                    <a:pt x="334225" y="26466"/>
                  </a:lnTo>
                  <a:lnTo>
                    <a:pt x="328129" y="27990"/>
                  </a:lnTo>
                  <a:lnTo>
                    <a:pt x="323557" y="29514"/>
                  </a:lnTo>
                  <a:lnTo>
                    <a:pt x="317461" y="31038"/>
                  </a:lnTo>
                  <a:lnTo>
                    <a:pt x="314413" y="32664"/>
                  </a:lnTo>
                  <a:lnTo>
                    <a:pt x="311365" y="37236"/>
                  </a:lnTo>
                  <a:lnTo>
                    <a:pt x="308317" y="40284"/>
                  </a:lnTo>
                  <a:lnTo>
                    <a:pt x="306793" y="43332"/>
                  </a:lnTo>
                  <a:lnTo>
                    <a:pt x="305269" y="49428"/>
                  </a:lnTo>
                  <a:lnTo>
                    <a:pt x="318985" y="50952"/>
                  </a:lnTo>
                  <a:lnTo>
                    <a:pt x="320509" y="44856"/>
                  </a:lnTo>
                  <a:lnTo>
                    <a:pt x="322033" y="41808"/>
                  </a:lnTo>
                  <a:lnTo>
                    <a:pt x="325081" y="40284"/>
                  </a:lnTo>
                  <a:lnTo>
                    <a:pt x="328129" y="37236"/>
                  </a:lnTo>
                  <a:lnTo>
                    <a:pt x="344995" y="37236"/>
                  </a:lnTo>
                  <a:lnTo>
                    <a:pt x="349567" y="38760"/>
                  </a:lnTo>
                  <a:lnTo>
                    <a:pt x="352615" y="40284"/>
                  </a:lnTo>
                  <a:lnTo>
                    <a:pt x="355663" y="43332"/>
                  </a:lnTo>
                  <a:lnTo>
                    <a:pt x="357187" y="46380"/>
                  </a:lnTo>
                  <a:lnTo>
                    <a:pt x="357187" y="55524"/>
                  </a:lnTo>
                  <a:lnTo>
                    <a:pt x="357187" y="64668"/>
                  </a:lnTo>
                  <a:lnTo>
                    <a:pt x="357187" y="73812"/>
                  </a:lnTo>
                  <a:lnTo>
                    <a:pt x="355663" y="78384"/>
                  </a:lnTo>
                  <a:lnTo>
                    <a:pt x="352615" y="84480"/>
                  </a:lnTo>
                  <a:lnTo>
                    <a:pt x="346519" y="90576"/>
                  </a:lnTo>
                  <a:lnTo>
                    <a:pt x="337273" y="93624"/>
                  </a:lnTo>
                  <a:lnTo>
                    <a:pt x="328129" y="93624"/>
                  </a:lnTo>
                  <a:lnTo>
                    <a:pt x="323557" y="92100"/>
                  </a:lnTo>
                  <a:lnTo>
                    <a:pt x="322033" y="89052"/>
                  </a:lnTo>
                  <a:lnTo>
                    <a:pt x="318985" y="87528"/>
                  </a:lnTo>
                  <a:lnTo>
                    <a:pt x="317461" y="84480"/>
                  </a:lnTo>
                  <a:lnTo>
                    <a:pt x="317461" y="76860"/>
                  </a:lnTo>
                  <a:lnTo>
                    <a:pt x="322033" y="72288"/>
                  </a:lnTo>
                  <a:lnTo>
                    <a:pt x="325081" y="72288"/>
                  </a:lnTo>
                  <a:lnTo>
                    <a:pt x="326605" y="70764"/>
                  </a:lnTo>
                  <a:lnTo>
                    <a:pt x="329653" y="69240"/>
                  </a:lnTo>
                  <a:lnTo>
                    <a:pt x="335749" y="69240"/>
                  </a:lnTo>
                  <a:lnTo>
                    <a:pt x="344995" y="67716"/>
                  </a:lnTo>
                  <a:lnTo>
                    <a:pt x="352615" y="66192"/>
                  </a:lnTo>
                  <a:lnTo>
                    <a:pt x="357187" y="64668"/>
                  </a:lnTo>
                  <a:lnTo>
                    <a:pt x="357187" y="55524"/>
                  </a:lnTo>
                  <a:lnTo>
                    <a:pt x="352615" y="57048"/>
                  </a:lnTo>
                  <a:lnTo>
                    <a:pt x="343471" y="58572"/>
                  </a:lnTo>
                  <a:lnTo>
                    <a:pt x="334225" y="58572"/>
                  </a:lnTo>
                  <a:lnTo>
                    <a:pt x="328129" y="60096"/>
                  </a:lnTo>
                  <a:lnTo>
                    <a:pt x="325081" y="60096"/>
                  </a:lnTo>
                  <a:lnTo>
                    <a:pt x="322033" y="61620"/>
                  </a:lnTo>
                  <a:lnTo>
                    <a:pt x="318985" y="61620"/>
                  </a:lnTo>
                  <a:lnTo>
                    <a:pt x="309841" y="66192"/>
                  </a:lnTo>
                  <a:lnTo>
                    <a:pt x="303745" y="78384"/>
                  </a:lnTo>
                  <a:lnTo>
                    <a:pt x="303745" y="87528"/>
                  </a:lnTo>
                  <a:lnTo>
                    <a:pt x="305269" y="93624"/>
                  </a:lnTo>
                  <a:lnTo>
                    <a:pt x="309841" y="96672"/>
                  </a:lnTo>
                  <a:lnTo>
                    <a:pt x="314413" y="101244"/>
                  </a:lnTo>
                  <a:lnTo>
                    <a:pt x="322033" y="102768"/>
                  </a:lnTo>
                  <a:lnTo>
                    <a:pt x="334225" y="102768"/>
                  </a:lnTo>
                  <a:lnTo>
                    <a:pt x="340423" y="101244"/>
                  </a:lnTo>
                  <a:lnTo>
                    <a:pt x="343471" y="99720"/>
                  </a:lnTo>
                  <a:lnTo>
                    <a:pt x="348043" y="98196"/>
                  </a:lnTo>
                  <a:lnTo>
                    <a:pt x="354901" y="93624"/>
                  </a:lnTo>
                  <a:lnTo>
                    <a:pt x="357187" y="92100"/>
                  </a:lnTo>
                  <a:lnTo>
                    <a:pt x="358711" y="95148"/>
                  </a:lnTo>
                  <a:lnTo>
                    <a:pt x="358711" y="98196"/>
                  </a:lnTo>
                  <a:lnTo>
                    <a:pt x="360235" y="101244"/>
                  </a:lnTo>
                  <a:lnTo>
                    <a:pt x="373951" y="101244"/>
                  </a:lnTo>
                  <a:close/>
                </a:path>
                <a:path w="517525" h="130809">
                  <a:moveTo>
                    <a:pt x="402437" y="0"/>
                  </a:moveTo>
                  <a:lnTo>
                    <a:pt x="388721" y="0"/>
                  </a:lnTo>
                  <a:lnTo>
                    <a:pt x="388721" y="100584"/>
                  </a:lnTo>
                  <a:lnTo>
                    <a:pt x="402437" y="100584"/>
                  </a:lnTo>
                  <a:lnTo>
                    <a:pt x="402437" y="0"/>
                  </a:lnTo>
                  <a:close/>
                </a:path>
                <a:path w="517525" h="130809">
                  <a:moveTo>
                    <a:pt x="434441" y="0"/>
                  </a:moveTo>
                  <a:lnTo>
                    <a:pt x="420725" y="0"/>
                  </a:lnTo>
                  <a:lnTo>
                    <a:pt x="420725" y="100584"/>
                  </a:lnTo>
                  <a:lnTo>
                    <a:pt x="434441" y="100584"/>
                  </a:lnTo>
                  <a:lnTo>
                    <a:pt x="434441" y="0"/>
                  </a:lnTo>
                  <a:close/>
                </a:path>
                <a:path w="517525" h="130809">
                  <a:moveTo>
                    <a:pt x="517398" y="27901"/>
                  </a:moveTo>
                  <a:lnTo>
                    <a:pt x="503682" y="27901"/>
                  </a:lnTo>
                  <a:lnTo>
                    <a:pt x="488442" y="70675"/>
                  </a:lnTo>
                  <a:lnTo>
                    <a:pt x="485394" y="75247"/>
                  </a:lnTo>
                  <a:lnTo>
                    <a:pt x="482257" y="87439"/>
                  </a:lnTo>
                  <a:lnTo>
                    <a:pt x="479209" y="75247"/>
                  </a:lnTo>
                  <a:lnTo>
                    <a:pt x="476161" y="70675"/>
                  </a:lnTo>
                  <a:lnTo>
                    <a:pt x="460921" y="27901"/>
                  </a:lnTo>
                  <a:lnTo>
                    <a:pt x="447205" y="27901"/>
                  </a:lnTo>
                  <a:lnTo>
                    <a:pt x="476161" y="101155"/>
                  </a:lnTo>
                  <a:lnTo>
                    <a:pt x="476161" y="102679"/>
                  </a:lnTo>
                  <a:lnTo>
                    <a:pt x="474637" y="102679"/>
                  </a:lnTo>
                  <a:lnTo>
                    <a:pt x="474637" y="104203"/>
                  </a:lnTo>
                  <a:lnTo>
                    <a:pt x="473113" y="108775"/>
                  </a:lnTo>
                  <a:lnTo>
                    <a:pt x="471589" y="111823"/>
                  </a:lnTo>
                  <a:lnTo>
                    <a:pt x="471589" y="113436"/>
                  </a:lnTo>
                  <a:lnTo>
                    <a:pt x="468541" y="116484"/>
                  </a:lnTo>
                  <a:lnTo>
                    <a:pt x="467017" y="116484"/>
                  </a:lnTo>
                  <a:lnTo>
                    <a:pt x="465493" y="118008"/>
                  </a:lnTo>
                  <a:lnTo>
                    <a:pt x="451777" y="118008"/>
                  </a:lnTo>
                  <a:lnTo>
                    <a:pt x="453301" y="128676"/>
                  </a:lnTo>
                  <a:lnTo>
                    <a:pt x="456349" y="130200"/>
                  </a:lnTo>
                  <a:lnTo>
                    <a:pt x="470065" y="130200"/>
                  </a:lnTo>
                  <a:lnTo>
                    <a:pt x="473113" y="127152"/>
                  </a:lnTo>
                  <a:lnTo>
                    <a:pt x="476161" y="125628"/>
                  </a:lnTo>
                  <a:lnTo>
                    <a:pt x="477685" y="122580"/>
                  </a:lnTo>
                  <a:lnTo>
                    <a:pt x="480733" y="118008"/>
                  </a:lnTo>
                  <a:lnTo>
                    <a:pt x="482257" y="114960"/>
                  </a:lnTo>
                  <a:lnTo>
                    <a:pt x="485394" y="110299"/>
                  </a:lnTo>
                  <a:lnTo>
                    <a:pt x="517398" y="27901"/>
                  </a:lnTo>
                  <a:close/>
                </a:path>
              </a:pathLst>
            </a:custGeom>
            <a:solidFill>
              <a:srgbClr val="000000"/>
            </a:solidFill>
          </p:spPr>
          <p:txBody>
            <a:bodyPr wrap="square" lIns="0" tIns="0" rIns="0" bIns="0" rtlCol="0"/>
            <a:lstStyle/>
            <a:p>
              <a:endParaRPr/>
            </a:p>
          </p:txBody>
        </p:sp>
        <p:pic>
          <p:nvPicPr>
            <p:cNvPr id="212" name="object 212"/>
            <p:cNvPicPr/>
            <p:nvPr/>
          </p:nvPicPr>
          <p:blipFill>
            <a:blip r:embed="rId122" cstate="print"/>
            <a:stretch>
              <a:fillRect/>
            </a:stretch>
          </p:blipFill>
          <p:spPr>
            <a:xfrm>
              <a:off x="2425445" y="8097012"/>
              <a:ext cx="329946" cy="102774"/>
            </a:xfrm>
            <a:prstGeom prst="rect">
              <a:avLst/>
            </a:prstGeom>
          </p:spPr>
        </p:pic>
      </p:grpSp>
      <p:grpSp>
        <p:nvGrpSpPr>
          <p:cNvPr id="213" name="object 213"/>
          <p:cNvGrpSpPr/>
          <p:nvPr/>
        </p:nvGrpSpPr>
        <p:grpSpPr>
          <a:xfrm>
            <a:off x="2810160" y="8097011"/>
            <a:ext cx="1602105" cy="130810"/>
            <a:chOff x="2810160" y="8097011"/>
            <a:chExt cx="1602105" cy="130810"/>
          </a:xfrm>
        </p:grpSpPr>
        <p:pic>
          <p:nvPicPr>
            <p:cNvPr id="214" name="object 214"/>
            <p:cNvPicPr/>
            <p:nvPr/>
          </p:nvPicPr>
          <p:blipFill>
            <a:blip r:embed="rId123" cstate="print"/>
            <a:stretch>
              <a:fillRect/>
            </a:stretch>
          </p:blipFill>
          <p:spPr>
            <a:xfrm>
              <a:off x="2810160" y="8097011"/>
              <a:ext cx="1567624" cy="130206"/>
            </a:xfrm>
            <a:prstGeom prst="rect">
              <a:avLst/>
            </a:prstGeom>
          </p:spPr>
        </p:pic>
        <p:sp>
          <p:nvSpPr>
            <p:cNvPr id="215" name="object 215"/>
            <p:cNvSpPr/>
            <p:nvPr/>
          </p:nvSpPr>
          <p:spPr>
            <a:xfrm>
              <a:off x="4396740" y="8182355"/>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216" name="object 216"/>
          <p:cNvSpPr/>
          <p:nvPr/>
        </p:nvSpPr>
        <p:spPr>
          <a:xfrm>
            <a:off x="1411890" y="8390572"/>
            <a:ext cx="46355" cy="44450"/>
          </a:xfrm>
          <a:custGeom>
            <a:avLst/>
            <a:gdLst/>
            <a:ahLst/>
            <a:cxnLst/>
            <a:rect l="l" t="t" r="r" b="b"/>
            <a:pathLst>
              <a:path w="46355" h="44450">
                <a:moveTo>
                  <a:pt x="28956" y="44196"/>
                </a:moveTo>
                <a:lnTo>
                  <a:pt x="16764" y="44196"/>
                </a:lnTo>
                <a:lnTo>
                  <a:pt x="12192" y="42672"/>
                </a:lnTo>
                <a:lnTo>
                  <a:pt x="3048" y="33528"/>
                </a:lnTo>
                <a:lnTo>
                  <a:pt x="0" y="28956"/>
                </a:lnTo>
                <a:lnTo>
                  <a:pt x="0" y="15240"/>
                </a:lnTo>
                <a:lnTo>
                  <a:pt x="3048" y="10668"/>
                </a:lnTo>
                <a:lnTo>
                  <a:pt x="12192" y="1524"/>
                </a:lnTo>
                <a:lnTo>
                  <a:pt x="16764" y="0"/>
                </a:lnTo>
                <a:lnTo>
                  <a:pt x="28956" y="0"/>
                </a:lnTo>
                <a:lnTo>
                  <a:pt x="35147" y="1524"/>
                </a:lnTo>
                <a:lnTo>
                  <a:pt x="44291" y="10668"/>
                </a:lnTo>
                <a:lnTo>
                  <a:pt x="45815" y="15240"/>
                </a:lnTo>
                <a:lnTo>
                  <a:pt x="45815" y="21336"/>
                </a:lnTo>
                <a:lnTo>
                  <a:pt x="45815" y="28956"/>
                </a:lnTo>
                <a:lnTo>
                  <a:pt x="44291" y="33528"/>
                </a:lnTo>
                <a:lnTo>
                  <a:pt x="35147" y="42672"/>
                </a:lnTo>
                <a:lnTo>
                  <a:pt x="28956" y="44196"/>
                </a:lnTo>
                <a:close/>
              </a:path>
            </a:pathLst>
          </a:custGeom>
          <a:solidFill>
            <a:srgbClr val="000000"/>
          </a:solidFill>
        </p:spPr>
        <p:txBody>
          <a:bodyPr wrap="square" lIns="0" tIns="0" rIns="0" bIns="0" rtlCol="0"/>
          <a:lstStyle/>
          <a:p>
            <a:endParaRPr/>
          </a:p>
        </p:txBody>
      </p:sp>
      <p:pic>
        <p:nvPicPr>
          <p:cNvPr id="217" name="object 217"/>
          <p:cNvPicPr/>
          <p:nvPr/>
        </p:nvPicPr>
        <p:blipFill>
          <a:blip r:embed="rId124" cstate="print"/>
          <a:stretch>
            <a:fillRect/>
          </a:stretch>
        </p:blipFill>
        <p:spPr>
          <a:xfrm>
            <a:off x="1633251" y="8346281"/>
            <a:ext cx="294608" cy="103727"/>
          </a:xfrm>
          <a:prstGeom prst="rect">
            <a:avLst/>
          </a:prstGeom>
        </p:spPr>
      </p:pic>
      <p:grpSp>
        <p:nvGrpSpPr>
          <p:cNvPr id="218" name="object 218"/>
          <p:cNvGrpSpPr/>
          <p:nvPr/>
        </p:nvGrpSpPr>
        <p:grpSpPr>
          <a:xfrm>
            <a:off x="1976723" y="8348471"/>
            <a:ext cx="856615" cy="101600"/>
            <a:chOff x="1976723" y="8348471"/>
            <a:chExt cx="856615" cy="101600"/>
          </a:xfrm>
        </p:grpSpPr>
        <p:pic>
          <p:nvPicPr>
            <p:cNvPr id="219" name="object 219"/>
            <p:cNvPicPr/>
            <p:nvPr/>
          </p:nvPicPr>
          <p:blipFill>
            <a:blip r:embed="rId125" cstate="print"/>
            <a:stretch>
              <a:fillRect/>
            </a:stretch>
          </p:blipFill>
          <p:spPr>
            <a:xfrm>
              <a:off x="1976723" y="8373713"/>
              <a:ext cx="199929" cy="76295"/>
            </a:xfrm>
            <a:prstGeom prst="rect">
              <a:avLst/>
            </a:prstGeom>
          </p:spPr>
        </p:pic>
        <p:pic>
          <p:nvPicPr>
            <p:cNvPr id="220" name="object 220"/>
            <p:cNvPicPr/>
            <p:nvPr/>
          </p:nvPicPr>
          <p:blipFill>
            <a:blip r:embed="rId126" cstate="print"/>
            <a:stretch>
              <a:fillRect/>
            </a:stretch>
          </p:blipFill>
          <p:spPr>
            <a:xfrm>
              <a:off x="2217896" y="8373713"/>
              <a:ext cx="70199" cy="76295"/>
            </a:xfrm>
            <a:prstGeom prst="rect">
              <a:avLst/>
            </a:prstGeom>
          </p:spPr>
        </p:pic>
        <p:pic>
          <p:nvPicPr>
            <p:cNvPr id="221" name="object 221"/>
            <p:cNvPicPr/>
            <p:nvPr/>
          </p:nvPicPr>
          <p:blipFill>
            <a:blip r:embed="rId127" cstate="print"/>
            <a:stretch>
              <a:fillRect/>
            </a:stretch>
          </p:blipFill>
          <p:spPr>
            <a:xfrm>
              <a:off x="2328672" y="8348471"/>
              <a:ext cx="504348" cy="101536"/>
            </a:xfrm>
            <a:prstGeom prst="rect">
              <a:avLst/>
            </a:prstGeom>
          </p:spPr>
        </p:pic>
      </p:grpSp>
      <p:grpSp>
        <p:nvGrpSpPr>
          <p:cNvPr id="222" name="object 222"/>
          <p:cNvGrpSpPr/>
          <p:nvPr/>
        </p:nvGrpSpPr>
        <p:grpSpPr>
          <a:xfrm>
            <a:off x="2878835" y="8346185"/>
            <a:ext cx="3705225" cy="131445"/>
            <a:chOff x="2878835" y="8346185"/>
            <a:chExt cx="3705225" cy="131445"/>
          </a:xfrm>
        </p:grpSpPr>
        <p:pic>
          <p:nvPicPr>
            <p:cNvPr id="223" name="object 223"/>
            <p:cNvPicPr/>
            <p:nvPr/>
          </p:nvPicPr>
          <p:blipFill>
            <a:blip r:embed="rId128" cstate="print"/>
            <a:stretch>
              <a:fillRect/>
            </a:stretch>
          </p:blipFill>
          <p:spPr>
            <a:xfrm>
              <a:off x="2878835" y="8346185"/>
              <a:ext cx="3411664" cy="131349"/>
            </a:xfrm>
            <a:prstGeom prst="rect">
              <a:avLst/>
            </a:prstGeom>
          </p:spPr>
        </p:pic>
        <p:pic>
          <p:nvPicPr>
            <p:cNvPr id="224" name="object 224"/>
            <p:cNvPicPr/>
            <p:nvPr/>
          </p:nvPicPr>
          <p:blipFill>
            <a:blip r:embed="rId129" cstate="print"/>
            <a:stretch>
              <a:fillRect/>
            </a:stretch>
          </p:blipFill>
          <p:spPr>
            <a:xfrm>
              <a:off x="6310312" y="8347805"/>
              <a:ext cx="273272" cy="102203"/>
            </a:xfrm>
            <a:prstGeom prst="rect">
              <a:avLst/>
            </a:prstGeom>
          </p:spPr>
        </p:pic>
      </p:grpSp>
      <p:pic>
        <p:nvPicPr>
          <p:cNvPr id="225" name="object 225"/>
          <p:cNvPicPr/>
          <p:nvPr/>
        </p:nvPicPr>
        <p:blipFill>
          <a:blip r:embed="rId130" cstate="print"/>
          <a:stretch>
            <a:fillRect/>
          </a:stretch>
        </p:blipFill>
        <p:spPr>
          <a:xfrm>
            <a:off x="1627155" y="8590788"/>
            <a:ext cx="459390" cy="101822"/>
          </a:xfrm>
          <a:prstGeom prst="rect">
            <a:avLst/>
          </a:prstGeom>
        </p:spPr>
      </p:pic>
      <p:grpSp>
        <p:nvGrpSpPr>
          <p:cNvPr id="226" name="object 226"/>
          <p:cNvGrpSpPr/>
          <p:nvPr/>
        </p:nvGrpSpPr>
        <p:grpSpPr>
          <a:xfrm>
            <a:off x="2141505" y="8588882"/>
            <a:ext cx="2604770" cy="131445"/>
            <a:chOff x="2141505" y="8588882"/>
            <a:chExt cx="2604770" cy="131445"/>
          </a:xfrm>
        </p:grpSpPr>
        <p:sp>
          <p:nvSpPr>
            <p:cNvPr id="227" name="object 227"/>
            <p:cNvSpPr/>
            <p:nvPr/>
          </p:nvSpPr>
          <p:spPr>
            <a:xfrm>
              <a:off x="2141499" y="8616327"/>
              <a:ext cx="144145" cy="76835"/>
            </a:xfrm>
            <a:custGeom>
              <a:avLst/>
              <a:gdLst/>
              <a:ahLst/>
              <a:cxnLst/>
              <a:rect l="l" t="t" r="r" b="b"/>
              <a:pathLst>
                <a:path w="144144" h="76834">
                  <a:moveTo>
                    <a:pt x="62572" y="1524"/>
                  </a:moveTo>
                  <a:lnTo>
                    <a:pt x="48856" y="1524"/>
                  </a:lnTo>
                  <a:lnTo>
                    <a:pt x="48856" y="51904"/>
                  </a:lnTo>
                  <a:lnTo>
                    <a:pt x="45808" y="58000"/>
                  </a:lnTo>
                  <a:lnTo>
                    <a:pt x="42760" y="61048"/>
                  </a:lnTo>
                  <a:lnTo>
                    <a:pt x="33616" y="65620"/>
                  </a:lnTo>
                  <a:lnTo>
                    <a:pt x="24472" y="65620"/>
                  </a:lnTo>
                  <a:lnTo>
                    <a:pt x="21424" y="64096"/>
                  </a:lnTo>
                  <a:lnTo>
                    <a:pt x="19900" y="62572"/>
                  </a:lnTo>
                  <a:lnTo>
                    <a:pt x="16852" y="61048"/>
                  </a:lnTo>
                  <a:lnTo>
                    <a:pt x="13804" y="54952"/>
                  </a:lnTo>
                  <a:lnTo>
                    <a:pt x="13804" y="1524"/>
                  </a:lnTo>
                  <a:lnTo>
                    <a:pt x="0" y="1524"/>
                  </a:lnTo>
                  <a:lnTo>
                    <a:pt x="0" y="56476"/>
                  </a:lnTo>
                  <a:lnTo>
                    <a:pt x="1524" y="58000"/>
                  </a:lnTo>
                  <a:lnTo>
                    <a:pt x="1524" y="62572"/>
                  </a:lnTo>
                  <a:lnTo>
                    <a:pt x="3048" y="65620"/>
                  </a:lnTo>
                  <a:lnTo>
                    <a:pt x="9232" y="71716"/>
                  </a:lnTo>
                  <a:lnTo>
                    <a:pt x="18376" y="74764"/>
                  </a:lnTo>
                  <a:lnTo>
                    <a:pt x="21424" y="76288"/>
                  </a:lnTo>
                  <a:lnTo>
                    <a:pt x="25996" y="76288"/>
                  </a:lnTo>
                  <a:lnTo>
                    <a:pt x="33451" y="75450"/>
                  </a:lnTo>
                  <a:lnTo>
                    <a:pt x="39903" y="73050"/>
                  </a:lnTo>
                  <a:lnTo>
                    <a:pt x="45504" y="69215"/>
                  </a:lnTo>
                  <a:lnTo>
                    <a:pt x="50380" y="64096"/>
                  </a:lnTo>
                  <a:lnTo>
                    <a:pt x="50380" y="74764"/>
                  </a:lnTo>
                  <a:lnTo>
                    <a:pt x="62572" y="74764"/>
                  </a:lnTo>
                  <a:lnTo>
                    <a:pt x="62572" y="1524"/>
                  </a:lnTo>
                  <a:close/>
                </a:path>
                <a:path w="144144" h="76834">
                  <a:moveTo>
                    <a:pt x="143548" y="18376"/>
                  </a:moveTo>
                  <a:lnTo>
                    <a:pt x="142024" y="13804"/>
                  </a:lnTo>
                  <a:lnTo>
                    <a:pt x="140500" y="10756"/>
                  </a:lnTo>
                  <a:lnTo>
                    <a:pt x="138976" y="9232"/>
                  </a:lnTo>
                  <a:lnTo>
                    <a:pt x="137452" y="6184"/>
                  </a:lnTo>
                  <a:lnTo>
                    <a:pt x="134404" y="4572"/>
                  </a:lnTo>
                  <a:lnTo>
                    <a:pt x="129832" y="3048"/>
                  </a:lnTo>
                  <a:lnTo>
                    <a:pt x="126784" y="1524"/>
                  </a:lnTo>
                  <a:lnTo>
                    <a:pt x="122212" y="0"/>
                  </a:lnTo>
                  <a:lnTo>
                    <a:pt x="117640" y="0"/>
                  </a:lnTo>
                  <a:lnTo>
                    <a:pt x="110121" y="825"/>
                  </a:lnTo>
                  <a:lnTo>
                    <a:pt x="103644" y="3238"/>
                  </a:lnTo>
                  <a:lnTo>
                    <a:pt x="98031" y="7112"/>
                  </a:lnTo>
                  <a:lnTo>
                    <a:pt x="93154" y="12280"/>
                  </a:lnTo>
                  <a:lnTo>
                    <a:pt x="93154" y="1524"/>
                  </a:lnTo>
                  <a:lnTo>
                    <a:pt x="82486" y="1524"/>
                  </a:lnTo>
                  <a:lnTo>
                    <a:pt x="82486" y="74764"/>
                  </a:lnTo>
                  <a:lnTo>
                    <a:pt x="94678" y="74764"/>
                  </a:lnTo>
                  <a:lnTo>
                    <a:pt x="94678" y="25996"/>
                  </a:lnTo>
                  <a:lnTo>
                    <a:pt x="96202" y="19900"/>
                  </a:lnTo>
                  <a:lnTo>
                    <a:pt x="100774" y="15328"/>
                  </a:lnTo>
                  <a:lnTo>
                    <a:pt x="105346" y="12280"/>
                  </a:lnTo>
                  <a:lnTo>
                    <a:pt x="109918" y="10756"/>
                  </a:lnTo>
                  <a:lnTo>
                    <a:pt x="119164" y="10756"/>
                  </a:lnTo>
                  <a:lnTo>
                    <a:pt x="122212" y="12280"/>
                  </a:lnTo>
                  <a:lnTo>
                    <a:pt x="123736" y="13804"/>
                  </a:lnTo>
                  <a:lnTo>
                    <a:pt x="126784" y="15328"/>
                  </a:lnTo>
                  <a:lnTo>
                    <a:pt x="129832" y="18376"/>
                  </a:lnTo>
                  <a:lnTo>
                    <a:pt x="129832" y="21424"/>
                  </a:lnTo>
                  <a:lnTo>
                    <a:pt x="131356" y="25996"/>
                  </a:lnTo>
                  <a:lnTo>
                    <a:pt x="131356" y="74764"/>
                  </a:lnTo>
                  <a:lnTo>
                    <a:pt x="143548" y="74764"/>
                  </a:lnTo>
                  <a:lnTo>
                    <a:pt x="143548" y="18376"/>
                  </a:lnTo>
                  <a:close/>
                </a:path>
              </a:pathLst>
            </a:custGeom>
            <a:solidFill>
              <a:srgbClr val="000000"/>
            </a:solidFill>
          </p:spPr>
          <p:txBody>
            <a:bodyPr wrap="square" lIns="0" tIns="0" rIns="0" bIns="0" rtlCol="0"/>
            <a:lstStyle/>
            <a:p>
              <a:endParaRPr/>
            </a:p>
          </p:txBody>
        </p:sp>
        <p:pic>
          <p:nvPicPr>
            <p:cNvPr id="228" name="object 228"/>
            <p:cNvPicPr/>
            <p:nvPr/>
          </p:nvPicPr>
          <p:blipFill>
            <a:blip r:embed="rId131" cstate="print"/>
            <a:stretch>
              <a:fillRect/>
            </a:stretch>
          </p:blipFill>
          <p:spPr>
            <a:xfrm>
              <a:off x="2302763" y="8588882"/>
              <a:ext cx="2275046" cy="131254"/>
            </a:xfrm>
            <a:prstGeom prst="rect">
              <a:avLst/>
            </a:prstGeom>
          </p:spPr>
        </p:pic>
        <p:sp>
          <p:nvSpPr>
            <p:cNvPr id="229" name="object 229"/>
            <p:cNvSpPr/>
            <p:nvPr/>
          </p:nvSpPr>
          <p:spPr>
            <a:xfrm>
              <a:off x="4600956" y="8590762"/>
              <a:ext cx="144780" cy="100965"/>
            </a:xfrm>
            <a:custGeom>
              <a:avLst/>
              <a:gdLst/>
              <a:ahLst/>
              <a:cxnLst/>
              <a:rect l="l" t="t" r="r" b="b"/>
              <a:pathLst>
                <a:path w="144779" h="100965">
                  <a:moveTo>
                    <a:pt x="15240" y="25"/>
                  </a:moveTo>
                  <a:lnTo>
                    <a:pt x="0" y="25"/>
                  </a:lnTo>
                  <a:lnTo>
                    <a:pt x="0" y="100609"/>
                  </a:lnTo>
                  <a:lnTo>
                    <a:pt x="15240" y="100609"/>
                  </a:lnTo>
                  <a:lnTo>
                    <a:pt x="15240" y="25"/>
                  </a:lnTo>
                  <a:close/>
                </a:path>
                <a:path w="144779" h="100965">
                  <a:moveTo>
                    <a:pt x="109715" y="0"/>
                  </a:moveTo>
                  <a:lnTo>
                    <a:pt x="37896" y="0"/>
                  </a:lnTo>
                  <a:lnTo>
                    <a:pt x="37896" y="11430"/>
                  </a:lnTo>
                  <a:lnTo>
                    <a:pt x="37896" y="41910"/>
                  </a:lnTo>
                  <a:lnTo>
                    <a:pt x="37896" y="54610"/>
                  </a:lnTo>
                  <a:lnTo>
                    <a:pt x="37896" y="100330"/>
                  </a:lnTo>
                  <a:lnTo>
                    <a:pt x="51714" y="100330"/>
                  </a:lnTo>
                  <a:lnTo>
                    <a:pt x="51714" y="54610"/>
                  </a:lnTo>
                  <a:lnTo>
                    <a:pt x="102006" y="54610"/>
                  </a:lnTo>
                  <a:lnTo>
                    <a:pt x="102006" y="41910"/>
                  </a:lnTo>
                  <a:lnTo>
                    <a:pt x="51714" y="41910"/>
                  </a:lnTo>
                  <a:lnTo>
                    <a:pt x="51714" y="11430"/>
                  </a:lnTo>
                  <a:lnTo>
                    <a:pt x="109715" y="11430"/>
                  </a:lnTo>
                  <a:lnTo>
                    <a:pt x="109715" y="0"/>
                  </a:lnTo>
                  <a:close/>
                </a:path>
                <a:path w="144779" h="100965">
                  <a:moveTo>
                    <a:pt x="144767" y="85382"/>
                  </a:moveTo>
                  <a:lnTo>
                    <a:pt x="129540" y="85382"/>
                  </a:lnTo>
                  <a:lnTo>
                    <a:pt x="129540" y="100609"/>
                  </a:lnTo>
                  <a:lnTo>
                    <a:pt x="144767" y="100609"/>
                  </a:lnTo>
                  <a:lnTo>
                    <a:pt x="144767" y="85382"/>
                  </a:lnTo>
                  <a:close/>
                </a:path>
              </a:pathLst>
            </a:custGeom>
            <a:solidFill>
              <a:srgbClr val="000000"/>
            </a:solidFill>
          </p:spPr>
          <p:txBody>
            <a:bodyPr wrap="square" lIns="0" tIns="0" rIns="0" bIns="0" rtlCol="0"/>
            <a:lstStyle/>
            <a:p>
              <a:endParaRPr/>
            </a:p>
          </p:txBody>
        </p:sp>
      </p:grpSp>
      <p:sp>
        <p:nvSpPr>
          <p:cNvPr id="230" name="object 230"/>
          <p:cNvSpPr/>
          <p:nvPr/>
        </p:nvSpPr>
        <p:spPr>
          <a:xfrm>
            <a:off x="1410366" y="8881871"/>
            <a:ext cx="46355" cy="44450"/>
          </a:xfrm>
          <a:custGeom>
            <a:avLst/>
            <a:gdLst/>
            <a:ahLst/>
            <a:cxnLst/>
            <a:rect l="l" t="t" r="r" b="b"/>
            <a:pathLst>
              <a:path w="46355" h="44450">
                <a:moveTo>
                  <a:pt x="28956" y="44195"/>
                </a:moveTo>
                <a:lnTo>
                  <a:pt x="16764" y="44195"/>
                </a:lnTo>
                <a:lnTo>
                  <a:pt x="12192" y="42671"/>
                </a:lnTo>
                <a:lnTo>
                  <a:pt x="3048" y="33527"/>
                </a:lnTo>
                <a:lnTo>
                  <a:pt x="0" y="28955"/>
                </a:lnTo>
                <a:lnTo>
                  <a:pt x="0" y="15239"/>
                </a:lnTo>
                <a:lnTo>
                  <a:pt x="3048" y="10667"/>
                </a:lnTo>
                <a:lnTo>
                  <a:pt x="12192" y="1523"/>
                </a:lnTo>
                <a:lnTo>
                  <a:pt x="16764" y="0"/>
                </a:lnTo>
                <a:lnTo>
                  <a:pt x="28956" y="0"/>
                </a:lnTo>
                <a:lnTo>
                  <a:pt x="35147" y="1523"/>
                </a:lnTo>
                <a:lnTo>
                  <a:pt x="44291" y="10667"/>
                </a:lnTo>
                <a:lnTo>
                  <a:pt x="45815" y="15239"/>
                </a:lnTo>
                <a:lnTo>
                  <a:pt x="45815" y="21335"/>
                </a:lnTo>
                <a:lnTo>
                  <a:pt x="45815" y="28955"/>
                </a:lnTo>
                <a:lnTo>
                  <a:pt x="44291" y="33527"/>
                </a:lnTo>
                <a:lnTo>
                  <a:pt x="35147" y="42671"/>
                </a:lnTo>
                <a:lnTo>
                  <a:pt x="28956" y="44195"/>
                </a:lnTo>
                <a:close/>
              </a:path>
            </a:pathLst>
          </a:custGeom>
          <a:solidFill>
            <a:srgbClr val="000000"/>
          </a:solidFill>
        </p:spPr>
        <p:txBody>
          <a:bodyPr wrap="square" lIns="0" tIns="0" rIns="0" bIns="0" rtlCol="0"/>
          <a:lstStyle/>
          <a:p>
            <a:endParaRPr/>
          </a:p>
        </p:txBody>
      </p:sp>
      <p:grpSp>
        <p:nvGrpSpPr>
          <p:cNvPr id="231" name="object 231"/>
          <p:cNvGrpSpPr/>
          <p:nvPr/>
        </p:nvGrpSpPr>
        <p:grpSpPr>
          <a:xfrm>
            <a:off x="1633251" y="8837580"/>
            <a:ext cx="273685" cy="104139"/>
            <a:chOff x="1633251" y="8837580"/>
            <a:chExt cx="273685" cy="104139"/>
          </a:xfrm>
        </p:grpSpPr>
        <p:sp>
          <p:nvSpPr>
            <p:cNvPr id="232" name="object 232"/>
            <p:cNvSpPr/>
            <p:nvPr/>
          </p:nvSpPr>
          <p:spPr>
            <a:xfrm>
              <a:off x="1633245" y="8839453"/>
              <a:ext cx="78105" cy="100330"/>
            </a:xfrm>
            <a:custGeom>
              <a:avLst/>
              <a:gdLst/>
              <a:ahLst/>
              <a:cxnLst/>
              <a:rect l="l" t="t" r="r" b="b"/>
              <a:pathLst>
                <a:path w="78105" h="100329">
                  <a:moveTo>
                    <a:pt x="77825" y="87630"/>
                  </a:moveTo>
                  <a:lnTo>
                    <a:pt x="13716" y="87630"/>
                  </a:lnTo>
                  <a:lnTo>
                    <a:pt x="13716" y="54610"/>
                  </a:lnTo>
                  <a:lnTo>
                    <a:pt x="71729" y="54610"/>
                  </a:lnTo>
                  <a:lnTo>
                    <a:pt x="71729" y="41910"/>
                  </a:lnTo>
                  <a:lnTo>
                    <a:pt x="13716" y="41910"/>
                  </a:lnTo>
                  <a:lnTo>
                    <a:pt x="13716" y="11430"/>
                  </a:lnTo>
                  <a:lnTo>
                    <a:pt x="76301" y="11430"/>
                  </a:lnTo>
                  <a:lnTo>
                    <a:pt x="76301" y="0"/>
                  </a:lnTo>
                  <a:lnTo>
                    <a:pt x="0" y="0"/>
                  </a:lnTo>
                  <a:lnTo>
                    <a:pt x="0" y="11430"/>
                  </a:lnTo>
                  <a:lnTo>
                    <a:pt x="0" y="41910"/>
                  </a:lnTo>
                  <a:lnTo>
                    <a:pt x="0" y="54610"/>
                  </a:lnTo>
                  <a:lnTo>
                    <a:pt x="0" y="87630"/>
                  </a:lnTo>
                  <a:lnTo>
                    <a:pt x="0" y="100330"/>
                  </a:lnTo>
                  <a:lnTo>
                    <a:pt x="77825" y="100330"/>
                  </a:lnTo>
                  <a:lnTo>
                    <a:pt x="77825" y="87630"/>
                  </a:lnTo>
                  <a:close/>
                </a:path>
              </a:pathLst>
            </a:custGeom>
            <a:solidFill>
              <a:srgbClr val="000000"/>
            </a:solidFill>
          </p:spPr>
          <p:txBody>
            <a:bodyPr wrap="square" lIns="0" tIns="0" rIns="0" bIns="0" rtlCol="0"/>
            <a:lstStyle/>
            <a:p>
              <a:endParaRPr/>
            </a:p>
          </p:txBody>
        </p:sp>
        <p:pic>
          <p:nvPicPr>
            <p:cNvPr id="233" name="object 233"/>
            <p:cNvPicPr/>
            <p:nvPr/>
          </p:nvPicPr>
          <p:blipFill>
            <a:blip r:embed="rId132" cstate="print"/>
            <a:stretch>
              <a:fillRect/>
            </a:stretch>
          </p:blipFill>
          <p:spPr>
            <a:xfrm>
              <a:off x="1730882" y="8837580"/>
              <a:ext cx="175545" cy="103727"/>
            </a:xfrm>
            <a:prstGeom prst="rect">
              <a:avLst/>
            </a:prstGeom>
          </p:spPr>
        </p:pic>
      </p:grpSp>
      <p:grpSp>
        <p:nvGrpSpPr>
          <p:cNvPr id="234" name="object 234"/>
          <p:cNvGrpSpPr/>
          <p:nvPr/>
        </p:nvGrpSpPr>
        <p:grpSpPr>
          <a:xfrm>
            <a:off x="1964436" y="8837485"/>
            <a:ext cx="1827530" cy="131445"/>
            <a:chOff x="1964436" y="8837485"/>
            <a:chExt cx="1827530" cy="131445"/>
          </a:xfrm>
        </p:grpSpPr>
        <p:pic>
          <p:nvPicPr>
            <p:cNvPr id="235" name="object 235"/>
            <p:cNvPicPr/>
            <p:nvPr/>
          </p:nvPicPr>
          <p:blipFill>
            <a:blip r:embed="rId133" cstate="print"/>
            <a:stretch>
              <a:fillRect/>
            </a:stretch>
          </p:blipFill>
          <p:spPr>
            <a:xfrm>
              <a:off x="1964436" y="8837485"/>
              <a:ext cx="1659255" cy="131349"/>
            </a:xfrm>
            <a:prstGeom prst="rect">
              <a:avLst/>
            </a:prstGeom>
          </p:spPr>
        </p:pic>
        <p:sp>
          <p:nvSpPr>
            <p:cNvPr id="236" name="object 236"/>
            <p:cNvSpPr/>
            <p:nvPr/>
          </p:nvSpPr>
          <p:spPr>
            <a:xfrm>
              <a:off x="3628352" y="8839110"/>
              <a:ext cx="12700" cy="100965"/>
            </a:xfrm>
            <a:custGeom>
              <a:avLst/>
              <a:gdLst/>
              <a:ahLst/>
              <a:cxnLst/>
              <a:rect l="l" t="t" r="r" b="b"/>
              <a:pathLst>
                <a:path w="12700" h="100965">
                  <a:moveTo>
                    <a:pt x="12280" y="27432"/>
                  </a:moveTo>
                  <a:lnTo>
                    <a:pt x="0" y="27432"/>
                  </a:lnTo>
                  <a:lnTo>
                    <a:pt x="0" y="100672"/>
                  </a:lnTo>
                  <a:lnTo>
                    <a:pt x="12280" y="100672"/>
                  </a:lnTo>
                  <a:lnTo>
                    <a:pt x="12280" y="27432"/>
                  </a:lnTo>
                  <a:close/>
                </a:path>
                <a:path w="12700" h="100965">
                  <a:moveTo>
                    <a:pt x="12280" y="0"/>
                  </a:moveTo>
                  <a:lnTo>
                    <a:pt x="0" y="0"/>
                  </a:lnTo>
                  <a:lnTo>
                    <a:pt x="0" y="13716"/>
                  </a:lnTo>
                  <a:lnTo>
                    <a:pt x="12280" y="13716"/>
                  </a:lnTo>
                  <a:lnTo>
                    <a:pt x="12280" y="0"/>
                  </a:lnTo>
                  <a:close/>
                </a:path>
              </a:pathLst>
            </a:custGeom>
            <a:solidFill>
              <a:srgbClr val="000000"/>
            </a:solidFill>
          </p:spPr>
          <p:txBody>
            <a:bodyPr wrap="square" lIns="0" tIns="0" rIns="0" bIns="0" rtlCol="0"/>
            <a:lstStyle/>
            <a:p>
              <a:endParaRPr/>
            </a:p>
          </p:txBody>
        </p:sp>
        <p:pic>
          <p:nvPicPr>
            <p:cNvPr id="237" name="object 237"/>
            <p:cNvPicPr/>
            <p:nvPr/>
          </p:nvPicPr>
          <p:blipFill>
            <a:blip r:embed="rId134" cstate="print"/>
            <a:stretch>
              <a:fillRect/>
            </a:stretch>
          </p:blipFill>
          <p:spPr>
            <a:xfrm>
              <a:off x="3660648" y="8839199"/>
              <a:ext cx="131063" cy="10210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9" name="object 9"/>
          <p:cNvGrpSpPr/>
          <p:nvPr/>
        </p:nvGrpSpPr>
        <p:grpSpPr>
          <a:xfrm>
            <a:off x="5003673" y="9599009"/>
            <a:ext cx="1384935" cy="104139"/>
            <a:chOff x="5003673" y="9599009"/>
            <a:chExt cx="1384935" cy="104139"/>
          </a:xfrm>
        </p:grpSpPr>
        <p:pic>
          <p:nvPicPr>
            <p:cNvPr id="10" name="object 10"/>
            <p:cNvPicPr/>
            <p:nvPr/>
          </p:nvPicPr>
          <p:blipFill>
            <a:blip r:embed="rId7" cstate="print"/>
            <a:stretch>
              <a:fillRect/>
            </a:stretch>
          </p:blipFill>
          <p:spPr>
            <a:xfrm>
              <a:off x="5003673" y="9599009"/>
              <a:ext cx="291560" cy="103727"/>
            </a:xfrm>
            <a:prstGeom prst="rect">
              <a:avLst/>
            </a:prstGeom>
          </p:spPr>
        </p:pic>
        <p:pic>
          <p:nvPicPr>
            <p:cNvPr id="11" name="object 11"/>
            <p:cNvPicPr/>
            <p:nvPr/>
          </p:nvPicPr>
          <p:blipFill>
            <a:blip r:embed="rId8" cstate="print"/>
            <a:stretch>
              <a:fillRect/>
            </a:stretch>
          </p:blipFill>
          <p:spPr>
            <a:xfrm>
              <a:off x="5338000" y="9599009"/>
              <a:ext cx="177069" cy="103727"/>
            </a:xfrm>
            <a:prstGeom prst="rect">
              <a:avLst/>
            </a:prstGeom>
          </p:spPr>
        </p:pic>
        <p:pic>
          <p:nvPicPr>
            <p:cNvPr id="12" name="object 12"/>
            <p:cNvPicPr/>
            <p:nvPr/>
          </p:nvPicPr>
          <p:blipFill>
            <a:blip r:embed="rId9" cstate="print"/>
            <a:stretch>
              <a:fillRect/>
            </a:stretch>
          </p:blipFill>
          <p:spPr>
            <a:xfrm>
              <a:off x="5536406" y="9600533"/>
              <a:ext cx="268700" cy="100679"/>
            </a:xfrm>
            <a:prstGeom prst="rect">
              <a:avLst/>
            </a:prstGeom>
          </p:spPr>
        </p:pic>
        <p:sp>
          <p:nvSpPr>
            <p:cNvPr id="13" name="object 13"/>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pic>
        <p:nvPicPr>
          <p:cNvPr id="14" name="object 14"/>
          <p:cNvPicPr/>
          <p:nvPr/>
        </p:nvPicPr>
        <p:blipFill>
          <a:blip r:embed="rId10" cstate="print"/>
          <a:stretch>
            <a:fillRect/>
          </a:stretch>
        </p:blipFill>
        <p:spPr>
          <a:xfrm>
            <a:off x="6583584" y="9600533"/>
            <a:ext cx="65627" cy="102203"/>
          </a:xfrm>
          <a:prstGeom prst="rect">
            <a:avLst/>
          </a:prstGeom>
        </p:spPr>
      </p:pic>
      <p:sp>
        <p:nvSpPr>
          <p:cNvPr id="15" name="object 15"/>
          <p:cNvSpPr/>
          <p:nvPr/>
        </p:nvSpPr>
        <p:spPr>
          <a:xfrm>
            <a:off x="1411890" y="863631"/>
            <a:ext cx="46355" cy="44450"/>
          </a:xfrm>
          <a:custGeom>
            <a:avLst/>
            <a:gdLst/>
            <a:ahLst/>
            <a:cxnLst/>
            <a:rect l="l" t="t" r="r" b="b"/>
            <a:pathLst>
              <a:path w="46355" h="44450">
                <a:moveTo>
                  <a:pt x="28956" y="44195"/>
                </a:moveTo>
                <a:lnTo>
                  <a:pt x="16764" y="44195"/>
                </a:lnTo>
                <a:lnTo>
                  <a:pt x="12192" y="42671"/>
                </a:lnTo>
                <a:lnTo>
                  <a:pt x="3048" y="33527"/>
                </a:lnTo>
                <a:lnTo>
                  <a:pt x="0" y="28955"/>
                </a:lnTo>
                <a:lnTo>
                  <a:pt x="0" y="16763"/>
                </a:lnTo>
                <a:lnTo>
                  <a:pt x="3048" y="10667"/>
                </a:lnTo>
                <a:lnTo>
                  <a:pt x="12192" y="1523"/>
                </a:lnTo>
                <a:lnTo>
                  <a:pt x="16764" y="0"/>
                </a:lnTo>
                <a:lnTo>
                  <a:pt x="28956" y="0"/>
                </a:lnTo>
                <a:lnTo>
                  <a:pt x="35147" y="1523"/>
                </a:lnTo>
                <a:lnTo>
                  <a:pt x="44291" y="10667"/>
                </a:lnTo>
                <a:lnTo>
                  <a:pt x="45815" y="16763"/>
                </a:lnTo>
                <a:lnTo>
                  <a:pt x="45815" y="22859"/>
                </a:lnTo>
                <a:lnTo>
                  <a:pt x="45815" y="28955"/>
                </a:lnTo>
                <a:lnTo>
                  <a:pt x="44291" y="33527"/>
                </a:lnTo>
                <a:lnTo>
                  <a:pt x="35147" y="42671"/>
                </a:lnTo>
                <a:lnTo>
                  <a:pt x="28956" y="44195"/>
                </a:lnTo>
                <a:close/>
              </a:path>
            </a:pathLst>
          </a:custGeom>
          <a:solidFill>
            <a:srgbClr val="000000"/>
          </a:solidFill>
        </p:spPr>
        <p:txBody>
          <a:bodyPr wrap="square" lIns="0" tIns="0" rIns="0" bIns="0" rtlCol="0"/>
          <a:lstStyle/>
          <a:p>
            <a:endParaRPr/>
          </a:p>
        </p:txBody>
      </p:sp>
      <p:pic>
        <p:nvPicPr>
          <p:cNvPr id="16" name="object 16"/>
          <p:cNvPicPr/>
          <p:nvPr/>
        </p:nvPicPr>
        <p:blipFill>
          <a:blip r:embed="rId11" cstate="print"/>
          <a:stretch>
            <a:fillRect/>
          </a:stretch>
        </p:blipFill>
        <p:spPr>
          <a:xfrm>
            <a:off x="1633251" y="820864"/>
            <a:ext cx="328136" cy="100774"/>
          </a:xfrm>
          <a:prstGeom prst="rect">
            <a:avLst/>
          </a:prstGeom>
        </p:spPr>
      </p:pic>
      <p:pic>
        <p:nvPicPr>
          <p:cNvPr id="17" name="object 17"/>
          <p:cNvPicPr/>
          <p:nvPr/>
        </p:nvPicPr>
        <p:blipFill>
          <a:blip r:embed="rId12" cstate="print"/>
          <a:stretch>
            <a:fillRect/>
          </a:stretch>
        </p:blipFill>
        <p:spPr>
          <a:xfrm>
            <a:off x="2023967" y="820864"/>
            <a:ext cx="1018222" cy="129730"/>
          </a:xfrm>
          <a:prstGeom prst="rect">
            <a:avLst/>
          </a:prstGeom>
        </p:spPr>
      </p:pic>
      <p:pic>
        <p:nvPicPr>
          <p:cNvPr id="18" name="object 18"/>
          <p:cNvPicPr/>
          <p:nvPr/>
        </p:nvPicPr>
        <p:blipFill>
          <a:blip r:embed="rId13" cstate="print"/>
          <a:stretch>
            <a:fillRect/>
          </a:stretch>
        </p:blipFill>
        <p:spPr>
          <a:xfrm>
            <a:off x="3110865" y="820864"/>
            <a:ext cx="821245" cy="128206"/>
          </a:xfrm>
          <a:prstGeom prst="rect">
            <a:avLst/>
          </a:prstGeom>
        </p:spPr>
      </p:pic>
      <p:pic>
        <p:nvPicPr>
          <p:cNvPr id="19" name="object 19"/>
          <p:cNvPicPr/>
          <p:nvPr/>
        </p:nvPicPr>
        <p:blipFill>
          <a:blip r:embed="rId14" cstate="print"/>
          <a:stretch>
            <a:fillRect/>
          </a:stretch>
        </p:blipFill>
        <p:spPr>
          <a:xfrm>
            <a:off x="3996213" y="820864"/>
            <a:ext cx="239648" cy="102298"/>
          </a:xfrm>
          <a:prstGeom prst="rect">
            <a:avLst/>
          </a:prstGeom>
        </p:spPr>
      </p:pic>
      <p:pic>
        <p:nvPicPr>
          <p:cNvPr id="20" name="object 20"/>
          <p:cNvPicPr/>
          <p:nvPr/>
        </p:nvPicPr>
        <p:blipFill>
          <a:blip r:embed="rId15" cstate="print"/>
          <a:stretch>
            <a:fillRect/>
          </a:stretch>
        </p:blipFill>
        <p:spPr>
          <a:xfrm>
            <a:off x="4298441" y="820959"/>
            <a:ext cx="303752" cy="102203"/>
          </a:xfrm>
          <a:prstGeom prst="rect">
            <a:avLst/>
          </a:prstGeom>
        </p:spPr>
      </p:pic>
      <p:pic>
        <p:nvPicPr>
          <p:cNvPr id="21" name="object 21"/>
          <p:cNvPicPr/>
          <p:nvPr/>
        </p:nvPicPr>
        <p:blipFill>
          <a:blip r:embed="rId16" cstate="print"/>
          <a:stretch>
            <a:fillRect/>
          </a:stretch>
        </p:blipFill>
        <p:spPr>
          <a:xfrm>
            <a:off x="4667821" y="820864"/>
            <a:ext cx="306895" cy="102298"/>
          </a:xfrm>
          <a:prstGeom prst="rect">
            <a:avLst/>
          </a:prstGeom>
        </p:spPr>
      </p:pic>
      <p:pic>
        <p:nvPicPr>
          <p:cNvPr id="22" name="object 22"/>
          <p:cNvPicPr/>
          <p:nvPr/>
        </p:nvPicPr>
        <p:blipFill>
          <a:blip r:embed="rId17" cstate="print"/>
          <a:stretch>
            <a:fillRect/>
          </a:stretch>
        </p:blipFill>
        <p:spPr>
          <a:xfrm>
            <a:off x="5041868" y="820864"/>
            <a:ext cx="473201" cy="102298"/>
          </a:xfrm>
          <a:prstGeom prst="rect">
            <a:avLst/>
          </a:prstGeom>
        </p:spPr>
      </p:pic>
      <p:pic>
        <p:nvPicPr>
          <p:cNvPr id="23" name="object 23"/>
          <p:cNvPicPr/>
          <p:nvPr/>
        </p:nvPicPr>
        <p:blipFill>
          <a:blip r:embed="rId18" cstate="print"/>
          <a:stretch>
            <a:fillRect/>
          </a:stretch>
        </p:blipFill>
        <p:spPr>
          <a:xfrm>
            <a:off x="5585269" y="820864"/>
            <a:ext cx="1005935" cy="129730"/>
          </a:xfrm>
          <a:prstGeom prst="rect">
            <a:avLst/>
          </a:prstGeom>
        </p:spPr>
      </p:pic>
      <p:sp>
        <p:nvSpPr>
          <p:cNvPr id="24" name="object 24"/>
          <p:cNvSpPr/>
          <p:nvPr/>
        </p:nvSpPr>
        <p:spPr>
          <a:xfrm>
            <a:off x="1625625" y="1093952"/>
            <a:ext cx="543560" cy="76835"/>
          </a:xfrm>
          <a:custGeom>
            <a:avLst/>
            <a:gdLst/>
            <a:ahLst/>
            <a:cxnLst/>
            <a:rect l="l" t="t" r="r" b="b"/>
            <a:pathLst>
              <a:path w="543560" h="76834">
                <a:moveTo>
                  <a:pt x="64096" y="48856"/>
                </a:moveTo>
                <a:lnTo>
                  <a:pt x="61048" y="42760"/>
                </a:lnTo>
                <a:lnTo>
                  <a:pt x="58000" y="39712"/>
                </a:lnTo>
                <a:lnTo>
                  <a:pt x="48768" y="35140"/>
                </a:lnTo>
                <a:lnTo>
                  <a:pt x="42672" y="33616"/>
                </a:lnTo>
                <a:lnTo>
                  <a:pt x="33528" y="30568"/>
                </a:lnTo>
                <a:lnTo>
                  <a:pt x="25908" y="29044"/>
                </a:lnTo>
                <a:lnTo>
                  <a:pt x="22860" y="27520"/>
                </a:lnTo>
                <a:lnTo>
                  <a:pt x="19812" y="27520"/>
                </a:lnTo>
                <a:lnTo>
                  <a:pt x="16764" y="25996"/>
                </a:lnTo>
                <a:lnTo>
                  <a:pt x="16764" y="24472"/>
                </a:lnTo>
                <a:lnTo>
                  <a:pt x="15240" y="22948"/>
                </a:lnTo>
                <a:lnTo>
                  <a:pt x="15240" y="18376"/>
                </a:lnTo>
                <a:lnTo>
                  <a:pt x="16764" y="15328"/>
                </a:lnTo>
                <a:lnTo>
                  <a:pt x="18288" y="13804"/>
                </a:lnTo>
                <a:lnTo>
                  <a:pt x="21336" y="12280"/>
                </a:lnTo>
                <a:lnTo>
                  <a:pt x="25908" y="10756"/>
                </a:lnTo>
                <a:lnTo>
                  <a:pt x="36576" y="10756"/>
                </a:lnTo>
                <a:lnTo>
                  <a:pt x="45720" y="15328"/>
                </a:lnTo>
                <a:lnTo>
                  <a:pt x="47244" y="18376"/>
                </a:lnTo>
                <a:lnTo>
                  <a:pt x="48768" y="22948"/>
                </a:lnTo>
                <a:lnTo>
                  <a:pt x="61048" y="21424"/>
                </a:lnTo>
                <a:lnTo>
                  <a:pt x="58000" y="12280"/>
                </a:lnTo>
                <a:lnTo>
                  <a:pt x="56476" y="9232"/>
                </a:lnTo>
                <a:lnTo>
                  <a:pt x="53428" y="7708"/>
                </a:lnTo>
                <a:lnTo>
                  <a:pt x="50292" y="4660"/>
                </a:lnTo>
                <a:lnTo>
                  <a:pt x="36576" y="88"/>
                </a:lnTo>
                <a:lnTo>
                  <a:pt x="25908" y="88"/>
                </a:lnTo>
                <a:lnTo>
                  <a:pt x="22860" y="1612"/>
                </a:lnTo>
                <a:lnTo>
                  <a:pt x="19812" y="1612"/>
                </a:lnTo>
                <a:lnTo>
                  <a:pt x="15240" y="3136"/>
                </a:lnTo>
                <a:lnTo>
                  <a:pt x="13716" y="4660"/>
                </a:lnTo>
                <a:lnTo>
                  <a:pt x="7620" y="7708"/>
                </a:lnTo>
                <a:lnTo>
                  <a:pt x="6096" y="9232"/>
                </a:lnTo>
                <a:lnTo>
                  <a:pt x="3048" y="15328"/>
                </a:lnTo>
                <a:lnTo>
                  <a:pt x="3048" y="29044"/>
                </a:lnTo>
                <a:lnTo>
                  <a:pt x="4572" y="32092"/>
                </a:lnTo>
                <a:lnTo>
                  <a:pt x="7620" y="33616"/>
                </a:lnTo>
                <a:lnTo>
                  <a:pt x="9144" y="36664"/>
                </a:lnTo>
                <a:lnTo>
                  <a:pt x="13716" y="38188"/>
                </a:lnTo>
                <a:lnTo>
                  <a:pt x="16764" y="39712"/>
                </a:lnTo>
                <a:lnTo>
                  <a:pt x="24384" y="41236"/>
                </a:lnTo>
                <a:lnTo>
                  <a:pt x="33528" y="44284"/>
                </a:lnTo>
                <a:lnTo>
                  <a:pt x="39624" y="45808"/>
                </a:lnTo>
                <a:lnTo>
                  <a:pt x="44196" y="47332"/>
                </a:lnTo>
                <a:lnTo>
                  <a:pt x="45720" y="48856"/>
                </a:lnTo>
                <a:lnTo>
                  <a:pt x="48768" y="50380"/>
                </a:lnTo>
                <a:lnTo>
                  <a:pt x="50292" y="51904"/>
                </a:lnTo>
                <a:lnTo>
                  <a:pt x="50292" y="58000"/>
                </a:lnTo>
                <a:lnTo>
                  <a:pt x="48768" y="61150"/>
                </a:lnTo>
                <a:lnTo>
                  <a:pt x="45720" y="62674"/>
                </a:lnTo>
                <a:lnTo>
                  <a:pt x="42672" y="65722"/>
                </a:lnTo>
                <a:lnTo>
                  <a:pt x="38100" y="67246"/>
                </a:lnTo>
                <a:lnTo>
                  <a:pt x="27432" y="67246"/>
                </a:lnTo>
                <a:lnTo>
                  <a:pt x="22860" y="65722"/>
                </a:lnTo>
                <a:lnTo>
                  <a:pt x="18288" y="62674"/>
                </a:lnTo>
                <a:lnTo>
                  <a:pt x="15240" y="59626"/>
                </a:lnTo>
                <a:lnTo>
                  <a:pt x="13716" y="56476"/>
                </a:lnTo>
                <a:lnTo>
                  <a:pt x="13716" y="51904"/>
                </a:lnTo>
                <a:lnTo>
                  <a:pt x="0" y="53428"/>
                </a:lnTo>
                <a:lnTo>
                  <a:pt x="1524" y="61150"/>
                </a:lnTo>
                <a:lnTo>
                  <a:pt x="4572" y="67246"/>
                </a:lnTo>
                <a:lnTo>
                  <a:pt x="10668" y="70294"/>
                </a:lnTo>
                <a:lnTo>
                  <a:pt x="15240" y="74866"/>
                </a:lnTo>
                <a:lnTo>
                  <a:pt x="22860" y="76390"/>
                </a:lnTo>
                <a:lnTo>
                  <a:pt x="44196" y="76390"/>
                </a:lnTo>
                <a:lnTo>
                  <a:pt x="48768" y="73342"/>
                </a:lnTo>
                <a:lnTo>
                  <a:pt x="53428" y="71818"/>
                </a:lnTo>
                <a:lnTo>
                  <a:pt x="58000" y="68770"/>
                </a:lnTo>
                <a:lnTo>
                  <a:pt x="59524" y="65722"/>
                </a:lnTo>
                <a:lnTo>
                  <a:pt x="62572" y="61150"/>
                </a:lnTo>
                <a:lnTo>
                  <a:pt x="64096" y="58000"/>
                </a:lnTo>
                <a:lnTo>
                  <a:pt x="64096" y="48856"/>
                </a:lnTo>
                <a:close/>
              </a:path>
              <a:path w="543560" h="76834">
                <a:moveTo>
                  <a:pt x="141922" y="50393"/>
                </a:moveTo>
                <a:lnTo>
                  <a:pt x="128206" y="48869"/>
                </a:lnTo>
                <a:lnTo>
                  <a:pt x="128206" y="54965"/>
                </a:lnTo>
                <a:lnTo>
                  <a:pt x="125158" y="59537"/>
                </a:lnTo>
                <a:lnTo>
                  <a:pt x="118973" y="65633"/>
                </a:lnTo>
                <a:lnTo>
                  <a:pt x="114401" y="67157"/>
                </a:lnTo>
                <a:lnTo>
                  <a:pt x="103733" y="67157"/>
                </a:lnTo>
                <a:lnTo>
                  <a:pt x="97637" y="64109"/>
                </a:lnTo>
                <a:lnTo>
                  <a:pt x="94589" y="59537"/>
                </a:lnTo>
                <a:lnTo>
                  <a:pt x="90017" y="54965"/>
                </a:lnTo>
                <a:lnTo>
                  <a:pt x="88493" y="48869"/>
                </a:lnTo>
                <a:lnTo>
                  <a:pt x="88493" y="29057"/>
                </a:lnTo>
                <a:lnTo>
                  <a:pt x="90017" y="21336"/>
                </a:lnTo>
                <a:lnTo>
                  <a:pt x="99161" y="12192"/>
                </a:lnTo>
                <a:lnTo>
                  <a:pt x="103733" y="10668"/>
                </a:lnTo>
                <a:lnTo>
                  <a:pt x="114401" y="10668"/>
                </a:lnTo>
                <a:lnTo>
                  <a:pt x="128206" y="26009"/>
                </a:lnTo>
                <a:lnTo>
                  <a:pt x="140398" y="22860"/>
                </a:lnTo>
                <a:lnTo>
                  <a:pt x="117449" y="0"/>
                </a:lnTo>
                <a:lnTo>
                  <a:pt x="103733" y="0"/>
                </a:lnTo>
                <a:lnTo>
                  <a:pt x="74777" y="30581"/>
                </a:lnTo>
                <a:lnTo>
                  <a:pt x="74777" y="38201"/>
                </a:lnTo>
                <a:lnTo>
                  <a:pt x="95732" y="74015"/>
                </a:lnTo>
                <a:lnTo>
                  <a:pt x="109829" y="76301"/>
                </a:lnTo>
                <a:lnTo>
                  <a:pt x="117449" y="76301"/>
                </a:lnTo>
                <a:lnTo>
                  <a:pt x="125158" y="74777"/>
                </a:lnTo>
                <a:lnTo>
                  <a:pt x="131254" y="70205"/>
                </a:lnTo>
                <a:lnTo>
                  <a:pt x="137350" y="64109"/>
                </a:lnTo>
                <a:lnTo>
                  <a:pt x="140398" y="58013"/>
                </a:lnTo>
                <a:lnTo>
                  <a:pt x="141922" y="50393"/>
                </a:lnTo>
                <a:close/>
              </a:path>
              <a:path w="543560" h="76834">
                <a:moveTo>
                  <a:pt x="218224" y="74866"/>
                </a:moveTo>
                <a:lnTo>
                  <a:pt x="215176" y="68770"/>
                </a:lnTo>
                <a:lnTo>
                  <a:pt x="215176" y="65722"/>
                </a:lnTo>
                <a:lnTo>
                  <a:pt x="213652" y="62674"/>
                </a:lnTo>
                <a:lnTo>
                  <a:pt x="213652" y="38188"/>
                </a:lnTo>
                <a:lnTo>
                  <a:pt x="213652" y="16852"/>
                </a:lnTo>
                <a:lnTo>
                  <a:pt x="210604" y="10756"/>
                </a:lnTo>
                <a:lnTo>
                  <a:pt x="209080" y="7708"/>
                </a:lnTo>
                <a:lnTo>
                  <a:pt x="207556" y="6184"/>
                </a:lnTo>
                <a:lnTo>
                  <a:pt x="204508" y="4660"/>
                </a:lnTo>
                <a:lnTo>
                  <a:pt x="190792" y="88"/>
                </a:lnTo>
                <a:lnTo>
                  <a:pt x="177076" y="88"/>
                </a:lnTo>
                <a:lnTo>
                  <a:pt x="172504" y="1612"/>
                </a:lnTo>
                <a:lnTo>
                  <a:pt x="166306" y="3136"/>
                </a:lnTo>
                <a:lnTo>
                  <a:pt x="161734" y="4660"/>
                </a:lnTo>
                <a:lnTo>
                  <a:pt x="152590" y="13804"/>
                </a:lnTo>
                <a:lnTo>
                  <a:pt x="149542" y="22948"/>
                </a:lnTo>
                <a:lnTo>
                  <a:pt x="161734" y="24472"/>
                </a:lnTo>
                <a:lnTo>
                  <a:pt x="163258" y="19900"/>
                </a:lnTo>
                <a:lnTo>
                  <a:pt x="166306" y="15328"/>
                </a:lnTo>
                <a:lnTo>
                  <a:pt x="169456" y="13804"/>
                </a:lnTo>
                <a:lnTo>
                  <a:pt x="175552" y="10756"/>
                </a:lnTo>
                <a:lnTo>
                  <a:pt x="189268" y="10756"/>
                </a:lnTo>
                <a:lnTo>
                  <a:pt x="193840" y="12280"/>
                </a:lnTo>
                <a:lnTo>
                  <a:pt x="196888" y="15328"/>
                </a:lnTo>
                <a:lnTo>
                  <a:pt x="199936" y="16852"/>
                </a:lnTo>
                <a:lnTo>
                  <a:pt x="201460" y="19900"/>
                </a:lnTo>
                <a:lnTo>
                  <a:pt x="201460" y="27520"/>
                </a:lnTo>
                <a:lnTo>
                  <a:pt x="199936" y="29044"/>
                </a:lnTo>
                <a:lnTo>
                  <a:pt x="199936" y="38188"/>
                </a:lnTo>
                <a:lnTo>
                  <a:pt x="199936" y="51904"/>
                </a:lnTo>
                <a:lnTo>
                  <a:pt x="198412" y="54952"/>
                </a:lnTo>
                <a:lnTo>
                  <a:pt x="196888" y="59626"/>
                </a:lnTo>
                <a:lnTo>
                  <a:pt x="193840" y="62674"/>
                </a:lnTo>
                <a:lnTo>
                  <a:pt x="190792" y="64198"/>
                </a:lnTo>
                <a:lnTo>
                  <a:pt x="181648" y="67246"/>
                </a:lnTo>
                <a:lnTo>
                  <a:pt x="170980" y="67246"/>
                </a:lnTo>
                <a:lnTo>
                  <a:pt x="167830" y="65722"/>
                </a:lnTo>
                <a:lnTo>
                  <a:pt x="164782" y="64198"/>
                </a:lnTo>
                <a:lnTo>
                  <a:pt x="163258" y="61150"/>
                </a:lnTo>
                <a:lnTo>
                  <a:pt x="161734" y="59626"/>
                </a:lnTo>
                <a:lnTo>
                  <a:pt x="161734" y="51904"/>
                </a:lnTo>
                <a:lnTo>
                  <a:pt x="163258" y="50380"/>
                </a:lnTo>
                <a:lnTo>
                  <a:pt x="164782" y="47332"/>
                </a:lnTo>
                <a:lnTo>
                  <a:pt x="166306" y="45808"/>
                </a:lnTo>
                <a:lnTo>
                  <a:pt x="167830" y="45808"/>
                </a:lnTo>
                <a:lnTo>
                  <a:pt x="170980" y="44284"/>
                </a:lnTo>
                <a:lnTo>
                  <a:pt x="174028" y="44284"/>
                </a:lnTo>
                <a:lnTo>
                  <a:pt x="180124" y="42760"/>
                </a:lnTo>
                <a:lnTo>
                  <a:pt x="189268" y="41236"/>
                </a:lnTo>
                <a:lnTo>
                  <a:pt x="195364" y="39712"/>
                </a:lnTo>
                <a:lnTo>
                  <a:pt x="199936" y="38188"/>
                </a:lnTo>
                <a:lnTo>
                  <a:pt x="199936" y="29044"/>
                </a:lnTo>
                <a:lnTo>
                  <a:pt x="195364" y="30568"/>
                </a:lnTo>
                <a:lnTo>
                  <a:pt x="187744" y="32092"/>
                </a:lnTo>
                <a:lnTo>
                  <a:pt x="177076" y="33616"/>
                </a:lnTo>
                <a:lnTo>
                  <a:pt x="167830" y="33616"/>
                </a:lnTo>
                <a:lnTo>
                  <a:pt x="166306" y="35140"/>
                </a:lnTo>
                <a:lnTo>
                  <a:pt x="163258" y="35140"/>
                </a:lnTo>
                <a:lnTo>
                  <a:pt x="160210" y="36664"/>
                </a:lnTo>
                <a:lnTo>
                  <a:pt x="157162" y="39712"/>
                </a:lnTo>
                <a:lnTo>
                  <a:pt x="151066" y="42760"/>
                </a:lnTo>
                <a:lnTo>
                  <a:pt x="148018" y="48856"/>
                </a:lnTo>
                <a:lnTo>
                  <a:pt x="148018" y="62674"/>
                </a:lnTo>
                <a:lnTo>
                  <a:pt x="149542" y="67246"/>
                </a:lnTo>
                <a:lnTo>
                  <a:pt x="154114" y="70294"/>
                </a:lnTo>
                <a:lnTo>
                  <a:pt x="158686" y="74866"/>
                </a:lnTo>
                <a:lnTo>
                  <a:pt x="164782" y="76390"/>
                </a:lnTo>
                <a:lnTo>
                  <a:pt x="183172" y="76390"/>
                </a:lnTo>
                <a:lnTo>
                  <a:pt x="192316" y="73342"/>
                </a:lnTo>
                <a:lnTo>
                  <a:pt x="196888" y="70294"/>
                </a:lnTo>
                <a:lnTo>
                  <a:pt x="199936" y="67246"/>
                </a:lnTo>
                <a:lnTo>
                  <a:pt x="201460" y="65722"/>
                </a:lnTo>
                <a:lnTo>
                  <a:pt x="201460" y="70294"/>
                </a:lnTo>
                <a:lnTo>
                  <a:pt x="202984" y="73342"/>
                </a:lnTo>
                <a:lnTo>
                  <a:pt x="204508" y="74866"/>
                </a:lnTo>
                <a:lnTo>
                  <a:pt x="218224" y="74866"/>
                </a:lnTo>
                <a:close/>
              </a:path>
              <a:path w="543560" h="76834">
                <a:moveTo>
                  <a:pt x="294614" y="18376"/>
                </a:moveTo>
                <a:lnTo>
                  <a:pt x="288518" y="6184"/>
                </a:lnTo>
                <a:lnTo>
                  <a:pt x="285470" y="4660"/>
                </a:lnTo>
                <a:lnTo>
                  <a:pt x="280898" y="3136"/>
                </a:lnTo>
                <a:lnTo>
                  <a:pt x="277850" y="1612"/>
                </a:lnTo>
                <a:lnTo>
                  <a:pt x="273278" y="88"/>
                </a:lnTo>
                <a:lnTo>
                  <a:pt x="268605" y="88"/>
                </a:lnTo>
                <a:lnTo>
                  <a:pt x="261150" y="927"/>
                </a:lnTo>
                <a:lnTo>
                  <a:pt x="254698" y="3327"/>
                </a:lnTo>
                <a:lnTo>
                  <a:pt x="249097" y="7162"/>
                </a:lnTo>
                <a:lnTo>
                  <a:pt x="244221" y="12280"/>
                </a:lnTo>
                <a:lnTo>
                  <a:pt x="244221" y="1612"/>
                </a:lnTo>
                <a:lnTo>
                  <a:pt x="233553" y="1612"/>
                </a:lnTo>
                <a:lnTo>
                  <a:pt x="233553" y="74866"/>
                </a:lnTo>
                <a:lnTo>
                  <a:pt x="245745" y="74866"/>
                </a:lnTo>
                <a:lnTo>
                  <a:pt x="245745" y="26098"/>
                </a:lnTo>
                <a:lnTo>
                  <a:pt x="247269" y="19900"/>
                </a:lnTo>
                <a:lnTo>
                  <a:pt x="251841" y="16852"/>
                </a:lnTo>
                <a:lnTo>
                  <a:pt x="256413" y="12280"/>
                </a:lnTo>
                <a:lnTo>
                  <a:pt x="260985" y="10756"/>
                </a:lnTo>
                <a:lnTo>
                  <a:pt x="270230" y="10756"/>
                </a:lnTo>
                <a:lnTo>
                  <a:pt x="273278" y="12280"/>
                </a:lnTo>
                <a:lnTo>
                  <a:pt x="274802" y="13804"/>
                </a:lnTo>
                <a:lnTo>
                  <a:pt x="277850" y="15328"/>
                </a:lnTo>
                <a:lnTo>
                  <a:pt x="279374" y="16852"/>
                </a:lnTo>
                <a:lnTo>
                  <a:pt x="280898" y="19900"/>
                </a:lnTo>
                <a:lnTo>
                  <a:pt x="280898" y="21424"/>
                </a:lnTo>
                <a:lnTo>
                  <a:pt x="282422" y="26098"/>
                </a:lnTo>
                <a:lnTo>
                  <a:pt x="282422" y="74866"/>
                </a:lnTo>
                <a:lnTo>
                  <a:pt x="294614" y="74866"/>
                </a:lnTo>
                <a:lnTo>
                  <a:pt x="294614" y="18376"/>
                </a:lnTo>
                <a:close/>
              </a:path>
              <a:path w="543560" h="76834">
                <a:moveTo>
                  <a:pt x="375475" y="18376"/>
                </a:moveTo>
                <a:lnTo>
                  <a:pt x="369379" y="6184"/>
                </a:lnTo>
                <a:lnTo>
                  <a:pt x="366331" y="4660"/>
                </a:lnTo>
                <a:lnTo>
                  <a:pt x="361759" y="3136"/>
                </a:lnTo>
                <a:lnTo>
                  <a:pt x="358711" y="1612"/>
                </a:lnTo>
                <a:lnTo>
                  <a:pt x="354139" y="88"/>
                </a:lnTo>
                <a:lnTo>
                  <a:pt x="349567" y="88"/>
                </a:lnTo>
                <a:lnTo>
                  <a:pt x="342061" y="927"/>
                </a:lnTo>
                <a:lnTo>
                  <a:pt x="335572" y="3327"/>
                </a:lnTo>
                <a:lnTo>
                  <a:pt x="329971" y="7162"/>
                </a:lnTo>
                <a:lnTo>
                  <a:pt x="325094" y="12280"/>
                </a:lnTo>
                <a:lnTo>
                  <a:pt x="325094" y="1612"/>
                </a:lnTo>
                <a:lnTo>
                  <a:pt x="312902" y="1612"/>
                </a:lnTo>
                <a:lnTo>
                  <a:pt x="312902" y="74866"/>
                </a:lnTo>
                <a:lnTo>
                  <a:pt x="326618" y="74866"/>
                </a:lnTo>
                <a:lnTo>
                  <a:pt x="326618" y="25996"/>
                </a:lnTo>
                <a:lnTo>
                  <a:pt x="328142" y="19900"/>
                </a:lnTo>
                <a:lnTo>
                  <a:pt x="332714" y="16852"/>
                </a:lnTo>
                <a:lnTo>
                  <a:pt x="337286" y="12280"/>
                </a:lnTo>
                <a:lnTo>
                  <a:pt x="341858" y="10756"/>
                </a:lnTo>
                <a:lnTo>
                  <a:pt x="351091" y="10756"/>
                </a:lnTo>
                <a:lnTo>
                  <a:pt x="352615" y="12280"/>
                </a:lnTo>
                <a:lnTo>
                  <a:pt x="358711" y="15328"/>
                </a:lnTo>
                <a:lnTo>
                  <a:pt x="360235" y="16852"/>
                </a:lnTo>
                <a:lnTo>
                  <a:pt x="361759" y="19900"/>
                </a:lnTo>
                <a:lnTo>
                  <a:pt x="361759" y="21424"/>
                </a:lnTo>
                <a:lnTo>
                  <a:pt x="363283" y="25996"/>
                </a:lnTo>
                <a:lnTo>
                  <a:pt x="363283" y="74866"/>
                </a:lnTo>
                <a:lnTo>
                  <a:pt x="375475" y="74866"/>
                </a:lnTo>
                <a:lnTo>
                  <a:pt x="375475" y="18376"/>
                </a:lnTo>
                <a:close/>
              </a:path>
              <a:path w="543560" h="76834">
                <a:moveTo>
                  <a:pt x="460908" y="38201"/>
                </a:moveTo>
                <a:lnTo>
                  <a:pt x="460489" y="32105"/>
                </a:lnTo>
                <a:lnTo>
                  <a:pt x="460324" y="29629"/>
                </a:lnTo>
                <a:lnTo>
                  <a:pt x="458431" y="22199"/>
                </a:lnTo>
                <a:lnTo>
                  <a:pt x="455129" y="15913"/>
                </a:lnTo>
                <a:lnTo>
                  <a:pt x="450240" y="10769"/>
                </a:lnTo>
                <a:lnTo>
                  <a:pt x="447192" y="8128"/>
                </a:lnTo>
                <a:lnTo>
                  <a:pt x="447192" y="32105"/>
                </a:lnTo>
                <a:lnTo>
                  <a:pt x="404431" y="32105"/>
                </a:lnTo>
                <a:lnTo>
                  <a:pt x="404431" y="26009"/>
                </a:lnTo>
                <a:lnTo>
                  <a:pt x="407479" y="19913"/>
                </a:lnTo>
                <a:lnTo>
                  <a:pt x="410527" y="16865"/>
                </a:lnTo>
                <a:lnTo>
                  <a:pt x="415188" y="12293"/>
                </a:lnTo>
                <a:lnTo>
                  <a:pt x="419760" y="10769"/>
                </a:lnTo>
                <a:lnTo>
                  <a:pt x="431952" y="10769"/>
                </a:lnTo>
                <a:lnTo>
                  <a:pt x="447192" y="32105"/>
                </a:lnTo>
                <a:lnTo>
                  <a:pt x="447192" y="8128"/>
                </a:lnTo>
                <a:lnTo>
                  <a:pt x="445363" y="6527"/>
                </a:lnTo>
                <a:lnTo>
                  <a:pt x="439762" y="3149"/>
                </a:lnTo>
                <a:lnTo>
                  <a:pt x="433311" y="901"/>
                </a:lnTo>
                <a:lnTo>
                  <a:pt x="425856" y="101"/>
                </a:lnTo>
                <a:lnTo>
                  <a:pt x="418160" y="901"/>
                </a:lnTo>
                <a:lnTo>
                  <a:pt x="391287" y="30911"/>
                </a:lnTo>
                <a:lnTo>
                  <a:pt x="390817" y="38201"/>
                </a:lnTo>
                <a:lnTo>
                  <a:pt x="390829" y="41249"/>
                </a:lnTo>
                <a:lnTo>
                  <a:pt x="411149" y="74104"/>
                </a:lnTo>
                <a:lnTo>
                  <a:pt x="425856" y="76390"/>
                </a:lnTo>
                <a:lnTo>
                  <a:pt x="435000" y="76390"/>
                </a:lnTo>
                <a:lnTo>
                  <a:pt x="442620" y="74866"/>
                </a:lnTo>
                <a:lnTo>
                  <a:pt x="448716" y="70294"/>
                </a:lnTo>
                <a:lnTo>
                  <a:pt x="454812" y="67246"/>
                </a:lnTo>
                <a:lnTo>
                  <a:pt x="457860" y="61061"/>
                </a:lnTo>
                <a:lnTo>
                  <a:pt x="459384" y="53441"/>
                </a:lnTo>
                <a:lnTo>
                  <a:pt x="447192" y="51917"/>
                </a:lnTo>
                <a:lnTo>
                  <a:pt x="444144" y="56489"/>
                </a:lnTo>
                <a:lnTo>
                  <a:pt x="442620" y="61061"/>
                </a:lnTo>
                <a:lnTo>
                  <a:pt x="438048" y="62585"/>
                </a:lnTo>
                <a:lnTo>
                  <a:pt x="435000" y="65722"/>
                </a:lnTo>
                <a:lnTo>
                  <a:pt x="431952" y="67246"/>
                </a:lnTo>
                <a:lnTo>
                  <a:pt x="419760" y="67246"/>
                </a:lnTo>
                <a:lnTo>
                  <a:pt x="415188" y="64198"/>
                </a:lnTo>
                <a:lnTo>
                  <a:pt x="410527" y="59537"/>
                </a:lnTo>
                <a:lnTo>
                  <a:pt x="405955" y="56489"/>
                </a:lnTo>
                <a:lnTo>
                  <a:pt x="404431" y="50393"/>
                </a:lnTo>
                <a:lnTo>
                  <a:pt x="402907" y="41249"/>
                </a:lnTo>
                <a:lnTo>
                  <a:pt x="460908" y="41249"/>
                </a:lnTo>
                <a:lnTo>
                  <a:pt x="460908" y="38201"/>
                </a:lnTo>
                <a:close/>
              </a:path>
              <a:path w="543560" h="76834">
                <a:moveTo>
                  <a:pt x="517398" y="4660"/>
                </a:moveTo>
                <a:lnTo>
                  <a:pt x="512826" y="1612"/>
                </a:lnTo>
                <a:lnTo>
                  <a:pt x="508254" y="88"/>
                </a:lnTo>
                <a:lnTo>
                  <a:pt x="500634" y="88"/>
                </a:lnTo>
                <a:lnTo>
                  <a:pt x="494538" y="3136"/>
                </a:lnTo>
                <a:lnTo>
                  <a:pt x="489966" y="7708"/>
                </a:lnTo>
                <a:lnTo>
                  <a:pt x="486918" y="13804"/>
                </a:lnTo>
                <a:lnTo>
                  <a:pt x="486918" y="1612"/>
                </a:lnTo>
                <a:lnTo>
                  <a:pt x="474726" y="1612"/>
                </a:lnTo>
                <a:lnTo>
                  <a:pt x="474726" y="74866"/>
                </a:lnTo>
                <a:lnTo>
                  <a:pt x="488442" y="74866"/>
                </a:lnTo>
                <a:lnTo>
                  <a:pt x="488442" y="27520"/>
                </a:lnTo>
                <a:lnTo>
                  <a:pt x="489966" y="22948"/>
                </a:lnTo>
                <a:lnTo>
                  <a:pt x="493014" y="16852"/>
                </a:lnTo>
                <a:lnTo>
                  <a:pt x="494538" y="15328"/>
                </a:lnTo>
                <a:lnTo>
                  <a:pt x="497586" y="13804"/>
                </a:lnTo>
                <a:lnTo>
                  <a:pt x="509778" y="13804"/>
                </a:lnTo>
                <a:lnTo>
                  <a:pt x="512826" y="15328"/>
                </a:lnTo>
                <a:lnTo>
                  <a:pt x="517398" y="4660"/>
                </a:lnTo>
                <a:close/>
              </a:path>
              <a:path w="543560" h="76834">
                <a:moveTo>
                  <a:pt x="543013" y="61239"/>
                </a:moveTo>
                <a:lnTo>
                  <a:pt x="527786" y="61239"/>
                </a:lnTo>
                <a:lnTo>
                  <a:pt x="527786" y="76479"/>
                </a:lnTo>
                <a:lnTo>
                  <a:pt x="543013" y="76479"/>
                </a:lnTo>
                <a:lnTo>
                  <a:pt x="543013" y="61239"/>
                </a:lnTo>
                <a:close/>
              </a:path>
            </a:pathLst>
          </a:custGeom>
          <a:solidFill>
            <a:srgbClr val="000000"/>
          </a:solidFill>
        </p:spPr>
        <p:txBody>
          <a:bodyPr wrap="square" lIns="0" tIns="0" rIns="0" bIns="0" rtlCol="0"/>
          <a:lstStyle/>
          <a:p>
            <a:endParaRPr/>
          </a:p>
        </p:txBody>
      </p:sp>
      <p:grpSp>
        <p:nvGrpSpPr>
          <p:cNvPr id="25" name="object 25"/>
          <p:cNvGrpSpPr/>
          <p:nvPr/>
        </p:nvGrpSpPr>
        <p:grpSpPr>
          <a:xfrm>
            <a:off x="2231612" y="1068038"/>
            <a:ext cx="1664335" cy="131445"/>
            <a:chOff x="2231612" y="1068038"/>
            <a:chExt cx="1664335" cy="131445"/>
          </a:xfrm>
        </p:grpSpPr>
        <p:sp>
          <p:nvSpPr>
            <p:cNvPr id="26" name="object 26"/>
            <p:cNvSpPr/>
            <p:nvPr/>
          </p:nvSpPr>
          <p:spPr>
            <a:xfrm>
              <a:off x="2231606" y="1068044"/>
              <a:ext cx="356235" cy="131445"/>
            </a:xfrm>
            <a:custGeom>
              <a:avLst/>
              <a:gdLst/>
              <a:ahLst/>
              <a:cxnLst/>
              <a:rect l="l" t="t" r="r" b="b"/>
              <a:pathLst>
                <a:path w="356235" h="131444">
                  <a:moveTo>
                    <a:pt x="86956" y="33616"/>
                  </a:moveTo>
                  <a:lnTo>
                    <a:pt x="83908" y="25996"/>
                  </a:lnTo>
                  <a:lnTo>
                    <a:pt x="80860" y="19900"/>
                  </a:lnTo>
                  <a:lnTo>
                    <a:pt x="76288" y="13804"/>
                  </a:lnTo>
                  <a:lnTo>
                    <a:pt x="74764" y="12280"/>
                  </a:lnTo>
                  <a:lnTo>
                    <a:pt x="73240" y="10756"/>
                  </a:lnTo>
                  <a:lnTo>
                    <a:pt x="73240" y="39712"/>
                  </a:lnTo>
                  <a:lnTo>
                    <a:pt x="73240" y="58000"/>
                  </a:lnTo>
                  <a:lnTo>
                    <a:pt x="71716" y="64096"/>
                  </a:lnTo>
                  <a:lnTo>
                    <a:pt x="70192" y="68668"/>
                  </a:lnTo>
                  <a:lnTo>
                    <a:pt x="68668" y="74764"/>
                  </a:lnTo>
                  <a:lnTo>
                    <a:pt x="65620" y="79336"/>
                  </a:lnTo>
                  <a:lnTo>
                    <a:pt x="61048" y="83908"/>
                  </a:lnTo>
                  <a:lnTo>
                    <a:pt x="58000" y="85534"/>
                  </a:lnTo>
                  <a:lnTo>
                    <a:pt x="48856" y="88582"/>
                  </a:lnTo>
                  <a:lnTo>
                    <a:pt x="13716" y="88582"/>
                  </a:lnTo>
                  <a:lnTo>
                    <a:pt x="13716" y="12280"/>
                  </a:lnTo>
                  <a:lnTo>
                    <a:pt x="44284" y="12280"/>
                  </a:lnTo>
                  <a:lnTo>
                    <a:pt x="50380" y="13804"/>
                  </a:lnTo>
                  <a:lnTo>
                    <a:pt x="54952" y="13804"/>
                  </a:lnTo>
                  <a:lnTo>
                    <a:pt x="64096" y="19900"/>
                  </a:lnTo>
                  <a:lnTo>
                    <a:pt x="67144" y="25996"/>
                  </a:lnTo>
                  <a:lnTo>
                    <a:pt x="71716" y="32092"/>
                  </a:lnTo>
                  <a:lnTo>
                    <a:pt x="73240" y="39712"/>
                  </a:lnTo>
                  <a:lnTo>
                    <a:pt x="73240" y="10756"/>
                  </a:lnTo>
                  <a:lnTo>
                    <a:pt x="71716" y="9232"/>
                  </a:lnTo>
                  <a:lnTo>
                    <a:pt x="67144" y="6184"/>
                  </a:lnTo>
                  <a:lnTo>
                    <a:pt x="61048" y="3048"/>
                  </a:lnTo>
                  <a:lnTo>
                    <a:pt x="54952" y="1524"/>
                  </a:lnTo>
                  <a:lnTo>
                    <a:pt x="51904" y="1524"/>
                  </a:lnTo>
                  <a:lnTo>
                    <a:pt x="44284" y="0"/>
                  </a:lnTo>
                  <a:lnTo>
                    <a:pt x="0" y="0"/>
                  </a:lnTo>
                  <a:lnTo>
                    <a:pt x="0" y="100774"/>
                  </a:lnTo>
                  <a:lnTo>
                    <a:pt x="50380" y="100774"/>
                  </a:lnTo>
                  <a:lnTo>
                    <a:pt x="54952" y="99250"/>
                  </a:lnTo>
                  <a:lnTo>
                    <a:pt x="61048" y="97726"/>
                  </a:lnTo>
                  <a:lnTo>
                    <a:pt x="64096" y="96202"/>
                  </a:lnTo>
                  <a:lnTo>
                    <a:pt x="68668" y="94678"/>
                  </a:lnTo>
                  <a:lnTo>
                    <a:pt x="74764" y="88582"/>
                  </a:lnTo>
                  <a:lnTo>
                    <a:pt x="77812" y="85534"/>
                  </a:lnTo>
                  <a:lnTo>
                    <a:pt x="80860" y="80860"/>
                  </a:lnTo>
                  <a:lnTo>
                    <a:pt x="82384" y="76288"/>
                  </a:lnTo>
                  <a:lnTo>
                    <a:pt x="85432" y="70192"/>
                  </a:lnTo>
                  <a:lnTo>
                    <a:pt x="86956" y="64096"/>
                  </a:lnTo>
                  <a:lnTo>
                    <a:pt x="86956" y="33616"/>
                  </a:lnTo>
                  <a:close/>
                </a:path>
                <a:path w="356235" h="131444">
                  <a:moveTo>
                    <a:pt x="117538" y="27520"/>
                  </a:moveTo>
                  <a:lnTo>
                    <a:pt x="103822" y="27520"/>
                  </a:lnTo>
                  <a:lnTo>
                    <a:pt x="103822" y="100774"/>
                  </a:lnTo>
                  <a:lnTo>
                    <a:pt x="117538" y="100774"/>
                  </a:lnTo>
                  <a:lnTo>
                    <a:pt x="117538" y="27520"/>
                  </a:lnTo>
                  <a:close/>
                </a:path>
                <a:path w="356235" h="131444">
                  <a:moveTo>
                    <a:pt x="117538" y="88"/>
                  </a:moveTo>
                  <a:lnTo>
                    <a:pt x="103822" y="88"/>
                  </a:lnTo>
                  <a:lnTo>
                    <a:pt x="103822" y="15328"/>
                  </a:lnTo>
                  <a:lnTo>
                    <a:pt x="117538" y="15328"/>
                  </a:lnTo>
                  <a:lnTo>
                    <a:pt x="117538" y="88"/>
                  </a:lnTo>
                  <a:close/>
                </a:path>
                <a:path w="356235" h="131444">
                  <a:moveTo>
                    <a:pt x="198399" y="27520"/>
                  </a:moveTo>
                  <a:lnTo>
                    <a:pt x="186207" y="27520"/>
                  </a:lnTo>
                  <a:lnTo>
                    <a:pt x="186207" y="36664"/>
                  </a:lnTo>
                  <a:lnTo>
                    <a:pt x="186207" y="54952"/>
                  </a:lnTo>
                  <a:lnTo>
                    <a:pt x="186207" y="73240"/>
                  </a:lnTo>
                  <a:lnTo>
                    <a:pt x="184683" y="79336"/>
                  </a:lnTo>
                  <a:lnTo>
                    <a:pt x="180111" y="83908"/>
                  </a:lnTo>
                  <a:lnTo>
                    <a:pt x="177063" y="88582"/>
                  </a:lnTo>
                  <a:lnTo>
                    <a:pt x="172491" y="90106"/>
                  </a:lnTo>
                  <a:lnTo>
                    <a:pt x="160299" y="90106"/>
                  </a:lnTo>
                  <a:lnTo>
                    <a:pt x="154203" y="88582"/>
                  </a:lnTo>
                  <a:lnTo>
                    <a:pt x="151155" y="83908"/>
                  </a:lnTo>
                  <a:lnTo>
                    <a:pt x="146494" y="79336"/>
                  </a:lnTo>
                  <a:lnTo>
                    <a:pt x="144970" y="73240"/>
                  </a:lnTo>
                  <a:lnTo>
                    <a:pt x="144970" y="54952"/>
                  </a:lnTo>
                  <a:lnTo>
                    <a:pt x="146494" y="47332"/>
                  </a:lnTo>
                  <a:lnTo>
                    <a:pt x="151155" y="42760"/>
                  </a:lnTo>
                  <a:lnTo>
                    <a:pt x="160299" y="36664"/>
                  </a:lnTo>
                  <a:lnTo>
                    <a:pt x="170967" y="36664"/>
                  </a:lnTo>
                  <a:lnTo>
                    <a:pt x="177063" y="39712"/>
                  </a:lnTo>
                  <a:lnTo>
                    <a:pt x="180111" y="44284"/>
                  </a:lnTo>
                  <a:lnTo>
                    <a:pt x="184683" y="47332"/>
                  </a:lnTo>
                  <a:lnTo>
                    <a:pt x="186207" y="54952"/>
                  </a:lnTo>
                  <a:lnTo>
                    <a:pt x="186207" y="36664"/>
                  </a:lnTo>
                  <a:lnTo>
                    <a:pt x="181635" y="30568"/>
                  </a:lnTo>
                  <a:lnTo>
                    <a:pt x="174015" y="25996"/>
                  </a:lnTo>
                  <a:lnTo>
                    <a:pt x="157251" y="25996"/>
                  </a:lnTo>
                  <a:lnTo>
                    <a:pt x="152679" y="27520"/>
                  </a:lnTo>
                  <a:lnTo>
                    <a:pt x="146494" y="32092"/>
                  </a:lnTo>
                  <a:lnTo>
                    <a:pt x="141922" y="35140"/>
                  </a:lnTo>
                  <a:lnTo>
                    <a:pt x="135826" y="44284"/>
                  </a:lnTo>
                  <a:lnTo>
                    <a:pt x="132778" y="50380"/>
                  </a:lnTo>
                  <a:lnTo>
                    <a:pt x="131254" y="58000"/>
                  </a:lnTo>
                  <a:lnTo>
                    <a:pt x="131254" y="64096"/>
                  </a:lnTo>
                  <a:lnTo>
                    <a:pt x="150926" y="98298"/>
                  </a:lnTo>
                  <a:lnTo>
                    <a:pt x="164871" y="100774"/>
                  </a:lnTo>
                  <a:lnTo>
                    <a:pt x="172491" y="100774"/>
                  </a:lnTo>
                  <a:lnTo>
                    <a:pt x="180111" y="97726"/>
                  </a:lnTo>
                  <a:lnTo>
                    <a:pt x="186207" y="91630"/>
                  </a:lnTo>
                  <a:lnTo>
                    <a:pt x="186207" y="99250"/>
                  </a:lnTo>
                  <a:lnTo>
                    <a:pt x="184683" y="105346"/>
                  </a:lnTo>
                  <a:lnTo>
                    <a:pt x="184683" y="106870"/>
                  </a:lnTo>
                  <a:lnTo>
                    <a:pt x="183159" y="111442"/>
                  </a:lnTo>
                  <a:lnTo>
                    <a:pt x="181635" y="114490"/>
                  </a:lnTo>
                  <a:lnTo>
                    <a:pt x="178587" y="117538"/>
                  </a:lnTo>
                  <a:lnTo>
                    <a:pt x="175539" y="119062"/>
                  </a:lnTo>
                  <a:lnTo>
                    <a:pt x="170967" y="120586"/>
                  </a:lnTo>
                  <a:lnTo>
                    <a:pt x="158775" y="120586"/>
                  </a:lnTo>
                  <a:lnTo>
                    <a:pt x="154203" y="119062"/>
                  </a:lnTo>
                  <a:lnTo>
                    <a:pt x="151155" y="117538"/>
                  </a:lnTo>
                  <a:lnTo>
                    <a:pt x="148018" y="114490"/>
                  </a:lnTo>
                  <a:lnTo>
                    <a:pt x="146494" y="112966"/>
                  </a:lnTo>
                  <a:lnTo>
                    <a:pt x="146494" y="108394"/>
                  </a:lnTo>
                  <a:lnTo>
                    <a:pt x="134302" y="106870"/>
                  </a:lnTo>
                  <a:lnTo>
                    <a:pt x="134302" y="114490"/>
                  </a:lnTo>
                  <a:lnTo>
                    <a:pt x="137350" y="120586"/>
                  </a:lnTo>
                  <a:lnTo>
                    <a:pt x="141922" y="125158"/>
                  </a:lnTo>
                  <a:lnTo>
                    <a:pt x="148018" y="128206"/>
                  </a:lnTo>
                  <a:lnTo>
                    <a:pt x="155727" y="131254"/>
                  </a:lnTo>
                  <a:lnTo>
                    <a:pt x="172491" y="131254"/>
                  </a:lnTo>
                  <a:lnTo>
                    <a:pt x="178587" y="129730"/>
                  </a:lnTo>
                  <a:lnTo>
                    <a:pt x="183159" y="126682"/>
                  </a:lnTo>
                  <a:lnTo>
                    <a:pt x="189255" y="123634"/>
                  </a:lnTo>
                  <a:lnTo>
                    <a:pt x="192303" y="120586"/>
                  </a:lnTo>
                  <a:lnTo>
                    <a:pt x="195351" y="114490"/>
                  </a:lnTo>
                  <a:lnTo>
                    <a:pt x="198399" y="109918"/>
                  </a:lnTo>
                  <a:lnTo>
                    <a:pt x="198399" y="91630"/>
                  </a:lnTo>
                  <a:lnTo>
                    <a:pt x="198399" y="90106"/>
                  </a:lnTo>
                  <a:lnTo>
                    <a:pt x="198399" y="27520"/>
                  </a:lnTo>
                  <a:close/>
                </a:path>
                <a:path w="356235" h="131444">
                  <a:moveTo>
                    <a:pt x="230505" y="27520"/>
                  </a:moveTo>
                  <a:lnTo>
                    <a:pt x="216789" y="27520"/>
                  </a:lnTo>
                  <a:lnTo>
                    <a:pt x="216789" y="100774"/>
                  </a:lnTo>
                  <a:lnTo>
                    <a:pt x="230505" y="100774"/>
                  </a:lnTo>
                  <a:lnTo>
                    <a:pt x="230505" y="27520"/>
                  </a:lnTo>
                  <a:close/>
                </a:path>
                <a:path w="356235" h="131444">
                  <a:moveTo>
                    <a:pt x="230505" y="88"/>
                  </a:moveTo>
                  <a:lnTo>
                    <a:pt x="216789" y="88"/>
                  </a:lnTo>
                  <a:lnTo>
                    <a:pt x="216789" y="15328"/>
                  </a:lnTo>
                  <a:lnTo>
                    <a:pt x="230505" y="15328"/>
                  </a:lnTo>
                  <a:lnTo>
                    <a:pt x="230505" y="88"/>
                  </a:lnTo>
                  <a:close/>
                </a:path>
                <a:path w="356235" h="131444">
                  <a:moveTo>
                    <a:pt x="279361" y="100774"/>
                  </a:moveTo>
                  <a:lnTo>
                    <a:pt x="277837" y="90106"/>
                  </a:lnTo>
                  <a:lnTo>
                    <a:pt x="267169" y="90106"/>
                  </a:lnTo>
                  <a:lnTo>
                    <a:pt x="267169" y="88582"/>
                  </a:lnTo>
                  <a:lnTo>
                    <a:pt x="265645" y="88582"/>
                  </a:lnTo>
                  <a:lnTo>
                    <a:pt x="265645" y="85534"/>
                  </a:lnTo>
                  <a:lnTo>
                    <a:pt x="264121" y="84010"/>
                  </a:lnTo>
                  <a:lnTo>
                    <a:pt x="264121" y="38188"/>
                  </a:lnTo>
                  <a:lnTo>
                    <a:pt x="277837" y="38188"/>
                  </a:lnTo>
                  <a:lnTo>
                    <a:pt x="277837" y="27520"/>
                  </a:lnTo>
                  <a:lnTo>
                    <a:pt x="264121" y="27520"/>
                  </a:lnTo>
                  <a:lnTo>
                    <a:pt x="264121" y="3136"/>
                  </a:lnTo>
                  <a:lnTo>
                    <a:pt x="251929" y="10756"/>
                  </a:lnTo>
                  <a:lnTo>
                    <a:pt x="251929" y="27520"/>
                  </a:lnTo>
                  <a:lnTo>
                    <a:pt x="242785" y="27520"/>
                  </a:lnTo>
                  <a:lnTo>
                    <a:pt x="242785" y="38188"/>
                  </a:lnTo>
                  <a:lnTo>
                    <a:pt x="251929" y="38188"/>
                  </a:lnTo>
                  <a:lnTo>
                    <a:pt x="251929" y="91630"/>
                  </a:lnTo>
                  <a:lnTo>
                    <a:pt x="253453" y="94678"/>
                  </a:lnTo>
                  <a:lnTo>
                    <a:pt x="256501" y="97726"/>
                  </a:lnTo>
                  <a:lnTo>
                    <a:pt x="259549" y="99250"/>
                  </a:lnTo>
                  <a:lnTo>
                    <a:pt x="261073" y="100774"/>
                  </a:lnTo>
                  <a:lnTo>
                    <a:pt x="265645" y="102298"/>
                  </a:lnTo>
                  <a:lnTo>
                    <a:pt x="276313" y="102298"/>
                  </a:lnTo>
                  <a:lnTo>
                    <a:pt x="279361" y="100774"/>
                  </a:lnTo>
                  <a:close/>
                </a:path>
                <a:path w="356235" h="131444">
                  <a:moveTo>
                    <a:pt x="355663" y="100774"/>
                  </a:moveTo>
                  <a:lnTo>
                    <a:pt x="354139" y="97726"/>
                  </a:lnTo>
                  <a:lnTo>
                    <a:pt x="354139" y="94678"/>
                  </a:lnTo>
                  <a:lnTo>
                    <a:pt x="352615" y="91630"/>
                  </a:lnTo>
                  <a:lnTo>
                    <a:pt x="352615" y="64096"/>
                  </a:lnTo>
                  <a:lnTo>
                    <a:pt x="352615" y="44284"/>
                  </a:lnTo>
                  <a:lnTo>
                    <a:pt x="351091" y="42760"/>
                  </a:lnTo>
                  <a:lnTo>
                    <a:pt x="351091" y="39712"/>
                  </a:lnTo>
                  <a:lnTo>
                    <a:pt x="349567" y="36664"/>
                  </a:lnTo>
                  <a:lnTo>
                    <a:pt x="348043" y="33616"/>
                  </a:lnTo>
                  <a:lnTo>
                    <a:pt x="344995" y="32092"/>
                  </a:lnTo>
                  <a:lnTo>
                    <a:pt x="343471" y="30568"/>
                  </a:lnTo>
                  <a:lnTo>
                    <a:pt x="329755" y="25996"/>
                  </a:lnTo>
                  <a:lnTo>
                    <a:pt x="315937" y="25996"/>
                  </a:lnTo>
                  <a:lnTo>
                    <a:pt x="309841" y="27520"/>
                  </a:lnTo>
                  <a:lnTo>
                    <a:pt x="300697" y="30568"/>
                  </a:lnTo>
                  <a:lnTo>
                    <a:pt x="296125" y="33616"/>
                  </a:lnTo>
                  <a:lnTo>
                    <a:pt x="294601" y="36664"/>
                  </a:lnTo>
                  <a:lnTo>
                    <a:pt x="291553" y="39712"/>
                  </a:lnTo>
                  <a:lnTo>
                    <a:pt x="288505" y="48856"/>
                  </a:lnTo>
                  <a:lnTo>
                    <a:pt x="300697" y="50380"/>
                  </a:lnTo>
                  <a:lnTo>
                    <a:pt x="303745" y="41236"/>
                  </a:lnTo>
                  <a:lnTo>
                    <a:pt x="309841" y="38188"/>
                  </a:lnTo>
                  <a:lnTo>
                    <a:pt x="314413" y="36664"/>
                  </a:lnTo>
                  <a:lnTo>
                    <a:pt x="328231" y="36664"/>
                  </a:lnTo>
                  <a:lnTo>
                    <a:pt x="332803" y="38188"/>
                  </a:lnTo>
                  <a:lnTo>
                    <a:pt x="337375" y="42760"/>
                  </a:lnTo>
                  <a:lnTo>
                    <a:pt x="338899" y="45808"/>
                  </a:lnTo>
                  <a:lnTo>
                    <a:pt x="338899" y="54952"/>
                  </a:lnTo>
                  <a:lnTo>
                    <a:pt x="338899" y="64096"/>
                  </a:lnTo>
                  <a:lnTo>
                    <a:pt x="338899" y="77812"/>
                  </a:lnTo>
                  <a:lnTo>
                    <a:pt x="337375" y="80860"/>
                  </a:lnTo>
                  <a:lnTo>
                    <a:pt x="335851" y="85534"/>
                  </a:lnTo>
                  <a:lnTo>
                    <a:pt x="332803" y="88582"/>
                  </a:lnTo>
                  <a:lnTo>
                    <a:pt x="328231" y="90106"/>
                  </a:lnTo>
                  <a:lnTo>
                    <a:pt x="325081" y="91630"/>
                  </a:lnTo>
                  <a:lnTo>
                    <a:pt x="320509" y="93154"/>
                  </a:lnTo>
                  <a:lnTo>
                    <a:pt x="309841" y="93154"/>
                  </a:lnTo>
                  <a:lnTo>
                    <a:pt x="303745" y="90106"/>
                  </a:lnTo>
                  <a:lnTo>
                    <a:pt x="299173" y="85534"/>
                  </a:lnTo>
                  <a:lnTo>
                    <a:pt x="299173" y="79336"/>
                  </a:lnTo>
                  <a:lnTo>
                    <a:pt x="302221" y="76288"/>
                  </a:lnTo>
                  <a:lnTo>
                    <a:pt x="302221" y="73240"/>
                  </a:lnTo>
                  <a:lnTo>
                    <a:pt x="305269" y="71716"/>
                  </a:lnTo>
                  <a:lnTo>
                    <a:pt x="306793" y="71716"/>
                  </a:lnTo>
                  <a:lnTo>
                    <a:pt x="308317" y="70192"/>
                  </a:lnTo>
                  <a:lnTo>
                    <a:pt x="312889" y="70192"/>
                  </a:lnTo>
                  <a:lnTo>
                    <a:pt x="317461" y="68668"/>
                  </a:lnTo>
                  <a:lnTo>
                    <a:pt x="328231" y="67144"/>
                  </a:lnTo>
                  <a:lnTo>
                    <a:pt x="334327" y="65620"/>
                  </a:lnTo>
                  <a:lnTo>
                    <a:pt x="338899" y="64096"/>
                  </a:lnTo>
                  <a:lnTo>
                    <a:pt x="338899" y="54952"/>
                  </a:lnTo>
                  <a:lnTo>
                    <a:pt x="334327" y="56476"/>
                  </a:lnTo>
                  <a:lnTo>
                    <a:pt x="326605" y="58000"/>
                  </a:lnTo>
                  <a:lnTo>
                    <a:pt x="315937" y="59524"/>
                  </a:lnTo>
                  <a:lnTo>
                    <a:pt x="306793" y="59524"/>
                  </a:lnTo>
                  <a:lnTo>
                    <a:pt x="305269" y="61048"/>
                  </a:lnTo>
                  <a:lnTo>
                    <a:pt x="300697" y="61048"/>
                  </a:lnTo>
                  <a:lnTo>
                    <a:pt x="297649" y="62572"/>
                  </a:lnTo>
                  <a:lnTo>
                    <a:pt x="293077" y="67144"/>
                  </a:lnTo>
                  <a:lnTo>
                    <a:pt x="290029" y="68668"/>
                  </a:lnTo>
                  <a:lnTo>
                    <a:pt x="285457" y="77812"/>
                  </a:lnTo>
                  <a:lnTo>
                    <a:pt x="285457" y="88582"/>
                  </a:lnTo>
                  <a:lnTo>
                    <a:pt x="288505" y="93154"/>
                  </a:lnTo>
                  <a:lnTo>
                    <a:pt x="293077" y="96202"/>
                  </a:lnTo>
                  <a:lnTo>
                    <a:pt x="297649" y="100774"/>
                  </a:lnTo>
                  <a:lnTo>
                    <a:pt x="303745" y="102298"/>
                  </a:lnTo>
                  <a:lnTo>
                    <a:pt x="322033" y="102298"/>
                  </a:lnTo>
                  <a:lnTo>
                    <a:pt x="331279" y="99250"/>
                  </a:lnTo>
                  <a:lnTo>
                    <a:pt x="335851" y="96202"/>
                  </a:lnTo>
                  <a:lnTo>
                    <a:pt x="338899" y="93154"/>
                  </a:lnTo>
                  <a:lnTo>
                    <a:pt x="340423" y="91630"/>
                  </a:lnTo>
                  <a:lnTo>
                    <a:pt x="340423" y="96202"/>
                  </a:lnTo>
                  <a:lnTo>
                    <a:pt x="341947" y="99250"/>
                  </a:lnTo>
                  <a:lnTo>
                    <a:pt x="343471" y="100774"/>
                  </a:lnTo>
                  <a:lnTo>
                    <a:pt x="355663" y="100774"/>
                  </a:lnTo>
                  <a:close/>
                </a:path>
              </a:pathLst>
            </a:custGeom>
            <a:solidFill>
              <a:srgbClr val="000000"/>
            </a:solidFill>
          </p:spPr>
          <p:txBody>
            <a:bodyPr wrap="square" lIns="0" tIns="0" rIns="0" bIns="0" rtlCol="0"/>
            <a:lstStyle/>
            <a:p>
              <a:endParaRPr/>
            </a:p>
          </p:txBody>
        </p:sp>
        <p:pic>
          <p:nvPicPr>
            <p:cNvPr id="27" name="object 27"/>
            <p:cNvPicPr/>
            <p:nvPr/>
          </p:nvPicPr>
          <p:blipFill>
            <a:blip r:embed="rId19" cstate="print"/>
            <a:stretch>
              <a:fillRect/>
            </a:stretch>
          </p:blipFill>
          <p:spPr>
            <a:xfrm>
              <a:off x="2602992" y="1068038"/>
              <a:ext cx="1292542" cy="102298"/>
            </a:xfrm>
            <a:prstGeom prst="rect">
              <a:avLst/>
            </a:prstGeom>
          </p:spPr>
        </p:pic>
      </p:grpSp>
      <p:sp>
        <p:nvSpPr>
          <p:cNvPr id="28" name="object 28"/>
          <p:cNvSpPr/>
          <p:nvPr/>
        </p:nvSpPr>
        <p:spPr>
          <a:xfrm>
            <a:off x="3948862" y="1068133"/>
            <a:ext cx="95250" cy="100965"/>
          </a:xfrm>
          <a:custGeom>
            <a:avLst/>
            <a:gdLst/>
            <a:ahLst/>
            <a:cxnLst/>
            <a:rect l="l" t="t" r="r" b="b"/>
            <a:pathLst>
              <a:path w="95250" h="100965">
                <a:moveTo>
                  <a:pt x="12192" y="27432"/>
                </a:moveTo>
                <a:lnTo>
                  <a:pt x="0" y="27432"/>
                </a:lnTo>
                <a:lnTo>
                  <a:pt x="0" y="100685"/>
                </a:lnTo>
                <a:lnTo>
                  <a:pt x="12192" y="100685"/>
                </a:lnTo>
                <a:lnTo>
                  <a:pt x="12192" y="27432"/>
                </a:lnTo>
                <a:close/>
              </a:path>
              <a:path w="95250" h="100965">
                <a:moveTo>
                  <a:pt x="12192" y="0"/>
                </a:moveTo>
                <a:lnTo>
                  <a:pt x="0" y="0"/>
                </a:lnTo>
                <a:lnTo>
                  <a:pt x="0" y="15240"/>
                </a:lnTo>
                <a:lnTo>
                  <a:pt x="12192" y="15240"/>
                </a:lnTo>
                <a:lnTo>
                  <a:pt x="12192" y="0"/>
                </a:lnTo>
                <a:close/>
              </a:path>
              <a:path w="95250" h="100965">
                <a:moveTo>
                  <a:pt x="94678" y="44196"/>
                </a:moveTo>
                <a:lnTo>
                  <a:pt x="88582" y="32004"/>
                </a:lnTo>
                <a:lnTo>
                  <a:pt x="85534" y="30480"/>
                </a:lnTo>
                <a:lnTo>
                  <a:pt x="80962" y="28956"/>
                </a:lnTo>
                <a:lnTo>
                  <a:pt x="77914" y="27432"/>
                </a:lnTo>
                <a:lnTo>
                  <a:pt x="73342" y="25908"/>
                </a:lnTo>
                <a:lnTo>
                  <a:pt x="68681" y="25908"/>
                </a:lnTo>
                <a:lnTo>
                  <a:pt x="61226" y="26746"/>
                </a:lnTo>
                <a:lnTo>
                  <a:pt x="54775" y="29146"/>
                </a:lnTo>
                <a:lnTo>
                  <a:pt x="49174" y="32981"/>
                </a:lnTo>
                <a:lnTo>
                  <a:pt x="44297" y="38100"/>
                </a:lnTo>
                <a:lnTo>
                  <a:pt x="44297" y="27432"/>
                </a:lnTo>
                <a:lnTo>
                  <a:pt x="33629" y="27432"/>
                </a:lnTo>
                <a:lnTo>
                  <a:pt x="33629" y="100685"/>
                </a:lnTo>
                <a:lnTo>
                  <a:pt x="45821" y="100685"/>
                </a:lnTo>
                <a:lnTo>
                  <a:pt x="45821" y="51917"/>
                </a:lnTo>
                <a:lnTo>
                  <a:pt x="47345" y="45720"/>
                </a:lnTo>
                <a:lnTo>
                  <a:pt x="51917" y="42672"/>
                </a:lnTo>
                <a:lnTo>
                  <a:pt x="56489" y="38100"/>
                </a:lnTo>
                <a:lnTo>
                  <a:pt x="61061" y="36576"/>
                </a:lnTo>
                <a:lnTo>
                  <a:pt x="70294" y="36576"/>
                </a:lnTo>
                <a:lnTo>
                  <a:pt x="73342" y="38100"/>
                </a:lnTo>
                <a:lnTo>
                  <a:pt x="74866" y="39624"/>
                </a:lnTo>
                <a:lnTo>
                  <a:pt x="77914" y="41148"/>
                </a:lnTo>
                <a:lnTo>
                  <a:pt x="79438" y="42672"/>
                </a:lnTo>
                <a:lnTo>
                  <a:pt x="80962" y="45720"/>
                </a:lnTo>
                <a:lnTo>
                  <a:pt x="80962" y="47244"/>
                </a:lnTo>
                <a:lnTo>
                  <a:pt x="82486" y="51917"/>
                </a:lnTo>
                <a:lnTo>
                  <a:pt x="82486" y="100685"/>
                </a:lnTo>
                <a:lnTo>
                  <a:pt x="94678" y="100685"/>
                </a:lnTo>
                <a:lnTo>
                  <a:pt x="94678" y="44196"/>
                </a:lnTo>
                <a:close/>
              </a:path>
            </a:pathLst>
          </a:custGeom>
          <a:solidFill>
            <a:srgbClr val="000000"/>
          </a:solidFill>
        </p:spPr>
        <p:txBody>
          <a:bodyPr wrap="square" lIns="0" tIns="0" rIns="0" bIns="0" rtlCol="0"/>
          <a:lstStyle/>
          <a:p>
            <a:endParaRPr/>
          </a:p>
        </p:txBody>
      </p:sp>
      <p:pic>
        <p:nvPicPr>
          <p:cNvPr id="29" name="object 29"/>
          <p:cNvPicPr/>
          <p:nvPr/>
        </p:nvPicPr>
        <p:blipFill>
          <a:blip r:embed="rId20" cstate="print"/>
          <a:stretch>
            <a:fillRect/>
          </a:stretch>
        </p:blipFill>
        <p:spPr>
          <a:xfrm>
            <a:off x="4103084" y="1094041"/>
            <a:ext cx="254984" cy="94678"/>
          </a:xfrm>
          <a:prstGeom prst="rect">
            <a:avLst/>
          </a:prstGeom>
        </p:spPr>
      </p:pic>
      <p:pic>
        <p:nvPicPr>
          <p:cNvPr id="30" name="object 30"/>
          <p:cNvPicPr/>
          <p:nvPr/>
        </p:nvPicPr>
        <p:blipFill>
          <a:blip r:embed="rId21" cstate="print"/>
          <a:stretch>
            <a:fillRect/>
          </a:stretch>
        </p:blipFill>
        <p:spPr>
          <a:xfrm>
            <a:off x="4422076" y="1068324"/>
            <a:ext cx="413670" cy="130968"/>
          </a:xfrm>
          <a:prstGeom prst="rect">
            <a:avLst/>
          </a:prstGeom>
        </p:spPr>
      </p:pic>
      <p:pic>
        <p:nvPicPr>
          <p:cNvPr id="31" name="object 31"/>
          <p:cNvPicPr/>
          <p:nvPr/>
        </p:nvPicPr>
        <p:blipFill>
          <a:blip r:embed="rId22" cstate="print"/>
          <a:stretch>
            <a:fillRect/>
          </a:stretch>
        </p:blipFill>
        <p:spPr>
          <a:xfrm>
            <a:off x="4886134" y="1068038"/>
            <a:ext cx="299179" cy="102298"/>
          </a:xfrm>
          <a:prstGeom prst="rect">
            <a:avLst/>
          </a:prstGeom>
        </p:spPr>
      </p:pic>
      <p:grpSp>
        <p:nvGrpSpPr>
          <p:cNvPr id="32" name="object 32"/>
          <p:cNvGrpSpPr/>
          <p:nvPr/>
        </p:nvGrpSpPr>
        <p:grpSpPr>
          <a:xfrm>
            <a:off x="5244846" y="1068038"/>
            <a:ext cx="974725" cy="131445"/>
            <a:chOff x="5244846" y="1068038"/>
            <a:chExt cx="974725" cy="131445"/>
          </a:xfrm>
        </p:grpSpPr>
        <p:pic>
          <p:nvPicPr>
            <p:cNvPr id="33" name="object 33"/>
            <p:cNvPicPr/>
            <p:nvPr/>
          </p:nvPicPr>
          <p:blipFill>
            <a:blip r:embed="rId23" cstate="print"/>
            <a:stretch>
              <a:fillRect/>
            </a:stretch>
          </p:blipFill>
          <p:spPr>
            <a:xfrm>
              <a:off x="5244846" y="1068038"/>
              <a:ext cx="944879" cy="131254"/>
            </a:xfrm>
            <a:prstGeom prst="rect">
              <a:avLst/>
            </a:prstGeom>
          </p:spPr>
        </p:pic>
        <p:sp>
          <p:nvSpPr>
            <p:cNvPr id="34" name="object 34"/>
            <p:cNvSpPr/>
            <p:nvPr/>
          </p:nvSpPr>
          <p:spPr>
            <a:xfrm>
              <a:off x="6204204" y="1155191"/>
              <a:ext cx="15240" cy="15240"/>
            </a:xfrm>
            <a:custGeom>
              <a:avLst/>
              <a:gdLst/>
              <a:ahLst/>
              <a:cxnLst/>
              <a:rect l="l" t="t" r="r" b="b"/>
              <a:pathLst>
                <a:path w="15239" h="15240">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grpSp>
        <p:nvGrpSpPr>
          <p:cNvPr id="35" name="object 35"/>
          <p:cNvGrpSpPr/>
          <p:nvPr/>
        </p:nvGrpSpPr>
        <p:grpSpPr>
          <a:xfrm>
            <a:off x="1095946" y="1312163"/>
            <a:ext cx="5660390" cy="455295"/>
            <a:chOff x="1095946" y="1312163"/>
            <a:chExt cx="5660390" cy="455295"/>
          </a:xfrm>
        </p:grpSpPr>
        <p:pic>
          <p:nvPicPr>
            <p:cNvPr id="36" name="object 36"/>
            <p:cNvPicPr/>
            <p:nvPr/>
          </p:nvPicPr>
          <p:blipFill>
            <a:blip r:embed="rId24" cstate="print"/>
            <a:stretch>
              <a:fillRect/>
            </a:stretch>
          </p:blipFill>
          <p:spPr>
            <a:xfrm>
              <a:off x="1782794" y="1313783"/>
              <a:ext cx="90106" cy="102298"/>
            </a:xfrm>
            <a:prstGeom prst="rect">
              <a:avLst/>
            </a:prstGeom>
          </p:spPr>
        </p:pic>
        <p:pic>
          <p:nvPicPr>
            <p:cNvPr id="37" name="object 37"/>
            <p:cNvPicPr/>
            <p:nvPr/>
          </p:nvPicPr>
          <p:blipFill>
            <a:blip r:embed="rId25" cstate="print"/>
            <a:stretch>
              <a:fillRect/>
            </a:stretch>
          </p:blipFill>
          <p:spPr>
            <a:xfrm>
              <a:off x="1095946" y="1312163"/>
              <a:ext cx="5660136" cy="454723"/>
            </a:xfrm>
            <a:prstGeom prst="rect">
              <a:avLst/>
            </a:prstGeom>
          </p:spPr>
        </p:pic>
      </p:grpSp>
      <p:grpSp>
        <p:nvGrpSpPr>
          <p:cNvPr id="38" name="object 38"/>
          <p:cNvGrpSpPr/>
          <p:nvPr/>
        </p:nvGrpSpPr>
        <p:grpSpPr>
          <a:xfrm>
            <a:off x="1098994" y="1989677"/>
            <a:ext cx="236854" cy="130810"/>
            <a:chOff x="1098994" y="1989677"/>
            <a:chExt cx="236854" cy="130810"/>
          </a:xfrm>
        </p:grpSpPr>
        <p:pic>
          <p:nvPicPr>
            <p:cNvPr id="39" name="object 39"/>
            <p:cNvPicPr/>
            <p:nvPr/>
          </p:nvPicPr>
          <p:blipFill>
            <a:blip r:embed="rId26" cstate="print"/>
            <a:stretch>
              <a:fillRect/>
            </a:stretch>
          </p:blipFill>
          <p:spPr>
            <a:xfrm>
              <a:off x="1098994" y="1989677"/>
              <a:ext cx="85439" cy="128206"/>
            </a:xfrm>
            <a:prstGeom prst="rect">
              <a:avLst/>
            </a:prstGeom>
          </p:spPr>
        </p:pic>
        <p:sp>
          <p:nvSpPr>
            <p:cNvPr id="40" name="object 40"/>
            <p:cNvSpPr/>
            <p:nvPr/>
          </p:nvSpPr>
          <p:spPr>
            <a:xfrm>
              <a:off x="1205483" y="2093975"/>
              <a:ext cx="26034" cy="26034"/>
            </a:xfrm>
            <a:custGeom>
              <a:avLst/>
              <a:gdLst/>
              <a:ahLst/>
              <a:cxnLst/>
              <a:rect l="l" t="t" r="r" b="b"/>
              <a:pathLst>
                <a:path w="26034" h="26035">
                  <a:moveTo>
                    <a:pt x="25908" y="25908"/>
                  </a:moveTo>
                  <a:lnTo>
                    <a:pt x="0" y="25908"/>
                  </a:lnTo>
                  <a:lnTo>
                    <a:pt x="0" y="0"/>
                  </a:lnTo>
                  <a:lnTo>
                    <a:pt x="25908" y="0"/>
                  </a:lnTo>
                  <a:lnTo>
                    <a:pt x="25908" y="25908"/>
                  </a:lnTo>
                  <a:close/>
                </a:path>
              </a:pathLst>
            </a:custGeom>
            <a:solidFill>
              <a:srgbClr val="2D5295"/>
            </a:solidFill>
          </p:spPr>
          <p:txBody>
            <a:bodyPr wrap="square" lIns="0" tIns="0" rIns="0" bIns="0" rtlCol="0"/>
            <a:lstStyle/>
            <a:p>
              <a:endParaRPr/>
            </a:p>
          </p:txBody>
        </p:sp>
        <p:pic>
          <p:nvPicPr>
            <p:cNvPr id="41" name="object 41"/>
            <p:cNvPicPr/>
            <p:nvPr/>
          </p:nvPicPr>
          <p:blipFill>
            <a:blip r:embed="rId27" cstate="print"/>
            <a:stretch>
              <a:fillRect/>
            </a:stretch>
          </p:blipFill>
          <p:spPr>
            <a:xfrm>
              <a:off x="1251584" y="1992725"/>
              <a:ext cx="84010" cy="125158"/>
            </a:xfrm>
            <a:prstGeom prst="rect">
              <a:avLst/>
            </a:prstGeom>
          </p:spPr>
        </p:pic>
      </p:grpSp>
      <p:pic>
        <p:nvPicPr>
          <p:cNvPr id="42" name="object 42"/>
          <p:cNvPicPr/>
          <p:nvPr/>
        </p:nvPicPr>
        <p:blipFill>
          <a:blip r:embed="rId28" cstate="print"/>
          <a:stretch>
            <a:fillRect/>
          </a:stretch>
        </p:blipFill>
        <p:spPr>
          <a:xfrm>
            <a:off x="1465326" y="1989613"/>
            <a:ext cx="462533" cy="131317"/>
          </a:xfrm>
          <a:prstGeom prst="rect">
            <a:avLst/>
          </a:prstGeom>
        </p:spPr>
      </p:pic>
      <p:pic>
        <p:nvPicPr>
          <p:cNvPr id="43" name="object 43"/>
          <p:cNvPicPr/>
          <p:nvPr/>
        </p:nvPicPr>
        <p:blipFill>
          <a:blip r:embed="rId29" cstate="print"/>
          <a:stretch>
            <a:fillRect/>
          </a:stretch>
        </p:blipFill>
        <p:spPr>
          <a:xfrm>
            <a:off x="1993487" y="1989677"/>
            <a:ext cx="392334" cy="131254"/>
          </a:xfrm>
          <a:prstGeom prst="rect">
            <a:avLst/>
          </a:prstGeom>
        </p:spPr>
      </p:pic>
      <p:pic>
        <p:nvPicPr>
          <p:cNvPr id="44" name="object 44"/>
          <p:cNvPicPr/>
          <p:nvPr/>
        </p:nvPicPr>
        <p:blipFill>
          <a:blip r:embed="rId30" cstate="print"/>
          <a:stretch>
            <a:fillRect/>
          </a:stretch>
        </p:blipFill>
        <p:spPr>
          <a:xfrm>
            <a:off x="5463159" y="2217039"/>
            <a:ext cx="876204" cy="122015"/>
          </a:xfrm>
          <a:prstGeom prst="rect">
            <a:avLst/>
          </a:prstGeom>
        </p:spPr>
      </p:pic>
      <p:pic>
        <p:nvPicPr>
          <p:cNvPr id="45" name="object 45"/>
          <p:cNvPicPr/>
          <p:nvPr/>
        </p:nvPicPr>
        <p:blipFill>
          <a:blip r:embed="rId31" cstate="print"/>
          <a:stretch>
            <a:fillRect/>
          </a:stretch>
        </p:blipFill>
        <p:spPr>
          <a:xfrm>
            <a:off x="1379791" y="2217039"/>
            <a:ext cx="4013168" cy="306704"/>
          </a:xfrm>
          <a:prstGeom prst="rect">
            <a:avLst/>
          </a:prstGeom>
        </p:spPr>
      </p:pic>
      <p:sp>
        <p:nvSpPr>
          <p:cNvPr id="46" name="object 46"/>
          <p:cNvSpPr/>
          <p:nvPr/>
        </p:nvSpPr>
        <p:spPr>
          <a:xfrm>
            <a:off x="6345936" y="2218956"/>
            <a:ext cx="379730" cy="120650"/>
          </a:xfrm>
          <a:custGeom>
            <a:avLst/>
            <a:gdLst/>
            <a:ahLst/>
            <a:cxnLst/>
            <a:rect l="l" t="t" r="r" b="b"/>
            <a:pathLst>
              <a:path w="379729" h="120650">
                <a:moveTo>
                  <a:pt x="38100" y="57912"/>
                </a:moveTo>
                <a:lnTo>
                  <a:pt x="0" y="57912"/>
                </a:lnTo>
                <a:lnTo>
                  <a:pt x="0" y="71628"/>
                </a:lnTo>
                <a:lnTo>
                  <a:pt x="38100" y="71628"/>
                </a:lnTo>
                <a:lnTo>
                  <a:pt x="38100" y="57912"/>
                </a:lnTo>
                <a:close/>
              </a:path>
              <a:path w="379729" h="120650">
                <a:moveTo>
                  <a:pt x="64008" y="0"/>
                </a:moveTo>
                <a:lnTo>
                  <a:pt x="50292" y="0"/>
                </a:lnTo>
                <a:lnTo>
                  <a:pt x="50292" y="100584"/>
                </a:lnTo>
                <a:lnTo>
                  <a:pt x="64008" y="100584"/>
                </a:lnTo>
                <a:lnTo>
                  <a:pt x="64008" y="0"/>
                </a:lnTo>
                <a:close/>
              </a:path>
              <a:path w="379729" h="120650">
                <a:moveTo>
                  <a:pt x="144487" y="63715"/>
                </a:moveTo>
                <a:lnTo>
                  <a:pt x="132295" y="33540"/>
                </a:lnTo>
                <a:lnTo>
                  <a:pt x="132295" y="57518"/>
                </a:lnTo>
                <a:lnTo>
                  <a:pt x="91059" y="57518"/>
                </a:lnTo>
                <a:lnTo>
                  <a:pt x="91059" y="51422"/>
                </a:lnTo>
                <a:lnTo>
                  <a:pt x="94107" y="45326"/>
                </a:lnTo>
                <a:lnTo>
                  <a:pt x="97243" y="42278"/>
                </a:lnTo>
                <a:lnTo>
                  <a:pt x="101815" y="37706"/>
                </a:lnTo>
                <a:lnTo>
                  <a:pt x="106387" y="36182"/>
                </a:lnTo>
                <a:lnTo>
                  <a:pt x="118579" y="36182"/>
                </a:lnTo>
                <a:lnTo>
                  <a:pt x="132295" y="57518"/>
                </a:lnTo>
                <a:lnTo>
                  <a:pt x="132295" y="33540"/>
                </a:lnTo>
                <a:lnTo>
                  <a:pt x="130467" y="31953"/>
                </a:lnTo>
                <a:lnTo>
                  <a:pt x="124866" y="28562"/>
                </a:lnTo>
                <a:lnTo>
                  <a:pt x="118414" y="26327"/>
                </a:lnTo>
                <a:lnTo>
                  <a:pt x="110959" y="25514"/>
                </a:lnTo>
                <a:lnTo>
                  <a:pt x="104140" y="26327"/>
                </a:lnTo>
                <a:lnTo>
                  <a:pt x="77914" y="56375"/>
                </a:lnTo>
                <a:lnTo>
                  <a:pt x="77431" y="63715"/>
                </a:lnTo>
                <a:lnTo>
                  <a:pt x="77444" y="66763"/>
                </a:lnTo>
                <a:lnTo>
                  <a:pt x="97764" y="99529"/>
                </a:lnTo>
                <a:lnTo>
                  <a:pt x="112483" y="101815"/>
                </a:lnTo>
                <a:lnTo>
                  <a:pt x="120103" y="101815"/>
                </a:lnTo>
                <a:lnTo>
                  <a:pt x="127723" y="100291"/>
                </a:lnTo>
                <a:lnTo>
                  <a:pt x="133819" y="95719"/>
                </a:lnTo>
                <a:lnTo>
                  <a:pt x="138391" y="92671"/>
                </a:lnTo>
                <a:lnTo>
                  <a:pt x="142963" y="86575"/>
                </a:lnTo>
                <a:lnTo>
                  <a:pt x="144487" y="78955"/>
                </a:lnTo>
                <a:lnTo>
                  <a:pt x="132295" y="77431"/>
                </a:lnTo>
                <a:lnTo>
                  <a:pt x="129247" y="82003"/>
                </a:lnTo>
                <a:lnTo>
                  <a:pt x="127723" y="86575"/>
                </a:lnTo>
                <a:lnTo>
                  <a:pt x="124675" y="88099"/>
                </a:lnTo>
                <a:lnTo>
                  <a:pt x="120103" y="91147"/>
                </a:lnTo>
                <a:lnTo>
                  <a:pt x="117055" y="92671"/>
                </a:lnTo>
                <a:lnTo>
                  <a:pt x="106387" y="92671"/>
                </a:lnTo>
                <a:lnTo>
                  <a:pt x="101815" y="89623"/>
                </a:lnTo>
                <a:lnTo>
                  <a:pt x="97243" y="85051"/>
                </a:lnTo>
                <a:lnTo>
                  <a:pt x="92583" y="82003"/>
                </a:lnTo>
                <a:lnTo>
                  <a:pt x="91059" y="75907"/>
                </a:lnTo>
                <a:lnTo>
                  <a:pt x="91059" y="66763"/>
                </a:lnTo>
                <a:lnTo>
                  <a:pt x="144487" y="66763"/>
                </a:lnTo>
                <a:lnTo>
                  <a:pt x="144487" y="63715"/>
                </a:lnTo>
                <a:close/>
              </a:path>
              <a:path w="379729" h="120650">
                <a:moveTo>
                  <a:pt x="222300" y="100291"/>
                </a:moveTo>
                <a:lnTo>
                  <a:pt x="220776" y="97243"/>
                </a:lnTo>
                <a:lnTo>
                  <a:pt x="220776" y="94195"/>
                </a:lnTo>
                <a:lnTo>
                  <a:pt x="219252" y="91147"/>
                </a:lnTo>
                <a:lnTo>
                  <a:pt x="219252" y="63614"/>
                </a:lnTo>
                <a:lnTo>
                  <a:pt x="219252" y="43802"/>
                </a:lnTo>
                <a:lnTo>
                  <a:pt x="217728" y="42278"/>
                </a:lnTo>
                <a:lnTo>
                  <a:pt x="217728" y="39230"/>
                </a:lnTo>
                <a:lnTo>
                  <a:pt x="216204" y="36182"/>
                </a:lnTo>
                <a:lnTo>
                  <a:pt x="214680" y="33134"/>
                </a:lnTo>
                <a:lnTo>
                  <a:pt x="213156" y="31610"/>
                </a:lnTo>
                <a:lnTo>
                  <a:pt x="210108" y="30086"/>
                </a:lnTo>
                <a:lnTo>
                  <a:pt x="205536" y="28562"/>
                </a:lnTo>
                <a:lnTo>
                  <a:pt x="202488" y="27038"/>
                </a:lnTo>
                <a:lnTo>
                  <a:pt x="196392" y="25514"/>
                </a:lnTo>
                <a:lnTo>
                  <a:pt x="184200" y="25514"/>
                </a:lnTo>
                <a:lnTo>
                  <a:pt x="178104" y="27038"/>
                </a:lnTo>
                <a:lnTo>
                  <a:pt x="168871" y="30086"/>
                </a:lnTo>
                <a:lnTo>
                  <a:pt x="162775" y="36182"/>
                </a:lnTo>
                <a:lnTo>
                  <a:pt x="161251" y="39230"/>
                </a:lnTo>
                <a:lnTo>
                  <a:pt x="158203" y="43802"/>
                </a:lnTo>
                <a:lnTo>
                  <a:pt x="158203" y="48374"/>
                </a:lnTo>
                <a:lnTo>
                  <a:pt x="170395" y="49898"/>
                </a:lnTo>
                <a:lnTo>
                  <a:pt x="170395" y="45326"/>
                </a:lnTo>
                <a:lnTo>
                  <a:pt x="173443" y="40754"/>
                </a:lnTo>
                <a:lnTo>
                  <a:pt x="176580" y="39230"/>
                </a:lnTo>
                <a:lnTo>
                  <a:pt x="178104" y="37706"/>
                </a:lnTo>
                <a:lnTo>
                  <a:pt x="182676" y="36182"/>
                </a:lnTo>
                <a:lnTo>
                  <a:pt x="194868" y="36182"/>
                </a:lnTo>
                <a:lnTo>
                  <a:pt x="199440" y="37706"/>
                </a:lnTo>
                <a:lnTo>
                  <a:pt x="202488" y="40754"/>
                </a:lnTo>
                <a:lnTo>
                  <a:pt x="205536" y="42278"/>
                </a:lnTo>
                <a:lnTo>
                  <a:pt x="207060" y="45326"/>
                </a:lnTo>
                <a:lnTo>
                  <a:pt x="207060" y="51422"/>
                </a:lnTo>
                <a:lnTo>
                  <a:pt x="205536" y="52946"/>
                </a:lnTo>
                <a:lnTo>
                  <a:pt x="205536" y="54470"/>
                </a:lnTo>
                <a:lnTo>
                  <a:pt x="205536" y="63614"/>
                </a:lnTo>
                <a:lnTo>
                  <a:pt x="205536" y="77330"/>
                </a:lnTo>
                <a:lnTo>
                  <a:pt x="204012" y="80378"/>
                </a:lnTo>
                <a:lnTo>
                  <a:pt x="202488" y="84950"/>
                </a:lnTo>
                <a:lnTo>
                  <a:pt x="199440" y="88099"/>
                </a:lnTo>
                <a:lnTo>
                  <a:pt x="196392" y="89623"/>
                </a:lnTo>
                <a:lnTo>
                  <a:pt x="191820" y="91147"/>
                </a:lnTo>
                <a:lnTo>
                  <a:pt x="188772" y="92671"/>
                </a:lnTo>
                <a:lnTo>
                  <a:pt x="178104" y="92671"/>
                </a:lnTo>
                <a:lnTo>
                  <a:pt x="175056" y="91147"/>
                </a:lnTo>
                <a:lnTo>
                  <a:pt x="171919" y="89623"/>
                </a:lnTo>
                <a:lnTo>
                  <a:pt x="170395" y="86575"/>
                </a:lnTo>
                <a:lnTo>
                  <a:pt x="168871" y="84950"/>
                </a:lnTo>
                <a:lnTo>
                  <a:pt x="168871" y="77330"/>
                </a:lnTo>
                <a:lnTo>
                  <a:pt x="170395" y="75806"/>
                </a:lnTo>
                <a:lnTo>
                  <a:pt x="171919" y="72758"/>
                </a:lnTo>
                <a:lnTo>
                  <a:pt x="173443" y="71234"/>
                </a:lnTo>
                <a:lnTo>
                  <a:pt x="175056" y="71234"/>
                </a:lnTo>
                <a:lnTo>
                  <a:pt x="178104" y="69710"/>
                </a:lnTo>
                <a:lnTo>
                  <a:pt x="181152" y="69710"/>
                </a:lnTo>
                <a:lnTo>
                  <a:pt x="185724" y="68186"/>
                </a:lnTo>
                <a:lnTo>
                  <a:pt x="194868" y="66662"/>
                </a:lnTo>
                <a:lnTo>
                  <a:pt x="202488" y="65138"/>
                </a:lnTo>
                <a:lnTo>
                  <a:pt x="205536" y="63614"/>
                </a:lnTo>
                <a:lnTo>
                  <a:pt x="205536" y="54470"/>
                </a:lnTo>
                <a:lnTo>
                  <a:pt x="200964" y="55994"/>
                </a:lnTo>
                <a:lnTo>
                  <a:pt x="194868" y="57518"/>
                </a:lnTo>
                <a:lnTo>
                  <a:pt x="184200" y="59042"/>
                </a:lnTo>
                <a:lnTo>
                  <a:pt x="175056" y="59042"/>
                </a:lnTo>
                <a:lnTo>
                  <a:pt x="173443" y="60566"/>
                </a:lnTo>
                <a:lnTo>
                  <a:pt x="170395" y="60566"/>
                </a:lnTo>
                <a:lnTo>
                  <a:pt x="167347" y="62090"/>
                </a:lnTo>
                <a:lnTo>
                  <a:pt x="164299" y="65138"/>
                </a:lnTo>
                <a:lnTo>
                  <a:pt x="161251" y="66662"/>
                </a:lnTo>
                <a:lnTo>
                  <a:pt x="159727" y="68186"/>
                </a:lnTo>
                <a:lnTo>
                  <a:pt x="155155" y="77330"/>
                </a:lnTo>
                <a:lnTo>
                  <a:pt x="155155" y="88099"/>
                </a:lnTo>
                <a:lnTo>
                  <a:pt x="158203" y="92671"/>
                </a:lnTo>
                <a:lnTo>
                  <a:pt x="165823" y="100291"/>
                </a:lnTo>
                <a:lnTo>
                  <a:pt x="171919" y="101815"/>
                </a:lnTo>
                <a:lnTo>
                  <a:pt x="190296" y="101815"/>
                </a:lnTo>
                <a:lnTo>
                  <a:pt x="193344" y="100291"/>
                </a:lnTo>
                <a:lnTo>
                  <a:pt x="197916" y="98767"/>
                </a:lnTo>
                <a:lnTo>
                  <a:pt x="202488" y="95719"/>
                </a:lnTo>
                <a:lnTo>
                  <a:pt x="205536" y="92671"/>
                </a:lnTo>
                <a:lnTo>
                  <a:pt x="207060" y="91147"/>
                </a:lnTo>
                <a:lnTo>
                  <a:pt x="207060" y="95719"/>
                </a:lnTo>
                <a:lnTo>
                  <a:pt x="208584" y="98767"/>
                </a:lnTo>
                <a:lnTo>
                  <a:pt x="210108" y="100291"/>
                </a:lnTo>
                <a:lnTo>
                  <a:pt x="222300" y="100291"/>
                </a:lnTo>
                <a:close/>
              </a:path>
              <a:path w="379729" h="120650">
                <a:moveTo>
                  <a:pt x="277368" y="30099"/>
                </a:moveTo>
                <a:lnTo>
                  <a:pt x="272796" y="27051"/>
                </a:lnTo>
                <a:lnTo>
                  <a:pt x="268122" y="25527"/>
                </a:lnTo>
                <a:lnTo>
                  <a:pt x="262026" y="25527"/>
                </a:lnTo>
                <a:lnTo>
                  <a:pt x="255930" y="28575"/>
                </a:lnTo>
                <a:lnTo>
                  <a:pt x="251358" y="33147"/>
                </a:lnTo>
                <a:lnTo>
                  <a:pt x="248310" y="39243"/>
                </a:lnTo>
                <a:lnTo>
                  <a:pt x="248310" y="27051"/>
                </a:lnTo>
                <a:lnTo>
                  <a:pt x="237642" y="27051"/>
                </a:lnTo>
                <a:lnTo>
                  <a:pt x="237642" y="100291"/>
                </a:lnTo>
                <a:lnTo>
                  <a:pt x="249834" y="100291"/>
                </a:lnTo>
                <a:lnTo>
                  <a:pt x="249834" y="53047"/>
                </a:lnTo>
                <a:lnTo>
                  <a:pt x="251358" y="48475"/>
                </a:lnTo>
                <a:lnTo>
                  <a:pt x="254406" y="42291"/>
                </a:lnTo>
                <a:lnTo>
                  <a:pt x="255930" y="40767"/>
                </a:lnTo>
                <a:lnTo>
                  <a:pt x="258978" y="39243"/>
                </a:lnTo>
                <a:lnTo>
                  <a:pt x="269646" y="39243"/>
                </a:lnTo>
                <a:lnTo>
                  <a:pt x="272796" y="40767"/>
                </a:lnTo>
                <a:lnTo>
                  <a:pt x="277368" y="30099"/>
                </a:lnTo>
                <a:close/>
              </a:path>
              <a:path w="379729" h="120650">
                <a:moveTo>
                  <a:pt x="344512" y="49911"/>
                </a:moveTo>
                <a:lnTo>
                  <a:pt x="342988" y="45339"/>
                </a:lnTo>
                <a:lnTo>
                  <a:pt x="342988" y="40767"/>
                </a:lnTo>
                <a:lnTo>
                  <a:pt x="339940" y="34671"/>
                </a:lnTo>
                <a:lnTo>
                  <a:pt x="335368" y="30099"/>
                </a:lnTo>
                <a:lnTo>
                  <a:pt x="330796" y="28575"/>
                </a:lnTo>
                <a:lnTo>
                  <a:pt x="327748" y="27051"/>
                </a:lnTo>
                <a:lnTo>
                  <a:pt x="323176" y="25527"/>
                </a:lnTo>
                <a:lnTo>
                  <a:pt x="318604" y="25527"/>
                </a:lnTo>
                <a:lnTo>
                  <a:pt x="312013" y="26352"/>
                </a:lnTo>
                <a:lnTo>
                  <a:pt x="305981" y="28765"/>
                </a:lnTo>
                <a:lnTo>
                  <a:pt x="300520" y="32588"/>
                </a:lnTo>
                <a:lnTo>
                  <a:pt x="295643" y="37719"/>
                </a:lnTo>
                <a:lnTo>
                  <a:pt x="295643" y="27051"/>
                </a:lnTo>
                <a:lnTo>
                  <a:pt x="284975" y="27051"/>
                </a:lnTo>
                <a:lnTo>
                  <a:pt x="284975" y="100291"/>
                </a:lnTo>
                <a:lnTo>
                  <a:pt x="297167" y="100291"/>
                </a:lnTo>
                <a:lnTo>
                  <a:pt x="297167" y="51435"/>
                </a:lnTo>
                <a:lnTo>
                  <a:pt x="298691" y="45339"/>
                </a:lnTo>
                <a:lnTo>
                  <a:pt x="303263" y="42291"/>
                </a:lnTo>
                <a:lnTo>
                  <a:pt x="306311" y="37719"/>
                </a:lnTo>
                <a:lnTo>
                  <a:pt x="310984" y="36195"/>
                </a:lnTo>
                <a:lnTo>
                  <a:pt x="320128" y="36195"/>
                </a:lnTo>
                <a:lnTo>
                  <a:pt x="323176" y="37719"/>
                </a:lnTo>
                <a:lnTo>
                  <a:pt x="324700" y="39243"/>
                </a:lnTo>
                <a:lnTo>
                  <a:pt x="327748" y="40767"/>
                </a:lnTo>
                <a:lnTo>
                  <a:pt x="329272" y="42291"/>
                </a:lnTo>
                <a:lnTo>
                  <a:pt x="330796" y="45339"/>
                </a:lnTo>
                <a:lnTo>
                  <a:pt x="330796" y="100291"/>
                </a:lnTo>
                <a:lnTo>
                  <a:pt x="344512" y="100291"/>
                </a:lnTo>
                <a:lnTo>
                  <a:pt x="344512" y="49911"/>
                </a:lnTo>
                <a:close/>
              </a:path>
              <a:path w="379729" h="120650">
                <a:moveTo>
                  <a:pt x="379564" y="86575"/>
                </a:moveTo>
                <a:lnTo>
                  <a:pt x="365848" y="86575"/>
                </a:lnTo>
                <a:lnTo>
                  <a:pt x="365848" y="100291"/>
                </a:lnTo>
                <a:lnTo>
                  <a:pt x="373468" y="100291"/>
                </a:lnTo>
                <a:lnTo>
                  <a:pt x="373468" y="104863"/>
                </a:lnTo>
                <a:lnTo>
                  <a:pt x="371944" y="107911"/>
                </a:lnTo>
                <a:lnTo>
                  <a:pt x="370420" y="109435"/>
                </a:lnTo>
                <a:lnTo>
                  <a:pt x="368896" y="112483"/>
                </a:lnTo>
                <a:lnTo>
                  <a:pt x="365848" y="115531"/>
                </a:lnTo>
                <a:lnTo>
                  <a:pt x="368896" y="120103"/>
                </a:lnTo>
                <a:lnTo>
                  <a:pt x="371944" y="118579"/>
                </a:lnTo>
                <a:lnTo>
                  <a:pt x="374992" y="115531"/>
                </a:lnTo>
                <a:lnTo>
                  <a:pt x="376516" y="112483"/>
                </a:lnTo>
                <a:lnTo>
                  <a:pt x="379564" y="109435"/>
                </a:lnTo>
                <a:lnTo>
                  <a:pt x="379564" y="86575"/>
                </a:lnTo>
                <a:close/>
              </a:path>
            </a:pathLst>
          </a:custGeom>
          <a:solidFill>
            <a:srgbClr val="000000"/>
          </a:solidFill>
        </p:spPr>
        <p:txBody>
          <a:bodyPr wrap="square" lIns="0" tIns="0" rIns="0" bIns="0" rtlCol="0"/>
          <a:lstStyle/>
          <a:p>
            <a:endParaRPr/>
          </a:p>
        </p:txBody>
      </p:sp>
      <p:sp>
        <p:nvSpPr>
          <p:cNvPr id="47" name="object 47"/>
          <p:cNvSpPr/>
          <p:nvPr/>
        </p:nvSpPr>
        <p:spPr>
          <a:xfrm>
            <a:off x="1097457" y="2403512"/>
            <a:ext cx="435609" cy="102235"/>
          </a:xfrm>
          <a:custGeom>
            <a:avLst/>
            <a:gdLst/>
            <a:ahLst/>
            <a:cxnLst/>
            <a:rect l="l" t="t" r="r" b="b"/>
            <a:pathLst>
              <a:path w="435609" h="102235">
                <a:moveTo>
                  <a:pt x="80873" y="0"/>
                </a:moveTo>
                <a:lnTo>
                  <a:pt x="0" y="0"/>
                </a:lnTo>
                <a:lnTo>
                  <a:pt x="0" y="11430"/>
                </a:lnTo>
                <a:lnTo>
                  <a:pt x="33528" y="11430"/>
                </a:lnTo>
                <a:lnTo>
                  <a:pt x="33528" y="100330"/>
                </a:lnTo>
                <a:lnTo>
                  <a:pt x="47244" y="100330"/>
                </a:lnTo>
                <a:lnTo>
                  <a:pt x="47244" y="11430"/>
                </a:lnTo>
                <a:lnTo>
                  <a:pt x="80873" y="11430"/>
                </a:lnTo>
                <a:lnTo>
                  <a:pt x="80873" y="0"/>
                </a:lnTo>
                <a:close/>
              </a:path>
              <a:path w="435609" h="102235">
                <a:moveTo>
                  <a:pt x="155740" y="63754"/>
                </a:moveTo>
                <a:lnTo>
                  <a:pt x="155333" y="57658"/>
                </a:lnTo>
                <a:lnTo>
                  <a:pt x="155168" y="55181"/>
                </a:lnTo>
                <a:lnTo>
                  <a:pt x="153441" y="47752"/>
                </a:lnTo>
                <a:lnTo>
                  <a:pt x="150558" y="41465"/>
                </a:lnTo>
                <a:lnTo>
                  <a:pt x="146494" y="36322"/>
                </a:lnTo>
                <a:lnTo>
                  <a:pt x="141922" y="32473"/>
                </a:lnTo>
                <a:lnTo>
                  <a:pt x="141922" y="51562"/>
                </a:lnTo>
                <a:lnTo>
                  <a:pt x="141922" y="57658"/>
                </a:lnTo>
                <a:lnTo>
                  <a:pt x="102298" y="57658"/>
                </a:lnTo>
                <a:lnTo>
                  <a:pt x="102298" y="51562"/>
                </a:lnTo>
                <a:lnTo>
                  <a:pt x="103822" y="45466"/>
                </a:lnTo>
                <a:lnTo>
                  <a:pt x="108394" y="42418"/>
                </a:lnTo>
                <a:lnTo>
                  <a:pt x="111442" y="37846"/>
                </a:lnTo>
                <a:lnTo>
                  <a:pt x="116014" y="36322"/>
                </a:lnTo>
                <a:lnTo>
                  <a:pt x="128206" y="36322"/>
                </a:lnTo>
                <a:lnTo>
                  <a:pt x="134302" y="39370"/>
                </a:lnTo>
                <a:lnTo>
                  <a:pt x="137350" y="43942"/>
                </a:lnTo>
                <a:lnTo>
                  <a:pt x="140398" y="46990"/>
                </a:lnTo>
                <a:lnTo>
                  <a:pt x="122110" y="25565"/>
                </a:lnTo>
                <a:lnTo>
                  <a:pt x="114668" y="26365"/>
                </a:lnTo>
                <a:lnTo>
                  <a:pt x="89065" y="56464"/>
                </a:lnTo>
                <a:lnTo>
                  <a:pt x="88595" y="63754"/>
                </a:lnTo>
                <a:lnTo>
                  <a:pt x="88607" y="66802"/>
                </a:lnTo>
                <a:lnTo>
                  <a:pt x="108966" y="99568"/>
                </a:lnTo>
                <a:lnTo>
                  <a:pt x="123634" y="101854"/>
                </a:lnTo>
                <a:lnTo>
                  <a:pt x="131254" y="101854"/>
                </a:lnTo>
                <a:lnTo>
                  <a:pt x="138874" y="100330"/>
                </a:lnTo>
                <a:lnTo>
                  <a:pt x="143446" y="95758"/>
                </a:lnTo>
                <a:lnTo>
                  <a:pt x="149542" y="92710"/>
                </a:lnTo>
                <a:lnTo>
                  <a:pt x="152692" y="86614"/>
                </a:lnTo>
                <a:lnTo>
                  <a:pt x="154216" y="78994"/>
                </a:lnTo>
                <a:lnTo>
                  <a:pt x="141922" y="77470"/>
                </a:lnTo>
                <a:lnTo>
                  <a:pt x="140398" y="82042"/>
                </a:lnTo>
                <a:lnTo>
                  <a:pt x="137350" y="86614"/>
                </a:lnTo>
                <a:lnTo>
                  <a:pt x="134302" y="88138"/>
                </a:lnTo>
                <a:lnTo>
                  <a:pt x="131254" y="91186"/>
                </a:lnTo>
                <a:lnTo>
                  <a:pt x="128206" y="92710"/>
                </a:lnTo>
                <a:lnTo>
                  <a:pt x="117538" y="92710"/>
                </a:lnTo>
                <a:lnTo>
                  <a:pt x="111442" y="89662"/>
                </a:lnTo>
                <a:lnTo>
                  <a:pt x="108394" y="85090"/>
                </a:lnTo>
                <a:lnTo>
                  <a:pt x="103822" y="82042"/>
                </a:lnTo>
                <a:lnTo>
                  <a:pt x="100774" y="75946"/>
                </a:lnTo>
                <a:lnTo>
                  <a:pt x="100774" y="66802"/>
                </a:lnTo>
                <a:lnTo>
                  <a:pt x="155740" y="66802"/>
                </a:lnTo>
                <a:lnTo>
                  <a:pt x="155740" y="63754"/>
                </a:lnTo>
                <a:close/>
              </a:path>
              <a:path w="435609" h="102235">
                <a:moveTo>
                  <a:pt x="228981" y="43840"/>
                </a:moveTo>
                <a:lnTo>
                  <a:pt x="224409" y="34696"/>
                </a:lnTo>
                <a:lnTo>
                  <a:pt x="219748" y="30124"/>
                </a:lnTo>
                <a:lnTo>
                  <a:pt x="216700" y="28600"/>
                </a:lnTo>
                <a:lnTo>
                  <a:pt x="212128" y="27076"/>
                </a:lnTo>
                <a:lnTo>
                  <a:pt x="193840" y="27076"/>
                </a:lnTo>
                <a:lnTo>
                  <a:pt x="186220" y="30124"/>
                </a:lnTo>
                <a:lnTo>
                  <a:pt x="181648" y="37744"/>
                </a:lnTo>
                <a:lnTo>
                  <a:pt x="181648" y="28600"/>
                </a:lnTo>
                <a:lnTo>
                  <a:pt x="169456" y="28600"/>
                </a:lnTo>
                <a:lnTo>
                  <a:pt x="169456" y="100330"/>
                </a:lnTo>
                <a:lnTo>
                  <a:pt x="181648" y="100330"/>
                </a:lnTo>
                <a:lnTo>
                  <a:pt x="181648" y="51460"/>
                </a:lnTo>
                <a:lnTo>
                  <a:pt x="184696" y="45364"/>
                </a:lnTo>
                <a:lnTo>
                  <a:pt x="187744" y="42316"/>
                </a:lnTo>
                <a:lnTo>
                  <a:pt x="192316" y="39268"/>
                </a:lnTo>
                <a:lnTo>
                  <a:pt x="196888" y="37744"/>
                </a:lnTo>
                <a:lnTo>
                  <a:pt x="207556" y="37744"/>
                </a:lnTo>
                <a:lnTo>
                  <a:pt x="210604" y="39268"/>
                </a:lnTo>
                <a:lnTo>
                  <a:pt x="213652" y="42316"/>
                </a:lnTo>
                <a:lnTo>
                  <a:pt x="216700" y="48412"/>
                </a:lnTo>
                <a:lnTo>
                  <a:pt x="216700" y="100330"/>
                </a:lnTo>
                <a:lnTo>
                  <a:pt x="228981" y="100330"/>
                </a:lnTo>
                <a:lnTo>
                  <a:pt x="228981" y="43840"/>
                </a:lnTo>
                <a:close/>
              </a:path>
              <a:path w="435609" h="102235">
                <a:moveTo>
                  <a:pt x="303758" y="74422"/>
                </a:moveTo>
                <a:lnTo>
                  <a:pt x="299186" y="65278"/>
                </a:lnTo>
                <a:lnTo>
                  <a:pt x="292989" y="62230"/>
                </a:lnTo>
                <a:lnTo>
                  <a:pt x="288417" y="60706"/>
                </a:lnTo>
                <a:lnTo>
                  <a:pt x="282321" y="59182"/>
                </a:lnTo>
                <a:lnTo>
                  <a:pt x="274701" y="56134"/>
                </a:lnTo>
                <a:lnTo>
                  <a:pt x="268605" y="54610"/>
                </a:lnTo>
                <a:lnTo>
                  <a:pt x="264033" y="53086"/>
                </a:lnTo>
                <a:lnTo>
                  <a:pt x="260985" y="53086"/>
                </a:lnTo>
                <a:lnTo>
                  <a:pt x="257937" y="50038"/>
                </a:lnTo>
                <a:lnTo>
                  <a:pt x="257937" y="48514"/>
                </a:lnTo>
                <a:lnTo>
                  <a:pt x="256413" y="46990"/>
                </a:lnTo>
                <a:lnTo>
                  <a:pt x="256413" y="43942"/>
                </a:lnTo>
                <a:lnTo>
                  <a:pt x="257937" y="40894"/>
                </a:lnTo>
                <a:lnTo>
                  <a:pt x="260985" y="39370"/>
                </a:lnTo>
                <a:lnTo>
                  <a:pt x="262509" y="37846"/>
                </a:lnTo>
                <a:lnTo>
                  <a:pt x="267081" y="36322"/>
                </a:lnTo>
                <a:lnTo>
                  <a:pt x="277749" y="36322"/>
                </a:lnTo>
                <a:lnTo>
                  <a:pt x="286893" y="40894"/>
                </a:lnTo>
                <a:lnTo>
                  <a:pt x="288417" y="43942"/>
                </a:lnTo>
                <a:lnTo>
                  <a:pt x="288417" y="48514"/>
                </a:lnTo>
                <a:lnTo>
                  <a:pt x="300710" y="46990"/>
                </a:lnTo>
                <a:lnTo>
                  <a:pt x="299186" y="42418"/>
                </a:lnTo>
                <a:lnTo>
                  <a:pt x="299186" y="37846"/>
                </a:lnTo>
                <a:lnTo>
                  <a:pt x="291465" y="30226"/>
                </a:lnTo>
                <a:lnTo>
                  <a:pt x="277749" y="25654"/>
                </a:lnTo>
                <a:lnTo>
                  <a:pt x="268605" y="25654"/>
                </a:lnTo>
                <a:lnTo>
                  <a:pt x="264033" y="27178"/>
                </a:lnTo>
                <a:lnTo>
                  <a:pt x="260985" y="27178"/>
                </a:lnTo>
                <a:lnTo>
                  <a:pt x="254889" y="30226"/>
                </a:lnTo>
                <a:lnTo>
                  <a:pt x="253365" y="31750"/>
                </a:lnTo>
                <a:lnTo>
                  <a:pt x="250317" y="33274"/>
                </a:lnTo>
                <a:lnTo>
                  <a:pt x="248793" y="34798"/>
                </a:lnTo>
                <a:lnTo>
                  <a:pt x="245745" y="40894"/>
                </a:lnTo>
                <a:lnTo>
                  <a:pt x="245745" y="54610"/>
                </a:lnTo>
                <a:lnTo>
                  <a:pt x="247269" y="57658"/>
                </a:lnTo>
                <a:lnTo>
                  <a:pt x="251841" y="62230"/>
                </a:lnTo>
                <a:lnTo>
                  <a:pt x="256413" y="63754"/>
                </a:lnTo>
                <a:lnTo>
                  <a:pt x="259461" y="65278"/>
                </a:lnTo>
                <a:lnTo>
                  <a:pt x="265557" y="66802"/>
                </a:lnTo>
                <a:lnTo>
                  <a:pt x="274701" y="69850"/>
                </a:lnTo>
                <a:lnTo>
                  <a:pt x="280797" y="71374"/>
                </a:lnTo>
                <a:lnTo>
                  <a:pt x="285369" y="72898"/>
                </a:lnTo>
                <a:lnTo>
                  <a:pt x="286893" y="74422"/>
                </a:lnTo>
                <a:lnTo>
                  <a:pt x="289941" y="75946"/>
                </a:lnTo>
                <a:lnTo>
                  <a:pt x="289941" y="86715"/>
                </a:lnTo>
                <a:lnTo>
                  <a:pt x="286893" y="88239"/>
                </a:lnTo>
                <a:lnTo>
                  <a:pt x="283845" y="91287"/>
                </a:lnTo>
                <a:lnTo>
                  <a:pt x="279273" y="92811"/>
                </a:lnTo>
                <a:lnTo>
                  <a:pt x="268605" y="92811"/>
                </a:lnTo>
                <a:lnTo>
                  <a:pt x="264033" y="91287"/>
                </a:lnTo>
                <a:lnTo>
                  <a:pt x="257937" y="85191"/>
                </a:lnTo>
                <a:lnTo>
                  <a:pt x="256413" y="82143"/>
                </a:lnTo>
                <a:lnTo>
                  <a:pt x="254889" y="77470"/>
                </a:lnTo>
                <a:lnTo>
                  <a:pt x="242697" y="78994"/>
                </a:lnTo>
                <a:lnTo>
                  <a:pt x="244221" y="86715"/>
                </a:lnTo>
                <a:lnTo>
                  <a:pt x="247269" y="92811"/>
                </a:lnTo>
                <a:lnTo>
                  <a:pt x="251841" y="95859"/>
                </a:lnTo>
                <a:lnTo>
                  <a:pt x="257937" y="100431"/>
                </a:lnTo>
                <a:lnTo>
                  <a:pt x="264033" y="101955"/>
                </a:lnTo>
                <a:lnTo>
                  <a:pt x="285369" y="101955"/>
                </a:lnTo>
                <a:lnTo>
                  <a:pt x="289941" y="98907"/>
                </a:lnTo>
                <a:lnTo>
                  <a:pt x="294513" y="97383"/>
                </a:lnTo>
                <a:lnTo>
                  <a:pt x="297662" y="94335"/>
                </a:lnTo>
                <a:lnTo>
                  <a:pt x="299186" y="91287"/>
                </a:lnTo>
                <a:lnTo>
                  <a:pt x="302234" y="86715"/>
                </a:lnTo>
                <a:lnTo>
                  <a:pt x="303758" y="83667"/>
                </a:lnTo>
                <a:lnTo>
                  <a:pt x="303758" y="74422"/>
                </a:lnTo>
                <a:close/>
              </a:path>
              <a:path w="435609" h="102235">
                <a:moveTo>
                  <a:pt x="381584" y="63754"/>
                </a:moveTo>
                <a:lnTo>
                  <a:pt x="369392" y="33794"/>
                </a:lnTo>
                <a:lnTo>
                  <a:pt x="369392" y="54610"/>
                </a:lnTo>
                <a:lnTo>
                  <a:pt x="369392" y="72898"/>
                </a:lnTo>
                <a:lnTo>
                  <a:pt x="366344" y="80518"/>
                </a:lnTo>
                <a:lnTo>
                  <a:pt x="363296" y="85178"/>
                </a:lnTo>
                <a:lnTo>
                  <a:pt x="358724" y="89750"/>
                </a:lnTo>
                <a:lnTo>
                  <a:pt x="354050" y="92798"/>
                </a:lnTo>
                <a:lnTo>
                  <a:pt x="341858" y="92798"/>
                </a:lnTo>
                <a:lnTo>
                  <a:pt x="335762" y="89750"/>
                </a:lnTo>
                <a:lnTo>
                  <a:pt x="332714" y="85178"/>
                </a:lnTo>
                <a:lnTo>
                  <a:pt x="328142" y="80518"/>
                </a:lnTo>
                <a:lnTo>
                  <a:pt x="326618" y="72898"/>
                </a:lnTo>
                <a:lnTo>
                  <a:pt x="326694" y="54305"/>
                </a:lnTo>
                <a:lnTo>
                  <a:pt x="328142" y="48514"/>
                </a:lnTo>
                <a:lnTo>
                  <a:pt x="332714" y="43942"/>
                </a:lnTo>
                <a:lnTo>
                  <a:pt x="335762" y="39370"/>
                </a:lnTo>
                <a:lnTo>
                  <a:pt x="341858" y="36322"/>
                </a:lnTo>
                <a:lnTo>
                  <a:pt x="354050" y="36322"/>
                </a:lnTo>
                <a:lnTo>
                  <a:pt x="358724" y="39370"/>
                </a:lnTo>
                <a:lnTo>
                  <a:pt x="363296" y="43942"/>
                </a:lnTo>
                <a:lnTo>
                  <a:pt x="366344" y="48514"/>
                </a:lnTo>
                <a:lnTo>
                  <a:pt x="369392" y="54610"/>
                </a:lnTo>
                <a:lnTo>
                  <a:pt x="369392" y="33794"/>
                </a:lnTo>
                <a:lnTo>
                  <a:pt x="367334" y="32080"/>
                </a:lnTo>
                <a:lnTo>
                  <a:pt x="361378" y="28702"/>
                </a:lnTo>
                <a:lnTo>
                  <a:pt x="354825" y="26466"/>
                </a:lnTo>
                <a:lnTo>
                  <a:pt x="347954" y="25654"/>
                </a:lnTo>
                <a:lnTo>
                  <a:pt x="338810" y="25654"/>
                </a:lnTo>
                <a:lnTo>
                  <a:pt x="312902" y="63754"/>
                </a:lnTo>
                <a:lnTo>
                  <a:pt x="313499" y="72580"/>
                </a:lnTo>
                <a:lnTo>
                  <a:pt x="340499" y="101371"/>
                </a:lnTo>
                <a:lnTo>
                  <a:pt x="347954" y="101942"/>
                </a:lnTo>
                <a:lnTo>
                  <a:pt x="354050" y="101942"/>
                </a:lnTo>
                <a:lnTo>
                  <a:pt x="360248" y="100418"/>
                </a:lnTo>
                <a:lnTo>
                  <a:pt x="364820" y="97370"/>
                </a:lnTo>
                <a:lnTo>
                  <a:pt x="370916" y="94322"/>
                </a:lnTo>
                <a:lnTo>
                  <a:pt x="372440" y="92798"/>
                </a:lnTo>
                <a:lnTo>
                  <a:pt x="373964" y="91274"/>
                </a:lnTo>
                <a:lnTo>
                  <a:pt x="377012" y="85178"/>
                </a:lnTo>
                <a:lnTo>
                  <a:pt x="380060" y="80518"/>
                </a:lnTo>
                <a:lnTo>
                  <a:pt x="381584" y="72898"/>
                </a:lnTo>
                <a:lnTo>
                  <a:pt x="381584" y="63754"/>
                </a:lnTo>
                <a:close/>
              </a:path>
              <a:path w="435609" h="102235">
                <a:moveTo>
                  <a:pt x="435013" y="30226"/>
                </a:moveTo>
                <a:lnTo>
                  <a:pt x="430441" y="27178"/>
                </a:lnTo>
                <a:lnTo>
                  <a:pt x="427393" y="25654"/>
                </a:lnTo>
                <a:lnTo>
                  <a:pt x="419773" y="25654"/>
                </a:lnTo>
                <a:lnTo>
                  <a:pt x="416725" y="27178"/>
                </a:lnTo>
                <a:lnTo>
                  <a:pt x="415201" y="28702"/>
                </a:lnTo>
                <a:lnTo>
                  <a:pt x="412153" y="30226"/>
                </a:lnTo>
                <a:lnTo>
                  <a:pt x="409105" y="33274"/>
                </a:lnTo>
                <a:lnTo>
                  <a:pt x="406057" y="39370"/>
                </a:lnTo>
                <a:lnTo>
                  <a:pt x="406057" y="27178"/>
                </a:lnTo>
                <a:lnTo>
                  <a:pt x="395300" y="27178"/>
                </a:lnTo>
                <a:lnTo>
                  <a:pt x="395300" y="100330"/>
                </a:lnTo>
                <a:lnTo>
                  <a:pt x="407581" y="100330"/>
                </a:lnTo>
                <a:lnTo>
                  <a:pt x="407581" y="57658"/>
                </a:lnTo>
                <a:lnTo>
                  <a:pt x="410629" y="48514"/>
                </a:lnTo>
                <a:lnTo>
                  <a:pt x="410629" y="45466"/>
                </a:lnTo>
                <a:lnTo>
                  <a:pt x="412153" y="42418"/>
                </a:lnTo>
                <a:lnTo>
                  <a:pt x="415201" y="40894"/>
                </a:lnTo>
                <a:lnTo>
                  <a:pt x="416725" y="39370"/>
                </a:lnTo>
                <a:lnTo>
                  <a:pt x="427393" y="39370"/>
                </a:lnTo>
                <a:lnTo>
                  <a:pt x="430441" y="40894"/>
                </a:lnTo>
                <a:lnTo>
                  <a:pt x="435013" y="30226"/>
                </a:lnTo>
                <a:close/>
              </a:path>
            </a:pathLst>
          </a:custGeom>
          <a:solidFill>
            <a:srgbClr val="000000"/>
          </a:solidFill>
        </p:spPr>
        <p:txBody>
          <a:bodyPr wrap="square" lIns="0" tIns="0" rIns="0" bIns="0" rtlCol="0"/>
          <a:lstStyle/>
          <a:p>
            <a:endParaRPr/>
          </a:p>
        </p:txBody>
      </p:sp>
      <p:sp>
        <p:nvSpPr>
          <p:cNvPr id="48" name="object 48"/>
          <p:cNvSpPr/>
          <p:nvPr/>
        </p:nvSpPr>
        <p:spPr>
          <a:xfrm>
            <a:off x="1605724" y="6768560"/>
            <a:ext cx="50800" cy="50800"/>
          </a:xfrm>
          <a:custGeom>
            <a:avLst/>
            <a:gdLst/>
            <a:ahLst/>
            <a:cxnLst/>
            <a:rect l="l" t="t" r="r" b="b"/>
            <a:pathLst>
              <a:path w="50800" h="50800">
                <a:moveTo>
                  <a:pt x="32099" y="50387"/>
                </a:moveTo>
                <a:lnTo>
                  <a:pt x="18383" y="50387"/>
                </a:lnTo>
                <a:lnTo>
                  <a:pt x="12287" y="48863"/>
                </a:lnTo>
                <a:lnTo>
                  <a:pt x="7620" y="42767"/>
                </a:lnTo>
                <a:lnTo>
                  <a:pt x="3048" y="38195"/>
                </a:lnTo>
                <a:lnTo>
                  <a:pt x="0" y="32099"/>
                </a:lnTo>
                <a:lnTo>
                  <a:pt x="0" y="18287"/>
                </a:lnTo>
                <a:lnTo>
                  <a:pt x="3048" y="12191"/>
                </a:lnTo>
                <a:lnTo>
                  <a:pt x="12287" y="3047"/>
                </a:lnTo>
                <a:lnTo>
                  <a:pt x="18383" y="0"/>
                </a:lnTo>
                <a:lnTo>
                  <a:pt x="32099" y="0"/>
                </a:lnTo>
                <a:lnTo>
                  <a:pt x="38195" y="3047"/>
                </a:lnTo>
                <a:lnTo>
                  <a:pt x="47339" y="12191"/>
                </a:lnTo>
                <a:lnTo>
                  <a:pt x="50387" y="18287"/>
                </a:lnTo>
                <a:lnTo>
                  <a:pt x="50387" y="25907"/>
                </a:lnTo>
                <a:lnTo>
                  <a:pt x="50387" y="32099"/>
                </a:lnTo>
                <a:lnTo>
                  <a:pt x="47339" y="38195"/>
                </a:lnTo>
                <a:lnTo>
                  <a:pt x="38195" y="47339"/>
                </a:lnTo>
                <a:lnTo>
                  <a:pt x="32099" y="50387"/>
                </a:lnTo>
                <a:close/>
              </a:path>
            </a:pathLst>
          </a:custGeom>
          <a:solidFill>
            <a:srgbClr val="000000"/>
          </a:solidFill>
        </p:spPr>
        <p:txBody>
          <a:bodyPr wrap="square" lIns="0" tIns="0" rIns="0" bIns="0" rtlCol="0"/>
          <a:lstStyle/>
          <a:p>
            <a:endParaRPr/>
          </a:p>
        </p:txBody>
      </p:sp>
      <p:sp>
        <p:nvSpPr>
          <p:cNvPr id="49" name="object 49"/>
          <p:cNvSpPr/>
          <p:nvPr/>
        </p:nvSpPr>
        <p:spPr>
          <a:xfrm>
            <a:off x="1837753" y="6731990"/>
            <a:ext cx="565150" cy="131445"/>
          </a:xfrm>
          <a:custGeom>
            <a:avLst/>
            <a:gdLst/>
            <a:ahLst/>
            <a:cxnLst/>
            <a:rect l="l" t="t" r="r" b="b"/>
            <a:pathLst>
              <a:path w="565150" h="131445">
                <a:moveTo>
                  <a:pt x="77914" y="24384"/>
                </a:moveTo>
                <a:lnTo>
                  <a:pt x="76390" y="21336"/>
                </a:lnTo>
                <a:lnTo>
                  <a:pt x="74866" y="16764"/>
                </a:lnTo>
                <a:lnTo>
                  <a:pt x="71818" y="12192"/>
                </a:lnTo>
                <a:lnTo>
                  <a:pt x="68668" y="9144"/>
                </a:lnTo>
                <a:lnTo>
                  <a:pt x="65620" y="6096"/>
                </a:lnTo>
                <a:lnTo>
                  <a:pt x="64096" y="5334"/>
                </a:lnTo>
                <a:lnTo>
                  <a:pt x="64096" y="25908"/>
                </a:lnTo>
                <a:lnTo>
                  <a:pt x="64096" y="36664"/>
                </a:lnTo>
                <a:lnTo>
                  <a:pt x="61048" y="41236"/>
                </a:lnTo>
                <a:lnTo>
                  <a:pt x="54952" y="47332"/>
                </a:lnTo>
                <a:lnTo>
                  <a:pt x="48856" y="48856"/>
                </a:lnTo>
                <a:lnTo>
                  <a:pt x="13804" y="48856"/>
                </a:lnTo>
                <a:lnTo>
                  <a:pt x="13804" y="12192"/>
                </a:lnTo>
                <a:lnTo>
                  <a:pt x="45808" y="12192"/>
                </a:lnTo>
                <a:lnTo>
                  <a:pt x="48856" y="13716"/>
                </a:lnTo>
                <a:lnTo>
                  <a:pt x="51904" y="13716"/>
                </a:lnTo>
                <a:lnTo>
                  <a:pt x="58000" y="16764"/>
                </a:lnTo>
                <a:lnTo>
                  <a:pt x="59524" y="19812"/>
                </a:lnTo>
                <a:lnTo>
                  <a:pt x="62572" y="22860"/>
                </a:lnTo>
                <a:lnTo>
                  <a:pt x="64096" y="25908"/>
                </a:lnTo>
                <a:lnTo>
                  <a:pt x="64096" y="5334"/>
                </a:lnTo>
                <a:lnTo>
                  <a:pt x="62572" y="4572"/>
                </a:lnTo>
                <a:lnTo>
                  <a:pt x="53428" y="1524"/>
                </a:lnTo>
                <a:lnTo>
                  <a:pt x="0" y="1524"/>
                </a:lnTo>
                <a:lnTo>
                  <a:pt x="0" y="102196"/>
                </a:lnTo>
                <a:lnTo>
                  <a:pt x="13804" y="102196"/>
                </a:lnTo>
                <a:lnTo>
                  <a:pt x="13804" y="61048"/>
                </a:lnTo>
                <a:lnTo>
                  <a:pt x="39712" y="61048"/>
                </a:lnTo>
                <a:lnTo>
                  <a:pt x="71767" y="48856"/>
                </a:lnTo>
                <a:lnTo>
                  <a:pt x="74866" y="45808"/>
                </a:lnTo>
                <a:lnTo>
                  <a:pt x="77914" y="38188"/>
                </a:lnTo>
                <a:lnTo>
                  <a:pt x="77914" y="24384"/>
                </a:lnTo>
                <a:close/>
              </a:path>
              <a:path w="565150" h="131445">
                <a:moveTo>
                  <a:pt x="151155" y="28956"/>
                </a:moveTo>
                <a:lnTo>
                  <a:pt x="138963" y="28956"/>
                </a:lnTo>
                <a:lnTo>
                  <a:pt x="123621" y="71628"/>
                </a:lnTo>
                <a:lnTo>
                  <a:pt x="122097" y="76200"/>
                </a:lnTo>
                <a:lnTo>
                  <a:pt x="119049" y="88493"/>
                </a:lnTo>
                <a:lnTo>
                  <a:pt x="116001" y="76200"/>
                </a:lnTo>
                <a:lnTo>
                  <a:pt x="112953" y="71628"/>
                </a:lnTo>
                <a:lnTo>
                  <a:pt x="97713" y="28956"/>
                </a:lnTo>
                <a:lnTo>
                  <a:pt x="85521" y="28956"/>
                </a:lnTo>
                <a:lnTo>
                  <a:pt x="112953" y="102209"/>
                </a:lnTo>
                <a:lnTo>
                  <a:pt x="111429" y="103733"/>
                </a:lnTo>
                <a:lnTo>
                  <a:pt x="111429" y="105257"/>
                </a:lnTo>
                <a:lnTo>
                  <a:pt x="109905" y="109829"/>
                </a:lnTo>
                <a:lnTo>
                  <a:pt x="108381" y="112877"/>
                </a:lnTo>
                <a:lnTo>
                  <a:pt x="108381" y="114401"/>
                </a:lnTo>
                <a:lnTo>
                  <a:pt x="105333" y="117449"/>
                </a:lnTo>
                <a:lnTo>
                  <a:pt x="103809" y="117449"/>
                </a:lnTo>
                <a:lnTo>
                  <a:pt x="102285" y="118973"/>
                </a:lnTo>
                <a:lnTo>
                  <a:pt x="93141" y="118973"/>
                </a:lnTo>
                <a:lnTo>
                  <a:pt x="90093" y="117449"/>
                </a:lnTo>
                <a:lnTo>
                  <a:pt x="91617" y="129641"/>
                </a:lnTo>
                <a:lnTo>
                  <a:pt x="94665" y="131165"/>
                </a:lnTo>
                <a:lnTo>
                  <a:pt x="103809" y="131165"/>
                </a:lnTo>
                <a:lnTo>
                  <a:pt x="112953" y="126593"/>
                </a:lnTo>
                <a:lnTo>
                  <a:pt x="114477" y="123545"/>
                </a:lnTo>
                <a:lnTo>
                  <a:pt x="117525" y="118973"/>
                </a:lnTo>
                <a:lnTo>
                  <a:pt x="119049" y="115925"/>
                </a:lnTo>
                <a:lnTo>
                  <a:pt x="123621" y="102209"/>
                </a:lnTo>
                <a:lnTo>
                  <a:pt x="128778" y="88493"/>
                </a:lnTo>
                <a:lnTo>
                  <a:pt x="151155" y="28956"/>
                </a:lnTo>
                <a:close/>
              </a:path>
              <a:path w="565150" h="131445">
                <a:moveTo>
                  <a:pt x="248780" y="70205"/>
                </a:moveTo>
                <a:lnTo>
                  <a:pt x="235064" y="65532"/>
                </a:lnTo>
                <a:lnTo>
                  <a:pt x="233540" y="74777"/>
                </a:lnTo>
                <a:lnTo>
                  <a:pt x="230492" y="80873"/>
                </a:lnTo>
                <a:lnTo>
                  <a:pt x="224396" y="85445"/>
                </a:lnTo>
                <a:lnTo>
                  <a:pt x="219824" y="90017"/>
                </a:lnTo>
                <a:lnTo>
                  <a:pt x="213728" y="91541"/>
                </a:lnTo>
                <a:lnTo>
                  <a:pt x="200012" y="91541"/>
                </a:lnTo>
                <a:lnTo>
                  <a:pt x="193916" y="90017"/>
                </a:lnTo>
                <a:lnTo>
                  <a:pt x="189255" y="86969"/>
                </a:lnTo>
                <a:lnTo>
                  <a:pt x="183159" y="83921"/>
                </a:lnTo>
                <a:lnTo>
                  <a:pt x="180111" y="79349"/>
                </a:lnTo>
                <a:lnTo>
                  <a:pt x="177063" y="73253"/>
                </a:lnTo>
                <a:lnTo>
                  <a:pt x="175539" y="67157"/>
                </a:lnTo>
                <a:lnTo>
                  <a:pt x="174015" y="59436"/>
                </a:lnTo>
                <a:lnTo>
                  <a:pt x="174015" y="38100"/>
                </a:lnTo>
                <a:lnTo>
                  <a:pt x="177063" y="30480"/>
                </a:lnTo>
                <a:lnTo>
                  <a:pt x="178587" y="24384"/>
                </a:lnTo>
                <a:lnTo>
                  <a:pt x="183159" y="19812"/>
                </a:lnTo>
                <a:lnTo>
                  <a:pt x="187731" y="16764"/>
                </a:lnTo>
                <a:lnTo>
                  <a:pt x="192392" y="12192"/>
                </a:lnTo>
                <a:lnTo>
                  <a:pt x="200012" y="10668"/>
                </a:lnTo>
                <a:lnTo>
                  <a:pt x="213728" y="10668"/>
                </a:lnTo>
                <a:lnTo>
                  <a:pt x="233540" y="32004"/>
                </a:lnTo>
                <a:lnTo>
                  <a:pt x="247256" y="28956"/>
                </a:lnTo>
                <a:lnTo>
                  <a:pt x="214452" y="330"/>
                </a:lnTo>
                <a:lnTo>
                  <a:pt x="207632" y="0"/>
                </a:lnTo>
                <a:lnTo>
                  <a:pt x="198488" y="0"/>
                </a:lnTo>
                <a:lnTo>
                  <a:pt x="190779" y="1524"/>
                </a:lnTo>
                <a:lnTo>
                  <a:pt x="183159" y="6096"/>
                </a:lnTo>
                <a:lnTo>
                  <a:pt x="175539" y="9144"/>
                </a:lnTo>
                <a:lnTo>
                  <a:pt x="169443" y="15240"/>
                </a:lnTo>
                <a:lnTo>
                  <a:pt x="166395" y="22860"/>
                </a:lnTo>
                <a:lnTo>
                  <a:pt x="163512" y="28867"/>
                </a:lnTo>
                <a:lnTo>
                  <a:pt x="161632" y="35433"/>
                </a:lnTo>
                <a:lnTo>
                  <a:pt x="160604" y="42583"/>
                </a:lnTo>
                <a:lnTo>
                  <a:pt x="160299" y="50292"/>
                </a:lnTo>
                <a:lnTo>
                  <a:pt x="160578" y="57162"/>
                </a:lnTo>
                <a:lnTo>
                  <a:pt x="180111" y="96113"/>
                </a:lnTo>
                <a:lnTo>
                  <a:pt x="207632" y="103733"/>
                </a:lnTo>
                <a:lnTo>
                  <a:pt x="215112" y="103162"/>
                </a:lnTo>
                <a:lnTo>
                  <a:pt x="246189" y="77647"/>
                </a:lnTo>
                <a:lnTo>
                  <a:pt x="248780" y="70205"/>
                </a:lnTo>
                <a:close/>
              </a:path>
              <a:path w="565150" h="131445">
                <a:moveTo>
                  <a:pt x="322122" y="48856"/>
                </a:moveTo>
                <a:lnTo>
                  <a:pt x="320598" y="42760"/>
                </a:lnTo>
                <a:lnTo>
                  <a:pt x="319074" y="39712"/>
                </a:lnTo>
                <a:lnTo>
                  <a:pt x="317550" y="35052"/>
                </a:lnTo>
                <a:lnTo>
                  <a:pt x="314502" y="32004"/>
                </a:lnTo>
                <a:lnTo>
                  <a:pt x="311454" y="30480"/>
                </a:lnTo>
                <a:lnTo>
                  <a:pt x="306882" y="27432"/>
                </a:lnTo>
                <a:lnTo>
                  <a:pt x="288594" y="27432"/>
                </a:lnTo>
                <a:lnTo>
                  <a:pt x="280885" y="30480"/>
                </a:lnTo>
                <a:lnTo>
                  <a:pt x="274789" y="36576"/>
                </a:lnTo>
                <a:lnTo>
                  <a:pt x="274789" y="1524"/>
                </a:lnTo>
                <a:lnTo>
                  <a:pt x="262597" y="1524"/>
                </a:lnTo>
                <a:lnTo>
                  <a:pt x="262597" y="102196"/>
                </a:lnTo>
                <a:lnTo>
                  <a:pt x="274789" y="102196"/>
                </a:lnTo>
                <a:lnTo>
                  <a:pt x="274789" y="56476"/>
                </a:lnTo>
                <a:lnTo>
                  <a:pt x="276313" y="51904"/>
                </a:lnTo>
                <a:lnTo>
                  <a:pt x="280885" y="42760"/>
                </a:lnTo>
                <a:lnTo>
                  <a:pt x="283933" y="41236"/>
                </a:lnTo>
                <a:lnTo>
                  <a:pt x="287070" y="38100"/>
                </a:lnTo>
                <a:lnTo>
                  <a:pt x="299262" y="38100"/>
                </a:lnTo>
                <a:lnTo>
                  <a:pt x="303834" y="39712"/>
                </a:lnTo>
                <a:lnTo>
                  <a:pt x="305358" y="42760"/>
                </a:lnTo>
                <a:lnTo>
                  <a:pt x="308406" y="44284"/>
                </a:lnTo>
                <a:lnTo>
                  <a:pt x="309930" y="48856"/>
                </a:lnTo>
                <a:lnTo>
                  <a:pt x="309930" y="102196"/>
                </a:lnTo>
                <a:lnTo>
                  <a:pt x="322122" y="102196"/>
                </a:lnTo>
                <a:lnTo>
                  <a:pt x="322122" y="48856"/>
                </a:lnTo>
                <a:close/>
              </a:path>
              <a:path w="565150" h="131445">
                <a:moveTo>
                  <a:pt x="404520" y="102196"/>
                </a:moveTo>
                <a:lnTo>
                  <a:pt x="399948" y="93052"/>
                </a:lnTo>
                <a:lnTo>
                  <a:pt x="399948" y="65532"/>
                </a:lnTo>
                <a:lnTo>
                  <a:pt x="399948" y="42672"/>
                </a:lnTo>
                <a:lnTo>
                  <a:pt x="396900" y="36576"/>
                </a:lnTo>
                <a:lnTo>
                  <a:pt x="395376" y="35052"/>
                </a:lnTo>
                <a:lnTo>
                  <a:pt x="393852" y="32004"/>
                </a:lnTo>
                <a:lnTo>
                  <a:pt x="390804" y="30480"/>
                </a:lnTo>
                <a:lnTo>
                  <a:pt x="386232" y="28956"/>
                </a:lnTo>
                <a:lnTo>
                  <a:pt x="383184" y="27432"/>
                </a:lnTo>
                <a:lnTo>
                  <a:pt x="360222" y="27432"/>
                </a:lnTo>
                <a:lnTo>
                  <a:pt x="355650" y="28956"/>
                </a:lnTo>
                <a:lnTo>
                  <a:pt x="351078" y="32004"/>
                </a:lnTo>
                <a:lnTo>
                  <a:pt x="346506" y="33528"/>
                </a:lnTo>
                <a:lnTo>
                  <a:pt x="344982" y="36576"/>
                </a:lnTo>
                <a:lnTo>
                  <a:pt x="341934" y="39624"/>
                </a:lnTo>
                <a:lnTo>
                  <a:pt x="338886" y="48768"/>
                </a:lnTo>
                <a:lnTo>
                  <a:pt x="351078" y="51816"/>
                </a:lnTo>
                <a:lnTo>
                  <a:pt x="352602" y="45720"/>
                </a:lnTo>
                <a:lnTo>
                  <a:pt x="354126" y="42672"/>
                </a:lnTo>
                <a:lnTo>
                  <a:pt x="357174" y="39624"/>
                </a:lnTo>
                <a:lnTo>
                  <a:pt x="360222" y="38100"/>
                </a:lnTo>
                <a:lnTo>
                  <a:pt x="364794" y="36576"/>
                </a:lnTo>
                <a:lnTo>
                  <a:pt x="375564" y="36576"/>
                </a:lnTo>
                <a:lnTo>
                  <a:pt x="380136" y="38100"/>
                </a:lnTo>
                <a:lnTo>
                  <a:pt x="384708" y="41148"/>
                </a:lnTo>
                <a:lnTo>
                  <a:pt x="387756" y="47244"/>
                </a:lnTo>
                <a:lnTo>
                  <a:pt x="387756" y="54864"/>
                </a:lnTo>
                <a:lnTo>
                  <a:pt x="387756" y="65532"/>
                </a:lnTo>
                <a:lnTo>
                  <a:pt x="387756" y="74764"/>
                </a:lnTo>
                <a:lnTo>
                  <a:pt x="386232" y="79336"/>
                </a:lnTo>
                <a:lnTo>
                  <a:pt x="381660" y="88480"/>
                </a:lnTo>
                <a:lnTo>
                  <a:pt x="377088" y="90004"/>
                </a:lnTo>
                <a:lnTo>
                  <a:pt x="374040" y="93052"/>
                </a:lnTo>
                <a:lnTo>
                  <a:pt x="355650" y="93052"/>
                </a:lnTo>
                <a:lnTo>
                  <a:pt x="354126" y="90004"/>
                </a:lnTo>
                <a:lnTo>
                  <a:pt x="351078" y="88480"/>
                </a:lnTo>
                <a:lnTo>
                  <a:pt x="349554" y="85432"/>
                </a:lnTo>
                <a:lnTo>
                  <a:pt x="349554" y="79336"/>
                </a:lnTo>
                <a:lnTo>
                  <a:pt x="351078" y="77812"/>
                </a:lnTo>
                <a:lnTo>
                  <a:pt x="351078" y="76288"/>
                </a:lnTo>
                <a:lnTo>
                  <a:pt x="354126" y="73240"/>
                </a:lnTo>
                <a:lnTo>
                  <a:pt x="357174" y="71716"/>
                </a:lnTo>
                <a:lnTo>
                  <a:pt x="358698" y="71716"/>
                </a:lnTo>
                <a:lnTo>
                  <a:pt x="361746" y="70192"/>
                </a:lnTo>
                <a:lnTo>
                  <a:pt x="367842" y="70192"/>
                </a:lnTo>
                <a:lnTo>
                  <a:pt x="383184" y="67144"/>
                </a:lnTo>
                <a:lnTo>
                  <a:pt x="387756" y="65532"/>
                </a:lnTo>
                <a:lnTo>
                  <a:pt x="387756" y="54864"/>
                </a:lnTo>
                <a:lnTo>
                  <a:pt x="383184" y="56388"/>
                </a:lnTo>
                <a:lnTo>
                  <a:pt x="375564" y="57912"/>
                </a:lnTo>
                <a:lnTo>
                  <a:pt x="364794" y="59436"/>
                </a:lnTo>
                <a:lnTo>
                  <a:pt x="360222" y="59436"/>
                </a:lnTo>
                <a:lnTo>
                  <a:pt x="357174" y="60960"/>
                </a:lnTo>
                <a:lnTo>
                  <a:pt x="354126" y="60960"/>
                </a:lnTo>
                <a:lnTo>
                  <a:pt x="344982" y="65532"/>
                </a:lnTo>
                <a:lnTo>
                  <a:pt x="343458" y="67144"/>
                </a:lnTo>
                <a:lnTo>
                  <a:pt x="340410" y="70192"/>
                </a:lnTo>
                <a:lnTo>
                  <a:pt x="337362" y="76288"/>
                </a:lnTo>
                <a:lnTo>
                  <a:pt x="337362" y="88480"/>
                </a:lnTo>
                <a:lnTo>
                  <a:pt x="338886" y="93052"/>
                </a:lnTo>
                <a:lnTo>
                  <a:pt x="343458" y="97624"/>
                </a:lnTo>
                <a:lnTo>
                  <a:pt x="348030" y="100672"/>
                </a:lnTo>
                <a:lnTo>
                  <a:pt x="354126" y="103720"/>
                </a:lnTo>
                <a:lnTo>
                  <a:pt x="366318" y="103720"/>
                </a:lnTo>
                <a:lnTo>
                  <a:pt x="380136" y="99148"/>
                </a:lnTo>
                <a:lnTo>
                  <a:pt x="383184" y="96100"/>
                </a:lnTo>
                <a:lnTo>
                  <a:pt x="387756" y="93052"/>
                </a:lnTo>
                <a:lnTo>
                  <a:pt x="389280" y="96100"/>
                </a:lnTo>
                <a:lnTo>
                  <a:pt x="389280" y="99148"/>
                </a:lnTo>
                <a:lnTo>
                  <a:pt x="390804" y="102196"/>
                </a:lnTo>
                <a:lnTo>
                  <a:pt x="404520" y="102196"/>
                </a:lnTo>
                <a:close/>
              </a:path>
              <a:path w="565150" h="131445">
                <a:moveTo>
                  <a:pt x="457962" y="30480"/>
                </a:moveTo>
                <a:lnTo>
                  <a:pt x="448818" y="27432"/>
                </a:lnTo>
                <a:lnTo>
                  <a:pt x="439674" y="27432"/>
                </a:lnTo>
                <a:lnTo>
                  <a:pt x="438150" y="28956"/>
                </a:lnTo>
                <a:lnTo>
                  <a:pt x="435102" y="30480"/>
                </a:lnTo>
                <a:lnTo>
                  <a:pt x="429006" y="39624"/>
                </a:lnTo>
                <a:lnTo>
                  <a:pt x="429006" y="28956"/>
                </a:lnTo>
                <a:lnTo>
                  <a:pt x="418236" y="28956"/>
                </a:lnTo>
                <a:lnTo>
                  <a:pt x="418236" y="102196"/>
                </a:lnTo>
                <a:lnTo>
                  <a:pt x="430530" y="102196"/>
                </a:lnTo>
                <a:lnTo>
                  <a:pt x="430530" y="57912"/>
                </a:lnTo>
                <a:lnTo>
                  <a:pt x="433578" y="48768"/>
                </a:lnTo>
                <a:lnTo>
                  <a:pt x="433578" y="45720"/>
                </a:lnTo>
                <a:lnTo>
                  <a:pt x="435102" y="44196"/>
                </a:lnTo>
                <a:lnTo>
                  <a:pt x="438150" y="42672"/>
                </a:lnTo>
                <a:lnTo>
                  <a:pt x="439674" y="41148"/>
                </a:lnTo>
                <a:lnTo>
                  <a:pt x="442722" y="39624"/>
                </a:lnTo>
                <a:lnTo>
                  <a:pt x="447294" y="39624"/>
                </a:lnTo>
                <a:lnTo>
                  <a:pt x="453390" y="42672"/>
                </a:lnTo>
                <a:lnTo>
                  <a:pt x="457962" y="30480"/>
                </a:lnTo>
                <a:close/>
              </a:path>
              <a:path w="565150" h="131445">
                <a:moveTo>
                  <a:pt x="564832" y="42672"/>
                </a:moveTo>
                <a:lnTo>
                  <a:pt x="561784" y="36576"/>
                </a:lnTo>
                <a:lnTo>
                  <a:pt x="554164" y="28956"/>
                </a:lnTo>
                <a:lnTo>
                  <a:pt x="549592" y="27432"/>
                </a:lnTo>
                <a:lnTo>
                  <a:pt x="541870" y="27432"/>
                </a:lnTo>
                <a:lnTo>
                  <a:pt x="535305" y="28270"/>
                </a:lnTo>
                <a:lnTo>
                  <a:pt x="529297" y="30670"/>
                </a:lnTo>
                <a:lnTo>
                  <a:pt x="523875" y="34505"/>
                </a:lnTo>
                <a:lnTo>
                  <a:pt x="519010" y="39624"/>
                </a:lnTo>
                <a:lnTo>
                  <a:pt x="517486" y="36576"/>
                </a:lnTo>
                <a:lnTo>
                  <a:pt x="515962" y="32004"/>
                </a:lnTo>
                <a:lnTo>
                  <a:pt x="512914" y="30480"/>
                </a:lnTo>
                <a:lnTo>
                  <a:pt x="503770" y="27432"/>
                </a:lnTo>
                <a:lnTo>
                  <a:pt x="494626" y="27432"/>
                </a:lnTo>
                <a:lnTo>
                  <a:pt x="485394" y="30480"/>
                </a:lnTo>
                <a:lnTo>
                  <a:pt x="482346" y="32004"/>
                </a:lnTo>
                <a:lnTo>
                  <a:pt x="479298" y="35052"/>
                </a:lnTo>
                <a:lnTo>
                  <a:pt x="476250" y="39624"/>
                </a:lnTo>
                <a:lnTo>
                  <a:pt x="476250" y="28956"/>
                </a:lnTo>
                <a:lnTo>
                  <a:pt x="465582" y="28956"/>
                </a:lnTo>
                <a:lnTo>
                  <a:pt x="465582" y="102196"/>
                </a:lnTo>
                <a:lnTo>
                  <a:pt x="477774" y="102196"/>
                </a:lnTo>
                <a:lnTo>
                  <a:pt x="477774" y="56388"/>
                </a:lnTo>
                <a:lnTo>
                  <a:pt x="479298" y="51816"/>
                </a:lnTo>
                <a:lnTo>
                  <a:pt x="480822" y="48768"/>
                </a:lnTo>
                <a:lnTo>
                  <a:pt x="480822" y="45720"/>
                </a:lnTo>
                <a:lnTo>
                  <a:pt x="483870" y="42672"/>
                </a:lnTo>
                <a:lnTo>
                  <a:pt x="487006" y="41148"/>
                </a:lnTo>
                <a:lnTo>
                  <a:pt x="490054" y="38100"/>
                </a:lnTo>
                <a:lnTo>
                  <a:pt x="500722" y="38100"/>
                </a:lnTo>
                <a:lnTo>
                  <a:pt x="503770" y="39624"/>
                </a:lnTo>
                <a:lnTo>
                  <a:pt x="508342" y="44196"/>
                </a:lnTo>
                <a:lnTo>
                  <a:pt x="508342" y="102196"/>
                </a:lnTo>
                <a:lnTo>
                  <a:pt x="522058" y="102196"/>
                </a:lnTo>
                <a:lnTo>
                  <a:pt x="522058" y="51816"/>
                </a:lnTo>
                <a:lnTo>
                  <a:pt x="523582" y="45720"/>
                </a:lnTo>
                <a:lnTo>
                  <a:pt x="529678" y="39624"/>
                </a:lnTo>
                <a:lnTo>
                  <a:pt x="534250" y="38100"/>
                </a:lnTo>
                <a:lnTo>
                  <a:pt x="545020" y="38100"/>
                </a:lnTo>
                <a:lnTo>
                  <a:pt x="549592" y="42672"/>
                </a:lnTo>
                <a:lnTo>
                  <a:pt x="551116" y="45720"/>
                </a:lnTo>
                <a:lnTo>
                  <a:pt x="551116" y="47244"/>
                </a:lnTo>
                <a:lnTo>
                  <a:pt x="552640" y="50292"/>
                </a:lnTo>
                <a:lnTo>
                  <a:pt x="552640" y="102196"/>
                </a:lnTo>
                <a:lnTo>
                  <a:pt x="564832" y="102196"/>
                </a:lnTo>
                <a:lnTo>
                  <a:pt x="564832" y="42672"/>
                </a:lnTo>
                <a:close/>
              </a:path>
            </a:pathLst>
          </a:custGeom>
          <a:solidFill>
            <a:srgbClr val="000000"/>
          </a:solidFill>
        </p:spPr>
        <p:txBody>
          <a:bodyPr wrap="square" lIns="0" tIns="0" rIns="0" bIns="0" rtlCol="0"/>
          <a:lstStyle/>
          <a:p>
            <a:endParaRPr/>
          </a:p>
        </p:txBody>
      </p:sp>
      <p:pic>
        <p:nvPicPr>
          <p:cNvPr id="50" name="object 50"/>
          <p:cNvPicPr/>
          <p:nvPr/>
        </p:nvPicPr>
        <p:blipFill>
          <a:blip r:embed="rId32" cstate="print"/>
          <a:stretch>
            <a:fillRect/>
          </a:stretch>
        </p:blipFill>
        <p:spPr>
          <a:xfrm>
            <a:off x="2460593" y="6733508"/>
            <a:ext cx="612076" cy="102203"/>
          </a:xfrm>
          <a:prstGeom prst="rect">
            <a:avLst/>
          </a:prstGeom>
        </p:spPr>
      </p:pic>
      <p:grpSp>
        <p:nvGrpSpPr>
          <p:cNvPr id="51" name="object 51"/>
          <p:cNvGrpSpPr/>
          <p:nvPr/>
        </p:nvGrpSpPr>
        <p:grpSpPr>
          <a:xfrm>
            <a:off x="3127248" y="6733032"/>
            <a:ext cx="248920" cy="101600"/>
            <a:chOff x="3127248" y="6733032"/>
            <a:chExt cx="248920" cy="101600"/>
          </a:xfrm>
        </p:grpSpPr>
        <p:sp>
          <p:nvSpPr>
            <p:cNvPr id="52" name="object 52"/>
            <p:cNvSpPr/>
            <p:nvPr/>
          </p:nvSpPr>
          <p:spPr>
            <a:xfrm>
              <a:off x="3127248" y="6733032"/>
              <a:ext cx="13970" cy="100965"/>
            </a:xfrm>
            <a:custGeom>
              <a:avLst/>
              <a:gdLst/>
              <a:ahLst/>
              <a:cxnLst/>
              <a:rect l="l" t="t" r="r" b="b"/>
              <a:pathLst>
                <a:path w="13969"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pic>
          <p:nvPicPr>
            <p:cNvPr id="53" name="object 53"/>
            <p:cNvPicPr/>
            <p:nvPr/>
          </p:nvPicPr>
          <p:blipFill>
            <a:blip r:embed="rId33" cstate="print"/>
            <a:stretch>
              <a:fillRect/>
            </a:stretch>
          </p:blipFill>
          <p:spPr>
            <a:xfrm>
              <a:off x="3164300" y="6733508"/>
              <a:ext cx="211359" cy="100679"/>
            </a:xfrm>
            <a:prstGeom prst="rect">
              <a:avLst/>
            </a:prstGeom>
          </p:spPr>
        </p:pic>
      </p:grpSp>
      <p:sp>
        <p:nvSpPr>
          <p:cNvPr id="54" name="object 54"/>
          <p:cNvSpPr/>
          <p:nvPr/>
        </p:nvSpPr>
        <p:spPr>
          <a:xfrm>
            <a:off x="1605724" y="6960870"/>
            <a:ext cx="50800" cy="50800"/>
          </a:xfrm>
          <a:custGeom>
            <a:avLst/>
            <a:gdLst/>
            <a:ahLst/>
            <a:cxnLst/>
            <a:rect l="l" t="t" r="r" b="b"/>
            <a:pathLst>
              <a:path w="50800" h="50800">
                <a:moveTo>
                  <a:pt x="32099" y="50387"/>
                </a:moveTo>
                <a:lnTo>
                  <a:pt x="18383" y="50387"/>
                </a:lnTo>
                <a:lnTo>
                  <a:pt x="12287" y="48863"/>
                </a:lnTo>
                <a:lnTo>
                  <a:pt x="7620" y="42767"/>
                </a:lnTo>
                <a:lnTo>
                  <a:pt x="3048" y="38195"/>
                </a:lnTo>
                <a:lnTo>
                  <a:pt x="0" y="32099"/>
                </a:lnTo>
                <a:lnTo>
                  <a:pt x="0" y="18287"/>
                </a:lnTo>
                <a:lnTo>
                  <a:pt x="3048" y="12191"/>
                </a:lnTo>
                <a:lnTo>
                  <a:pt x="12287" y="3047"/>
                </a:lnTo>
                <a:lnTo>
                  <a:pt x="18383" y="0"/>
                </a:lnTo>
                <a:lnTo>
                  <a:pt x="32099" y="0"/>
                </a:lnTo>
                <a:lnTo>
                  <a:pt x="38195" y="3047"/>
                </a:lnTo>
                <a:lnTo>
                  <a:pt x="47339" y="12191"/>
                </a:lnTo>
                <a:lnTo>
                  <a:pt x="50387" y="18287"/>
                </a:lnTo>
                <a:lnTo>
                  <a:pt x="50387" y="25907"/>
                </a:lnTo>
                <a:lnTo>
                  <a:pt x="50387" y="32099"/>
                </a:lnTo>
                <a:lnTo>
                  <a:pt x="47339" y="38195"/>
                </a:lnTo>
                <a:lnTo>
                  <a:pt x="38195" y="47339"/>
                </a:lnTo>
                <a:lnTo>
                  <a:pt x="32099" y="50387"/>
                </a:lnTo>
                <a:close/>
              </a:path>
            </a:pathLst>
          </a:custGeom>
          <a:solidFill>
            <a:srgbClr val="000000"/>
          </a:solidFill>
        </p:spPr>
        <p:txBody>
          <a:bodyPr wrap="square" lIns="0" tIns="0" rIns="0" bIns="0" rtlCol="0"/>
          <a:lstStyle/>
          <a:p>
            <a:endParaRPr/>
          </a:p>
        </p:txBody>
      </p:sp>
      <p:grpSp>
        <p:nvGrpSpPr>
          <p:cNvPr id="55" name="object 55"/>
          <p:cNvGrpSpPr/>
          <p:nvPr/>
        </p:nvGrpSpPr>
        <p:grpSpPr>
          <a:xfrm>
            <a:off x="1839277" y="6924198"/>
            <a:ext cx="4263390" cy="323850"/>
            <a:chOff x="1839277" y="6924198"/>
            <a:chExt cx="4263390" cy="323850"/>
          </a:xfrm>
        </p:grpSpPr>
        <p:pic>
          <p:nvPicPr>
            <p:cNvPr id="56" name="object 56"/>
            <p:cNvPicPr/>
            <p:nvPr/>
          </p:nvPicPr>
          <p:blipFill>
            <a:blip r:embed="rId34" cstate="print"/>
            <a:stretch>
              <a:fillRect/>
            </a:stretch>
          </p:blipFill>
          <p:spPr>
            <a:xfrm>
              <a:off x="1839277" y="6926071"/>
              <a:ext cx="200024" cy="101854"/>
            </a:xfrm>
            <a:prstGeom prst="rect">
              <a:avLst/>
            </a:prstGeom>
          </p:spPr>
        </p:pic>
        <p:sp>
          <p:nvSpPr>
            <p:cNvPr id="57" name="object 57"/>
            <p:cNvSpPr/>
            <p:nvPr/>
          </p:nvSpPr>
          <p:spPr>
            <a:xfrm>
              <a:off x="2077402" y="6925728"/>
              <a:ext cx="320675" cy="102235"/>
            </a:xfrm>
            <a:custGeom>
              <a:avLst/>
              <a:gdLst/>
              <a:ahLst/>
              <a:cxnLst/>
              <a:rect l="l" t="t" r="r" b="b"/>
              <a:pathLst>
                <a:path w="320675" h="102234">
                  <a:moveTo>
                    <a:pt x="67144" y="27432"/>
                  </a:moveTo>
                  <a:lnTo>
                    <a:pt x="54952" y="27432"/>
                  </a:lnTo>
                  <a:lnTo>
                    <a:pt x="38188" y="71716"/>
                  </a:lnTo>
                  <a:lnTo>
                    <a:pt x="36664" y="77812"/>
                  </a:lnTo>
                  <a:lnTo>
                    <a:pt x="35140" y="82384"/>
                  </a:lnTo>
                  <a:lnTo>
                    <a:pt x="33616" y="85432"/>
                  </a:lnTo>
                  <a:lnTo>
                    <a:pt x="30568" y="76288"/>
                  </a:lnTo>
                  <a:lnTo>
                    <a:pt x="29044" y="70192"/>
                  </a:lnTo>
                  <a:lnTo>
                    <a:pt x="13804" y="27432"/>
                  </a:lnTo>
                  <a:lnTo>
                    <a:pt x="0" y="27432"/>
                  </a:lnTo>
                  <a:lnTo>
                    <a:pt x="27520" y="100672"/>
                  </a:lnTo>
                  <a:lnTo>
                    <a:pt x="39712" y="100672"/>
                  </a:lnTo>
                  <a:lnTo>
                    <a:pt x="67144" y="27432"/>
                  </a:lnTo>
                  <a:close/>
                </a:path>
                <a:path w="320675" h="102234">
                  <a:moveTo>
                    <a:pt x="90195" y="27432"/>
                  </a:moveTo>
                  <a:lnTo>
                    <a:pt x="77901" y="27432"/>
                  </a:lnTo>
                  <a:lnTo>
                    <a:pt x="77901" y="100672"/>
                  </a:lnTo>
                  <a:lnTo>
                    <a:pt x="90195" y="100672"/>
                  </a:lnTo>
                  <a:lnTo>
                    <a:pt x="90195" y="27432"/>
                  </a:lnTo>
                  <a:close/>
                </a:path>
                <a:path w="320675" h="102234">
                  <a:moveTo>
                    <a:pt x="90195" y="0"/>
                  </a:moveTo>
                  <a:lnTo>
                    <a:pt x="77901" y="0"/>
                  </a:lnTo>
                  <a:lnTo>
                    <a:pt x="77901" y="13716"/>
                  </a:lnTo>
                  <a:lnTo>
                    <a:pt x="90195" y="13716"/>
                  </a:lnTo>
                  <a:lnTo>
                    <a:pt x="90195" y="0"/>
                  </a:lnTo>
                  <a:close/>
                </a:path>
                <a:path w="320675" h="102234">
                  <a:moveTo>
                    <a:pt x="164871" y="74777"/>
                  </a:moveTo>
                  <a:lnTo>
                    <a:pt x="163347" y="70205"/>
                  </a:lnTo>
                  <a:lnTo>
                    <a:pt x="158775" y="65633"/>
                  </a:lnTo>
                  <a:lnTo>
                    <a:pt x="157251" y="62585"/>
                  </a:lnTo>
                  <a:lnTo>
                    <a:pt x="152679" y="61061"/>
                  </a:lnTo>
                  <a:lnTo>
                    <a:pt x="149631" y="59537"/>
                  </a:lnTo>
                  <a:lnTo>
                    <a:pt x="143535" y="58013"/>
                  </a:lnTo>
                  <a:lnTo>
                    <a:pt x="134391" y="56489"/>
                  </a:lnTo>
                  <a:lnTo>
                    <a:pt x="128206" y="54965"/>
                  </a:lnTo>
                  <a:lnTo>
                    <a:pt x="125158" y="53441"/>
                  </a:lnTo>
                  <a:lnTo>
                    <a:pt x="123634" y="53441"/>
                  </a:lnTo>
                  <a:lnTo>
                    <a:pt x="119062" y="48869"/>
                  </a:lnTo>
                  <a:lnTo>
                    <a:pt x="117538" y="48869"/>
                  </a:lnTo>
                  <a:lnTo>
                    <a:pt x="117538" y="42773"/>
                  </a:lnTo>
                  <a:lnTo>
                    <a:pt x="123634" y="36677"/>
                  </a:lnTo>
                  <a:lnTo>
                    <a:pt x="128206" y="35153"/>
                  </a:lnTo>
                  <a:lnTo>
                    <a:pt x="138963" y="35153"/>
                  </a:lnTo>
                  <a:lnTo>
                    <a:pt x="142011" y="36677"/>
                  </a:lnTo>
                  <a:lnTo>
                    <a:pt x="149631" y="44297"/>
                  </a:lnTo>
                  <a:lnTo>
                    <a:pt x="149631" y="47345"/>
                  </a:lnTo>
                  <a:lnTo>
                    <a:pt x="161823" y="45821"/>
                  </a:lnTo>
                  <a:lnTo>
                    <a:pt x="160299" y="41249"/>
                  </a:lnTo>
                  <a:lnTo>
                    <a:pt x="155727" y="32105"/>
                  </a:lnTo>
                  <a:lnTo>
                    <a:pt x="152679" y="28956"/>
                  </a:lnTo>
                  <a:lnTo>
                    <a:pt x="143535" y="25908"/>
                  </a:lnTo>
                  <a:lnTo>
                    <a:pt x="125158" y="25908"/>
                  </a:lnTo>
                  <a:lnTo>
                    <a:pt x="122110" y="27432"/>
                  </a:lnTo>
                  <a:lnTo>
                    <a:pt x="119062" y="27432"/>
                  </a:lnTo>
                  <a:lnTo>
                    <a:pt x="116014" y="28956"/>
                  </a:lnTo>
                  <a:lnTo>
                    <a:pt x="114490" y="30480"/>
                  </a:lnTo>
                  <a:lnTo>
                    <a:pt x="111442" y="32105"/>
                  </a:lnTo>
                  <a:lnTo>
                    <a:pt x="108394" y="38201"/>
                  </a:lnTo>
                  <a:lnTo>
                    <a:pt x="106870" y="39725"/>
                  </a:lnTo>
                  <a:lnTo>
                    <a:pt x="105346" y="42773"/>
                  </a:lnTo>
                  <a:lnTo>
                    <a:pt x="105346" y="50393"/>
                  </a:lnTo>
                  <a:lnTo>
                    <a:pt x="109918" y="59537"/>
                  </a:lnTo>
                  <a:lnTo>
                    <a:pt x="116014" y="62585"/>
                  </a:lnTo>
                  <a:lnTo>
                    <a:pt x="120586" y="65633"/>
                  </a:lnTo>
                  <a:lnTo>
                    <a:pt x="126682" y="67157"/>
                  </a:lnTo>
                  <a:lnTo>
                    <a:pt x="135915" y="68681"/>
                  </a:lnTo>
                  <a:lnTo>
                    <a:pt x="142011" y="70205"/>
                  </a:lnTo>
                  <a:lnTo>
                    <a:pt x="146583" y="71729"/>
                  </a:lnTo>
                  <a:lnTo>
                    <a:pt x="149631" y="74777"/>
                  </a:lnTo>
                  <a:lnTo>
                    <a:pt x="151155" y="77825"/>
                  </a:lnTo>
                  <a:lnTo>
                    <a:pt x="151155" y="82397"/>
                  </a:lnTo>
                  <a:lnTo>
                    <a:pt x="148107" y="88493"/>
                  </a:lnTo>
                  <a:lnTo>
                    <a:pt x="145059" y="90017"/>
                  </a:lnTo>
                  <a:lnTo>
                    <a:pt x="140487" y="91541"/>
                  </a:lnTo>
                  <a:lnTo>
                    <a:pt x="129819" y="91541"/>
                  </a:lnTo>
                  <a:lnTo>
                    <a:pt x="125158" y="90017"/>
                  </a:lnTo>
                  <a:lnTo>
                    <a:pt x="122110" y="86969"/>
                  </a:lnTo>
                  <a:lnTo>
                    <a:pt x="119062" y="85445"/>
                  </a:lnTo>
                  <a:lnTo>
                    <a:pt x="116014" y="80873"/>
                  </a:lnTo>
                  <a:lnTo>
                    <a:pt x="116014" y="76301"/>
                  </a:lnTo>
                  <a:lnTo>
                    <a:pt x="103822" y="77825"/>
                  </a:lnTo>
                  <a:lnTo>
                    <a:pt x="125158" y="102209"/>
                  </a:lnTo>
                  <a:lnTo>
                    <a:pt x="140487" y="102209"/>
                  </a:lnTo>
                  <a:lnTo>
                    <a:pt x="149631" y="99161"/>
                  </a:lnTo>
                  <a:lnTo>
                    <a:pt x="154203" y="96113"/>
                  </a:lnTo>
                  <a:lnTo>
                    <a:pt x="158775" y="94589"/>
                  </a:lnTo>
                  <a:lnTo>
                    <a:pt x="160299" y="90017"/>
                  </a:lnTo>
                  <a:lnTo>
                    <a:pt x="163347" y="86969"/>
                  </a:lnTo>
                  <a:lnTo>
                    <a:pt x="164871" y="82397"/>
                  </a:lnTo>
                  <a:lnTo>
                    <a:pt x="164871" y="74777"/>
                  </a:lnTo>
                  <a:close/>
                </a:path>
                <a:path w="320675" h="102234">
                  <a:moveTo>
                    <a:pt x="238125" y="27432"/>
                  </a:moveTo>
                  <a:lnTo>
                    <a:pt x="225933" y="27432"/>
                  </a:lnTo>
                  <a:lnTo>
                    <a:pt x="225933" y="73240"/>
                  </a:lnTo>
                  <a:lnTo>
                    <a:pt x="224409" y="77812"/>
                  </a:lnTo>
                  <a:lnTo>
                    <a:pt x="219837" y="86956"/>
                  </a:lnTo>
                  <a:lnTo>
                    <a:pt x="213639" y="90004"/>
                  </a:lnTo>
                  <a:lnTo>
                    <a:pt x="209067" y="91528"/>
                  </a:lnTo>
                  <a:lnTo>
                    <a:pt x="202971" y="91528"/>
                  </a:lnTo>
                  <a:lnTo>
                    <a:pt x="198399" y="90004"/>
                  </a:lnTo>
                  <a:lnTo>
                    <a:pt x="196875" y="88480"/>
                  </a:lnTo>
                  <a:lnTo>
                    <a:pt x="193827" y="86956"/>
                  </a:lnTo>
                  <a:lnTo>
                    <a:pt x="192303" y="83908"/>
                  </a:lnTo>
                  <a:lnTo>
                    <a:pt x="192303" y="80860"/>
                  </a:lnTo>
                  <a:lnTo>
                    <a:pt x="190779" y="77812"/>
                  </a:lnTo>
                  <a:lnTo>
                    <a:pt x="190779" y="27432"/>
                  </a:lnTo>
                  <a:lnTo>
                    <a:pt x="178587" y="27432"/>
                  </a:lnTo>
                  <a:lnTo>
                    <a:pt x="178587" y="80860"/>
                  </a:lnTo>
                  <a:lnTo>
                    <a:pt x="180111" y="83908"/>
                  </a:lnTo>
                  <a:lnTo>
                    <a:pt x="180111" y="86956"/>
                  </a:lnTo>
                  <a:lnTo>
                    <a:pt x="184683" y="96100"/>
                  </a:lnTo>
                  <a:lnTo>
                    <a:pt x="190779" y="99148"/>
                  </a:lnTo>
                  <a:lnTo>
                    <a:pt x="199923" y="102196"/>
                  </a:lnTo>
                  <a:lnTo>
                    <a:pt x="202971" y="102196"/>
                  </a:lnTo>
                  <a:lnTo>
                    <a:pt x="210413" y="101371"/>
                  </a:lnTo>
                  <a:lnTo>
                    <a:pt x="216738" y="98958"/>
                  </a:lnTo>
                  <a:lnTo>
                    <a:pt x="221907" y="95135"/>
                  </a:lnTo>
                  <a:lnTo>
                    <a:pt x="225933" y="90004"/>
                  </a:lnTo>
                  <a:lnTo>
                    <a:pt x="225933" y="100672"/>
                  </a:lnTo>
                  <a:lnTo>
                    <a:pt x="238125" y="100672"/>
                  </a:lnTo>
                  <a:lnTo>
                    <a:pt x="238125" y="27432"/>
                  </a:lnTo>
                  <a:close/>
                </a:path>
                <a:path w="320675" h="102234">
                  <a:moveTo>
                    <a:pt x="320611" y="100672"/>
                  </a:moveTo>
                  <a:lnTo>
                    <a:pt x="316039" y="91528"/>
                  </a:lnTo>
                  <a:lnTo>
                    <a:pt x="316039" y="64096"/>
                  </a:lnTo>
                  <a:lnTo>
                    <a:pt x="316039" y="41236"/>
                  </a:lnTo>
                  <a:lnTo>
                    <a:pt x="312991" y="35140"/>
                  </a:lnTo>
                  <a:lnTo>
                    <a:pt x="311467" y="33616"/>
                  </a:lnTo>
                  <a:lnTo>
                    <a:pt x="309943" y="30480"/>
                  </a:lnTo>
                  <a:lnTo>
                    <a:pt x="306895" y="28956"/>
                  </a:lnTo>
                  <a:lnTo>
                    <a:pt x="302221" y="27432"/>
                  </a:lnTo>
                  <a:lnTo>
                    <a:pt x="299173" y="25908"/>
                  </a:lnTo>
                  <a:lnTo>
                    <a:pt x="276313" y="25908"/>
                  </a:lnTo>
                  <a:lnTo>
                    <a:pt x="271741" y="27432"/>
                  </a:lnTo>
                  <a:lnTo>
                    <a:pt x="267169" y="30480"/>
                  </a:lnTo>
                  <a:lnTo>
                    <a:pt x="262597" y="32092"/>
                  </a:lnTo>
                  <a:lnTo>
                    <a:pt x="261073" y="35140"/>
                  </a:lnTo>
                  <a:lnTo>
                    <a:pt x="258025" y="38188"/>
                  </a:lnTo>
                  <a:lnTo>
                    <a:pt x="254977" y="47332"/>
                  </a:lnTo>
                  <a:lnTo>
                    <a:pt x="267169" y="50380"/>
                  </a:lnTo>
                  <a:lnTo>
                    <a:pt x="268693" y="44284"/>
                  </a:lnTo>
                  <a:lnTo>
                    <a:pt x="270217" y="41236"/>
                  </a:lnTo>
                  <a:lnTo>
                    <a:pt x="273265" y="38188"/>
                  </a:lnTo>
                  <a:lnTo>
                    <a:pt x="276313" y="36664"/>
                  </a:lnTo>
                  <a:lnTo>
                    <a:pt x="280885" y="35140"/>
                  </a:lnTo>
                  <a:lnTo>
                    <a:pt x="291553" y="35140"/>
                  </a:lnTo>
                  <a:lnTo>
                    <a:pt x="296125" y="36664"/>
                  </a:lnTo>
                  <a:lnTo>
                    <a:pt x="300697" y="39712"/>
                  </a:lnTo>
                  <a:lnTo>
                    <a:pt x="303745" y="45808"/>
                  </a:lnTo>
                  <a:lnTo>
                    <a:pt x="303745" y="53428"/>
                  </a:lnTo>
                  <a:lnTo>
                    <a:pt x="303745" y="64096"/>
                  </a:lnTo>
                  <a:lnTo>
                    <a:pt x="303745" y="73240"/>
                  </a:lnTo>
                  <a:lnTo>
                    <a:pt x="302221" y="77812"/>
                  </a:lnTo>
                  <a:lnTo>
                    <a:pt x="302221" y="80860"/>
                  </a:lnTo>
                  <a:lnTo>
                    <a:pt x="299173" y="83908"/>
                  </a:lnTo>
                  <a:lnTo>
                    <a:pt x="297649" y="86956"/>
                  </a:lnTo>
                  <a:lnTo>
                    <a:pt x="293077" y="88480"/>
                  </a:lnTo>
                  <a:lnTo>
                    <a:pt x="290029" y="91528"/>
                  </a:lnTo>
                  <a:lnTo>
                    <a:pt x="271741" y="91528"/>
                  </a:lnTo>
                  <a:lnTo>
                    <a:pt x="270217" y="88480"/>
                  </a:lnTo>
                  <a:lnTo>
                    <a:pt x="267169" y="86956"/>
                  </a:lnTo>
                  <a:lnTo>
                    <a:pt x="265645" y="83908"/>
                  </a:lnTo>
                  <a:lnTo>
                    <a:pt x="265645" y="77812"/>
                  </a:lnTo>
                  <a:lnTo>
                    <a:pt x="267169" y="76288"/>
                  </a:lnTo>
                  <a:lnTo>
                    <a:pt x="267169" y="74764"/>
                  </a:lnTo>
                  <a:lnTo>
                    <a:pt x="270217" y="71716"/>
                  </a:lnTo>
                  <a:lnTo>
                    <a:pt x="273265" y="70192"/>
                  </a:lnTo>
                  <a:lnTo>
                    <a:pt x="274789" y="70192"/>
                  </a:lnTo>
                  <a:lnTo>
                    <a:pt x="277837" y="68668"/>
                  </a:lnTo>
                  <a:lnTo>
                    <a:pt x="283933" y="68668"/>
                  </a:lnTo>
                  <a:lnTo>
                    <a:pt x="299173" y="65620"/>
                  </a:lnTo>
                  <a:lnTo>
                    <a:pt x="303745" y="64096"/>
                  </a:lnTo>
                  <a:lnTo>
                    <a:pt x="303745" y="53428"/>
                  </a:lnTo>
                  <a:lnTo>
                    <a:pt x="299173" y="54952"/>
                  </a:lnTo>
                  <a:lnTo>
                    <a:pt x="291553" y="56476"/>
                  </a:lnTo>
                  <a:lnTo>
                    <a:pt x="280885" y="58000"/>
                  </a:lnTo>
                  <a:lnTo>
                    <a:pt x="276313" y="58000"/>
                  </a:lnTo>
                  <a:lnTo>
                    <a:pt x="273265" y="59524"/>
                  </a:lnTo>
                  <a:lnTo>
                    <a:pt x="270217" y="59524"/>
                  </a:lnTo>
                  <a:lnTo>
                    <a:pt x="261073" y="64096"/>
                  </a:lnTo>
                  <a:lnTo>
                    <a:pt x="256501" y="68668"/>
                  </a:lnTo>
                  <a:lnTo>
                    <a:pt x="253453" y="74764"/>
                  </a:lnTo>
                  <a:lnTo>
                    <a:pt x="253453" y="86956"/>
                  </a:lnTo>
                  <a:lnTo>
                    <a:pt x="254977" y="91528"/>
                  </a:lnTo>
                  <a:lnTo>
                    <a:pt x="259549" y="96100"/>
                  </a:lnTo>
                  <a:lnTo>
                    <a:pt x="264121" y="99148"/>
                  </a:lnTo>
                  <a:lnTo>
                    <a:pt x="270217" y="102196"/>
                  </a:lnTo>
                  <a:lnTo>
                    <a:pt x="282409" y="102196"/>
                  </a:lnTo>
                  <a:lnTo>
                    <a:pt x="296125" y="97624"/>
                  </a:lnTo>
                  <a:lnTo>
                    <a:pt x="299173" y="94576"/>
                  </a:lnTo>
                  <a:lnTo>
                    <a:pt x="303745" y="91528"/>
                  </a:lnTo>
                  <a:lnTo>
                    <a:pt x="305371" y="94576"/>
                  </a:lnTo>
                  <a:lnTo>
                    <a:pt x="305371" y="97624"/>
                  </a:lnTo>
                  <a:lnTo>
                    <a:pt x="306895" y="100672"/>
                  </a:lnTo>
                  <a:lnTo>
                    <a:pt x="320611" y="100672"/>
                  </a:lnTo>
                  <a:close/>
                </a:path>
              </a:pathLst>
            </a:custGeom>
            <a:solidFill>
              <a:srgbClr val="000000"/>
            </a:solidFill>
          </p:spPr>
          <p:txBody>
            <a:bodyPr wrap="square" lIns="0" tIns="0" rIns="0" bIns="0" rtlCol="0"/>
            <a:lstStyle/>
            <a:p>
              <a:endParaRPr/>
            </a:p>
          </p:txBody>
        </p:sp>
        <p:pic>
          <p:nvPicPr>
            <p:cNvPr id="58" name="object 58"/>
            <p:cNvPicPr/>
            <p:nvPr/>
          </p:nvPicPr>
          <p:blipFill>
            <a:blip r:embed="rId35" cstate="print"/>
            <a:stretch>
              <a:fillRect/>
            </a:stretch>
          </p:blipFill>
          <p:spPr>
            <a:xfrm>
              <a:off x="2194940" y="6924198"/>
              <a:ext cx="3869626" cy="323469"/>
            </a:xfrm>
            <a:prstGeom prst="rect">
              <a:avLst/>
            </a:prstGeom>
          </p:spPr>
        </p:pic>
        <p:sp>
          <p:nvSpPr>
            <p:cNvPr id="59" name="object 59"/>
            <p:cNvSpPr/>
            <p:nvPr/>
          </p:nvSpPr>
          <p:spPr>
            <a:xfrm>
              <a:off x="6086855" y="7011923"/>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60" name="object 60"/>
          <p:cNvSpPr/>
          <p:nvPr/>
        </p:nvSpPr>
        <p:spPr>
          <a:xfrm>
            <a:off x="1605724" y="7153084"/>
            <a:ext cx="50800" cy="50800"/>
          </a:xfrm>
          <a:custGeom>
            <a:avLst/>
            <a:gdLst/>
            <a:ahLst/>
            <a:cxnLst/>
            <a:rect l="l" t="t" r="r" b="b"/>
            <a:pathLst>
              <a:path w="50800" h="50800">
                <a:moveTo>
                  <a:pt x="32099" y="50387"/>
                </a:moveTo>
                <a:lnTo>
                  <a:pt x="18383" y="50387"/>
                </a:lnTo>
                <a:lnTo>
                  <a:pt x="12287" y="48863"/>
                </a:lnTo>
                <a:lnTo>
                  <a:pt x="7620" y="42767"/>
                </a:lnTo>
                <a:lnTo>
                  <a:pt x="3048" y="38195"/>
                </a:lnTo>
                <a:lnTo>
                  <a:pt x="0" y="32099"/>
                </a:lnTo>
                <a:lnTo>
                  <a:pt x="0" y="18287"/>
                </a:lnTo>
                <a:lnTo>
                  <a:pt x="3048" y="12191"/>
                </a:lnTo>
                <a:lnTo>
                  <a:pt x="12287" y="3047"/>
                </a:lnTo>
                <a:lnTo>
                  <a:pt x="18383" y="0"/>
                </a:lnTo>
                <a:lnTo>
                  <a:pt x="32099" y="0"/>
                </a:lnTo>
                <a:lnTo>
                  <a:pt x="38195" y="3047"/>
                </a:lnTo>
                <a:lnTo>
                  <a:pt x="47339" y="12191"/>
                </a:lnTo>
                <a:lnTo>
                  <a:pt x="50387" y="18287"/>
                </a:lnTo>
                <a:lnTo>
                  <a:pt x="50387" y="25907"/>
                </a:lnTo>
                <a:lnTo>
                  <a:pt x="50387" y="32099"/>
                </a:lnTo>
                <a:lnTo>
                  <a:pt x="47339" y="38195"/>
                </a:lnTo>
                <a:lnTo>
                  <a:pt x="38195" y="47339"/>
                </a:lnTo>
                <a:lnTo>
                  <a:pt x="32099" y="50387"/>
                </a:lnTo>
                <a:close/>
              </a:path>
            </a:pathLst>
          </a:custGeom>
          <a:solidFill>
            <a:srgbClr val="000000"/>
          </a:solidFill>
        </p:spPr>
        <p:txBody>
          <a:bodyPr wrap="square" lIns="0" tIns="0" rIns="0" bIns="0" rtlCol="0"/>
          <a:lstStyle/>
          <a:p>
            <a:endParaRPr/>
          </a:p>
        </p:txBody>
      </p:sp>
      <p:pic>
        <p:nvPicPr>
          <p:cNvPr id="61" name="object 61"/>
          <p:cNvPicPr/>
          <p:nvPr/>
        </p:nvPicPr>
        <p:blipFill>
          <a:blip r:embed="rId36" cstate="print"/>
          <a:stretch>
            <a:fillRect/>
          </a:stretch>
        </p:blipFill>
        <p:spPr>
          <a:xfrm>
            <a:off x="1827085" y="7116413"/>
            <a:ext cx="312896" cy="103822"/>
          </a:xfrm>
          <a:prstGeom prst="rect">
            <a:avLst/>
          </a:prstGeom>
        </p:spPr>
      </p:pic>
      <p:sp>
        <p:nvSpPr>
          <p:cNvPr id="62" name="object 62"/>
          <p:cNvSpPr/>
          <p:nvPr/>
        </p:nvSpPr>
        <p:spPr>
          <a:xfrm>
            <a:off x="1605724" y="7349871"/>
            <a:ext cx="50800" cy="48895"/>
          </a:xfrm>
          <a:custGeom>
            <a:avLst/>
            <a:gdLst/>
            <a:ahLst/>
            <a:cxnLst/>
            <a:rect l="l" t="t" r="r" b="b"/>
            <a:pathLst>
              <a:path w="50800" h="48895">
                <a:moveTo>
                  <a:pt x="32099" y="48863"/>
                </a:moveTo>
                <a:lnTo>
                  <a:pt x="18383" y="48863"/>
                </a:lnTo>
                <a:lnTo>
                  <a:pt x="12287" y="47339"/>
                </a:lnTo>
                <a:lnTo>
                  <a:pt x="7620" y="42767"/>
                </a:lnTo>
                <a:lnTo>
                  <a:pt x="3048" y="36671"/>
                </a:lnTo>
                <a:lnTo>
                  <a:pt x="0" y="30575"/>
                </a:lnTo>
                <a:lnTo>
                  <a:pt x="0" y="16859"/>
                </a:lnTo>
                <a:lnTo>
                  <a:pt x="3048" y="12287"/>
                </a:lnTo>
                <a:lnTo>
                  <a:pt x="7620" y="6191"/>
                </a:lnTo>
                <a:lnTo>
                  <a:pt x="12287" y="1524"/>
                </a:lnTo>
                <a:lnTo>
                  <a:pt x="18383" y="0"/>
                </a:lnTo>
                <a:lnTo>
                  <a:pt x="32099" y="0"/>
                </a:lnTo>
                <a:lnTo>
                  <a:pt x="38195" y="1524"/>
                </a:lnTo>
                <a:lnTo>
                  <a:pt x="42767" y="6191"/>
                </a:lnTo>
                <a:lnTo>
                  <a:pt x="47339" y="12287"/>
                </a:lnTo>
                <a:lnTo>
                  <a:pt x="50387" y="16859"/>
                </a:lnTo>
                <a:lnTo>
                  <a:pt x="50387" y="24479"/>
                </a:lnTo>
                <a:lnTo>
                  <a:pt x="50387" y="30575"/>
                </a:lnTo>
                <a:lnTo>
                  <a:pt x="47339" y="36671"/>
                </a:lnTo>
                <a:lnTo>
                  <a:pt x="42767" y="42767"/>
                </a:lnTo>
                <a:lnTo>
                  <a:pt x="38195" y="47339"/>
                </a:lnTo>
                <a:lnTo>
                  <a:pt x="32099" y="48863"/>
                </a:lnTo>
                <a:close/>
              </a:path>
            </a:pathLst>
          </a:custGeom>
          <a:solidFill>
            <a:srgbClr val="000000"/>
          </a:solidFill>
        </p:spPr>
        <p:txBody>
          <a:bodyPr wrap="square" lIns="0" tIns="0" rIns="0" bIns="0" rtlCol="0"/>
          <a:lstStyle/>
          <a:p>
            <a:endParaRPr/>
          </a:p>
        </p:txBody>
      </p:sp>
      <p:grpSp>
        <p:nvGrpSpPr>
          <p:cNvPr id="63" name="object 63"/>
          <p:cNvGrpSpPr/>
          <p:nvPr/>
        </p:nvGrpSpPr>
        <p:grpSpPr>
          <a:xfrm>
            <a:off x="1830133" y="7311771"/>
            <a:ext cx="1097915" cy="104139"/>
            <a:chOff x="1830133" y="7311771"/>
            <a:chExt cx="1097915" cy="104139"/>
          </a:xfrm>
        </p:grpSpPr>
        <p:pic>
          <p:nvPicPr>
            <p:cNvPr id="64" name="object 64"/>
            <p:cNvPicPr/>
            <p:nvPr/>
          </p:nvPicPr>
          <p:blipFill>
            <a:blip r:embed="rId37" cstate="print"/>
            <a:stretch>
              <a:fillRect/>
            </a:stretch>
          </p:blipFill>
          <p:spPr>
            <a:xfrm>
              <a:off x="1830133" y="7311771"/>
              <a:ext cx="1065466" cy="103727"/>
            </a:xfrm>
            <a:prstGeom prst="rect">
              <a:avLst/>
            </a:prstGeom>
          </p:spPr>
        </p:pic>
        <p:sp>
          <p:nvSpPr>
            <p:cNvPr id="65" name="object 65"/>
            <p:cNvSpPr/>
            <p:nvPr/>
          </p:nvSpPr>
          <p:spPr>
            <a:xfrm>
              <a:off x="2913888" y="7313676"/>
              <a:ext cx="13970" cy="100965"/>
            </a:xfrm>
            <a:custGeom>
              <a:avLst/>
              <a:gdLst/>
              <a:ahLst/>
              <a:cxnLst/>
              <a:rect l="l" t="t" r="r" b="b"/>
              <a:pathLst>
                <a:path w="13969" h="100965">
                  <a:moveTo>
                    <a:pt x="13715" y="100583"/>
                  </a:moveTo>
                  <a:lnTo>
                    <a:pt x="0" y="100583"/>
                  </a:lnTo>
                  <a:lnTo>
                    <a:pt x="0" y="0"/>
                  </a:lnTo>
                  <a:lnTo>
                    <a:pt x="13715" y="0"/>
                  </a:lnTo>
                  <a:lnTo>
                    <a:pt x="13715" y="100583"/>
                  </a:lnTo>
                  <a:close/>
                </a:path>
              </a:pathLst>
            </a:custGeom>
            <a:solidFill>
              <a:srgbClr val="000000"/>
            </a:solidFill>
          </p:spPr>
          <p:txBody>
            <a:bodyPr wrap="square" lIns="0" tIns="0" rIns="0" bIns="0" rtlCol="0"/>
            <a:lstStyle/>
            <a:p>
              <a:endParaRPr/>
            </a:p>
          </p:txBody>
        </p:sp>
      </p:grpSp>
      <p:grpSp>
        <p:nvGrpSpPr>
          <p:cNvPr id="66" name="object 66"/>
          <p:cNvGrpSpPr/>
          <p:nvPr/>
        </p:nvGrpSpPr>
        <p:grpSpPr>
          <a:xfrm>
            <a:off x="2987230" y="7311770"/>
            <a:ext cx="1896110" cy="104139"/>
            <a:chOff x="2987230" y="7311770"/>
            <a:chExt cx="1896110" cy="104139"/>
          </a:xfrm>
        </p:grpSpPr>
        <p:pic>
          <p:nvPicPr>
            <p:cNvPr id="67" name="object 67"/>
            <p:cNvPicPr/>
            <p:nvPr/>
          </p:nvPicPr>
          <p:blipFill>
            <a:blip r:embed="rId38" cstate="print"/>
            <a:stretch>
              <a:fillRect/>
            </a:stretch>
          </p:blipFill>
          <p:spPr>
            <a:xfrm>
              <a:off x="2987230" y="7311770"/>
              <a:ext cx="1859184" cy="103822"/>
            </a:xfrm>
            <a:prstGeom prst="rect">
              <a:avLst/>
            </a:prstGeom>
          </p:spPr>
        </p:pic>
        <p:sp>
          <p:nvSpPr>
            <p:cNvPr id="68" name="object 68"/>
            <p:cNvSpPr/>
            <p:nvPr/>
          </p:nvSpPr>
          <p:spPr>
            <a:xfrm>
              <a:off x="4867656" y="7399019"/>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69" name="object 69"/>
          <p:cNvSpPr/>
          <p:nvPr/>
        </p:nvSpPr>
        <p:spPr>
          <a:xfrm>
            <a:off x="1605724" y="7542085"/>
            <a:ext cx="50800" cy="48895"/>
          </a:xfrm>
          <a:custGeom>
            <a:avLst/>
            <a:gdLst/>
            <a:ahLst/>
            <a:cxnLst/>
            <a:rect l="l" t="t" r="r" b="b"/>
            <a:pathLst>
              <a:path w="50800" h="48895">
                <a:moveTo>
                  <a:pt x="32099" y="48863"/>
                </a:moveTo>
                <a:lnTo>
                  <a:pt x="18383" y="48863"/>
                </a:lnTo>
                <a:lnTo>
                  <a:pt x="12287" y="47339"/>
                </a:lnTo>
                <a:lnTo>
                  <a:pt x="7620" y="42767"/>
                </a:lnTo>
                <a:lnTo>
                  <a:pt x="3048" y="36671"/>
                </a:lnTo>
                <a:lnTo>
                  <a:pt x="0" y="30575"/>
                </a:lnTo>
                <a:lnTo>
                  <a:pt x="0" y="16859"/>
                </a:lnTo>
                <a:lnTo>
                  <a:pt x="3048" y="12287"/>
                </a:lnTo>
                <a:lnTo>
                  <a:pt x="7620" y="6191"/>
                </a:lnTo>
                <a:lnTo>
                  <a:pt x="12287" y="1524"/>
                </a:lnTo>
                <a:lnTo>
                  <a:pt x="18383" y="0"/>
                </a:lnTo>
                <a:lnTo>
                  <a:pt x="32099" y="0"/>
                </a:lnTo>
                <a:lnTo>
                  <a:pt x="38195" y="1524"/>
                </a:lnTo>
                <a:lnTo>
                  <a:pt x="42767" y="6191"/>
                </a:lnTo>
                <a:lnTo>
                  <a:pt x="47339" y="12287"/>
                </a:lnTo>
                <a:lnTo>
                  <a:pt x="50387" y="16859"/>
                </a:lnTo>
                <a:lnTo>
                  <a:pt x="50387" y="24479"/>
                </a:lnTo>
                <a:lnTo>
                  <a:pt x="50387" y="30575"/>
                </a:lnTo>
                <a:lnTo>
                  <a:pt x="47339" y="36671"/>
                </a:lnTo>
                <a:lnTo>
                  <a:pt x="42767" y="42767"/>
                </a:lnTo>
                <a:lnTo>
                  <a:pt x="38195" y="47339"/>
                </a:lnTo>
                <a:lnTo>
                  <a:pt x="32099" y="48863"/>
                </a:lnTo>
                <a:close/>
              </a:path>
            </a:pathLst>
          </a:custGeom>
          <a:solidFill>
            <a:srgbClr val="000000"/>
          </a:solidFill>
        </p:spPr>
        <p:txBody>
          <a:bodyPr wrap="square" lIns="0" tIns="0" rIns="0" bIns="0" rtlCol="0"/>
          <a:lstStyle/>
          <a:p>
            <a:endParaRPr/>
          </a:p>
        </p:txBody>
      </p:sp>
      <p:sp>
        <p:nvSpPr>
          <p:cNvPr id="70" name="object 70"/>
          <p:cNvSpPr/>
          <p:nvPr/>
        </p:nvSpPr>
        <p:spPr>
          <a:xfrm>
            <a:off x="1837753" y="7503997"/>
            <a:ext cx="1109980" cy="131445"/>
          </a:xfrm>
          <a:custGeom>
            <a:avLst/>
            <a:gdLst/>
            <a:ahLst/>
            <a:cxnLst/>
            <a:rect l="l" t="t" r="r" b="b"/>
            <a:pathLst>
              <a:path w="1109980" h="131445">
                <a:moveTo>
                  <a:pt x="96202" y="1511"/>
                </a:moveTo>
                <a:lnTo>
                  <a:pt x="77914" y="1511"/>
                </a:lnTo>
                <a:lnTo>
                  <a:pt x="53428" y="71716"/>
                </a:lnTo>
                <a:lnTo>
                  <a:pt x="50380" y="83908"/>
                </a:lnTo>
                <a:lnTo>
                  <a:pt x="48856" y="86956"/>
                </a:lnTo>
                <a:lnTo>
                  <a:pt x="47332" y="83908"/>
                </a:lnTo>
                <a:lnTo>
                  <a:pt x="45808" y="79336"/>
                </a:lnTo>
                <a:lnTo>
                  <a:pt x="44284" y="73240"/>
                </a:lnTo>
                <a:lnTo>
                  <a:pt x="19900" y="1511"/>
                </a:lnTo>
                <a:lnTo>
                  <a:pt x="0" y="1511"/>
                </a:lnTo>
                <a:lnTo>
                  <a:pt x="0" y="102285"/>
                </a:lnTo>
                <a:lnTo>
                  <a:pt x="12192" y="102285"/>
                </a:lnTo>
                <a:lnTo>
                  <a:pt x="12192" y="16852"/>
                </a:lnTo>
                <a:lnTo>
                  <a:pt x="41236" y="102285"/>
                </a:lnTo>
                <a:lnTo>
                  <a:pt x="53428" y="102285"/>
                </a:lnTo>
                <a:lnTo>
                  <a:pt x="82486" y="18376"/>
                </a:lnTo>
                <a:lnTo>
                  <a:pt x="82486" y="102285"/>
                </a:lnTo>
                <a:lnTo>
                  <a:pt x="96202" y="102285"/>
                </a:lnTo>
                <a:lnTo>
                  <a:pt x="96202" y="1511"/>
                </a:lnTo>
                <a:close/>
              </a:path>
              <a:path w="1109980" h="131445">
                <a:moveTo>
                  <a:pt x="175539" y="29044"/>
                </a:moveTo>
                <a:lnTo>
                  <a:pt x="163347" y="29044"/>
                </a:lnTo>
                <a:lnTo>
                  <a:pt x="148107" y="71716"/>
                </a:lnTo>
                <a:lnTo>
                  <a:pt x="146583" y="76288"/>
                </a:lnTo>
                <a:lnTo>
                  <a:pt x="143535" y="88480"/>
                </a:lnTo>
                <a:lnTo>
                  <a:pt x="142011" y="82384"/>
                </a:lnTo>
                <a:lnTo>
                  <a:pt x="138963" y="76288"/>
                </a:lnTo>
                <a:lnTo>
                  <a:pt x="137439" y="71716"/>
                </a:lnTo>
                <a:lnTo>
                  <a:pt x="122097" y="29044"/>
                </a:lnTo>
                <a:lnTo>
                  <a:pt x="109905" y="29044"/>
                </a:lnTo>
                <a:lnTo>
                  <a:pt x="137439" y="102298"/>
                </a:lnTo>
                <a:lnTo>
                  <a:pt x="135915" y="103822"/>
                </a:lnTo>
                <a:lnTo>
                  <a:pt x="135915" y="105346"/>
                </a:lnTo>
                <a:lnTo>
                  <a:pt x="134391" y="109918"/>
                </a:lnTo>
                <a:lnTo>
                  <a:pt x="132765" y="112966"/>
                </a:lnTo>
                <a:lnTo>
                  <a:pt x="131241" y="114490"/>
                </a:lnTo>
                <a:lnTo>
                  <a:pt x="131241" y="116014"/>
                </a:lnTo>
                <a:lnTo>
                  <a:pt x="129717" y="117538"/>
                </a:lnTo>
                <a:lnTo>
                  <a:pt x="128193" y="117538"/>
                </a:lnTo>
                <a:lnTo>
                  <a:pt x="126669" y="119062"/>
                </a:lnTo>
                <a:lnTo>
                  <a:pt x="114477" y="119062"/>
                </a:lnTo>
                <a:lnTo>
                  <a:pt x="116001" y="129730"/>
                </a:lnTo>
                <a:lnTo>
                  <a:pt x="119049" y="131254"/>
                </a:lnTo>
                <a:lnTo>
                  <a:pt x="131241" y="131254"/>
                </a:lnTo>
                <a:lnTo>
                  <a:pt x="134391" y="128206"/>
                </a:lnTo>
                <a:lnTo>
                  <a:pt x="137439" y="126682"/>
                </a:lnTo>
                <a:lnTo>
                  <a:pt x="138963" y="123634"/>
                </a:lnTo>
                <a:lnTo>
                  <a:pt x="142011" y="119062"/>
                </a:lnTo>
                <a:lnTo>
                  <a:pt x="143535" y="116014"/>
                </a:lnTo>
                <a:lnTo>
                  <a:pt x="145059" y="111442"/>
                </a:lnTo>
                <a:lnTo>
                  <a:pt x="148107" y="103822"/>
                </a:lnTo>
                <a:lnTo>
                  <a:pt x="153733" y="88480"/>
                </a:lnTo>
                <a:lnTo>
                  <a:pt x="175539" y="29044"/>
                </a:lnTo>
                <a:close/>
              </a:path>
              <a:path w="1109980" h="131445">
                <a:moveTo>
                  <a:pt x="264121" y="68668"/>
                </a:moveTo>
                <a:lnTo>
                  <a:pt x="235064" y="45808"/>
                </a:lnTo>
                <a:lnTo>
                  <a:pt x="213728" y="39712"/>
                </a:lnTo>
                <a:lnTo>
                  <a:pt x="206108" y="38188"/>
                </a:lnTo>
                <a:lnTo>
                  <a:pt x="204584" y="35140"/>
                </a:lnTo>
                <a:lnTo>
                  <a:pt x="201536" y="33616"/>
                </a:lnTo>
                <a:lnTo>
                  <a:pt x="200012" y="30568"/>
                </a:lnTo>
                <a:lnTo>
                  <a:pt x="200012" y="22948"/>
                </a:lnTo>
                <a:lnTo>
                  <a:pt x="201536" y="18376"/>
                </a:lnTo>
                <a:lnTo>
                  <a:pt x="206108" y="15328"/>
                </a:lnTo>
                <a:lnTo>
                  <a:pt x="209156" y="13804"/>
                </a:lnTo>
                <a:lnTo>
                  <a:pt x="215252" y="12280"/>
                </a:lnTo>
                <a:lnTo>
                  <a:pt x="230492" y="12280"/>
                </a:lnTo>
                <a:lnTo>
                  <a:pt x="236588" y="13804"/>
                </a:lnTo>
                <a:lnTo>
                  <a:pt x="241160" y="16852"/>
                </a:lnTo>
                <a:lnTo>
                  <a:pt x="244208" y="19900"/>
                </a:lnTo>
                <a:lnTo>
                  <a:pt x="247256" y="24472"/>
                </a:lnTo>
                <a:lnTo>
                  <a:pt x="247256" y="30568"/>
                </a:lnTo>
                <a:lnTo>
                  <a:pt x="261073" y="30568"/>
                </a:lnTo>
                <a:lnTo>
                  <a:pt x="261073" y="24472"/>
                </a:lnTo>
                <a:lnTo>
                  <a:pt x="258025" y="18376"/>
                </a:lnTo>
                <a:lnTo>
                  <a:pt x="251929" y="9144"/>
                </a:lnTo>
                <a:lnTo>
                  <a:pt x="248780" y="6096"/>
                </a:lnTo>
                <a:lnTo>
                  <a:pt x="242684" y="3048"/>
                </a:lnTo>
                <a:lnTo>
                  <a:pt x="230492" y="0"/>
                </a:lnTo>
                <a:lnTo>
                  <a:pt x="215252" y="0"/>
                </a:lnTo>
                <a:lnTo>
                  <a:pt x="192392" y="13804"/>
                </a:lnTo>
                <a:lnTo>
                  <a:pt x="189255" y="18376"/>
                </a:lnTo>
                <a:lnTo>
                  <a:pt x="187731" y="22948"/>
                </a:lnTo>
                <a:lnTo>
                  <a:pt x="187731" y="32092"/>
                </a:lnTo>
                <a:lnTo>
                  <a:pt x="201536" y="48856"/>
                </a:lnTo>
                <a:lnTo>
                  <a:pt x="204584" y="51904"/>
                </a:lnTo>
                <a:lnTo>
                  <a:pt x="212204" y="53428"/>
                </a:lnTo>
                <a:lnTo>
                  <a:pt x="221348" y="54952"/>
                </a:lnTo>
                <a:lnTo>
                  <a:pt x="230492" y="58000"/>
                </a:lnTo>
                <a:lnTo>
                  <a:pt x="236588" y="59524"/>
                </a:lnTo>
                <a:lnTo>
                  <a:pt x="245732" y="64096"/>
                </a:lnTo>
                <a:lnTo>
                  <a:pt x="247256" y="67144"/>
                </a:lnTo>
                <a:lnTo>
                  <a:pt x="250304" y="68668"/>
                </a:lnTo>
                <a:lnTo>
                  <a:pt x="250304" y="80860"/>
                </a:lnTo>
                <a:lnTo>
                  <a:pt x="242684" y="88480"/>
                </a:lnTo>
                <a:lnTo>
                  <a:pt x="239636" y="90106"/>
                </a:lnTo>
                <a:lnTo>
                  <a:pt x="235064" y="91630"/>
                </a:lnTo>
                <a:lnTo>
                  <a:pt x="219824" y="91630"/>
                </a:lnTo>
                <a:lnTo>
                  <a:pt x="206108" y="86956"/>
                </a:lnTo>
                <a:lnTo>
                  <a:pt x="200012" y="80860"/>
                </a:lnTo>
                <a:lnTo>
                  <a:pt x="198488" y="77812"/>
                </a:lnTo>
                <a:lnTo>
                  <a:pt x="195440" y="68668"/>
                </a:lnTo>
                <a:lnTo>
                  <a:pt x="183159" y="70192"/>
                </a:lnTo>
                <a:lnTo>
                  <a:pt x="183159" y="76288"/>
                </a:lnTo>
                <a:lnTo>
                  <a:pt x="189255" y="88480"/>
                </a:lnTo>
                <a:lnTo>
                  <a:pt x="192392" y="93154"/>
                </a:lnTo>
                <a:lnTo>
                  <a:pt x="196964" y="97726"/>
                </a:lnTo>
                <a:lnTo>
                  <a:pt x="203060" y="99250"/>
                </a:lnTo>
                <a:lnTo>
                  <a:pt x="209156" y="102298"/>
                </a:lnTo>
                <a:lnTo>
                  <a:pt x="216776" y="103822"/>
                </a:lnTo>
                <a:lnTo>
                  <a:pt x="233540" y="103822"/>
                </a:lnTo>
                <a:lnTo>
                  <a:pt x="239636" y="102298"/>
                </a:lnTo>
                <a:lnTo>
                  <a:pt x="245732" y="99250"/>
                </a:lnTo>
                <a:lnTo>
                  <a:pt x="251929" y="97726"/>
                </a:lnTo>
                <a:lnTo>
                  <a:pt x="256501" y="93154"/>
                </a:lnTo>
                <a:lnTo>
                  <a:pt x="262597" y="83908"/>
                </a:lnTo>
                <a:lnTo>
                  <a:pt x="264121" y="79336"/>
                </a:lnTo>
                <a:lnTo>
                  <a:pt x="264121" y="68668"/>
                </a:lnTo>
                <a:close/>
              </a:path>
              <a:path w="1109980" h="131445">
                <a:moveTo>
                  <a:pt x="374040" y="100774"/>
                </a:moveTo>
                <a:lnTo>
                  <a:pt x="369468" y="99250"/>
                </a:lnTo>
                <a:lnTo>
                  <a:pt x="366369" y="97726"/>
                </a:lnTo>
                <a:lnTo>
                  <a:pt x="363283" y="96202"/>
                </a:lnTo>
                <a:lnTo>
                  <a:pt x="357187" y="91630"/>
                </a:lnTo>
                <a:lnTo>
                  <a:pt x="361759" y="86956"/>
                </a:lnTo>
                <a:lnTo>
                  <a:pt x="364045" y="83908"/>
                </a:lnTo>
                <a:lnTo>
                  <a:pt x="366331" y="80860"/>
                </a:lnTo>
                <a:lnTo>
                  <a:pt x="369468" y="73240"/>
                </a:lnTo>
                <a:lnTo>
                  <a:pt x="370992" y="67144"/>
                </a:lnTo>
                <a:lnTo>
                  <a:pt x="372516" y="59524"/>
                </a:lnTo>
                <a:lnTo>
                  <a:pt x="372516" y="51904"/>
                </a:lnTo>
                <a:lnTo>
                  <a:pt x="372211" y="44196"/>
                </a:lnTo>
                <a:lnTo>
                  <a:pt x="371170" y="37045"/>
                </a:lnTo>
                <a:lnTo>
                  <a:pt x="369265" y="30480"/>
                </a:lnTo>
                <a:lnTo>
                  <a:pt x="366331" y="24472"/>
                </a:lnTo>
                <a:lnTo>
                  <a:pt x="363283" y="16852"/>
                </a:lnTo>
                <a:lnTo>
                  <a:pt x="358711" y="12280"/>
                </a:lnTo>
                <a:lnTo>
                  <a:pt x="358711" y="51904"/>
                </a:lnTo>
                <a:lnTo>
                  <a:pt x="357873" y="61620"/>
                </a:lnTo>
                <a:lnTo>
                  <a:pt x="355473" y="70192"/>
                </a:lnTo>
                <a:lnTo>
                  <a:pt x="351637" y="77622"/>
                </a:lnTo>
                <a:lnTo>
                  <a:pt x="346519" y="83908"/>
                </a:lnTo>
                <a:lnTo>
                  <a:pt x="341947" y="79336"/>
                </a:lnTo>
                <a:lnTo>
                  <a:pt x="335851" y="76288"/>
                </a:lnTo>
                <a:lnTo>
                  <a:pt x="328231" y="74764"/>
                </a:lnTo>
                <a:lnTo>
                  <a:pt x="325183" y="83908"/>
                </a:lnTo>
                <a:lnTo>
                  <a:pt x="334327" y="86956"/>
                </a:lnTo>
                <a:lnTo>
                  <a:pt x="337375" y="90106"/>
                </a:lnTo>
                <a:lnTo>
                  <a:pt x="334327" y="91630"/>
                </a:lnTo>
                <a:lnTo>
                  <a:pt x="325183" y="91630"/>
                </a:lnTo>
                <a:lnTo>
                  <a:pt x="292315" y="68859"/>
                </a:lnTo>
                <a:lnTo>
                  <a:pt x="290029" y="51904"/>
                </a:lnTo>
                <a:lnTo>
                  <a:pt x="290601" y="42214"/>
                </a:lnTo>
                <a:lnTo>
                  <a:pt x="317690" y="11569"/>
                </a:lnTo>
                <a:lnTo>
                  <a:pt x="325183" y="10756"/>
                </a:lnTo>
                <a:lnTo>
                  <a:pt x="331279" y="10756"/>
                </a:lnTo>
                <a:lnTo>
                  <a:pt x="337375" y="12280"/>
                </a:lnTo>
                <a:lnTo>
                  <a:pt x="341947" y="16852"/>
                </a:lnTo>
                <a:lnTo>
                  <a:pt x="348043" y="19900"/>
                </a:lnTo>
                <a:lnTo>
                  <a:pt x="352615" y="24472"/>
                </a:lnTo>
                <a:lnTo>
                  <a:pt x="354139" y="30568"/>
                </a:lnTo>
                <a:lnTo>
                  <a:pt x="357187" y="36664"/>
                </a:lnTo>
                <a:lnTo>
                  <a:pt x="358686" y="44196"/>
                </a:lnTo>
                <a:lnTo>
                  <a:pt x="358711" y="51904"/>
                </a:lnTo>
                <a:lnTo>
                  <a:pt x="358711" y="12280"/>
                </a:lnTo>
                <a:lnTo>
                  <a:pt x="357187" y="10756"/>
                </a:lnTo>
                <a:lnTo>
                  <a:pt x="349567" y="6096"/>
                </a:lnTo>
                <a:lnTo>
                  <a:pt x="341947" y="1524"/>
                </a:lnTo>
                <a:lnTo>
                  <a:pt x="334327" y="0"/>
                </a:lnTo>
                <a:lnTo>
                  <a:pt x="325183" y="0"/>
                </a:lnTo>
                <a:lnTo>
                  <a:pt x="286981" y="16852"/>
                </a:lnTo>
                <a:lnTo>
                  <a:pt x="276313" y="51904"/>
                </a:lnTo>
                <a:lnTo>
                  <a:pt x="276618" y="58762"/>
                </a:lnTo>
                <a:lnTo>
                  <a:pt x="306793" y="102298"/>
                </a:lnTo>
                <a:lnTo>
                  <a:pt x="314515" y="103822"/>
                </a:lnTo>
                <a:lnTo>
                  <a:pt x="323659" y="103822"/>
                </a:lnTo>
                <a:lnTo>
                  <a:pt x="330492" y="103505"/>
                </a:lnTo>
                <a:lnTo>
                  <a:pt x="337185" y="102489"/>
                </a:lnTo>
                <a:lnTo>
                  <a:pt x="343585" y="100596"/>
                </a:lnTo>
                <a:lnTo>
                  <a:pt x="349567" y="97726"/>
                </a:lnTo>
                <a:lnTo>
                  <a:pt x="355663" y="103822"/>
                </a:lnTo>
                <a:lnTo>
                  <a:pt x="370992" y="109918"/>
                </a:lnTo>
                <a:lnTo>
                  <a:pt x="374040" y="100774"/>
                </a:lnTo>
                <a:close/>
              </a:path>
              <a:path w="1109980" h="131445">
                <a:moveTo>
                  <a:pt x="453377" y="90601"/>
                </a:moveTo>
                <a:lnTo>
                  <a:pt x="402996" y="90601"/>
                </a:lnTo>
                <a:lnTo>
                  <a:pt x="402996" y="1701"/>
                </a:lnTo>
                <a:lnTo>
                  <a:pt x="390804" y="1701"/>
                </a:lnTo>
                <a:lnTo>
                  <a:pt x="390804" y="90601"/>
                </a:lnTo>
                <a:lnTo>
                  <a:pt x="390804" y="102031"/>
                </a:lnTo>
                <a:lnTo>
                  <a:pt x="453377" y="102031"/>
                </a:lnTo>
                <a:lnTo>
                  <a:pt x="453377" y="90601"/>
                </a:lnTo>
                <a:close/>
              </a:path>
              <a:path w="1109980" h="131445">
                <a:moveTo>
                  <a:pt x="496150" y="0"/>
                </a:moveTo>
                <a:lnTo>
                  <a:pt x="485381" y="0"/>
                </a:lnTo>
                <a:lnTo>
                  <a:pt x="456438" y="103809"/>
                </a:lnTo>
                <a:lnTo>
                  <a:pt x="465582" y="103809"/>
                </a:lnTo>
                <a:lnTo>
                  <a:pt x="496150" y="0"/>
                </a:lnTo>
                <a:close/>
              </a:path>
              <a:path w="1109980" h="131445">
                <a:moveTo>
                  <a:pt x="601408" y="1511"/>
                </a:moveTo>
                <a:lnTo>
                  <a:pt x="583120" y="1511"/>
                </a:lnTo>
                <a:lnTo>
                  <a:pt x="558736" y="71716"/>
                </a:lnTo>
                <a:lnTo>
                  <a:pt x="557212" y="77812"/>
                </a:lnTo>
                <a:lnTo>
                  <a:pt x="554164" y="83908"/>
                </a:lnTo>
                <a:lnTo>
                  <a:pt x="554164" y="86956"/>
                </a:lnTo>
                <a:lnTo>
                  <a:pt x="552640" y="83908"/>
                </a:lnTo>
                <a:lnTo>
                  <a:pt x="551116" y="79336"/>
                </a:lnTo>
                <a:lnTo>
                  <a:pt x="549592" y="73240"/>
                </a:lnTo>
                <a:lnTo>
                  <a:pt x="525106" y="1511"/>
                </a:lnTo>
                <a:lnTo>
                  <a:pt x="505294" y="1511"/>
                </a:lnTo>
                <a:lnTo>
                  <a:pt x="505294" y="102285"/>
                </a:lnTo>
                <a:lnTo>
                  <a:pt x="517486" y="102285"/>
                </a:lnTo>
                <a:lnTo>
                  <a:pt x="517486" y="16852"/>
                </a:lnTo>
                <a:lnTo>
                  <a:pt x="546544" y="102285"/>
                </a:lnTo>
                <a:lnTo>
                  <a:pt x="558736" y="102285"/>
                </a:lnTo>
                <a:lnTo>
                  <a:pt x="587692" y="18376"/>
                </a:lnTo>
                <a:lnTo>
                  <a:pt x="587692" y="102285"/>
                </a:lnTo>
                <a:lnTo>
                  <a:pt x="601408" y="102285"/>
                </a:lnTo>
                <a:lnTo>
                  <a:pt x="601408" y="1511"/>
                </a:lnTo>
                <a:close/>
              </a:path>
              <a:path w="1109980" h="131445">
                <a:moveTo>
                  <a:pt x="685419" y="64096"/>
                </a:moveTo>
                <a:lnTo>
                  <a:pt x="675982" y="38188"/>
                </a:lnTo>
                <a:lnTo>
                  <a:pt x="674751" y="36664"/>
                </a:lnTo>
                <a:lnTo>
                  <a:pt x="671703" y="34188"/>
                </a:lnTo>
                <a:lnTo>
                  <a:pt x="671703" y="74764"/>
                </a:lnTo>
                <a:lnTo>
                  <a:pt x="670179" y="82384"/>
                </a:lnTo>
                <a:lnTo>
                  <a:pt x="665607" y="86956"/>
                </a:lnTo>
                <a:lnTo>
                  <a:pt x="662457" y="91630"/>
                </a:lnTo>
                <a:lnTo>
                  <a:pt x="656361" y="93154"/>
                </a:lnTo>
                <a:lnTo>
                  <a:pt x="644169" y="93154"/>
                </a:lnTo>
                <a:lnTo>
                  <a:pt x="639597" y="91630"/>
                </a:lnTo>
                <a:lnTo>
                  <a:pt x="635025" y="86956"/>
                </a:lnTo>
                <a:lnTo>
                  <a:pt x="631977" y="82384"/>
                </a:lnTo>
                <a:lnTo>
                  <a:pt x="628929" y="74764"/>
                </a:lnTo>
                <a:lnTo>
                  <a:pt x="628967" y="56388"/>
                </a:lnTo>
                <a:lnTo>
                  <a:pt x="631977" y="48856"/>
                </a:lnTo>
                <a:lnTo>
                  <a:pt x="635025" y="44284"/>
                </a:lnTo>
                <a:lnTo>
                  <a:pt x="639597" y="39712"/>
                </a:lnTo>
                <a:lnTo>
                  <a:pt x="644169" y="38188"/>
                </a:lnTo>
                <a:lnTo>
                  <a:pt x="656361" y="38188"/>
                </a:lnTo>
                <a:lnTo>
                  <a:pt x="662457" y="39712"/>
                </a:lnTo>
                <a:lnTo>
                  <a:pt x="665607" y="44284"/>
                </a:lnTo>
                <a:lnTo>
                  <a:pt x="670179" y="48856"/>
                </a:lnTo>
                <a:lnTo>
                  <a:pt x="671626" y="56146"/>
                </a:lnTo>
                <a:lnTo>
                  <a:pt x="671703" y="74764"/>
                </a:lnTo>
                <a:lnTo>
                  <a:pt x="671703" y="34188"/>
                </a:lnTo>
                <a:lnTo>
                  <a:pt x="669848" y="32664"/>
                </a:lnTo>
                <a:lnTo>
                  <a:pt x="664222" y="29806"/>
                </a:lnTo>
                <a:lnTo>
                  <a:pt x="657733" y="28092"/>
                </a:lnTo>
                <a:lnTo>
                  <a:pt x="650265" y="27520"/>
                </a:lnTo>
                <a:lnTo>
                  <a:pt x="641121" y="27520"/>
                </a:lnTo>
                <a:lnTo>
                  <a:pt x="616737" y="65620"/>
                </a:lnTo>
                <a:lnTo>
                  <a:pt x="617308" y="74193"/>
                </a:lnTo>
                <a:lnTo>
                  <a:pt x="643458" y="103225"/>
                </a:lnTo>
                <a:lnTo>
                  <a:pt x="650265" y="103822"/>
                </a:lnTo>
                <a:lnTo>
                  <a:pt x="657885" y="103822"/>
                </a:lnTo>
                <a:lnTo>
                  <a:pt x="662457" y="102298"/>
                </a:lnTo>
                <a:lnTo>
                  <a:pt x="668655" y="99250"/>
                </a:lnTo>
                <a:lnTo>
                  <a:pt x="673227" y="96202"/>
                </a:lnTo>
                <a:lnTo>
                  <a:pt x="676275" y="93154"/>
                </a:lnTo>
                <a:lnTo>
                  <a:pt x="677799" y="91630"/>
                </a:lnTo>
                <a:lnTo>
                  <a:pt x="680847" y="86956"/>
                </a:lnTo>
                <a:lnTo>
                  <a:pt x="683895" y="80860"/>
                </a:lnTo>
                <a:lnTo>
                  <a:pt x="685419" y="73240"/>
                </a:lnTo>
                <a:lnTo>
                  <a:pt x="685419" y="64096"/>
                </a:lnTo>
                <a:close/>
              </a:path>
              <a:path w="1109980" h="131445">
                <a:moveTo>
                  <a:pt x="758659" y="47421"/>
                </a:moveTo>
                <a:lnTo>
                  <a:pt x="757135" y="45897"/>
                </a:lnTo>
                <a:lnTo>
                  <a:pt x="757135" y="41325"/>
                </a:lnTo>
                <a:lnTo>
                  <a:pt x="755611" y="38188"/>
                </a:lnTo>
                <a:lnTo>
                  <a:pt x="754087" y="36664"/>
                </a:lnTo>
                <a:lnTo>
                  <a:pt x="752563" y="33616"/>
                </a:lnTo>
                <a:lnTo>
                  <a:pt x="746467" y="30568"/>
                </a:lnTo>
                <a:lnTo>
                  <a:pt x="737323" y="27520"/>
                </a:lnTo>
                <a:lnTo>
                  <a:pt x="734275" y="27520"/>
                </a:lnTo>
                <a:lnTo>
                  <a:pt x="726770" y="28359"/>
                </a:lnTo>
                <a:lnTo>
                  <a:pt x="720280" y="30772"/>
                </a:lnTo>
                <a:lnTo>
                  <a:pt x="714679" y="34632"/>
                </a:lnTo>
                <a:lnTo>
                  <a:pt x="709790" y="39801"/>
                </a:lnTo>
                <a:lnTo>
                  <a:pt x="709790" y="29044"/>
                </a:lnTo>
                <a:lnTo>
                  <a:pt x="699122" y="29044"/>
                </a:lnTo>
                <a:lnTo>
                  <a:pt x="699122" y="102285"/>
                </a:lnTo>
                <a:lnTo>
                  <a:pt x="711314" y="102285"/>
                </a:lnTo>
                <a:lnTo>
                  <a:pt x="711314" y="53517"/>
                </a:lnTo>
                <a:lnTo>
                  <a:pt x="712838" y="47421"/>
                </a:lnTo>
                <a:lnTo>
                  <a:pt x="720458" y="39801"/>
                </a:lnTo>
                <a:lnTo>
                  <a:pt x="725030" y="38188"/>
                </a:lnTo>
                <a:lnTo>
                  <a:pt x="734275" y="38188"/>
                </a:lnTo>
                <a:lnTo>
                  <a:pt x="740371" y="41325"/>
                </a:lnTo>
                <a:lnTo>
                  <a:pt x="744943" y="45897"/>
                </a:lnTo>
                <a:lnTo>
                  <a:pt x="744943" y="48945"/>
                </a:lnTo>
                <a:lnTo>
                  <a:pt x="746467" y="53517"/>
                </a:lnTo>
                <a:lnTo>
                  <a:pt x="746467" y="102285"/>
                </a:lnTo>
                <a:lnTo>
                  <a:pt x="758659" y="102285"/>
                </a:lnTo>
                <a:lnTo>
                  <a:pt x="758659" y="47421"/>
                </a:lnTo>
                <a:close/>
              </a:path>
              <a:path w="1109980" h="131445">
                <a:moveTo>
                  <a:pt x="836485" y="29044"/>
                </a:moveTo>
                <a:lnTo>
                  <a:pt x="824293" y="29044"/>
                </a:lnTo>
                <a:lnTo>
                  <a:pt x="824293" y="38188"/>
                </a:lnTo>
                <a:lnTo>
                  <a:pt x="824293" y="56476"/>
                </a:lnTo>
                <a:lnTo>
                  <a:pt x="824293" y="74764"/>
                </a:lnTo>
                <a:lnTo>
                  <a:pt x="822769" y="80860"/>
                </a:lnTo>
                <a:lnTo>
                  <a:pt x="819721" y="85432"/>
                </a:lnTo>
                <a:lnTo>
                  <a:pt x="815149" y="90106"/>
                </a:lnTo>
                <a:lnTo>
                  <a:pt x="810577" y="91630"/>
                </a:lnTo>
                <a:lnTo>
                  <a:pt x="799909" y="91630"/>
                </a:lnTo>
                <a:lnTo>
                  <a:pt x="793813" y="90106"/>
                </a:lnTo>
                <a:lnTo>
                  <a:pt x="790765" y="85432"/>
                </a:lnTo>
                <a:lnTo>
                  <a:pt x="786193" y="80860"/>
                </a:lnTo>
                <a:lnTo>
                  <a:pt x="784669" y="73240"/>
                </a:lnTo>
                <a:lnTo>
                  <a:pt x="784669" y="54952"/>
                </a:lnTo>
                <a:lnTo>
                  <a:pt x="786193" y="48856"/>
                </a:lnTo>
                <a:lnTo>
                  <a:pt x="795337" y="39712"/>
                </a:lnTo>
                <a:lnTo>
                  <a:pt x="799909" y="38188"/>
                </a:lnTo>
                <a:lnTo>
                  <a:pt x="810577" y="38188"/>
                </a:lnTo>
                <a:lnTo>
                  <a:pt x="815149" y="39712"/>
                </a:lnTo>
                <a:lnTo>
                  <a:pt x="819721" y="44284"/>
                </a:lnTo>
                <a:lnTo>
                  <a:pt x="822769" y="48856"/>
                </a:lnTo>
                <a:lnTo>
                  <a:pt x="824293" y="56476"/>
                </a:lnTo>
                <a:lnTo>
                  <a:pt x="824293" y="38188"/>
                </a:lnTo>
                <a:lnTo>
                  <a:pt x="819721" y="30568"/>
                </a:lnTo>
                <a:lnTo>
                  <a:pt x="812101" y="27520"/>
                </a:lnTo>
                <a:lnTo>
                  <a:pt x="796861" y="27520"/>
                </a:lnTo>
                <a:lnTo>
                  <a:pt x="792289" y="29044"/>
                </a:lnTo>
                <a:lnTo>
                  <a:pt x="787717" y="32092"/>
                </a:lnTo>
                <a:lnTo>
                  <a:pt x="781621" y="35140"/>
                </a:lnTo>
                <a:lnTo>
                  <a:pt x="778471" y="39712"/>
                </a:lnTo>
                <a:lnTo>
                  <a:pt x="775423" y="45808"/>
                </a:lnTo>
                <a:lnTo>
                  <a:pt x="772375" y="58000"/>
                </a:lnTo>
                <a:lnTo>
                  <a:pt x="772375" y="65620"/>
                </a:lnTo>
                <a:lnTo>
                  <a:pt x="790562" y="99250"/>
                </a:lnTo>
                <a:lnTo>
                  <a:pt x="804481" y="102298"/>
                </a:lnTo>
                <a:lnTo>
                  <a:pt x="812101" y="102298"/>
                </a:lnTo>
                <a:lnTo>
                  <a:pt x="818197" y="99250"/>
                </a:lnTo>
                <a:lnTo>
                  <a:pt x="824293" y="93154"/>
                </a:lnTo>
                <a:lnTo>
                  <a:pt x="824293" y="105346"/>
                </a:lnTo>
                <a:lnTo>
                  <a:pt x="822769" y="108394"/>
                </a:lnTo>
                <a:lnTo>
                  <a:pt x="821245" y="112966"/>
                </a:lnTo>
                <a:lnTo>
                  <a:pt x="819721" y="116014"/>
                </a:lnTo>
                <a:lnTo>
                  <a:pt x="816673" y="117538"/>
                </a:lnTo>
                <a:lnTo>
                  <a:pt x="813625" y="120586"/>
                </a:lnTo>
                <a:lnTo>
                  <a:pt x="809053" y="122110"/>
                </a:lnTo>
                <a:lnTo>
                  <a:pt x="798385" y="122110"/>
                </a:lnTo>
                <a:lnTo>
                  <a:pt x="793813" y="120586"/>
                </a:lnTo>
                <a:lnTo>
                  <a:pt x="789241" y="116014"/>
                </a:lnTo>
                <a:lnTo>
                  <a:pt x="786193" y="109918"/>
                </a:lnTo>
                <a:lnTo>
                  <a:pt x="775423" y="108394"/>
                </a:lnTo>
                <a:lnTo>
                  <a:pt x="773899" y="116014"/>
                </a:lnTo>
                <a:lnTo>
                  <a:pt x="776947" y="122110"/>
                </a:lnTo>
                <a:lnTo>
                  <a:pt x="783145" y="125158"/>
                </a:lnTo>
                <a:lnTo>
                  <a:pt x="787717" y="129730"/>
                </a:lnTo>
                <a:lnTo>
                  <a:pt x="795337" y="131254"/>
                </a:lnTo>
                <a:lnTo>
                  <a:pt x="810577" y="131254"/>
                </a:lnTo>
                <a:lnTo>
                  <a:pt x="816673" y="129730"/>
                </a:lnTo>
                <a:lnTo>
                  <a:pt x="821245" y="126682"/>
                </a:lnTo>
                <a:lnTo>
                  <a:pt x="827341" y="125158"/>
                </a:lnTo>
                <a:lnTo>
                  <a:pt x="829373" y="122110"/>
                </a:lnTo>
                <a:lnTo>
                  <a:pt x="833437" y="116014"/>
                </a:lnTo>
                <a:lnTo>
                  <a:pt x="834961" y="111442"/>
                </a:lnTo>
                <a:lnTo>
                  <a:pt x="836485" y="103822"/>
                </a:lnTo>
                <a:lnTo>
                  <a:pt x="836485" y="93154"/>
                </a:lnTo>
                <a:lnTo>
                  <a:pt x="836485" y="91630"/>
                </a:lnTo>
                <a:lnTo>
                  <a:pt x="836485" y="29044"/>
                </a:lnTo>
                <a:close/>
              </a:path>
              <a:path w="1109980" h="131445">
                <a:moveTo>
                  <a:pt x="918959" y="64096"/>
                </a:moveTo>
                <a:lnTo>
                  <a:pt x="906767" y="34544"/>
                </a:lnTo>
                <a:lnTo>
                  <a:pt x="906767" y="74764"/>
                </a:lnTo>
                <a:lnTo>
                  <a:pt x="903719" y="82384"/>
                </a:lnTo>
                <a:lnTo>
                  <a:pt x="900671" y="87058"/>
                </a:lnTo>
                <a:lnTo>
                  <a:pt x="896099" y="91630"/>
                </a:lnTo>
                <a:lnTo>
                  <a:pt x="891438" y="93154"/>
                </a:lnTo>
                <a:lnTo>
                  <a:pt x="877722" y="93154"/>
                </a:lnTo>
                <a:lnTo>
                  <a:pt x="873150" y="91630"/>
                </a:lnTo>
                <a:lnTo>
                  <a:pt x="868578" y="87058"/>
                </a:lnTo>
                <a:lnTo>
                  <a:pt x="865530" y="82384"/>
                </a:lnTo>
                <a:lnTo>
                  <a:pt x="862482" y="74764"/>
                </a:lnTo>
                <a:lnTo>
                  <a:pt x="862520" y="56388"/>
                </a:lnTo>
                <a:lnTo>
                  <a:pt x="865530" y="48856"/>
                </a:lnTo>
                <a:lnTo>
                  <a:pt x="868578" y="44284"/>
                </a:lnTo>
                <a:lnTo>
                  <a:pt x="873150" y="39712"/>
                </a:lnTo>
                <a:lnTo>
                  <a:pt x="877722" y="38188"/>
                </a:lnTo>
                <a:lnTo>
                  <a:pt x="891438" y="38188"/>
                </a:lnTo>
                <a:lnTo>
                  <a:pt x="906767" y="74764"/>
                </a:lnTo>
                <a:lnTo>
                  <a:pt x="906767" y="34544"/>
                </a:lnTo>
                <a:lnTo>
                  <a:pt x="904087" y="32664"/>
                </a:lnTo>
                <a:lnTo>
                  <a:pt x="898194" y="29806"/>
                </a:lnTo>
                <a:lnTo>
                  <a:pt x="891997" y="28092"/>
                </a:lnTo>
                <a:lnTo>
                  <a:pt x="885342" y="27520"/>
                </a:lnTo>
                <a:lnTo>
                  <a:pt x="876198" y="27520"/>
                </a:lnTo>
                <a:lnTo>
                  <a:pt x="850290" y="65620"/>
                </a:lnTo>
                <a:lnTo>
                  <a:pt x="850861" y="74206"/>
                </a:lnTo>
                <a:lnTo>
                  <a:pt x="877646" y="103225"/>
                </a:lnTo>
                <a:lnTo>
                  <a:pt x="885342" y="103822"/>
                </a:lnTo>
                <a:lnTo>
                  <a:pt x="891438" y="103822"/>
                </a:lnTo>
                <a:lnTo>
                  <a:pt x="897623" y="102298"/>
                </a:lnTo>
                <a:lnTo>
                  <a:pt x="902195" y="99250"/>
                </a:lnTo>
                <a:lnTo>
                  <a:pt x="908291" y="96202"/>
                </a:lnTo>
                <a:lnTo>
                  <a:pt x="910323" y="93154"/>
                </a:lnTo>
                <a:lnTo>
                  <a:pt x="914387" y="87058"/>
                </a:lnTo>
                <a:lnTo>
                  <a:pt x="917435" y="80860"/>
                </a:lnTo>
                <a:lnTo>
                  <a:pt x="918959" y="73240"/>
                </a:lnTo>
                <a:lnTo>
                  <a:pt x="918959" y="64096"/>
                </a:lnTo>
                <a:close/>
              </a:path>
              <a:path w="1109980" h="131445">
                <a:moveTo>
                  <a:pt x="1018209" y="42760"/>
                </a:moveTo>
                <a:lnTo>
                  <a:pt x="1016685" y="33616"/>
                </a:lnTo>
                <a:lnTo>
                  <a:pt x="1013548" y="27520"/>
                </a:lnTo>
                <a:lnTo>
                  <a:pt x="1010500" y="19900"/>
                </a:lnTo>
                <a:lnTo>
                  <a:pt x="1007452" y="15328"/>
                </a:lnTo>
                <a:lnTo>
                  <a:pt x="1005420" y="13804"/>
                </a:lnTo>
                <a:lnTo>
                  <a:pt x="1004404" y="13042"/>
                </a:lnTo>
                <a:lnTo>
                  <a:pt x="1004404" y="41236"/>
                </a:lnTo>
                <a:lnTo>
                  <a:pt x="1004404" y="58000"/>
                </a:lnTo>
                <a:lnTo>
                  <a:pt x="1002880" y="65620"/>
                </a:lnTo>
                <a:lnTo>
                  <a:pt x="1001356" y="70192"/>
                </a:lnTo>
                <a:lnTo>
                  <a:pt x="999832" y="76288"/>
                </a:lnTo>
                <a:lnTo>
                  <a:pt x="989164" y="86956"/>
                </a:lnTo>
                <a:lnTo>
                  <a:pt x="984592" y="88480"/>
                </a:lnTo>
                <a:lnTo>
                  <a:pt x="981544" y="90093"/>
                </a:lnTo>
                <a:lnTo>
                  <a:pt x="947915" y="90093"/>
                </a:lnTo>
                <a:lnTo>
                  <a:pt x="947915" y="13804"/>
                </a:lnTo>
                <a:lnTo>
                  <a:pt x="983068" y="13804"/>
                </a:lnTo>
                <a:lnTo>
                  <a:pt x="986116" y="15328"/>
                </a:lnTo>
                <a:lnTo>
                  <a:pt x="990688" y="16852"/>
                </a:lnTo>
                <a:lnTo>
                  <a:pt x="995260" y="21424"/>
                </a:lnTo>
                <a:lnTo>
                  <a:pt x="998308" y="27520"/>
                </a:lnTo>
                <a:lnTo>
                  <a:pt x="1001356" y="32092"/>
                </a:lnTo>
                <a:lnTo>
                  <a:pt x="1004404" y="41236"/>
                </a:lnTo>
                <a:lnTo>
                  <a:pt x="1004404" y="13042"/>
                </a:lnTo>
                <a:lnTo>
                  <a:pt x="1001356" y="10756"/>
                </a:lnTo>
                <a:lnTo>
                  <a:pt x="996784" y="6083"/>
                </a:lnTo>
                <a:lnTo>
                  <a:pt x="992212" y="4559"/>
                </a:lnTo>
                <a:lnTo>
                  <a:pt x="986116" y="3035"/>
                </a:lnTo>
                <a:lnTo>
                  <a:pt x="983068" y="1511"/>
                </a:lnTo>
                <a:lnTo>
                  <a:pt x="934199" y="1511"/>
                </a:lnTo>
                <a:lnTo>
                  <a:pt x="934199" y="102285"/>
                </a:lnTo>
                <a:lnTo>
                  <a:pt x="976972" y="102285"/>
                </a:lnTo>
                <a:lnTo>
                  <a:pt x="981544" y="100761"/>
                </a:lnTo>
                <a:lnTo>
                  <a:pt x="986116" y="100761"/>
                </a:lnTo>
                <a:lnTo>
                  <a:pt x="995260" y="97713"/>
                </a:lnTo>
                <a:lnTo>
                  <a:pt x="998308" y="94665"/>
                </a:lnTo>
                <a:lnTo>
                  <a:pt x="1001356" y="93141"/>
                </a:lnTo>
                <a:lnTo>
                  <a:pt x="1004404" y="90093"/>
                </a:lnTo>
                <a:lnTo>
                  <a:pt x="1007452" y="85432"/>
                </a:lnTo>
                <a:lnTo>
                  <a:pt x="1010500" y="82384"/>
                </a:lnTo>
                <a:lnTo>
                  <a:pt x="1013548" y="77812"/>
                </a:lnTo>
                <a:lnTo>
                  <a:pt x="1015072" y="71716"/>
                </a:lnTo>
                <a:lnTo>
                  <a:pt x="1016685" y="65620"/>
                </a:lnTo>
                <a:lnTo>
                  <a:pt x="1018209" y="59524"/>
                </a:lnTo>
                <a:lnTo>
                  <a:pt x="1018209" y="42760"/>
                </a:lnTo>
                <a:close/>
              </a:path>
              <a:path w="1109980" h="131445">
                <a:moveTo>
                  <a:pt x="1109751" y="67144"/>
                </a:moveTo>
                <a:lnTo>
                  <a:pt x="1108227" y="62572"/>
                </a:lnTo>
                <a:lnTo>
                  <a:pt x="1103147" y="54952"/>
                </a:lnTo>
                <a:lnTo>
                  <a:pt x="1102131" y="53428"/>
                </a:lnTo>
                <a:lnTo>
                  <a:pt x="1097559" y="50380"/>
                </a:lnTo>
                <a:lnTo>
                  <a:pt x="1096035" y="49999"/>
                </a:lnTo>
                <a:lnTo>
                  <a:pt x="1096035" y="65620"/>
                </a:lnTo>
                <a:lnTo>
                  <a:pt x="1096035" y="79336"/>
                </a:lnTo>
                <a:lnTo>
                  <a:pt x="1094511" y="80860"/>
                </a:lnTo>
                <a:lnTo>
                  <a:pt x="1092987" y="83908"/>
                </a:lnTo>
                <a:lnTo>
                  <a:pt x="1089939" y="86956"/>
                </a:lnTo>
                <a:lnTo>
                  <a:pt x="1086891" y="88480"/>
                </a:lnTo>
                <a:lnTo>
                  <a:pt x="1085367" y="88480"/>
                </a:lnTo>
                <a:lnTo>
                  <a:pt x="1082319" y="90093"/>
                </a:lnTo>
                <a:lnTo>
                  <a:pt x="1047178" y="90093"/>
                </a:lnTo>
                <a:lnTo>
                  <a:pt x="1047178" y="54952"/>
                </a:lnTo>
                <a:lnTo>
                  <a:pt x="1077747" y="54952"/>
                </a:lnTo>
                <a:lnTo>
                  <a:pt x="1082319" y="56476"/>
                </a:lnTo>
                <a:lnTo>
                  <a:pt x="1085367" y="58000"/>
                </a:lnTo>
                <a:lnTo>
                  <a:pt x="1088415" y="58000"/>
                </a:lnTo>
                <a:lnTo>
                  <a:pt x="1096035" y="65620"/>
                </a:lnTo>
                <a:lnTo>
                  <a:pt x="1096035" y="49999"/>
                </a:lnTo>
                <a:lnTo>
                  <a:pt x="1091463" y="48856"/>
                </a:lnTo>
                <a:lnTo>
                  <a:pt x="1096035" y="45808"/>
                </a:lnTo>
                <a:lnTo>
                  <a:pt x="1097559" y="44284"/>
                </a:lnTo>
                <a:lnTo>
                  <a:pt x="1102131" y="39712"/>
                </a:lnTo>
                <a:lnTo>
                  <a:pt x="1103655" y="35140"/>
                </a:lnTo>
                <a:lnTo>
                  <a:pt x="1105179" y="32092"/>
                </a:lnTo>
                <a:lnTo>
                  <a:pt x="1105179" y="22948"/>
                </a:lnTo>
                <a:lnTo>
                  <a:pt x="1102131" y="13804"/>
                </a:lnTo>
                <a:lnTo>
                  <a:pt x="1099083" y="9131"/>
                </a:lnTo>
                <a:lnTo>
                  <a:pt x="1096035" y="6083"/>
                </a:lnTo>
                <a:lnTo>
                  <a:pt x="1092987" y="5321"/>
                </a:lnTo>
                <a:lnTo>
                  <a:pt x="1092987" y="25996"/>
                </a:lnTo>
                <a:lnTo>
                  <a:pt x="1092987" y="32092"/>
                </a:lnTo>
                <a:lnTo>
                  <a:pt x="1089939" y="38188"/>
                </a:lnTo>
                <a:lnTo>
                  <a:pt x="1088415" y="39712"/>
                </a:lnTo>
                <a:lnTo>
                  <a:pt x="1082319" y="42760"/>
                </a:lnTo>
                <a:lnTo>
                  <a:pt x="1079271" y="42760"/>
                </a:lnTo>
                <a:lnTo>
                  <a:pt x="1074699" y="44284"/>
                </a:lnTo>
                <a:lnTo>
                  <a:pt x="1047178" y="44284"/>
                </a:lnTo>
                <a:lnTo>
                  <a:pt x="1047178" y="13804"/>
                </a:lnTo>
                <a:lnTo>
                  <a:pt x="1080795" y="13804"/>
                </a:lnTo>
                <a:lnTo>
                  <a:pt x="1083843" y="15328"/>
                </a:lnTo>
                <a:lnTo>
                  <a:pt x="1086891" y="15328"/>
                </a:lnTo>
                <a:lnTo>
                  <a:pt x="1088415" y="16852"/>
                </a:lnTo>
                <a:lnTo>
                  <a:pt x="1092987" y="25996"/>
                </a:lnTo>
                <a:lnTo>
                  <a:pt x="1092987" y="5321"/>
                </a:lnTo>
                <a:lnTo>
                  <a:pt x="1089939" y="4559"/>
                </a:lnTo>
                <a:lnTo>
                  <a:pt x="1085367" y="3035"/>
                </a:lnTo>
                <a:lnTo>
                  <a:pt x="1079271" y="1511"/>
                </a:lnTo>
                <a:lnTo>
                  <a:pt x="1034986" y="1511"/>
                </a:lnTo>
                <a:lnTo>
                  <a:pt x="1034986" y="102285"/>
                </a:lnTo>
                <a:lnTo>
                  <a:pt x="1079271" y="102285"/>
                </a:lnTo>
                <a:lnTo>
                  <a:pt x="1085367" y="100761"/>
                </a:lnTo>
                <a:lnTo>
                  <a:pt x="1088415" y="100761"/>
                </a:lnTo>
                <a:lnTo>
                  <a:pt x="1097559" y="97713"/>
                </a:lnTo>
                <a:lnTo>
                  <a:pt x="1100607" y="94665"/>
                </a:lnTo>
                <a:lnTo>
                  <a:pt x="1103655" y="93141"/>
                </a:lnTo>
                <a:lnTo>
                  <a:pt x="1105179" y="90093"/>
                </a:lnTo>
                <a:lnTo>
                  <a:pt x="1106703" y="85432"/>
                </a:lnTo>
                <a:lnTo>
                  <a:pt x="1109751" y="82384"/>
                </a:lnTo>
                <a:lnTo>
                  <a:pt x="1109751" y="67144"/>
                </a:lnTo>
                <a:close/>
              </a:path>
            </a:pathLst>
          </a:custGeom>
          <a:solidFill>
            <a:srgbClr val="000000"/>
          </a:solidFill>
        </p:spPr>
        <p:txBody>
          <a:bodyPr wrap="square" lIns="0" tIns="0" rIns="0" bIns="0" rtlCol="0"/>
          <a:lstStyle/>
          <a:p>
            <a:endParaRPr/>
          </a:p>
        </p:txBody>
      </p:sp>
      <p:pic>
        <p:nvPicPr>
          <p:cNvPr id="71" name="object 71"/>
          <p:cNvPicPr/>
          <p:nvPr/>
        </p:nvPicPr>
        <p:blipFill>
          <a:blip r:embed="rId39" cstate="print"/>
          <a:stretch>
            <a:fillRect/>
          </a:stretch>
        </p:blipFill>
        <p:spPr>
          <a:xfrm>
            <a:off x="3003994" y="7505509"/>
            <a:ext cx="1115853" cy="120586"/>
          </a:xfrm>
          <a:prstGeom prst="rect">
            <a:avLst/>
          </a:prstGeom>
        </p:spPr>
      </p:pic>
      <p:grpSp>
        <p:nvGrpSpPr>
          <p:cNvPr id="72" name="object 72"/>
          <p:cNvGrpSpPr/>
          <p:nvPr/>
        </p:nvGrpSpPr>
        <p:grpSpPr>
          <a:xfrm>
            <a:off x="4180903" y="7505509"/>
            <a:ext cx="2436495" cy="128270"/>
            <a:chOff x="4180903" y="7505509"/>
            <a:chExt cx="2436495" cy="128270"/>
          </a:xfrm>
        </p:grpSpPr>
        <p:pic>
          <p:nvPicPr>
            <p:cNvPr id="73" name="object 73"/>
            <p:cNvPicPr/>
            <p:nvPr/>
          </p:nvPicPr>
          <p:blipFill>
            <a:blip r:embed="rId40" cstate="print"/>
            <a:stretch>
              <a:fillRect/>
            </a:stretch>
          </p:blipFill>
          <p:spPr>
            <a:xfrm>
              <a:off x="4180903" y="7505509"/>
              <a:ext cx="2402680" cy="128206"/>
            </a:xfrm>
            <a:prstGeom prst="rect">
              <a:avLst/>
            </a:prstGeom>
          </p:spPr>
        </p:pic>
        <p:sp>
          <p:nvSpPr>
            <p:cNvPr id="74" name="object 74"/>
            <p:cNvSpPr/>
            <p:nvPr/>
          </p:nvSpPr>
          <p:spPr>
            <a:xfrm>
              <a:off x="6601967" y="7591044"/>
              <a:ext cx="15240" cy="15240"/>
            </a:xfrm>
            <a:custGeom>
              <a:avLst/>
              <a:gdLst/>
              <a:ahLst/>
              <a:cxnLst/>
              <a:rect l="l" t="t" r="r" b="b"/>
              <a:pathLst>
                <a:path w="15240" h="15240">
                  <a:moveTo>
                    <a:pt x="15239" y="15239"/>
                  </a:moveTo>
                  <a:lnTo>
                    <a:pt x="0" y="15239"/>
                  </a:lnTo>
                  <a:lnTo>
                    <a:pt x="0" y="0"/>
                  </a:lnTo>
                  <a:lnTo>
                    <a:pt x="15239" y="0"/>
                  </a:lnTo>
                  <a:lnTo>
                    <a:pt x="15239" y="15239"/>
                  </a:lnTo>
                  <a:close/>
                </a:path>
              </a:pathLst>
            </a:custGeom>
            <a:solidFill>
              <a:srgbClr val="000000"/>
            </a:solidFill>
          </p:spPr>
          <p:txBody>
            <a:bodyPr wrap="square" lIns="0" tIns="0" rIns="0" bIns="0" rtlCol="0"/>
            <a:lstStyle/>
            <a:p>
              <a:endParaRPr/>
            </a:p>
          </p:txBody>
        </p:sp>
      </p:grpSp>
      <p:sp>
        <p:nvSpPr>
          <p:cNvPr id="75" name="object 75"/>
          <p:cNvSpPr/>
          <p:nvPr/>
        </p:nvSpPr>
        <p:spPr>
          <a:xfrm>
            <a:off x="1605724" y="7735919"/>
            <a:ext cx="50800" cy="48895"/>
          </a:xfrm>
          <a:custGeom>
            <a:avLst/>
            <a:gdLst/>
            <a:ahLst/>
            <a:cxnLst/>
            <a:rect l="l" t="t" r="r" b="b"/>
            <a:pathLst>
              <a:path w="50800" h="48895">
                <a:moveTo>
                  <a:pt x="32099" y="48863"/>
                </a:moveTo>
                <a:lnTo>
                  <a:pt x="18383" y="48863"/>
                </a:lnTo>
                <a:lnTo>
                  <a:pt x="12287" y="47339"/>
                </a:lnTo>
                <a:lnTo>
                  <a:pt x="7620" y="42767"/>
                </a:lnTo>
                <a:lnTo>
                  <a:pt x="3048" y="36671"/>
                </a:lnTo>
                <a:lnTo>
                  <a:pt x="0" y="30575"/>
                </a:lnTo>
                <a:lnTo>
                  <a:pt x="0" y="16859"/>
                </a:lnTo>
                <a:lnTo>
                  <a:pt x="3048" y="12287"/>
                </a:lnTo>
                <a:lnTo>
                  <a:pt x="7620" y="6191"/>
                </a:lnTo>
                <a:lnTo>
                  <a:pt x="12287" y="1524"/>
                </a:lnTo>
                <a:lnTo>
                  <a:pt x="18383" y="0"/>
                </a:lnTo>
                <a:lnTo>
                  <a:pt x="32099" y="0"/>
                </a:lnTo>
                <a:lnTo>
                  <a:pt x="38195" y="1524"/>
                </a:lnTo>
                <a:lnTo>
                  <a:pt x="42767" y="6191"/>
                </a:lnTo>
                <a:lnTo>
                  <a:pt x="47339" y="12287"/>
                </a:lnTo>
                <a:lnTo>
                  <a:pt x="50387" y="16859"/>
                </a:lnTo>
                <a:lnTo>
                  <a:pt x="50387" y="24479"/>
                </a:lnTo>
                <a:lnTo>
                  <a:pt x="50387" y="30575"/>
                </a:lnTo>
                <a:lnTo>
                  <a:pt x="47339" y="36671"/>
                </a:lnTo>
                <a:lnTo>
                  <a:pt x="42767" y="42767"/>
                </a:lnTo>
                <a:lnTo>
                  <a:pt x="38195" y="47339"/>
                </a:lnTo>
                <a:lnTo>
                  <a:pt x="32099" y="48863"/>
                </a:lnTo>
                <a:close/>
              </a:path>
            </a:pathLst>
          </a:custGeom>
          <a:solidFill>
            <a:srgbClr val="000000"/>
          </a:solidFill>
        </p:spPr>
        <p:txBody>
          <a:bodyPr wrap="square" lIns="0" tIns="0" rIns="0" bIns="0" rtlCol="0"/>
          <a:lstStyle/>
          <a:p>
            <a:endParaRPr/>
          </a:p>
        </p:txBody>
      </p:sp>
      <p:pic>
        <p:nvPicPr>
          <p:cNvPr id="76" name="object 76"/>
          <p:cNvPicPr/>
          <p:nvPr/>
        </p:nvPicPr>
        <p:blipFill>
          <a:blip r:embed="rId41" cstate="print"/>
          <a:stretch>
            <a:fillRect/>
          </a:stretch>
        </p:blipFill>
        <p:spPr>
          <a:xfrm>
            <a:off x="1839277" y="7699247"/>
            <a:ext cx="1424177" cy="128206"/>
          </a:xfrm>
          <a:prstGeom prst="rect">
            <a:avLst/>
          </a:prstGeom>
        </p:spPr>
      </p:pic>
      <p:grpSp>
        <p:nvGrpSpPr>
          <p:cNvPr id="77" name="object 77"/>
          <p:cNvGrpSpPr/>
          <p:nvPr/>
        </p:nvGrpSpPr>
        <p:grpSpPr>
          <a:xfrm>
            <a:off x="4176331" y="7697819"/>
            <a:ext cx="688975" cy="104139"/>
            <a:chOff x="4176331" y="7697819"/>
            <a:chExt cx="688975" cy="104139"/>
          </a:xfrm>
        </p:grpSpPr>
        <p:pic>
          <p:nvPicPr>
            <p:cNvPr id="78" name="object 78"/>
            <p:cNvPicPr/>
            <p:nvPr/>
          </p:nvPicPr>
          <p:blipFill>
            <a:blip r:embed="rId42" cstate="print"/>
            <a:stretch>
              <a:fillRect/>
            </a:stretch>
          </p:blipFill>
          <p:spPr>
            <a:xfrm>
              <a:off x="4176331" y="7699343"/>
              <a:ext cx="280892" cy="100679"/>
            </a:xfrm>
            <a:prstGeom prst="rect">
              <a:avLst/>
            </a:prstGeom>
          </p:spPr>
        </p:pic>
        <p:pic>
          <p:nvPicPr>
            <p:cNvPr id="79" name="object 79"/>
            <p:cNvPicPr/>
            <p:nvPr/>
          </p:nvPicPr>
          <p:blipFill>
            <a:blip r:embed="rId43" cstate="print"/>
            <a:stretch>
              <a:fillRect/>
            </a:stretch>
          </p:blipFill>
          <p:spPr>
            <a:xfrm>
              <a:off x="4478559" y="7697819"/>
              <a:ext cx="386143" cy="103727"/>
            </a:xfrm>
            <a:prstGeom prst="rect">
              <a:avLst/>
            </a:prstGeom>
          </p:spPr>
        </p:pic>
      </p:grpSp>
      <p:sp>
        <p:nvSpPr>
          <p:cNvPr id="80" name="object 80"/>
          <p:cNvSpPr/>
          <p:nvPr/>
        </p:nvSpPr>
        <p:spPr>
          <a:xfrm>
            <a:off x="1605724" y="7929657"/>
            <a:ext cx="50800" cy="48895"/>
          </a:xfrm>
          <a:custGeom>
            <a:avLst/>
            <a:gdLst/>
            <a:ahLst/>
            <a:cxnLst/>
            <a:rect l="l" t="t" r="r" b="b"/>
            <a:pathLst>
              <a:path w="50800" h="48895">
                <a:moveTo>
                  <a:pt x="32099" y="48863"/>
                </a:moveTo>
                <a:lnTo>
                  <a:pt x="18383" y="48863"/>
                </a:lnTo>
                <a:lnTo>
                  <a:pt x="12287" y="47339"/>
                </a:lnTo>
                <a:lnTo>
                  <a:pt x="7620" y="42767"/>
                </a:lnTo>
                <a:lnTo>
                  <a:pt x="3048" y="36671"/>
                </a:lnTo>
                <a:lnTo>
                  <a:pt x="0" y="30575"/>
                </a:lnTo>
                <a:lnTo>
                  <a:pt x="0" y="16859"/>
                </a:lnTo>
                <a:lnTo>
                  <a:pt x="3048" y="12287"/>
                </a:lnTo>
                <a:lnTo>
                  <a:pt x="7620" y="6191"/>
                </a:lnTo>
                <a:lnTo>
                  <a:pt x="12287" y="1524"/>
                </a:lnTo>
                <a:lnTo>
                  <a:pt x="18383" y="0"/>
                </a:lnTo>
                <a:lnTo>
                  <a:pt x="32099" y="0"/>
                </a:lnTo>
                <a:lnTo>
                  <a:pt x="38195" y="1524"/>
                </a:lnTo>
                <a:lnTo>
                  <a:pt x="42767" y="6191"/>
                </a:lnTo>
                <a:lnTo>
                  <a:pt x="47339" y="12287"/>
                </a:lnTo>
                <a:lnTo>
                  <a:pt x="50387" y="16859"/>
                </a:lnTo>
                <a:lnTo>
                  <a:pt x="50387" y="24479"/>
                </a:lnTo>
                <a:lnTo>
                  <a:pt x="50387" y="30575"/>
                </a:lnTo>
                <a:lnTo>
                  <a:pt x="47339" y="36671"/>
                </a:lnTo>
                <a:lnTo>
                  <a:pt x="42767" y="42767"/>
                </a:lnTo>
                <a:lnTo>
                  <a:pt x="38195" y="47339"/>
                </a:lnTo>
                <a:lnTo>
                  <a:pt x="32099" y="48863"/>
                </a:lnTo>
                <a:close/>
              </a:path>
            </a:pathLst>
          </a:custGeom>
          <a:solidFill>
            <a:srgbClr val="000000"/>
          </a:solidFill>
        </p:spPr>
        <p:txBody>
          <a:bodyPr wrap="square" lIns="0" tIns="0" rIns="0" bIns="0" rtlCol="0"/>
          <a:lstStyle/>
          <a:p>
            <a:endParaRPr/>
          </a:p>
        </p:txBody>
      </p:sp>
      <p:pic>
        <p:nvPicPr>
          <p:cNvPr id="81" name="object 81"/>
          <p:cNvPicPr/>
          <p:nvPr/>
        </p:nvPicPr>
        <p:blipFill>
          <a:blip r:embed="rId44" cstate="print"/>
          <a:stretch>
            <a:fillRect/>
          </a:stretch>
        </p:blipFill>
        <p:spPr>
          <a:xfrm>
            <a:off x="1837753" y="7893081"/>
            <a:ext cx="903732" cy="129730"/>
          </a:xfrm>
          <a:prstGeom prst="rect">
            <a:avLst/>
          </a:prstGeom>
        </p:spPr>
      </p:pic>
      <p:grpSp>
        <p:nvGrpSpPr>
          <p:cNvPr id="82" name="object 82"/>
          <p:cNvGrpSpPr/>
          <p:nvPr/>
        </p:nvGrpSpPr>
        <p:grpSpPr>
          <a:xfrm>
            <a:off x="2794920" y="7699343"/>
            <a:ext cx="2062480" cy="321945"/>
            <a:chOff x="2794920" y="7699343"/>
            <a:chExt cx="2062480" cy="321945"/>
          </a:xfrm>
        </p:grpSpPr>
        <p:pic>
          <p:nvPicPr>
            <p:cNvPr id="83" name="object 83"/>
            <p:cNvPicPr/>
            <p:nvPr/>
          </p:nvPicPr>
          <p:blipFill>
            <a:blip r:embed="rId45" cstate="print"/>
            <a:stretch>
              <a:fillRect/>
            </a:stretch>
          </p:blipFill>
          <p:spPr>
            <a:xfrm>
              <a:off x="2794920" y="7699343"/>
              <a:ext cx="2034730" cy="321944"/>
            </a:xfrm>
            <a:prstGeom prst="rect">
              <a:avLst/>
            </a:prstGeom>
          </p:spPr>
        </p:pic>
        <p:sp>
          <p:nvSpPr>
            <p:cNvPr id="84" name="object 84"/>
            <p:cNvSpPr/>
            <p:nvPr/>
          </p:nvSpPr>
          <p:spPr>
            <a:xfrm>
              <a:off x="4841748" y="7978139"/>
              <a:ext cx="15240" cy="15240"/>
            </a:xfrm>
            <a:custGeom>
              <a:avLst/>
              <a:gdLst/>
              <a:ahLst/>
              <a:cxnLst/>
              <a:rect l="l" t="t" r="r" b="b"/>
              <a:pathLst>
                <a:path w="15239" h="15240">
                  <a:moveTo>
                    <a:pt x="15240" y="15240"/>
                  </a:moveTo>
                  <a:lnTo>
                    <a:pt x="0" y="15240"/>
                  </a:lnTo>
                  <a:lnTo>
                    <a:pt x="0" y="0"/>
                  </a:lnTo>
                  <a:lnTo>
                    <a:pt x="15240" y="0"/>
                  </a:lnTo>
                  <a:lnTo>
                    <a:pt x="15240" y="15240"/>
                  </a:lnTo>
                  <a:close/>
                </a:path>
              </a:pathLst>
            </a:custGeom>
            <a:solidFill>
              <a:srgbClr val="000000"/>
            </a:solidFill>
          </p:spPr>
          <p:txBody>
            <a:bodyPr wrap="square" lIns="0" tIns="0" rIns="0" bIns="0" rtlCol="0"/>
            <a:lstStyle/>
            <a:p>
              <a:endParaRPr/>
            </a:p>
          </p:txBody>
        </p:sp>
      </p:grpSp>
      <p:sp>
        <p:nvSpPr>
          <p:cNvPr id="85" name="object 85"/>
          <p:cNvSpPr/>
          <p:nvPr/>
        </p:nvSpPr>
        <p:spPr>
          <a:xfrm>
            <a:off x="1605724" y="8124920"/>
            <a:ext cx="50800" cy="48895"/>
          </a:xfrm>
          <a:custGeom>
            <a:avLst/>
            <a:gdLst/>
            <a:ahLst/>
            <a:cxnLst/>
            <a:rect l="l" t="t" r="r" b="b"/>
            <a:pathLst>
              <a:path w="50800" h="48895">
                <a:moveTo>
                  <a:pt x="32099" y="48863"/>
                </a:moveTo>
                <a:lnTo>
                  <a:pt x="18383" y="48863"/>
                </a:lnTo>
                <a:lnTo>
                  <a:pt x="12287" y="47339"/>
                </a:lnTo>
                <a:lnTo>
                  <a:pt x="7620" y="42767"/>
                </a:lnTo>
                <a:lnTo>
                  <a:pt x="3048" y="36671"/>
                </a:lnTo>
                <a:lnTo>
                  <a:pt x="0" y="30575"/>
                </a:lnTo>
                <a:lnTo>
                  <a:pt x="0" y="16859"/>
                </a:lnTo>
                <a:lnTo>
                  <a:pt x="3048" y="12287"/>
                </a:lnTo>
                <a:lnTo>
                  <a:pt x="7620" y="6191"/>
                </a:lnTo>
                <a:lnTo>
                  <a:pt x="12287" y="1524"/>
                </a:lnTo>
                <a:lnTo>
                  <a:pt x="18383" y="0"/>
                </a:lnTo>
                <a:lnTo>
                  <a:pt x="32099" y="0"/>
                </a:lnTo>
                <a:lnTo>
                  <a:pt x="38195" y="1524"/>
                </a:lnTo>
                <a:lnTo>
                  <a:pt x="42767" y="6191"/>
                </a:lnTo>
                <a:lnTo>
                  <a:pt x="47339" y="12287"/>
                </a:lnTo>
                <a:lnTo>
                  <a:pt x="50387" y="16859"/>
                </a:lnTo>
                <a:lnTo>
                  <a:pt x="50387" y="24479"/>
                </a:lnTo>
                <a:lnTo>
                  <a:pt x="50387" y="30575"/>
                </a:lnTo>
                <a:lnTo>
                  <a:pt x="47339" y="36671"/>
                </a:lnTo>
                <a:lnTo>
                  <a:pt x="42767" y="42767"/>
                </a:lnTo>
                <a:lnTo>
                  <a:pt x="38195" y="47339"/>
                </a:lnTo>
                <a:lnTo>
                  <a:pt x="32099" y="48863"/>
                </a:lnTo>
                <a:close/>
              </a:path>
            </a:pathLst>
          </a:custGeom>
          <a:solidFill>
            <a:srgbClr val="000000"/>
          </a:solidFill>
        </p:spPr>
        <p:txBody>
          <a:bodyPr wrap="square" lIns="0" tIns="0" rIns="0" bIns="0" rtlCol="0"/>
          <a:lstStyle/>
          <a:p>
            <a:endParaRPr/>
          </a:p>
        </p:txBody>
      </p:sp>
      <p:grpSp>
        <p:nvGrpSpPr>
          <p:cNvPr id="86" name="object 86"/>
          <p:cNvGrpSpPr/>
          <p:nvPr/>
        </p:nvGrpSpPr>
        <p:grpSpPr>
          <a:xfrm>
            <a:off x="1834705" y="8086915"/>
            <a:ext cx="424815" cy="104139"/>
            <a:chOff x="1834705" y="8086915"/>
            <a:chExt cx="424815" cy="104139"/>
          </a:xfrm>
        </p:grpSpPr>
        <p:pic>
          <p:nvPicPr>
            <p:cNvPr id="87" name="object 87"/>
            <p:cNvPicPr/>
            <p:nvPr/>
          </p:nvPicPr>
          <p:blipFill>
            <a:blip r:embed="rId46" cstate="print"/>
            <a:stretch>
              <a:fillRect/>
            </a:stretch>
          </p:blipFill>
          <p:spPr>
            <a:xfrm>
              <a:off x="1834705" y="8086915"/>
              <a:ext cx="262604" cy="103727"/>
            </a:xfrm>
            <a:prstGeom prst="rect">
              <a:avLst/>
            </a:prstGeom>
          </p:spPr>
        </p:pic>
        <p:pic>
          <p:nvPicPr>
            <p:cNvPr id="88" name="object 88"/>
            <p:cNvPicPr/>
            <p:nvPr/>
          </p:nvPicPr>
          <p:blipFill>
            <a:blip r:embed="rId47" cstate="print"/>
            <a:stretch>
              <a:fillRect/>
            </a:stretch>
          </p:blipFill>
          <p:spPr>
            <a:xfrm>
              <a:off x="2117121" y="8088439"/>
              <a:ext cx="142017" cy="102203"/>
            </a:xfrm>
            <a:prstGeom prst="rect">
              <a:avLst/>
            </a:prstGeom>
          </p:spPr>
        </p:pic>
      </p:grpSp>
      <p:grpSp>
        <p:nvGrpSpPr>
          <p:cNvPr id="89" name="object 89"/>
          <p:cNvGrpSpPr/>
          <p:nvPr/>
        </p:nvGrpSpPr>
        <p:grpSpPr>
          <a:xfrm>
            <a:off x="2310955" y="8087867"/>
            <a:ext cx="1558925" cy="102870"/>
            <a:chOff x="2310955" y="8087867"/>
            <a:chExt cx="1558925" cy="102870"/>
          </a:xfrm>
        </p:grpSpPr>
        <p:pic>
          <p:nvPicPr>
            <p:cNvPr id="90" name="object 90"/>
            <p:cNvPicPr/>
            <p:nvPr/>
          </p:nvPicPr>
          <p:blipFill>
            <a:blip r:embed="rId48" cstate="print"/>
            <a:stretch>
              <a:fillRect/>
            </a:stretch>
          </p:blipFill>
          <p:spPr>
            <a:xfrm>
              <a:off x="2310955" y="8088439"/>
              <a:ext cx="1531048" cy="102298"/>
            </a:xfrm>
            <a:prstGeom prst="rect">
              <a:avLst/>
            </a:prstGeom>
          </p:spPr>
        </p:pic>
        <p:sp>
          <p:nvSpPr>
            <p:cNvPr id="91" name="object 91"/>
            <p:cNvSpPr/>
            <p:nvPr/>
          </p:nvSpPr>
          <p:spPr>
            <a:xfrm>
              <a:off x="3855719" y="8087867"/>
              <a:ext cx="13970" cy="100965"/>
            </a:xfrm>
            <a:custGeom>
              <a:avLst/>
              <a:gdLst/>
              <a:ahLst/>
              <a:cxnLst/>
              <a:rect l="l" t="t" r="r" b="b"/>
              <a:pathLst>
                <a:path w="13970" h="100965">
                  <a:moveTo>
                    <a:pt x="13716" y="100583"/>
                  </a:moveTo>
                  <a:lnTo>
                    <a:pt x="0" y="100583"/>
                  </a:lnTo>
                  <a:lnTo>
                    <a:pt x="0" y="0"/>
                  </a:lnTo>
                  <a:lnTo>
                    <a:pt x="13716" y="0"/>
                  </a:lnTo>
                  <a:lnTo>
                    <a:pt x="13716" y="100583"/>
                  </a:lnTo>
                  <a:close/>
                </a:path>
              </a:pathLst>
            </a:custGeom>
            <a:solidFill>
              <a:srgbClr val="000000"/>
            </a:solidFill>
          </p:spPr>
          <p:txBody>
            <a:bodyPr wrap="square" lIns="0" tIns="0" rIns="0" bIns="0" rtlCol="0"/>
            <a:lstStyle/>
            <a:p>
              <a:endParaRPr/>
            </a:p>
          </p:txBody>
        </p:sp>
      </p:grpSp>
      <p:grpSp>
        <p:nvGrpSpPr>
          <p:cNvPr id="92" name="object 92"/>
          <p:cNvGrpSpPr/>
          <p:nvPr/>
        </p:nvGrpSpPr>
        <p:grpSpPr>
          <a:xfrm>
            <a:off x="3918394" y="8089868"/>
            <a:ext cx="466725" cy="128270"/>
            <a:chOff x="3918394" y="8089868"/>
            <a:chExt cx="466725" cy="128270"/>
          </a:xfrm>
        </p:grpSpPr>
        <p:pic>
          <p:nvPicPr>
            <p:cNvPr id="93" name="object 93"/>
            <p:cNvPicPr/>
            <p:nvPr/>
          </p:nvPicPr>
          <p:blipFill>
            <a:blip r:embed="rId49" cstate="print"/>
            <a:stretch>
              <a:fillRect/>
            </a:stretch>
          </p:blipFill>
          <p:spPr>
            <a:xfrm>
              <a:off x="3918394" y="8089868"/>
              <a:ext cx="430339" cy="128206"/>
            </a:xfrm>
            <a:prstGeom prst="rect">
              <a:avLst/>
            </a:prstGeom>
          </p:spPr>
        </p:pic>
        <p:sp>
          <p:nvSpPr>
            <p:cNvPr id="94" name="object 94"/>
            <p:cNvSpPr/>
            <p:nvPr/>
          </p:nvSpPr>
          <p:spPr>
            <a:xfrm>
              <a:off x="4369308" y="8173212"/>
              <a:ext cx="15240" cy="15240"/>
            </a:xfrm>
            <a:custGeom>
              <a:avLst/>
              <a:gdLst/>
              <a:ahLst/>
              <a:cxnLst/>
              <a:rect l="l" t="t" r="r" b="b"/>
              <a:pathLst>
                <a:path w="15239" h="15240">
                  <a:moveTo>
                    <a:pt x="15240" y="15239"/>
                  </a:moveTo>
                  <a:lnTo>
                    <a:pt x="0" y="15239"/>
                  </a:lnTo>
                  <a:lnTo>
                    <a:pt x="0" y="0"/>
                  </a:lnTo>
                  <a:lnTo>
                    <a:pt x="15240" y="0"/>
                  </a:lnTo>
                  <a:lnTo>
                    <a:pt x="15240" y="15239"/>
                  </a:lnTo>
                  <a:close/>
                </a:path>
              </a:pathLst>
            </a:custGeom>
            <a:solidFill>
              <a:srgbClr val="000000"/>
            </a:solidFill>
          </p:spPr>
          <p:txBody>
            <a:bodyPr wrap="square" lIns="0" tIns="0" rIns="0" bIns="0" rtlCol="0"/>
            <a:lstStyle/>
            <a:p>
              <a:endParaRPr/>
            </a:p>
          </p:txBody>
        </p:sp>
      </p:grpSp>
      <p:pic>
        <p:nvPicPr>
          <p:cNvPr id="95" name="object 95"/>
          <p:cNvPicPr/>
          <p:nvPr/>
        </p:nvPicPr>
        <p:blipFill>
          <a:blip r:embed="rId50" cstate="print"/>
          <a:stretch>
            <a:fillRect/>
          </a:stretch>
        </p:blipFill>
        <p:spPr>
          <a:xfrm>
            <a:off x="1827275" y="5442203"/>
            <a:ext cx="862583" cy="824483"/>
          </a:xfrm>
          <a:prstGeom prst="rect">
            <a:avLst/>
          </a:prstGeom>
        </p:spPr>
      </p:pic>
      <p:pic>
        <p:nvPicPr>
          <p:cNvPr id="96" name="object 96"/>
          <p:cNvPicPr/>
          <p:nvPr/>
        </p:nvPicPr>
        <p:blipFill>
          <a:blip r:embed="rId51" cstate="print"/>
          <a:stretch>
            <a:fillRect/>
          </a:stretch>
        </p:blipFill>
        <p:spPr>
          <a:xfrm>
            <a:off x="3136392" y="2711196"/>
            <a:ext cx="1379219" cy="576071"/>
          </a:xfrm>
          <a:prstGeom prst="rect">
            <a:avLst/>
          </a:prstGeom>
        </p:spPr>
      </p:pic>
      <p:pic>
        <p:nvPicPr>
          <p:cNvPr id="97" name="object 97"/>
          <p:cNvPicPr/>
          <p:nvPr/>
        </p:nvPicPr>
        <p:blipFill>
          <a:blip r:embed="rId52" cstate="print"/>
          <a:stretch>
            <a:fillRect/>
          </a:stretch>
        </p:blipFill>
        <p:spPr>
          <a:xfrm>
            <a:off x="4655820" y="2901696"/>
            <a:ext cx="1039367" cy="307847"/>
          </a:xfrm>
          <a:prstGeom prst="rect">
            <a:avLst/>
          </a:prstGeom>
        </p:spPr>
      </p:pic>
      <p:pic>
        <p:nvPicPr>
          <p:cNvPr id="98" name="object 98"/>
          <p:cNvPicPr/>
          <p:nvPr/>
        </p:nvPicPr>
        <p:blipFill>
          <a:blip r:embed="rId53" cstate="print"/>
          <a:stretch>
            <a:fillRect/>
          </a:stretch>
        </p:blipFill>
        <p:spPr>
          <a:xfrm>
            <a:off x="5754623" y="2750820"/>
            <a:ext cx="999743" cy="537972"/>
          </a:xfrm>
          <a:prstGeom prst="rect">
            <a:avLst/>
          </a:prstGeom>
        </p:spPr>
      </p:pic>
      <p:pic>
        <p:nvPicPr>
          <p:cNvPr id="99" name="object 99"/>
          <p:cNvPicPr/>
          <p:nvPr/>
        </p:nvPicPr>
        <p:blipFill>
          <a:blip r:embed="rId54" cstate="print"/>
          <a:stretch>
            <a:fillRect/>
          </a:stretch>
        </p:blipFill>
        <p:spPr>
          <a:xfrm>
            <a:off x="4360164" y="3567684"/>
            <a:ext cx="2426207" cy="928116"/>
          </a:xfrm>
          <a:prstGeom prst="rect">
            <a:avLst/>
          </a:prstGeom>
        </p:spPr>
      </p:pic>
      <p:pic>
        <p:nvPicPr>
          <p:cNvPr id="100" name="object 100"/>
          <p:cNvPicPr/>
          <p:nvPr/>
        </p:nvPicPr>
        <p:blipFill>
          <a:blip r:embed="rId55" cstate="print"/>
          <a:stretch>
            <a:fillRect/>
          </a:stretch>
        </p:blipFill>
        <p:spPr>
          <a:xfrm>
            <a:off x="2644139" y="3514344"/>
            <a:ext cx="1243583" cy="908304"/>
          </a:xfrm>
          <a:prstGeom prst="rect">
            <a:avLst/>
          </a:prstGeom>
        </p:spPr>
      </p:pic>
      <p:pic>
        <p:nvPicPr>
          <p:cNvPr id="101" name="object 101"/>
          <p:cNvPicPr/>
          <p:nvPr/>
        </p:nvPicPr>
        <p:blipFill>
          <a:blip r:embed="rId56" cstate="print"/>
          <a:stretch>
            <a:fillRect/>
          </a:stretch>
        </p:blipFill>
        <p:spPr>
          <a:xfrm>
            <a:off x="1121663" y="2744724"/>
            <a:ext cx="513587" cy="515111"/>
          </a:xfrm>
          <a:prstGeom prst="rect">
            <a:avLst/>
          </a:prstGeom>
        </p:spPr>
      </p:pic>
      <p:pic>
        <p:nvPicPr>
          <p:cNvPr id="102" name="object 102"/>
          <p:cNvPicPr/>
          <p:nvPr/>
        </p:nvPicPr>
        <p:blipFill>
          <a:blip r:embed="rId57" cstate="print"/>
          <a:stretch>
            <a:fillRect/>
          </a:stretch>
        </p:blipFill>
        <p:spPr>
          <a:xfrm>
            <a:off x="1784604" y="2755392"/>
            <a:ext cx="1231391" cy="435863"/>
          </a:xfrm>
          <a:prstGeom prst="rect">
            <a:avLst/>
          </a:prstGeom>
        </p:spPr>
      </p:pic>
      <p:grpSp>
        <p:nvGrpSpPr>
          <p:cNvPr id="103" name="object 103"/>
          <p:cNvGrpSpPr/>
          <p:nvPr/>
        </p:nvGrpSpPr>
        <p:grpSpPr>
          <a:xfrm>
            <a:off x="1092708" y="3433572"/>
            <a:ext cx="2543810" cy="1882139"/>
            <a:chOff x="1092708" y="3433572"/>
            <a:chExt cx="2543810" cy="1882139"/>
          </a:xfrm>
        </p:grpSpPr>
        <p:pic>
          <p:nvPicPr>
            <p:cNvPr id="104" name="object 104"/>
            <p:cNvPicPr/>
            <p:nvPr/>
          </p:nvPicPr>
          <p:blipFill>
            <a:blip r:embed="rId58" cstate="print"/>
            <a:stretch>
              <a:fillRect/>
            </a:stretch>
          </p:blipFill>
          <p:spPr>
            <a:xfrm>
              <a:off x="1092708" y="3433572"/>
              <a:ext cx="1046987" cy="1046987"/>
            </a:xfrm>
            <a:prstGeom prst="rect">
              <a:avLst/>
            </a:prstGeom>
          </p:spPr>
        </p:pic>
        <p:pic>
          <p:nvPicPr>
            <p:cNvPr id="105" name="object 105"/>
            <p:cNvPicPr/>
            <p:nvPr/>
          </p:nvPicPr>
          <p:blipFill>
            <a:blip r:embed="rId59" cstate="print"/>
            <a:stretch>
              <a:fillRect/>
            </a:stretch>
          </p:blipFill>
          <p:spPr>
            <a:xfrm>
              <a:off x="1092708" y="4506468"/>
              <a:ext cx="810767" cy="809243"/>
            </a:xfrm>
            <a:prstGeom prst="rect">
              <a:avLst/>
            </a:prstGeom>
          </p:spPr>
        </p:pic>
        <p:pic>
          <p:nvPicPr>
            <p:cNvPr id="106" name="object 106"/>
            <p:cNvPicPr/>
            <p:nvPr/>
          </p:nvPicPr>
          <p:blipFill>
            <a:blip r:embed="rId60" cstate="print"/>
            <a:stretch>
              <a:fillRect/>
            </a:stretch>
          </p:blipFill>
          <p:spPr>
            <a:xfrm>
              <a:off x="2007108" y="4809744"/>
              <a:ext cx="1629155" cy="50596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9" name="object 9"/>
          <p:cNvGrpSpPr/>
          <p:nvPr/>
        </p:nvGrpSpPr>
        <p:grpSpPr>
          <a:xfrm>
            <a:off x="5003673" y="9599009"/>
            <a:ext cx="1384935" cy="104139"/>
            <a:chOff x="5003673" y="9599009"/>
            <a:chExt cx="1384935" cy="104139"/>
          </a:xfrm>
        </p:grpSpPr>
        <p:pic>
          <p:nvPicPr>
            <p:cNvPr id="10" name="object 10"/>
            <p:cNvPicPr/>
            <p:nvPr/>
          </p:nvPicPr>
          <p:blipFill>
            <a:blip r:embed="rId7" cstate="print"/>
            <a:stretch>
              <a:fillRect/>
            </a:stretch>
          </p:blipFill>
          <p:spPr>
            <a:xfrm>
              <a:off x="5003673" y="9599009"/>
              <a:ext cx="291560" cy="103727"/>
            </a:xfrm>
            <a:prstGeom prst="rect">
              <a:avLst/>
            </a:prstGeom>
          </p:spPr>
        </p:pic>
        <p:pic>
          <p:nvPicPr>
            <p:cNvPr id="11" name="object 11"/>
            <p:cNvPicPr/>
            <p:nvPr/>
          </p:nvPicPr>
          <p:blipFill>
            <a:blip r:embed="rId8" cstate="print"/>
            <a:stretch>
              <a:fillRect/>
            </a:stretch>
          </p:blipFill>
          <p:spPr>
            <a:xfrm>
              <a:off x="5338000" y="9599009"/>
              <a:ext cx="177069" cy="103727"/>
            </a:xfrm>
            <a:prstGeom prst="rect">
              <a:avLst/>
            </a:prstGeom>
          </p:spPr>
        </p:pic>
        <p:pic>
          <p:nvPicPr>
            <p:cNvPr id="12" name="object 12"/>
            <p:cNvPicPr/>
            <p:nvPr/>
          </p:nvPicPr>
          <p:blipFill>
            <a:blip r:embed="rId9" cstate="print"/>
            <a:stretch>
              <a:fillRect/>
            </a:stretch>
          </p:blipFill>
          <p:spPr>
            <a:xfrm>
              <a:off x="5536406" y="9600533"/>
              <a:ext cx="268700" cy="100679"/>
            </a:xfrm>
            <a:prstGeom prst="rect">
              <a:avLst/>
            </a:prstGeom>
          </p:spPr>
        </p:pic>
        <p:sp>
          <p:nvSpPr>
            <p:cNvPr id="13" name="object 13"/>
            <p:cNvSpPr/>
            <p:nvPr/>
          </p:nvSpPr>
          <p:spPr>
            <a:xfrm>
              <a:off x="5824728" y="9599015"/>
              <a:ext cx="563880" cy="104139"/>
            </a:xfrm>
            <a:custGeom>
              <a:avLst/>
              <a:gdLst/>
              <a:ahLst/>
              <a:cxnLst/>
              <a:rect l="l" t="t" r="r" b="b"/>
              <a:pathLst>
                <a:path w="563879" h="104140">
                  <a:moveTo>
                    <a:pt x="13716" y="2184"/>
                  </a:moveTo>
                  <a:lnTo>
                    <a:pt x="0" y="2184"/>
                  </a:lnTo>
                  <a:lnTo>
                    <a:pt x="0" y="102768"/>
                  </a:lnTo>
                  <a:lnTo>
                    <a:pt x="13716" y="102768"/>
                  </a:lnTo>
                  <a:lnTo>
                    <a:pt x="13716" y="2184"/>
                  </a:lnTo>
                  <a:close/>
                </a:path>
                <a:path w="563879" h="104140">
                  <a:moveTo>
                    <a:pt x="99441" y="89814"/>
                  </a:moveTo>
                  <a:lnTo>
                    <a:pt x="50571" y="89814"/>
                  </a:lnTo>
                  <a:lnTo>
                    <a:pt x="50571" y="914"/>
                  </a:lnTo>
                  <a:lnTo>
                    <a:pt x="36855" y="914"/>
                  </a:lnTo>
                  <a:lnTo>
                    <a:pt x="36855" y="89814"/>
                  </a:lnTo>
                  <a:lnTo>
                    <a:pt x="36855" y="102514"/>
                  </a:lnTo>
                  <a:lnTo>
                    <a:pt x="99441" y="102514"/>
                  </a:lnTo>
                  <a:lnTo>
                    <a:pt x="99441" y="89814"/>
                  </a:lnTo>
                  <a:close/>
                </a:path>
                <a:path w="563879" h="104140">
                  <a:moveTo>
                    <a:pt x="177253" y="89814"/>
                  </a:moveTo>
                  <a:lnTo>
                    <a:pt x="128397" y="89814"/>
                  </a:lnTo>
                  <a:lnTo>
                    <a:pt x="128397" y="914"/>
                  </a:lnTo>
                  <a:lnTo>
                    <a:pt x="114668" y="914"/>
                  </a:lnTo>
                  <a:lnTo>
                    <a:pt x="114668" y="89814"/>
                  </a:lnTo>
                  <a:lnTo>
                    <a:pt x="114668" y="102514"/>
                  </a:lnTo>
                  <a:lnTo>
                    <a:pt x="177253" y="102514"/>
                  </a:lnTo>
                  <a:lnTo>
                    <a:pt x="177253" y="89814"/>
                  </a:lnTo>
                  <a:close/>
                </a:path>
                <a:path w="563879" h="104140">
                  <a:moveTo>
                    <a:pt x="276504" y="102196"/>
                  </a:moveTo>
                  <a:lnTo>
                    <a:pt x="264020" y="71716"/>
                  </a:lnTo>
                  <a:lnTo>
                    <a:pt x="259613" y="60960"/>
                  </a:lnTo>
                  <a:lnTo>
                    <a:pt x="245922" y="27546"/>
                  </a:lnTo>
                  <a:lnTo>
                    <a:pt x="245922" y="60960"/>
                  </a:lnTo>
                  <a:lnTo>
                    <a:pt x="210870" y="60960"/>
                  </a:lnTo>
                  <a:lnTo>
                    <a:pt x="223062" y="32004"/>
                  </a:lnTo>
                  <a:lnTo>
                    <a:pt x="224586" y="24384"/>
                  </a:lnTo>
                  <a:lnTo>
                    <a:pt x="227634" y="12192"/>
                  </a:lnTo>
                  <a:lnTo>
                    <a:pt x="229158" y="18288"/>
                  </a:lnTo>
                  <a:lnTo>
                    <a:pt x="232206" y="24384"/>
                  </a:lnTo>
                  <a:lnTo>
                    <a:pt x="235254" y="33528"/>
                  </a:lnTo>
                  <a:lnTo>
                    <a:pt x="245922" y="60960"/>
                  </a:lnTo>
                  <a:lnTo>
                    <a:pt x="245922" y="27546"/>
                  </a:lnTo>
                  <a:lnTo>
                    <a:pt x="239636" y="12192"/>
                  </a:lnTo>
                  <a:lnTo>
                    <a:pt x="235254" y="1524"/>
                  </a:lnTo>
                  <a:lnTo>
                    <a:pt x="221538" y="1524"/>
                  </a:lnTo>
                  <a:lnTo>
                    <a:pt x="181825" y="102196"/>
                  </a:lnTo>
                  <a:lnTo>
                    <a:pt x="197065" y="102196"/>
                  </a:lnTo>
                  <a:lnTo>
                    <a:pt x="207822" y="71716"/>
                  </a:lnTo>
                  <a:lnTo>
                    <a:pt x="248970" y="71716"/>
                  </a:lnTo>
                  <a:lnTo>
                    <a:pt x="261162" y="102196"/>
                  </a:lnTo>
                  <a:lnTo>
                    <a:pt x="276504" y="102196"/>
                  </a:lnTo>
                  <a:close/>
                </a:path>
                <a:path w="563879" h="104140">
                  <a:moveTo>
                    <a:pt x="364998" y="1524"/>
                  </a:moveTo>
                  <a:lnTo>
                    <a:pt x="352806" y="1524"/>
                  </a:lnTo>
                  <a:lnTo>
                    <a:pt x="352806" y="80860"/>
                  </a:lnTo>
                  <a:lnTo>
                    <a:pt x="299364" y="1524"/>
                  </a:lnTo>
                  <a:lnTo>
                    <a:pt x="285648" y="1524"/>
                  </a:lnTo>
                  <a:lnTo>
                    <a:pt x="285648" y="102196"/>
                  </a:lnTo>
                  <a:lnTo>
                    <a:pt x="299364" y="102196"/>
                  </a:lnTo>
                  <a:lnTo>
                    <a:pt x="299364" y="22860"/>
                  </a:lnTo>
                  <a:lnTo>
                    <a:pt x="351282" y="102196"/>
                  </a:lnTo>
                  <a:lnTo>
                    <a:pt x="364998" y="102196"/>
                  </a:lnTo>
                  <a:lnTo>
                    <a:pt x="364998" y="1524"/>
                  </a:lnTo>
                  <a:close/>
                </a:path>
                <a:path w="563879" h="104140">
                  <a:moveTo>
                    <a:pt x="471868" y="70205"/>
                  </a:moveTo>
                  <a:lnTo>
                    <a:pt x="459676" y="67157"/>
                  </a:lnTo>
                  <a:lnTo>
                    <a:pt x="453580" y="82397"/>
                  </a:lnTo>
                  <a:lnTo>
                    <a:pt x="449008" y="85445"/>
                  </a:lnTo>
                  <a:lnTo>
                    <a:pt x="442912" y="90017"/>
                  </a:lnTo>
                  <a:lnTo>
                    <a:pt x="436714" y="93065"/>
                  </a:lnTo>
                  <a:lnTo>
                    <a:pt x="422998" y="93065"/>
                  </a:lnTo>
                  <a:lnTo>
                    <a:pt x="397090" y="59436"/>
                  </a:lnTo>
                  <a:lnTo>
                    <a:pt x="397090" y="44196"/>
                  </a:lnTo>
                  <a:lnTo>
                    <a:pt x="401662" y="25908"/>
                  </a:lnTo>
                  <a:lnTo>
                    <a:pt x="410806" y="16764"/>
                  </a:lnTo>
                  <a:lnTo>
                    <a:pt x="422998" y="10668"/>
                  </a:lnTo>
                  <a:lnTo>
                    <a:pt x="436714" y="10668"/>
                  </a:lnTo>
                  <a:lnTo>
                    <a:pt x="442912" y="13716"/>
                  </a:lnTo>
                  <a:lnTo>
                    <a:pt x="452056" y="19812"/>
                  </a:lnTo>
                  <a:lnTo>
                    <a:pt x="455104" y="24384"/>
                  </a:lnTo>
                  <a:lnTo>
                    <a:pt x="458152" y="32004"/>
                  </a:lnTo>
                  <a:lnTo>
                    <a:pt x="470344" y="28956"/>
                  </a:lnTo>
                  <a:lnTo>
                    <a:pt x="438150" y="546"/>
                  </a:lnTo>
                  <a:lnTo>
                    <a:pt x="430618" y="0"/>
                  </a:lnTo>
                  <a:lnTo>
                    <a:pt x="421474" y="0"/>
                  </a:lnTo>
                  <a:lnTo>
                    <a:pt x="389470" y="24384"/>
                  </a:lnTo>
                  <a:lnTo>
                    <a:pt x="383374" y="51816"/>
                  </a:lnTo>
                  <a:lnTo>
                    <a:pt x="383667" y="58661"/>
                  </a:lnTo>
                  <a:lnTo>
                    <a:pt x="399516" y="93891"/>
                  </a:lnTo>
                  <a:lnTo>
                    <a:pt x="430618" y="103733"/>
                  </a:lnTo>
                  <a:lnTo>
                    <a:pt x="438365" y="103162"/>
                  </a:lnTo>
                  <a:lnTo>
                    <a:pt x="469265" y="77863"/>
                  </a:lnTo>
                  <a:lnTo>
                    <a:pt x="471868" y="70205"/>
                  </a:lnTo>
                  <a:close/>
                </a:path>
                <a:path w="563879" h="104140">
                  <a:moveTo>
                    <a:pt x="563499" y="89496"/>
                  </a:moveTo>
                  <a:lnTo>
                    <a:pt x="500913" y="89496"/>
                  </a:lnTo>
                  <a:lnTo>
                    <a:pt x="500913" y="56476"/>
                  </a:lnTo>
                  <a:lnTo>
                    <a:pt x="557403" y="56476"/>
                  </a:lnTo>
                  <a:lnTo>
                    <a:pt x="557403" y="43776"/>
                  </a:lnTo>
                  <a:lnTo>
                    <a:pt x="500913" y="43776"/>
                  </a:lnTo>
                  <a:lnTo>
                    <a:pt x="500913" y="13296"/>
                  </a:lnTo>
                  <a:lnTo>
                    <a:pt x="560451" y="13296"/>
                  </a:lnTo>
                  <a:lnTo>
                    <a:pt x="560451" y="1866"/>
                  </a:lnTo>
                  <a:lnTo>
                    <a:pt x="488632" y="1866"/>
                  </a:lnTo>
                  <a:lnTo>
                    <a:pt x="488632" y="13296"/>
                  </a:lnTo>
                  <a:lnTo>
                    <a:pt x="488632" y="43776"/>
                  </a:lnTo>
                  <a:lnTo>
                    <a:pt x="488632" y="56476"/>
                  </a:lnTo>
                  <a:lnTo>
                    <a:pt x="488632" y="89496"/>
                  </a:lnTo>
                  <a:lnTo>
                    <a:pt x="488632" y="102196"/>
                  </a:lnTo>
                  <a:lnTo>
                    <a:pt x="563499" y="102196"/>
                  </a:lnTo>
                  <a:lnTo>
                    <a:pt x="563499" y="89496"/>
                  </a:lnTo>
                  <a:close/>
                </a:path>
              </a:pathLst>
            </a:custGeom>
            <a:solidFill>
              <a:srgbClr val="000000"/>
            </a:solidFill>
          </p:spPr>
          <p:txBody>
            <a:bodyPr wrap="square" lIns="0" tIns="0" rIns="0" bIns="0" rtlCol="0"/>
            <a:lstStyle/>
            <a:p>
              <a:endParaRPr/>
            </a:p>
          </p:txBody>
        </p:sp>
      </p:grpSp>
      <p:pic>
        <p:nvPicPr>
          <p:cNvPr id="14" name="object 14"/>
          <p:cNvPicPr/>
          <p:nvPr/>
        </p:nvPicPr>
        <p:blipFill>
          <a:blip r:embed="rId10" cstate="print"/>
          <a:stretch>
            <a:fillRect/>
          </a:stretch>
        </p:blipFill>
        <p:spPr>
          <a:xfrm>
            <a:off x="6583584" y="9600533"/>
            <a:ext cx="65627" cy="102203"/>
          </a:xfrm>
          <a:prstGeom prst="rect">
            <a:avLst/>
          </a:prstGeom>
        </p:spPr>
      </p:pic>
      <p:sp>
        <p:nvSpPr>
          <p:cNvPr id="15" name="object 15"/>
          <p:cNvSpPr/>
          <p:nvPr/>
        </p:nvSpPr>
        <p:spPr>
          <a:xfrm>
            <a:off x="1103553" y="1472475"/>
            <a:ext cx="290195" cy="99695"/>
          </a:xfrm>
          <a:custGeom>
            <a:avLst/>
            <a:gdLst/>
            <a:ahLst/>
            <a:cxnLst/>
            <a:rect l="l" t="t" r="r" b="b"/>
            <a:pathLst>
              <a:path w="290194" h="99694">
                <a:moveTo>
                  <a:pt x="58013" y="90017"/>
                </a:moveTo>
                <a:lnTo>
                  <a:pt x="12192" y="90017"/>
                </a:lnTo>
                <a:lnTo>
                  <a:pt x="28956" y="71628"/>
                </a:lnTo>
                <a:lnTo>
                  <a:pt x="39624" y="60960"/>
                </a:lnTo>
                <a:lnTo>
                  <a:pt x="42672" y="56388"/>
                </a:lnTo>
                <a:lnTo>
                  <a:pt x="45821" y="51816"/>
                </a:lnTo>
                <a:lnTo>
                  <a:pt x="48869" y="47244"/>
                </a:lnTo>
                <a:lnTo>
                  <a:pt x="51917" y="41148"/>
                </a:lnTo>
                <a:lnTo>
                  <a:pt x="53441" y="36576"/>
                </a:lnTo>
                <a:lnTo>
                  <a:pt x="53441" y="18288"/>
                </a:lnTo>
                <a:lnTo>
                  <a:pt x="51917" y="15240"/>
                </a:lnTo>
                <a:lnTo>
                  <a:pt x="51917" y="12192"/>
                </a:lnTo>
                <a:lnTo>
                  <a:pt x="47345" y="7620"/>
                </a:lnTo>
                <a:lnTo>
                  <a:pt x="45821" y="6096"/>
                </a:lnTo>
                <a:lnTo>
                  <a:pt x="42672" y="3048"/>
                </a:lnTo>
                <a:lnTo>
                  <a:pt x="39624" y="1524"/>
                </a:lnTo>
                <a:lnTo>
                  <a:pt x="35052" y="1524"/>
                </a:lnTo>
                <a:lnTo>
                  <a:pt x="32004" y="0"/>
                </a:lnTo>
                <a:lnTo>
                  <a:pt x="21336" y="0"/>
                </a:lnTo>
                <a:lnTo>
                  <a:pt x="19812" y="1524"/>
                </a:lnTo>
                <a:lnTo>
                  <a:pt x="16764" y="1524"/>
                </a:lnTo>
                <a:lnTo>
                  <a:pt x="13716" y="3048"/>
                </a:lnTo>
                <a:lnTo>
                  <a:pt x="12192" y="3048"/>
                </a:lnTo>
                <a:lnTo>
                  <a:pt x="10668" y="4572"/>
                </a:lnTo>
                <a:lnTo>
                  <a:pt x="9144" y="4572"/>
                </a:lnTo>
                <a:lnTo>
                  <a:pt x="7620" y="6096"/>
                </a:lnTo>
                <a:lnTo>
                  <a:pt x="6096" y="6096"/>
                </a:lnTo>
                <a:lnTo>
                  <a:pt x="3048" y="9144"/>
                </a:lnTo>
                <a:lnTo>
                  <a:pt x="3048" y="16764"/>
                </a:lnTo>
                <a:lnTo>
                  <a:pt x="6096" y="16764"/>
                </a:lnTo>
                <a:lnTo>
                  <a:pt x="9144" y="13716"/>
                </a:lnTo>
                <a:lnTo>
                  <a:pt x="10668" y="13716"/>
                </a:lnTo>
                <a:lnTo>
                  <a:pt x="13716" y="10668"/>
                </a:lnTo>
                <a:lnTo>
                  <a:pt x="15240" y="10668"/>
                </a:lnTo>
                <a:lnTo>
                  <a:pt x="18288" y="9144"/>
                </a:lnTo>
                <a:lnTo>
                  <a:pt x="21336" y="9144"/>
                </a:lnTo>
                <a:lnTo>
                  <a:pt x="22860" y="7620"/>
                </a:lnTo>
                <a:lnTo>
                  <a:pt x="28956" y="7620"/>
                </a:lnTo>
                <a:lnTo>
                  <a:pt x="32004" y="9144"/>
                </a:lnTo>
                <a:lnTo>
                  <a:pt x="35052" y="9144"/>
                </a:lnTo>
                <a:lnTo>
                  <a:pt x="42672" y="16764"/>
                </a:lnTo>
                <a:lnTo>
                  <a:pt x="42672" y="19812"/>
                </a:lnTo>
                <a:lnTo>
                  <a:pt x="44297" y="21336"/>
                </a:lnTo>
                <a:lnTo>
                  <a:pt x="44297" y="33528"/>
                </a:lnTo>
                <a:lnTo>
                  <a:pt x="42672" y="36576"/>
                </a:lnTo>
                <a:lnTo>
                  <a:pt x="42672" y="39624"/>
                </a:lnTo>
                <a:lnTo>
                  <a:pt x="39624" y="45720"/>
                </a:lnTo>
                <a:lnTo>
                  <a:pt x="36576" y="48768"/>
                </a:lnTo>
                <a:lnTo>
                  <a:pt x="27432" y="62484"/>
                </a:lnTo>
                <a:lnTo>
                  <a:pt x="22860" y="67056"/>
                </a:lnTo>
                <a:lnTo>
                  <a:pt x="3048" y="88493"/>
                </a:lnTo>
                <a:lnTo>
                  <a:pt x="1524" y="88493"/>
                </a:lnTo>
                <a:lnTo>
                  <a:pt x="1524" y="91541"/>
                </a:lnTo>
                <a:lnTo>
                  <a:pt x="0" y="91541"/>
                </a:lnTo>
                <a:lnTo>
                  <a:pt x="0" y="94589"/>
                </a:lnTo>
                <a:lnTo>
                  <a:pt x="1524" y="96113"/>
                </a:lnTo>
                <a:lnTo>
                  <a:pt x="1524" y="97637"/>
                </a:lnTo>
                <a:lnTo>
                  <a:pt x="58013" y="97637"/>
                </a:lnTo>
                <a:lnTo>
                  <a:pt x="58013" y="90017"/>
                </a:lnTo>
                <a:close/>
              </a:path>
              <a:path w="290194" h="99694">
                <a:moveTo>
                  <a:pt x="93065" y="86956"/>
                </a:moveTo>
                <a:lnTo>
                  <a:pt x="91541" y="85432"/>
                </a:lnTo>
                <a:lnTo>
                  <a:pt x="91541" y="83908"/>
                </a:lnTo>
                <a:lnTo>
                  <a:pt x="82397" y="83908"/>
                </a:lnTo>
                <a:lnTo>
                  <a:pt x="82397" y="85432"/>
                </a:lnTo>
                <a:lnTo>
                  <a:pt x="80873" y="86956"/>
                </a:lnTo>
                <a:lnTo>
                  <a:pt x="80873" y="96100"/>
                </a:lnTo>
                <a:lnTo>
                  <a:pt x="82397" y="97624"/>
                </a:lnTo>
                <a:lnTo>
                  <a:pt x="85445" y="99148"/>
                </a:lnTo>
                <a:lnTo>
                  <a:pt x="90017" y="99148"/>
                </a:lnTo>
                <a:lnTo>
                  <a:pt x="93065" y="96100"/>
                </a:lnTo>
                <a:lnTo>
                  <a:pt x="93065" y="86956"/>
                </a:lnTo>
                <a:close/>
              </a:path>
              <a:path w="290194" h="99694">
                <a:moveTo>
                  <a:pt x="177076" y="3048"/>
                </a:moveTo>
                <a:lnTo>
                  <a:pt x="175552" y="3048"/>
                </a:lnTo>
                <a:lnTo>
                  <a:pt x="175552" y="1524"/>
                </a:lnTo>
                <a:lnTo>
                  <a:pt x="116014" y="1524"/>
                </a:lnTo>
                <a:lnTo>
                  <a:pt x="116014" y="3048"/>
                </a:lnTo>
                <a:lnTo>
                  <a:pt x="114490" y="3048"/>
                </a:lnTo>
                <a:lnTo>
                  <a:pt x="114490" y="6096"/>
                </a:lnTo>
                <a:lnTo>
                  <a:pt x="116014" y="7620"/>
                </a:lnTo>
                <a:lnTo>
                  <a:pt x="116014" y="9144"/>
                </a:lnTo>
                <a:lnTo>
                  <a:pt x="167932" y="9144"/>
                </a:lnTo>
                <a:lnTo>
                  <a:pt x="129730" y="94576"/>
                </a:lnTo>
                <a:lnTo>
                  <a:pt x="129730" y="96100"/>
                </a:lnTo>
                <a:lnTo>
                  <a:pt x="128206" y="96100"/>
                </a:lnTo>
                <a:lnTo>
                  <a:pt x="128206" y="97624"/>
                </a:lnTo>
                <a:lnTo>
                  <a:pt x="138874" y="97624"/>
                </a:lnTo>
                <a:lnTo>
                  <a:pt x="138874" y="96100"/>
                </a:lnTo>
                <a:lnTo>
                  <a:pt x="175552" y="12192"/>
                </a:lnTo>
                <a:lnTo>
                  <a:pt x="175552" y="9144"/>
                </a:lnTo>
                <a:lnTo>
                  <a:pt x="177076" y="9144"/>
                </a:lnTo>
                <a:lnTo>
                  <a:pt x="177076" y="3048"/>
                </a:lnTo>
                <a:close/>
              </a:path>
              <a:path w="290194" h="99694">
                <a:moveTo>
                  <a:pt x="209080" y="88480"/>
                </a:moveTo>
                <a:lnTo>
                  <a:pt x="207556" y="86956"/>
                </a:lnTo>
                <a:lnTo>
                  <a:pt x="207556" y="85432"/>
                </a:lnTo>
                <a:lnTo>
                  <a:pt x="206032" y="83908"/>
                </a:lnTo>
                <a:lnTo>
                  <a:pt x="198412" y="83908"/>
                </a:lnTo>
                <a:lnTo>
                  <a:pt x="195364" y="86956"/>
                </a:lnTo>
                <a:lnTo>
                  <a:pt x="195364" y="96100"/>
                </a:lnTo>
                <a:lnTo>
                  <a:pt x="196888" y="97624"/>
                </a:lnTo>
                <a:lnTo>
                  <a:pt x="198412" y="97624"/>
                </a:lnTo>
                <a:lnTo>
                  <a:pt x="199936" y="99148"/>
                </a:lnTo>
                <a:lnTo>
                  <a:pt x="204508" y="99148"/>
                </a:lnTo>
                <a:lnTo>
                  <a:pt x="206032" y="97624"/>
                </a:lnTo>
                <a:lnTo>
                  <a:pt x="207556" y="97624"/>
                </a:lnTo>
                <a:lnTo>
                  <a:pt x="207556" y="96100"/>
                </a:lnTo>
                <a:lnTo>
                  <a:pt x="209080" y="94576"/>
                </a:lnTo>
                <a:lnTo>
                  <a:pt x="209080" y="91528"/>
                </a:lnTo>
                <a:lnTo>
                  <a:pt x="209080" y="88480"/>
                </a:lnTo>
                <a:close/>
              </a:path>
              <a:path w="290194" h="99694">
                <a:moveTo>
                  <a:pt x="290042" y="91541"/>
                </a:moveTo>
                <a:lnTo>
                  <a:pt x="288518" y="91541"/>
                </a:lnTo>
                <a:lnTo>
                  <a:pt x="288518" y="90017"/>
                </a:lnTo>
                <a:lnTo>
                  <a:pt x="268605" y="90017"/>
                </a:lnTo>
                <a:lnTo>
                  <a:pt x="268605" y="10668"/>
                </a:lnTo>
                <a:lnTo>
                  <a:pt x="268605" y="1524"/>
                </a:lnTo>
                <a:lnTo>
                  <a:pt x="260985" y="1524"/>
                </a:lnTo>
                <a:lnTo>
                  <a:pt x="236601" y="16764"/>
                </a:lnTo>
                <a:lnTo>
                  <a:pt x="236601" y="18288"/>
                </a:lnTo>
                <a:lnTo>
                  <a:pt x="235077" y="18288"/>
                </a:lnTo>
                <a:lnTo>
                  <a:pt x="235077" y="22860"/>
                </a:lnTo>
                <a:lnTo>
                  <a:pt x="236601" y="24384"/>
                </a:lnTo>
                <a:lnTo>
                  <a:pt x="238125" y="24384"/>
                </a:lnTo>
                <a:lnTo>
                  <a:pt x="239649" y="22860"/>
                </a:lnTo>
                <a:lnTo>
                  <a:pt x="259461" y="10668"/>
                </a:lnTo>
                <a:lnTo>
                  <a:pt x="259461" y="90017"/>
                </a:lnTo>
                <a:lnTo>
                  <a:pt x="236601" y="90017"/>
                </a:lnTo>
                <a:lnTo>
                  <a:pt x="236601" y="97637"/>
                </a:lnTo>
                <a:lnTo>
                  <a:pt x="288518" y="97637"/>
                </a:lnTo>
                <a:lnTo>
                  <a:pt x="288518" y="96113"/>
                </a:lnTo>
                <a:lnTo>
                  <a:pt x="290042" y="96113"/>
                </a:lnTo>
                <a:lnTo>
                  <a:pt x="290042" y="91541"/>
                </a:lnTo>
                <a:close/>
              </a:path>
            </a:pathLst>
          </a:custGeom>
          <a:solidFill>
            <a:srgbClr val="1F3662"/>
          </a:solidFill>
        </p:spPr>
        <p:txBody>
          <a:bodyPr wrap="square" lIns="0" tIns="0" rIns="0" bIns="0" rtlCol="0"/>
          <a:lstStyle/>
          <a:p>
            <a:endParaRPr/>
          </a:p>
        </p:txBody>
      </p:sp>
      <p:pic>
        <p:nvPicPr>
          <p:cNvPr id="16" name="object 16"/>
          <p:cNvPicPr/>
          <p:nvPr/>
        </p:nvPicPr>
        <p:blipFill>
          <a:blip r:embed="rId11" cstate="print"/>
          <a:stretch>
            <a:fillRect/>
          </a:stretch>
        </p:blipFill>
        <p:spPr>
          <a:xfrm>
            <a:off x="1566100" y="1466278"/>
            <a:ext cx="1476089" cy="131254"/>
          </a:xfrm>
          <a:prstGeom prst="rect">
            <a:avLst/>
          </a:prstGeom>
        </p:spPr>
      </p:pic>
      <p:sp>
        <p:nvSpPr>
          <p:cNvPr id="17" name="object 17"/>
          <p:cNvSpPr/>
          <p:nvPr/>
        </p:nvSpPr>
        <p:spPr>
          <a:xfrm>
            <a:off x="1605819" y="1704403"/>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sp>
        <p:nvSpPr>
          <p:cNvPr id="18" name="object 18"/>
          <p:cNvSpPr/>
          <p:nvPr/>
        </p:nvSpPr>
        <p:spPr>
          <a:xfrm>
            <a:off x="1605819" y="1887473"/>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pic>
        <p:nvPicPr>
          <p:cNvPr id="19" name="object 19"/>
          <p:cNvPicPr/>
          <p:nvPr/>
        </p:nvPicPr>
        <p:blipFill>
          <a:blip r:embed="rId12" cstate="print"/>
          <a:stretch>
            <a:fillRect/>
          </a:stretch>
        </p:blipFill>
        <p:spPr>
          <a:xfrm>
            <a:off x="1839277" y="1666208"/>
            <a:ext cx="2045493" cy="474535"/>
          </a:xfrm>
          <a:prstGeom prst="rect">
            <a:avLst/>
          </a:prstGeom>
        </p:spPr>
      </p:pic>
      <p:sp>
        <p:nvSpPr>
          <p:cNvPr id="20" name="object 20"/>
          <p:cNvSpPr/>
          <p:nvPr/>
        </p:nvSpPr>
        <p:spPr>
          <a:xfrm>
            <a:off x="1605819" y="2069020"/>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sp>
        <p:nvSpPr>
          <p:cNvPr id="21" name="object 21"/>
          <p:cNvSpPr/>
          <p:nvPr/>
        </p:nvSpPr>
        <p:spPr>
          <a:xfrm>
            <a:off x="1607343" y="2252186"/>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pic>
        <p:nvPicPr>
          <p:cNvPr id="22" name="object 22"/>
          <p:cNvPicPr/>
          <p:nvPr/>
        </p:nvPicPr>
        <p:blipFill>
          <a:blip r:embed="rId13" cstate="print"/>
          <a:stretch>
            <a:fillRect/>
          </a:stretch>
        </p:blipFill>
        <p:spPr>
          <a:xfrm>
            <a:off x="1839277" y="2213991"/>
            <a:ext cx="178593" cy="103822"/>
          </a:xfrm>
          <a:prstGeom prst="rect">
            <a:avLst/>
          </a:prstGeom>
        </p:spPr>
      </p:pic>
      <p:pic>
        <p:nvPicPr>
          <p:cNvPr id="23" name="object 23"/>
          <p:cNvPicPr/>
          <p:nvPr/>
        </p:nvPicPr>
        <p:blipFill>
          <a:blip r:embed="rId14" cstate="print"/>
          <a:stretch>
            <a:fillRect/>
          </a:stretch>
        </p:blipFill>
        <p:spPr>
          <a:xfrm>
            <a:off x="3185636" y="2241423"/>
            <a:ext cx="192309" cy="76295"/>
          </a:xfrm>
          <a:prstGeom prst="rect">
            <a:avLst/>
          </a:prstGeom>
        </p:spPr>
      </p:pic>
      <p:pic>
        <p:nvPicPr>
          <p:cNvPr id="24" name="object 24"/>
          <p:cNvPicPr/>
          <p:nvPr/>
        </p:nvPicPr>
        <p:blipFill>
          <a:blip r:embed="rId15" cstate="print"/>
          <a:stretch>
            <a:fillRect/>
          </a:stretch>
        </p:blipFill>
        <p:spPr>
          <a:xfrm>
            <a:off x="3561207" y="2218563"/>
            <a:ext cx="430434" cy="128111"/>
          </a:xfrm>
          <a:prstGeom prst="rect">
            <a:avLst/>
          </a:prstGeom>
        </p:spPr>
      </p:pic>
      <p:grpSp>
        <p:nvGrpSpPr>
          <p:cNvPr id="25" name="object 25"/>
          <p:cNvGrpSpPr/>
          <p:nvPr/>
        </p:nvGrpSpPr>
        <p:grpSpPr>
          <a:xfrm>
            <a:off x="4176331" y="2218563"/>
            <a:ext cx="560705" cy="125095"/>
            <a:chOff x="4176331" y="2218563"/>
            <a:chExt cx="560705" cy="125095"/>
          </a:xfrm>
        </p:grpSpPr>
        <p:pic>
          <p:nvPicPr>
            <p:cNvPr id="26" name="object 26"/>
            <p:cNvPicPr/>
            <p:nvPr/>
          </p:nvPicPr>
          <p:blipFill>
            <a:blip r:embed="rId16" cstate="print"/>
            <a:stretch>
              <a:fillRect/>
            </a:stretch>
          </p:blipFill>
          <p:spPr>
            <a:xfrm>
              <a:off x="4176331" y="2241422"/>
              <a:ext cx="134397" cy="76390"/>
            </a:xfrm>
            <a:prstGeom prst="rect">
              <a:avLst/>
            </a:prstGeom>
          </p:spPr>
        </p:pic>
        <p:pic>
          <p:nvPicPr>
            <p:cNvPr id="27" name="object 27"/>
            <p:cNvPicPr/>
            <p:nvPr/>
          </p:nvPicPr>
          <p:blipFill>
            <a:blip r:embed="rId17" cstate="print"/>
            <a:stretch>
              <a:fillRect/>
            </a:stretch>
          </p:blipFill>
          <p:spPr>
            <a:xfrm>
              <a:off x="4330541" y="2218563"/>
              <a:ext cx="406050" cy="125063"/>
            </a:xfrm>
            <a:prstGeom prst="rect">
              <a:avLst/>
            </a:prstGeom>
          </p:spPr>
        </p:pic>
      </p:grpSp>
      <p:grpSp>
        <p:nvGrpSpPr>
          <p:cNvPr id="28" name="object 28"/>
          <p:cNvGrpSpPr/>
          <p:nvPr/>
        </p:nvGrpSpPr>
        <p:grpSpPr>
          <a:xfrm>
            <a:off x="4930425" y="2213991"/>
            <a:ext cx="1822450" cy="133350"/>
            <a:chOff x="4930425" y="2213991"/>
            <a:chExt cx="1822450" cy="133350"/>
          </a:xfrm>
        </p:grpSpPr>
        <p:pic>
          <p:nvPicPr>
            <p:cNvPr id="29" name="object 29"/>
            <p:cNvPicPr/>
            <p:nvPr/>
          </p:nvPicPr>
          <p:blipFill>
            <a:blip r:embed="rId18" cstate="print"/>
            <a:stretch>
              <a:fillRect/>
            </a:stretch>
          </p:blipFill>
          <p:spPr>
            <a:xfrm>
              <a:off x="4930425" y="2213991"/>
              <a:ext cx="1772221" cy="132778"/>
            </a:xfrm>
            <a:prstGeom prst="rect">
              <a:avLst/>
            </a:prstGeom>
          </p:spPr>
        </p:pic>
        <p:sp>
          <p:nvSpPr>
            <p:cNvPr id="30" name="object 30"/>
            <p:cNvSpPr/>
            <p:nvPr/>
          </p:nvSpPr>
          <p:spPr>
            <a:xfrm>
              <a:off x="6714744" y="2273808"/>
              <a:ext cx="38100" cy="13970"/>
            </a:xfrm>
            <a:custGeom>
              <a:avLst/>
              <a:gdLst/>
              <a:ahLst/>
              <a:cxnLst/>
              <a:rect l="l" t="t" r="r" b="b"/>
              <a:pathLst>
                <a:path w="38100" h="13969">
                  <a:moveTo>
                    <a:pt x="38100" y="13716"/>
                  </a:moveTo>
                  <a:lnTo>
                    <a:pt x="0" y="13716"/>
                  </a:lnTo>
                  <a:lnTo>
                    <a:pt x="0" y="0"/>
                  </a:lnTo>
                  <a:lnTo>
                    <a:pt x="38100" y="0"/>
                  </a:lnTo>
                  <a:lnTo>
                    <a:pt x="38100" y="13716"/>
                  </a:lnTo>
                  <a:close/>
                </a:path>
              </a:pathLst>
            </a:custGeom>
            <a:solidFill>
              <a:srgbClr val="000000"/>
            </a:solidFill>
          </p:spPr>
          <p:txBody>
            <a:bodyPr wrap="square" lIns="0" tIns="0" rIns="0" bIns="0" rtlCol="0"/>
            <a:lstStyle/>
            <a:p>
              <a:endParaRPr/>
            </a:p>
          </p:txBody>
        </p:sp>
      </p:grpSp>
      <p:pic>
        <p:nvPicPr>
          <p:cNvPr id="31" name="object 31"/>
          <p:cNvPicPr/>
          <p:nvPr/>
        </p:nvPicPr>
        <p:blipFill>
          <a:blip r:embed="rId19" cstate="print"/>
          <a:stretch>
            <a:fillRect/>
          </a:stretch>
        </p:blipFill>
        <p:spPr>
          <a:xfrm>
            <a:off x="1837753" y="2213991"/>
            <a:ext cx="1706594" cy="456247"/>
          </a:xfrm>
          <a:prstGeom prst="rect">
            <a:avLst/>
          </a:prstGeom>
        </p:spPr>
      </p:pic>
      <p:sp>
        <p:nvSpPr>
          <p:cNvPr id="32" name="object 32"/>
          <p:cNvSpPr/>
          <p:nvPr/>
        </p:nvSpPr>
        <p:spPr>
          <a:xfrm>
            <a:off x="1605819" y="2604611"/>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sp>
        <p:nvSpPr>
          <p:cNvPr id="33" name="object 33"/>
          <p:cNvSpPr/>
          <p:nvPr/>
        </p:nvSpPr>
        <p:spPr>
          <a:xfrm>
            <a:off x="1605819" y="2787681"/>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pic>
        <p:nvPicPr>
          <p:cNvPr id="34" name="object 34"/>
          <p:cNvPicPr/>
          <p:nvPr/>
        </p:nvPicPr>
        <p:blipFill>
          <a:blip r:embed="rId20" cstate="print"/>
          <a:stretch>
            <a:fillRect/>
          </a:stretch>
        </p:blipFill>
        <p:spPr>
          <a:xfrm>
            <a:off x="1836229" y="2749486"/>
            <a:ext cx="926687" cy="103917"/>
          </a:xfrm>
          <a:prstGeom prst="rect">
            <a:avLst/>
          </a:prstGeom>
        </p:spPr>
      </p:pic>
      <p:sp>
        <p:nvSpPr>
          <p:cNvPr id="35" name="object 35"/>
          <p:cNvSpPr/>
          <p:nvPr/>
        </p:nvSpPr>
        <p:spPr>
          <a:xfrm>
            <a:off x="1605819" y="2969323"/>
            <a:ext cx="50800" cy="50800"/>
          </a:xfrm>
          <a:custGeom>
            <a:avLst/>
            <a:gdLst/>
            <a:ahLst/>
            <a:cxnLst/>
            <a:rect l="l" t="t" r="r" b="b"/>
            <a:pathLst>
              <a:path w="50800" h="50800">
                <a:moveTo>
                  <a:pt x="32003" y="50291"/>
                </a:moveTo>
                <a:lnTo>
                  <a:pt x="18287" y="50291"/>
                </a:lnTo>
                <a:lnTo>
                  <a:pt x="12191" y="47243"/>
                </a:lnTo>
                <a:lnTo>
                  <a:pt x="3047" y="38099"/>
                </a:lnTo>
                <a:lnTo>
                  <a:pt x="0" y="32003"/>
                </a:lnTo>
                <a:lnTo>
                  <a:pt x="0" y="18287"/>
                </a:lnTo>
                <a:lnTo>
                  <a:pt x="3047" y="12191"/>
                </a:lnTo>
                <a:lnTo>
                  <a:pt x="7619" y="7619"/>
                </a:lnTo>
                <a:lnTo>
                  <a:pt x="12191" y="1523"/>
                </a:lnTo>
                <a:lnTo>
                  <a:pt x="18287" y="0"/>
                </a:lnTo>
                <a:lnTo>
                  <a:pt x="32003" y="0"/>
                </a:lnTo>
                <a:lnTo>
                  <a:pt x="38099" y="1523"/>
                </a:lnTo>
                <a:lnTo>
                  <a:pt x="42671" y="7619"/>
                </a:lnTo>
                <a:lnTo>
                  <a:pt x="47243" y="12191"/>
                </a:lnTo>
                <a:lnTo>
                  <a:pt x="50291" y="18287"/>
                </a:lnTo>
                <a:lnTo>
                  <a:pt x="50291" y="24383"/>
                </a:lnTo>
                <a:lnTo>
                  <a:pt x="50291" y="32003"/>
                </a:lnTo>
                <a:lnTo>
                  <a:pt x="47243" y="38099"/>
                </a:lnTo>
                <a:lnTo>
                  <a:pt x="38099" y="47243"/>
                </a:lnTo>
                <a:lnTo>
                  <a:pt x="32003" y="50291"/>
                </a:lnTo>
                <a:close/>
              </a:path>
            </a:pathLst>
          </a:custGeom>
          <a:solidFill>
            <a:srgbClr val="000000"/>
          </a:solidFill>
        </p:spPr>
        <p:txBody>
          <a:bodyPr wrap="square" lIns="0" tIns="0" rIns="0" bIns="0" rtlCol="0"/>
          <a:lstStyle/>
          <a:p>
            <a:endParaRPr/>
          </a:p>
        </p:txBody>
      </p:sp>
      <p:grpSp>
        <p:nvGrpSpPr>
          <p:cNvPr id="36" name="object 36"/>
          <p:cNvGrpSpPr/>
          <p:nvPr/>
        </p:nvGrpSpPr>
        <p:grpSpPr>
          <a:xfrm>
            <a:off x="1839277" y="2932652"/>
            <a:ext cx="789305" cy="131445"/>
            <a:chOff x="1839277" y="2932652"/>
            <a:chExt cx="789305" cy="131445"/>
          </a:xfrm>
        </p:grpSpPr>
        <p:pic>
          <p:nvPicPr>
            <p:cNvPr id="37" name="object 37"/>
            <p:cNvPicPr/>
            <p:nvPr/>
          </p:nvPicPr>
          <p:blipFill>
            <a:blip r:embed="rId21" cstate="print"/>
            <a:stretch>
              <a:fillRect/>
            </a:stretch>
          </p:blipFill>
          <p:spPr>
            <a:xfrm>
              <a:off x="1839277" y="2932652"/>
              <a:ext cx="761714" cy="131254"/>
            </a:xfrm>
            <a:prstGeom prst="rect">
              <a:avLst/>
            </a:prstGeom>
          </p:spPr>
        </p:pic>
        <p:sp>
          <p:nvSpPr>
            <p:cNvPr id="38" name="object 38"/>
            <p:cNvSpPr/>
            <p:nvPr/>
          </p:nvSpPr>
          <p:spPr>
            <a:xfrm>
              <a:off x="2616225" y="2932658"/>
              <a:ext cx="12700" cy="100965"/>
            </a:xfrm>
            <a:custGeom>
              <a:avLst/>
              <a:gdLst/>
              <a:ahLst/>
              <a:cxnLst/>
              <a:rect l="l" t="t" r="r" b="b"/>
              <a:pathLst>
                <a:path w="12700" h="100964">
                  <a:moveTo>
                    <a:pt x="12192" y="27432"/>
                  </a:moveTo>
                  <a:lnTo>
                    <a:pt x="0" y="27432"/>
                  </a:lnTo>
                  <a:lnTo>
                    <a:pt x="0" y="100672"/>
                  </a:lnTo>
                  <a:lnTo>
                    <a:pt x="12192" y="100672"/>
                  </a:lnTo>
                  <a:lnTo>
                    <a:pt x="12192" y="27432"/>
                  </a:lnTo>
                  <a:close/>
                </a:path>
                <a:path w="12700" h="100964">
                  <a:moveTo>
                    <a:pt x="12192" y="0"/>
                  </a:moveTo>
                  <a:lnTo>
                    <a:pt x="0" y="0"/>
                  </a:lnTo>
                  <a:lnTo>
                    <a:pt x="0" y="15240"/>
                  </a:lnTo>
                  <a:lnTo>
                    <a:pt x="12192" y="15240"/>
                  </a:lnTo>
                  <a:lnTo>
                    <a:pt x="12192" y="0"/>
                  </a:lnTo>
                  <a:close/>
                </a:path>
              </a:pathLst>
            </a:custGeom>
            <a:solidFill>
              <a:srgbClr val="000000"/>
            </a:solidFill>
          </p:spPr>
          <p:txBody>
            <a:bodyPr wrap="square" lIns="0" tIns="0" rIns="0" bIns="0" rtlCol="0"/>
            <a:lstStyle/>
            <a:p>
              <a:endParaRPr/>
            </a:p>
          </p:txBody>
        </p:sp>
      </p:grpSp>
      <p:sp>
        <p:nvSpPr>
          <p:cNvPr id="39" name="object 39"/>
          <p:cNvSpPr/>
          <p:nvPr/>
        </p:nvSpPr>
        <p:spPr>
          <a:xfrm>
            <a:off x="1103553" y="6992873"/>
            <a:ext cx="288925" cy="97790"/>
          </a:xfrm>
          <a:custGeom>
            <a:avLst/>
            <a:gdLst/>
            <a:ahLst/>
            <a:cxnLst/>
            <a:rect l="l" t="t" r="r" b="b"/>
            <a:pathLst>
              <a:path w="288925" h="97790">
                <a:moveTo>
                  <a:pt x="58013" y="90017"/>
                </a:moveTo>
                <a:lnTo>
                  <a:pt x="56489" y="88493"/>
                </a:lnTo>
                <a:lnTo>
                  <a:pt x="12192" y="88493"/>
                </a:lnTo>
                <a:lnTo>
                  <a:pt x="28956" y="70205"/>
                </a:lnTo>
                <a:lnTo>
                  <a:pt x="39624" y="59537"/>
                </a:lnTo>
                <a:lnTo>
                  <a:pt x="42672" y="54965"/>
                </a:lnTo>
                <a:lnTo>
                  <a:pt x="45821" y="50393"/>
                </a:lnTo>
                <a:lnTo>
                  <a:pt x="48869" y="47345"/>
                </a:lnTo>
                <a:lnTo>
                  <a:pt x="50393" y="42672"/>
                </a:lnTo>
                <a:lnTo>
                  <a:pt x="53441" y="36576"/>
                </a:lnTo>
                <a:lnTo>
                  <a:pt x="53441" y="18288"/>
                </a:lnTo>
                <a:lnTo>
                  <a:pt x="51917" y="15240"/>
                </a:lnTo>
                <a:lnTo>
                  <a:pt x="51917" y="12192"/>
                </a:lnTo>
                <a:lnTo>
                  <a:pt x="50393" y="9144"/>
                </a:lnTo>
                <a:lnTo>
                  <a:pt x="45821" y="4572"/>
                </a:lnTo>
                <a:lnTo>
                  <a:pt x="42672" y="3048"/>
                </a:lnTo>
                <a:lnTo>
                  <a:pt x="39624" y="1524"/>
                </a:lnTo>
                <a:lnTo>
                  <a:pt x="35052" y="0"/>
                </a:lnTo>
                <a:lnTo>
                  <a:pt x="19812" y="0"/>
                </a:lnTo>
                <a:lnTo>
                  <a:pt x="16764" y="1524"/>
                </a:lnTo>
                <a:lnTo>
                  <a:pt x="13716" y="1524"/>
                </a:lnTo>
                <a:lnTo>
                  <a:pt x="12192" y="3048"/>
                </a:lnTo>
                <a:lnTo>
                  <a:pt x="10668" y="3048"/>
                </a:lnTo>
                <a:lnTo>
                  <a:pt x="9144" y="4572"/>
                </a:lnTo>
                <a:lnTo>
                  <a:pt x="7620" y="4572"/>
                </a:lnTo>
                <a:lnTo>
                  <a:pt x="6096" y="6096"/>
                </a:lnTo>
                <a:lnTo>
                  <a:pt x="4572" y="6096"/>
                </a:lnTo>
                <a:lnTo>
                  <a:pt x="4572" y="7620"/>
                </a:lnTo>
                <a:lnTo>
                  <a:pt x="3048" y="7620"/>
                </a:lnTo>
                <a:lnTo>
                  <a:pt x="3048" y="15240"/>
                </a:lnTo>
                <a:lnTo>
                  <a:pt x="6096" y="15240"/>
                </a:lnTo>
                <a:lnTo>
                  <a:pt x="7620" y="13716"/>
                </a:lnTo>
                <a:lnTo>
                  <a:pt x="9144" y="13716"/>
                </a:lnTo>
                <a:lnTo>
                  <a:pt x="10668" y="12192"/>
                </a:lnTo>
                <a:lnTo>
                  <a:pt x="12192" y="12192"/>
                </a:lnTo>
                <a:lnTo>
                  <a:pt x="15240" y="9144"/>
                </a:lnTo>
                <a:lnTo>
                  <a:pt x="18288" y="9144"/>
                </a:lnTo>
                <a:lnTo>
                  <a:pt x="21336" y="7620"/>
                </a:lnTo>
                <a:lnTo>
                  <a:pt x="32004" y="7620"/>
                </a:lnTo>
                <a:lnTo>
                  <a:pt x="35052" y="9144"/>
                </a:lnTo>
                <a:lnTo>
                  <a:pt x="36576" y="9144"/>
                </a:lnTo>
                <a:lnTo>
                  <a:pt x="41148" y="13716"/>
                </a:lnTo>
                <a:lnTo>
                  <a:pt x="42672" y="16764"/>
                </a:lnTo>
                <a:lnTo>
                  <a:pt x="42672" y="18288"/>
                </a:lnTo>
                <a:lnTo>
                  <a:pt x="44297" y="19812"/>
                </a:lnTo>
                <a:lnTo>
                  <a:pt x="44297" y="32004"/>
                </a:lnTo>
                <a:lnTo>
                  <a:pt x="42672" y="35052"/>
                </a:lnTo>
                <a:lnTo>
                  <a:pt x="42672" y="38100"/>
                </a:lnTo>
                <a:lnTo>
                  <a:pt x="39624" y="44196"/>
                </a:lnTo>
                <a:lnTo>
                  <a:pt x="36576" y="48869"/>
                </a:lnTo>
                <a:lnTo>
                  <a:pt x="33528" y="51917"/>
                </a:lnTo>
                <a:lnTo>
                  <a:pt x="27432" y="61061"/>
                </a:lnTo>
                <a:lnTo>
                  <a:pt x="22860" y="67157"/>
                </a:lnTo>
                <a:lnTo>
                  <a:pt x="1524" y="88493"/>
                </a:lnTo>
                <a:lnTo>
                  <a:pt x="1524" y="90017"/>
                </a:lnTo>
                <a:lnTo>
                  <a:pt x="0" y="91541"/>
                </a:lnTo>
                <a:lnTo>
                  <a:pt x="0" y="94589"/>
                </a:lnTo>
                <a:lnTo>
                  <a:pt x="1524" y="94589"/>
                </a:lnTo>
                <a:lnTo>
                  <a:pt x="1524" y="96113"/>
                </a:lnTo>
                <a:lnTo>
                  <a:pt x="3048" y="96113"/>
                </a:lnTo>
                <a:lnTo>
                  <a:pt x="3048" y="97637"/>
                </a:lnTo>
                <a:lnTo>
                  <a:pt x="56489" y="97637"/>
                </a:lnTo>
                <a:lnTo>
                  <a:pt x="56489" y="96113"/>
                </a:lnTo>
                <a:lnTo>
                  <a:pt x="58013" y="96113"/>
                </a:lnTo>
                <a:lnTo>
                  <a:pt x="58013" y="90017"/>
                </a:lnTo>
                <a:close/>
              </a:path>
              <a:path w="288925" h="97790">
                <a:moveTo>
                  <a:pt x="93065" y="85445"/>
                </a:moveTo>
                <a:lnTo>
                  <a:pt x="91541" y="83921"/>
                </a:lnTo>
                <a:lnTo>
                  <a:pt x="82397" y="83921"/>
                </a:lnTo>
                <a:lnTo>
                  <a:pt x="80873" y="85445"/>
                </a:lnTo>
                <a:lnTo>
                  <a:pt x="80873" y="94589"/>
                </a:lnTo>
                <a:lnTo>
                  <a:pt x="82397" y="96113"/>
                </a:lnTo>
                <a:lnTo>
                  <a:pt x="82397" y="97637"/>
                </a:lnTo>
                <a:lnTo>
                  <a:pt x="91541" y="97637"/>
                </a:lnTo>
                <a:lnTo>
                  <a:pt x="91541" y="96113"/>
                </a:lnTo>
                <a:lnTo>
                  <a:pt x="93065" y="94589"/>
                </a:lnTo>
                <a:lnTo>
                  <a:pt x="93065" y="85445"/>
                </a:lnTo>
                <a:close/>
              </a:path>
              <a:path w="288925" h="97790">
                <a:moveTo>
                  <a:pt x="177076" y="3060"/>
                </a:moveTo>
                <a:lnTo>
                  <a:pt x="174028" y="12"/>
                </a:lnTo>
                <a:lnTo>
                  <a:pt x="117538" y="12"/>
                </a:lnTo>
                <a:lnTo>
                  <a:pt x="116014" y="1536"/>
                </a:lnTo>
                <a:lnTo>
                  <a:pt x="116014" y="3060"/>
                </a:lnTo>
                <a:lnTo>
                  <a:pt x="114490" y="3060"/>
                </a:lnTo>
                <a:lnTo>
                  <a:pt x="114490" y="6108"/>
                </a:lnTo>
                <a:lnTo>
                  <a:pt x="116014" y="6108"/>
                </a:lnTo>
                <a:lnTo>
                  <a:pt x="116014" y="7632"/>
                </a:lnTo>
                <a:lnTo>
                  <a:pt x="117538" y="9156"/>
                </a:lnTo>
                <a:lnTo>
                  <a:pt x="167932" y="9156"/>
                </a:lnTo>
                <a:lnTo>
                  <a:pt x="129730" y="94589"/>
                </a:lnTo>
                <a:lnTo>
                  <a:pt x="128206" y="94589"/>
                </a:lnTo>
                <a:lnTo>
                  <a:pt x="128206" y="96113"/>
                </a:lnTo>
                <a:lnTo>
                  <a:pt x="129730" y="96113"/>
                </a:lnTo>
                <a:lnTo>
                  <a:pt x="129730" y="97637"/>
                </a:lnTo>
                <a:lnTo>
                  <a:pt x="137350" y="97637"/>
                </a:lnTo>
                <a:lnTo>
                  <a:pt x="137350" y="96113"/>
                </a:lnTo>
                <a:lnTo>
                  <a:pt x="138874" y="96113"/>
                </a:lnTo>
                <a:lnTo>
                  <a:pt x="138874" y="94589"/>
                </a:lnTo>
                <a:lnTo>
                  <a:pt x="175552" y="10680"/>
                </a:lnTo>
                <a:lnTo>
                  <a:pt x="175552" y="9156"/>
                </a:lnTo>
                <a:lnTo>
                  <a:pt x="177076" y="9156"/>
                </a:lnTo>
                <a:lnTo>
                  <a:pt x="177076" y="3060"/>
                </a:lnTo>
                <a:close/>
              </a:path>
              <a:path w="288925" h="97790">
                <a:moveTo>
                  <a:pt x="209080" y="86969"/>
                </a:moveTo>
                <a:lnTo>
                  <a:pt x="207556" y="85445"/>
                </a:lnTo>
                <a:lnTo>
                  <a:pt x="207556" y="83921"/>
                </a:lnTo>
                <a:lnTo>
                  <a:pt x="196888" y="83921"/>
                </a:lnTo>
                <a:lnTo>
                  <a:pt x="195364" y="85445"/>
                </a:lnTo>
                <a:lnTo>
                  <a:pt x="195364" y="94589"/>
                </a:lnTo>
                <a:lnTo>
                  <a:pt x="198412" y="97637"/>
                </a:lnTo>
                <a:lnTo>
                  <a:pt x="206032" y="97637"/>
                </a:lnTo>
                <a:lnTo>
                  <a:pt x="207556" y="96113"/>
                </a:lnTo>
                <a:lnTo>
                  <a:pt x="207556" y="94589"/>
                </a:lnTo>
                <a:lnTo>
                  <a:pt x="209080" y="93065"/>
                </a:lnTo>
                <a:lnTo>
                  <a:pt x="209080" y="90017"/>
                </a:lnTo>
                <a:lnTo>
                  <a:pt x="209080" y="86969"/>
                </a:lnTo>
                <a:close/>
              </a:path>
              <a:path w="288925" h="97790">
                <a:moveTo>
                  <a:pt x="288518" y="90017"/>
                </a:moveTo>
                <a:lnTo>
                  <a:pt x="286994" y="90017"/>
                </a:lnTo>
                <a:lnTo>
                  <a:pt x="286994" y="88493"/>
                </a:lnTo>
                <a:lnTo>
                  <a:pt x="242697" y="88493"/>
                </a:lnTo>
                <a:lnTo>
                  <a:pt x="259461" y="70205"/>
                </a:lnTo>
                <a:lnTo>
                  <a:pt x="265557" y="64109"/>
                </a:lnTo>
                <a:lnTo>
                  <a:pt x="268605" y="59537"/>
                </a:lnTo>
                <a:lnTo>
                  <a:pt x="273177" y="54965"/>
                </a:lnTo>
                <a:lnTo>
                  <a:pt x="276225" y="50393"/>
                </a:lnTo>
                <a:lnTo>
                  <a:pt x="277749" y="47345"/>
                </a:lnTo>
                <a:lnTo>
                  <a:pt x="280898" y="42672"/>
                </a:lnTo>
                <a:lnTo>
                  <a:pt x="282422" y="39624"/>
                </a:lnTo>
                <a:lnTo>
                  <a:pt x="282422" y="36576"/>
                </a:lnTo>
                <a:lnTo>
                  <a:pt x="283946" y="33528"/>
                </a:lnTo>
                <a:lnTo>
                  <a:pt x="283946" y="18288"/>
                </a:lnTo>
                <a:lnTo>
                  <a:pt x="279374" y="9144"/>
                </a:lnTo>
                <a:lnTo>
                  <a:pt x="277749" y="6096"/>
                </a:lnTo>
                <a:lnTo>
                  <a:pt x="274701" y="4572"/>
                </a:lnTo>
                <a:lnTo>
                  <a:pt x="273177" y="3048"/>
                </a:lnTo>
                <a:lnTo>
                  <a:pt x="268605" y="1524"/>
                </a:lnTo>
                <a:lnTo>
                  <a:pt x="265557" y="0"/>
                </a:lnTo>
                <a:lnTo>
                  <a:pt x="248793" y="0"/>
                </a:lnTo>
                <a:lnTo>
                  <a:pt x="247269" y="1524"/>
                </a:lnTo>
                <a:lnTo>
                  <a:pt x="244221" y="1524"/>
                </a:lnTo>
                <a:lnTo>
                  <a:pt x="242697" y="3048"/>
                </a:lnTo>
                <a:lnTo>
                  <a:pt x="241173" y="3048"/>
                </a:lnTo>
                <a:lnTo>
                  <a:pt x="238125" y="4572"/>
                </a:lnTo>
                <a:lnTo>
                  <a:pt x="236601" y="6096"/>
                </a:lnTo>
                <a:lnTo>
                  <a:pt x="235077" y="6096"/>
                </a:lnTo>
                <a:lnTo>
                  <a:pt x="235077" y="7620"/>
                </a:lnTo>
                <a:lnTo>
                  <a:pt x="233553" y="7620"/>
                </a:lnTo>
                <a:lnTo>
                  <a:pt x="233553" y="9144"/>
                </a:lnTo>
                <a:lnTo>
                  <a:pt x="232029" y="10668"/>
                </a:lnTo>
                <a:lnTo>
                  <a:pt x="232029" y="13716"/>
                </a:lnTo>
                <a:lnTo>
                  <a:pt x="233553" y="13716"/>
                </a:lnTo>
                <a:lnTo>
                  <a:pt x="233553" y="15240"/>
                </a:lnTo>
                <a:lnTo>
                  <a:pt x="236601" y="15240"/>
                </a:lnTo>
                <a:lnTo>
                  <a:pt x="236601" y="13716"/>
                </a:lnTo>
                <a:lnTo>
                  <a:pt x="238125" y="13716"/>
                </a:lnTo>
                <a:lnTo>
                  <a:pt x="239649" y="12192"/>
                </a:lnTo>
                <a:lnTo>
                  <a:pt x="242697" y="12192"/>
                </a:lnTo>
                <a:lnTo>
                  <a:pt x="245745" y="9144"/>
                </a:lnTo>
                <a:lnTo>
                  <a:pt x="248793" y="9144"/>
                </a:lnTo>
                <a:lnTo>
                  <a:pt x="250317" y="7620"/>
                </a:lnTo>
                <a:lnTo>
                  <a:pt x="262509" y="7620"/>
                </a:lnTo>
                <a:lnTo>
                  <a:pt x="264033" y="9144"/>
                </a:lnTo>
                <a:lnTo>
                  <a:pt x="267081" y="9144"/>
                </a:lnTo>
                <a:lnTo>
                  <a:pt x="271653" y="13716"/>
                </a:lnTo>
                <a:lnTo>
                  <a:pt x="273177" y="16764"/>
                </a:lnTo>
                <a:lnTo>
                  <a:pt x="273177" y="18288"/>
                </a:lnTo>
                <a:lnTo>
                  <a:pt x="274701" y="19812"/>
                </a:lnTo>
                <a:lnTo>
                  <a:pt x="274701" y="30480"/>
                </a:lnTo>
                <a:lnTo>
                  <a:pt x="273177" y="32004"/>
                </a:lnTo>
                <a:lnTo>
                  <a:pt x="273177" y="38100"/>
                </a:lnTo>
                <a:lnTo>
                  <a:pt x="271653" y="41148"/>
                </a:lnTo>
                <a:lnTo>
                  <a:pt x="268605" y="44196"/>
                </a:lnTo>
                <a:lnTo>
                  <a:pt x="267081" y="48869"/>
                </a:lnTo>
                <a:lnTo>
                  <a:pt x="264033" y="51917"/>
                </a:lnTo>
                <a:lnTo>
                  <a:pt x="257937" y="61061"/>
                </a:lnTo>
                <a:lnTo>
                  <a:pt x="251841" y="67157"/>
                </a:lnTo>
                <a:lnTo>
                  <a:pt x="233553" y="86969"/>
                </a:lnTo>
                <a:lnTo>
                  <a:pt x="232029" y="88493"/>
                </a:lnTo>
                <a:lnTo>
                  <a:pt x="232029" y="90017"/>
                </a:lnTo>
                <a:lnTo>
                  <a:pt x="230505" y="90017"/>
                </a:lnTo>
                <a:lnTo>
                  <a:pt x="230505" y="94589"/>
                </a:lnTo>
                <a:lnTo>
                  <a:pt x="232029" y="96113"/>
                </a:lnTo>
                <a:lnTo>
                  <a:pt x="233553" y="96113"/>
                </a:lnTo>
                <a:lnTo>
                  <a:pt x="233553" y="97637"/>
                </a:lnTo>
                <a:lnTo>
                  <a:pt x="286994" y="97637"/>
                </a:lnTo>
                <a:lnTo>
                  <a:pt x="286994" y="96113"/>
                </a:lnTo>
                <a:lnTo>
                  <a:pt x="288518" y="96113"/>
                </a:lnTo>
                <a:lnTo>
                  <a:pt x="288518" y="90017"/>
                </a:lnTo>
                <a:close/>
              </a:path>
            </a:pathLst>
          </a:custGeom>
          <a:solidFill>
            <a:srgbClr val="2D5295"/>
          </a:solidFill>
        </p:spPr>
        <p:txBody>
          <a:bodyPr wrap="square" lIns="0" tIns="0" rIns="0" bIns="0" rtlCol="0"/>
          <a:lstStyle/>
          <a:p>
            <a:endParaRPr/>
          </a:p>
        </p:txBody>
      </p:sp>
      <p:pic>
        <p:nvPicPr>
          <p:cNvPr id="40" name="object 40"/>
          <p:cNvPicPr/>
          <p:nvPr/>
        </p:nvPicPr>
        <p:blipFill>
          <a:blip r:embed="rId22" cstate="print"/>
          <a:stretch>
            <a:fillRect/>
          </a:stretch>
        </p:blipFill>
        <p:spPr>
          <a:xfrm>
            <a:off x="6432422" y="7177468"/>
            <a:ext cx="85534" cy="102203"/>
          </a:xfrm>
          <a:prstGeom prst="rect">
            <a:avLst/>
          </a:prstGeom>
        </p:spPr>
      </p:pic>
      <p:grpSp>
        <p:nvGrpSpPr>
          <p:cNvPr id="41" name="object 41"/>
          <p:cNvGrpSpPr/>
          <p:nvPr/>
        </p:nvGrpSpPr>
        <p:grpSpPr>
          <a:xfrm>
            <a:off x="1100518" y="6983730"/>
            <a:ext cx="5655945" cy="1062355"/>
            <a:chOff x="1100518" y="6983730"/>
            <a:chExt cx="5655945" cy="1062355"/>
          </a:xfrm>
        </p:grpSpPr>
        <p:pic>
          <p:nvPicPr>
            <p:cNvPr id="42" name="object 42"/>
            <p:cNvPicPr/>
            <p:nvPr/>
          </p:nvPicPr>
          <p:blipFill>
            <a:blip r:embed="rId23" cstate="print"/>
            <a:stretch>
              <a:fillRect/>
            </a:stretch>
          </p:blipFill>
          <p:spPr>
            <a:xfrm>
              <a:off x="6574440" y="7178992"/>
              <a:ext cx="181642" cy="100679"/>
            </a:xfrm>
            <a:prstGeom prst="rect">
              <a:avLst/>
            </a:prstGeom>
          </p:spPr>
        </p:pic>
        <p:pic>
          <p:nvPicPr>
            <p:cNvPr id="43" name="object 43"/>
            <p:cNvPicPr/>
            <p:nvPr/>
          </p:nvPicPr>
          <p:blipFill>
            <a:blip r:embed="rId24" cstate="print"/>
            <a:stretch>
              <a:fillRect/>
            </a:stretch>
          </p:blipFill>
          <p:spPr>
            <a:xfrm>
              <a:off x="1100518" y="6983730"/>
              <a:ext cx="5651087" cy="1061941"/>
            </a:xfrm>
            <a:prstGeom prst="rect">
              <a:avLst/>
            </a:prstGeom>
          </p:spPr>
        </p:pic>
      </p:grpSp>
      <p:pic>
        <p:nvPicPr>
          <p:cNvPr id="44" name="object 44"/>
          <p:cNvPicPr/>
          <p:nvPr/>
        </p:nvPicPr>
        <p:blipFill>
          <a:blip r:embed="rId25" cstate="print"/>
          <a:stretch>
            <a:fillRect/>
          </a:stretch>
        </p:blipFill>
        <p:spPr>
          <a:xfrm>
            <a:off x="1095755" y="3113532"/>
            <a:ext cx="1411224" cy="1292351"/>
          </a:xfrm>
          <a:prstGeom prst="rect">
            <a:avLst/>
          </a:prstGeom>
        </p:spPr>
      </p:pic>
      <p:pic>
        <p:nvPicPr>
          <p:cNvPr id="45" name="object 45"/>
          <p:cNvPicPr/>
          <p:nvPr/>
        </p:nvPicPr>
        <p:blipFill>
          <a:blip r:embed="rId26" cstate="print"/>
          <a:stretch>
            <a:fillRect/>
          </a:stretch>
        </p:blipFill>
        <p:spPr>
          <a:xfrm>
            <a:off x="2723388" y="3194303"/>
            <a:ext cx="1135379" cy="1098803"/>
          </a:xfrm>
          <a:prstGeom prst="rect">
            <a:avLst/>
          </a:prstGeom>
        </p:spPr>
      </p:pic>
      <p:pic>
        <p:nvPicPr>
          <p:cNvPr id="46" name="object 46"/>
          <p:cNvPicPr/>
          <p:nvPr/>
        </p:nvPicPr>
        <p:blipFill>
          <a:blip r:embed="rId27" cstate="print"/>
          <a:stretch>
            <a:fillRect/>
          </a:stretch>
        </p:blipFill>
        <p:spPr>
          <a:xfrm>
            <a:off x="4268723" y="3387852"/>
            <a:ext cx="2429255" cy="841248"/>
          </a:xfrm>
          <a:prstGeom prst="rect">
            <a:avLst/>
          </a:prstGeom>
        </p:spPr>
      </p:pic>
      <p:pic>
        <p:nvPicPr>
          <p:cNvPr id="47" name="object 47"/>
          <p:cNvPicPr/>
          <p:nvPr/>
        </p:nvPicPr>
        <p:blipFill>
          <a:blip r:embed="rId28" cstate="print"/>
          <a:stretch>
            <a:fillRect/>
          </a:stretch>
        </p:blipFill>
        <p:spPr>
          <a:xfrm>
            <a:off x="1129283" y="5189220"/>
            <a:ext cx="1615440" cy="807719"/>
          </a:xfrm>
          <a:prstGeom prst="rect">
            <a:avLst/>
          </a:prstGeom>
        </p:spPr>
      </p:pic>
      <p:pic>
        <p:nvPicPr>
          <p:cNvPr id="48" name="object 48"/>
          <p:cNvPicPr/>
          <p:nvPr/>
        </p:nvPicPr>
        <p:blipFill>
          <a:blip r:embed="rId29" cstate="print"/>
          <a:stretch>
            <a:fillRect/>
          </a:stretch>
        </p:blipFill>
        <p:spPr>
          <a:xfrm>
            <a:off x="3764279" y="4800600"/>
            <a:ext cx="2549651" cy="14371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524</Words>
  <Application>Microsoft Office PowerPoint</Application>
  <PresentationFormat>Custom</PresentationFormat>
  <Paragraphs>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UGV_HLD_2.0-converted.pdf</dc:title>
  <dc:creator>Psairam360</dc:creator>
  <cp:lastModifiedBy>USER</cp:lastModifiedBy>
  <cp:revision>8</cp:revision>
  <dcterms:created xsi:type="dcterms:W3CDTF">2021-07-28T15:29:01Z</dcterms:created>
  <dcterms:modified xsi:type="dcterms:W3CDTF">2021-07-28T17:02:29Z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LastSaved">
    <vt:filetime>2021-07-28T00:00:00Z</vt:filetime>
  </property>
</Properties>
</file>