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14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D192-1D7E-4FFF-8164-9BA579B93762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E344-A8F2-4F14-8D70-49F53F769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04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D192-1D7E-4FFF-8164-9BA579B93762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E344-A8F2-4F14-8D70-49F53F769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03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D192-1D7E-4FFF-8164-9BA579B93762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E344-A8F2-4F14-8D70-49F53F769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8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D192-1D7E-4FFF-8164-9BA579B93762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E344-A8F2-4F14-8D70-49F53F769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D192-1D7E-4FFF-8164-9BA579B93762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E344-A8F2-4F14-8D70-49F53F769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54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D192-1D7E-4FFF-8164-9BA579B93762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E344-A8F2-4F14-8D70-49F53F769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73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D192-1D7E-4FFF-8164-9BA579B93762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E344-A8F2-4F14-8D70-49F53F769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01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D192-1D7E-4FFF-8164-9BA579B93762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E344-A8F2-4F14-8D70-49F53F769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01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D192-1D7E-4FFF-8164-9BA579B93762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E344-A8F2-4F14-8D70-49F53F769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91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D192-1D7E-4FFF-8164-9BA579B93762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E344-A8F2-4F14-8D70-49F53F769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88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D192-1D7E-4FFF-8164-9BA579B93762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E344-A8F2-4F14-8D70-49F53F769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3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BD192-1D7E-4FFF-8164-9BA579B93762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E344-A8F2-4F14-8D70-49F53F769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31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9642" y="3291081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i="1" u="sng" dirty="0" smtClean="0"/>
              <a:t>Thyroid Disease Detection</a:t>
            </a:r>
            <a:endParaRPr lang="en-IN" sz="4000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68288" y="364502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dirty="0"/>
          </a:p>
          <a:p>
            <a:pPr algn="ctr"/>
            <a:r>
              <a:rPr lang="en-IN" dirty="0"/>
              <a:t> </a:t>
            </a:r>
            <a:r>
              <a:rPr lang="en-IN" b="1" i="1" dirty="0"/>
              <a:t>Wireframe Documentation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43832"/>
              </p:ext>
            </p:extLst>
          </p:nvPr>
        </p:nvGraphicFramePr>
        <p:xfrm>
          <a:off x="1828378" y="4869160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21-08-2021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    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Wireframe-V1.0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Upendra Kumar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07704" y="491981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bg1"/>
                </a:solidFill>
              </a:rPr>
              <a:t>Date Issued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7864" y="49151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bg1"/>
                </a:solidFill>
              </a:rPr>
              <a:t>Version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490567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bg1"/>
                </a:solidFill>
              </a:rPr>
              <a:t>Description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2210" y="490105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bg1"/>
                </a:solidFill>
              </a:rPr>
              <a:t>Author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27400"/>
            <a:ext cx="392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i="1" dirty="0" smtClean="0"/>
              <a:t>Wireframe: Thyroid Disease Detection</a:t>
            </a:r>
            <a:endParaRPr lang="en-IN" sz="1050" b="1" i="1" dirty="0"/>
          </a:p>
        </p:txBody>
      </p:sp>
    </p:spTree>
    <p:extLst>
      <p:ext uri="{BB962C8B-B14F-4D97-AF65-F5344CB8AC3E}">
        <p14:creationId xmlns:p14="http://schemas.microsoft.com/office/powerpoint/2010/main" val="65772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16082"/>
            <a:ext cx="84249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                            Homepage</a:t>
            </a:r>
          </a:p>
          <a:p>
            <a:endParaRPr lang="en-IN" dirty="0" smtClean="0"/>
          </a:p>
          <a:p>
            <a:pPr algn="ctr"/>
            <a:r>
              <a:rPr lang="en-IN" sz="1400" dirty="0" smtClean="0"/>
              <a:t>We will have a single page UI which will facilitate bulk prediction for Thyroid </a:t>
            </a:r>
            <a:r>
              <a:rPr lang="en-IN" sz="1400" dirty="0"/>
              <a:t>D</a:t>
            </a:r>
            <a:r>
              <a:rPr lang="en-IN" sz="1400" dirty="0" smtClean="0"/>
              <a:t>isease </a:t>
            </a:r>
            <a:r>
              <a:rPr lang="en-IN" sz="1400" dirty="0"/>
              <a:t>D</a:t>
            </a:r>
            <a:r>
              <a:rPr lang="en-IN" sz="1400" dirty="0" smtClean="0"/>
              <a:t>etection.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92" y="2492896"/>
            <a:ext cx="7242323" cy="27734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504" y="27400"/>
            <a:ext cx="392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i="1" dirty="0" smtClean="0"/>
              <a:t>Wireframe: Thyroid Disease Detection</a:t>
            </a:r>
            <a:endParaRPr lang="en-IN" sz="1050" b="1" i="1" dirty="0"/>
          </a:p>
        </p:txBody>
      </p:sp>
    </p:spTree>
    <p:extLst>
      <p:ext uri="{BB962C8B-B14F-4D97-AF65-F5344CB8AC3E}">
        <p14:creationId xmlns:p14="http://schemas.microsoft.com/office/powerpoint/2010/main" val="396319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63534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1. First thing anyone will see is a pop-up window on Homepage which will ask for CSV file for prediction.</a:t>
            </a:r>
          </a:p>
          <a:p>
            <a:pPr algn="ctr"/>
            <a:endParaRPr lang="en-IN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45256"/>
            <a:ext cx="5760640" cy="17281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592" y="3501008"/>
            <a:ext cx="7848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2</a:t>
            </a:r>
            <a:r>
              <a:rPr lang="en-IN" sz="1400" dirty="0" smtClean="0"/>
              <a:t>. </a:t>
            </a:r>
            <a:r>
              <a:rPr lang="en-IN" sz="1400" dirty="0" smtClean="0"/>
              <a:t>After choosing the csv file for prediction, user has to click on predict button for prediction</a:t>
            </a:r>
            <a:r>
              <a:rPr lang="en-IN" sz="1400" dirty="0" smtClean="0"/>
              <a:t>. And then on right side a new pop up window will come which give option to download the prediction in csv file format.</a:t>
            </a:r>
          </a:p>
          <a:p>
            <a:pPr algn="ctr"/>
            <a:endParaRPr lang="en-IN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238134"/>
            <a:ext cx="5774656" cy="2304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27400"/>
            <a:ext cx="392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i="1" dirty="0" smtClean="0"/>
              <a:t>Wireframe: Thyroid Disease Detection</a:t>
            </a:r>
            <a:endParaRPr lang="en-IN" sz="1050" b="1" i="1" dirty="0"/>
          </a:p>
        </p:txBody>
      </p:sp>
    </p:spTree>
    <p:extLst>
      <p:ext uri="{BB962C8B-B14F-4D97-AF65-F5344CB8AC3E}">
        <p14:creationId xmlns:p14="http://schemas.microsoft.com/office/powerpoint/2010/main" val="83401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995" y="534589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Prediction CSV file will contain index with type of Thyroid Disease particular patient is suffering from.</a:t>
            </a:r>
            <a:endParaRPr lang="en-IN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1066800"/>
            <a:ext cx="2228850" cy="472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504" y="27400"/>
            <a:ext cx="392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i="1" dirty="0" smtClean="0"/>
              <a:t>Wireframe: Thyroid Disease Detection</a:t>
            </a:r>
            <a:endParaRPr lang="en-IN" sz="1050" b="1" i="1" dirty="0"/>
          </a:p>
        </p:txBody>
      </p:sp>
    </p:spTree>
    <p:extLst>
      <p:ext uri="{BB962C8B-B14F-4D97-AF65-F5344CB8AC3E}">
        <p14:creationId xmlns:p14="http://schemas.microsoft.com/office/powerpoint/2010/main" val="116740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990600"/>
            <a:ext cx="763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At last we will have an option which enable user to download sample submission CSV file for reference.</a:t>
            </a:r>
            <a:endParaRPr lang="en-IN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76872"/>
            <a:ext cx="6381750" cy="1543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504" y="27400"/>
            <a:ext cx="392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i="1" dirty="0" smtClean="0"/>
              <a:t>Wireframe: Thyroid Disease Detection</a:t>
            </a:r>
            <a:endParaRPr lang="en-IN" sz="1050" b="1" i="1" dirty="0"/>
          </a:p>
        </p:txBody>
      </p:sp>
    </p:spTree>
    <p:extLst>
      <p:ext uri="{BB962C8B-B14F-4D97-AF65-F5344CB8AC3E}">
        <p14:creationId xmlns:p14="http://schemas.microsoft.com/office/powerpoint/2010/main" val="102528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165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2021-09-20T17:03:17Z</dcterms:created>
  <dcterms:modified xsi:type="dcterms:W3CDTF">2021-09-20T17:46:01Z</dcterms:modified>
</cp:coreProperties>
</file>