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36" y="12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49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79900" y="0"/>
            <a:ext cx="3275013" cy="534988"/>
          </a:xfrm>
          <a:prstGeom prst="rect">
            <a:avLst/>
          </a:prstGeom>
        </p:spPr>
        <p:txBody>
          <a:bodyPr vert="horz" lIns="91440" tIns="45720" rIns="91440" bIns="45720" rtlCol="0"/>
          <a:lstStyle>
            <a:lvl1pPr algn="r">
              <a:defRPr sz="1200"/>
            </a:lvl1pPr>
          </a:lstStyle>
          <a:p>
            <a:fld id="{996E8214-F8ED-46B0-B5FF-EA854DE7D521}" type="datetimeFigureOut">
              <a:rPr lang="en-IN" smtClean="0"/>
              <a:t>07-08-2021</a:t>
            </a:fld>
            <a:endParaRPr lang="en-IN"/>
          </a:p>
        </p:txBody>
      </p:sp>
      <p:sp>
        <p:nvSpPr>
          <p:cNvPr id="4" name="Slide Image Placeholder 3"/>
          <p:cNvSpPr>
            <a:spLocks noGrp="1" noRot="1" noChangeAspect="1"/>
          </p:cNvSpPr>
          <p:nvPr>
            <p:ph type="sldImg" idx="2"/>
          </p:nvPr>
        </p:nvSpPr>
        <p:spPr>
          <a:xfrm>
            <a:off x="2360613" y="801688"/>
            <a:ext cx="2835275" cy="40100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080000"/>
            <a:ext cx="6045200" cy="481171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0156825"/>
            <a:ext cx="3275013" cy="534988"/>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79900" y="10156825"/>
            <a:ext cx="3275013" cy="534988"/>
          </a:xfrm>
          <a:prstGeom prst="rect">
            <a:avLst/>
          </a:prstGeom>
        </p:spPr>
        <p:txBody>
          <a:bodyPr vert="horz" lIns="91440" tIns="45720" rIns="91440" bIns="45720" rtlCol="0" anchor="b"/>
          <a:lstStyle>
            <a:lvl1pPr algn="r">
              <a:defRPr sz="1200"/>
            </a:lvl1pPr>
          </a:lstStyle>
          <a:p>
            <a:fld id="{F9858925-5856-45AD-9839-41B68B5FEBAE}" type="slidenum">
              <a:rPr lang="en-IN" smtClean="0"/>
              <a:t>‹#›</a:t>
            </a:fld>
            <a:endParaRPr lang="en-IN"/>
          </a:p>
        </p:txBody>
      </p:sp>
    </p:spTree>
    <p:extLst>
      <p:ext uri="{BB962C8B-B14F-4D97-AF65-F5344CB8AC3E}">
        <p14:creationId xmlns:p14="http://schemas.microsoft.com/office/powerpoint/2010/main" val="348755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858925-5856-45AD-9839-41B68B5FEBAE}" type="slidenum">
              <a:rPr lang="en-IN" smtClean="0"/>
              <a:t>1</a:t>
            </a:fld>
            <a:endParaRPr lang="en-IN"/>
          </a:p>
        </p:txBody>
      </p:sp>
    </p:spTree>
    <p:extLst>
      <p:ext uri="{BB962C8B-B14F-4D97-AF65-F5344CB8AC3E}">
        <p14:creationId xmlns:p14="http://schemas.microsoft.com/office/powerpoint/2010/main" val="2032478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8/7/2021</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12700">
              <a:lnSpc>
                <a:spcPts val="1150"/>
              </a:lnSpc>
            </a:pPr>
            <a:r>
              <a:rPr dirty="0"/>
              <a:t>Page</a:t>
            </a:r>
            <a:r>
              <a:rPr spc="-25" dirty="0"/>
              <a:t> </a:t>
            </a:r>
            <a:r>
              <a:rPr dirty="0"/>
              <a:t>|</a:t>
            </a:r>
            <a:r>
              <a:rPr spc="-40" dirty="0"/>
              <a:t> </a:t>
            </a: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426453" y="9756343"/>
            <a:ext cx="294640" cy="317500"/>
          </a:xfrm>
          <a:custGeom>
            <a:avLst/>
            <a:gdLst/>
            <a:ahLst/>
            <a:cxnLst/>
            <a:rect l="l" t="t" r="r" b="b"/>
            <a:pathLst>
              <a:path w="294640" h="317500">
                <a:moveTo>
                  <a:pt x="294131" y="0"/>
                </a:moveTo>
                <a:lnTo>
                  <a:pt x="0" y="0"/>
                </a:lnTo>
                <a:lnTo>
                  <a:pt x="0" y="316991"/>
                </a:lnTo>
                <a:lnTo>
                  <a:pt x="294131" y="316991"/>
                </a:lnTo>
                <a:lnTo>
                  <a:pt x="294131" y="0"/>
                </a:lnTo>
                <a:close/>
              </a:path>
            </a:pathLst>
          </a:custGeom>
          <a:solidFill>
            <a:srgbClr val="EC7C30"/>
          </a:solidFill>
        </p:spPr>
        <p:txBody>
          <a:bodyPr wrap="square" lIns="0" tIns="0" rIns="0" bIns="0" rtlCol="0"/>
          <a:lstStyle/>
          <a:p>
            <a:endParaRPr/>
          </a:p>
        </p:txBody>
      </p:sp>
      <p:sp>
        <p:nvSpPr>
          <p:cNvPr id="17" name="bg object 17"/>
          <p:cNvSpPr/>
          <p:nvPr/>
        </p:nvSpPr>
        <p:spPr>
          <a:xfrm>
            <a:off x="0" y="371474"/>
            <a:ext cx="914400" cy="170815"/>
          </a:xfrm>
          <a:custGeom>
            <a:avLst/>
            <a:gdLst/>
            <a:ahLst/>
            <a:cxnLst/>
            <a:rect l="l" t="t" r="r" b="b"/>
            <a:pathLst>
              <a:path w="914400" h="170815">
                <a:moveTo>
                  <a:pt x="914400" y="0"/>
                </a:moveTo>
                <a:lnTo>
                  <a:pt x="0" y="0"/>
                </a:lnTo>
                <a:lnTo>
                  <a:pt x="0" y="170815"/>
                </a:lnTo>
                <a:lnTo>
                  <a:pt x="914400" y="170815"/>
                </a:lnTo>
                <a:lnTo>
                  <a:pt x="914400" y="0"/>
                </a:lnTo>
                <a:close/>
              </a:path>
            </a:pathLst>
          </a:custGeom>
          <a:solidFill>
            <a:srgbClr val="A8D08D"/>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8/7/2021</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12700">
              <a:lnSpc>
                <a:spcPts val="1150"/>
              </a:lnSpc>
            </a:pPr>
            <a:r>
              <a:rPr dirty="0"/>
              <a:t>Page</a:t>
            </a:r>
            <a:r>
              <a:rPr spc="-25" dirty="0"/>
              <a:t> </a:t>
            </a:r>
            <a:r>
              <a:rPr dirty="0"/>
              <a:t>|</a:t>
            </a:r>
            <a:r>
              <a:rPr spc="-40" dirty="0"/>
              <a:t> </a:t>
            </a: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Calibri"/>
                <a:cs typeface="Calibri"/>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8/7/2021</a:t>
            </a:fld>
            <a:endParaRPr lang="en-US"/>
          </a:p>
        </p:txBody>
      </p:sp>
      <p:sp>
        <p:nvSpPr>
          <p:cNvPr id="7" name="Holder 7"/>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12700">
              <a:lnSpc>
                <a:spcPts val="1150"/>
              </a:lnSpc>
            </a:pPr>
            <a:r>
              <a:rPr dirty="0"/>
              <a:t>Page</a:t>
            </a:r>
            <a:r>
              <a:rPr spc="-25" dirty="0"/>
              <a:t> </a:t>
            </a:r>
            <a:r>
              <a:rPr dirty="0"/>
              <a:t>|</a:t>
            </a:r>
            <a:r>
              <a:rPr spc="-40" dirty="0"/>
              <a:t> </a:t>
            </a: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8/7/2021</a:t>
            </a:fld>
            <a:endParaRPr lang="en-US"/>
          </a:p>
        </p:txBody>
      </p:sp>
      <p:sp>
        <p:nvSpPr>
          <p:cNvPr id="5" name="Holder 5"/>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12700">
              <a:lnSpc>
                <a:spcPts val="1150"/>
              </a:lnSpc>
            </a:pPr>
            <a:r>
              <a:rPr dirty="0"/>
              <a:t>Page</a:t>
            </a:r>
            <a:r>
              <a:rPr spc="-25" dirty="0"/>
              <a:t> </a:t>
            </a:r>
            <a:r>
              <a:rPr dirty="0"/>
              <a:t>|</a:t>
            </a:r>
            <a:r>
              <a:rPr spc="-40" dirty="0"/>
              <a:t> </a:t>
            </a: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8/7/2021</a:t>
            </a:fld>
            <a:endParaRPr lang="en-US"/>
          </a:p>
        </p:txBody>
      </p:sp>
      <p:sp>
        <p:nvSpPr>
          <p:cNvPr id="4" name="Holder 4"/>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12700">
              <a:lnSpc>
                <a:spcPts val="1150"/>
              </a:lnSpc>
            </a:pPr>
            <a:r>
              <a:rPr dirty="0"/>
              <a:t>Page</a:t>
            </a:r>
            <a:r>
              <a:rPr spc="-25" dirty="0"/>
              <a:t> </a:t>
            </a:r>
            <a:r>
              <a:rPr dirty="0"/>
              <a:t>|</a:t>
            </a:r>
            <a:r>
              <a:rPr spc="-40" dirty="0"/>
              <a:t> </a:t>
            </a: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71474"/>
            <a:ext cx="914400" cy="170815"/>
          </a:xfrm>
          <a:custGeom>
            <a:avLst/>
            <a:gdLst/>
            <a:ahLst/>
            <a:cxnLst/>
            <a:rect l="l" t="t" r="r" b="b"/>
            <a:pathLst>
              <a:path w="914400" h="170815">
                <a:moveTo>
                  <a:pt x="914400" y="0"/>
                </a:moveTo>
                <a:lnTo>
                  <a:pt x="0" y="0"/>
                </a:lnTo>
                <a:lnTo>
                  <a:pt x="0" y="170815"/>
                </a:lnTo>
                <a:lnTo>
                  <a:pt x="914400" y="170815"/>
                </a:lnTo>
                <a:lnTo>
                  <a:pt x="914400" y="0"/>
                </a:lnTo>
                <a:close/>
              </a:path>
            </a:pathLst>
          </a:custGeom>
          <a:solidFill>
            <a:srgbClr val="A8D08D"/>
          </a:solidFill>
        </p:spPr>
        <p:txBody>
          <a:bodyPr wrap="square" lIns="0" tIns="0" rIns="0" bIns="0" rtlCol="0"/>
          <a:lstStyle/>
          <a:p>
            <a:endParaRPr/>
          </a:p>
        </p:txBody>
      </p:sp>
      <p:sp>
        <p:nvSpPr>
          <p:cNvPr id="2" name="Holder 2"/>
          <p:cNvSpPr>
            <a:spLocks noGrp="1"/>
          </p:cNvSpPr>
          <p:nvPr>
            <p:ph type="title"/>
          </p:nvPr>
        </p:nvSpPr>
        <p:spPr>
          <a:xfrm>
            <a:off x="902004" y="3255390"/>
            <a:ext cx="5758840" cy="756920"/>
          </a:xfrm>
          <a:prstGeom prst="rect">
            <a:avLst/>
          </a:prstGeom>
        </p:spPr>
        <p:txBody>
          <a:bodyPr wrap="square" lIns="0" tIns="0" rIns="0" bIns="0">
            <a:spAutoFit/>
          </a:bodyPr>
          <a:lstStyle>
            <a:lvl1pPr>
              <a:defRPr sz="4800" b="0" i="0">
                <a:solidFill>
                  <a:schemeClr val="tx1"/>
                </a:solidFill>
                <a:latin typeface="Calibri"/>
                <a:cs typeface="Calibri"/>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8/7/2021</a:t>
            </a:fld>
            <a:endParaRPr lang="en-US"/>
          </a:p>
        </p:txBody>
      </p:sp>
      <p:sp>
        <p:nvSpPr>
          <p:cNvPr id="6" name="Holder 6"/>
          <p:cNvSpPr>
            <a:spLocks noGrp="1"/>
          </p:cNvSpPr>
          <p:nvPr>
            <p:ph type="sldNum" sz="quarter" idx="7"/>
          </p:nvPr>
        </p:nvSpPr>
        <p:spPr>
          <a:xfrm>
            <a:off x="902004" y="9917379"/>
            <a:ext cx="537210" cy="165734"/>
          </a:xfrm>
          <a:prstGeom prst="rect">
            <a:avLst/>
          </a:prstGeom>
        </p:spPr>
        <p:txBody>
          <a:bodyPr wrap="square" lIns="0" tIns="0" rIns="0" bIns="0">
            <a:spAutoFit/>
          </a:bodyPr>
          <a:lstStyle>
            <a:lvl1pPr>
              <a:defRPr sz="1100" b="0" i="0">
                <a:solidFill>
                  <a:schemeClr val="tx1"/>
                </a:solidFill>
                <a:latin typeface="Calibri"/>
                <a:cs typeface="Calibri"/>
              </a:defRPr>
            </a:lvl1pPr>
          </a:lstStyle>
          <a:p>
            <a:pPr marL="12700">
              <a:lnSpc>
                <a:spcPts val="1150"/>
              </a:lnSpc>
            </a:pPr>
            <a:r>
              <a:rPr dirty="0"/>
              <a:t>Page</a:t>
            </a:r>
            <a:r>
              <a:rPr spc="-25" dirty="0"/>
              <a:t> </a:t>
            </a:r>
            <a:r>
              <a:rPr dirty="0"/>
              <a:t>|</a:t>
            </a:r>
            <a:r>
              <a:rPr spc="-40" dirty="0"/>
              <a:t> </a:t>
            </a: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8255" y="351535"/>
            <a:ext cx="57785"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Calibri"/>
                <a:cs typeface="Calibri"/>
              </a:rPr>
              <a:t>i</a:t>
            </a:r>
            <a:endParaRPr sz="1100">
              <a:latin typeface="Calibri"/>
              <a:cs typeface="Calibri"/>
            </a:endParaRPr>
          </a:p>
        </p:txBody>
      </p:sp>
      <p:sp>
        <p:nvSpPr>
          <p:cNvPr id="3" name="object 3"/>
          <p:cNvSpPr txBox="1"/>
          <p:nvPr/>
        </p:nvSpPr>
        <p:spPr>
          <a:xfrm>
            <a:off x="1040688" y="339344"/>
            <a:ext cx="144970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Calibri"/>
                <a:cs typeface="Calibri"/>
              </a:rPr>
              <a:t>LOW</a:t>
            </a:r>
            <a:r>
              <a:rPr sz="1100" spc="-25" dirty="0">
                <a:latin typeface="Calibri"/>
                <a:cs typeface="Calibri"/>
              </a:rPr>
              <a:t> </a:t>
            </a:r>
            <a:r>
              <a:rPr sz="1100" spc="-5" dirty="0">
                <a:latin typeface="Calibri"/>
                <a:cs typeface="Calibri"/>
              </a:rPr>
              <a:t>LEVEL</a:t>
            </a:r>
            <a:r>
              <a:rPr sz="1100" spc="-20" dirty="0">
                <a:latin typeface="Calibri"/>
                <a:cs typeface="Calibri"/>
              </a:rPr>
              <a:t> </a:t>
            </a:r>
            <a:r>
              <a:rPr sz="1100" spc="-5" dirty="0">
                <a:latin typeface="Calibri"/>
                <a:cs typeface="Calibri"/>
              </a:rPr>
              <a:t>DESIGN</a:t>
            </a:r>
            <a:r>
              <a:rPr sz="1100" spc="-15" dirty="0">
                <a:latin typeface="Calibri"/>
                <a:cs typeface="Calibri"/>
              </a:rPr>
              <a:t> </a:t>
            </a:r>
            <a:r>
              <a:rPr sz="1100" spc="-5" dirty="0">
                <a:latin typeface="Calibri"/>
                <a:cs typeface="Calibri"/>
              </a:rPr>
              <a:t>(LLD)</a:t>
            </a:r>
            <a:endParaRPr sz="1100" dirty="0">
              <a:latin typeface="Calibri"/>
              <a:cs typeface="Calibri"/>
            </a:endParaRPr>
          </a:p>
        </p:txBody>
      </p:sp>
      <p:pic>
        <p:nvPicPr>
          <p:cNvPr id="4" name="object 4"/>
          <p:cNvPicPr/>
          <p:nvPr/>
        </p:nvPicPr>
        <p:blipFill>
          <a:blip r:embed="rId3" cstate="print"/>
          <a:stretch>
            <a:fillRect/>
          </a:stretch>
        </p:blipFill>
        <p:spPr>
          <a:xfrm>
            <a:off x="6109744" y="266457"/>
            <a:ext cx="1232448" cy="327402"/>
          </a:xfrm>
          <a:prstGeom prst="rect">
            <a:avLst/>
          </a:prstGeom>
        </p:spPr>
      </p:pic>
      <p:sp>
        <p:nvSpPr>
          <p:cNvPr id="5" name="object 5"/>
          <p:cNvSpPr txBox="1">
            <a:spLocks noGrp="1"/>
          </p:cNvSpPr>
          <p:nvPr>
            <p:ph type="title"/>
          </p:nvPr>
        </p:nvSpPr>
        <p:spPr>
          <a:xfrm>
            <a:off x="902004" y="3255390"/>
            <a:ext cx="4251960" cy="756920"/>
          </a:xfrm>
          <a:prstGeom prst="rect">
            <a:avLst/>
          </a:prstGeom>
        </p:spPr>
        <p:txBody>
          <a:bodyPr vert="horz" wrap="square" lIns="0" tIns="12700" rIns="0" bIns="0" rtlCol="0">
            <a:spAutoFit/>
          </a:bodyPr>
          <a:lstStyle/>
          <a:p>
            <a:pPr marL="12700">
              <a:lnSpc>
                <a:spcPct val="100000"/>
              </a:lnSpc>
              <a:spcBef>
                <a:spcPts val="100"/>
              </a:spcBef>
            </a:pPr>
            <a:r>
              <a:rPr spc="-5" dirty="0"/>
              <a:t>Low</a:t>
            </a:r>
            <a:r>
              <a:rPr spc="-50" dirty="0"/>
              <a:t> </a:t>
            </a:r>
            <a:r>
              <a:rPr spc="-5" dirty="0"/>
              <a:t>Level</a:t>
            </a:r>
            <a:r>
              <a:rPr spc="-45" dirty="0"/>
              <a:t> </a:t>
            </a:r>
            <a:r>
              <a:rPr spc="-5" dirty="0"/>
              <a:t>Design</a:t>
            </a:r>
          </a:p>
        </p:txBody>
      </p:sp>
      <p:sp>
        <p:nvSpPr>
          <p:cNvPr id="9" name="object 9"/>
          <p:cNvSpPr txBox="1"/>
          <p:nvPr/>
        </p:nvSpPr>
        <p:spPr>
          <a:xfrm>
            <a:off x="6487414" y="9844227"/>
            <a:ext cx="185420" cy="165735"/>
          </a:xfrm>
          <a:prstGeom prst="rect">
            <a:avLst/>
          </a:prstGeom>
        </p:spPr>
        <p:txBody>
          <a:bodyPr vert="horz" wrap="square" lIns="0" tIns="0" rIns="0" bIns="0" rtlCol="0">
            <a:spAutoFit/>
          </a:bodyPr>
          <a:lstStyle/>
          <a:p>
            <a:pPr marL="38100">
              <a:lnSpc>
                <a:spcPts val="1150"/>
              </a:lnSpc>
            </a:pPr>
            <a:fld id="{81D60167-4931-47E6-BA6A-407CBD079E47}" type="slidenum">
              <a:rPr sz="1100" dirty="0">
                <a:solidFill>
                  <a:srgbClr val="FFFFFF"/>
                </a:solidFill>
                <a:latin typeface="Calibri"/>
                <a:cs typeface="Calibri"/>
              </a:rPr>
              <a:t>1</a:t>
            </a:fld>
            <a:endParaRPr sz="1100">
              <a:latin typeface="Calibri"/>
              <a:cs typeface="Calibri"/>
            </a:endParaRPr>
          </a:p>
        </p:txBody>
      </p:sp>
      <p:sp>
        <p:nvSpPr>
          <p:cNvPr id="6" name="object 6"/>
          <p:cNvSpPr txBox="1"/>
          <p:nvPr/>
        </p:nvSpPr>
        <p:spPr>
          <a:xfrm>
            <a:off x="902004" y="4178934"/>
            <a:ext cx="2876246" cy="258404"/>
          </a:xfrm>
          <a:prstGeom prst="rect">
            <a:avLst/>
          </a:prstGeom>
        </p:spPr>
        <p:txBody>
          <a:bodyPr vert="horz" wrap="square" lIns="0" tIns="12065" rIns="0" bIns="0" rtlCol="0">
            <a:spAutoFit/>
          </a:bodyPr>
          <a:lstStyle/>
          <a:p>
            <a:pPr marL="12700">
              <a:lnSpc>
                <a:spcPct val="100000"/>
              </a:lnSpc>
              <a:spcBef>
                <a:spcPts val="95"/>
              </a:spcBef>
            </a:pPr>
            <a:r>
              <a:rPr lang="en-IN" sz="1600" spc="-10" dirty="0" smtClean="0">
                <a:solidFill>
                  <a:srgbClr val="5A5A5A"/>
                </a:solidFill>
                <a:latin typeface="Calibri"/>
                <a:cs typeface="Calibri"/>
              </a:rPr>
              <a:t>Thyroid Disease Detection </a:t>
            </a:r>
            <a:r>
              <a:rPr sz="1600" spc="-10" dirty="0" smtClean="0">
                <a:solidFill>
                  <a:srgbClr val="5A5A5A"/>
                </a:solidFill>
                <a:latin typeface="Calibri"/>
                <a:cs typeface="Calibri"/>
              </a:rPr>
              <a:t>System</a:t>
            </a:r>
            <a:endParaRPr sz="1600" dirty="0">
              <a:latin typeface="Calibri"/>
              <a:cs typeface="Calibri"/>
            </a:endParaRPr>
          </a:p>
        </p:txBody>
      </p:sp>
      <p:graphicFrame>
        <p:nvGraphicFramePr>
          <p:cNvPr id="10" name="Table 9"/>
          <p:cNvGraphicFramePr>
            <a:graphicFrameLocks noGrp="1"/>
          </p:cNvGraphicFramePr>
          <p:nvPr>
            <p:extLst>
              <p:ext uri="{D42A27DB-BD31-4B8C-83A1-F6EECF244321}">
                <p14:modId xmlns:p14="http://schemas.microsoft.com/office/powerpoint/2010/main" val="638111919"/>
              </p:ext>
            </p:extLst>
          </p:nvPr>
        </p:nvGraphicFramePr>
        <p:xfrm>
          <a:off x="917879" y="5732780"/>
          <a:ext cx="5037668" cy="1097280"/>
        </p:xfrm>
        <a:graphic>
          <a:graphicData uri="http://schemas.openxmlformats.org/drawingml/2006/table">
            <a:tbl>
              <a:tblPr firstRow="1" bandRow="1">
                <a:tableStyleId>{5C22544A-7EE6-4342-B048-85BDC9FD1C3A}</a:tableStyleId>
              </a:tblPr>
              <a:tblGrid>
                <a:gridCol w="2518834"/>
                <a:gridCol w="2518834"/>
              </a:tblGrid>
              <a:tr h="264628">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4628">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04">
                <a:tc>
                  <a:txBody>
                    <a:bodyPr/>
                    <a:lstStyle/>
                    <a:p>
                      <a:pPr marL="0" marR="0" indent="0" algn="r" defTabSz="914400" eaLnBrk="1" fontAlgn="auto" latinLnBrk="0" hangingPunct="1">
                        <a:lnSpc>
                          <a:spcPct val="100000"/>
                        </a:lnSpc>
                        <a:spcBef>
                          <a:spcPts val="0"/>
                        </a:spcBef>
                        <a:spcAft>
                          <a:spcPts val="0"/>
                        </a:spcAft>
                        <a:buClrTx/>
                        <a:buSzTx/>
                        <a:buFontTx/>
                        <a:buNone/>
                        <a:tabLst/>
                        <a:defRPr/>
                      </a:pPr>
                      <a:endParaRPr lang="en-IN" sz="18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TextBox 10"/>
          <p:cNvSpPr txBox="1"/>
          <p:nvPr/>
        </p:nvSpPr>
        <p:spPr>
          <a:xfrm>
            <a:off x="1544243" y="5774094"/>
            <a:ext cx="1905000" cy="307777"/>
          </a:xfrm>
          <a:prstGeom prst="rect">
            <a:avLst/>
          </a:prstGeom>
          <a:noFill/>
        </p:spPr>
        <p:txBody>
          <a:bodyPr wrap="square" rtlCol="0">
            <a:spAutoFit/>
          </a:bodyPr>
          <a:lstStyle/>
          <a:p>
            <a:pPr algn="r"/>
            <a:r>
              <a:rPr lang="en-IN" sz="1400" dirty="0" smtClean="0"/>
              <a:t>Written By</a:t>
            </a:r>
            <a:endParaRPr lang="en-IN" sz="1400" dirty="0"/>
          </a:p>
        </p:txBody>
      </p:sp>
      <p:sp>
        <p:nvSpPr>
          <p:cNvPr id="12" name="TextBox 11"/>
          <p:cNvSpPr txBox="1"/>
          <p:nvPr/>
        </p:nvSpPr>
        <p:spPr>
          <a:xfrm>
            <a:off x="1949450" y="6178550"/>
            <a:ext cx="1600200" cy="307777"/>
          </a:xfrm>
          <a:prstGeom prst="rect">
            <a:avLst/>
          </a:prstGeom>
          <a:noFill/>
        </p:spPr>
        <p:txBody>
          <a:bodyPr wrap="square" rtlCol="0">
            <a:spAutoFit/>
          </a:bodyPr>
          <a:lstStyle/>
          <a:p>
            <a:r>
              <a:rPr lang="en-IN" sz="1400" dirty="0" smtClean="0"/>
              <a:t>Document Version</a:t>
            </a:r>
            <a:endParaRPr lang="en-IN" sz="1400" dirty="0"/>
          </a:p>
        </p:txBody>
      </p:sp>
      <p:sp>
        <p:nvSpPr>
          <p:cNvPr id="13" name="TextBox 12"/>
          <p:cNvSpPr txBox="1"/>
          <p:nvPr/>
        </p:nvSpPr>
        <p:spPr>
          <a:xfrm>
            <a:off x="1974850" y="6565900"/>
            <a:ext cx="2057400" cy="307777"/>
          </a:xfrm>
          <a:prstGeom prst="rect">
            <a:avLst/>
          </a:prstGeom>
          <a:noFill/>
        </p:spPr>
        <p:txBody>
          <a:bodyPr wrap="square" rtlCol="0">
            <a:spAutoFit/>
          </a:bodyPr>
          <a:lstStyle/>
          <a:p>
            <a:r>
              <a:rPr lang="en-IN" sz="1400" dirty="0" smtClean="0"/>
              <a:t>Last Revised Date</a:t>
            </a:r>
            <a:endParaRPr lang="en-IN" sz="1400" dirty="0"/>
          </a:p>
        </p:txBody>
      </p:sp>
      <p:sp>
        <p:nvSpPr>
          <p:cNvPr id="14" name="TextBox 13"/>
          <p:cNvSpPr txBox="1"/>
          <p:nvPr/>
        </p:nvSpPr>
        <p:spPr>
          <a:xfrm>
            <a:off x="3625850" y="5812650"/>
            <a:ext cx="2286000" cy="307777"/>
          </a:xfrm>
          <a:prstGeom prst="rect">
            <a:avLst/>
          </a:prstGeom>
          <a:noFill/>
        </p:spPr>
        <p:txBody>
          <a:bodyPr wrap="square" rtlCol="0">
            <a:spAutoFit/>
          </a:bodyPr>
          <a:lstStyle/>
          <a:p>
            <a:r>
              <a:rPr lang="en-IN" sz="1400" dirty="0" smtClean="0"/>
              <a:t>Upendra Kumar</a:t>
            </a:r>
            <a:endParaRPr lang="en-IN" sz="1400" dirty="0"/>
          </a:p>
        </p:txBody>
      </p:sp>
      <p:sp>
        <p:nvSpPr>
          <p:cNvPr id="15" name="TextBox 14"/>
          <p:cNvSpPr txBox="1"/>
          <p:nvPr/>
        </p:nvSpPr>
        <p:spPr>
          <a:xfrm>
            <a:off x="3641725" y="6164877"/>
            <a:ext cx="1143000" cy="307777"/>
          </a:xfrm>
          <a:prstGeom prst="rect">
            <a:avLst/>
          </a:prstGeom>
          <a:noFill/>
        </p:spPr>
        <p:txBody>
          <a:bodyPr wrap="square" rtlCol="0">
            <a:spAutoFit/>
          </a:bodyPr>
          <a:lstStyle/>
          <a:p>
            <a:r>
              <a:rPr lang="en-IN" sz="1400" dirty="0" smtClean="0"/>
              <a:t>0.1</a:t>
            </a:r>
            <a:endParaRPr lang="en-IN"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426453" y="9756343"/>
            <a:ext cx="294640" cy="317500"/>
          </a:xfrm>
          <a:custGeom>
            <a:avLst/>
            <a:gdLst/>
            <a:ahLst/>
            <a:cxnLst/>
            <a:rect l="l" t="t" r="r" b="b"/>
            <a:pathLst>
              <a:path w="294640" h="317500">
                <a:moveTo>
                  <a:pt x="294131" y="0"/>
                </a:moveTo>
                <a:lnTo>
                  <a:pt x="0" y="0"/>
                </a:lnTo>
                <a:lnTo>
                  <a:pt x="0" y="316991"/>
                </a:lnTo>
                <a:lnTo>
                  <a:pt x="294131" y="316991"/>
                </a:lnTo>
                <a:lnTo>
                  <a:pt x="294131" y="0"/>
                </a:lnTo>
                <a:close/>
              </a:path>
            </a:pathLst>
          </a:custGeom>
          <a:solidFill>
            <a:srgbClr val="EC7C30"/>
          </a:solidFill>
        </p:spPr>
        <p:txBody>
          <a:bodyPr wrap="square" lIns="0" tIns="0" rIns="0" bIns="0" rtlCol="0"/>
          <a:lstStyle/>
          <a:p>
            <a:endParaRPr/>
          </a:p>
        </p:txBody>
      </p:sp>
      <p:sp>
        <p:nvSpPr>
          <p:cNvPr id="3" name="object 3"/>
          <p:cNvSpPr/>
          <p:nvPr/>
        </p:nvSpPr>
        <p:spPr>
          <a:xfrm>
            <a:off x="0" y="371474"/>
            <a:ext cx="914400" cy="170815"/>
          </a:xfrm>
          <a:custGeom>
            <a:avLst/>
            <a:gdLst/>
            <a:ahLst/>
            <a:cxnLst/>
            <a:rect l="l" t="t" r="r" b="b"/>
            <a:pathLst>
              <a:path w="914400" h="170815">
                <a:moveTo>
                  <a:pt x="914400" y="0"/>
                </a:moveTo>
                <a:lnTo>
                  <a:pt x="0" y="0"/>
                </a:lnTo>
                <a:lnTo>
                  <a:pt x="0" y="170815"/>
                </a:lnTo>
                <a:lnTo>
                  <a:pt x="914400" y="170815"/>
                </a:lnTo>
                <a:lnTo>
                  <a:pt x="914400" y="0"/>
                </a:lnTo>
                <a:close/>
              </a:path>
            </a:pathLst>
          </a:custGeom>
          <a:solidFill>
            <a:srgbClr val="A8D08D"/>
          </a:solidFill>
        </p:spPr>
        <p:txBody>
          <a:bodyPr wrap="square" lIns="0" tIns="0" rIns="0" bIns="0" rtlCol="0"/>
          <a:lstStyle/>
          <a:p>
            <a:endParaRPr/>
          </a:p>
        </p:txBody>
      </p:sp>
      <p:sp>
        <p:nvSpPr>
          <p:cNvPr id="4" name="object 4"/>
          <p:cNvSpPr txBox="1"/>
          <p:nvPr/>
        </p:nvSpPr>
        <p:spPr>
          <a:xfrm>
            <a:off x="746251" y="351535"/>
            <a:ext cx="89535" cy="193675"/>
          </a:xfrm>
          <a:prstGeom prst="rect">
            <a:avLst/>
          </a:prstGeom>
        </p:spPr>
        <p:txBody>
          <a:bodyPr vert="horz" wrap="square" lIns="0" tIns="12700" rIns="0" bIns="0" rtlCol="0">
            <a:spAutoFit/>
          </a:bodyPr>
          <a:lstStyle/>
          <a:p>
            <a:pPr marL="12700">
              <a:lnSpc>
                <a:spcPct val="100000"/>
              </a:lnSpc>
              <a:spcBef>
                <a:spcPts val="100"/>
              </a:spcBef>
            </a:pPr>
            <a:r>
              <a:rPr sz="1100" spc="-5" dirty="0">
                <a:solidFill>
                  <a:srgbClr val="FFFFFF"/>
                </a:solidFill>
                <a:latin typeface="Calibri"/>
                <a:cs typeface="Calibri"/>
              </a:rPr>
              <a:t>ii</a:t>
            </a:r>
            <a:endParaRPr sz="1100">
              <a:latin typeface="Calibri"/>
              <a:cs typeface="Calibri"/>
            </a:endParaRPr>
          </a:p>
        </p:txBody>
      </p:sp>
      <p:sp>
        <p:nvSpPr>
          <p:cNvPr id="5" name="object 5"/>
          <p:cNvSpPr txBox="1"/>
          <p:nvPr/>
        </p:nvSpPr>
        <p:spPr>
          <a:xfrm>
            <a:off x="1040688" y="339344"/>
            <a:ext cx="144970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Calibri"/>
                <a:cs typeface="Calibri"/>
              </a:rPr>
              <a:t>LOW</a:t>
            </a:r>
            <a:r>
              <a:rPr sz="1100" spc="-25" dirty="0">
                <a:latin typeface="Calibri"/>
                <a:cs typeface="Calibri"/>
              </a:rPr>
              <a:t> </a:t>
            </a:r>
            <a:r>
              <a:rPr sz="1100" spc="-5" dirty="0">
                <a:latin typeface="Calibri"/>
                <a:cs typeface="Calibri"/>
              </a:rPr>
              <a:t>LEVEL</a:t>
            </a:r>
            <a:r>
              <a:rPr sz="1100" spc="-20" dirty="0">
                <a:latin typeface="Calibri"/>
                <a:cs typeface="Calibri"/>
              </a:rPr>
              <a:t> </a:t>
            </a:r>
            <a:r>
              <a:rPr sz="1100" spc="-5" dirty="0">
                <a:latin typeface="Calibri"/>
                <a:cs typeface="Calibri"/>
              </a:rPr>
              <a:t>DESIGN</a:t>
            </a:r>
            <a:r>
              <a:rPr sz="1100" spc="-15" dirty="0">
                <a:latin typeface="Calibri"/>
                <a:cs typeface="Calibri"/>
              </a:rPr>
              <a:t> </a:t>
            </a:r>
            <a:r>
              <a:rPr sz="1100" spc="-5" dirty="0">
                <a:latin typeface="Calibri"/>
                <a:cs typeface="Calibri"/>
              </a:rPr>
              <a:t>(LLD)</a:t>
            </a:r>
            <a:endParaRPr sz="1100">
              <a:latin typeface="Calibri"/>
              <a:cs typeface="Calibri"/>
            </a:endParaRPr>
          </a:p>
        </p:txBody>
      </p:sp>
      <p:pic>
        <p:nvPicPr>
          <p:cNvPr id="6" name="object 6"/>
          <p:cNvPicPr/>
          <p:nvPr/>
        </p:nvPicPr>
        <p:blipFill>
          <a:blip r:embed="rId2" cstate="print"/>
          <a:stretch>
            <a:fillRect/>
          </a:stretch>
        </p:blipFill>
        <p:spPr>
          <a:xfrm>
            <a:off x="6109744" y="266457"/>
            <a:ext cx="1232448" cy="327402"/>
          </a:xfrm>
          <a:prstGeom prst="rect">
            <a:avLst/>
          </a:prstGeom>
        </p:spPr>
      </p:pic>
      <p:sp>
        <p:nvSpPr>
          <p:cNvPr id="7" name="object 7"/>
          <p:cNvSpPr txBox="1"/>
          <p:nvPr/>
        </p:nvSpPr>
        <p:spPr>
          <a:xfrm>
            <a:off x="902004" y="892556"/>
            <a:ext cx="1383665" cy="5308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alibri"/>
                <a:cs typeface="Calibri"/>
              </a:rPr>
              <a:t>Document</a:t>
            </a:r>
            <a:r>
              <a:rPr sz="1400" b="1" spc="-55" dirty="0">
                <a:latin typeface="Calibri"/>
                <a:cs typeface="Calibri"/>
              </a:rPr>
              <a:t> </a:t>
            </a:r>
            <a:r>
              <a:rPr sz="1400" b="1" spc="-5" dirty="0">
                <a:latin typeface="Calibri"/>
                <a:cs typeface="Calibri"/>
              </a:rPr>
              <a:t>Control</a:t>
            </a:r>
            <a:endParaRPr sz="1400" dirty="0">
              <a:latin typeface="Calibri"/>
              <a:cs typeface="Calibri"/>
            </a:endParaRPr>
          </a:p>
          <a:p>
            <a:pPr marL="12700">
              <a:lnSpc>
                <a:spcPct val="100000"/>
              </a:lnSpc>
              <a:spcBef>
                <a:spcPts val="975"/>
              </a:spcBef>
            </a:pPr>
            <a:r>
              <a:rPr sz="1100" b="1" spc="-5" dirty="0">
                <a:latin typeface="Calibri"/>
                <a:cs typeface="Calibri"/>
              </a:rPr>
              <a:t>Change</a:t>
            </a:r>
            <a:r>
              <a:rPr sz="1100" b="1" spc="-30" dirty="0">
                <a:latin typeface="Calibri"/>
                <a:cs typeface="Calibri"/>
              </a:rPr>
              <a:t> </a:t>
            </a:r>
            <a:r>
              <a:rPr sz="1100" b="1" spc="-5" dirty="0">
                <a:latin typeface="Calibri"/>
                <a:cs typeface="Calibri"/>
              </a:rPr>
              <a:t>Record:</a:t>
            </a:r>
            <a:endParaRPr sz="1100" dirty="0">
              <a:latin typeface="Calibri"/>
              <a:cs typeface="Calibri"/>
            </a:endParaRPr>
          </a:p>
        </p:txBody>
      </p:sp>
      <p:sp>
        <p:nvSpPr>
          <p:cNvPr id="14" name="object 14"/>
          <p:cNvSpPr txBox="1"/>
          <p:nvPr/>
        </p:nvSpPr>
        <p:spPr>
          <a:xfrm>
            <a:off x="6487414" y="9844227"/>
            <a:ext cx="185420" cy="165735"/>
          </a:xfrm>
          <a:prstGeom prst="rect">
            <a:avLst/>
          </a:prstGeom>
        </p:spPr>
        <p:txBody>
          <a:bodyPr vert="horz" wrap="square" lIns="0" tIns="0" rIns="0" bIns="0" rtlCol="0">
            <a:spAutoFit/>
          </a:bodyPr>
          <a:lstStyle/>
          <a:p>
            <a:pPr marL="38100">
              <a:lnSpc>
                <a:spcPts val="1150"/>
              </a:lnSpc>
            </a:pPr>
            <a:fld id="{81D60167-4931-47E6-BA6A-407CBD079E47}" type="slidenum">
              <a:rPr sz="1100" dirty="0">
                <a:solidFill>
                  <a:srgbClr val="FFFFFF"/>
                </a:solidFill>
                <a:latin typeface="Calibri"/>
                <a:cs typeface="Calibri"/>
              </a:rPr>
              <a:t>2</a:t>
            </a:fld>
            <a:endParaRPr sz="1100">
              <a:latin typeface="Calibri"/>
              <a:cs typeface="Calibri"/>
            </a:endParaRPr>
          </a:p>
        </p:txBody>
      </p:sp>
      <p:sp>
        <p:nvSpPr>
          <p:cNvPr id="9" name="object 9"/>
          <p:cNvSpPr txBox="1"/>
          <p:nvPr/>
        </p:nvSpPr>
        <p:spPr>
          <a:xfrm>
            <a:off x="902004" y="5111622"/>
            <a:ext cx="545465" cy="193675"/>
          </a:xfrm>
          <a:prstGeom prst="rect">
            <a:avLst/>
          </a:prstGeom>
        </p:spPr>
        <p:txBody>
          <a:bodyPr vert="horz" wrap="square" lIns="0" tIns="13335" rIns="0" bIns="0" rtlCol="0">
            <a:spAutoFit/>
          </a:bodyPr>
          <a:lstStyle/>
          <a:p>
            <a:pPr marL="12700">
              <a:lnSpc>
                <a:spcPct val="100000"/>
              </a:lnSpc>
              <a:spcBef>
                <a:spcPts val="105"/>
              </a:spcBef>
            </a:pPr>
            <a:r>
              <a:rPr sz="1100" b="1" spc="-5" dirty="0">
                <a:latin typeface="Calibri"/>
                <a:cs typeface="Calibri"/>
              </a:rPr>
              <a:t>Reviews:</a:t>
            </a:r>
            <a:endParaRPr sz="1100" dirty="0">
              <a:latin typeface="Calibri"/>
              <a:cs typeface="Calibri"/>
            </a:endParaRPr>
          </a:p>
        </p:txBody>
      </p:sp>
      <p:sp>
        <p:nvSpPr>
          <p:cNvPr id="11" name="object 11"/>
          <p:cNvSpPr txBox="1"/>
          <p:nvPr/>
        </p:nvSpPr>
        <p:spPr>
          <a:xfrm>
            <a:off x="902004" y="6792848"/>
            <a:ext cx="988694" cy="193675"/>
          </a:xfrm>
          <a:prstGeom prst="rect">
            <a:avLst/>
          </a:prstGeom>
        </p:spPr>
        <p:txBody>
          <a:bodyPr vert="horz" wrap="square" lIns="0" tIns="13335" rIns="0" bIns="0" rtlCol="0">
            <a:spAutoFit/>
          </a:bodyPr>
          <a:lstStyle/>
          <a:p>
            <a:pPr marL="12700">
              <a:lnSpc>
                <a:spcPct val="100000"/>
              </a:lnSpc>
              <a:spcBef>
                <a:spcPts val="105"/>
              </a:spcBef>
            </a:pPr>
            <a:r>
              <a:rPr sz="1100" b="1" spc="-5" dirty="0">
                <a:latin typeface="Calibri"/>
                <a:cs typeface="Calibri"/>
              </a:rPr>
              <a:t>Approval</a:t>
            </a:r>
            <a:r>
              <a:rPr sz="1100" b="1" spc="-60" dirty="0">
                <a:latin typeface="Calibri"/>
                <a:cs typeface="Calibri"/>
              </a:rPr>
              <a:t> </a:t>
            </a:r>
            <a:r>
              <a:rPr sz="1100" b="1" dirty="0">
                <a:latin typeface="Calibri"/>
                <a:cs typeface="Calibri"/>
              </a:rPr>
              <a:t>Status:</a:t>
            </a:r>
            <a:endParaRPr sz="1100">
              <a:latin typeface="Calibri"/>
              <a:cs typeface="Calibri"/>
            </a:endParaRPr>
          </a:p>
        </p:txBody>
      </p:sp>
      <p:graphicFrame>
        <p:nvGraphicFramePr>
          <p:cNvPr id="15" name="Table 14"/>
          <p:cNvGraphicFramePr>
            <a:graphicFrameLocks noGrp="1"/>
          </p:cNvGraphicFramePr>
          <p:nvPr>
            <p:extLst>
              <p:ext uri="{D42A27DB-BD31-4B8C-83A1-F6EECF244321}">
                <p14:modId xmlns:p14="http://schemas.microsoft.com/office/powerpoint/2010/main" val="2207603159"/>
              </p:ext>
            </p:extLst>
          </p:nvPr>
        </p:nvGraphicFramePr>
        <p:xfrm>
          <a:off x="939800" y="1612900"/>
          <a:ext cx="5733032" cy="2362200"/>
        </p:xfrm>
        <a:graphic>
          <a:graphicData uri="http://schemas.openxmlformats.org/drawingml/2006/table">
            <a:tbl>
              <a:tblPr firstRow="1" bandRow="1">
                <a:tableStyleId>{5C22544A-7EE6-4342-B048-85BDC9FD1C3A}</a:tableStyleId>
              </a:tblPr>
              <a:tblGrid>
                <a:gridCol w="704850"/>
                <a:gridCol w="1143000"/>
                <a:gridCol w="1295400"/>
                <a:gridCol w="2589782"/>
              </a:tblGrid>
              <a:tr h="30480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r>
              <a:tr h="472440">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r>
              <a:tr h="533400">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tr>
              <a:tr h="533400">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r>
              <a:tr h="457200">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6" name="TextBox 15"/>
          <p:cNvSpPr txBox="1"/>
          <p:nvPr/>
        </p:nvSpPr>
        <p:spPr>
          <a:xfrm>
            <a:off x="936611" y="1660515"/>
            <a:ext cx="723946" cy="276999"/>
          </a:xfrm>
          <a:prstGeom prst="rect">
            <a:avLst/>
          </a:prstGeom>
          <a:noFill/>
        </p:spPr>
        <p:txBody>
          <a:bodyPr wrap="square" rtlCol="0">
            <a:spAutoFit/>
          </a:bodyPr>
          <a:lstStyle/>
          <a:p>
            <a:pPr algn="ctr"/>
            <a:r>
              <a:rPr lang="en-IN" sz="1200" b="1" dirty="0" smtClean="0"/>
              <a:t>Version</a:t>
            </a:r>
            <a:endParaRPr lang="en-IN" sz="1200" b="1" dirty="0"/>
          </a:p>
        </p:txBody>
      </p:sp>
      <p:sp>
        <p:nvSpPr>
          <p:cNvPr id="17" name="TextBox 16"/>
          <p:cNvSpPr txBox="1"/>
          <p:nvPr/>
        </p:nvSpPr>
        <p:spPr>
          <a:xfrm>
            <a:off x="1890698" y="1660514"/>
            <a:ext cx="583488" cy="276999"/>
          </a:xfrm>
          <a:prstGeom prst="rect">
            <a:avLst/>
          </a:prstGeom>
          <a:noFill/>
        </p:spPr>
        <p:txBody>
          <a:bodyPr wrap="square" rtlCol="0">
            <a:spAutoFit/>
          </a:bodyPr>
          <a:lstStyle/>
          <a:p>
            <a:pPr algn="ctr"/>
            <a:r>
              <a:rPr lang="en-IN" sz="1200" b="1" dirty="0" smtClean="0"/>
              <a:t>Date</a:t>
            </a:r>
            <a:endParaRPr lang="en-IN" sz="1200" b="1" dirty="0"/>
          </a:p>
        </p:txBody>
      </p:sp>
      <p:sp>
        <p:nvSpPr>
          <p:cNvPr id="19" name="TextBox 18"/>
          <p:cNvSpPr txBox="1"/>
          <p:nvPr/>
        </p:nvSpPr>
        <p:spPr>
          <a:xfrm>
            <a:off x="3060700" y="1660515"/>
            <a:ext cx="914400" cy="276999"/>
          </a:xfrm>
          <a:prstGeom prst="rect">
            <a:avLst/>
          </a:prstGeom>
          <a:noFill/>
        </p:spPr>
        <p:txBody>
          <a:bodyPr wrap="square" rtlCol="0">
            <a:spAutoFit/>
          </a:bodyPr>
          <a:lstStyle/>
          <a:p>
            <a:r>
              <a:rPr lang="en-IN" sz="1200" b="1" dirty="0" smtClean="0"/>
              <a:t>Author</a:t>
            </a:r>
            <a:endParaRPr lang="en-IN" sz="1200" b="1" dirty="0"/>
          </a:p>
        </p:txBody>
      </p:sp>
      <p:sp>
        <p:nvSpPr>
          <p:cNvPr id="20" name="TextBox 19"/>
          <p:cNvSpPr txBox="1"/>
          <p:nvPr/>
        </p:nvSpPr>
        <p:spPr>
          <a:xfrm>
            <a:off x="4692650" y="1660513"/>
            <a:ext cx="1143000" cy="276999"/>
          </a:xfrm>
          <a:prstGeom prst="rect">
            <a:avLst/>
          </a:prstGeom>
          <a:noFill/>
        </p:spPr>
        <p:txBody>
          <a:bodyPr wrap="square" rtlCol="0">
            <a:spAutoFit/>
          </a:bodyPr>
          <a:lstStyle/>
          <a:p>
            <a:r>
              <a:rPr lang="en-IN" sz="1200" b="1" dirty="0" smtClean="0"/>
              <a:t>Comments</a:t>
            </a:r>
            <a:endParaRPr lang="en-IN" sz="1200" b="1" dirty="0"/>
          </a:p>
        </p:txBody>
      </p:sp>
      <p:sp>
        <p:nvSpPr>
          <p:cNvPr id="21" name="TextBox 20"/>
          <p:cNvSpPr txBox="1"/>
          <p:nvPr/>
        </p:nvSpPr>
        <p:spPr>
          <a:xfrm>
            <a:off x="1072424" y="2097900"/>
            <a:ext cx="406781" cy="276999"/>
          </a:xfrm>
          <a:prstGeom prst="rect">
            <a:avLst/>
          </a:prstGeom>
          <a:noFill/>
        </p:spPr>
        <p:txBody>
          <a:bodyPr wrap="square" rtlCol="0">
            <a:spAutoFit/>
          </a:bodyPr>
          <a:lstStyle/>
          <a:p>
            <a:r>
              <a:rPr lang="en-IN" sz="1200" b="1" dirty="0" smtClean="0"/>
              <a:t>0.1</a:t>
            </a:r>
            <a:endParaRPr lang="en-IN" sz="1200" b="1" dirty="0"/>
          </a:p>
        </p:txBody>
      </p:sp>
      <p:sp>
        <p:nvSpPr>
          <p:cNvPr id="23" name="TextBox 22"/>
          <p:cNvSpPr txBox="1"/>
          <p:nvPr/>
        </p:nvSpPr>
        <p:spPr>
          <a:xfrm>
            <a:off x="2778125" y="2109825"/>
            <a:ext cx="1479550" cy="276999"/>
          </a:xfrm>
          <a:prstGeom prst="rect">
            <a:avLst/>
          </a:prstGeom>
          <a:noFill/>
        </p:spPr>
        <p:txBody>
          <a:bodyPr wrap="square" rtlCol="0">
            <a:spAutoFit/>
          </a:bodyPr>
          <a:lstStyle/>
          <a:p>
            <a:r>
              <a:rPr lang="en-IN" sz="1200" b="1" dirty="0" smtClean="0"/>
              <a:t>Upendra Kumar</a:t>
            </a:r>
            <a:endParaRPr lang="en-IN" sz="1200" b="1" dirty="0"/>
          </a:p>
        </p:txBody>
      </p:sp>
      <p:sp>
        <p:nvSpPr>
          <p:cNvPr id="24" name="TextBox 23"/>
          <p:cNvSpPr txBox="1"/>
          <p:nvPr/>
        </p:nvSpPr>
        <p:spPr>
          <a:xfrm>
            <a:off x="4054093" y="2107849"/>
            <a:ext cx="2667000" cy="276999"/>
          </a:xfrm>
          <a:prstGeom prst="rect">
            <a:avLst/>
          </a:prstGeom>
          <a:noFill/>
        </p:spPr>
        <p:txBody>
          <a:bodyPr wrap="square" rtlCol="0">
            <a:spAutoFit/>
          </a:bodyPr>
          <a:lstStyle/>
          <a:p>
            <a:r>
              <a:rPr lang="en-IN" sz="1200" b="1" dirty="0" smtClean="0"/>
              <a:t>Introduction &amp; Architecture defined</a:t>
            </a:r>
            <a:endParaRPr lang="en-IN" sz="1200" b="1" dirty="0"/>
          </a:p>
        </p:txBody>
      </p:sp>
      <p:graphicFrame>
        <p:nvGraphicFramePr>
          <p:cNvPr id="26" name="Table 25"/>
          <p:cNvGraphicFramePr>
            <a:graphicFrameLocks noGrp="1"/>
          </p:cNvGraphicFramePr>
          <p:nvPr>
            <p:extLst>
              <p:ext uri="{D42A27DB-BD31-4B8C-83A1-F6EECF244321}">
                <p14:modId xmlns:p14="http://schemas.microsoft.com/office/powerpoint/2010/main" val="2238824918"/>
              </p:ext>
            </p:extLst>
          </p:nvPr>
        </p:nvGraphicFramePr>
        <p:xfrm>
          <a:off x="902004" y="5422900"/>
          <a:ext cx="5819088" cy="736600"/>
        </p:xfrm>
        <a:graphic>
          <a:graphicData uri="http://schemas.openxmlformats.org/drawingml/2006/table">
            <a:tbl>
              <a:tblPr firstRow="1" bandRow="1">
                <a:tableStyleId>{5C22544A-7EE6-4342-B048-85BDC9FD1C3A}</a:tableStyleId>
              </a:tblPr>
              <a:tblGrid>
                <a:gridCol w="1047446"/>
                <a:gridCol w="1143000"/>
                <a:gridCol w="1143000"/>
                <a:gridCol w="2485642"/>
              </a:tblGrid>
              <a:tr h="22860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7" name="TextBox 26"/>
          <p:cNvSpPr txBox="1"/>
          <p:nvPr/>
        </p:nvSpPr>
        <p:spPr>
          <a:xfrm>
            <a:off x="1059202" y="5468550"/>
            <a:ext cx="693116" cy="276999"/>
          </a:xfrm>
          <a:prstGeom prst="rect">
            <a:avLst/>
          </a:prstGeom>
          <a:noFill/>
        </p:spPr>
        <p:txBody>
          <a:bodyPr wrap="square" rtlCol="0">
            <a:spAutoFit/>
          </a:bodyPr>
          <a:lstStyle/>
          <a:p>
            <a:r>
              <a:rPr lang="en-IN" sz="1200" b="1" dirty="0" smtClean="0"/>
              <a:t>Version</a:t>
            </a:r>
            <a:endParaRPr lang="en-IN" sz="1200" b="1" dirty="0"/>
          </a:p>
        </p:txBody>
      </p:sp>
      <p:sp>
        <p:nvSpPr>
          <p:cNvPr id="28" name="TextBox 27"/>
          <p:cNvSpPr txBox="1"/>
          <p:nvPr/>
        </p:nvSpPr>
        <p:spPr>
          <a:xfrm>
            <a:off x="2182442" y="5479275"/>
            <a:ext cx="762000" cy="276999"/>
          </a:xfrm>
          <a:prstGeom prst="rect">
            <a:avLst/>
          </a:prstGeom>
          <a:noFill/>
        </p:spPr>
        <p:txBody>
          <a:bodyPr wrap="square" rtlCol="0">
            <a:spAutoFit/>
          </a:bodyPr>
          <a:lstStyle/>
          <a:p>
            <a:r>
              <a:rPr lang="en-IN" sz="1200" b="1" dirty="0" smtClean="0"/>
              <a:t>Date</a:t>
            </a:r>
            <a:endParaRPr lang="en-IN" sz="1200" b="1" dirty="0"/>
          </a:p>
        </p:txBody>
      </p:sp>
      <p:sp>
        <p:nvSpPr>
          <p:cNvPr id="29" name="TextBox 28"/>
          <p:cNvSpPr txBox="1"/>
          <p:nvPr/>
        </p:nvSpPr>
        <p:spPr>
          <a:xfrm>
            <a:off x="3181350" y="5468550"/>
            <a:ext cx="914400" cy="276999"/>
          </a:xfrm>
          <a:prstGeom prst="rect">
            <a:avLst/>
          </a:prstGeom>
          <a:noFill/>
        </p:spPr>
        <p:txBody>
          <a:bodyPr wrap="square" rtlCol="0">
            <a:spAutoFit/>
          </a:bodyPr>
          <a:lstStyle/>
          <a:p>
            <a:r>
              <a:rPr lang="en-IN" sz="1200" b="1" dirty="0" smtClean="0"/>
              <a:t>Reviewer</a:t>
            </a:r>
            <a:endParaRPr lang="en-IN" sz="1200" b="1" dirty="0"/>
          </a:p>
        </p:txBody>
      </p:sp>
      <p:sp>
        <p:nvSpPr>
          <p:cNvPr id="30" name="TextBox 29"/>
          <p:cNvSpPr txBox="1"/>
          <p:nvPr/>
        </p:nvSpPr>
        <p:spPr>
          <a:xfrm>
            <a:off x="4672139" y="5479275"/>
            <a:ext cx="1600200" cy="276999"/>
          </a:xfrm>
          <a:prstGeom prst="rect">
            <a:avLst/>
          </a:prstGeom>
          <a:noFill/>
        </p:spPr>
        <p:txBody>
          <a:bodyPr wrap="square" rtlCol="0">
            <a:spAutoFit/>
          </a:bodyPr>
          <a:lstStyle/>
          <a:p>
            <a:r>
              <a:rPr lang="en-IN" sz="1200" b="1" dirty="0" smtClean="0"/>
              <a:t>Comments</a:t>
            </a:r>
            <a:endParaRPr lang="en-IN" sz="1200" b="1" dirty="0"/>
          </a:p>
        </p:txBody>
      </p:sp>
      <p:graphicFrame>
        <p:nvGraphicFramePr>
          <p:cNvPr id="31" name="Table 30"/>
          <p:cNvGraphicFramePr>
            <a:graphicFrameLocks noGrp="1"/>
          </p:cNvGraphicFramePr>
          <p:nvPr>
            <p:extLst>
              <p:ext uri="{D42A27DB-BD31-4B8C-83A1-F6EECF244321}">
                <p14:modId xmlns:p14="http://schemas.microsoft.com/office/powerpoint/2010/main" val="1299878264"/>
              </p:ext>
            </p:extLst>
          </p:nvPr>
        </p:nvGraphicFramePr>
        <p:xfrm>
          <a:off x="914400" y="7175500"/>
          <a:ext cx="5961210" cy="736600"/>
        </p:xfrm>
        <a:graphic>
          <a:graphicData uri="http://schemas.openxmlformats.org/drawingml/2006/table">
            <a:tbl>
              <a:tblPr firstRow="1" bandRow="1">
                <a:tableStyleId>{5C22544A-7EE6-4342-B048-85BDC9FD1C3A}</a:tableStyleId>
              </a:tblPr>
              <a:tblGrid>
                <a:gridCol w="808565"/>
                <a:gridCol w="990600"/>
                <a:gridCol w="1219200"/>
                <a:gridCol w="1447800"/>
                <a:gridCol w="1495045"/>
              </a:tblGrid>
              <a:tr h="139418">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2" name="TextBox 31"/>
          <p:cNvSpPr txBox="1"/>
          <p:nvPr/>
        </p:nvSpPr>
        <p:spPr>
          <a:xfrm>
            <a:off x="1040688" y="7251700"/>
            <a:ext cx="1054912" cy="276999"/>
          </a:xfrm>
          <a:prstGeom prst="rect">
            <a:avLst/>
          </a:prstGeom>
          <a:noFill/>
        </p:spPr>
        <p:txBody>
          <a:bodyPr wrap="square" rtlCol="0">
            <a:spAutoFit/>
          </a:bodyPr>
          <a:lstStyle/>
          <a:p>
            <a:r>
              <a:rPr lang="en-IN" sz="1200" b="1" dirty="0" smtClean="0"/>
              <a:t>Version</a:t>
            </a:r>
            <a:endParaRPr lang="en-IN" sz="1200" b="1" dirty="0"/>
          </a:p>
        </p:txBody>
      </p:sp>
      <p:sp>
        <p:nvSpPr>
          <p:cNvPr id="33" name="TextBox 32"/>
          <p:cNvSpPr txBox="1"/>
          <p:nvPr/>
        </p:nvSpPr>
        <p:spPr>
          <a:xfrm>
            <a:off x="1752318" y="7251700"/>
            <a:ext cx="975934" cy="276999"/>
          </a:xfrm>
          <a:prstGeom prst="rect">
            <a:avLst/>
          </a:prstGeom>
          <a:noFill/>
        </p:spPr>
        <p:txBody>
          <a:bodyPr wrap="square" rtlCol="0">
            <a:spAutoFit/>
          </a:bodyPr>
          <a:lstStyle/>
          <a:p>
            <a:r>
              <a:rPr lang="en-IN" sz="1200" b="1" dirty="0" smtClean="0"/>
              <a:t>Review Date</a:t>
            </a:r>
            <a:endParaRPr lang="en-IN" sz="1200" b="1" dirty="0"/>
          </a:p>
        </p:txBody>
      </p:sp>
      <p:sp>
        <p:nvSpPr>
          <p:cNvPr id="34" name="TextBox 33"/>
          <p:cNvSpPr txBox="1"/>
          <p:nvPr/>
        </p:nvSpPr>
        <p:spPr>
          <a:xfrm>
            <a:off x="2788994" y="7251700"/>
            <a:ext cx="1076325" cy="276999"/>
          </a:xfrm>
          <a:prstGeom prst="rect">
            <a:avLst/>
          </a:prstGeom>
          <a:noFill/>
        </p:spPr>
        <p:txBody>
          <a:bodyPr wrap="square" rtlCol="0">
            <a:spAutoFit/>
          </a:bodyPr>
          <a:lstStyle/>
          <a:p>
            <a:r>
              <a:rPr lang="en-IN" sz="1200" b="1" dirty="0" smtClean="0"/>
              <a:t>Reviewed By</a:t>
            </a:r>
            <a:endParaRPr lang="en-IN" sz="1200" b="1" dirty="0"/>
          </a:p>
        </p:txBody>
      </p:sp>
      <p:sp>
        <p:nvSpPr>
          <p:cNvPr id="35" name="TextBox 34"/>
          <p:cNvSpPr txBox="1"/>
          <p:nvPr/>
        </p:nvSpPr>
        <p:spPr>
          <a:xfrm>
            <a:off x="4003675" y="7251700"/>
            <a:ext cx="1333500" cy="276999"/>
          </a:xfrm>
          <a:prstGeom prst="rect">
            <a:avLst/>
          </a:prstGeom>
          <a:noFill/>
        </p:spPr>
        <p:txBody>
          <a:bodyPr wrap="square" rtlCol="0">
            <a:spAutoFit/>
          </a:bodyPr>
          <a:lstStyle/>
          <a:p>
            <a:r>
              <a:rPr lang="en-IN" sz="1200" b="1" dirty="0" smtClean="0"/>
              <a:t>Approved By</a:t>
            </a:r>
            <a:endParaRPr lang="en-IN" sz="1200" b="1" dirty="0"/>
          </a:p>
        </p:txBody>
      </p:sp>
      <p:sp>
        <p:nvSpPr>
          <p:cNvPr id="36" name="TextBox 35"/>
          <p:cNvSpPr txBox="1"/>
          <p:nvPr/>
        </p:nvSpPr>
        <p:spPr>
          <a:xfrm>
            <a:off x="5602668" y="7251700"/>
            <a:ext cx="884746" cy="276999"/>
          </a:xfrm>
          <a:prstGeom prst="rect">
            <a:avLst/>
          </a:prstGeom>
          <a:noFill/>
        </p:spPr>
        <p:txBody>
          <a:bodyPr wrap="square" rtlCol="0">
            <a:spAutoFit/>
          </a:bodyPr>
          <a:lstStyle/>
          <a:p>
            <a:r>
              <a:rPr lang="en-IN" sz="1200" b="1" dirty="0" smtClean="0"/>
              <a:t>Comments</a:t>
            </a:r>
            <a:endParaRPr lang="en-IN" sz="1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426453" y="9756343"/>
            <a:ext cx="294640" cy="317500"/>
          </a:xfrm>
          <a:custGeom>
            <a:avLst/>
            <a:gdLst/>
            <a:ahLst/>
            <a:cxnLst/>
            <a:rect l="l" t="t" r="r" b="b"/>
            <a:pathLst>
              <a:path w="294640" h="317500">
                <a:moveTo>
                  <a:pt x="294131" y="0"/>
                </a:moveTo>
                <a:lnTo>
                  <a:pt x="0" y="0"/>
                </a:lnTo>
                <a:lnTo>
                  <a:pt x="0" y="316991"/>
                </a:lnTo>
                <a:lnTo>
                  <a:pt x="294131" y="316991"/>
                </a:lnTo>
                <a:lnTo>
                  <a:pt x="294131" y="0"/>
                </a:lnTo>
                <a:close/>
              </a:path>
            </a:pathLst>
          </a:custGeom>
          <a:solidFill>
            <a:srgbClr val="EC7C30"/>
          </a:solidFill>
        </p:spPr>
        <p:txBody>
          <a:bodyPr wrap="square" lIns="0" tIns="0" rIns="0" bIns="0" rtlCol="0"/>
          <a:lstStyle/>
          <a:p>
            <a:endParaRPr/>
          </a:p>
        </p:txBody>
      </p:sp>
      <p:sp>
        <p:nvSpPr>
          <p:cNvPr id="3" name="object 3"/>
          <p:cNvSpPr/>
          <p:nvPr/>
        </p:nvSpPr>
        <p:spPr>
          <a:xfrm>
            <a:off x="0" y="371474"/>
            <a:ext cx="914400" cy="170815"/>
          </a:xfrm>
          <a:custGeom>
            <a:avLst/>
            <a:gdLst/>
            <a:ahLst/>
            <a:cxnLst/>
            <a:rect l="l" t="t" r="r" b="b"/>
            <a:pathLst>
              <a:path w="914400" h="170815">
                <a:moveTo>
                  <a:pt x="914400" y="0"/>
                </a:moveTo>
                <a:lnTo>
                  <a:pt x="0" y="0"/>
                </a:lnTo>
                <a:lnTo>
                  <a:pt x="0" y="170815"/>
                </a:lnTo>
                <a:lnTo>
                  <a:pt x="914400" y="170815"/>
                </a:lnTo>
                <a:lnTo>
                  <a:pt x="914400" y="0"/>
                </a:lnTo>
                <a:close/>
              </a:path>
            </a:pathLst>
          </a:custGeom>
          <a:solidFill>
            <a:srgbClr val="A8D08D"/>
          </a:solidFill>
        </p:spPr>
        <p:txBody>
          <a:bodyPr wrap="square" lIns="0" tIns="0" rIns="0" bIns="0" rtlCol="0"/>
          <a:lstStyle/>
          <a:p>
            <a:endParaRPr/>
          </a:p>
        </p:txBody>
      </p:sp>
      <p:sp>
        <p:nvSpPr>
          <p:cNvPr id="4" name="object 4"/>
          <p:cNvSpPr txBox="1"/>
          <p:nvPr/>
        </p:nvSpPr>
        <p:spPr>
          <a:xfrm>
            <a:off x="714248" y="351535"/>
            <a:ext cx="121920" cy="193675"/>
          </a:xfrm>
          <a:prstGeom prst="rect">
            <a:avLst/>
          </a:prstGeom>
        </p:spPr>
        <p:txBody>
          <a:bodyPr vert="horz" wrap="square" lIns="0" tIns="12700" rIns="0" bIns="0" rtlCol="0">
            <a:spAutoFit/>
          </a:bodyPr>
          <a:lstStyle/>
          <a:p>
            <a:pPr marL="12700">
              <a:lnSpc>
                <a:spcPct val="100000"/>
              </a:lnSpc>
              <a:spcBef>
                <a:spcPts val="100"/>
              </a:spcBef>
            </a:pPr>
            <a:r>
              <a:rPr sz="1100" spc="-5" dirty="0">
                <a:solidFill>
                  <a:srgbClr val="FFFFFF"/>
                </a:solidFill>
                <a:latin typeface="Calibri"/>
                <a:cs typeface="Calibri"/>
              </a:rPr>
              <a:t>iii</a:t>
            </a:r>
            <a:endParaRPr sz="1100">
              <a:latin typeface="Calibri"/>
              <a:cs typeface="Calibri"/>
            </a:endParaRPr>
          </a:p>
        </p:txBody>
      </p:sp>
      <p:sp>
        <p:nvSpPr>
          <p:cNvPr id="5" name="object 5"/>
          <p:cNvSpPr txBox="1"/>
          <p:nvPr/>
        </p:nvSpPr>
        <p:spPr>
          <a:xfrm>
            <a:off x="1040688" y="339344"/>
            <a:ext cx="144970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Calibri"/>
                <a:cs typeface="Calibri"/>
              </a:rPr>
              <a:t>LOW</a:t>
            </a:r>
            <a:r>
              <a:rPr sz="1100" spc="-25" dirty="0">
                <a:latin typeface="Calibri"/>
                <a:cs typeface="Calibri"/>
              </a:rPr>
              <a:t> </a:t>
            </a:r>
            <a:r>
              <a:rPr sz="1100" spc="-5" dirty="0">
                <a:latin typeface="Calibri"/>
                <a:cs typeface="Calibri"/>
              </a:rPr>
              <a:t>LEVEL</a:t>
            </a:r>
            <a:r>
              <a:rPr sz="1100" spc="-20" dirty="0">
                <a:latin typeface="Calibri"/>
                <a:cs typeface="Calibri"/>
              </a:rPr>
              <a:t> </a:t>
            </a:r>
            <a:r>
              <a:rPr sz="1100" spc="-5" dirty="0">
                <a:latin typeface="Calibri"/>
                <a:cs typeface="Calibri"/>
              </a:rPr>
              <a:t>DESIGN</a:t>
            </a:r>
            <a:r>
              <a:rPr sz="1100" spc="-15" dirty="0">
                <a:latin typeface="Calibri"/>
                <a:cs typeface="Calibri"/>
              </a:rPr>
              <a:t> </a:t>
            </a:r>
            <a:r>
              <a:rPr sz="1100" spc="-5" dirty="0">
                <a:latin typeface="Calibri"/>
                <a:cs typeface="Calibri"/>
              </a:rPr>
              <a:t>(LLD)</a:t>
            </a:r>
            <a:endParaRPr sz="1100">
              <a:latin typeface="Calibri"/>
              <a:cs typeface="Calibri"/>
            </a:endParaRPr>
          </a:p>
        </p:txBody>
      </p:sp>
      <p:pic>
        <p:nvPicPr>
          <p:cNvPr id="6" name="object 6"/>
          <p:cNvPicPr/>
          <p:nvPr/>
        </p:nvPicPr>
        <p:blipFill>
          <a:blip r:embed="rId2" cstate="print"/>
          <a:stretch>
            <a:fillRect/>
          </a:stretch>
        </p:blipFill>
        <p:spPr>
          <a:xfrm>
            <a:off x="6109744" y="266457"/>
            <a:ext cx="1232448" cy="327402"/>
          </a:xfrm>
          <a:prstGeom prst="rect">
            <a:avLst/>
          </a:prstGeom>
        </p:spPr>
      </p:pic>
      <p:sp>
        <p:nvSpPr>
          <p:cNvPr id="7" name="object 7"/>
          <p:cNvSpPr txBox="1"/>
          <p:nvPr/>
        </p:nvSpPr>
        <p:spPr>
          <a:xfrm>
            <a:off x="902004" y="853854"/>
            <a:ext cx="5753100" cy="996315"/>
          </a:xfrm>
          <a:prstGeom prst="rect">
            <a:avLst/>
          </a:prstGeom>
        </p:spPr>
        <p:txBody>
          <a:bodyPr vert="horz" wrap="square" lIns="0" tIns="50800" rIns="0" bIns="0" rtlCol="0">
            <a:spAutoFit/>
          </a:bodyPr>
          <a:lstStyle/>
          <a:p>
            <a:pPr marL="12700">
              <a:lnSpc>
                <a:spcPct val="100000"/>
              </a:lnSpc>
              <a:spcBef>
                <a:spcPts val="400"/>
              </a:spcBef>
            </a:pPr>
            <a:r>
              <a:rPr sz="1600" b="0" spc="-5" dirty="0">
                <a:solidFill>
                  <a:srgbClr val="2E5395"/>
                </a:solidFill>
                <a:latin typeface="Calibri Light"/>
                <a:cs typeface="Calibri Light"/>
              </a:rPr>
              <a:t>Contents</a:t>
            </a:r>
            <a:endParaRPr sz="1600" dirty="0">
              <a:latin typeface="Calibri Light"/>
              <a:cs typeface="Calibri Light"/>
            </a:endParaRPr>
          </a:p>
          <a:p>
            <a:pPr marR="5080" algn="r">
              <a:lnSpc>
                <a:spcPct val="100000"/>
              </a:lnSpc>
              <a:spcBef>
                <a:spcPts val="215"/>
              </a:spcBef>
              <a:tabLst>
                <a:tab pos="278765" algn="l"/>
              </a:tabLst>
            </a:pPr>
            <a:r>
              <a:rPr sz="1100" b="1" dirty="0">
                <a:latin typeface="Calibri"/>
                <a:cs typeface="Calibri"/>
                <a:hlinkClick r:id="rId3" action="ppaction://hlinksldjump"/>
              </a:rPr>
              <a:t>1.	</a:t>
            </a:r>
            <a:r>
              <a:rPr sz="1100" b="1" spc="-5" dirty="0">
                <a:latin typeface="Calibri"/>
                <a:cs typeface="Calibri"/>
                <a:hlinkClick r:id="rId3" action="ppaction://hlinksldjump"/>
              </a:rPr>
              <a:t>Introduction</a:t>
            </a:r>
            <a:r>
              <a:rPr sz="1100" spc="-5" dirty="0">
                <a:latin typeface="Calibri"/>
                <a:cs typeface="Calibri"/>
                <a:hlinkClick r:id="rId3" action="ppaction://hlinksldjump"/>
              </a:rPr>
              <a:t>....................................................................................................................................</a:t>
            </a:r>
            <a:r>
              <a:rPr sz="1100" spc="5" dirty="0">
                <a:latin typeface="Calibri"/>
                <a:cs typeface="Calibri"/>
                <a:hlinkClick r:id="rId3" action="ppaction://hlinksldjump"/>
              </a:rPr>
              <a:t> </a:t>
            </a:r>
            <a:r>
              <a:rPr sz="1100" dirty="0">
                <a:latin typeface="Calibri"/>
                <a:cs typeface="Calibri"/>
                <a:hlinkClick r:id="rId3" action="ppaction://hlinksldjump"/>
              </a:rPr>
              <a:t>1</a:t>
            </a:r>
            <a:endParaRPr sz="1100" dirty="0">
              <a:latin typeface="Calibri"/>
              <a:cs typeface="Calibri"/>
            </a:endParaRPr>
          </a:p>
          <a:p>
            <a:pPr marR="5080" algn="r">
              <a:lnSpc>
                <a:spcPct val="100000"/>
              </a:lnSpc>
              <a:spcBef>
                <a:spcPts val="620"/>
              </a:spcBef>
              <a:tabLst>
                <a:tab pos="418465" algn="l"/>
              </a:tabLst>
            </a:pPr>
            <a:r>
              <a:rPr sz="1100" b="1" spc="-5" dirty="0">
                <a:latin typeface="Calibri"/>
                <a:cs typeface="Calibri"/>
                <a:hlinkClick r:id="rId3" action="ppaction://hlinksldjump"/>
              </a:rPr>
              <a:t>1.1.	What</a:t>
            </a:r>
            <a:r>
              <a:rPr sz="1100" b="1" spc="15" dirty="0">
                <a:latin typeface="Calibri"/>
                <a:cs typeface="Calibri"/>
                <a:hlinkClick r:id="rId3" action="ppaction://hlinksldjump"/>
              </a:rPr>
              <a:t> </a:t>
            </a:r>
            <a:r>
              <a:rPr sz="1100" b="1" dirty="0">
                <a:latin typeface="Calibri"/>
                <a:cs typeface="Calibri"/>
                <a:hlinkClick r:id="rId3" action="ppaction://hlinksldjump"/>
              </a:rPr>
              <a:t>is</a:t>
            </a:r>
            <a:r>
              <a:rPr sz="1100" b="1" spc="15" dirty="0">
                <a:latin typeface="Calibri"/>
                <a:cs typeface="Calibri"/>
                <a:hlinkClick r:id="rId3" action="ppaction://hlinksldjump"/>
              </a:rPr>
              <a:t> </a:t>
            </a:r>
            <a:r>
              <a:rPr sz="1100" b="1" spc="-5" dirty="0">
                <a:latin typeface="Calibri"/>
                <a:cs typeface="Calibri"/>
                <a:hlinkClick r:id="rId3" action="ppaction://hlinksldjump"/>
              </a:rPr>
              <a:t>Low-Level</a:t>
            </a:r>
            <a:r>
              <a:rPr sz="1100" b="1" spc="15" dirty="0">
                <a:latin typeface="Calibri"/>
                <a:cs typeface="Calibri"/>
                <a:hlinkClick r:id="rId3" action="ppaction://hlinksldjump"/>
              </a:rPr>
              <a:t> </a:t>
            </a:r>
            <a:r>
              <a:rPr sz="1100" b="1" spc="-5" dirty="0">
                <a:latin typeface="Calibri"/>
                <a:cs typeface="Calibri"/>
                <a:hlinkClick r:id="rId3" action="ppaction://hlinksldjump"/>
              </a:rPr>
              <a:t>design</a:t>
            </a:r>
            <a:r>
              <a:rPr sz="1100" b="1" dirty="0">
                <a:latin typeface="Calibri"/>
                <a:cs typeface="Calibri"/>
                <a:hlinkClick r:id="rId3" action="ppaction://hlinksldjump"/>
              </a:rPr>
              <a:t> </a:t>
            </a:r>
            <a:r>
              <a:rPr sz="1100" b="1" spc="-5" dirty="0">
                <a:latin typeface="Calibri"/>
                <a:cs typeface="Calibri"/>
                <a:hlinkClick r:id="rId3" action="ppaction://hlinksldjump"/>
              </a:rPr>
              <a:t>document?</a:t>
            </a:r>
            <a:r>
              <a:rPr sz="1100" b="1" spc="-60" dirty="0">
                <a:latin typeface="Calibri"/>
                <a:cs typeface="Calibri"/>
                <a:hlinkClick r:id="rId3" action="ppaction://hlinksldjump"/>
              </a:rPr>
              <a:t> </a:t>
            </a:r>
            <a:r>
              <a:rPr sz="1100" spc="-5" dirty="0">
                <a:latin typeface="Calibri"/>
                <a:cs typeface="Calibri"/>
                <a:hlinkClick r:id="rId3" action="ppaction://hlinksldjump"/>
              </a:rPr>
              <a:t>...................................................................................</a:t>
            </a:r>
            <a:r>
              <a:rPr sz="1100" spc="-130" dirty="0">
                <a:latin typeface="Calibri"/>
                <a:cs typeface="Calibri"/>
                <a:hlinkClick r:id="rId3" action="ppaction://hlinksldjump"/>
              </a:rPr>
              <a:t> </a:t>
            </a:r>
            <a:r>
              <a:rPr sz="1100" dirty="0">
                <a:latin typeface="Calibri"/>
                <a:cs typeface="Calibri"/>
                <a:hlinkClick r:id="rId3" action="ppaction://hlinksldjump"/>
              </a:rPr>
              <a:t>1</a:t>
            </a:r>
            <a:endParaRPr sz="1100" dirty="0">
              <a:latin typeface="Calibri"/>
              <a:cs typeface="Calibri"/>
            </a:endParaRPr>
          </a:p>
          <a:p>
            <a:pPr marR="5080" algn="r">
              <a:lnSpc>
                <a:spcPct val="100000"/>
              </a:lnSpc>
              <a:spcBef>
                <a:spcPts val="625"/>
              </a:spcBef>
              <a:tabLst>
                <a:tab pos="418465" algn="l"/>
              </a:tabLst>
            </a:pPr>
            <a:r>
              <a:rPr sz="1100" b="1" spc="-5" dirty="0">
                <a:latin typeface="Calibri"/>
                <a:cs typeface="Calibri"/>
                <a:hlinkClick r:id="rId3" action="ppaction://hlinksldjump"/>
              </a:rPr>
              <a:t>1.2.	Scope</a:t>
            </a:r>
            <a:r>
              <a:rPr sz="1100" spc="-5" dirty="0">
                <a:latin typeface="Calibri"/>
                <a:cs typeface="Calibri"/>
                <a:hlinkClick r:id="rId3" action="ppaction://hlinksldjump"/>
              </a:rPr>
              <a:t>.......................................................................................................................................</a:t>
            </a:r>
            <a:r>
              <a:rPr sz="1100" spc="-40" dirty="0">
                <a:latin typeface="Calibri"/>
                <a:cs typeface="Calibri"/>
                <a:hlinkClick r:id="rId3" action="ppaction://hlinksldjump"/>
              </a:rPr>
              <a:t> </a:t>
            </a:r>
            <a:r>
              <a:rPr sz="1100" dirty="0">
                <a:latin typeface="Calibri"/>
                <a:cs typeface="Calibri"/>
                <a:hlinkClick r:id="rId3" action="ppaction://hlinksldjump"/>
              </a:rPr>
              <a:t>1</a:t>
            </a:r>
            <a:endParaRPr sz="1100" dirty="0">
              <a:latin typeface="Calibri"/>
              <a:cs typeface="Calibri"/>
            </a:endParaRPr>
          </a:p>
        </p:txBody>
      </p:sp>
      <p:sp>
        <p:nvSpPr>
          <p:cNvPr id="14" name="object 14"/>
          <p:cNvSpPr txBox="1"/>
          <p:nvPr/>
        </p:nvSpPr>
        <p:spPr>
          <a:xfrm>
            <a:off x="6487414" y="9844227"/>
            <a:ext cx="185420" cy="165735"/>
          </a:xfrm>
          <a:prstGeom prst="rect">
            <a:avLst/>
          </a:prstGeom>
        </p:spPr>
        <p:txBody>
          <a:bodyPr vert="horz" wrap="square" lIns="0" tIns="0" rIns="0" bIns="0" rtlCol="0">
            <a:spAutoFit/>
          </a:bodyPr>
          <a:lstStyle/>
          <a:p>
            <a:pPr marL="38100">
              <a:lnSpc>
                <a:spcPts val="1150"/>
              </a:lnSpc>
            </a:pPr>
            <a:fld id="{81D60167-4931-47E6-BA6A-407CBD079E47}" type="slidenum">
              <a:rPr sz="1100" dirty="0">
                <a:solidFill>
                  <a:srgbClr val="FFFFFF"/>
                </a:solidFill>
                <a:latin typeface="Calibri"/>
                <a:cs typeface="Calibri"/>
              </a:rPr>
              <a:t>3</a:t>
            </a:fld>
            <a:endParaRPr sz="1100">
              <a:latin typeface="Calibri"/>
              <a:cs typeface="Calibri"/>
            </a:endParaRPr>
          </a:p>
        </p:txBody>
      </p:sp>
      <p:sp>
        <p:nvSpPr>
          <p:cNvPr id="8" name="object 8"/>
          <p:cNvSpPr txBox="1"/>
          <p:nvPr/>
        </p:nvSpPr>
        <p:spPr>
          <a:xfrm>
            <a:off x="902004" y="1826106"/>
            <a:ext cx="135255" cy="519430"/>
          </a:xfrm>
          <a:prstGeom prst="rect">
            <a:avLst/>
          </a:prstGeom>
        </p:spPr>
        <p:txBody>
          <a:bodyPr vert="horz" wrap="square" lIns="0" tIns="91440" rIns="0" bIns="0" rtlCol="0">
            <a:spAutoFit/>
          </a:bodyPr>
          <a:lstStyle/>
          <a:p>
            <a:pPr marL="12700">
              <a:lnSpc>
                <a:spcPct val="100000"/>
              </a:lnSpc>
              <a:spcBef>
                <a:spcPts val="720"/>
              </a:spcBef>
            </a:pPr>
            <a:r>
              <a:rPr sz="1100" b="1" dirty="0">
                <a:latin typeface="Calibri"/>
                <a:cs typeface="Calibri"/>
                <a:hlinkClick r:id="rId4" action="ppaction://hlinksldjump"/>
              </a:rPr>
              <a:t>2.</a:t>
            </a:r>
            <a:endParaRPr sz="1100">
              <a:latin typeface="Calibri"/>
              <a:cs typeface="Calibri"/>
            </a:endParaRPr>
          </a:p>
          <a:p>
            <a:pPr marL="12700">
              <a:lnSpc>
                <a:spcPct val="100000"/>
              </a:lnSpc>
              <a:spcBef>
                <a:spcPts val="625"/>
              </a:spcBef>
            </a:pPr>
            <a:r>
              <a:rPr sz="1100" b="1" dirty="0">
                <a:latin typeface="Calibri"/>
                <a:cs typeface="Calibri"/>
                <a:hlinkClick r:id="rId5" action="ppaction://hlinksldjump"/>
              </a:rPr>
              <a:t>3.</a:t>
            </a:r>
            <a:endParaRPr sz="1100">
              <a:latin typeface="Calibri"/>
              <a:cs typeface="Calibri"/>
            </a:endParaRPr>
          </a:p>
        </p:txBody>
      </p:sp>
      <p:sp>
        <p:nvSpPr>
          <p:cNvPr id="9" name="object 9"/>
          <p:cNvSpPr txBox="1"/>
          <p:nvPr/>
        </p:nvSpPr>
        <p:spPr>
          <a:xfrm>
            <a:off x="1180896" y="1826106"/>
            <a:ext cx="5474335" cy="519430"/>
          </a:xfrm>
          <a:prstGeom prst="rect">
            <a:avLst/>
          </a:prstGeom>
        </p:spPr>
        <p:txBody>
          <a:bodyPr vert="horz" wrap="square" lIns="0" tIns="91440" rIns="0" bIns="0" rtlCol="0">
            <a:spAutoFit/>
          </a:bodyPr>
          <a:lstStyle/>
          <a:p>
            <a:pPr marL="12700">
              <a:lnSpc>
                <a:spcPct val="100000"/>
              </a:lnSpc>
              <a:spcBef>
                <a:spcPts val="720"/>
              </a:spcBef>
            </a:pPr>
            <a:r>
              <a:rPr sz="1100" b="1" spc="-5" dirty="0">
                <a:latin typeface="Calibri"/>
                <a:cs typeface="Calibri"/>
                <a:hlinkClick r:id="rId4" action="ppaction://hlinksldjump"/>
              </a:rPr>
              <a:t>Architecture</a:t>
            </a:r>
            <a:r>
              <a:rPr sz="1100" spc="-5" dirty="0">
                <a:latin typeface="Calibri"/>
                <a:cs typeface="Calibri"/>
                <a:hlinkClick r:id="rId4" action="ppaction://hlinksldjump"/>
              </a:rPr>
              <a:t>....................................................................................................................................</a:t>
            </a:r>
            <a:r>
              <a:rPr sz="1100" spc="50" dirty="0">
                <a:latin typeface="Calibri"/>
                <a:cs typeface="Calibri"/>
                <a:hlinkClick r:id="rId4" action="ppaction://hlinksldjump"/>
              </a:rPr>
              <a:t> </a:t>
            </a:r>
            <a:r>
              <a:rPr sz="1100" dirty="0">
                <a:latin typeface="Calibri"/>
                <a:cs typeface="Calibri"/>
                <a:hlinkClick r:id="rId4" action="ppaction://hlinksldjump"/>
              </a:rPr>
              <a:t>2</a:t>
            </a:r>
            <a:endParaRPr sz="1100">
              <a:latin typeface="Calibri"/>
              <a:cs typeface="Calibri"/>
            </a:endParaRPr>
          </a:p>
          <a:p>
            <a:pPr marL="12700">
              <a:lnSpc>
                <a:spcPct val="100000"/>
              </a:lnSpc>
              <a:spcBef>
                <a:spcPts val="625"/>
              </a:spcBef>
            </a:pPr>
            <a:r>
              <a:rPr sz="1100" b="1" dirty="0">
                <a:latin typeface="Calibri"/>
                <a:cs typeface="Calibri"/>
                <a:hlinkClick r:id="rId5" action="ppaction://hlinksldjump"/>
              </a:rPr>
              <a:t>Architecture</a:t>
            </a:r>
            <a:r>
              <a:rPr sz="1100" b="1" spc="15" dirty="0">
                <a:latin typeface="Calibri"/>
                <a:cs typeface="Calibri"/>
                <a:hlinkClick r:id="rId5" action="ppaction://hlinksldjump"/>
              </a:rPr>
              <a:t> </a:t>
            </a:r>
            <a:r>
              <a:rPr sz="1100" b="1" spc="-5" dirty="0">
                <a:latin typeface="Calibri"/>
                <a:cs typeface="Calibri"/>
                <a:hlinkClick r:id="rId5" action="ppaction://hlinksldjump"/>
              </a:rPr>
              <a:t>Description</a:t>
            </a:r>
            <a:r>
              <a:rPr sz="1100" b="1" spc="-110" dirty="0">
                <a:latin typeface="Calibri"/>
                <a:cs typeface="Calibri"/>
                <a:hlinkClick r:id="rId5" action="ppaction://hlinksldjump"/>
              </a:rPr>
              <a:t> </a:t>
            </a:r>
            <a:r>
              <a:rPr sz="1100" spc="-5" dirty="0">
                <a:latin typeface="Calibri"/>
                <a:cs typeface="Calibri"/>
                <a:hlinkClick r:id="rId5" action="ppaction://hlinksldjump"/>
              </a:rPr>
              <a:t>................................................................................................................</a:t>
            </a:r>
            <a:r>
              <a:rPr sz="1100" spc="-125" dirty="0">
                <a:latin typeface="Calibri"/>
                <a:cs typeface="Calibri"/>
                <a:hlinkClick r:id="rId5" action="ppaction://hlinksldjump"/>
              </a:rPr>
              <a:t> </a:t>
            </a:r>
            <a:r>
              <a:rPr sz="1100" dirty="0">
                <a:latin typeface="Calibri"/>
                <a:cs typeface="Calibri"/>
                <a:hlinkClick r:id="rId5" action="ppaction://hlinksldjump"/>
              </a:rPr>
              <a:t>3</a:t>
            </a:r>
            <a:endParaRPr sz="1100">
              <a:latin typeface="Calibri"/>
              <a:cs typeface="Calibri"/>
            </a:endParaRPr>
          </a:p>
        </p:txBody>
      </p:sp>
      <p:sp>
        <p:nvSpPr>
          <p:cNvPr id="10" name="object 10"/>
          <p:cNvSpPr txBox="1"/>
          <p:nvPr/>
        </p:nvSpPr>
        <p:spPr>
          <a:xfrm>
            <a:off x="1042212" y="2321406"/>
            <a:ext cx="242570" cy="1757045"/>
          </a:xfrm>
          <a:prstGeom prst="rect">
            <a:avLst/>
          </a:prstGeom>
        </p:spPr>
        <p:txBody>
          <a:bodyPr vert="horz" wrap="square" lIns="0" tIns="91440" rIns="0" bIns="0" rtlCol="0">
            <a:spAutoFit/>
          </a:bodyPr>
          <a:lstStyle/>
          <a:p>
            <a:pPr marL="12700">
              <a:lnSpc>
                <a:spcPct val="100000"/>
              </a:lnSpc>
              <a:spcBef>
                <a:spcPts val="720"/>
              </a:spcBef>
            </a:pPr>
            <a:r>
              <a:rPr sz="1100" b="1" dirty="0">
                <a:latin typeface="Calibri"/>
                <a:cs typeface="Calibri"/>
                <a:hlinkClick r:id="rId5" action="ppaction://hlinksldjump"/>
              </a:rPr>
              <a:t>3</a:t>
            </a:r>
            <a:r>
              <a:rPr sz="1100" b="1" spc="-10" dirty="0">
                <a:latin typeface="Calibri"/>
                <a:cs typeface="Calibri"/>
                <a:hlinkClick r:id="rId5" action="ppaction://hlinksldjump"/>
              </a:rPr>
              <a:t>.</a:t>
            </a:r>
            <a:r>
              <a:rPr sz="1100" b="1" dirty="0">
                <a:latin typeface="Calibri"/>
                <a:cs typeface="Calibri"/>
                <a:hlinkClick r:id="rId5" action="ppaction://hlinksldjump"/>
              </a:rPr>
              <a:t>1.</a:t>
            </a:r>
            <a:endParaRPr sz="1100">
              <a:latin typeface="Calibri"/>
              <a:cs typeface="Calibri"/>
            </a:endParaRPr>
          </a:p>
          <a:p>
            <a:pPr marL="12700">
              <a:lnSpc>
                <a:spcPct val="100000"/>
              </a:lnSpc>
              <a:spcBef>
                <a:spcPts val="625"/>
              </a:spcBef>
            </a:pPr>
            <a:r>
              <a:rPr sz="1100" b="1" dirty="0">
                <a:latin typeface="Calibri"/>
                <a:cs typeface="Calibri"/>
                <a:hlinkClick r:id="rId5" action="ppaction://hlinksldjump"/>
              </a:rPr>
              <a:t>3</a:t>
            </a:r>
            <a:r>
              <a:rPr sz="1100" b="1" spc="-10" dirty="0">
                <a:latin typeface="Calibri"/>
                <a:cs typeface="Calibri"/>
                <a:hlinkClick r:id="rId5" action="ppaction://hlinksldjump"/>
              </a:rPr>
              <a:t>.</a:t>
            </a:r>
            <a:r>
              <a:rPr sz="1100" b="1" dirty="0">
                <a:latin typeface="Calibri"/>
                <a:cs typeface="Calibri"/>
                <a:hlinkClick r:id="rId5" action="ppaction://hlinksldjump"/>
              </a:rPr>
              <a:t>2.</a:t>
            </a:r>
            <a:endParaRPr sz="1100">
              <a:latin typeface="Calibri"/>
              <a:cs typeface="Calibri"/>
            </a:endParaRPr>
          </a:p>
          <a:p>
            <a:pPr marL="12700">
              <a:lnSpc>
                <a:spcPct val="100000"/>
              </a:lnSpc>
              <a:spcBef>
                <a:spcPts val="635"/>
              </a:spcBef>
            </a:pPr>
            <a:r>
              <a:rPr sz="1100" b="1" dirty="0">
                <a:latin typeface="Calibri"/>
                <a:cs typeface="Calibri"/>
                <a:hlinkClick r:id="rId5" action="ppaction://hlinksldjump"/>
              </a:rPr>
              <a:t>3</a:t>
            </a:r>
            <a:r>
              <a:rPr sz="1100" b="1" spc="-10" dirty="0">
                <a:latin typeface="Calibri"/>
                <a:cs typeface="Calibri"/>
                <a:hlinkClick r:id="rId5" action="ppaction://hlinksldjump"/>
              </a:rPr>
              <a:t>.</a:t>
            </a:r>
            <a:r>
              <a:rPr sz="1100" b="1" dirty="0">
                <a:latin typeface="Calibri"/>
                <a:cs typeface="Calibri"/>
                <a:hlinkClick r:id="rId5" action="ppaction://hlinksldjump"/>
              </a:rPr>
              <a:t>3.</a:t>
            </a:r>
            <a:endParaRPr sz="1100">
              <a:latin typeface="Calibri"/>
              <a:cs typeface="Calibri"/>
            </a:endParaRPr>
          </a:p>
          <a:p>
            <a:pPr marL="12700">
              <a:lnSpc>
                <a:spcPct val="100000"/>
              </a:lnSpc>
              <a:spcBef>
                <a:spcPts val="625"/>
              </a:spcBef>
            </a:pPr>
            <a:r>
              <a:rPr sz="1100" b="1" dirty="0">
                <a:latin typeface="Calibri"/>
                <a:cs typeface="Calibri"/>
                <a:hlinkClick r:id="rId5" action="ppaction://hlinksldjump"/>
              </a:rPr>
              <a:t>3</a:t>
            </a:r>
            <a:r>
              <a:rPr sz="1100" b="1" spc="-10" dirty="0">
                <a:latin typeface="Calibri"/>
                <a:cs typeface="Calibri"/>
                <a:hlinkClick r:id="rId5" action="ppaction://hlinksldjump"/>
              </a:rPr>
              <a:t>.</a:t>
            </a:r>
            <a:r>
              <a:rPr sz="1100" b="1" dirty="0">
                <a:latin typeface="Calibri"/>
                <a:cs typeface="Calibri"/>
                <a:hlinkClick r:id="rId5" action="ppaction://hlinksldjump"/>
              </a:rPr>
              <a:t>4.</a:t>
            </a:r>
            <a:endParaRPr sz="1100">
              <a:latin typeface="Calibri"/>
              <a:cs typeface="Calibri"/>
            </a:endParaRPr>
          </a:p>
          <a:p>
            <a:pPr marL="12700">
              <a:lnSpc>
                <a:spcPct val="100000"/>
              </a:lnSpc>
              <a:spcBef>
                <a:spcPts val="630"/>
              </a:spcBef>
            </a:pPr>
            <a:r>
              <a:rPr sz="1100" b="1" dirty="0">
                <a:latin typeface="Calibri"/>
                <a:cs typeface="Calibri"/>
                <a:hlinkClick r:id="rId5" action="ppaction://hlinksldjump"/>
              </a:rPr>
              <a:t>3</a:t>
            </a:r>
            <a:r>
              <a:rPr sz="1100" b="1" spc="-10" dirty="0">
                <a:latin typeface="Calibri"/>
                <a:cs typeface="Calibri"/>
                <a:hlinkClick r:id="rId5" action="ppaction://hlinksldjump"/>
              </a:rPr>
              <a:t>.</a:t>
            </a:r>
            <a:r>
              <a:rPr sz="1100" b="1" dirty="0">
                <a:latin typeface="Calibri"/>
                <a:cs typeface="Calibri"/>
                <a:hlinkClick r:id="rId5" action="ppaction://hlinksldjump"/>
              </a:rPr>
              <a:t>5.</a:t>
            </a:r>
            <a:endParaRPr sz="1100">
              <a:latin typeface="Calibri"/>
              <a:cs typeface="Calibri"/>
            </a:endParaRPr>
          </a:p>
          <a:p>
            <a:pPr marL="12700">
              <a:lnSpc>
                <a:spcPct val="100000"/>
              </a:lnSpc>
              <a:spcBef>
                <a:spcPts val="635"/>
              </a:spcBef>
            </a:pPr>
            <a:r>
              <a:rPr sz="1100" b="1" dirty="0">
                <a:latin typeface="Calibri"/>
                <a:cs typeface="Calibri"/>
                <a:hlinkClick r:id="rId5" action="ppaction://hlinksldjump"/>
              </a:rPr>
              <a:t>3</a:t>
            </a:r>
            <a:r>
              <a:rPr sz="1100" b="1" spc="-10" dirty="0">
                <a:latin typeface="Calibri"/>
                <a:cs typeface="Calibri"/>
                <a:hlinkClick r:id="rId5" action="ppaction://hlinksldjump"/>
              </a:rPr>
              <a:t>.</a:t>
            </a:r>
            <a:r>
              <a:rPr sz="1100" b="1" dirty="0">
                <a:latin typeface="Calibri"/>
                <a:cs typeface="Calibri"/>
                <a:hlinkClick r:id="rId5" action="ppaction://hlinksldjump"/>
              </a:rPr>
              <a:t>6.</a:t>
            </a:r>
            <a:endParaRPr sz="1100">
              <a:latin typeface="Calibri"/>
              <a:cs typeface="Calibri"/>
            </a:endParaRPr>
          </a:p>
          <a:p>
            <a:pPr marL="12700">
              <a:lnSpc>
                <a:spcPct val="100000"/>
              </a:lnSpc>
              <a:spcBef>
                <a:spcPts val="625"/>
              </a:spcBef>
            </a:pPr>
            <a:r>
              <a:rPr sz="1100" b="1" dirty="0">
                <a:latin typeface="Calibri"/>
                <a:cs typeface="Calibri"/>
                <a:hlinkClick r:id="rId5" action="ppaction://hlinksldjump"/>
              </a:rPr>
              <a:t>3</a:t>
            </a:r>
            <a:r>
              <a:rPr sz="1100" b="1" spc="-10" dirty="0">
                <a:latin typeface="Calibri"/>
                <a:cs typeface="Calibri"/>
                <a:hlinkClick r:id="rId5" action="ppaction://hlinksldjump"/>
              </a:rPr>
              <a:t>.</a:t>
            </a:r>
            <a:r>
              <a:rPr sz="1100" b="1" dirty="0">
                <a:latin typeface="Calibri"/>
                <a:cs typeface="Calibri"/>
                <a:hlinkClick r:id="rId5" action="ppaction://hlinksldjump"/>
              </a:rPr>
              <a:t>7.</a:t>
            </a:r>
            <a:endParaRPr sz="1100">
              <a:latin typeface="Calibri"/>
              <a:cs typeface="Calibri"/>
            </a:endParaRPr>
          </a:p>
        </p:txBody>
      </p:sp>
      <p:sp>
        <p:nvSpPr>
          <p:cNvPr id="11" name="object 11"/>
          <p:cNvSpPr txBox="1"/>
          <p:nvPr/>
        </p:nvSpPr>
        <p:spPr>
          <a:xfrm>
            <a:off x="1461261" y="2321406"/>
            <a:ext cx="5194300" cy="1757045"/>
          </a:xfrm>
          <a:prstGeom prst="rect">
            <a:avLst/>
          </a:prstGeom>
        </p:spPr>
        <p:txBody>
          <a:bodyPr vert="horz" wrap="square" lIns="0" tIns="91440" rIns="0" bIns="0" rtlCol="0">
            <a:spAutoFit/>
          </a:bodyPr>
          <a:lstStyle/>
          <a:p>
            <a:pPr marL="12700">
              <a:lnSpc>
                <a:spcPct val="100000"/>
              </a:lnSpc>
              <a:spcBef>
                <a:spcPts val="720"/>
              </a:spcBef>
            </a:pPr>
            <a:r>
              <a:rPr sz="1100" b="1" spc="-5" dirty="0">
                <a:latin typeface="Calibri"/>
                <a:cs typeface="Calibri"/>
                <a:hlinkClick r:id="rId5" action="ppaction://hlinksldjump"/>
              </a:rPr>
              <a:t>Data</a:t>
            </a:r>
            <a:r>
              <a:rPr sz="1100" b="1" spc="90" dirty="0">
                <a:latin typeface="Calibri"/>
                <a:cs typeface="Calibri"/>
                <a:hlinkClick r:id="rId5" action="ppaction://hlinksldjump"/>
              </a:rPr>
              <a:t> </a:t>
            </a:r>
            <a:r>
              <a:rPr sz="1100" b="1" spc="-5" dirty="0">
                <a:latin typeface="Calibri"/>
                <a:cs typeface="Calibri"/>
                <a:hlinkClick r:id="rId5" action="ppaction://hlinksldjump"/>
              </a:rPr>
              <a:t>Description</a:t>
            </a:r>
            <a:r>
              <a:rPr sz="1100" spc="-5" dirty="0">
                <a:latin typeface="Calibri"/>
                <a:cs typeface="Calibri"/>
                <a:hlinkClick r:id="rId5" action="ppaction://hlinksldjump"/>
              </a:rPr>
              <a:t>.....................................................................................................................</a:t>
            </a:r>
            <a:r>
              <a:rPr sz="1100" spc="-90" dirty="0">
                <a:latin typeface="Calibri"/>
                <a:cs typeface="Calibri"/>
                <a:hlinkClick r:id="rId5" action="ppaction://hlinksldjump"/>
              </a:rPr>
              <a:t> </a:t>
            </a:r>
            <a:r>
              <a:rPr sz="1100" dirty="0">
                <a:latin typeface="Calibri"/>
                <a:cs typeface="Calibri"/>
                <a:hlinkClick r:id="rId5" action="ppaction://hlinksldjump"/>
              </a:rPr>
              <a:t>3</a:t>
            </a:r>
            <a:endParaRPr sz="1100">
              <a:latin typeface="Calibri"/>
              <a:cs typeface="Calibri"/>
            </a:endParaRPr>
          </a:p>
          <a:p>
            <a:pPr marL="12700">
              <a:lnSpc>
                <a:spcPct val="100000"/>
              </a:lnSpc>
              <a:spcBef>
                <a:spcPts val="625"/>
              </a:spcBef>
            </a:pPr>
            <a:r>
              <a:rPr sz="1100" b="1" spc="-5" dirty="0">
                <a:latin typeface="Calibri"/>
                <a:cs typeface="Calibri"/>
                <a:hlinkClick r:id="rId5" action="ppaction://hlinksldjump"/>
              </a:rPr>
              <a:t>Web</a:t>
            </a:r>
            <a:r>
              <a:rPr sz="1100" b="1" spc="60" dirty="0">
                <a:latin typeface="Calibri"/>
                <a:cs typeface="Calibri"/>
                <a:hlinkClick r:id="rId5" action="ppaction://hlinksldjump"/>
              </a:rPr>
              <a:t> </a:t>
            </a:r>
            <a:r>
              <a:rPr sz="1100" b="1" spc="-5" dirty="0">
                <a:latin typeface="Calibri"/>
                <a:cs typeface="Calibri"/>
                <a:hlinkClick r:id="rId5" action="ppaction://hlinksldjump"/>
              </a:rPr>
              <a:t>Scrapping</a:t>
            </a:r>
            <a:r>
              <a:rPr sz="1100" spc="-5" dirty="0">
                <a:latin typeface="Calibri"/>
                <a:cs typeface="Calibri"/>
                <a:hlinkClick r:id="rId5" action="ppaction://hlinksldjump"/>
              </a:rPr>
              <a:t>........................................................................................................................</a:t>
            </a:r>
            <a:r>
              <a:rPr sz="1100" spc="-105" dirty="0">
                <a:latin typeface="Calibri"/>
                <a:cs typeface="Calibri"/>
                <a:hlinkClick r:id="rId5" action="ppaction://hlinksldjump"/>
              </a:rPr>
              <a:t> </a:t>
            </a:r>
            <a:r>
              <a:rPr sz="1100" dirty="0">
                <a:latin typeface="Calibri"/>
                <a:cs typeface="Calibri"/>
                <a:hlinkClick r:id="rId5" action="ppaction://hlinksldjump"/>
              </a:rPr>
              <a:t>3</a:t>
            </a:r>
            <a:endParaRPr sz="1100">
              <a:latin typeface="Calibri"/>
              <a:cs typeface="Calibri"/>
            </a:endParaRPr>
          </a:p>
          <a:p>
            <a:pPr marL="12700">
              <a:lnSpc>
                <a:spcPct val="100000"/>
              </a:lnSpc>
              <a:spcBef>
                <a:spcPts val="635"/>
              </a:spcBef>
            </a:pPr>
            <a:r>
              <a:rPr sz="1100" b="1" spc="-5" dirty="0">
                <a:latin typeface="Calibri"/>
                <a:cs typeface="Calibri"/>
                <a:hlinkClick r:id="rId5" action="ppaction://hlinksldjump"/>
              </a:rPr>
              <a:t>Data</a:t>
            </a:r>
            <a:r>
              <a:rPr sz="1100" b="1" spc="30" dirty="0">
                <a:latin typeface="Calibri"/>
                <a:cs typeface="Calibri"/>
                <a:hlinkClick r:id="rId5" action="ppaction://hlinksldjump"/>
              </a:rPr>
              <a:t> </a:t>
            </a:r>
            <a:r>
              <a:rPr sz="1100" b="1" spc="-5" dirty="0">
                <a:latin typeface="Calibri"/>
                <a:cs typeface="Calibri"/>
                <a:hlinkClick r:id="rId5" action="ppaction://hlinksldjump"/>
              </a:rPr>
              <a:t>Transformation</a:t>
            </a:r>
            <a:r>
              <a:rPr sz="1100" b="1" spc="-105" dirty="0">
                <a:latin typeface="Calibri"/>
                <a:cs typeface="Calibri"/>
                <a:hlinkClick r:id="rId5" action="ppaction://hlinksldjump"/>
              </a:rPr>
              <a:t> </a:t>
            </a:r>
            <a:r>
              <a:rPr sz="1100" spc="-5" dirty="0">
                <a:latin typeface="Calibri"/>
                <a:cs typeface="Calibri"/>
                <a:hlinkClick r:id="rId5" action="ppaction://hlinksldjump"/>
              </a:rPr>
              <a:t>..............................................................................................................</a:t>
            </a:r>
            <a:r>
              <a:rPr sz="1100" spc="-114" dirty="0">
                <a:latin typeface="Calibri"/>
                <a:cs typeface="Calibri"/>
                <a:hlinkClick r:id="rId5" action="ppaction://hlinksldjump"/>
              </a:rPr>
              <a:t> </a:t>
            </a:r>
            <a:r>
              <a:rPr sz="1100" dirty="0">
                <a:latin typeface="Calibri"/>
                <a:cs typeface="Calibri"/>
                <a:hlinkClick r:id="rId5" action="ppaction://hlinksldjump"/>
              </a:rPr>
              <a:t>3</a:t>
            </a:r>
            <a:endParaRPr sz="1100">
              <a:latin typeface="Calibri"/>
              <a:cs typeface="Calibri"/>
            </a:endParaRPr>
          </a:p>
          <a:p>
            <a:pPr marL="12700">
              <a:lnSpc>
                <a:spcPct val="100000"/>
              </a:lnSpc>
              <a:spcBef>
                <a:spcPts val="625"/>
              </a:spcBef>
            </a:pPr>
            <a:r>
              <a:rPr sz="1100" b="1" spc="-5" dirty="0">
                <a:latin typeface="Calibri"/>
                <a:cs typeface="Calibri"/>
                <a:hlinkClick r:id="rId5" action="ppaction://hlinksldjump"/>
              </a:rPr>
              <a:t>Data</a:t>
            </a:r>
            <a:r>
              <a:rPr sz="1100" b="1" spc="10" dirty="0">
                <a:latin typeface="Calibri"/>
                <a:cs typeface="Calibri"/>
                <a:hlinkClick r:id="rId5" action="ppaction://hlinksldjump"/>
              </a:rPr>
              <a:t> </a:t>
            </a:r>
            <a:r>
              <a:rPr sz="1100" b="1" spc="-5" dirty="0">
                <a:latin typeface="Calibri"/>
                <a:cs typeface="Calibri"/>
                <a:hlinkClick r:id="rId5" action="ppaction://hlinksldjump"/>
              </a:rPr>
              <a:t>Insertion</a:t>
            </a:r>
            <a:r>
              <a:rPr sz="1100" b="1" spc="15" dirty="0">
                <a:latin typeface="Calibri"/>
                <a:cs typeface="Calibri"/>
                <a:hlinkClick r:id="rId5" action="ppaction://hlinksldjump"/>
              </a:rPr>
              <a:t> </a:t>
            </a:r>
            <a:r>
              <a:rPr sz="1100" b="1" dirty="0">
                <a:latin typeface="Calibri"/>
                <a:cs typeface="Calibri"/>
                <a:hlinkClick r:id="rId5" action="ppaction://hlinksldjump"/>
              </a:rPr>
              <a:t>into</a:t>
            </a:r>
            <a:r>
              <a:rPr sz="1100" b="1" spc="10" dirty="0">
                <a:latin typeface="Calibri"/>
                <a:cs typeface="Calibri"/>
                <a:hlinkClick r:id="rId5" action="ppaction://hlinksldjump"/>
              </a:rPr>
              <a:t> </a:t>
            </a:r>
            <a:r>
              <a:rPr sz="1100" b="1" spc="-5" dirty="0">
                <a:latin typeface="Calibri"/>
                <a:cs typeface="Calibri"/>
                <a:hlinkClick r:id="rId5" action="ppaction://hlinksldjump"/>
              </a:rPr>
              <a:t>Database</a:t>
            </a:r>
            <a:r>
              <a:rPr sz="1100" b="1" spc="-125" dirty="0">
                <a:latin typeface="Calibri"/>
                <a:cs typeface="Calibri"/>
                <a:hlinkClick r:id="rId5" action="ppaction://hlinksldjump"/>
              </a:rPr>
              <a:t> </a:t>
            </a:r>
            <a:r>
              <a:rPr sz="1100" spc="-5" dirty="0">
                <a:latin typeface="Calibri"/>
                <a:cs typeface="Calibri"/>
                <a:hlinkClick r:id="rId5" action="ppaction://hlinksldjump"/>
              </a:rPr>
              <a:t>.................................................................................................</a:t>
            </a:r>
            <a:r>
              <a:rPr sz="1100" spc="-125" dirty="0">
                <a:latin typeface="Calibri"/>
                <a:cs typeface="Calibri"/>
                <a:hlinkClick r:id="rId5" action="ppaction://hlinksldjump"/>
              </a:rPr>
              <a:t> </a:t>
            </a:r>
            <a:r>
              <a:rPr sz="1100" dirty="0">
                <a:latin typeface="Calibri"/>
                <a:cs typeface="Calibri"/>
                <a:hlinkClick r:id="rId5" action="ppaction://hlinksldjump"/>
              </a:rPr>
              <a:t>3</a:t>
            </a:r>
            <a:endParaRPr sz="1100">
              <a:latin typeface="Calibri"/>
              <a:cs typeface="Calibri"/>
            </a:endParaRPr>
          </a:p>
          <a:p>
            <a:pPr marL="12700">
              <a:lnSpc>
                <a:spcPct val="100000"/>
              </a:lnSpc>
              <a:spcBef>
                <a:spcPts val="630"/>
              </a:spcBef>
            </a:pPr>
            <a:r>
              <a:rPr sz="1100" b="1" spc="-5" dirty="0">
                <a:latin typeface="Calibri"/>
                <a:cs typeface="Calibri"/>
                <a:hlinkClick r:id="rId5" action="ppaction://hlinksldjump"/>
              </a:rPr>
              <a:t>Export</a:t>
            </a:r>
            <a:r>
              <a:rPr sz="1100" b="1" spc="20" dirty="0">
                <a:latin typeface="Calibri"/>
                <a:cs typeface="Calibri"/>
                <a:hlinkClick r:id="rId5" action="ppaction://hlinksldjump"/>
              </a:rPr>
              <a:t> </a:t>
            </a:r>
            <a:r>
              <a:rPr sz="1100" b="1" spc="-5" dirty="0">
                <a:latin typeface="Calibri"/>
                <a:cs typeface="Calibri"/>
                <a:hlinkClick r:id="rId5" action="ppaction://hlinksldjump"/>
              </a:rPr>
              <a:t>Data</a:t>
            </a:r>
            <a:r>
              <a:rPr sz="1100" b="1" spc="15" dirty="0">
                <a:latin typeface="Calibri"/>
                <a:cs typeface="Calibri"/>
                <a:hlinkClick r:id="rId5" action="ppaction://hlinksldjump"/>
              </a:rPr>
              <a:t> </a:t>
            </a:r>
            <a:r>
              <a:rPr sz="1100" b="1" spc="-5" dirty="0">
                <a:latin typeface="Calibri"/>
                <a:cs typeface="Calibri"/>
                <a:hlinkClick r:id="rId5" action="ppaction://hlinksldjump"/>
              </a:rPr>
              <a:t>from</a:t>
            </a:r>
            <a:r>
              <a:rPr sz="1100" b="1" spc="10" dirty="0">
                <a:latin typeface="Calibri"/>
                <a:cs typeface="Calibri"/>
                <a:hlinkClick r:id="rId5" action="ppaction://hlinksldjump"/>
              </a:rPr>
              <a:t> </a:t>
            </a:r>
            <a:r>
              <a:rPr sz="1100" b="1" spc="-5" dirty="0">
                <a:latin typeface="Calibri"/>
                <a:cs typeface="Calibri"/>
                <a:hlinkClick r:id="rId5" action="ppaction://hlinksldjump"/>
              </a:rPr>
              <a:t>Database</a:t>
            </a:r>
            <a:r>
              <a:rPr sz="1100" spc="-5" dirty="0">
                <a:latin typeface="Calibri"/>
                <a:cs typeface="Calibri"/>
                <a:hlinkClick r:id="rId5" action="ppaction://hlinksldjump"/>
              </a:rPr>
              <a:t>....................................................................................................</a:t>
            </a:r>
            <a:r>
              <a:rPr sz="1100" spc="-125" dirty="0">
                <a:latin typeface="Calibri"/>
                <a:cs typeface="Calibri"/>
                <a:hlinkClick r:id="rId5" action="ppaction://hlinksldjump"/>
              </a:rPr>
              <a:t> </a:t>
            </a:r>
            <a:r>
              <a:rPr sz="1100" dirty="0">
                <a:latin typeface="Calibri"/>
                <a:cs typeface="Calibri"/>
                <a:hlinkClick r:id="rId5" action="ppaction://hlinksldjump"/>
              </a:rPr>
              <a:t>3</a:t>
            </a:r>
            <a:endParaRPr sz="1100">
              <a:latin typeface="Calibri"/>
              <a:cs typeface="Calibri"/>
            </a:endParaRPr>
          </a:p>
          <a:p>
            <a:pPr marL="12700">
              <a:lnSpc>
                <a:spcPct val="100000"/>
              </a:lnSpc>
              <a:spcBef>
                <a:spcPts val="635"/>
              </a:spcBef>
            </a:pPr>
            <a:r>
              <a:rPr sz="1100" b="1" spc="-5" dirty="0">
                <a:latin typeface="Calibri"/>
                <a:cs typeface="Calibri"/>
                <a:hlinkClick r:id="rId5" action="ppaction://hlinksldjump"/>
              </a:rPr>
              <a:t>Data</a:t>
            </a:r>
            <a:r>
              <a:rPr sz="1100" b="1" spc="25" dirty="0">
                <a:latin typeface="Calibri"/>
                <a:cs typeface="Calibri"/>
                <a:hlinkClick r:id="rId5" action="ppaction://hlinksldjump"/>
              </a:rPr>
              <a:t> </a:t>
            </a:r>
            <a:r>
              <a:rPr sz="1100" b="1" spc="-5" dirty="0">
                <a:latin typeface="Calibri"/>
                <a:cs typeface="Calibri"/>
                <a:hlinkClick r:id="rId5" action="ppaction://hlinksldjump"/>
              </a:rPr>
              <a:t>Pre-processing</a:t>
            </a:r>
            <a:r>
              <a:rPr sz="1100" b="1" spc="35" dirty="0">
                <a:latin typeface="Calibri"/>
                <a:cs typeface="Calibri"/>
                <a:hlinkClick r:id="rId5" action="ppaction://hlinksldjump"/>
              </a:rPr>
              <a:t> </a:t>
            </a:r>
            <a:r>
              <a:rPr sz="1100" spc="-5" dirty="0">
                <a:latin typeface="Calibri"/>
                <a:cs typeface="Calibri"/>
                <a:hlinkClick r:id="rId5" action="ppaction://hlinksldjump"/>
              </a:rPr>
              <a:t>...............................................................................................................</a:t>
            </a:r>
            <a:r>
              <a:rPr sz="1100" spc="-120" dirty="0">
                <a:latin typeface="Calibri"/>
                <a:cs typeface="Calibri"/>
                <a:hlinkClick r:id="rId5" action="ppaction://hlinksldjump"/>
              </a:rPr>
              <a:t> </a:t>
            </a:r>
            <a:r>
              <a:rPr sz="1100" dirty="0">
                <a:latin typeface="Calibri"/>
                <a:cs typeface="Calibri"/>
                <a:hlinkClick r:id="rId5" action="ppaction://hlinksldjump"/>
              </a:rPr>
              <a:t>3</a:t>
            </a:r>
            <a:endParaRPr sz="1100">
              <a:latin typeface="Calibri"/>
              <a:cs typeface="Calibri"/>
            </a:endParaRPr>
          </a:p>
          <a:p>
            <a:pPr marL="12700">
              <a:lnSpc>
                <a:spcPct val="100000"/>
              </a:lnSpc>
              <a:spcBef>
                <a:spcPts val="625"/>
              </a:spcBef>
            </a:pPr>
            <a:r>
              <a:rPr sz="1100" b="1" spc="-5" dirty="0">
                <a:latin typeface="Calibri"/>
                <a:cs typeface="Calibri"/>
                <a:hlinkClick r:id="rId5" action="ppaction://hlinksldjump"/>
              </a:rPr>
              <a:t>Data</a:t>
            </a:r>
            <a:r>
              <a:rPr sz="1100" b="1" spc="40" dirty="0">
                <a:latin typeface="Calibri"/>
                <a:cs typeface="Calibri"/>
                <a:hlinkClick r:id="rId5" action="ppaction://hlinksldjump"/>
              </a:rPr>
              <a:t> </a:t>
            </a:r>
            <a:r>
              <a:rPr sz="1100" b="1" spc="-5" dirty="0">
                <a:latin typeface="Calibri"/>
                <a:cs typeface="Calibri"/>
                <a:hlinkClick r:id="rId5" action="ppaction://hlinksldjump"/>
              </a:rPr>
              <a:t>Clustering</a:t>
            </a:r>
            <a:r>
              <a:rPr sz="1100" b="1" spc="-60" dirty="0">
                <a:latin typeface="Calibri"/>
                <a:cs typeface="Calibri"/>
                <a:hlinkClick r:id="rId5" action="ppaction://hlinksldjump"/>
              </a:rPr>
              <a:t> </a:t>
            </a:r>
            <a:r>
              <a:rPr sz="1100" spc="-5" dirty="0">
                <a:latin typeface="Calibri"/>
                <a:cs typeface="Calibri"/>
                <a:hlinkClick r:id="rId5" action="ppaction://hlinksldjump"/>
              </a:rPr>
              <a:t>.......................................................................................................................</a:t>
            </a:r>
            <a:r>
              <a:rPr sz="1100" spc="-114" dirty="0">
                <a:latin typeface="Calibri"/>
                <a:cs typeface="Calibri"/>
                <a:hlinkClick r:id="rId5" action="ppaction://hlinksldjump"/>
              </a:rPr>
              <a:t> </a:t>
            </a:r>
            <a:r>
              <a:rPr sz="1100" dirty="0">
                <a:latin typeface="Calibri"/>
                <a:cs typeface="Calibri"/>
                <a:hlinkClick r:id="rId5" action="ppaction://hlinksldjump"/>
              </a:rPr>
              <a:t>3</a:t>
            </a:r>
            <a:endParaRPr sz="1100">
              <a:latin typeface="Calibri"/>
              <a:cs typeface="Calibri"/>
            </a:endParaRPr>
          </a:p>
        </p:txBody>
      </p:sp>
      <p:sp>
        <p:nvSpPr>
          <p:cNvPr id="12" name="object 12"/>
          <p:cNvSpPr txBox="1"/>
          <p:nvPr/>
        </p:nvSpPr>
        <p:spPr>
          <a:xfrm>
            <a:off x="902004" y="4054576"/>
            <a:ext cx="5753100" cy="2252345"/>
          </a:xfrm>
          <a:prstGeom prst="rect">
            <a:avLst/>
          </a:prstGeom>
        </p:spPr>
        <p:txBody>
          <a:bodyPr vert="horz" wrap="square" lIns="0" tIns="91440" rIns="0" bIns="0" rtlCol="0">
            <a:spAutoFit/>
          </a:bodyPr>
          <a:lstStyle/>
          <a:p>
            <a:pPr marR="5080" algn="r">
              <a:lnSpc>
                <a:spcPct val="100000"/>
              </a:lnSpc>
              <a:spcBef>
                <a:spcPts val="720"/>
              </a:spcBef>
            </a:pPr>
            <a:r>
              <a:rPr sz="1100" b="1" spc="-5" dirty="0">
                <a:latin typeface="Calibri"/>
                <a:cs typeface="Calibri"/>
                <a:hlinkClick r:id="rId6" action="ppaction://hlinksldjump"/>
              </a:rPr>
              <a:t>3.10.</a:t>
            </a:r>
            <a:r>
              <a:rPr sz="1100" b="1" spc="30" dirty="0">
                <a:latin typeface="Calibri"/>
                <a:cs typeface="Calibri"/>
                <a:hlinkClick r:id="rId6" action="ppaction://hlinksldjump"/>
              </a:rPr>
              <a:t> </a:t>
            </a:r>
            <a:r>
              <a:rPr sz="1100" b="1" spc="-5" dirty="0">
                <a:latin typeface="Calibri"/>
                <a:cs typeface="Calibri"/>
                <a:hlinkClick r:id="rId6" action="ppaction://hlinksldjump"/>
              </a:rPr>
              <a:t>Model</a:t>
            </a:r>
            <a:r>
              <a:rPr sz="1100" b="1" spc="20" dirty="0">
                <a:latin typeface="Calibri"/>
                <a:cs typeface="Calibri"/>
                <a:hlinkClick r:id="rId6" action="ppaction://hlinksldjump"/>
              </a:rPr>
              <a:t> </a:t>
            </a:r>
            <a:r>
              <a:rPr sz="1100" b="1" spc="-5" dirty="0">
                <a:latin typeface="Calibri"/>
                <a:cs typeface="Calibri"/>
                <a:hlinkClick r:id="rId6" action="ppaction://hlinksldjump"/>
              </a:rPr>
              <a:t>Building</a:t>
            </a:r>
            <a:r>
              <a:rPr sz="1100" b="1" spc="-35" dirty="0">
                <a:latin typeface="Calibri"/>
                <a:cs typeface="Calibri"/>
                <a:hlinkClick r:id="rId6" action="ppaction://hlinksldjump"/>
              </a:rPr>
              <a:t> </a:t>
            </a:r>
            <a:r>
              <a:rPr sz="1100" spc="-5" dirty="0">
                <a:latin typeface="Calibri"/>
                <a:cs typeface="Calibri"/>
                <a:hlinkClick r:id="rId6" action="ppaction://hlinksldjump"/>
              </a:rPr>
              <a:t>..........................................................................................................................</a:t>
            </a:r>
            <a:r>
              <a:rPr sz="1100" spc="-125" dirty="0">
                <a:latin typeface="Calibri"/>
                <a:cs typeface="Calibri"/>
                <a:hlinkClick r:id="rId6" action="ppaction://hlinksldjump"/>
              </a:rPr>
              <a:t> </a:t>
            </a:r>
            <a:r>
              <a:rPr sz="1100" dirty="0">
                <a:latin typeface="Calibri"/>
                <a:cs typeface="Calibri"/>
                <a:hlinkClick r:id="rId6" action="ppaction://hlinksldjump"/>
              </a:rPr>
              <a:t>4</a:t>
            </a:r>
            <a:endParaRPr sz="1100">
              <a:latin typeface="Calibri"/>
              <a:cs typeface="Calibri"/>
            </a:endParaRPr>
          </a:p>
          <a:p>
            <a:pPr marR="5080" algn="r">
              <a:lnSpc>
                <a:spcPct val="100000"/>
              </a:lnSpc>
              <a:spcBef>
                <a:spcPts val="625"/>
              </a:spcBef>
            </a:pPr>
            <a:r>
              <a:rPr sz="1100" b="1" spc="-5" dirty="0">
                <a:latin typeface="Calibri"/>
                <a:cs typeface="Calibri"/>
                <a:hlinkClick r:id="rId6" action="ppaction://hlinksldjump"/>
              </a:rPr>
              <a:t>3.11.</a:t>
            </a:r>
            <a:r>
              <a:rPr sz="1100" b="1" spc="20" dirty="0">
                <a:latin typeface="Calibri"/>
                <a:cs typeface="Calibri"/>
                <a:hlinkClick r:id="rId6" action="ppaction://hlinksldjump"/>
              </a:rPr>
              <a:t> </a:t>
            </a:r>
            <a:r>
              <a:rPr sz="1100" b="1" spc="-5" dirty="0">
                <a:latin typeface="Calibri"/>
                <a:cs typeface="Calibri"/>
                <a:hlinkClick r:id="rId6" action="ppaction://hlinksldjump"/>
              </a:rPr>
              <a:t>Data</a:t>
            </a:r>
            <a:r>
              <a:rPr sz="1100" b="1" spc="20" dirty="0">
                <a:latin typeface="Calibri"/>
                <a:cs typeface="Calibri"/>
                <a:hlinkClick r:id="rId6" action="ppaction://hlinksldjump"/>
              </a:rPr>
              <a:t> </a:t>
            </a:r>
            <a:r>
              <a:rPr sz="1100" b="1" spc="-5" dirty="0">
                <a:latin typeface="Calibri"/>
                <a:cs typeface="Calibri"/>
                <a:hlinkClick r:id="rId6" action="ppaction://hlinksldjump"/>
              </a:rPr>
              <a:t>from</a:t>
            </a:r>
            <a:r>
              <a:rPr sz="1100" b="1" spc="25" dirty="0">
                <a:latin typeface="Calibri"/>
                <a:cs typeface="Calibri"/>
                <a:hlinkClick r:id="rId6" action="ppaction://hlinksldjump"/>
              </a:rPr>
              <a:t> </a:t>
            </a:r>
            <a:r>
              <a:rPr sz="1100" b="1" spc="-5" dirty="0">
                <a:latin typeface="Calibri"/>
                <a:cs typeface="Calibri"/>
                <a:hlinkClick r:id="rId6" action="ppaction://hlinksldjump"/>
              </a:rPr>
              <a:t>User</a:t>
            </a:r>
            <a:r>
              <a:rPr sz="1100" b="1" spc="-105" dirty="0">
                <a:latin typeface="Calibri"/>
                <a:cs typeface="Calibri"/>
                <a:hlinkClick r:id="rId6" action="ppaction://hlinksldjump"/>
              </a:rPr>
              <a:t> </a:t>
            </a:r>
            <a:r>
              <a:rPr sz="1100" spc="-5" dirty="0">
                <a:latin typeface="Calibri"/>
                <a:cs typeface="Calibri"/>
                <a:hlinkClick r:id="rId6" action="ppaction://hlinksldjump"/>
              </a:rPr>
              <a:t>..........................................................................................................................</a:t>
            </a:r>
            <a:r>
              <a:rPr sz="1100" spc="-125" dirty="0">
                <a:latin typeface="Calibri"/>
                <a:cs typeface="Calibri"/>
                <a:hlinkClick r:id="rId6" action="ppaction://hlinksldjump"/>
              </a:rPr>
              <a:t> </a:t>
            </a:r>
            <a:r>
              <a:rPr sz="1100" dirty="0">
                <a:latin typeface="Calibri"/>
                <a:cs typeface="Calibri"/>
                <a:hlinkClick r:id="rId6" action="ppaction://hlinksldjump"/>
              </a:rPr>
              <a:t>4</a:t>
            </a:r>
            <a:endParaRPr sz="1100">
              <a:latin typeface="Calibri"/>
              <a:cs typeface="Calibri"/>
            </a:endParaRPr>
          </a:p>
          <a:p>
            <a:pPr marR="5080" algn="r">
              <a:lnSpc>
                <a:spcPct val="100000"/>
              </a:lnSpc>
              <a:spcBef>
                <a:spcPts val="635"/>
              </a:spcBef>
            </a:pPr>
            <a:r>
              <a:rPr sz="1100" b="1" spc="-5" dirty="0">
                <a:latin typeface="Calibri"/>
                <a:cs typeface="Calibri"/>
                <a:hlinkClick r:id="rId6" action="ppaction://hlinksldjump"/>
              </a:rPr>
              <a:t>3.12.</a:t>
            </a:r>
            <a:r>
              <a:rPr sz="1100" b="1" spc="40" dirty="0">
                <a:latin typeface="Calibri"/>
                <a:cs typeface="Calibri"/>
                <a:hlinkClick r:id="rId6" action="ppaction://hlinksldjump"/>
              </a:rPr>
              <a:t> </a:t>
            </a:r>
            <a:r>
              <a:rPr sz="1100" b="1" spc="-5" dirty="0">
                <a:latin typeface="Calibri"/>
                <a:cs typeface="Calibri"/>
                <a:hlinkClick r:id="rId6" action="ppaction://hlinksldjump"/>
              </a:rPr>
              <a:t>Data</a:t>
            </a:r>
            <a:r>
              <a:rPr sz="1100" b="1" spc="30" dirty="0">
                <a:latin typeface="Calibri"/>
                <a:cs typeface="Calibri"/>
                <a:hlinkClick r:id="rId6" action="ppaction://hlinksldjump"/>
              </a:rPr>
              <a:t> </a:t>
            </a:r>
            <a:r>
              <a:rPr sz="1100" b="1" spc="-5" dirty="0">
                <a:latin typeface="Calibri"/>
                <a:cs typeface="Calibri"/>
                <a:hlinkClick r:id="rId6" action="ppaction://hlinksldjump"/>
              </a:rPr>
              <a:t>Validation</a:t>
            </a:r>
            <a:r>
              <a:rPr sz="1100" spc="-5" dirty="0">
                <a:latin typeface="Calibri"/>
                <a:cs typeface="Calibri"/>
                <a:hlinkClick r:id="rId6" action="ppaction://hlinksldjump"/>
              </a:rPr>
              <a:t>..........................................................................................................................</a:t>
            </a:r>
            <a:r>
              <a:rPr sz="1100" spc="-120" dirty="0">
                <a:latin typeface="Calibri"/>
                <a:cs typeface="Calibri"/>
                <a:hlinkClick r:id="rId6" action="ppaction://hlinksldjump"/>
              </a:rPr>
              <a:t> </a:t>
            </a:r>
            <a:r>
              <a:rPr sz="1100" dirty="0">
                <a:latin typeface="Calibri"/>
                <a:cs typeface="Calibri"/>
                <a:hlinkClick r:id="rId6" action="ppaction://hlinksldjump"/>
              </a:rPr>
              <a:t>4</a:t>
            </a:r>
            <a:endParaRPr sz="1100">
              <a:latin typeface="Calibri"/>
              <a:cs typeface="Calibri"/>
            </a:endParaRPr>
          </a:p>
          <a:p>
            <a:pPr marR="5080" algn="r">
              <a:lnSpc>
                <a:spcPct val="100000"/>
              </a:lnSpc>
              <a:spcBef>
                <a:spcPts val="625"/>
              </a:spcBef>
            </a:pPr>
            <a:r>
              <a:rPr sz="1100" b="1" spc="-5" dirty="0">
                <a:latin typeface="Calibri"/>
                <a:cs typeface="Calibri"/>
                <a:hlinkClick r:id="rId6" action="ppaction://hlinksldjump"/>
              </a:rPr>
              <a:t>3.13.</a:t>
            </a:r>
            <a:r>
              <a:rPr sz="1100" b="1" spc="25" dirty="0">
                <a:latin typeface="Calibri"/>
                <a:cs typeface="Calibri"/>
                <a:hlinkClick r:id="rId6" action="ppaction://hlinksldjump"/>
              </a:rPr>
              <a:t> </a:t>
            </a:r>
            <a:r>
              <a:rPr sz="1100" b="1" spc="-5" dirty="0">
                <a:latin typeface="Calibri"/>
                <a:cs typeface="Calibri"/>
                <a:hlinkClick r:id="rId6" action="ppaction://hlinksldjump"/>
              </a:rPr>
              <a:t>User</a:t>
            </a:r>
            <a:r>
              <a:rPr sz="1100" b="1" spc="20" dirty="0">
                <a:latin typeface="Calibri"/>
                <a:cs typeface="Calibri"/>
                <a:hlinkClick r:id="rId6" action="ppaction://hlinksldjump"/>
              </a:rPr>
              <a:t> </a:t>
            </a:r>
            <a:r>
              <a:rPr sz="1100" b="1" spc="-5" dirty="0">
                <a:latin typeface="Calibri"/>
                <a:cs typeface="Calibri"/>
                <a:hlinkClick r:id="rId6" action="ppaction://hlinksldjump"/>
              </a:rPr>
              <a:t>Data Inserting</a:t>
            </a:r>
            <a:r>
              <a:rPr sz="1100" b="1" spc="10" dirty="0">
                <a:latin typeface="Calibri"/>
                <a:cs typeface="Calibri"/>
                <a:hlinkClick r:id="rId6" action="ppaction://hlinksldjump"/>
              </a:rPr>
              <a:t> </a:t>
            </a:r>
            <a:r>
              <a:rPr sz="1100" b="1" spc="-5" dirty="0">
                <a:latin typeface="Calibri"/>
                <a:cs typeface="Calibri"/>
                <a:hlinkClick r:id="rId6" action="ppaction://hlinksldjump"/>
              </a:rPr>
              <a:t>into</a:t>
            </a:r>
            <a:r>
              <a:rPr sz="1100" b="1" spc="15" dirty="0">
                <a:latin typeface="Calibri"/>
                <a:cs typeface="Calibri"/>
                <a:hlinkClick r:id="rId6" action="ppaction://hlinksldjump"/>
              </a:rPr>
              <a:t> </a:t>
            </a:r>
            <a:r>
              <a:rPr sz="1100" b="1" spc="-5" dirty="0">
                <a:latin typeface="Calibri"/>
                <a:cs typeface="Calibri"/>
                <a:hlinkClick r:id="rId6" action="ppaction://hlinksldjump"/>
              </a:rPr>
              <a:t>Database</a:t>
            </a:r>
            <a:r>
              <a:rPr sz="1100" spc="-5" dirty="0">
                <a:latin typeface="Calibri"/>
                <a:cs typeface="Calibri"/>
                <a:hlinkClick r:id="rId6" action="ppaction://hlinksldjump"/>
              </a:rPr>
              <a:t>............................................................................................</a:t>
            </a:r>
            <a:r>
              <a:rPr sz="1100" spc="-120" dirty="0">
                <a:latin typeface="Calibri"/>
                <a:cs typeface="Calibri"/>
                <a:hlinkClick r:id="rId6" action="ppaction://hlinksldjump"/>
              </a:rPr>
              <a:t> </a:t>
            </a:r>
            <a:r>
              <a:rPr sz="1100" dirty="0">
                <a:latin typeface="Calibri"/>
                <a:cs typeface="Calibri"/>
                <a:hlinkClick r:id="rId6" action="ppaction://hlinksldjump"/>
              </a:rPr>
              <a:t>4</a:t>
            </a:r>
            <a:endParaRPr sz="1100">
              <a:latin typeface="Calibri"/>
              <a:cs typeface="Calibri"/>
            </a:endParaRPr>
          </a:p>
          <a:p>
            <a:pPr marR="5080" algn="r">
              <a:lnSpc>
                <a:spcPct val="100000"/>
              </a:lnSpc>
              <a:spcBef>
                <a:spcPts val="625"/>
              </a:spcBef>
            </a:pPr>
            <a:r>
              <a:rPr sz="1100" b="1" spc="-5" dirty="0">
                <a:latin typeface="Calibri"/>
                <a:cs typeface="Calibri"/>
                <a:hlinkClick r:id="rId6" action="ppaction://hlinksldjump"/>
              </a:rPr>
              <a:t>3.14.</a:t>
            </a:r>
            <a:r>
              <a:rPr sz="1100" b="1" spc="40" dirty="0">
                <a:latin typeface="Calibri"/>
                <a:cs typeface="Calibri"/>
                <a:hlinkClick r:id="rId6" action="ppaction://hlinksldjump"/>
              </a:rPr>
              <a:t> </a:t>
            </a:r>
            <a:r>
              <a:rPr sz="1100" b="1" spc="-5" dirty="0">
                <a:latin typeface="Calibri"/>
                <a:cs typeface="Calibri"/>
                <a:hlinkClick r:id="rId6" action="ppaction://hlinksldjump"/>
              </a:rPr>
              <a:t>Data</a:t>
            </a:r>
            <a:r>
              <a:rPr sz="1100" b="1" spc="10" dirty="0">
                <a:latin typeface="Calibri"/>
                <a:cs typeface="Calibri"/>
                <a:hlinkClick r:id="rId6" action="ppaction://hlinksldjump"/>
              </a:rPr>
              <a:t> </a:t>
            </a:r>
            <a:r>
              <a:rPr sz="1100" b="1" spc="-5" dirty="0">
                <a:latin typeface="Calibri"/>
                <a:cs typeface="Calibri"/>
                <a:hlinkClick r:id="rId6" action="ppaction://hlinksldjump"/>
              </a:rPr>
              <a:t>Clustering</a:t>
            </a:r>
            <a:r>
              <a:rPr sz="1100" b="1" spc="-100" dirty="0">
                <a:latin typeface="Calibri"/>
                <a:cs typeface="Calibri"/>
                <a:hlinkClick r:id="rId6" action="ppaction://hlinksldjump"/>
              </a:rPr>
              <a:t> </a:t>
            </a:r>
            <a:r>
              <a:rPr sz="1100" spc="-5" dirty="0">
                <a:latin typeface="Calibri"/>
                <a:cs typeface="Calibri"/>
                <a:hlinkClick r:id="rId6" action="ppaction://hlinksldjump"/>
              </a:rPr>
              <a:t>..........................................................................................................................</a:t>
            </a:r>
            <a:r>
              <a:rPr sz="1100" spc="-120" dirty="0">
                <a:latin typeface="Calibri"/>
                <a:cs typeface="Calibri"/>
                <a:hlinkClick r:id="rId6" action="ppaction://hlinksldjump"/>
              </a:rPr>
              <a:t> </a:t>
            </a:r>
            <a:r>
              <a:rPr sz="1100" dirty="0">
                <a:latin typeface="Calibri"/>
                <a:cs typeface="Calibri"/>
                <a:hlinkClick r:id="rId6" action="ppaction://hlinksldjump"/>
              </a:rPr>
              <a:t>4</a:t>
            </a:r>
            <a:endParaRPr sz="1100">
              <a:latin typeface="Calibri"/>
              <a:cs typeface="Calibri"/>
            </a:endParaRPr>
          </a:p>
          <a:p>
            <a:pPr marR="5080" algn="r">
              <a:lnSpc>
                <a:spcPct val="100000"/>
              </a:lnSpc>
              <a:spcBef>
                <a:spcPts val="635"/>
              </a:spcBef>
            </a:pPr>
            <a:r>
              <a:rPr sz="1100" b="1" spc="-5" dirty="0">
                <a:latin typeface="Calibri"/>
                <a:cs typeface="Calibri"/>
                <a:hlinkClick r:id="rId6" action="ppaction://hlinksldjump"/>
              </a:rPr>
              <a:t>3.15.</a:t>
            </a:r>
            <a:r>
              <a:rPr sz="1100" b="1" spc="20" dirty="0">
                <a:latin typeface="Calibri"/>
                <a:cs typeface="Calibri"/>
                <a:hlinkClick r:id="rId6" action="ppaction://hlinksldjump"/>
              </a:rPr>
              <a:t> </a:t>
            </a:r>
            <a:r>
              <a:rPr sz="1100" b="1" spc="-5" dirty="0">
                <a:latin typeface="Calibri"/>
                <a:cs typeface="Calibri"/>
                <a:hlinkClick r:id="rId6" action="ppaction://hlinksldjump"/>
              </a:rPr>
              <a:t>Model</a:t>
            </a:r>
            <a:r>
              <a:rPr sz="1100" b="1" spc="15" dirty="0">
                <a:latin typeface="Calibri"/>
                <a:cs typeface="Calibri"/>
                <a:hlinkClick r:id="rId6" action="ppaction://hlinksldjump"/>
              </a:rPr>
              <a:t> </a:t>
            </a:r>
            <a:r>
              <a:rPr sz="1100" b="1" spc="-5" dirty="0">
                <a:latin typeface="Calibri"/>
                <a:cs typeface="Calibri"/>
                <a:hlinkClick r:id="rId6" action="ppaction://hlinksldjump"/>
              </a:rPr>
              <a:t>Call</a:t>
            </a:r>
            <a:r>
              <a:rPr sz="1100" b="1" spc="15" dirty="0">
                <a:latin typeface="Calibri"/>
                <a:cs typeface="Calibri"/>
                <a:hlinkClick r:id="rId6" action="ppaction://hlinksldjump"/>
              </a:rPr>
              <a:t> </a:t>
            </a:r>
            <a:r>
              <a:rPr sz="1100" b="1" spc="-10" dirty="0">
                <a:latin typeface="Calibri"/>
                <a:cs typeface="Calibri"/>
                <a:hlinkClick r:id="rId6" action="ppaction://hlinksldjump"/>
              </a:rPr>
              <a:t>for</a:t>
            </a:r>
            <a:r>
              <a:rPr sz="1100" b="1" spc="15" dirty="0">
                <a:latin typeface="Calibri"/>
                <a:cs typeface="Calibri"/>
                <a:hlinkClick r:id="rId6" action="ppaction://hlinksldjump"/>
              </a:rPr>
              <a:t> </a:t>
            </a:r>
            <a:r>
              <a:rPr sz="1100" b="1" spc="-5" dirty="0">
                <a:latin typeface="Calibri"/>
                <a:cs typeface="Calibri"/>
                <a:hlinkClick r:id="rId6" action="ppaction://hlinksldjump"/>
              </a:rPr>
              <a:t>Specific</a:t>
            </a:r>
            <a:r>
              <a:rPr sz="1100" b="1" spc="20" dirty="0">
                <a:latin typeface="Calibri"/>
                <a:cs typeface="Calibri"/>
                <a:hlinkClick r:id="rId6" action="ppaction://hlinksldjump"/>
              </a:rPr>
              <a:t> </a:t>
            </a:r>
            <a:r>
              <a:rPr sz="1100" b="1" spc="-5" dirty="0">
                <a:latin typeface="Calibri"/>
                <a:cs typeface="Calibri"/>
                <a:hlinkClick r:id="rId6" action="ppaction://hlinksldjump"/>
              </a:rPr>
              <a:t>Cluster</a:t>
            </a:r>
            <a:r>
              <a:rPr sz="1100" b="1" spc="-114" dirty="0">
                <a:latin typeface="Calibri"/>
                <a:cs typeface="Calibri"/>
                <a:hlinkClick r:id="rId6" action="ppaction://hlinksldjump"/>
              </a:rPr>
              <a:t> </a:t>
            </a:r>
            <a:r>
              <a:rPr sz="1100" spc="-5" dirty="0">
                <a:latin typeface="Calibri"/>
                <a:cs typeface="Calibri"/>
                <a:hlinkClick r:id="rId6" action="ppaction://hlinksldjump"/>
              </a:rPr>
              <a:t>..................................................................................................</a:t>
            </a:r>
            <a:r>
              <a:rPr sz="1100" spc="-125" dirty="0">
                <a:latin typeface="Calibri"/>
                <a:cs typeface="Calibri"/>
                <a:hlinkClick r:id="rId6" action="ppaction://hlinksldjump"/>
              </a:rPr>
              <a:t> </a:t>
            </a:r>
            <a:r>
              <a:rPr sz="1100" dirty="0">
                <a:latin typeface="Calibri"/>
                <a:cs typeface="Calibri"/>
                <a:hlinkClick r:id="rId6" action="ppaction://hlinksldjump"/>
              </a:rPr>
              <a:t>4</a:t>
            </a:r>
            <a:endParaRPr sz="1100">
              <a:latin typeface="Calibri"/>
              <a:cs typeface="Calibri"/>
            </a:endParaRPr>
          </a:p>
          <a:p>
            <a:pPr marR="5080" algn="r">
              <a:lnSpc>
                <a:spcPct val="100000"/>
              </a:lnSpc>
              <a:spcBef>
                <a:spcPts val="625"/>
              </a:spcBef>
            </a:pPr>
            <a:r>
              <a:rPr sz="1100" b="1" spc="-5" dirty="0">
                <a:latin typeface="Calibri"/>
                <a:cs typeface="Calibri"/>
                <a:hlinkClick r:id="rId6" action="ppaction://hlinksldjump"/>
              </a:rPr>
              <a:t>3.16.</a:t>
            </a:r>
            <a:r>
              <a:rPr sz="1100" b="1" spc="15" dirty="0">
                <a:latin typeface="Calibri"/>
                <a:cs typeface="Calibri"/>
                <a:hlinkClick r:id="rId6" action="ppaction://hlinksldjump"/>
              </a:rPr>
              <a:t> </a:t>
            </a:r>
            <a:r>
              <a:rPr sz="1100" b="1" spc="-5" dirty="0">
                <a:latin typeface="Calibri"/>
                <a:cs typeface="Calibri"/>
                <a:hlinkClick r:id="rId6" action="ppaction://hlinksldjump"/>
              </a:rPr>
              <a:t>Recipe Recommendation</a:t>
            </a:r>
            <a:r>
              <a:rPr sz="1100" b="1" spc="5" dirty="0">
                <a:latin typeface="Calibri"/>
                <a:cs typeface="Calibri"/>
                <a:hlinkClick r:id="rId6" action="ppaction://hlinksldjump"/>
              </a:rPr>
              <a:t> </a:t>
            </a:r>
            <a:r>
              <a:rPr sz="1100" b="1" dirty="0">
                <a:latin typeface="Calibri"/>
                <a:cs typeface="Calibri"/>
                <a:hlinkClick r:id="rId6" action="ppaction://hlinksldjump"/>
              </a:rPr>
              <a:t>&amp; </a:t>
            </a:r>
            <a:r>
              <a:rPr sz="1100" b="1" spc="-5" dirty="0">
                <a:latin typeface="Calibri"/>
                <a:cs typeface="Calibri"/>
                <a:hlinkClick r:id="rId6" action="ppaction://hlinksldjump"/>
              </a:rPr>
              <a:t>Saving</a:t>
            </a:r>
            <a:r>
              <a:rPr sz="1100" b="1" spc="15" dirty="0">
                <a:latin typeface="Calibri"/>
                <a:cs typeface="Calibri"/>
                <a:hlinkClick r:id="rId6" action="ppaction://hlinksldjump"/>
              </a:rPr>
              <a:t> </a:t>
            </a:r>
            <a:r>
              <a:rPr sz="1100" b="1" spc="-5" dirty="0">
                <a:latin typeface="Calibri"/>
                <a:cs typeface="Calibri"/>
                <a:hlinkClick r:id="rId6" action="ppaction://hlinksldjump"/>
              </a:rPr>
              <a:t>Output</a:t>
            </a:r>
            <a:r>
              <a:rPr sz="1100" b="1" dirty="0">
                <a:latin typeface="Calibri"/>
                <a:cs typeface="Calibri"/>
                <a:hlinkClick r:id="rId6" action="ppaction://hlinksldjump"/>
              </a:rPr>
              <a:t> in</a:t>
            </a:r>
            <a:r>
              <a:rPr sz="1100" b="1" spc="5" dirty="0">
                <a:latin typeface="Calibri"/>
                <a:cs typeface="Calibri"/>
                <a:hlinkClick r:id="rId6" action="ppaction://hlinksldjump"/>
              </a:rPr>
              <a:t> </a:t>
            </a:r>
            <a:r>
              <a:rPr sz="1100" b="1" spc="-5" dirty="0">
                <a:latin typeface="Calibri"/>
                <a:cs typeface="Calibri"/>
                <a:hlinkClick r:id="rId6" action="ppaction://hlinksldjump"/>
              </a:rPr>
              <a:t>Database</a:t>
            </a:r>
            <a:r>
              <a:rPr sz="1100" b="1" spc="15" dirty="0">
                <a:latin typeface="Calibri"/>
                <a:cs typeface="Calibri"/>
                <a:hlinkClick r:id="rId6" action="ppaction://hlinksldjump"/>
              </a:rPr>
              <a:t> </a:t>
            </a:r>
            <a:r>
              <a:rPr sz="1100" spc="-5" dirty="0">
                <a:latin typeface="Calibri"/>
                <a:cs typeface="Calibri"/>
                <a:hlinkClick r:id="rId6" action="ppaction://hlinksldjump"/>
              </a:rPr>
              <a:t>.........................................................</a:t>
            </a:r>
            <a:r>
              <a:rPr sz="1100" spc="-130" dirty="0">
                <a:latin typeface="Calibri"/>
                <a:cs typeface="Calibri"/>
                <a:hlinkClick r:id="rId6" action="ppaction://hlinksldjump"/>
              </a:rPr>
              <a:t> </a:t>
            </a:r>
            <a:r>
              <a:rPr sz="1100" dirty="0">
                <a:latin typeface="Calibri"/>
                <a:cs typeface="Calibri"/>
                <a:hlinkClick r:id="rId6" action="ppaction://hlinksldjump"/>
              </a:rPr>
              <a:t>4</a:t>
            </a:r>
            <a:endParaRPr sz="1100">
              <a:latin typeface="Calibri"/>
              <a:cs typeface="Calibri"/>
            </a:endParaRPr>
          </a:p>
          <a:p>
            <a:pPr marR="5080" algn="r">
              <a:lnSpc>
                <a:spcPct val="100000"/>
              </a:lnSpc>
              <a:spcBef>
                <a:spcPts val="640"/>
              </a:spcBef>
            </a:pPr>
            <a:r>
              <a:rPr sz="1100" b="1" spc="-5" dirty="0">
                <a:latin typeface="Calibri"/>
                <a:cs typeface="Calibri"/>
                <a:hlinkClick r:id="rId6" action="ppaction://hlinksldjump"/>
              </a:rPr>
              <a:t>3.17.</a:t>
            </a:r>
            <a:r>
              <a:rPr sz="1100" b="1" spc="35" dirty="0">
                <a:latin typeface="Calibri"/>
                <a:cs typeface="Calibri"/>
                <a:hlinkClick r:id="rId6" action="ppaction://hlinksldjump"/>
              </a:rPr>
              <a:t> </a:t>
            </a:r>
            <a:r>
              <a:rPr sz="1100" b="1" spc="-5" dirty="0">
                <a:latin typeface="Calibri"/>
                <a:cs typeface="Calibri"/>
                <a:hlinkClick r:id="rId6" action="ppaction://hlinksldjump"/>
              </a:rPr>
              <a:t>Deployment</a:t>
            </a:r>
            <a:r>
              <a:rPr sz="1100" b="1" spc="-135" dirty="0">
                <a:latin typeface="Calibri"/>
                <a:cs typeface="Calibri"/>
                <a:hlinkClick r:id="rId6" action="ppaction://hlinksldjump"/>
              </a:rPr>
              <a:t> </a:t>
            </a:r>
            <a:r>
              <a:rPr sz="1100" spc="-5" dirty="0">
                <a:latin typeface="Calibri"/>
                <a:cs typeface="Calibri"/>
                <a:hlinkClick r:id="rId6" action="ppaction://hlinksldjump"/>
              </a:rPr>
              <a:t>...............................................................................................................................</a:t>
            </a:r>
            <a:r>
              <a:rPr sz="1100" spc="-110" dirty="0">
                <a:latin typeface="Calibri"/>
                <a:cs typeface="Calibri"/>
                <a:hlinkClick r:id="rId6" action="ppaction://hlinksldjump"/>
              </a:rPr>
              <a:t> </a:t>
            </a:r>
            <a:r>
              <a:rPr sz="1100" dirty="0">
                <a:latin typeface="Calibri"/>
                <a:cs typeface="Calibri"/>
                <a:hlinkClick r:id="rId6" action="ppaction://hlinksldjump"/>
              </a:rPr>
              <a:t>4</a:t>
            </a:r>
            <a:endParaRPr sz="1100">
              <a:latin typeface="Calibri"/>
              <a:cs typeface="Calibri"/>
            </a:endParaRPr>
          </a:p>
          <a:p>
            <a:pPr marR="5080" algn="r">
              <a:lnSpc>
                <a:spcPct val="100000"/>
              </a:lnSpc>
              <a:spcBef>
                <a:spcPts val="620"/>
              </a:spcBef>
              <a:tabLst>
                <a:tab pos="278765" algn="l"/>
              </a:tabLst>
            </a:pPr>
            <a:r>
              <a:rPr sz="1100" b="1" dirty="0">
                <a:latin typeface="Calibri"/>
                <a:cs typeface="Calibri"/>
                <a:hlinkClick r:id="rId7" action="ppaction://hlinksldjump"/>
              </a:rPr>
              <a:t>4.	</a:t>
            </a:r>
            <a:r>
              <a:rPr sz="1100" b="1" spc="-5" dirty="0">
                <a:latin typeface="Calibri"/>
                <a:cs typeface="Calibri"/>
                <a:hlinkClick r:id="rId7" action="ppaction://hlinksldjump"/>
              </a:rPr>
              <a:t>Unit</a:t>
            </a:r>
            <a:r>
              <a:rPr sz="1100" b="1" spc="10" dirty="0">
                <a:latin typeface="Calibri"/>
                <a:cs typeface="Calibri"/>
                <a:hlinkClick r:id="rId7" action="ppaction://hlinksldjump"/>
              </a:rPr>
              <a:t> </a:t>
            </a:r>
            <a:r>
              <a:rPr sz="1100" b="1" dirty="0">
                <a:latin typeface="Calibri"/>
                <a:cs typeface="Calibri"/>
                <a:hlinkClick r:id="rId7" action="ppaction://hlinksldjump"/>
              </a:rPr>
              <a:t>Test</a:t>
            </a:r>
            <a:r>
              <a:rPr sz="1100" b="1" spc="15" dirty="0">
                <a:latin typeface="Calibri"/>
                <a:cs typeface="Calibri"/>
                <a:hlinkClick r:id="rId7" action="ppaction://hlinksldjump"/>
              </a:rPr>
              <a:t> </a:t>
            </a:r>
            <a:r>
              <a:rPr sz="1100" b="1" spc="-5" dirty="0">
                <a:latin typeface="Calibri"/>
                <a:cs typeface="Calibri"/>
                <a:hlinkClick r:id="rId7" action="ppaction://hlinksldjump"/>
              </a:rPr>
              <a:t>Cases </a:t>
            </a:r>
            <a:r>
              <a:rPr sz="1100" spc="-5" dirty="0">
                <a:latin typeface="Calibri"/>
                <a:cs typeface="Calibri"/>
                <a:hlinkClick r:id="rId7" action="ppaction://hlinksldjump"/>
              </a:rPr>
              <a:t>...............................................................................................................................</a:t>
            </a:r>
            <a:r>
              <a:rPr sz="1100" spc="-120" dirty="0">
                <a:latin typeface="Calibri"/>
                <a:cs typeface="Calibri"/>
                <a:hlinkClick r:id="rId7" action="ppaction://hlinksldjump"/>
              </a:rPr>
              <a:t> </a:t>
            </a:r>
            <a:r>
              <a:rPr sz="1100" dirty="0">
                <a:latin typeface="Calibri"/>
                <a:cs typeface="Calibri"/>
                <a:hlinkClick r:id="rId7" action="ppaction://hlinksldjump"/>
              </a:rPr>
              <a:t>5</a:t>
            </a:r>
            <a:endParaRPr sz="11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40155" y="351535"/>
            <a:ext cx="9652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Calibri"/>
                <a:cs typeface="Calibri"/>
              </a:rPr>
              <a:t>1</a:t>
            </a:r>
            <a:endParaRPr sz="1100">
              <a:latin typeface="Calibri"/>
              <a:cs typeface="Calibri"/>
            </a:endParaRPr>
          </a:p>
        </p:txBody>
      </p:sp>
      <p:sp>
        <p:nvSpPr>
          <p:cNvPr id="3" name="object 3"/>
          <p:cNvSpPr txBox="1"/>
          <p:nvPr/>
        </p:nvSpPr>
        <p:spPr>
          <a:xfrm>
            <a:off x="1040688" y="339344"/>
            <a:ext cx="144970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Calibri"/>
                <a:cs typeface="Calibri"/>
              </a:rPr>
              <a:t>LOW</a:t>
            </a:r>
            <a:r>
              <a:rPr sz="1100" spc="-25" dirty="0">
                <a:latin typeface="Calibri"/>
                <a:cs typeface="Calibri"/>
              </a:rPr>
              <a:t> </a:t>
            </a:r>
            <a:r>
              <a:rPr sz="1100" spc="-5" dirty="0">
                <a:latin typeface="Calibri"/>
                <a:cs typeface="Calibri"/>
              </a:rPr>
              <a:t>LEVEL</a:t>
            </a:r>
            <a:r>
              <a:rPr sz="1100" spc="-20" dirty="0">
                <a:latin typeface="Calibri"/>
                <a:cs typeface="Calibri"/>
              </a:rPr>
              <a:t> </a:t>
            </a:r>
            <a:r>
              <a:rPr sz="1100" spc="-5" dirty="0">
                <a:latin typeface="Calibri"/>
                <a:cs typeface="Calibri"/>
              </a:rPr>
              <a:t>DESIGN</a:t>
            </a:r>
            <a:r>
              <a:rPr sz="1100" spc="-15" dirty="0">
                <a:latin typeface="Calibri"/>
                <a:cs typeface="Calibri"/>
              </a:rPr>
              <a:t> </a:t>
            </a:r>
            <a:r>
              <a:rPr sz="1100" spc="-5" dirty="0">
                <a:latin typeface="Calibri"/>
                <a:cs typeface="Calibri"/>
              </a:rPr>
              <a:t>(LLD)</a:t>
            </a:r>
            <a:endParaRPr sz="1100">
              <a:latin typeface="Calibri"/>
              <a:cs typeface="Calibri"/>
            </a:endParaRPr>
          </a:p>
        </p:txBody>
      </p:sp>
      <p:pic>
        <p:nvPicPr>
          <p:cNvPr id="4" name="object 4"/>
          <p:cNvPicPr/>
          <p:nvPr/>
        </p:nvPicPr>
        <p:blipFill>
          <a:blip r:embed="rId2" cstate="print"/>
          <a:stretch>
            <a:fillRect/>
          </a:stretch>
        </p:blipFill>
        <p:spPr>
          <a:xfrm>
            <a:off x="6109744" y="266457"/>
            <a:ext cx="1232448" cy="327402"/>
          </a:xfrm>
          <a:prstGeom prst="rect">
            <a:avLst/>
          </a:prstGeom>
        </p:spPr>
      </p:pic>
      <p:sp>
        <p:nvSpPr>
          <p:cNvPr id="8" name="TextBox 7"/>
          <p:cNvSpPr txBox="1"/>
          <p:nvPr/>
        </p:nvSpPr>
        <p:spPr>
          <a:xfrm>
            <a:off x="1074304" y="1917700"/>
            <a:ext cx="5787314" cy="1077218"/>
          </a:xfrm>
          <a:prstGeom prst="rect">
            <a:avLst/>
          </a:prstGeom>
          <a:noFill/>
        </p:spPr>
        <p:txBody>
          <a:bodyPr wrap="square" rtlCol="0">
            <a:spAutoFit/>
          </a:bodyPr>
          <a:lstStyle/>
          <a:p>
            <a:r>
              <a:rPr lang="en-IN" sz="1400" b="1" dirty="0" smtClean="0">
                <a:solidFill>
                  <a:srgbClr val="0070C0"/>
                </a:solidFill>
              </a:rPr>
              <a:t>1.1 What is Low-Level design document?</a:t>
            </a:r>
          </a:p>
          <a:p>
            <a:r>
              <a:rPr lang="en-IN" sz="1200" dirty="0" smtClean="0"/>
              <a:t>The goal of LLD or a low-level design document (LLD) is to give the internal logical design of the actual program code for Thyroid Disease Detection System. LLD describe the class diagrams with the methods and relations between classes and program specs. It describe the modules so that the programmer can directly code the program from the document.</a:t>
            </a:r>
            <a:r>
              <a:rPr lang="en-IN" sz="1400" b="1" dirty="0" smtClean="0">
                <a:solidFill>
                  <a:srgbClr val="0070C0"/>
                </a:solidFill>
              </a:rPr>
              <a:t> </a:t>
            </a:r>
          </a:p>
        </p:txBody>
      </p:sp>
      <p:sp>
        <p:nvSpPr>
          <p:cNvPr id="9" name="TextBox 8"/>
          <p:cNvSpPr txBox="1"/>
          <p:nvPr/>
        </p:nvSpPr>
        <p:spPr>
          <a:xfrm>
            <a:off x="1037513" y="1220232"/>
            <a:ext cx="1897457" cy="369332"/>
          </a:xfrm>
          <a:prstGeom prst="rect">
            <a:avLst/>
          </a:prstGeom>
          <a:noFill/>
        </p:spPr>
        <p:txBody>
          <a:bodyPr wrap="square" rtlCol="0">
            <a:spAutoFit/>
          </a:bodyPr>
          <a:lstStyle/>
          <a:p>
            <a:r>
              <a:rPr lang="en-IN" b="1" dirty="0" smtClean="0">
                <a:solidFill>
                  <a:srgbClr val="0070C0"/>
                </a:solidFill>
              </a:rPr>
              <a:t>1. Introduction</a:t>
            </a:r>
            <a:endParaRPr lang="en-IN" b="1" dirty="0">
              <a:solidFill>
                <a:srgbClr val="0070C0"/>
              </a:solidFill>
            </a:endParaRPr>
          </a:p>
        </p:txBody>
      </p:sp>
      <p:sp>
        <p:nvSpPr>
          <p:cNvPr id="10" name="TextBox 9"/>
          <p:cNvSpPr txBox="1"/>
          <p:nvPr/>
        </p:nvSpPr>
        <p:spPr>
          <a:xfrm>
            <a:off x="1074304" y="3749675"/>
            <a:ext cx="5787314" cy="1231106"/>
          </a:xfrm>
          <a:prstGeom prst="rect">
            <a:avLst/>
          </a:prstGeom>
          <a:noFill/>
        </p:spPr>
        <p:txBody>
          <a:bodyPr wrap="square" rtlCol="0">
            <a:spAutoFit/>
          </a:bodyPr>
          <a:lstStyle/>
          <a:p>
            <a:r>
              <a:rPr lang="en-IN" sz="1400" b="1" dirty="0" smtClean="0">
                <a:solidFill>
                  <a:srgbClr val="0070C0"/>
                </a:solidFill>
              </a:rPr>
              <a:t>1.2  Scope</a:t>
            </a:r>
          </a:p>
          <a:p>
            <a:r>
              <a:rPr lang="en-IN" sz="1200" dirty="0" smtClean="0"/>
              <a:t>Low-level design (LLD) is a component-level design process that follows a step-by-step refinement process. This process can be used for designing data structures, required software architecture, source code and ultimately, performance algorithms. Overall, the data organization may be defined during requirement analysis and then refined during data design work. </a:t>
            </a:r>
            <a:endParaRPr lang="en-IN"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40155" y="351535"/>
            <a:ext cx="9652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Calibri"/>
                <a:cs typeface="Calibri"/>
              </a:rPr>
              <a:t>2</a:t>
            </a:r>
            <a:endParaRPr sz="1100">
              <a:latin typeface="Calibri"/>
              <a:cs typeface="Calibri"/>
            </a:endParaRPr>
          </a:p>
        </p:txBody>
      </p:sp>
      <p:sp>
        <p:nvSpPr>
          <p:cNvPr id="3" name="object 3"/>
          <p:cNvSpPr txBox="1"/>
          <p:nvPr/>
        </p:nvSpPr>
        <p:spPr>
          <a:xfrm>
            <a:off x="1040688" y="339344"/>
            <a:ext cx="144970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Calibri"/>
                <a:cs typeface="Calibri"/>
              </a:rPr>
              <a:t>LOW</a:t>
            </a:r>
            <a:r>
              <a:rPr sz="1100" spc="-25" dirty="0">
                <a:latin typeface="Calibri"/>
                <a:cs typeface="Calibri"/>
              </a:rPr>
              <a:t> </a:t>
            </a:r>
            <a:r>
              <a:rPr sz="1100" spc="-5" dirty="0">
                <a:latin typeface="Calibri"/>
                <a:cs typeface="Calibri"/>
              </a:rPr>
              <a:t>LEVEL</a:t>
            </a:r>
            <a:r>
              <a:rPr sz="1100" spc="-20" dirty="0">
                <a:latin typeface="Calibri"/>
                <a:cs typeface="Calibri"/>
              </a:rPr>
              <a:t> </a:t>
            </a:r>
            <a:r>
              <a:rPr sz="1100" spc="-5" dirty="0">
                <a:latin typeface="Calibri"/>
                <a:cs typeface="Calibri"/>
              </a:rPr>
              <a:t>DESIGN</a:t>
            </a:r>
            <a:r>
              <a:rPr sz="1100" spc="-15" dirty="0">
                <a:latin typeface="Calibri"/>
                <a:cs typeface="Calibri"/>
              </a:rPr>
              <a:t> </a:t>
            </a:r>
            <a:r>
              <a:rPr sz="1100" spc="-5" dirty="0">
                <a:latin typeface="Calibri"/>
                <a:cs typeface="Calibri"/>
              </a:rPr>
              <a:t>(LLD)</a:t>
            </a:r>
            <a:endParaRPr sz="1100">
              <a:latin typeface="Calibri"/>
              <a:cs typeface="Calibri"/>
            </a:endParaRPr>
          </a:p>
        </p:txBody>
      </p:sp>
      <p:pic>
        <p:nvPicPr>
          <p:cNvPr id="4" name="object 4"/>
          <p:cNvPicPr/>
          <p:nvPr/>
        </p:nvPicPr>
        <p:blipFill>
          <a:blip r:embed="rId2" cstate="print"/>
          <a:stretch>
            <a:fillRect/>
          </a:stretch>
        </p:blipFill>
        <p:spPr>
          <a:xfrm>
            <a:off x="6109744" y="266457"/>
            <a:ext cx="1232448" cy="327402"/>
          </a:xfrm>
          <a:prstGeom prst="rect">
            <a:avLst/>
          </a:prstGeom>
        </p:spPr>
      </p:pic>
      <p:sp>
        <p:nvSpPr>
          <p:cNvPr id="29" name="TextBox 28"/>
          <p:cNvSpPr txBox="1"/>
          <p:nvPr/>
        </p:nvSpPr>
        <p:spPr>
          <a:xfrm>
            <a:off x="184530" y="1097061"/>
            <a:ext cx="1821257" cy="307777"/>
          </a:xfrm>
          <a:prstGeom prst="rect">
            <a:avLst/>
          </a:prstGeom>
          <a:noFill/>
        </p:spPr>
        <p:txBody>
          <a:bodyPr wrap="square" rtlCol="0">
            <a:spAutoFit/>
          </a:bodyPr>
          <a:lstStyle/>
          <a:p>
            <a:r>
              <a:rPr lang="en-IN" sz="1400" b="1" dirty="0" smtClean="0">
                <a:solidFill>
                  <a:srgbClr val="0070C0"/>
                </a:solidFill>
              </a:rPr>
              <a:t>2. Architecture</a:t>
            </a:r>
            <a:endParaRPr lang="en-IN" sz="1400" b="1" dirty="0">
              <a:solidFill>
                <a:srgbClr val="0070C0"/>
              </a:solidFill>
            </a:endParaRPr>
          </a:p>
        </p:txBody>
      </p:sp>
      <p:sp>
        <p:nvSpPr>
          <p:cNvPr id="31" name="Rectangle 30"/>
          <p:cNvSpPr/>
          <p:nvPr/>
        </p:nvSpPr>
        <p:spPr>
          <a:xfrm>
            <a:off x="184530" y="1917700"/>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55"/>
          <p:cNvSpPr/>
          <p:nvPr/>
        </p:nvSpPr>
        <p:spPr>
          <a:xfrm>
            <a:off x="1590485" y="1911350"/>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56"/>
          <p:cNvSpPr/>
          <p:nvPr/>
        </p:nvSpPr>
        <p:spPr>
          <a:xfrm>
            <a:off x="3168650" y="1917700"/>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57"/>
          <p:cNvSpPr/>
          <p:nvPr/>
        </p:nvSpPr>
        <p:spPr>
          <a:xfrm>
            <a:off x="4616450" y="1917700"/>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Rectangle 58"/>
          <p:cNvSpPr/>
          <p:nvPr/>
        </p:nvSpPr>
        <p:spPr>
          <a:xfrm>
            <a:off x="6109744" y="1917700"/>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Rectangle 59"/>
          <p:cNvSpPr/>
          <p:nvPr/>
        </p:nvSpPr>
        <p:spPr>
          <a:xfrm>
            <a:off x="184530" y="2847975"/>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Rectangle 60"/>
          <p:cNvSpPr/>
          <p:nvPr/>
        </p:nvSpPr>
        <p:spPr>
          <a:xfrm>
            <a:off x="1590485" y="2865437"/>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ectangle 61"/>
          <p:cNvSpPr/>
          <p:nvPr/>
        </p:nvSpPr>
        <p:spPr>
          <a:xfrm>
            <a:off x="3114710" y="2865437"/>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ectangle 62"/>
          <p:cNvSpPr/>
          <p:nvPr/>
        </p:nvSpPr>
        <p:spPr>
          <a:xfrm>
            <a:off x="4616450" y="2847975"/>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ectangle 63"/>
          <p:cNvSpPr/>
          <p:nvPr/>
        </p:nvSpPr>
        <p:spPr>
          <a:xfrm>
            <a:off x="6106569" y="2847975"/>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Rectangle 64"/>
          <p:cNvSpPr/>
          <p:nvPr/>
        </p:nvSpPr>
        <p:spPr>
          <a:xfrm>
            <a:off x="194022" y="4943475"/>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65"/>
          <p:cNvSpPr/>
          <p:nvPr/>
        </p:nvSpPr>
        <p:spPr>
          <a:xfrm>
            <a:off x="6109744" y="3898900"/>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66"/>
          <p:cNvSpPr/>
          <p:nvPr/>
        </p:nvSpPr>
        <p:spPr>
          <a:xfrm>
            <a:off x="4651375" y="3876675"/>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Rectangle 67"/>
          <p:cNvSpPr/>
          <p:nvPr/>
        </p:nvSpPr>
        <p:spPr>
          <a:xfrm>
            <a:off x="3175000" y="3876675"/>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Rectangle 68"/>
          <p:cNvSpPr/>
          <p:nvPr/>
        </p:nvSpPr>
        <p:spPr>
          <a:xfrm>
            <a:off x="1632520" y="3898900"/>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Rectangle 69"/>
          <p:cNvSpPr/>
          <p:nvPr/>
        </p:nvSpPr>
        <p:spPr>
          <a:xfrm>
            <a:off x="190880" y="3898900"/>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p:cNvSpPr/>
          <p:nvPr/>
        </p:nvSpPr>
        <p:spPr>
          <a:xfrm>
            <a:off x="1573518" y="6032500"/>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ectangle 71"/>
          <p:cNvSpPr/>
          <p:nvPr/>
        </p:nvSpPr>
        <p:spPr>
          <a:xfrm>
            <a:off x="3092485" y="6045200"/>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Rectangle 72"/>
          <p:cNvSpPr/>
          <p:nvPr/>
        </p:nvSpPr>
        <p:spPr>
          <a:xfrm>
            <a:off x="194022" y="6026150"/>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ectangle 73"/>
          <p:cNvSpPr/>
          <p:nvPr/>
        </p:nvSpPr>
        <p:spPr>
          <a:xfrm>
            <a:off x="1610295" y="4921250"/>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Rectangle 74"/>
          <p:cNvSpPr/>
          <p:nvPr/>
        </p:nvSpPr>
        <p:spPr>
          <a:xfrm>
            <a:off x="3136590" y="4960938"/>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Rectangle 75"/>
          <p:cNvSpPr/>
          <p:nvPr/>
        </p:nvSpPr>
        <p:spPr>
          <a:xfrm>
            <a:off x="4659977" y="4960938"/>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7" name="Rectangle 76"/>
          <p:cNvSpPr/>
          <p:nvPr/>
        </p:nvSpPr>
        <p:spPr>
          <a:xfrm>
            <a:off x="6098362" y="4921250"/>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ectangle 77"/>
          <p:cNvSpPr/>
          <p:nvPr/>
        </p:nvSpPr>
        <p:spPr>
          <a:xfrm>
            <a:off x="4604828" y="6045200"/>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Rectangle 78"/>
          <p:cNvSpPr/>
          <p:nvPr/>
        </p:nvSpPr>
        <p:spPr>
          <a:xfrm>
            <a:off x="6168212" y="6032500"/>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6" name="Straight Arrow Connector 85"/>
          <p:cNvCxnSpPr>
            <a:stCxn id="31" idx="3"/>
            <a:endCxn id="56" idx="1"/>
          </p:cNvCxnSpPr>
          <p:nvPr/>
        </p:nvCxnSpPr>
        <p:spPr>
          <a:xfrm flipV="1">
            <a:off x="1187450" y="2178050"/>
            <a:ext cx="403035" cy="63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57" idx="1"/>
          </p:cNvCxnSpPr>
          <p:nvPr/>
        </p:nvCxnSpPr>
        <p:spPr>
          <a:xfrm flipV="1">
            <a:off x="2613215" y="2184400"/>
            <a:ext cx="555435" cy="63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4210240" y="2174875"/>
            <a:ext cx="403035" cy="63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endCxn id="59" idx="1"/>
          </p:cNvCxnSpPr>
          <p:nvPr/>
        </p:nvCxnSpPr>
        <p:spPr>
          <a:xfrm flipV="1">
            <a:off x="5607748" y="2184400"/>
            <a:ext cx="501996" cy="63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59" idx="2"/>
          </p:cNvCxnSpPr>
          <p:nvPr/>
        </p:nvCxnSpPr>
        <p:spPr>
          <a:xfrm flipH="1">
            <a:off x="6608029" y="2451100"/>
            <a:ext cx="3175" cy="4000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64" idx="1"/>
          </p:cNvCxnSpPr>
          <p:nvPr/>
        </p:nvCxnSpPr>
        <p:spPr>
          <a:xfrm flipH="1">
            <a:off x="5607748" y="3114675"/>
            <a:ext cx="498821" cy="174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63" idx="1"/>
          </p:cNvCxnSpPr>
          <p:nvPr/>
        </p:nvCxnSpPr>
        <p:spPr>
          <a:xfrm flipH="1" flipV="1">
            <a:off x="4117630" y="3111501"/>
            <a:ext cx="498820" cy="31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61" idx="1"/>
          </p:cNvCxnSpPr>
          <p:nvPr/>
        </p:nvCxnSpPr>
        <p:spPr>
          <a:xfrm flipH="1" flipV="1">
            <a:off x="1158159" y="3127770"/>
            <a:ext cx="432326" cy="43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62" idx="1"/>
          </p:cNvCxnSpPr>
          <p:nvPr/>
        </p:nvCxnSpPr>
        <p:spPr>
          <a:xfrm flipH="1">
            <a:off x="2598096" y="3132137"/>
            <a:ext cx="516614" cy="150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60" idx="2"/>
            <a:endCxn id="70" idx="0"/>
          </p:cNvCxnSpPr>
          <p:nvPr/>
        </p:nvCxnSpPr>
        <p:spPr>
          <a:xfrm>
            <a:off x="685990" y="3381375"/>
            <a:ext cx="6350" cy="5175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70" idx="3"/>
            <a:endCxn id="69" idx="1"/>
          </p:cNvCxnSpPr>
          <p:nvPr/>
        </p:nvCxnSpPr>
        <p:spPr>
          <a:xfrm>
            <a:off x="1193800" y="4165600"/>
            <a:ext cx="43872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69" idx="3"/>
          </p:cNvCxnSpPr>
          <p:nvPr/>
        </p:nvCxnSpPr>
        <p:spPr>
          <a:xfrm>
            <a:off x="2635440" y="4165600"/>
            <a:ext cx="53321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4195857" y="4165600"/>
            <a:ext cx="43872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endCxn id="66" idx="1"/>
          </p:cNvCxnSpPr>
          <p:nvPr/>
        </p:nvCxnSpPr>
        <p:spPr>
          <a:xfrm>
            <a:off x="5654295" y="4152900"/>
            <a:ext cx="455449"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66" idx="2"/>
          </p:cNvCxnSpPr>
          <p:nvPr/>
        </p:nvCxnSpPr>
        <p:spPr>
          <a:xfrm>
            <a:off x="6611204" y="4432300"/>
            <a:ext cx="0" cy="4953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flipH="1">
            <a:off x="5662897" y="5241924"/>
            <a:ext cx="42822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flipH="1">
            <a:off x="2621488" y="5194300"/>
            <a:ext cx="50146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flipH="1">
            <a:off x="4164487" y="5241925"/>
            <a:ext cx="50146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a:stCxn id="74" idx="1"/>
          </p:cNvCxnSpPr>
          <p:nvPr/>
        </p:nvCxnSpPr>
        <p:spPr>
          <a:xfrm flipH="1">
            <a:off x="1202569" y="5187950"/>
            <a:ext cx="40772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p:nvPr/>
        </p:nvCxnSpPr>
        <p:spPr>
          <a:xfrm>
            <a:off x="556118" y="5565775"/>
            <a:ext cx="0" cy="4667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a:stCxn id="73" idx="3"/>
            <a:endCxn id="71" idx="1"/>
          </p:cNvCxnSpPr>
          <p:nvPr/>
        </p:nvCxnSpPr>
        <p:spPr>
          <a:xfrm>
            <a:off x="1196942" y="6292850"/>
            <a:ext cx="376576" cy="63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p:nvPr/>
        </p:nvCxnSpPr>
        <p:spPr>
          <a:xfrm>
            <a:off x="2608456" y="6299200"/>
            <a:ext cx="478366" cy="63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72" idx="3"/>
            <a:endCxn id="78" idx="1"/>
          </p:cNvCxnSpPr>
          <p:nvPr/>
        </p:nvCxnSpPr>
        <p:spPr>
          <a:xfrm>
            <a:off x="4095405" y="6311900"/>
            <a:ext cx="5094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stCxn id="78" idx="3"/>
          </p:cNvCxnSpPr>
          <p:nvPr/>
        </p:nvCxnSpPr>
        <p:spPr>
          <a:xfrm flipV="1">
            <a:off x="5607748" y="6299200"/>
            <a:ext cx="560464"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1" name="TextBox 210"/>
          <p:cNvSpPr txBox="1"/>
          <p:nvPr/>
        </p:nvSpPr>
        <p:spPr>
          <a:xfrm>
            <a:off x="324763" y="2052250"/>
            <a:ext cx="853319" cy="276999"/>
          </a:xfrm>
          <a:prstGeom prst="rect">
            <a:avLst/>
          </a:prstGeom>
          <a:noFill/>
        </p:spPr>
        <p:txBody>
          <a:bodyPr wrap="square" rtlCol="0">
            <a:spAutoFit/>
          </a:bodyPr>
          <a:lstStyle/>
          <a:p>
            <a:r>
              <a:rPr lang="en-IN" sz="1200" b="1" dirty="0" smtClean="0"/>
              <a:t>Start</a:t>
            </a:r>
            <a:endParaRPr lang="en-IN" sz="1200" b="1" dirty="0"/>
          </a:p>
        </p:txBody>
      </p:sp>
      <p:sp>
        <p:nvSpPr>
          <p:cNvPr id="212" name="TextBox 211"/>
          <p:cNvSpPr txBox="1"/>
          <p:nvPr/>
        </p:nvSpPr>
        <p:spPr>
          <a:xfrm>
            <a:off x="1559995" y="1989435"/>
            <a:ext cx="1122058" cy="461665"/>
          </a:xfrm>
          <a:prstGeom prst="rect">
            <a:avLst/>
          </a:prstGeom>
          <a:noFill/>
        </p:spPr>
        <p:txBody>
          <a:bodyPr wrap="square" rtlCol="0">
            <a:spAutoFit/>
          </a:bodyPr>
          <a:lstStyle/>
          <a:p>
            <a:r>
              <a:rPr lang="en-IN" sz="1200" b="1" dirty="0" smtClean="0"/>
              <a:t>Data(Batches) for training</a:t>
            </a:r>
            <a:endParaRPr lang="en-IN" sz="1200" b="1" dirty="0"/>
          </a:p>
        </p:txBody>
      </p:sp>
      <p:sp>
        <p:nvSpPr>
          <p:cNvPr id="213" name="TextBox 212"/>
          <p:cNvSpPr txBox="1"/>
          <p:nvPr/>
        </p:nvSpPr>
        <p:spPr>
          <a:xfrm>
            <a:off x="3216120" y="1983085"/>
            <a:ext cx="1098705" cy="461665"/>
          </a:xfrm>
          <a:prstGeom prst="rect">
            <a:avLst/>
          </a:prstGeom>
          <a:noFill/>
        </p:spPr>
        <p:txBody>
          <a:bodyPr wrap="square" rtlCol="0">
            <a:spAutoFit/>
          </a:bodyPr>
          <a:lstStyle/>
          <a:p>
            <a:r>
              <a:rPr lang="en-IN" sz="1200" b="1" dirty="0" smtClean="0"/>
              <a:t>    Data  Validation</a:t>
            </a:r>
            <a:endParaRPr lang="en-IN" sz="1200" b="1" dirty="0"/>
          </a:p>
        </p:txBody>
      </p:sp>
      <p:sp>
        <p:nvSpPr>
          <p:cNvPr id="214" name="TextBox 213"/>
          <p:cNvSpPr txBox="1"/>
          <p:nvPr/>
        </p:nvSpPr>
        <p:spPr>
          <a:xfrm>
            <a:off x="4527179" y="1950392"/>
            <a:ext cx="1251311" cy="461665"/>
          </a:xfrm>
          <a:prstGeom prst="rect">
            <a:avLst/>
          </a:prstGeom>
          <a:noFill/>
        </p:spPr>
        <p:txBody>
          <a:bodyPr wrap="square" rtlCol="0">
            <a:spAutoFit/>
          </a:bodyPr>
          <a:lstStyle/>
          <a:p>
            <a:r>
              <a:rPr lang="en-IN" sz="1200" b="1" dirty="0" smtClean="0"/>
              <a:t>         Data Transformation</a:t>
            </a:r>
            <a:endParaRPr lang="en-IN" sz="1200" b="1" dirty="0"/>
          </a:p>
        </p:txBody>
      </p:sp>
      <p:sp>
        <p:nvSpPr>
          <p:cNvPr id="217" name="TextBox 216"/>
          <p:cNvSpPr txBox="1"/>
          <p:nvPr/>
        </p:nvSpPr>
        <p:spPr>
          <a:xfrm>
            <a:off x="6084344" y="1984970"/>
            <a:ext cx="1210741" cy="461665"/>
          </a:xfrm>
          <a:prstGeom prst="rect">
            <a:avLst/>
          </a:prstGeom>
          <a:noFill/>
        </p:spPr>
        <p:txBody>
          <a:bodyPr wrap="square" rtlCol="0">
            <a:spAutoFit/>
          </a:bodyPr>
          <a:lstStyle/>
          <a:p>
            <a:r>
              <a:rPr lang="en-IN" sz="1200" b="1" dirty="0" smtClean="0"/>
              <a:t>Data Insertion</a:t>
            </a:r>
          </a:p>
          <a:p>
            <a:r>
              <a:rPr lang="en-IN" sz="1200" b="1" dirty="0" smtClean="0"/>
              <a:t>In Database</a:t>
            </a:r>
            <a:endParaRPr lang="en-IN" sz="1200" b="1" dirty="0"/>
          </a:p>
        </p:txBody>
      </p:sp>
      <p:sp>
        <p:nvSpPr>
          <p:cNvPr id="218" name="TextBox 217"/>
          <p:cNvSpPr txBox="1"/>
          <p:nvPr/>
        </p:nvSpPr>
        <p:spPr>
          <a:xfrm>
            <a:off x="6084344" y="2870218"/>
            <a:ext cx="1028320" cy="507831"/>
          </a:xfrm>
          <a:prstGeom prst="rect">
            <a:avLst/>
          </a:prstGeom>
          <a:noFill/>
        </p:spPr>
        <p:txBody>
          <a:bodyPr wrap="square" rtlCol="0">
            <a:spAutoFit/>
          </a:bodyPr>
          <a:lstStyle/>
          <a:p>
            <a:r>
              <a:rPr lang="en-IN" sz="900" b="1" dirty="0" smtClean="0"/>
              <a:t>Export data from</a:t>
            </a:r>
          </a:p>
          <a:p>
            <a:r>
              <a:rPr lang="en-IN" sz="900" b="1" dirty="0" smtClean="0"/>
              <a:t> database to csv </a:t>
            </a:r>
          </a:p>
          <a:p>
            <a:r>
              <a:rPr lang="en-IN" sz="900" b="1" dirty="0"/>
              <a:t> </a:t>
            </a:r>
            <a:r>
              <a:rPr lang="en-IN" sz="900" b="1" dirty="0" smtClean="0"/>
              <a:t>    </a:t>
            </a:r>
            <a:r>
              <a:rPr lang="en-IN" sz="900" b="1" dirty="0" smtClean="0"/>
              <a:t>for </a:t>
            </a:r>
            <a:r>
              <a:rPr lang="en-IN" sz="900" b="1" dirty="0" smtClean="0"/>
              <a:t>training</a:t>
            </a:r>
          </a:p>
        </p:txBody>
      </p:sp>
      <p:sp>
        <p:nvSpPr>
          <p:cNvPr id="219" name="TextBox 218"/>
          <p:cNvSpPr txBox="1"/>
          <p:nvPr/>
        </p:nvSpPr>
        <p:spPr>
          <a:xfrm>
            <a:off x="4563147" y="2879337"/>
            <a:ext cx="1518022" cy="461665"/>
          </a:xfrm>
          <a:prstGeom prst="rect">
            <a:avLst/>
          </a:prstGeom>
          <a:noFill/>
        </p:spPr>
        <p:txBody>
          <a:bodyPr wrap="square" rtlCol="0">
            <a:spAutoFit/>
          </a:bodyPr>
          <a:lstStyle/>
          <a:p>
            <a:r>
              <a:rPr lang="en-IN" sz="1200" b="1" dirty="0" smtClean="0"/>
              <a:t>      Data </a:t>
            </a:r>
          </a:p>
          <a:p>
            <a:r>
              <a:rPr lang="en-IN" sz="1200" b="1" dirty="0" smtClean="0"/>
              <a:t>Preprocessing</a:t>
            </a:r>
            <a:endParaRPr lang="en-IN" sz="1200" b="1" dirty="0"/>
          </a:p>
        </p:txBody>
      </p:sp>
      <p:sp>
        <p:nvSpPr>
          <p:cNvPr id="220" name="TextBox 219"/>
          <p:cNvSpPr txBox="1"/>
          <p:nvPr/>
        </p:nvSpPr>
        <p:spPr>
          <a:xfrm>
            <a:off x="3119773" y="2870218"/>
            <a:ext cx="1322272" cy="461665"/>
          </a:xfrm>
          <a:prstGeom prst="rect">
            <a:avLst/>
          </a:prstGeom>
          <a:noFill/>
        </p:spPr>
        <p:txBody>
          <a:bodyPr wrap="square" rtlCol="0">
            <a:spAutoFit/>
          </a:bodyPr>
          <a:lstStyle/>
          <a:p>
            <a:r>
              <a:rPr lang="en-IN" sz="1200" b="1" dirty="0" smtClean="0"/>
              <a:t>      Data </a:t>
            </a:r>
          </a:p>
          <a:p>
            <a:r>
              <a:rPr lang="en-IN" sz="1200" b="1" dirty="0" smtClean="0"/>
              <a:t> Clustering</a:t>
            </a:r>
            <a:endParaRPr lang="en-IN" sz="1200" b="1" dirty="0"/>
          </a:p>
        </p:txBody>
      </p:sp>
      <p:sp>
        <p:nvSpPr>
          <p:cNvPr id="221" name="TextBox 220"/>
          <p:cNvSpPr txBox="1"/>
          <p:nvPr/>
        </p:nvSpPr>
        <p:spPr>
          <a:xfrm>
            <a:off x="1538528" y="2916693"/>
            <a:ext cx="1271316" cy="430887"/>
          </a:xfrm>
          <a:prstGeom prst="rect">
            <a:avLst/>
          </a:prstGeom>
          <a:noFill/>
        </p:spPr>
        <p:txBody>
          <a:bodyPr wrap="square" rtlCol="0">
            <a:spAutoFit/>
          </a:bodyPr>
          <a:lstStyle/>
          <a:p>
            <a:r>
              <a:rPr lang="en-IN" sz="1100" b="1" dirty="0" smtClean="0"/>
              <a:t>Get best model for each cluster</a:t>
            </a:r>
            <a:endParaRPr lang="en-IN" sz="1100" b="1" dirty="0"/>
          </a:p>
        </p:txBody>
      </p:sp>
      <p:sp>
        <p:nvSpPr>
          <p:cNvPr id="222" name="TextBox 221"/>
          <p:cNvSpPr txBox="1"/>
          <p:nvPr/>
        </p:nvSpPr>
        <p:spPr>
          <a:xfrm>
            <a:off x="180431" y="2947728"/>
            <a:ext cx="1426309" cy="400110"/>
          </a:xfrm>
          <a:prstGeom prst="rect">
            <a:avLst/>
          </a:prstGeom>
          <a:noFill/>
        </p:spPr>
        <p:txBody>
          <a:bodyPr wrap="square" rtlCol="0">
            <a:spAutoFit/>
          </a:bodyPr>
          <a:lstStyle/>
          <a:p>
            <a:r>
              <a:rPr lang="en-IN" sz="1000" b="1" dirty="0" smtClean="0"/>
              <a:t>Hyperparameter          Tuning</a:t>
            </a:r>
            <a:endParaRPr lang="en-IN" sz="1000" b="1" dirty="0"/>
          </a:p>
        </p:txBody>
      </p:sp>
      <p:sp>
        <p:nvSpPr>
          <p:cNvPr id="223" name="TextBox 222"/>
          <p:cNvSpPr txBox="1"/>
          <p:nvPr/>
        </p:nvSpPr>
        <p:spPr>
          <a:xfrm>
            <a:off x="355060" y="3949094"/>
            <a:ext cx="792724" cy="461665"/>
          </a:xfrm>
          <a:prstGeom prst="rect">
            <a:avLst/>
          </a:prstGeom>
          <a:noFill/>
        </p:spPr>
        <p:txBody>
          <a:bodyPr wrap="square" rtlCol="0">
            <a:spAutoFit/>
          </a:bodyPr>
          <a:lstStyle/>
          <a:p>
            <a:r>
              <a:rPr lang="en-IN" sz="1200" b="1" dirty="0" smtClean="0"/>
              <a:t>Model saving</a:t>
            </a:r>
            <a:endParaRPr lang="en-IN" sz="1200" b="1" dirty="0"/>
          </a:p>
        </p:txBody>
      </p:sp>
      <p:sp>
        <p:nvSpPr>
          <p:cNvPr id="224" name="TextBox 223"/>
          <p:cNvSpPr txBox="1"/>
          <p:nvPr/>
        </p:nvSpPr>
        <p:spPr>
          <a:xfrm>
            <a:off x="1633273" y="4041426"/>
            <a:ext cx="1141142" cy="276999"/>
          </a:xfrm>
          <a:prstGeom prst="rect">
            <a:avLst/>
          </a:prstGeom>
          <a:noFill/>
        </p:spPr>
        <p:txBody>
          <a:bodyPr wrap="square" rtlCol="0">
            <a:spAutoFit/>
          </a:bodyPr>
          <a:lstStyle/>
          <a:p>
            <a:r>
              <a:rPr lang="en-IN" sz="1200" b="1" dirty="0" smtClean="0"/>
              <a:t>Cloud Setup</a:t>
            </a:r>
            <a:endParaRPr lang="en-IN" sz="1200" b="1" dirty="0"/>
          </a:p>
        </p:txBody>
      </p:sp>
      <p:sp>
        <p:nvSpPr>
          <p:cNvPr id="225" name="TextBox 224"/>
          <p:cNvSpPr txBox="1"/>
          <p:nvPr/>
        </p:nvSpPr>
        <p:spPr>
          <a:xfrm>
            <a:off x="3188278" y="3937594"/>
            <a:ext cx="1007579" cy="461665"/>
          </a:xfrm>
          <a:prstGeom prst="rect">
            <a:avLst/>
          </a:prstGeom>
          <a:noFill/>
        </p:spPr>
        <p:txBody>
          <a:bodyPr wrap="square" rtlCol="0">
            <a:spAutoFit/>
          </a:bodyPr>
          <a:lstStyle/>
          <a:p>
            <a:r>
              <a:rPr lang="en-IN" sz="1200" b="1" dirty="0" smtClean="0"/>
              <a:t>Pushing app    to cloud</a:t>
            </a:r>
            <a:endParaRPr lang="en-IN" sz="1200" b="1" dirty="0"/>
          </a:p>
        </p:txBody>
      </p:sp>
      <p:sp>
        <p:nvSpPr>
          <p:cNvPr id="226" name="TextBox 225"/>
          <p:cNvSpPr txBox="1"/>
          <p:nvPr/>
        </p:nvSpPr>
        <p:spPr>
          <a:xfrm>
            <a:off x="4622800" y="3937594"/>
            <a:ext cx="1315264" cy="461665"/>
          </a:xfrm>
          <a:prstGeom prst="rect">
            <a:avLst/>
          </a:prstGeom>
          <a:noFill/>
        </p:spPr>
        <p:txBody>
          <a:bodyPr wrap="square" rtlCol="0">
            <a:spAutoFit/>
          </a:bodyPr>
          <a:lstStyle/>
          <a:p>
            <a:r>
              <a:rPr lang="en-IN" sz="1200" b="1" dirty="0" smtClean="0"/>
              <a:t>Application </a:t>
            </a:r>
          </a:p>
          <a:p>
            <a:r>
              <a:rPr lang="en-IN" sz="1200" b="1" dirty="0" smtClean="0"/>
              <a:t>Start</a:t>
            </a:r>
            <a:endParaRPr lang="en-IN" sz="1200" b="1" dirty="0"/>
          </a:p>
        </p:txBody>
      </p:sp>
      <p:sp>
        <p:nvSpPr>
          <p:cNvPr id="227" name="TextBox 226"/>
          <p:cNvSpPr txBox="1"/>
          <p:nvPr/>
        </p:nvSpPr>
        <p:spPr>
          <a:xfrm>
            <a:off x="6168212" y="3902075"/>
            <a:ext cx="1687777" cy="577081"/>
          </a:xfrm>
          <a:prstGeom prst="rect">
            <a:avLst/>
          </a:prstGeom>
          <a:noFill/>
        </p:spPr>
        <p:txBody>
          <a:bodyPr wrap="square" rtlCol="0">
            <a:spAutoFit/>
          </a:bodyPr>
          <a:lstStyle/>
          <a:p>
            <a:r>
              <a:rPr lang="en-IN" sz="1050" b="1" dirty="0" smtClean="0"/>
              <a:t> Data from </a:t>
            </a:r>
          </a:p>
          <a:p>
            <a:r>
              <a:rPr lang="en-IN" sz="1050" b="1" dirty="0" smtClean="0"/>
              <a:t>client to be</a:t>
            </a:r>
          </a:p>
          <a:p>
            <a:r>
              <a:rPr lang="en-IN" sz="1050" b="1" dirty="0" smtClean="0"/>
              <a:t> predicted</a:t>
            </a:r>
            <a:endParaRPr lang="en-IN" sz="1050" b="1" dirty="0"/>
          </a:p>
        </p:txBody>
      </p:sp>
      <p:sp>
        <p:nvSpPr>
          <p:cNvPr id="228" name="TextBox 227"/>
          <p:cNvSpPr txBox="1"/>
          <p:nvPr/>
        </p:nvSpPr>
        <p:spPr>
          <a:xfrm>
            <a:off x="6176615" y="4943475"/>
            <a:ext cx="1098705" cy="461665"/>
          </a:xfrm>
          <a:prstGeom prst="rect">
            <a:avLst/>
          </a:prstGeom>
          <a:noFill/>
        </p:spPr>
        <p:txBody>
          <a:bodyPr wrap="square" rtlCol="0">
            <a:spAutoFit/>
          </a:bodyPr>
          <a:lstStyle/>
          <a:p>
            <a:r>
              <a:rPr lang="en-IN" sz="1200" b="1" dirty="0" smtClean="0"/>
              <a:t>    Data  Validation</a:t>
            </a:r>
            <a:endParaRPr lang="en-IN" sz="1200" b="1" dirty="0"/>
          </a:p>
        </p:txBody>
      </p:sp>
      <p:sp>
        <p:nvSpPr>
          <p:cNvPr id="233" name="TextBox 232"/>
          <p:cNvSpPr txBox="1"/>
          <p:nvPr/>
        </p:nvSpPr>
        <p:spPr>
          <a:xfrm>
            <a:off x="4588547" y="5021858"/>
            <a:ext cx="1251311" cy="461665"/>
          </a:xfrm>
          <a:prstGeom prst="rect">
            <a:avLst/>
          </a:prstGeom>
          <a:noFill/>
        </p:spPr>
        <p:txBody>
          <a:bodyPr wrap="square" rtlCol="0">
            <a:spAutoFit/>
          </a:bodyPr>
          <a:lstStyle/>
          <a:p>
            <a:r>
              <a:rPr lang="en-IN" sz="1200" b="1" dirty="0" smtClean="0"/>
              <a:t>         Data Transformation</a:t>
            </a:r>
            <a:endParaRPr lang="en-IN" sz="1200" b="1" dirty="0"/>
          </a:p>
        </p:txBody>
      </p:sp>
      <p:sp>
        <p:nvSpPr>
          <p:cNvPr id="234" name="TextBox 233"/>
          <p:cNvSpPr txBox="1"/>
          <p:nvPr/>
        </p:nvSpPr>
        <p:spPr>
          <a:xfrm>
            <a:off x="3092485" y="5015210"/>
            <a:ext cx="1210741" cy="461665"/>
          </a:xfrm>
          <a:prstGeom prst="rect">
            <a:avLst/>
          </a:prstGeom>
          <a:noFill/>
        </p:spPr>
        <p:txBody>
          <a:bodyPr wrap="square" rtlCol="0">
            <a:spAutoFit/>
          </a:bodyPr>
          <a:lstStyle/>
          <a:p>
            <a:r>
              <a:rPr lang="en-IN" sz="1200" b="1" dirty="0" smtClean="0"/>
              <a:t>Data Insertion</a:t>
            </a:r>
          </a:p>
          <a:p>
            <a:r>
              <a:rPr lang="en-IN" sz="1200" b="1" dirty="0" smtClean="0"/>
              <a:t>In Database</a:t>
            </a:r>
            <a:endParaRPr lang="en-IN" sz="1200" b="1" dirty="0"/>
          </a:p>
        </p:txBody>
      </p:sp>
      <p:sp>
        <p:nvSpPr>
          <p:cNvPr id="235" name="TextBox 234"/>
          <p:cNvSpPr txBox="1"/>
          <p:nvPr/>
        </p:nvSpPr>
        <p:spPr>
          <a:xfrm>
            <a:off x="1619820" y="4920391"/>
            <a:ext cx="1028320" cy="507831"/>
          </a:xfrm>
          <a:prstGeom prst="rect">
            <a:avLst/>
          </a:prstGeom>
          <a:noFill/>
        </p:spPr>
        <p:txBody>
          <a:bodyPr wrap="square" rtlCol="0">
            <a:spAutoFit/>
          </a:bodyPr>
          <a:lstStyle/>
          <a:p>
            <a:r>
              <a:rPr lang="en-IN" sz="900" b="1" dirty="0" smtClean="0"/>
              <a:t>Export data from</a:t>
            </a:r>
          </a:p>
          <a:p>
            <a:r>
              <a:rPr lang="en-IN" sz="900" b="1" dirty="0" smtClean="0"/>
              <a:t> database to csv </a:t>
            </a:r>
          </a:p>
          <a:p>
            <a:r>
              <a:rPr lang="en-IN" sz="900" b="1" dirty="0"/>
              <a:t> </a:t>
            </a:r>
            <a:r>
              <a:rPr lang="en-IN" sz="900" b="1" dirty="0" smtClean="0"/>
              <a:t>    to prediction</a:t>
            </a:r>
          </a:p>
        </p:txBody>
      </p:sp>
      <p:sp>
        <p:nvSpPr>
          <p:cNvPr id="236" name="TextBox 235"/>
          <p:cNvSpPr txBox="1"/>
          <p:nvPr/>
        </p:nvSpPr>
        <p:spPr>
          <a:xfrm>
            <a:off x="169853" y="4992985"/>
            <a:ext cx="1518022" cy="461665"/>
          </a:xfrm>
          <a:prstGeom prst="rect">
            <a:avLst/>
          </a:prstGeom>
          <a:noFill/>
        </p:spPr>
        <p:txBody>
          <a:bodyPr wrap="square" rtlCol="0">
            <a:spAutoFit/>
          </a:bodyPr>
          <a:lstStyle/>
          <a:p>
            <a:r>
              <a:rPr lang="en-IN" sz="1200" b="1" dirty="0" smtClean="0"/>
              <a:t>      Data </a:t>
            </a:r>
          </a:p>
          <a:p>
            <a:r>
              <a:rPr lang="en-IN" sz="1200" b="1" dirty="0" smtClean="0"/>
              <a:t>Preprocessing</a:t>
            </a:r>
            <a:endParaRPr lang="en-IN" sz="1200" b="1" dirty="0"/>
          </a:p>
        </p:txBody>
      </p:sp>
      <p:sp>
        <p:nvSpPr>
          <p:cNvPr id="237" name="TextBox 236"/>
          <p:cNvSpPr txBox="1"/>
          <p:nvPr/>
        </p:nvSpPr>
        <p:spPr>
          <a:xfrm>
            <a:off x="219496" y="6071542"/>
            <a:ext cx="1322272" cy="461665"/>
          </a:xfrm>
          <a:prstGeom prst="rect">
            <a:avLst/>
          </a:prstGeom>
          <a:noFill/>
        </p:spPr>
        <p:txBody>
          <a:bodyPr wrap="square" rtlCol="0">
            <a:spAutoFit/>
          </a:bodyPr>
          <a:lstStyle/>
          <a:p>
            <a:r>
              <a:rPr lang="en-IN" sz="1200" b="1" dirty="0" smtClean="0"/>
              <a:t>      Data </a:t>
            </a:r>
          </a:p>
          <a:p>
            <a:r>
              <a:rPr lang="en-IN" sz="1200" b="1" dirty="0" smtClean="0"/>
              <a:t> Clustering</a:t>
            </a:r>
            <a:endParaRPr lang="en-IN" sz="1200" b="1" dirty="0"/>
          </a:p>
        </p:txBody>
      </p:sp>
      <p:sp>
        <p:nvSpPr>
          <p:cNvPr id="239" name="TextBox 238"/>
          <p:cNvSpPr txBox="1"/>
          <p:nvPr/>
        </p:nvSpPr>
        <p:spPr>
          <a:xfrm>
            <a:off x="1546581" y="6115933"/>
            <a:ext cx="1271316" cy="430887"/>
          </a:xfrm>
          <a:prstGeom prst="rect">
            <a:avLst/>
          </a:prstGeom>
          <a:noFill/>
        </p:spPr>
        <p:txBody>
          <a:bodyPr wrap="square" rtlCol="0">
            <a:spAutoFit/>
          </a:bodyPr>
          <a:lstStyle/>
          <a:p>
            <a:r>
              <a:rPr lang="en-IN" sz="1100" b="1" dirty="0" smtClean="0"/>
              <a:t>Model call for specific cluster</a:t>
            </a:r>
            <a:endParaRPr lang="en-IN" sz="1100" b="1" dirty="0"/>
          </a:p>
        </p:txBody>
      </p:sp>
      <p:sp>
        <p:nvSpPr>
          <p:cNvPr id="240" name="TextBox 239"/>
          <p:cNvSpPr txBox="1"/>
          <p:nvPr/>
        </p:nvSpPr>
        <p:spPr>
          <a:xfrm>
            <a:off x="4563147" y="6103083"/>
            <a:ext cx="1251311" cy="430887"/>
          </a:xfrm>
          <a:prstGeom prst="rect">
            <a:avLst/>
          </a:prstGeom>
          <a:noFill/>
        </p:spPr>
        <p:txBody>
          <a:bodyPr wrap="square" rtlCol="0">
            <a:spAutoFit/>
          </a:bodyPr>
          <a:lstStyle/>
          <a:p>
            <a:r>
              <a:rPr lang="en-IN" sz="1050" b="1" dirty="0" smtClean="0"/>
              <a:t>         Export prediction to csv</a:t>
            </a:r>
            <a:endParaRPr lang="en-IN" sz="1050" b="1" dirty="0"/>
          </a:p>
        </p:txBody>
      </p:sp>
      <p:sp>
        <p:nvSpPr>
          <p:cNvPr id="241" name="TextBox 240"/>
          <p:cNvSpPr txBox="1"/>
          <p:nvPr/>
        </p:nvSpPr>
        <p:spPr>
          <a:xfrm>
            <a:off x="6084344" y="6192876"/>
            <a:ext cx="1251311" cy="276999"/>
          </a:xfrm>
          <a:prstGeom prst="rect">
            <a:avLst/>
          </a:prstGeom>
          <a:noFill/>
        </p:spPr>
        <p:txBody>
          <a:bodyPr wrap="square" rtlCol="0">
            <a:spAutoFit/>
          </a:bodyPr>
          <a:lstStyle/>
          <a:p>
            <a:r>
              <a:rPr lang="en-IN" sz="1200" b="1" dirty="0" smtClean="0"/>
              <a:t>         End</a:t>
            </a:r>
            <a:endParaRPr lang="en-IN" sz="1200" b="1" dirty="0"/>
          </a:p>
        </p:txBody>
      </p:sp>
      <p:sp>
        <p:nvSpPr>
          <p:cNvPr id="242" name="TextBox 241"/>
          <p:cNvSpPr txBox="1"/>
          <p:nvPr/>
        </p:nvSpPr>
        <p:spPr>
          <a:xfrm>
            <a:off x="2890932" y="6154350"/>
            <a:ext cx="1251311" cy="276999"/>
          </a:xfrm>
          <a:prstGeom prst="rect">
            <a:avLst/>
          </a:prstGeom>
          <a:noFill/>
        </p:spPr>
        <p:txBody>
          <a:bodyPr wrap="square" rtlCol="0">
            <a:spAutoFit/>
          </a:bodyPr>
          <a:lstStyle/>
          <a:p>
            <a:r>
              <a:rPr lang="en-IN" sz="1200" b="1" dirty="0" smtClean="0"/>
              <a:t>         Prediction</a:t>
            </a:r>
            <a:endParaRPr lang="en-IN" sz="12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40155" y="351535"/>
            <a:ext cx="9652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Calibri"/>
                <a:cs typeface="Calibri"/>
              </a:rPr>
              <a:t>3</a:t>
            </a:r>
            <a:endParaRPr sz="1100">
              <a:latin typeface="Calibri"/>
              <a:cs typeface="Calibri"/>
            </a:endParaRPr>
          </a:p>
        </p:txBody>
      </p:sp>
      <p:sp>
        <p:nvSpPr>
          <p:cNvPr id="3" name="object 3"/>
          <p:cNvSpPr txBox="1"/>
          <p:nvPr/>
        </p:nvSpPr>
        <p:spPr>
          <a:xfrm>
            <a:off x="1040688" y="339344"/>
            <a:ext cx="144970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Calibri"/>
                <a:cs typeface="Calibri"/>
              </a:rPr>
              <a:t>LOW</a:t>
            </a:r>
            <a:r>
              <a:rPr sz="1100" spc="-25" dirty="0">
                <a:latin typeface="Calibri"/>
                <a:cs typeface="Calibri"/>
              </a:rPr>
              <a:t> </a:t>
            </a:r>
            <a:r>
              <a:rPr sz="1100" spc="-5" dirty="0">
                <a:latin typeface="Calibri"/>
                <a:cs typeface="Calibri"/>
              </a:rPr>
              <a:t>LEVEL</a:t>
            </a:r>
            <a:r>
              <a:rPr sz="1100" spc="-20" dirty="0">
                <a:latin typeface="Calibri"/>
                <a:cs typeface="Calibri"/>
              </a:rPr>
              <a:t> </a:t>
            </a:r>
            <a:r>
              <a:rPr sz="1100" spc="-5" dirty="0">
                <a:latin typeface="Calibri"/>
                <a:cs typeface="Calibri"/>
              </a:rPr>
              <a:t>DESIGN</a:t>
            </a:r>
            <a:r>
              <a:rPr sz="1100" spc="-15" dirty="0">
                <a:latin typeface="Calibri"/>
                <a:cs typeface="Calibri"/>
              </a:rPr>
              <a:t> </a:t>
            </a:r>
            <a:r>
              <a:rPr sz="1100" spc="-5" dirty="0">
                <a:latin typeface="Calibri"/>
                <a:cs typeface="Calibri"/>
              </a:rPr>
              <a:t>(LLD)</a:t>
            </a:r>
            <a:endParaRPr sz="1100">
              <a:latin typeface="Calibri"/>
              <a:cs typeface="Calibri"/>
            </a:endParaRPr>
          </a:p>
        </p:txBody>
      </p:sp>
      <p:pic>
        <p:nvPicPr>
          <p:cNvPr id="4" name="object 4"/>
          <p:cNvPicPr/>
          <p:nvPr/>
        </p:nvPicPr>
        <p:blipFill>
          <a:blip r:embed="rId2" cstate="print"/>
          <a:stretch>
            <a:fillRect/>
          </a:stretch>
        </p:blipFill>
        <p:spPr>
          <a:xfrm>
            <a:off x="6109744" y="266457"/>
            <a:ext cx="1232448" cy="327402"/>
          </a:xfrm>
          <a:prstGeom prst="rect">
            <a:avLst/>
          </a:prstGeom>
        </p:spPr>
      </p:pic>
      <p:sp>
        <p:nvSpPr>
          <p:cNvPr id="7" name="TextBox 6"/>
          <p:cNvSpPr txBox="1"/>
          <p:nvPr/>
        </p:nvSpPr>
        <p:spPr>
          <a:xfrm>
            <a:off x="425450" y="927100"/>
            <a:ext cx="3200400" cy="369332"/>
          </a:xfrm>
          <a:prstGeom prst="rect">
            <a:avLst/>
          </a:prstGeom>
          <a:noFill/>
        </p:spPr>
        <p:txBody>
          <a:bodyPr wrap="square" rtlCol="0">
            <a:spAutoFit/>
          </a:bodyPr>
          <a:lstStyle/>
          <a:p>
            <a:r>
              <a:rPr lang="en-IN" b="1" dirty="0" smtClean="0">
                <a:solidFill>
                  <a:srgbClr val="0070C0"/>
                </a:solidFill>
              </a:rPr>
              <a:t>3. Architecture Description</a:t>
            </a:r>
            <a:endParaRPr lang="en-IN" b="1" dirty="0">
              <a:solidFill>
                <a:srgbClr val="0070C0"/>
              </a:solidFill>
            </a:endParaRPr>
          </a:p>
        </p:txBody>
      </p:sp>
      <p:sp>
        <p:nvSpPr>
          <p:cNvPr id="8" name="TextBox 7"/>
          <p:cNvSpPr txBox="1"/>
          <p:nvPr/>
        </p:nvSpPr>
        <p:spPr>
          <a:xfrm>
            <a:off x="577850" y="1460500"/>
            <a:ext cx="5791200" cy="1384995"/>
          </a:xfrm>
          <a:prstGeom prst="rect">
            <a:avLst/>
          </a:prstGeom>
          <a:noFill/>
        </p:spPr>
        <p:txBody>
          <a:bodyPr wrap="square" rtlCol="0">
            <a:spAutoFit/>
          </a:bodyPr>
          <a:lstStyle/>
          <a:p>
            <a:r>
              <a:rPr lang="en-IN" sz="1400" b="1" dirty="0" smtClean="0">
                <a:solidFill>
                  <a:srgbClr val="0070C0"/>
                </a:solidFill>
              </a:rPr>
              <a:t>3.1 Data Description</a:t>
            </a:r>
          </a:p>
          <a:p>
            <a:endParaRPr lang="en-IN" sz="1400" b="1" dirty="0" smtClean="0">
              <a:solidFill>
                <a:srgbClr val="0070C0"/>
              </a:solidFill>
            </a:endParaRPr>
          </a:p>
          <a:p>
            <a:r>
              <a:rPr lang="en-IN" sz="1400" dirty="0" smtClean="0"/>
              <a:t>We will be using Thyroid Disease Data Set present in UCI Machine Learning Repository. This Data set is satisfying our data requirement. Total 7200 instances present in different batches of data.</a:t>
            </a:r>
            <a:endParaRPr lang="en-IN" sz="1200" dirty="0" smtClean="0"/>
          </a:p>
          <a:p>
            <a:endParaRPr lang="en-IN" sz="1400" b="1" dirty="0">
              <a:solidFill>
                <a:srgbClr val="0070C0"/>
              </a:solidFill>
            </a:endParaRPr>
          </a:p>
        </p:txBody>
      </p:sp>
      <p:sp>
        <p:nvSpPr>
          <p:cNvPr id="9" name="TextBox 8"/>
          <p:cNvSpPr txBox="1"/>
          <p:nvPr/>
        </p:nvSpPr>
        <p:spPr>
          <a:xfrm>
            <a:off x="577850" y="2755900"/>
            <a:ext cx="5791200" cy="1600438"/>
          </a:xfrm>
          <a:prstGeom prst="rect">
            <a:avLst/>
          </a:prstGeom>
          <a:noFill/>
        </p:spPr>
        <p:txBody>
          <a:bodyPr wrap="square" rtlCol="0">
            <a:spAutoFit/>
          </a:bodyPr>
          <a:lstStyle/>
          <a:p>
            <a:r>
              <a:rPr lang="en-IN" sz="1400" b="1" dirty="0" smtClean="0">
                <a:solidFill>
                  <a:srgbClr val="0070C0"/>
                </a:solidFill>
              </a:rPr>
              <a:t>3.2  Data Validation</a:t>
            </a:r>
          </a:p>
          <a:p>
            <a:endParaRPr lang="en-IN" sz="1400" b="1" dirty="0">
              <a:solidFill>
                <a:srgbClr val="0070C0"/>
              </a:solidFill>
            </a:endParaRPr>
          </a:p>
          <a:p>
            <a:r>
              <a:rPr lang="en-IN" sz="1400" dirty="0" smtClean="0"/>
              <a:t>In this section we will be doing data validation, in which we will write modules which help us in validating data columns and data type and file name upon which we have agreed from client side.</a:t>
            </a:r>
            <a:endParaRPr lang="en-IN" sz="1200" dirty="0" smtClean="0"/>
          </a:p>
          <a:p>
            <a:endParaRPr lang="en-IN" sz="1400" b="1" dirty="0" smtClean="0">
              <a:solidFill>
                <a:srgbClr val="0070C0"/>
              </a:solidFill>
            </a:endParaRPr>
          </a:p>
          <a:p>
            <a:endParaRPr lang="en-IN" sz="1400" b="1" dirty="0">
              <a:solidFill>
                <a:srgbClr val="0070C0"/>
              </a:solidFill>
            </a:endParaRPr>
          </a:p>
        </p:txBody>
      </p:sp>
      <p:sp>
        <p:nvSpPr>
          <p:cNvPr id="10" name="TextBox 9"/>
          <p:cNvSpPr txBox="1"/>
          <p:nvPr/>
        </p:nvSpPr>
        <p:spPr>
          <a:xfrm>
            <a:off x="577850" y="4127500"/>
            <a:ext cx="5791200" cy="1384995"/>
          </a:xfrm>
          <a:prstGeom prst="rect">
            <a:avLst/>
          </a:prstGeom>
          <a:noFill/>
        </p:spPr>
        <p:txBody>
          <a:bodyPr wrap="square" rtlCol="0">
            <a:spAutoFit/>
          </a:bodyPr>
          <a:lstStyle/>
          <a:p>
            <a:r>
              <a:rPr lang="en-IN" sz="1400" b="1" dirty="0" smtClean="0">
                <a:solidFill>
                  <a:srgbClr val="0070C0"/>
                </a:solidFill>
              </a:rPr>
              <a:t>3.3 Data Transformation</a:t>
            </a:r>
          </a:p>
          <a:p>
            <a:endParaRPr lang="en-IN" sz="1400" b="1" dirty="0">
              <a:solidFill>
                <a:srgbClr val="0070C0"/>
              </a:solidFill>
            </a:endParaRPr>
          </a:p>
          <a:p>
            <a:r>
              <a:rPr lang="en-IN" sz="1400" dirty="0" smtClean="0"/>
              <a:t>After data validation before we push data to database we have to make some transformation such as replace empty values with null and many more for smooth db insertion. For this also we will be writing separate module.</a:t>
            </a:r>
            <a:endParaRPr lang="en-IN" sz="1200" dirty="0" smtClean="0"/>
          </a:p>
          <a:p>
            <a:endParaRPr lang="en-IN" sz="1400" b="1" dirty="0">
              <a:solidFill>
                <a:srgbClr val="0070C0"/>
              </a:solidFill>
            </a:endParaRPr>
          </a:p>
        </p:txBody>
      </p:sp>
      <p:sp>
        <p:nvSpPr>
          <p:cNvPr id="11" name="TextBox 10"/>
          <p:cNvSpPr txBox="1"/>
          <p:nvPr/>
        </p:nvSpPr>
        <p:spPr>
          <a:xfrm>
            <a:off x="577850" y="5468045"/>
            <a:ext cx="5791200" cy="954107"/>
          </a:xfrm>
          <a:prstGeom prst="rect">
            <a:avLst/>
          </a:prstGeom>
          <a:noFill/>
        </p:spPr>
        <p:txBody>
          <a:bodyPr wrap="square" rtlCol="0">
            <a:spAutoFit/>
          </a:bodyPr>
          <a:lstStyle/>
          <a:p>
            <a:r>
              <a:rPr lang="en-IN" sz="1400" b="1" dirty="0" smtClean="0">
                <a:solidFill>
                  <a:srgbClr val="0070C0"/>
                </a:solidFill>
              </a:rPr>
              <a:t>3.4 Data Insertion in Database</a:t>
            </a:r>
          </a:p>
          <a:p>
            <a:endParaRPr lang="en-IN" sz="1400" b="1" dirty="0">
              <a:solidFill>
                <a:srgbClr val="0070C0"/>
              </a:solidFill>
            </a:endParaRPr>
          </a:p>
          <a:p>
            <a:r>
              <a:rPr lang="en-IN" sz="1400" dirty="0" smtClean="0"/>
              <a:t>We will writing be separate modules to insert all batches of data into database, where all data get stored in one place.  </a:t>
            </a:r>
            <a:endParaRPr lang="en-IN" sz="1400" b="1" dirty="0">
              <a:solidFill>
                <a:srgbClr val="0070C0"/>
              </a:solidFill>
            </a:endParaRPr>
          </a:p>
        </p:txBody>
      </p:sp>
      <p:sp>
        <p:nvSpPr>
          <p:cNvPr id="12" name="TextBox 11"/>
          <p:cNvSpPr txBox="1"/>
          <p:nvPr/>
        </p:nvSpPr>
        <p:spPr>
          <a:xfrm>
            <a:off x="577850" y="6883400"/>
            <a:ext cx="5791200" cy="738664"/>
          </a:xfrm>
          <a:prstGeom prst="rect">
            <a:avLst/>
          </a:prstGeom>
          <a:noFill/>
        </p:spPr>
        <p:txBody>
          <a:bodyPr wrap="square" rtlCol="0">
            <a:spAutoFit/>
          </a:bodyPr>
          <a:lstStyle/>
          <a:p>
            <a:r>
              <a:rPr lang="en-IN" sz="1400" b="1" dirty="0" smtClean="0">
                <a:solidFill>
                  <a:srgbClr val="0070C0"/>
                </a:solidFill>
              </a:rPr>
              <a:t>3.5 Export Data from database to CSV for Training</a:t>
            </a:r>
            <a:endParaRPr lang="en-IN" sz="1400" b="1" dirty="0">
              <a:solidFill>
                <a:srgbClr val="0070C0"/>
              </a:solidFill>
            </a:endParaRPr>
          </a:p>
          <a:p>
            <a:r>
              <a:rPr lang="en-IN" sz="1400" dirty="0" smtClean="0"/>
              <a:t>Here we will be exporting all batches of data from database into one csv file for training.</a:t>
            </a:r>
            <a:endParaRPr lang="en-IN" sz="1400" b="1" dirty="0">
              <a:solidFill>
                <a:srgbClr val="0070C0"/>
              </a:solidFill>
            </a:endParaRPr>
          </a:p>
        </p:txBody>
      </p:sp>
      <p:sp>
        <p:nvSpPr>
          <p:cNvPr id="13" name="TextBox 12"/>
          <p:cNvSpPr txBox="1"/>
          <p:nvPr/>
        </p:nvSpPr>
        <p:spPr>
          <a:xfrm>
            <a:off x="577850" y="8102600"/>
            <a:ext cx="5791200" cy="1384995"/>
          </a:xfrm>
          <a:prstGeom prst="rect">
            <a:avLst/>
          </a:prstGeom>
          <a:noFill/>
        </p:spPr>
        <p:txBody>
          <a:bodyPr wrap="square" rtlCol="0">
            <a:spAutoFit/>
          </a:bodyPr>
          <a:lstStyle/>
          <a:p>
            <a:r>
              <a:rPr lang="en-IN" sz="1400" b="1" dirty="0" smtClean="0">
                <a:solidFill>
                  <a:srgbClr val="0070C0"/>
                </a:solidFill>
              </a:rPr>
              <a:t>3.6 Data Preprocessing</a:t>
            </a:r>
            <a:endParaRPr lang="en-IN" sz="1400" b="1" dirty="0">
              <a:solidFill>
                <a:srgbClr val="0070C0"/>
              </a:solidFill>
            </a:endParaRPr>
          </a:p>
          <a:p>
            <a:r>
              <a:rPr lang="en-IN" sz="1400" dirty="0" smtClean="0"/>
              <a:t>We will be exploring our data set here and do EDA if required and perform data preprocessing depending on the data set. We first explore our data set in Jupyter Notebook and decide what preprocessing we have to do and then we have to write separate modules for this, so that we can implement that for training as well as prediction data.</a:t>
            </a:r>
            <a:endParaRPr lang="en-IN" sz="1400" b="1" dirty="0">
              <a:solidFill>
                <a:srgbClr val="0070C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40155" y="351535"/>
            <a:ext cx="9652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Calibri"/>
                <a:cs typeface="Calibri"/>
              </a:rPr>
              <a:t>4</a:t>
            </a:r>
            <a:endParaRPr sz="1100">
              <a:latin typeface="Calibri"/>
              <a:cs typeface="Calibri"/>
            </a:endParaRPr>
          </a:p>
        </p:txBody>
      </p:sp>
      <p:sp>
        <p:nvSpPr>
          <p:cNvPr id="3" name="object 3"/>
          <p:cNvSpPr txBox="1"/>
          <p:nvPr/>
        </p:nvSpPr>
        <p:spPr>
          <a:xfrm>
            <a:off x="1040688" y="339344"/>
            <a:ext cx="144970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Calibri"/>
                <a:cs typeface="Calibri"/>
              </a:rPr>
              <a:t>LOW</a:t>
            </a:r>
            <a:r>
              <a:rPr sz="1100" spc="-25" dirty="0">
                <a:latin typeface="Calibri"/>
                <a:cs typeface="Calibri"/>
              </a:rPr>
              <a:t> </a:t>
            </a:r>
            <a:r>
              <a:rPr sz="1100" spc="-5" dirty="0">
                <a:latin typeface="Calibri"/>
                <a:cs typeface="Calibri"/>
              </a:rPr>
              <a:t>LEVEL</a:t>
            </a:r>
            <a:r>
              <a:rPr sz="1100" spc="-20" dirty="0">
                <a:latin typeface="Calibri"/>
                <a:cs typeface="Calibri"/>
              </a:rPr>
              <a:t> </a:t>
            </a:r>
            <a:r>
              <a:rPr sz="1100" spc="-5" dirty="0">
                <a:latin typeface="Calibri"/>
                <a:cs typeface="Calibri"/>
              </a:rPr>
              <a:t>DESIGN</a:t>
            </a:r>
            <a:r>
              <a:rPr sz="1100" spc="-15" dirty="0">
                <a:latin typeface="Calibri"/>
                <a:cs typeface="Calibri"/>
              </a:rPr>
              <a:t> </a:t>
            </a:r>
            <a:r>
              <a:rPr sz="1100" spc="-5" dirty="0">
                <a:latin typeface="Calibri"/>
                <a:cs typeface="Calibri"/>
              </a:rPr>
              <a:t>(LLD)</a:t>
            </a:r>
            <a:endParaRPr sz="1100">
              <a:latin typeface="Calibri"/>
              <a:cs typeface="Calibri"/>
            </a:endParaRPr>
          </a:p>
        </p:txBody>
      </p:sp>
      <p:pic>
        <p:nvPicPr>
          <p:cNvPr id="4" name="object 4"/>
          <p:cNvPicPr/>
          <p:nvPr/>
        </p:nvPicPr>
        <p:blipFill>
          <a:blip r:embed="rId2" cstate="print"/>
          <a:stretch>
            <a:fillRect/>
          </a:stretch>
        </p:blipFill>
        <p:spPr>
          <a:xfrm>
            <a:off x="6109744" y="266457"/>
            <a:ext cx="1232448" cy="327402"/>
          </a:xfrm>
          <a:prstGeom prst="rect">
            <a:avLst/>
          </a:prstGeom>
        </p:spPr>
      </p:pic>
      <p:sp>
        <p:nvSpPr>
          <p:cNvPr id="5" name="TextBox 4"/>
          <p:cNvSpPr txBox="1"/>
          <p:nvPr/>
        </p:nvSpPr>
        <p:spPr>
          <a:xfrm>
            <a:off x="836675" y="1003300"/>
            <a:ext cx="5791200" cy="1169551"/>
          </a:xfrm>
          <a:prstGeom prst="rect">
            <a:avLst/>
          </a:prstGeom>
          <a:noFill/>
        </p:spPr>
        <p:txBody>
          <a:bodyPr wrap="square" rtlCol="0">
            <a:spAutoFit/>
          </a:bodyPr>
          <a:lstStyle/>
          <a:p>
            <a:r>
              <a:rPr lang="en-IN" sz="1400" b="1" dirty="0" smtClean="0">
                <a:solidFill>
                  <a:srgbClr val="0070C0"/>
                </a:solidFill>
              </a:rPr>
              <a:t>3.7 Data Clustering</a:t>
            </a:r>
            <a:endParaRPr lang="en-IN" sz="1400" b="1" dirty="0">
              <a:solidFill>
                <a:srgbClr val="0070C0"/>
              </a:solidFill>
            </a:endParaRPr>
          </a:p>
          <a:p>
            <a:r>
              <a:rPr lang="en-IN" sz="1400" dirty="0" smtClean="0"/>
              <a:t>Here we will divide our whole training data set into some number cluster, which we will decide after performing some method such as elbow method. For this also we write module to make it available for train and prediction data.</a:t>
            </a:r>
            <a:endParaRPr lang="en-IN" sz="1400" b="1" dirty="0">
              <a:solidFill>
                <a:srgbClr val="0070C0"/>
              </a:solidFill>
            </a:endParaRPr>
          </a:p>
        </p:txBody>
      </p:sp>
      <p:sp>
        <p:nvSpPr>
          <p:cNvPr id="6" name="TextBox 5"/>
          <p:cNvSpPr txBox="1"/>
          <p:nvPr/>
        </p:nvSpPr>
        <p:spPr>
          <a:xfrm>
            <a:off x="852550" y="2603500"/>
            <a:ext cx="5791200" cy="738664"/>
          </a:xfrm>
          <a:prstGeom prst="rect">
            <a:avLst/>
          </a:prstGeom>
          <a:noFill/>
        </p:spPr>
        <p:txBody>
          <a:bodyPr wrap="square" rtlCol="0">
            <a:spAutoFit/>
          </a:bodyPr>
          <a:lstStyle/>
          <a:p>
            <a:r>
              <a:rPr lang="en-IN" sz="1400" b="1" dirty="0" smtClean="0">
                <a:solidFill>
                  <a:srgbClr val="0070C0"/>
                </a:solidFill>
              </a:rPr>
              <a:t>3.7 Get best model of each cluster</a:t>
            </a:r>
            <a:endParaRPr lang="en-IN" sz="1400" b="1" dirty="0">
              <a:solidFill>
                <a:srgbClr val="0070C0"/>
              </a:solidFill>
            </a:endParaRPr>
          </a:p>
          <a:p>
            <a:r>
              <a:rPr lang="en-IN" sz="1400" dirty="0" smtClean="0"/>
              <a:t>Here we will train various model on each cluster which we will obtain in Data Clustering, and then will try to get best model of each cluster.</a:t>
            </a:r>
            <a:endParaRPr lang="en-IN" sz="1400" b="1" dirty="0">
              <a:solidFill>
                <a:srgbClr val="0070C0"/>
              </a:solidFill>
            </a:endParaRPr>
          </a:p>
        </p:txBody>
      </p:sp>
      <p:sp>
        <p:nvSpPr>
          <p:cNvPr id="7" name="TextBox 6"/>
          <p:cNvSpPr txBox="1"/>
          <p:nvPr/>
        </p:nvSpPr>
        <p:spPr>
          <a:xfrm>
            <a:off x="841755" y="3660774"/>
            <a:ext cx="5791200" cy="1169551"/>
          </a:xfrm>
          <a:prstGeom prst="rect">
            <a:avLst/>
          </a:prstGeom>
          <a:noFill/>
        </p:spPr>
        <p:txBody>
          <a:bodyPr wrap="square" rtlCol="0">
            <a:spAutoFit/>
          </a:bodyPr>
          <a:lstStyle/>
          <a:p>
            <a:r>
              <a:rPr lang="en-IN" sz="1400" b="1" dirty="0" smtClean="0">
                <a:solidFill>
                  <a:srgbClr val="0070C0"/>
                </a:solidFill>
              </a:rPr>
              <a:t>3.8 Hyperparameter Tuning</a:t>
            </a:r>
          </a:p>
          <a:p>
            <a:r>
              <a:rPr lang="en-IN" sz="1400" dirty="0" smtClean="0"/>
              <a:t>After selecting best model for  each cluster, we will do hyperparameter tuning for each selected model, and try to increase performance of the models.</a:t>
            </a:r>
          </a:p>
          <a:p>
            <a:endParaRPr lang="en-IN" sz="1400" b="1" dirty="0">
              <a:solidFill>
                <a:srgbClr val="0070C0"/>
              </a:solidFill>
            </a:endParaRPr>
          </a:p>
        </p:txBody>
      </p:sp>
      <p:sp>
        <p:nvSpPr>
          <p:cNvPr id="8" name="TextBox 7"/>
          <p:cNvSpPr txBox="1"/>
          <p:nvPr/>
        </p:nvSpPr>
        <p:spPr>
          <a:xfrm>
            <a:off x="838580" y="5041900"/>
            <a:ext cx="5791200" cy="954107"/>
          </a:xfrm>
          <a:prstGeom prst="rect">
            <a:avLst/>
          </a:prstGeom>
          <a:noFill/>
        </p:spPr>
        <p:txBody>
          <a:bodyPr wrap="square" rtlCol="0">
            <a:spAutoFit/>
          </a:bodyPr>
          <a:lstStyle/>
          <a:p>
            <a:r>
              <a:rPr lang="en-IN" sz="1400" b="1" dirty="0" smtClean="0">
                <a:solidFill>
                  <a:srgbClr val="0070C0"/>
                </a:solidFill>
              </a:rPr>
              <a:t>3.9 Model Saving</a:t>
            </a:r>
          </a:p>
          <a:p>
            <a:r>
              <a:rPr lang="en-IN" sz="1400" dirty="0" smtClean="0"/>
              <a:t>Afte</a:t>
            </a:r>
            <a:r>
              <a:rPr lang="en-IN" sz="1400" dirty="0" smtClean="0"/>
              <a:t>r performing hyperparameter tuning for models, we will save our models so that we can use them for prediction purpose.</a:t>
            </a:r>
            <a:endParaRPr lang="en-IN" sz="1400" dirty="0" smtClean="0"/>
          </a:p>
          <a:p>
            <a:endParaRPr lang="en-IN" sz="1400" b="1" dirty="0">
              <a:solidFill>
                <a:srgbClr val="0070C0"/>
              </a:solidFill>
            </a:endParaRPr>
          </a:p>
        </p:txBody>
      </p:sp>
      <p:sp>
        <p:nvSpPr>
          <p:cNvPr id="9" name="TextBox 8"/>
          <p:cNvSpPr txBox="1"/>
          <p:nvPr/>
        </p:nvSpPr>
        <p:spPr>
          <a:xfrm>
            <a:off x="841755" y="6184900"/>
            <a:ext cx="5791200" cy="523220"/>
          </a:xfrm>
          <a:prstGeom prst="rect">
            <a:avLst/>
          </a:prstGeom>
          <a:noFill/>
        </p:spPr>
        <p:txBody>
          <a:bodyPr wrap="square" rtlCol="0">
            <a:spAutoFit/>
          </a:bodyPr>
          <a:lstStyle/>
          <a:p>
            <a:r>
              <a:rPr lang="en-IN" sz="1400" b="1" dirty="0" smtClean="0">
                <a:solidFill>
                  <a:srgbClr val="0070C0"/>
                </a:solidFill>
              </a:rPr>
              <a:t>3.10  Cloud Setup</a:t>
            </a:r>
          </a:p>
          <a:p>
            <a:r>
              <a:rPr lang="en-IN" sz="1400" dirty="0" smtClean="0"/>
              <a:t>Here We will do cloud setu</a:t>
            </a:r>
            <a:r>
              <a:rPr lang="en-IN" sz="1400" dirty="0" smtClean="0"/>
              <a:t>p for model deployment.</a:t>
            </a:r>
            <a:endParaRPr lang="en-IN" sz="1400" b="1" dirty="0">
              <a:solidFill>
                <a:srgbClr val="0070C0"/>
              </a:solidFill>
            </a:endParaRPr>
          </a:p>
        </p:txBody>
      </p:sp>
      <p:sp>
        <p:nvSpPr>
          <p:cNvPr id="10" name="TextBox 9"/>
          <p:cNvSpPr txBox="1"/>
          <p:nvPr/>
        </p:nvSpPr>
        <p:spPr>
          <a:xfrm>
            <a:off x="841755" y="7251700"/>
            <a:ext cx="5791200" cy="523220"/>
          </a:xfrm>
          <a:prstGeom prst="rect">
            <a:avLst/>
          </a:prstGeom>
          <a:noFill/>
        </p:spPr>
        <p:txBody>
          <a:bodyPr wrap="square" rtlCol="0">
            <a:spAutoFit/>
          </a:bodyPr>
          <a:lstStyle/>
          <a:p>
            <a:r>
              <a:rPr lang="en-IN" sz="1400" b="1" dirty="0" smtClean="0">
                <a:solidFill>
                  <a:srgbClr val="0070C0"/>
                </a:solidFill>
              </a:rPr>
              <a:t>3.11 Push app to cloud</a:t>
            </a:r>
          </a:p>
          <a:p>
            <a:r>
              <a:rPr lang="en-IN" sz="1400" dirty="0" smtClean="0"/>
              <a:t>Afte</a:t>
            </a:r>
            <a:r>
              <a:rPr lang="en-IN" sz="1400" dirty="0" smtClean="0"/>
              <a:t>r doing cloud setup we will push our app to cloud to start the application.</a:t>
            </a:r>
            <a:endParaRPr lang="en-IN" sz="1400" b="1" dirty="0">
              <a:solidFill>
                <a:srgbClr val="0070C0"/>
              </a:solidFill>
            </a:endParaRPr>
          </a:p>
        </p:txBody>
      </p:sp>
      <p:sp>
        <p:nvSpPr>
          <p:cNvPr id="11" name="TextBox 10"/>
          <p:cNvSpPr txBox="1"/>
          <p:nvPr/>
        </p:nvSpPr>
        <p:spPr>
          <a:xfrm>
            <a:off x="319150" y="8851900"/>
            <a:ext cx="6858000" cy="1384995"/>
          </a:xfrm>
          <a:prstGeom prst="rect">
            <a:avLst/>
          </a:prstGeom>
          <a:noFill/>
        </p:spPr>
        <p:txBody>
          <a:bodyPr wrap="square" rtlCol="0">
            <a:spAutoFit/>
          </a:bodyPr>
          <a:lstStyle/>
          <a:p>
            <a:r>
              <a:rPr lang="en-IN" sz="1400" dirty="0" smtClean="0"/>
              <a:t>After pushing app to cloud, our application will be ready for doing prediction for the client data. The data which we are going to receive from client for prediction purpose. Client data will also go along the same process of </a:t>
            </a:r>
            <a:r>
              <a:rPr lang="en-IN" sz="1400" b="1" dirty="0" smtClean="0"/>
              <a:t>Data Validation</a:t>
            </a:r>
            <a:r>
              <a:rPr lang="en-IN" sz="1400" dirty="0" smtClean="0"/>
              <a:t>, </a:t>
            </a:r>
            <a:r>
              <a:rPr lang="en-IN" sz="1400" b="1" dirty="0" smtClean="0"/>
              <a:t>Data Transformation</a:t>
            </a:r>
            <a:r>
              <a:rPr lang="en-IN" sz="1400" dirty="0" smtClean="0"/>
              <a:t>, </a:t>
            </a:r>
            <a:r>
              <a:rPr lang="en-IN" sz="1400" b="1" dirty="0" smtClean="0"/>
              <a:t>Data insertion to DB</a:t>
            </a:r>
            <a:r>
              <a:rPr lang="en-IN" sz="1400" dirty="0" smtClean="0"/>
              <a:t>, </a:t>
            </a:r>
            <a:r>
              <a:rPr lang="en-IN" sz="1400" b="1" dirty="0" smtClean="0"/>
              <a:t>Exporting data from DB</a:t>
            </a:r>
            <a:r>
              <a:rPr lang="en-IN" sz="1400" dirty="0" smtClean="0"/>
              <a:t>, </a:t>
            </a:r>
            <a:r>
              <a:rPr lang="en-IN" sz="1400" b="1" dirty="0" smtClean="0"/>
              <a:t>Data preprocessing</a:t>
            </a:r>
            <a:r>
              <a:rPr lang="en-IN" sz="1400" dirty="0" smtClean="0"/>
              <a:t>, </a:t>
            </a:r>
            <a:r>
              <a:rPr lang="en-IN" sz="1400" b="1" dirty="0" smtClean="0"/>
              <a:t>Data clustering </a:t>
            </a:r>
            <a:r>
              <a:rPr lang="en-IN" sz="1400" dirty="0" smtClean="0"/>
              <a:t>and according to each cluster number we will use our </a:t>
            </a:r>
            <a:r>
              <a:rPr lang="en-IN" sz="1400" b="1" dirty="0" smtClean="0"/>
              <a:t>saved model </a:t>
            </a:r>
            <a:r>
              <a:rPr lang="en-IN" sz="1400" dirty="0" smtClean="0"/>
              <a:t>for prediction on that cluster. And then finally we will save prediction in csv file and hand over it to the client side.</a:t>
            </a:r>
            <a:endParaRPr lang="en-IN"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40155" y="351535"/>
            <a:ext cx="9652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Calibri"/>
                <a:cs typeface="Calibri"/>
              </a:rPr>
              <a:t>5</a:t>
            </a:r>
            <a:endParaRPr sz="1100">
              <a:latin typeface="Calibri"/>
              <a:cs typeface="Calibri"/>
            </a:endParaRPr>
          </a:p>
        </p:txBody>
      </p:sp>
      <p:sp>
        <p:nvSpPr>
          <p:cNvPr id="3" name="object 3"/>
          <p:cNvSpPr txBox="1"/>
          <p:nvPr/>
        </p:nvSpPr>
        <p:spPr>
          <a:xfrm>
            <a:off x="1040688" y="339344"/>
            <a:ext cx="144970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Calibri"/>
                <a:cs typeface="Calibri"/>
              </a:rPr>
              <a:t>LOW</a:t>
            </a:r>
            <a:r>
              <a:rPr sz="1100" spc="-25" dirty="0">
                <a:latin typeface="Calibri"/>
                <a:cs typeface="Calibri"/>
              </a:rPr>
              <a:t> </a:t>
            </a:r>
            <a:r>
              <a:rPr sz="1100" spc="-5" dirty="0">
                <a:latin typeface="Calibri"/>
                <a:cs typeface="Calibri"/>
              </a:rPr>
              <a:t>LEVEL</a:t>
            </a:r>
            <a:r>
              <a:rPr sz="1100" spc="-20" dirty="0">
                <a:latin typeface="Calibri"/>
                <a:cs typeface="Calibri"/>
              </a:rPr>
              <a:t> </a:t>
            </a:r>
            <a:r>
              <a:rPr sz="1100" spc="-5" dirty="0">
                <a:latin typeface="Calibri"/>
                <a:cs typeface="Calibri"/>
              </a:rPr>
              <a:t>DESIGN</a:t>
            </a:r>
            <a:r>
              <a:rPr sz="1100" spc="-15" dirty="0">
                <a:latin typeface="Calibri"/>
                <a:cs typeface="Calibri"/>
              </a:rPr>
              <a:t> </a:t>
            </a:r>
            <a:r>
              <a:rPr sz="1100" spc="-5" dirty="0">
                <a:latin typeface="Calibri"/>
                <a:cs typeface="Calibri"/>
              </a:rPr>
              <a:t>(LLD)</a:t>
            </a:r>
            <a:endParaRPr sz="1100">
              <a:latin typeface="Calibri"/>
              <a:cs typeface="Calibri"/>
            </a:endParaRPr>
          </a:p>
        </p:txBody>
      </p:sp>
      <p:pic>
        <p:nvPicPr>
          <p:cNvPr id="4" name="object 4"/>
          <p:cNvPicPr/>
          <p:nvPr/>
        </p:nvPicPr>
        <p:blipFill>
          <a:blip r:embed="rId2" cstate="print"/>
          <a:stretch>
            <a:fillRect/>
          </a:stretch>
        </p:blipFill>
        <p:spPr>
          <a:xfrm>
            <a:off x="6109744" y="266457"/>
            <a:ext cx="1232448" cy="327402"/>
          </a:xfrm>
          <a:prstGeom prst="rect">
            <a:avLst/>
          </a:prstGeom>
        </p:spPr>
      </p:pic>
      <p:sp>
        <p:nvSpPr>
          <p:cNvPr id="5" name="object 5"/>
          <p:cNvSpPr txBox="1"/>
          <p:nvPr/>
        </p:nvSpPr>
        <p:spPr>
          <a:xfrm>
            <a:off x="902004" y="892555"/>
            <a:ext cx="1498600" cy="269240"/>
          </a:xfrm>
          <a:prstGeom prst="rect">
            <a:avLst/>
          </a:prstGeom>
        </p:spPr>
        <p:txBody>
          <a:bodyPr vert="horz" wrap="square" lIns="0" tIns="12065" rIns="0" bIns="0" rtlCol="0">
            <a:spAutoFit/>
          </a:bodyPr>
          <a:lstStyle/>
          <a:p>
            <a:pPr marL="12700">
              <a:lnSpc>
                <a:spcPct val="100000"/>
              </a:lnSpc>
              <a:spcBef>
                <a:spcPts val="95"/>
              </a:spcBef>
            </a:pPr>
            <a:r>
              <a:rPr sz="1600" b="0" spc="-5" dirty="0">
                <a:solidFill>
                  <a:srgbClr val="2E5395"/>
                </a:solidFill>
                <a:latin typeface="Calibri Light"/>
                <a:cs typeface="Calibri Light"/>
              </a:rPr>
              <a:t>4.</a:t>
            </a:r>
            <a:r>
              <a:rPr sz="1600" b="0" spc="204" dirty="0">
                <a:solidFill>
                  <a:srgbClr val="2E5395"/>
                </a:solidFill>
                <a:latin typeface="Calibri Light"/>
                <a:cs typeface="Calibri Light"/>
              </a:rPr>
              <a:t> </a:t>
            </a:r>
            <a:r>
              <a:rPr sz="1600" b="0" spc="-5" dirty="0">
                <a:solidFill>
                  <a:srgbClr val="2E5395"/>
                </a:solidFill>
                <a:latin typeface="Calibri Light"/>
                <a:cs typeface="Calibri Light"/>
              </a:rPr>
              <a:t>Unit</a:t>
            </a:r>
            <a:r>
              <a:rPr sz="1600" b="0" spc="-25" dirty="0">
                <a:solidFill>
                  <a:srgbClr val="2E5395"/>
                </a:solidFill>
                <a:latin typeface="Calibri Light"/>
                <a:cs typeface="Calibri Light"/>
              </a:rPr>
              <a:t> </a:t>
            </a:r>
            <a:r>
              <a:rPr sz="1600" b="0" spc="-5" dirty="0">
                <a:solidFill>
                  <a:srgbClr val="2E5395"/>
                </a:solidFill>
                <a:latin typeface="Calibri Light"/>
                <a:cs typeface="Calibri Light"/>
              </a:rPr>
              <a:t>Test</a:t>
            </a:r>
            <a:r>
              <a:rPr sz="1600" b="0" spc="-20" dirty="0">
                <a:solidFill>
                  <a:srgbClr val="2E5395"/>
                </a:solidFill>
                <a:latin typeface="Calibri Light"/>
                <a:cs typeface="Calibri Light"/>
              </a:rPr>
              <a:t> </a:t>
            </a:r>
            <a:r>
              <a:rPr sz="1600" b="0" spc="-5" dirty="0">
                <a:solidFill>
                  <a:srgbClr val="2E5395"/>
                </a:solidFill>
                <a:latin typeface="Calibri Light"/>
                <a:cs typeface="Calibri Light"/>
              </a:rPr>
              <a:t>Cases</a:t>
            </a:r>
            <a:endParaRPr sz="1600">
              <a:latin typeface="Calibri Light"/>
              <a:cs typeface="Calibri Light"/>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150"/>
              </a:lnSpc>
            </a:pPr>
            <a:r>
              <a:rPr dirty="0"/>
              <a:t>Page</a:t>
            </a:r>
            <a:r>
              <a:rPr spc="-25" dirty="0"/>
              <a:t> </a:t>
            </a:r>
            <a:r>
              <a:rPr dirty="0"/>
              <a:t>|</a:t>
            </a:r>
            <a:r>
              <a:rPr spc="-40" dirty="0"/>
              <a:t> </a:t>
            </a:r>
            <a:r>
              <a:rPr dirty="0"/>
              <a:t>5</a:t>
            </a:r>
          </a:p>
        </p:txBody>
      </p:sp>
      <p:graphicFrame>
        <p:nvGraphicFramePr>
          <p:cNvPr id="6" name="object 6"/>
          <p:cNvGraphicFramePr>
            <a:graphicFrameLocks noGrp="1"/>
          </p:cNvGraphicFramePr>
          <p:nvPr/>
        </p:nvGraphicFramePr>
        <p:xfrm>
          <a:off x="843076" y="1467865"/>
          <a:ext cx="5870574" cy="8253223"/>
        </p:xfrm>
        <a:graphic>
          <a:graphicData uri="http://schemas.openxmlformats.org/drawingml/2006/table">
            <a:tbl>
              <a:tblPr firstRow="1" bandRow="1">
                <a:tableStyleId>{2D5ABB26-0587-4C30-8999-92F81FD0307C}</a:tableStyleId>
              </a:tblPr>
              <a:tblGrid>
                <a:gridCol w="2374900"/>
                <a:gridCol w="1285239"/>
                <a:gridCol w="2210435"/>
              </a:tblGrid>
              <a:tr h="395605">
                <a:tc>
                  <a:txBody>
                    <a:bodyPr/>
                    <a:lstStyle/>
                    <a:p>
                      <a:pPr marL="566420">
                        <a:lnSpc>
                          <a:spcPct val="100000"/>
                        </a:lnSpc>
                        <a:spcBef>
                          <a:spcPts val="830"/>
                        </a:spcBef>
                      </a:pPr>
                      <a:r>
                        <a:rPr sz="1100" b="1" dirty="0">
                          <a:solidFill>
                            <a:srgbClr val="FFFFFF"/>
                          </a:solidFill>
                          <a:latin typeface="Calibri"/>
                          <a:cs typeface="Calibri"/>
                        </a:rPr>
                        <a:t>Test</a:t>
                      </a:r>
                      <a:r>
                        <a:rPr sz="1100" b="1" spc="-30" dirty="0">
                          <a:solidFill>
                            <a:srgbClr val="FFFFFF"/>
                          </a:solidFill>
                          <a:latin typeface="Calibri"/>
                          <a:cs typeface="Calibri"/>
                        </a:rPr>
                        <a:t> </a:t>
                      </a:r>
                      <a:r>
                        <a:rPr sz="1100" b="1" spc="-5" dirty="0">
                          <a:solidFill>
                            <a:srgbClr val="FFFFFF"/>
                          </a:solidFill>
                          <a:latin typeface="Calibri"/>
                          <a:cs typeface="Calibri"/>
                        </a:rPr>
                        <a:t>Case</a:t>
                      </a:r>
                      <a:r>
                        <a:rPr sz="1100" b="1" spc="-25" dirty="0">
                          <a:solidFill>
                            <a:srgbClr val="FFFFFF"/>
                          </a:solidFill>
                          <a:latin typeface="Calibri"/>
                          <a:cs typeface="Calibri"/>
                        </a:rPr>
                        <a:t> </a:t>
                      </a:r>
                      <a:r>
                        <a:rPr sz="1100" b="1" spc="-5" dirty="0">
                          <a:solidFill>
                            <a:srgbClr val="FFFFFF"/>
                          </a:solidFill>
                          <a:latin typeface="Calibri"/>
                          <a:cs typeface="Calibri"/>
                        </a:rPr>
                        <a:t>Description</a:t>
                      </a:r>
                      <a:endParaRPr sz="1100">
                        <a:latin typeface="Calibri"/>
                        <a:cs typeface="Calibri"/>
                      </a:endParaRPr>
                    </a:p>
                  </a:txBody>
                  <a:tcPr marL="0" marR="0" marT="1054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4471C4"/>
                    </a:solidFill>
                  </a:tcPr>
                </a:tc>
                <a:tc>
                  <a:txBody>
                    <a:bodyPr/>
                    <a:lstStyle/>
                    <a:p>
                      <a:pPr marL="252729">
                        <a:lnSpc>
                          <a:spcPct val="100000"/>
                        </a:lnSpc>
                        <a:spcBef>
                          <a:spcPts val="830"/>
                        </a:spcBef>
                      </a:pPr>
                      <a:r>
                        <a:rPr sz="1100" b="1" spc="-5" dirty="0">
                          <a:solidFill>
                            <a:srgbClr val="FFFFFF"/>
                          </a:solidFill>
                          <a:latin typeface="Calibri"/>
                          <a:cs typeface="Calibri"/>
                        </a:rPr>
                        <a:t>Pre-Requisite</a:t>
                      </a:r>
                      <a:endParaRPr sz="1100">
                        <a:latin typeface="Calibri"/>
                        <a:cs typeface="Calibri"/>
                      </a:endParaRPr>
                    </a:p>
                  </a:txBody>
                  <a:tcPr marL="0" marR="0" marT="1054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4471C4"/>
                    </a:solidFill>
                  </a:tcPr>
                </a:tc>
                <a:tc>
                  <a:txBody>
                    <a:bodyPr/>
                    <a:lstStyle/>
                    <a:p>
                      <a:pPr marL="642620">
                        <a:lnSpc>
                          <a:spcPct val="100000"/>
                        </a:lnSpc>
                        <a:spcBef>
                          <a:spcPts val="830"/>
                        </a:spcBef>
                      </a:pPr>
                      <a:r>
                        <a:rPr sz="1100" b="1" dirty="0">
                          <a:solidFill>
                            <a:srgbClr val="FFFFFF"/>
                          </a:solidFill>
                          <a:latin typeface="Calibri"/>
                          <a:cs typeface="Calibri"/>
                        </a:rPr>
                        <a:t>Expected</a:t>
                      </a:r>
                      <a:r>
                        <a:rPr sz="1100" b="1" spc="-45" dirty="0">
                          <a:solidFill>
                            <a:srgbClr val="FFFFFF"/>
                          </a:solidFill>
                          <a:latin typeface="Calibri"/>
                          <a:cs typeface="Calibri"/>
                        </a:rPr>
                        <a:t> </a:t>
                      </a:r>
                      <a:r>
                        <a:rPr sz="1100" b="1" spc="-5" dirty="0">
                          <a:solidFill>
                            <a:srgbClr val="FFFFFF"/>
                          </a:solidFill>
                          <a:latin typeface="Calibri"/>
                          <a:cs typeface="Calibri"/>
                        </a:rPr>
                        <a:t>Result</a:t>
                      </a:r>
                      <a:endParaRPr sz="1100">
                        <a:latin typeface="Calibri"/>
                        <a:cs typeface="Calibri"/>
                      </a:endParaRPr>
                    </a:p>
                  </a:txBody>
                  <a:tcPr marL="0" marR="0" marT="1054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4471C4"/>
                    </a:solidFill>
                  </a:tcPr>
                </a:tc>
              </a:tr>
              <a:tr h="347345">
                <a:tc>
                  <a:txBody>
                    <a:bodyPr/>
                    <a:lstStyle/>
                    <a:p>
                      <a:pPr marL="68580" marR="177800">
                        <a:lnSpc>
                          <a:spcPts val="1330"/>
                        </a:lnSpc>
                      </a:pPr>
                      <a:r>
                        <a:rPr sz="1100" spc="-5" dirty="0">
                          <a:latin typeface="Calibri"/>
                          <a:cs typeface="Calibri"/>
                        </a:rPr>
                        <a:t>Verify </a:t>
                      </a:r>
                      <a:r>
                        <a:rPr sz="1100" dirty="0">
                          <a:latin typeface="Calibri"/>
                          <a:cs typeface="Calibri"/>
                        </a:rPr>
                        <a:t>whether the </a:t>
                      </a:r>
                      <a:r>
                        <a:rPr sz="1100" spc="-5" dirty="0">
                          <a:latin typeface="Calibri"/>
                          <a:cs typeface="Calibri"/>
                        </a:rPr>
                        <a:t>Application URL </a:t>
                      </a:r>
                      <a:r>
                        <a:rPr sz="1100" dirty="0">
                          <a:latin typeface="Calibri"/>
                          <a:cs typeface="Calibri"/>
                        </a:rPr>
                        <a:t>is </a:t>
                      </a:r>
                      <a:r>
                        <a:rPr sz="1100" spc="-235" dirty="0">
                          <a:latin typeface="Calibri"/>
                          <a:cs typeface="Calibri"/>
                        </a:rPr>
                        <a:t> </a:t>
                      </a:r>
                      <a:r>
                        <a:rPr sz="1100" spc="-5" dirty="0">
                          <a:latin typeface="Calibri"/>
                          <a:cs typeface="Calibri"/>
                        </a:rPr>
                        <a:t>accessible</a:t>
                      </a:r>
                      <a:r>
                        <a:rPr sz="1100" spc="-20" dirty="0">
                          <a:latin typeface="Calibri"/>
                          <a:cs typeface="Calibri"/>
                        </a:rPr>
                        <a:t> </a:t>
                      </a:r>
                      <a:r>
                        <a:rPr sz="1100" spc="-5" dirty="0">
                          <a:latin typeface="Calibri"/>
                          <a:cs typeface="Calibri"/>
                        </a:rPr>
                        <a:t>to</a:t>
                      </a:r>
                      <a:r>
                        <a:rPr sz="1100" spc="5" dirty="0">
                          <a:latin typeface="Calibri"/>
                          <a:cs typeface="Calibri"/>
                        </a:rPr>
                        <a:t> </a:t>
                      </a:r>
                      <a:r>
                        <a:rPr sz="1100" dirty="0">
                          <a:latin typeface="Calibri"/>
                          <a:cs typeface="Calibri"/>
                        </a:rPr>
                        <a:t>the</a:t>
                      </a:r>
                      <a:r>
                        <a:rPr sz="1100" spc="-10" dirty="0">
                          <a:latin typeface="Calibri"/>
                          <a:cs typeface="Calibri"/>
                        </a:rPr>
                        <a:t> </a:t>
                      </a:r>
                      <a:r>
                        <a:rPr sz="1100" spc="-5" dirty="0">
                          <a:latin typeface="Calibri"/>
                          <a:cs typeface="Calibri"/>
                        </a:rPr>
                        <a:t>user</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marR="169545">
                        <a:lnSpc>
                          <a:spcPts val="1330"/>
                        </a:lnSpc>
                      </a:pPr>
                      <a:r>
                        <a:rPr sz="1100" dirty="0">
                          <a:latin typeface="Calibri"/>
                          <a:cs typeface="Calibri"/>
                        </a:rPr>
                        <a:t>1.</a:t>
                      </a:r>
                      <a:r>
                        <a:rPr sz="1100" spc="-50" dirty="0">
                          <a:latin typeface="Calibri"/>
                          <a:cs typeface="Calibri"/>
                        </a:rPr>
                        <a:t> </a:t>
                      </a:r>
                      <a:r>
                        <a:rPr sz="1100" dirty="0">
                          <a:latin typeface="Calibri"/>
                          <a:cs typeface="Calibri"/>
                        </a:rPr>
                        <a:t>Application</a:t>
                      </a:r>
                      <a:r>
                        <a:rPr sz="1100" spc="-55" dirty="0">
                          <a:latin typeface="Calibri"/>
                          <a:cs typeface="Calibri"/>
                        </a:rPr>
                        <a:t> </a:t>
                      </a:r>
                      <a:r>
                        <a:rPr sz="1100" dirty="0">
                          <a:latin typeface="Calibri"/>
                          <a:cs typeface="Calibri"/>
                        </a:rPr>
                        <a:t>URL </a:t>
                      </a:r>
                      <a:r>
                        <a:rPr sz="1100" spc="-235" dirty="0">
                          <a:latin typeface="Calibri"/>
                          <a:cs typeface="Calibri"/>
                        </a:rPr>
                        <a:t> </a:t>
                      </a:r>
                      <a:r>
                        <a:rPr sz="1100" spc="-5" dirty="0">
                          <a:latin typeface="Calibri"/>
                          <a:cs typeface="Calibri"/>
                        </a:rPr>
                        <a:t>should</a:t>
                      </a:r>
                      <a:r>
                        <a:rPr sz="1100" spc="-40" dirty="0">
                          <a:latin typeface="Calibri"/>
                          <a:cs typeface="Calibri"/>
                        </a:rPr>
                        <a:t> </a:t>
                      </a:r>
                      <a:r>
                        <a:rPr sz="1100" spc="-5" dirty="0">
                          <a:latin typeface="Calibri"/>
                          <a:cs typeface="Calibri"/>
                        </a:rPr>
                        <a:t>be</a:t>
                      </a:r>
                      <a:r>
                        <a:rPr sz="1100" spc="-25" dirty="0">
                          <a:latin typeface="Calibri"/>
                          <a:cs typeface="Calibri"/>
                        </a:rPr>
                        <a:t> </a:t>
                      </a:r>
                      <a:r>
                        <a:rPr sz="1100" dirty="0">
                          <a:latin typeface="Calibri"/>
                          <a:cs typeface="Calibri"/>
                        </a:rPr>
                        <a:t>defined</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marR="646430">
                        <a:lnSpc>
                          <a:spcPts val="1330"/>
                        </a:lnSpc>
                      </a:pPr>
                      <a:r>
                        <a:rPr sz="1100" dirty="0">
                          <a:latin typeface="Calibri"/>
                          <a:cs typeface="Calibri"/>
                        </a:rPr>
                        <a:t>Application</a:t>
                      </a:r>
                      <a:r>
                        <a:rPr sz="1100" spc="-25" dirty="0">
                          <a:latin typeface="Calibri"/>
                          <a:cs typeface="Calibri"/>
                        </a:rPr>
                        <a:t> </a:t>
                      </a:r>
                      <a:r>
                        <a:rPr sz="1100" spc="-5" dirty="0">
                          <a:latin typeface="Calibri"/>
                          <a:cs typeface="Calibri"/>
                        </a:rPr>
                        <a:t>URL</a:t>
                      </a:r>
                      <a:r>
                        <a:rPr sz="1100" spc="-20" dirty="0">
                          <a:latin typeface="Calibri"/>
                          <a:cs typeface="Calibri"/>
                        </a:rPr>
                        <a:t> </a:t>
                      </a:r>
                      <a:r>
                        <a:rPr sz="1100" spc="-5" dirty="0">
                          <a:latin typeface="Calibri"/>
                          <a:cs typeface="Calibri"/>
                        </a:rPr>
                        <a:t>should</a:t>
                      </a:r>
                      <a:r>
                        <a:rPr sz="1100" spc="-25" dirty="0">
                          <a:latin typeface="Calibri"/>
                          <a:cs typeface="Calibri"/>
                        </a:rPr>
                        <a:t> </a:t>
                      </a:r>
                      <a:r>
                        <a:rPr sz="1100" spc="-5" dirty="0">
                          <a:latin typeface="Calibri"/>
                          <a:cs typeface="Calibri"/>
                        </a:rPr>
                        <a:t>be </a:t>
                      </a:r>
                      <a:r>
                        <a:rPr sz="1100" spc="-229" dirty="0">
                          <a:latin typeface="Calibri"/>
                          <a:cs typeface="Calibri"/>
                        </a:rPr>
                        <a:t> </a:t>
                      </a:r>
                      <a:r>
                        <a:rPr sz="1100" spc="-5" dirty="0">
                          <a:latin typeface="Calibri"/>
                          <a:cs typeface="Calibri"/>
                        </a:rPr>
                        <a:t>accessible</a:t>
                      </a:r>
                      <a:r>
                        <a:rPr sz="1100" spc="-20" dirty="0">
                          <a:latin typeface="Calibri"/>
                          <a:cs typeface="Calibri"/>
                        </a:rPr>
                        <a:t> </a:t>
                      </a:r>
                      <a:r>
                        <a:rPr sz="1100" spc="-5" dirty="0">
                          <a:latin typeface="Calibri"/>
                          <a:cs typeface="Calibri"/>
                        </a:rPr>
                        <a:t>to</a:t>
                      </a:r>
                      <a:r>
                        <a:rPr sz="1100" dirty="0">
                          <a:latin typeface="Calibri"/>
                          <a:cs typeface="Calibri"/>
                        </a:rPr>
                        <a:t> the</a:t>
                      </a:r>
                      <a:r>
                        <a:rPr sz="1100" spc="-15" dirty="0">
                          <a:latin typeface="Calibri"/>
                          <a:cs typeface="Calibri"/>
                        </a:rPr>
                        <a:t> </a:t>
                      </a:r>
                      <a:r>
                        <a:rPr sz="1100" spc="-5" dirty="0">
                          <a:latin typeface="Calibri"/>
                          <a:cs typeface="Calibri"/>
                        </a:rPr>
                        <a:t>user</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688340">
                <a:tc>
                  <a:txBody>
                    <a:bodyPr/>
                    <a:lstStyle/>
                    <a:p>
                      <a:pPr>
                        <a:lnSpc>
                          <a:spcPct val="100000"/>
                        </a:lnSpc>
                        <a:spcBef>
                          <a:spcPts val="20"/>
                        </a:spcBef>
                      </a:pPr>
                      <a:endParaRPr sz="1100">
                        <a:latin typeface="Times New Roman"/>
                        <a:cs typeface="Times New Roman"/>
                      </a:endParaRPr>
                    </a:p>
                    <a:p>
                      <a:pPr marL="68580" marR="146050">
                        <a:lnSpc>
                          <a:spcPct val="101800"/>
                        </a:lnSpc>
                      </a:pPr>
                      <a:r>
                        <a:rPr sz="1100" spc="-5" dirty="0">
                          <a:latin typeface="Calibri"/>
                          <a:cs typeface="Calibri"/>
                        </a:rPr>
                        <a:t>Verify </a:t>
                      </a:r>
                      <a:r>
                        <a:rPr sz="1100" dirty="0">
                          <a:latin typeface="Calibri"/>
                          <a:cs typeface="Calibri"/>
                        </a:rPr>
                        <a:t>whether the </a:t>
                      </a:r>
                      <a:r>
                        <a:rPr sz="1100" spc="-5" dirty="0">
                          <a:latin typeface="Calibri"/>
                          <a:cs typeface="Calibri"/>
                        </a:rPr>
                        <a:t>Application loads </a:t>
                      </a:r>
                      <a:r>
                        <a:rPr sz="1100" dirty="0">
                          <a:latin typeface="Calibri"/>
                          <a:cs typeface="Calibri"/>
                        </a:rPr>
                        <a:t> </a:t>
                      </a:r>
                      <a:r>
                        <a:rPr sz="1100" spc="-5" dirty="0">
                          <a:latin typeface="Calibri"/>
                          <a:cs typeface="Calibri"/>
                        </a:rPr>
                        <a:t>completely for </a:t>
                      </a:r>
                      <a:r>
                        <a:rPr sz="1100" dirty="0">
                          <a:latin typeface="Calibri"/>
                          <a:cs typeface="Calibri"/>
                        </a:rPr>
                        <a:t>the </a:t>
                      </a:r>
                      <a:r>
                        <a:rPr sz="1100" spc="-5" dirty="0">
                          <a:latin typeface="Calibri"/>
                          <a:cs typeface="Calibri"/>
                        </a:rPr>
                        <a:t>user when </a:t>
                      </a:r>
                      <a:r>
                        <a:rPr sz="1100" dirty="0">
                          <a:latin typeface="Calibri"/>
                          <a:cs typeface="Calibri"/>
                        </a:rPr>
                        <a:t>the </a:t>
                      </a:r>
                      <a:r>
                        <a:rPr sz="1100" spc="-5" dirty="0">
                          <a:latin typeface="Calibri"/>
                          <a:cs typeface="Calibri"/>
                        </a:rPr>
                        <a:t>URL </a:t>
                      </a:r>
                      <a:r>
                        <a:rPr sz="1100" spc="-235" dirty="0">
                          <a:latin typeface="Calibri"/>
                          <a:cs typeface="Calibri"/>
                        </a:rPr>
                        <a:t> </a:t>
                      </a:r>
                      <a:r>
                        <a:rPr sz="1100" dirty="0">
                          <a:latin typeface="Calibri"/>
                          <a:cs typeface="Calibri"/>
                        </a:rPr>
                        <a:t>is</a:t>
                      </a:r>
                      <a:r>
                        <a:rPr sz="1100" spc="-5" dirty="0">
                          <a:latin typeface="Calibri"/>
                          <a:cs typeface="Calibri"/>
                        </a:rPr>
                        <a:t> accessed</a:t>
                      </a:r>
                      <a:endParaRPr sz="1100">
                        <a:latin typeface="Calibri"/>
                        <a:cs typeface="Calibri"/>
                      </a:endParaRPr>
                    </a:p>
                  </a:txBody>
                  <a:tcPr marL="0" marR="0" marT="25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marR="168910">
                        <a:lnSpc>
                          <a:spcPts val="1330"/>
                        </a:lnSpc>
                        <a:spcBef>
                          <a:spcPts val="15"/>
                        </a:spcBef>
                        <a:buAutoNum type="arabicPeriod"/>
                        <a:tabLst>
                          <a:tab pos="207645" algn="l"/>
                        </a:tabLst>
                      </a:pPr>
                      <a:r>
                        <a:rPr sz="1100" dirty="0">
                          <a:latin typeface="Calibri"/>
                          <a:cs typeface="Calibri"/>
                        </a:rPr>
                        <a:t>A</a:t>
                      </a:r>
                      <a:r>
                        <a:rPr sz="1100" spc="-10" dirty="0">
                          <a:latin typeface="Calibri"/>
                          <a:cs typeface="Calibri"/>
                        </a:rPr>
                        <a:t>p</a:t>
                      </a:r>
                      <a:r>
                        <a:rPr sz="1100" spc="-5" dirty="0">
                          <a:latin typeface="Calibri"/>
                          <a:cs typeface="Calibri"/>
                        </a:rPr>
                        <a:t>p</a:t>
                      </a:r>
                      <a:r>
                        <a:rPr sz="1100" dirty="0">
                          <a:latin typeface="Calibri"/>
                          <a:cs typeface="Calibri"/>
                        </a:rPr>
                        <a:t>l</a:t>
                      </a:r>
                      <a:r>
                        <a:rPr sz="1100" spc="-5" dirty="0">
                          <a:latin typeface="Calibri"/>
                          <a:cs typeface="Calibri"/>
                        </a:rPr>
                        <a:t>i</a:t>
                      </a:r>
                      <a:r>
                        <a:rPr sz="1100" dirty="0">
                          <a:latin typeface="Calibri"/>
                          <a:cs typeface="Calibri"/>
                        </a:rPr>
                        <a:t>cati</a:t>
                      </a:r>
                      <a:r>
                        <a:rPr sz="1100" spc="5" dirty="0">
                          <a:latin typeface="Calibri"/>
                          <a:cs typeface="Calibri"/>
                        </a:rPr>
                        <a:t>o</a:t>
                      </a:r>
                      <a:r>
                        <a:rPr sz="1100" dirty="0">
                          <a:latin typeface="Calibri"/>
                          <a:cs typeface="Calibri"/>
                        </a:rPr>
                        <a:t>n</a:t>
                      </a:r>
                      <a:r>
                        <a:rPr sz="1100" spc="-15" dirty="0">
                          <a:latin typeface="Calibri"/>
                          <a:cs typeface="Calibri"/>
                        </a:rPr>
                        <a:t> </a:t>
                      </a:r>
                      <a:r>
                        <a:rPr sz="1100" dirty="0">
                          <a:latin typeface="Calibri"/>
                          <a:cs typeface="Calibri"/>
                        </a:rPr>
                        <a:t>URL  is</a:t>
                      </a:r>
                      <a:r>
                        <a:rPr sz="1100" spc="-10" dirty="0">
                          <a:latin typeface="Calibri"/>
                          <a:cs typeface="Calibri"/>
                        </a:rPr>
                        <a:t> </a:t>
                      </a:r>
                      <a:r>
                        <a:rPr sz="1100" spc="-5" dirty="0">
                          <a:latin typeface="Calibri"/>
                          <a:cs typeface="Calibri"/>
                        </a:rPr>
                        <a:t>accessible</a:t>
                      </a:r>
                      <a:endParaRPr sz="1100">
                        <a:latin typeface="Calibri"/>
                        <a:cs typeface="Calibri"/>
                      </a:endParaRPr>
                    </a:p>
                    <a:p>
                      <a:pPr marL="67945" marR="307975">
                        <a:lnSpc>
                          <a:spcPts val="1340"/>
                        </a:lnSpc>
                        <a:buAutoNum type="arabicPeriod"/>
                        <a:tabLst>
                          <a:tab pos="207645" algn="l"/>
                        </a:tabLst>
                      </a:pPr>
                      <a:r>
                        <a:rPr sz="1100" dirty="0">
                          <a:latin typeface="Calibri"/>
                          <a:cs typeface="Calibri"/>
                        </a:rPr>
                        <a:t>A</a:t>
                      </a:r>
                      <a:r>
                        <a:rPr sz="1100" spc="-10" dirty="0">
                          <a:latin typeface="Calibri"/>
                          <a:cs typeface="Calibri"/>
                        </a:rPr>
                        <a:t>p</a:t>
                      </a:r>
                      <a:r>
                        <a:rPr sz="1100" spc="-5" dirty="0">
                          <a:latin typeface="Calibri"/>
                          <a:cs typeface="Calibri"/>
                        </a:rPr>
                        <a:t>p</a:t>
                      </a:r>
                      <a:r>
                        <a:rPr sz="1100" dirty="0">
                          <a:latin typeface="Calibri"/>
                          <a:cs typeface="Calibri"/>
                        </a:rPr>
                        <a:t>l</a:t>
                      </a:r>
                      <a:r>
                        <a:rPr sz="1100" spc="-5" dirty="0">
                          <a:latin typeface="Calibri"/>
                          <a:cs typeface="Calibri"/>
                        </a:rPr>
                        <a:t>i</a:t>
                      </a:r>
                      <a:r>
                        <a:rPr sz="1100" dirty="0">
                          <a:latin typeface="Calibri"/>
                          <a:cs typeface="Calibri"/>
                        </a:rPr>
                        <a:t>cati</a:t>
                      </a:r>
                      <a:r>
                        <a:rPr sz="1100" spc="5" dirty="0">
                          <a:latin typeface="Calibri"/>
                          <a:cs typeface="Calibri"/>
                        </a:rPr>
                        <a:t>o</a:t>
                      </a:r>
                      <a:r>
                        <a:rPr sz="1100" dirty="0">
                          <a:latin typeface="Calibri"/>
                          <a:cs typeface="Calibri"/>
                        </a:rPr>
                        <a:t>n</a:t>
                      </a:r>
                      <a:r>
                        <a:rPr sz="1100" spc="-20" dirty="0">
                          <a:latin typeface="Calibri"/>
                          <a:cs typeface="Calibri"/>
                        </a:rPr>
                        <a:t> </a:t>
                      </a:r>
                      <a:r>
                        <a:rPr sz="1100" dirty="0">
                          <a:latin typeface="Calibri"/>
                          <a:cs typeface="Calibri"/>
                        </a:rPr>
                        <a:t>is  deployed</a:t>
                      </a:r>
                      <a:endParaRPr sz="1100">
                        <a:latin typeface="Calibri"/>
                        <a:cs typeface="Calibri"/>
                      </a:endParaRPr>
                    </a:p>
                  </a:txBody>
                  <a:tcPr marL="0" marR="0" marT="19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20"/>
                        </a:spcBef>
                      </a:pPr>
                      <a:endParaRPr sz="1100">
                        <a:latin typeface="Times New Roman"/>
                        <a:cs typeface="Times New Roman"/>
                      </a:endParaRPr>
                    </a:p>
                    <a:p>
                      <a:pPr marL="67945" marR="236854">
                        <a:lnSpc>
                          <a:spcPct val="101800"/>
                        </a:lnSpc>
                      </a:pPr>
                      <a:r>
                        <a:rPr sz="1100" spc="-5" dirty="0">
                          <a:latin typeface="Calibri"/>
                          <a:cs typeface="Calibri"/>
                        </a:rPr>
                        <a:t>The Application should load </a:t>
                      </a:r>
                      <a:r>
                        <a:rPr sz="1100" dirty="0">
                          <a:latin typeface="Calibri"/>
                          <a:cs typeface="Calibri"/>
                        </a:rPr>
                        <a:t> </a:t>
                      </a:r>
                      <a:r>
                        <a:rPr sz="1100" spc="-5" dirty="0">
                          <a:latin typeface="Calibri"/>
                          <a:cs typeface="Calibri"/>
                        </a:rPr>
                        <a:t>completely for </a:t>
                      </a:r>
                      <a:r>
                        <a:rPr sz="1100" dirty="0">
                          <a:latin typeface="Calibri"/>
                          <a:cs typeface="Calibri"/>
                        </a:rPr>
                        <a:t>the </a:t>
                      </a:r>
                      <a:r>
                        <a:rPr sz="1100" spc="-5" dirty="0">
                          <a:latin typeface="Calibri"/>
                          <a:cs typeface="Calibri"/>
                        </a:rPr>
                        <a:t>user when </a:t>
                      </a:r>
                      <a:r>
                        <a:rPr sz="1100" dirty="0">
                          <a:latin typeface="Calibri"/>
                          <a:cs typeface="Calibri"/>
                        </a:rPr>
                        <a:t>the </a:t>
                      </a:r>
                      <a:r>
                        <a:rPr sz="1100" spc="-235" dirty="0">
                          <a:latin typeface="Calibri"/>
                          <a:cs typeface="Calibri"/>
                        </a:rPr>
                        <a:t> </a:t>
                      </a:r>
                      <a:r>
                        <a:rPr sz="1100" dirty="0">
                          <a:latin typeface="Calibri"/>
                          <a:cs typeface="Calibri"/>
                        </a:rPr>
                        <a:t>URL</a:t>
                      </a:r>
                      <a:r>
                        <a:rPr sz="1100" spc="-5" dirty="0">
                          <a:latin typeface="Calibri"/>
                          <a:cs typeface="Calibri"/>
                        </a:rPr>
                        <a:t> </a:t>
                      </a:r>
                      <a:r>
                        <a:rPr sz="1100" dirty="0">
                          <a:latin typeface="Calibri"/>
                          <a:cs typeface="Calibri"/>
                        </a:rPr>
                        <a:t>is</a:t>
                      </a:r>
                      <a:r>
                        <a:rPr sz="1100" spc="-10" dirty="0">
                          <a:latin typeface="Calibri"/>
                          <a:cs typeface="Calibri"/>
                        </a:rPr>
                        <a:t> </a:t>
                      </a:r>
                      <a:r>
                        <a:rPr sz="1100" spc="-5" dirty="0">
                          <a:latin typeface="Calibri"/>
                          <a:cs typeface="Calibri"/>
                        </a:rPr>
                        <a:t>accessed</a:t>
                      </a:r>
                      <a:endParaRPr sz="1100">
                        <a:latin typeface="Calibri"/>
                        <a:cs typeface="Calibri"/>
                      </a:endParaRPr>
                    </a:p>
                  </a:txBody>
                  <a:tcPr marL="0" marR="0" marT="25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347345">
                <a:tc>
                  <a:txBody>
                    <a:bodyPr/>
                    <a:lstStyle/>
                    <a:p>
                      <a:pPr marL="68580">
                        <a:lnSpc>
                          <a:spcPts val="1290"/>
                        </a:lnSpc>
                      </a:pPr>
                      <a:r>
                        <a:rPr sz="1100" spc="-5" dirty="0">
                          <a:latin typeface="Calibri"/>
                          <a:cs typeface="Calibri"/>
                        </a:rPr>
                        <a:t>Verify</a:t>
                      </a:r>
                      <a:r>
                        <a:rPr sz="1100" spc="-20" dirty="0">
                          <a:latin typeface="Calibri"/>
                          <a:cs typeface="Calibri"/>
                        </a:rPr>
                        <a:t> </a:t>
                      </a:r>
                      <a:r>
                        <a:rPr sz="1100" dirty="0">
                          <a:latin typeface="Calibri"/>
                          <a:cs typeface="Calibri"/>
                        </a:rPr>
                        <a:t>whether</a:t>
                      </a:r>
                      <a:r>
                        <a:rPr sz="1100" spc="-15" dirty="0">
                          <a:latin typeface="Calibri"/>
                          <a:cs typeface="Calibri"/>
                        </a:rPr>
                        <a:t> </a:t>
                      </a:r>
                      <a:r>
                        <a:rPr sz="1100" dirty="0">
                          <a:latin typeface="Calibri"/>
                          <a:cs typeface="Calibri"/>
                        </a:rPr>
                        <a:t>the</a:t>
                      </a:r>
                      <a:r>
                        <a:rPr sz="1100" spc="-15" dirty="0">
                          <a:latin typeface="Calibri"/>
                          <a:cs typeface="Calibri"/>
                        </a:rPr>
                        <a:t> </a:t>
                      </a:r>
                      <a:r>
                        <a:rPr sz="1100" dirty="0">
                          <a:latin typeface="Calibri"/>
                          <a:cs typeface="Calibri"/>
                        </a:rPr>
                        <a:t>User</a:t>
                      </a:r>
                      <a:r>
                        <a:rPr sz="1100" spc="-20" dirty="0">
                          <a:latin typeface="Calibri"/>
                          <a:cs typeface="Calibri"/>
                        </a:rPr>
                        <a:t> </a:t>
                      </a:r>
                      <a:r>
                        <a:rPr sz="1100" dirty="0">
                          <a:latin typeface="Calibri"/>
                          <a:cs typeface="Calibri"/>
                        </a:rPr>
                        <a:t>is</a:t>
                      </a:r>
                      <a:r>
                        <a:rPr sz="1100" spc="-15" dirty="0">
                          <a:latin typeface="Calibri"/>
                          <a:cs typeface="Calibri"/>
                        </a:rPr>
                        <a:t> </a:t>
                      </a:r>
                      <a:r>
                        <a:rPr sz="1100" dirty="0">
                          <a:latin typeface="Calibri"/>
                          <a:cs typeface="Calibri"/>
                        </a:rPr>
                        <a:t>able</a:t>
                      </a:r>
                      <a:r>
                        <a:rPr sz="1100" spc="-5" dirty="0">
                          <a:latin typeface="Calibri"/>
                          <a:cs typeface="Calibri"/>
                        </a:rPr>
                        <a:t> </a:t>
                      </a:r>
                      <a:r>
                        <a:rPr sz="1100" dirty="0">
                          <a:latin typeface="Calibri"/>
                          <a:cs typeface="Calibri"/>
                        </a:rPr>
                        <a:t>to</a:t>
                      </a:r>
                      <a:r>
                        <a:rPr sz="1100" spc="-15" dirty="0">
                          <a:latin typeface="Calibri"/>
                          <a:cs typeface="Calibri"/>
                        </a:rPr>
                        <a:t> </a:t>
                      </a:r>
                      <a:r>
                        <a:rPr sz="1100" spc="-5" dirty="0">
                          <a:latin typeface="Calibri"/>
                          <a:cs typeface="Calibri"/>
                        </a:rPr>
                        <a:t>sign</a:t>
                      </a:r>
                      <a:endParaRPr sz="1100">
                        <a:latin typeface="Calibri"/>
                        <a:cs typeface="Calibri"/>
                      </a:endParaRPr>
                    </a:p>
                    <a:p>
                      <a:pPr marL="68580">
                        <a:lnSpc>
                          <a:spcPct val="100000"/>
                        </a:lnSpc>
                        <a:spcBef>
                          <a:spcPts val="25"/>
                        </a:spcBef>
                      </a:pPr>
                      <a:r>
                        <a:rPr sz="1100" spc="-5" dirty="0">
                          <a:latin typeface="Calibri"/>
                          <a:cs typeface="Calibri"/>
                        </a:rPr>
                        <a:t>up</a:t>
                      </a:r>
                      <a:r>
                        <a:rPr sz="1100" spc="-15" dirty="0">
                          <a:latin typeface="Calibri"/>
                          <a:cs typeface="Calibri"/>
                        </a:rPr>
                        <a:t> </a:t>
                      </a:r>
                      <a:r>
                        <a:rPr sz="1100" dirty="0">
                          <a:latin typeface="Calibri"/>
                          <a:cs typeface="Calibri"/>
                        </a:rPr>
                        <a:t>in</a:t>
                      </a:r>
                      <a:r>
                        <a:rPr sz="1100" spc="-10" dirty="0">
                          <a:latin typeface="Calibri"/>
                          <a:cs typeface="Calibri"/>
                        </a:rPr>
                        <a:t> </a:t>
                      </a:r>
                      <a:r>
                        <a:rPr sz="1100" dirty="0">
                          <a:latin typeface="Calibri"/>
                          <a:cs typeface="Calibri"/>
                        </a:rPr>
                        <a:t>the</a:t>
                      </a:r>
                      <a:r>
                        <a:rPr sz="1100" spc="-10" dirty="0">
                          <a:latin typeface="Calibri"/>
                          <a:cs typeface="Calibri"/>
                        </a:rPr>
                        <a:t> </a:t>
                      </a:r>
                      <a:r>
                        <a:rPr sz="1100" spc="-5" dirty="0">
                          <a:latin typeface="Calibri"/>
                          <a:cs typeface="Calibri"/>
                        </a:rPr>
                        <a:t>application</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290"/>
                        </a:lnSpc>
                      </a:pPr>
                      <a:r>
                        <a:rPr sz="1100" dirty="0">
                          <a:latin typeface="Calibri"/>
                          <a:cs typeface="Calibri"/>
                        </a:rPr>
                        <a:t>1.</a:t>
                      </a:r>
                      <a:r>
                        <a:rPr sz="1100" spc="-30" dirty="0">
                          <a:latin typeface="Calibri"/>
                          <a:cs typeface="Calibri"/>
                        </a:rPr>
                        <a:t> </a:t>
                      </a:r>
                      <a:r>
                        <a:rPr sz="1100" dirty="0">
                          <a:latin typeface="Calibri"/>
                          <a:cs typeface="Calibri"/>
                        </a:rPr>
                        <a:t>Application</a:t>
                      </a:r>
                      <a:r>
                        <a:rPr sz="1100" spc="-40" dirty="0">
                          <a:latin typeface="Calibri"/>
                          <a:cs typeface="Calibri"/>
                        </a:rPr>
                        <a:t> </a:t>
                      </a:r>
                      <a:r>
                        <a:rPr sz="1100" dirty="0">
                          <a:latin typeface="Calibri"/>
                          <a:cs typeface="Calibri"/>
                        </a:rPr>
                        <a:t>is</a:t>
                      </a:r>
                      <a:endParaRPr sz="1100">
                        <a:latin typeface="Calibri"/>
                        <a:cs typeface="Calibri"/>
                      </a:endParaRPr>
                    </a:p>
                    <a:p>
                      <a:pPr marL="67945">
                        <a:lnSpc>
                          <a:spcPct val="100000"/>
                        </a:lnSpc>
                        <a:spcBef>
                          <a:spcPts val="25"/>
                        </a:spcBef>
                      </a:pPr>
                      <a:r>
                        <a:rPr sz="1100" spc="-5" dirty="0">
                          <a:latin typeface="Calibri"/>
                          <a:cs typeface="Calibri"/>
                        </a:rPr>
                        <a:t>accessible</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290"/>
                        </a:lnSpc>
                      </a:pPr>
                      <a:r>
                        <a:rPr sz="1100" spc="-5" dirty="0">
                          <a:latin typeface="Calibri"/>
                          <a:cs typeface="Calibri"/>
                        </a:rPr>
                        <a:t>The User should</a:t>
                      </a:r>
                      <a:r>
                        <a:rPr sz="1100" spc="-15" dirty="0">
                          <a:latin typeface="Calibri"/>
                          <a:cs typeface="Calibri"/>
                        </a:rPr>
                        <a:t> </a:t>
                      </a:r>
                      <a:r>
                        <a:rPr sz="1100" spc="-10" dirty="0">
                          <a:latin typeface="Calibri"/>
                          <a:cs typeface="Calibri"/>
                        </a:rPr>
                        <a:t>be</a:t>
                      </a:r>
                      <a:r>
                        <a:rPr sz="1100" dirty="0">
                          <a:latin typeface="Calibri"/>
                          <a:cs typeface="Calibri"/>
                        </a:rPr>
                        <a:t> able</a:t>
                      </a:r>
                      <a:r>
                        <a:rPr sz="1100" spc="-15" dirty="0">
                          <a:latin typeface="Calibri"/>
                          <a:cs typeface="Calibri"/>
                        </a:rPr>
                        <a:t> </a:t>
                      </a:r>
                      <a:r>
                        <a:rPr sz="1100" dirty="0">
                          <a:latin typeface="Calibri"/>
                          <a:cs typeface="Calibri"/>
                        </a:rPr>
                        <a:t>to</a:t>
                      </a:r>
                      <a:r>
                        <a:rPr sz="1100" spc="-15" dirty="0">
                          <a:latin typeface="Calibri"/>
                          <a:cs typeface="Calibri"/>
                        </a:rPr>
                        <a:t> </a:t>
                      </a:r>
                      <a:r>
                        <a:rPr sz="1100" spc="-5" dirty="0">
                          <a:latin typeface="Calibri"/>
                          <a:cs typeface="Calibri"/>
                        </a:rPr>
                        <a:t>sign</a:t>
                      </a:r>
                      <a:r>
                        <a:rPr sz="1100" spc="-10" dirty="0">
                          <a:latin typeface="Calibri"/>
                          <a:cs typeface="Calibri"/>
                        </a:rPr>
                        <a:t> </a:t>
                      </a:r>
                      <a:r>
                        <a:rPr sz="1100" spc="-5" dirty="0">
                          <a:latin typeface="Calibri"/>
                          <a:cs typeface="Calibri"/>
                        </a:rPr>
                        <a:t>up</a:t>
                      </a:r>
                      <a:endParaRPr sz="1100">
                        <a:latin typeface="Calibri"/>
                        <a:cs typeface="Calibri"/>
                      </a:endParaRPr>
                    </a:p>
                    <a:p>
                      <a:pPr marL="67945">
                        <a:lnSpc>
                          <a:spcPct val="100000"/>
                        </a:lnSpc>
                        <a:spcBef>
                          <a:spcPts val="25"/>
                        </a:spcBef>
                      </a:pPr>
                      <a:r>
                        <a:rPr sz="1100" dirty="0">
                          <a:latin typeface="Calibri"/>
                          <a:cs typeface="Calibri"/>
                        </a:rPr>
                        <a:t>in</a:t>
                      </a:r>
                      <a:r>
                        <a:rPr sz="1100" spc="-20" dirty="0">
                          <a:latin typeface="Calibri"/>
                          <a:cs typeface="Calibri"/>
                        </a:rPr>
                        <a:t> </a:t>
                      </a:r>
                      <a:r>
                        <a:rPr sz="1100" dirty="0">
                          <a:latin typeface="Calibri"/>
                          <a:cs typeface="Calibri"/>
                        </a:rPr>
                        <a:t>the</a:t>
                      </a:r>
                      <a:r>
                        <a:rPr sz="1100" spc="-10" dirty="0">
                          <a:latin typeface="Calibri"/>
                          <a:cs typeface="Calibri"/>
                        </a:rPr>
                        <a:t> </a:t>
                      </a:r>
                      <a:r>
                        <a:rPr sz="1100" spc="-5" dirty="0">
                          <a:latin typeface="Calibri"/>
                          <a:cs typeface="Calibri"/>
                        </a:rPr>
                        <a:t>application</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688975">
                <a:tc>
                  <a:txBody>
                    <a:bodyPr/>
                    <a:lstStyle/>
                    <a:p>
                      <a:pPr>
                        <a:lnSpc>
                          <a:spcPct val="100000"/>
                        </a:lnSpc>
                      </a:pPr>
                      <a:endParaRPr sz="1100">
                        <a:latin typeface="Times New Roman"/>
                        <a:cs typeface="Times New Roman"/>
                      </a:endParaRPr>
                    </a:p>
                    <a:p>
                      <a:pPr>
                        <a:lnSpc>
                          <a:spcPct val="100000"/>
                        </a:lnSpc>
                        <a:spcBef>
                          <a:spcPts val="45"/>
                        </a:spcBef>
                      </a:pPr>
                      <a:endParaRPr sz="1150">
                        <a:latin typeface="Times New Roman"/>
                        <a:cs typeface="Times New Roman"/>
                      </a:endParaRPr>
                    </a:p>
                    <a:p>
                      <a:pPr marL="68580" marR="284480">
                        <a:lnSpc>
                          <a:spcPct val="101800"/>
                        </a:lnSpc>
                      </a:pPr>
                      <a:r>
                        <a:rPr sz="1100" spc="-5" dirty="0">
                          <a:latin typeface="Calibri"/>
                          <a:cs typeface="Calibri"/>
                        </a:rPr>
                        <a:t>Verify </a:t>
                      </a:r>
                      <a:r>
                        <a:rPr sz="1100" dirty="0">
                          <a:latin typeface="Calibri"/>
                          <a:cs typeface="Calibri"/>
                        </a:rPr>
                        <a:t>whether </a:t>
                      </a:r>
                      <a:r>
                        <a:rPr sz="1100" spc="-5" dirty="0">
                          <a:latin typeface="Calibri"/>
                          <a:cs typeface="Calibri"/>
                        </a:rPr>
                        <a:t>user </a:t>
                      </a:r>
                      <a:r>
                        <a:rPr sz="1100" dirty="0">
                          <a:latin typeface="Calibri"/>
                          <a:cs typeface="Calibri"/>
                        </a:rPr>
                        <a:t>is able to </a:t>
                      </a:r>
                      <a:r>
                        <a:rPr sz="1100" spc="5" dirty="0">
                          <a:latin typeface="Calibri"/>
                          <a:cs typeface="Calibri"/>
                        </a:rPr>
                        <a:t> </a:t>
                      </a:r>
                      <a:r>
                        <a:rPr sz="1100" spc="-5" dirty="0">
                          <a:latin typeface="Calibri"/>
                          <a:cs typeface="Calibri"/>
                        </a:rPr>
                        <a:t>successfully</a:t>
                      </a:r>
                      <a:r>
                        <a:rPr sz="1100" spc="-15" dirty="0">
                          <a:latin typeface="Calibri"/>
                          <a:cs typeface="Calibri"/>
                        </a:rPr>
                        <a:t> </a:t>
                      </a:r>
                      <a:r>
                        <a:rPr sz="1100" dirty="0">
                          <a:latin typeface="Calibri"/>
                          <a:cs typeface="Calibri"/>
                        </a:rPr>
                        <a:t>login</a:t>
                      </a:r>
                      <a:r>
                        <a:rPr sz="1100" spc="-15" dirty="0">
                          <a:latin typeface="Calibri"/>
                          <a:cs typeface="Calibri"/>
                        </a:rPr>
                        <a:t> </a:t>
                      </a:r>
                      <a:r>
                        <a:rPr sz="1100" dirty="0">
                          <a:latin typeface="Calibri"/>
                          <a:cs typeface="Calibri"/>
                        </a:rPr>
                        <a:t>to</a:t>
                      </a:r>
                      <a:r>
                        <a:rPr sz="1100" spc="-5" dirty="0">
                          <a:latin typeface="Calibri"/>
                          <a:cs typeface="Calibri"/>
                        </a:rPr>
                        <a:t> </a:t>
                      </a:r>
                      <a:r>
                        <a:rPr sz="1100" dirty="0">
                          <a:latin typeface="Calibri"/>
                          <a:cs typeface="Calibri"/>
                        </a:rPr>
                        <a:t>the </a:t>
                      </a:r>
                      <a:r>
                        <a:rPr sz="1100" spc="-5" dirty="0">
                          <a:latin typeface="Calibri"/>
                          <a:cs typeface="Calibri"/>
                        </a:rPr>
                        <a:t>application</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07010" indent="-139700">
                        <a:lnSpc>
                          <a:spcPts val="1290"/>
                        </a:lnSpc>
                        <a:buAutoNum type="arabicPeriod"/>
                        <a:tabLst>
                          <a:tab pos="207645" algn="l"/>
                        </a:tabLst>
                      </a:pPr>
                      <a:r>
                        <a:rPr sz="1100" dirty="0">
                          <a:latin typeface="Calibri"/>
                          <a:cs typeface="Calibri"/>
                        </a:rPr>
                        <a:t>Application</a:t>
                      </a:r>
                      <a:r>
                        <a:rPr sz="1100" spc="-55" dirty="0">
                          <a:latin typeface="Calibri"/>
                          <a:cs typeface="Calibri"/>
                        </a:rPr>
                        <a:t> </a:t>
                      </a:r>
                      <a:r>
                        <a:rPr sz="1100" dirty="0">
                          <a:latin typeface="Calibri"/>
                          <a:cs typeface="Calibri"/>
                        </a:rPr>
                        <a:t>is</a:t>
                      </a:r>
                      <a:endParaRPr sz="1100">
                        <a:latin typeface="Calibri"/>
                        <a:cs typeface="Calibri"/>
                      </a:endParaRPr>
                    </a:p>
                    <a:p>
                      <a:pPr marL="67945">
                        <a:lnSpc>
                          <a:spcPct val="100000"/>
                        </a:lnSpc>
                        <a:spcBef>
                          <a:spcPts val="25"/>
                        </a:spcBef>
                      </a:pPr>
                      <a:r>
                        <a:rPr sz="1100" spc="-5" dirty="0">
                          <a:latin typeface="Calibri"/>
                          <a:cs typeface="Calibri"/>
                        </a:rPr>
                        <a:t>accessible</a:t>
                      </a:r>
                      <a:endParaRPr sz="1100">
                        <a:latin typeface="Calibri"/>
                        <a:cs typeface="Calibri"/>
                      </a:endParaRPr>
                    </a:p>
                    <a:p>
                      <a:pPr marL="67945" marR="108585">
                        <a:lnSpc>
                          <a:spcPct val="101800"/>
                        </a:lnSpc>
                        <a:buAutoNum type="arabicPeriod" startAt="2"/>
                        <a:tabLst>
                          <a:tab pos="207645" algn="l"/>
                        </a:tabLst>
                      </a:pPr>
                      <a:r>
                        <a:rPr sz="1100" dirty="0">
                          <a:latin typeface="Calibri"/>
                          <a:cs typeface="Calibri"/>
                        </a:rPr>
                        <a:t>User</a:t>
                      </a:r>
                      <a:r>
                        <a:rPr sz="1100" spc="-35" dirty="0">
                          <a:latin typeface="Calibri"/>
                          <a:cs typeface="Calibri"/>
                        </a:rPr>
                        <a:t> </a:t>
                      </a:r>
                      <a:r>
                        <a:rPr sz="1100" dirty="0">
                          <a:latin typeface="Calibri"/>
                          <a:cs typeface="Calibri"/>
                        </a:rPr>
                        <a:t>is</a:t>
                      </a:r>
                      <a:r>
                        <a:rPr sz="1100" spc="-20" dirty="0">
                          <a:latin typeface="Calibri"/>
                          <a:cs typeface="Calibri"/>
                        </a:rPr>
                        <a:t> </a:t>
                      </a:r>
                      <a:r>
                        <a:rPr sz="1100" spc="-5" dirty="0">
                          <a:latin typeface="Calibri"/>
                          <a:cs typeface="Calibri"/>
                        </a:rPr>
                        <a:t>signed</a:t>
                      </a:r>
                      <a:r>
                        <a:rPr sz="1100" spc="-25" dirty="0">
                          <a:latin typeface="Calibri"/>
                          <a:cs typeface="Calibri"/>
                        </a:rPr>
                        <a:t> </a:t>
                      </a:r>
                      <a:r>
                        <a:rPr sz="1100" spc="-5" dirty="0">
                          <a:latin typeface="Calibri"/>
                          <a:cs typeface="Calibri"/>
                        </a:rPr>
                        <a:t>up </a:t>
                      </a:r>
                      <a:r>
                        <a:rPr sz="1100" spc="-229" dirty="0">
                          <a:latin typeface="Calibri"/>
                          <a:cs typeface="Calibri"/>
                        </a:rPr>
                        <a:t> </a:t>
                      </a:r>
                      <a:r>
                        <a:rPr sz="1100" dirty="0">
                          <a:latin typeface="Calibri"/>
                          <a:cs typeface="Calibri"/>
                        </a:rPr>
                        <a:t>to</a:t>
                      </a:r>
                      <a:r>
                        <a:rPr sz="1100" spc="-15" dirty="0">
                          <a:latin typeface="Calibri"/>
                          <a:cs typeface="Calibri"/>
                        </a:rPr>
                        <a:t> </a:t>
                      </a:r>
                      <a:r>
                        <a:rPr sz="1100" dirty="0">
                          <a:latin typeface="Calibri"/>
                          <a:cs typeface="Calibri"/>
                        </a:rPr>
                        <a:t>the</a:t>
                      </a:r>
                      <a:r>
                        <a:rPr sz="1100" spc="-5" dirty="0">
                          <a:latin typeface="Calibri"/>
                          <a:cs typeface="Calibri"/>
                        </a:rPr>
                        <a:t> application</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a:cs typeface="Times New Roman"/>
                      </a:endParaRPr>
                    </a:p>
                    <a:p>
                      <a:pPr>
                        <a:lnSpc>
                          <a:spcPct val="100000"/>
                        </a:lnSpc>
                        <a:spcBef>
                          <a:spcPts val="45"/>
                        </a:spcBef>
                      </a:pPr>
                      <a:endParaRPr sz="1150">
                        <a:latin typeface="Times New Roman"/>
                        <a:cs typeface="Times New Roman"/>
                      </a:endParaRPr>
                    </a:p>
                    <a:p>
                      <a:pPr marL="67945" marR="156845">
                        <a:lnSpc>
                          <a:spcPct val="101800"/>
                        </a:lnSpc>
                      </a:pPr>
                      <a:r>
                        <a:rPr sz="1100" dirty="0">
                          <a:latin typeface="Calibri"/>
                          <a:cs typeface="Calibri"/>
                        </a:rPr>
                        <a:t>User </a:t>
                      </a:r>
                      <a:r>
                        <a:rPr sz="1100" spc="-5" dirty="0">
                          <a:latin typeface="Calibri"/>
                          <a:cs typeface="Calibri"/>
                        </a:rPr>
                        <a:t>should be </a:t>
                      </a:r>
                      <a:r>
                        <a:rPr sz="1100" dirty="0">
                          <a:latin typeface="Calibri"/>
                          <a:cs typeface="Calibri"/>
                        </a:rPr>
                        <a:t>able </a:t>
                      </a:r>
                      <a:r>
                        <a:rPr sz="1100" spc="-5" dirty="0">
                          <a:latin typeface="Calibri"/>
                          <a:cs typeface="Calibri"/>
                        </a:rPr>
                        <a:t>to successfully </a:t>
                      </a:r>
                      <a:r>
                        <a:rPr sz="1100" spc="-235" dirty="0">
                          <a:latin typeface="Calibri"/>
                          <a:cs typeface="Calibri"/>
                        </a:rPr>
                        <a:t> </a:t>
                      </a:r>
                      <a:r>
                        <a:rPr sz="1100" dirty="0">
                          <a:latin typeface="Calibri"/>
                          <a:cs typeface="Calibri"/>
                        </a:rPr>
                        <a:t>login</a:t>
                      </a:r>
                      <a:r>
                        <a:rPr sz="1100" spc="-10" dirty="0">
                          <a:latin typeface="Calibri"/>
                          <a:cs typeface="Calibri"/>
                        </a:rPr>
                        <a:t> </a:t>
                      </a:r>
                      <a:r>
                        <a:rPr sz="1100" dirty="0">
                          <a:latin typeface="Calibri"/>
                          <a:cs typeface="Calibri"/>
                        </a:rPr>
                        <a:t>to</a:t>
                      </a:r>
                      <a:r>
                        <a:rPr sz="1100" spc="-15" dirty="0">
                          <a:latin typeface="Calibri"/>
                          <a:cs typeface="Calibri"/>
                        </a:rPr>
                        <a:t> </a:t>
                      </a:r>
                      <a:r>
                        <a:rPr sz="1100" dirty="0">
                          <a:latin typeface="Calibri"/>
                          <a:cs typeface="Calibri"/>
                        </a:rPr>
                        <a:t>the</a:t>
                      </a:r>
                      <a:r>
                        <a:rPr sz="1100" spc="-15" dirty="0">
                          <a:latin typeface="Calibri"/>
                          <a:cs typeface="Calibri"/>
                        </a:rPr>
                        <a:t> </a:t>
                      </a:r>
                      <a:r>
                        <a:rPr sz="1100" dirty="0">
                          <a:latin typeface="Calibri"/>
                          <a:cs typeface="Calibri"/>
                        </a:rPr>
                        <a:t>application</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028065">
                <a:tc>
                  <a:txBody>
                    <a:bodyPr/>
                    <a:lstStyle/>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40"/>
                        </a:spcBef>
                      </a:pPr>
                      <a:endParaRPr sz="1300">
                        <a:latin typeface="Times New Roman"/>
                        <a:cs typeface="Times New Roman"/>
                      </a:endParaRPr>
                    </a:p>
                    <a:p>
                      <a:pPr marL="68580" marR="71120">
                        <a:lnSpc>
                          <a:spcPct val="100899"/>
                        </a:lnSpc>
                      </a:pPr>
                      <a:r>
                        <a:rPr sz="1100" spc="-5" dirty="0">
                          <a:latin typeface="Calibri"/>
                          <a:cs typeface="Calibri"/>
                        </a:rPr>
                        <a:t>Verify </a:t>
                      </a:r>
                      <a:r>
                        <a:rPr sz="1100" dirty="0">
                          <a:latin typeface="Calibri"/>
                          <a:cs typeface="Calibri"/>
                        </a:rPr>
                        <a:t>whether </a:t>
                      </a:r>
                      <a:r>
                        <a:rPr sz="1100" spc="-5" dirty="0">
                          <a:latin typeface="Calibri"/>
                          <a:cs typeface="Calibri"/>
                        </a:rPr>
                        <a:t>user </a:t>
                      </a:r>
                      <a:r>
                        <a:rPr sz="1100" dirty="0">
                          <a:latin typeface="Calibri"/>
                          <a:cs typeface="Calibri"/>
                        </a:rPr>
                        <a:t>is able to </a:t>
                      </a:r>
                      <a:r>
                        <a:rPr sz="1100" spc="-5" dirty="0">
                          <a:latin typeface="Calibri"/>
                          <a:cs typeface="Calibri"/>
                        </a:rPr>
                        <a:t>see input </a:t>
                      </a:r>
                      <a:r>
                        <a:rPr sz="1100" spc="-235" dirty="0">
                          <a:latin typeface="Calibri"/>
                          <a:cs typeface="Calibri"/>
                        </a:rPr>
                        <a:t> </a:t>
                      </a:r>
                      <a:r>
                        <a:rPr sz="1100" spc="-5" dirty="0">
                          <a:latin typeface="Calibri"/>
                          <a:cs typeface="Calibri"/>
                        </a:rPr>
                        <a:t>fields </a:t>
                      </a:r>
                      <a:r>
                        <a:rPr sz="1100" dirty="0">
                          <a:latin typeface="Calibri"/>
                          <a:cs typeface="Calibri"/>
                        </a:rPr>
                        <a:t>on</a:t>
                      </a:r>
                      <a:r>
                        <a:rPr sz="1100" spc="-5" dirty="0">
                          <a:latin typeface="Calibri"/>
                          <a:cs typeface="Calibri"/>
                        </a:rPr>
                        <a:t> logging </a:t>
                      </a:r>
                      <a:r>
                        <a:rPr sz="1100" dirty="0">
                          <a:latin typeface="Calibri"/>
                          <a:cs typeface="Calibri"/>
                        </a:rPr>
                        <a:t>in</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07010" indent="-139700">
                        <a:lnSpc>
                          <a:spcPts val="1290"/>
                        </a:lnSpc>
                        <a:buAutoNum type="arabicPeriod"/>
                        <a:tabLst>
                          <a:tab pos="207645" algn="l"/>
                        </a:tabLst>
                      </a:pPr>
                      <a:r>
                        <a:rPr sz="1100" dirty="0">
                          <a:latin typeface="Calibri"/>
                          <a:cs typeface="Calibri"/>
                        </a:rPr>
                        <a:t>Application</a:t>
                      </a:r>
                      <a:r>
                        <a:rPr sz="1100" spc="-55" dirty="0">
                          <a:latin typeface="Calibri"/>
                          <a:cs typeface="Calibri"/>
                        </a:rPr>
                        <a:t> </a:t>
                      </a:r>
                      <a:r>
                        <a:rPr sz="1100" dirty="0">
                          <a:latin typeface="Calibri"/>
                          <a:cs typeface="Calibri"/>
                        </a:rPr>
                        <a:t>is</a:t>
                      </a:r>
                      <a:endParaRPr sz="1100">
                        <a:latin typeface="Calibri"/>
                        <a:cs typeface="Calibri"/>
                      </a:endParaRPr>
                    </a:p>
                    <a:p>
                      <a:pPr marL="67945">
                        <a:lnSpc>
                          <a:spcPct val="100000"/>
                        </a:lnSpc>
                        <a:spcBef>
                          <a:spcPts val="25"/>
                        </a:spcBef>
                      </a:pPr>
                      <a:r>
                        <a:rPr sz="1100" spc="-5" dirty="0">
                          <a:latin typeface="Calibri"/>
                          <a:cs typeface="Calibri"/>
                        </a:rPr>
                        <a:t>accessible</a:t>
                      </a:r>
                      <a:endParaRPr sz="1100">
                        <a:latin typeface="Calibri"/>
                        <a:cs typeface="Calibri"/>
                      </a:endParaRPr>
                    </a:p>
                    <a:p>
                      <a:pPr marL="67945" marR="108585">
                        <a:lnSpc>
                          <a:spcPct val="101800"/>
                        </a:lnSpc>
                        <a:buAutoNum type="arabicPeriod" startAt="2"/>
                        <a:tabLst>
                          <a:tab pos="207645" algn="l"/>
                        </a:tabLst>
                      </a:pPr>
                      <a:r>
                        <a:rPr sz="1100" dirty="0">
                          <a:latin typeface="Calibri"/>
                          <a:cs typeface="Calibri"/>
                        </a:rPr>
                        <a:t>User</a:t>
                      </a:r>
                      <a:r>
                        <a:rPr sz="1100" spc="-35" dirty="0">
                          <a:latin typeface="Calibri"/>
                          <a:cs typeface="Calibri"/>
                        </a:rPr>
                        <a:t> </a:t>
                      </a:r>
                      <a:r>
                        <a:rPr sz="1100" dirty="0">
                          <a:latin typeface="Calibri"/>
                          <a:cs typeface="Calibri"/>
                        </a:rPr>
                        <a:t>is</a:t>
                      </a:r>
                      <a:r>
                        <a:rPr sz="1100" spc="-20" dirty="0">
                          <a:latin typeface="Calibri"/>
                          <a:cs typeface="Calibri"/>
                        </a:rPr>
                        <a:t> </a:t>
                      </a:r>
                      <a:r>
                        <a:rPr sz="1100" spc="-5" dirty="0">
                          <a:latin typeface="Calibri"/>
                          <a:cs typeface="Calibri"/>
                        </a:rPr>
                        <a:t>signed</a:t>
                      </a:r>
                      <a:r>
                        <a:rPr sz="1100" spc="-25" dirty="0">
                          <a:latin typeface="Calibri"/>
                          <a:cs typeface="Calibri"/>
                        </a:rPr>
                        <a:t> </a:t>
                      </a:r>
                      <a:r>
                        <a:rPr sz="1100" spc="-5" dirty="0">
                          <a:latin typeface="Calibri"/>
                          <a:cs typeface="Calibri"/>
                        </a:rPr>
                        <a:t>up </a:t>
                      </a:r>
                      <a:r>
                        <a:rPr sz="1100" spc="-229" dirty="0">
                          <a:latin typeface="Calibri"/>
                          <a:cs typeface="Calibri"/>
                        </a:rPr>
                        <a:t> </a:t>
                      </a:r>
                      <a:r>
                        <a:rPr sz="1100" dirty="0">
                          <a:latin typeface="Calibri"/>
                          <a:cs typeface="Calibri"/>
                        </a:rPr>
                        <a:t>to</a:t>
                      </a:r>
                      <a:r>
                        <a:rPr sz="1100" spc="-15" dirty="0">
                          <a:latin typeface="Calibri"/>
                          <a:cs typeface="Calibri"/>
                        </a:rPr>
                        <a:t> </a:t>
                      </a:r>
                      <a:r>
                        <a:rPr sz="1100" dirty="0">
                          <a:latin typeface="Calibri"/>
                          <a:cs typeface="Calibri"/>
                        </a:rPr>
                        <a:t>the</a:t>
                      </a:r>
                      <a:r>
                        <a:rPr sz="1100" spc="-5" dirty="0">
                          <a:latin typeface="Calibri"/>
                          <a:cs typeface="Calibri"/>
                        </a:rPr>
                        <a:t> application</a:t>
                      </a:r>
                      <a:endParaRPr sz="1100">
                        <a:latin typeface="Calibri"/>
                        <a:cs typeface="Calibri"/>
                      </a:endParaRPr>
                    </a:p>
                    <a:p>
                      <a:pPr marL="67945" marR="139700">
                        <a:lnSpc>
                          <a:spcPct val="100899"/>
                        </a:lnSpc>
                        <a:spcBef>
                          <a:spcPts val="10"/>
                        </a:spcBef>
                        <a:buAutoNum type="arabicPeriod" startAt="2"/>
                        <a:tabLst>
                          <a:tab pos="207645" algn="l"/>
                        </a:tabLst>
                      </a:pPr>
                      <a:r>
                        <a:rPr sz="1100" dirty="0">
                          <a:latin typeface="Calibri"/>
                          <a:cs typeface="Calibri"/>
                        </a:rPr>
                        <a:t>User</a:t>
                      </a:r>
                      <a:r>
                        <a:rPr sz="1100" spc="-35" dirty="0">
                          <a:latin typeface="Calibri"/>
                          <a:cs typeface="Calibri"/>
                        </a:rPr>
                        <a:t> </a:t>
                      </a:r>
                      <a:r>
                        <a:rPr sz="1100" dirty="0">
                          <a:latin typeface="Calibri"/>
                          <a:cs typeface="Calibri"/>
                        </a:rPr>
                        <a:t>is</a:t>
                      </a:r>
                      <a:r>
                        <a:rPr sz="1100" spc="-20" dirty="0">
                          <a:latin typeface="Calibri"/>
                          <a:cs typeface="Calibri"/>
                        </a:rPr>
                        <a:t> </a:t>
                      </a:r>
                      <a:r>
                        <a:rPr sz="1100" spc="-5" dirty="0">
                          <a:latin typeface="Calibri"/>
                          <a:cs typeface="Calibri"/>
                        </a:rPr>
                        <a:t>logged</a:t>
                      </a:r>
                      <a:r>
                        <a:rPr sz="1100" spc="-20" dirty="0">
                          <a:latin typeface="Calibri"/>
                          <a:cs typeface="Calibri"/>
                        </a:rPr>
                        <a:t> </a:t>
                      </a:r>
                      <a:r>
                        <a:rPr sz="1100" dirty="0">
                          <a:latin typeface="Calibri"/>
                          <a:cs typeface="Calibri"/>
                        </a:rPr>
                        <a:t>in </a:t>
                      </a:r>
                      <a:r>
                        <a:rPr sz="1100" spc="-235" dirty="0">
                          <a:latin typeface="Calibri"/>
                          <a:cs typeface="Calibri"/>
                        </a:rPr>
                        <a:t> </a:t>
                      </a:r>
                      <a:r>
                        <a:rPr sz="1100" dirty="0">
                          <a:latin typeface="Calibri"/>
                          <a:cs typeface="Calibri"/>
                        </a:rPr>
                        <a:t>to</a:t>
                      </a:r>
                      <a:r>
                        <a:rPr sz="1100" spc="-15" dirty="0">
                          <a:latin typeface="Calibri"/>
                          <a:cs typeface="Calibri"/>
                        </a:rPr>
                        <a:t> </a:t>
                      </a:r>
                      <a:r>
                        <a:rPr sz="1100" dirty="0">
                          <a:latin typeface="Calibri"/>
                          <a:cs typeface="Calibri"/>
                        </a:rPr>
                        <a:t>the</a:t>
                      </a:r>
                      <a:r>
                        <a:rPr sz="1100" spc="-10" dirty="0">
                          <a:latin typeface="Calibri"/>
                          <a:cs typeface="Calibri"/>
                        </a:rPr>
                        <a:t> </a:t>
                      </a:r>
                      <a:r>
                        <a:rPr sz="1100" spc="-5" dirty="0">
                          <a:latin typeface="Calibri"/>
                          <a:cs typeface="Calibri"/>
                        </a:rPr>
                        <a:t>application</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40"/>
                        </a:spcBef>
                      </a:pPr>
                      <a:endParaRPr sz="1300">
                        <a:latin typeface="Times New Roman"/>
                        <a:cs typeface="Times New Roman"/>
                      </a:endParaRPr>
                    </a:p>
                    <a:p>
                      <a:pPr marL="67945" marR="303530">
                        <a:lnSpc>
                          <a:spcPct val="100899"/>
                        </a:lnSpc>
                      </a:pPr>
                      <a:r>
                        <a:rPr sz="1100" dirty="0">
                          <a:latin typeface="Calibri"/>
                          <a:cs typeface="Calibri"/>
                        </a:rPr>
                        <a:t>User </a:t>
                      </a:r>
                      <a:r>
                        <a:rPr sz="1100" spc="-5" dirty="0">
                          <a:latin typeface="Calibri"/>
                          <a:cs typeface="Calibri"/>
                        </a:rPr>
                        <a:t>should be </a:t>
                      </a:r>
                      <a:r>
                        <a:rPr sz="1100" dirty="0">
                          <a:latin typeface="Calibri"/>
                          <a:cs typeface="Calibri"/>
                        </a:rPr>
                        <a:t>able </a:t>
                      </a:r>
                      <a:r>
                        <a:rPr sz="1100" spc="-5" dirty="0">
                          <a:latin typeface="Calibri"/>
                          <a:cs typeface="Calibri"/>
                        </a:rPr>
                        <a:t>to see input </a:t>
                      </a:r>
                      <a:r>
                        <a:rPr sz="1100" spc="-235" dirty="0">
                          <a:latin typeface="Calibri"/>
                          <a:cs typeface="Calibri"/>
                        </a:rPr>
                        <a:t> </a:t>
                      </a:r>
                      <a:r>
                        <a:rPr sz="1100" spc="-5" dirty="0">
                          <a:latin typeface="Calibri"/>
                          <a:cs typeface="Calibri"/>
                        </a:rPr>
                        <a:t>fields </a:t>
                      </a:r>
                      <a:r>
                        <a:rPr sz="1100" dirty="0">
                          <a:latin typeface="Calibri"/>
                          <a:cs typeface="Calibri"/>
                        </a:rPr>
                        <a:t>on </a:t>
                      </a:r>
                      <a:r>
                        <a:rPr sz="1100" spc="-5" dirty="0">
                          <a:latin typeface="Calibri"/>
                          <a:cs typeface="Calibri"/>
                        </a:rPr>
                        <a:t>logging</a:t>
                      </a:r>
                      <a:r>
                        <a:rPr sz="1100" spc="-10" dirty="0">
                          <a:latin typeface="Calibri"/>
                          <a:cs typeface="Calibri"/>
                        </a:rPr>
                        <a:t> </a:t>
                      </a:r>
                      <a:r>
                        <a:rPr sz="1100" dirty="0">
                          <a:latin typeface="Calibri"/>
                          <a:cs typeface="Calibri"/>
                        </a:rPr>
                        <a:t>in</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029969">
                <a:tc>
                  <a:txBody>
                    <a:bodyPr/>
                    <a:lstStyle/>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30"/>
                        </a:spcBef>
                      </a:pPr>
                      <a:endParaRPr sz="1300">
                        <a:latin typeface="Times New Roman"/>
                        <a:cs typeface="Times New Roman"/>
                      </a:endParaRPr>
                    </a:p>
                    <a:p>
                      <a:pPr marL="68580" marR="210820">
                        <a:lnSpc>
                          <a:spcPct val="101800"/>
                        </a:lnSpc>
                      </a:pPr>
                      <a:r>
                        <a:rPr sz="1100" spc="-5" dirty="0">
                          <a:latin typeface="Calibri"/>
                          <a:cs typeface="Calibri"/>
                        </a:rPr>
                        <a:t>Verify</a:t>
                      </a:r>
                      <a:r>
                        <a:rPr sz="1100" spc="-20" dirty="0">
                          <a:latin typeface="Calibri"/>
                          <a:cs typeface="Calibri"/>
                        </a:rPr>
                        <a:t> </a:t>
                      </a:r>
                      <a:r>
                        <a:rPr sz="1100" dirty="0">
                          <a:latin typeface="Calibri"/>
                          <a:cs typeface="Calibri"/>
                        </a:rPr>
                        <a:t>whether</a:t>
                      </a:r>
                      <a:r>
                        <a:rPr sz="1100" spc="-15" dirty="0">
                          <a:latin typeface="Calibri"/>
                          <a:cs typeface="Calibri"/>
                        </a:rPr>
                        <a:t> </a:t>
                      </a:r>
                      <a:r>
                        <a:rPr sz="1100" spc="-5" dirty="0">
                          <a:latin typeface="Calibri"/>
                          <a:cs typeface="Calibri"/>
                        </a:rPr>
                        <a:t>user</a:t>
                      </a:r>
                      <a:r>
                        <a:rPr sz="1100" spc="-10" dirty="0">
                          <a:latin typeface="Calibri"/>
                          <a:cs typeface="Calibri"/>
                        </a:rPr>
                        <a:t> </a:t>
                      </a:r>
                      <a:r>
                        <a:rPr sz="1100" dirty="0">
                          <a:latin typeface="Calibri"/>
                          <a:cs typeface="Calibri"/>
                        </a:rPr>
                        <a:t>is</a:t>
                      </a:r>
                      <a:r>
                        <a:rPr sz="1100" spc="-15" dirty="0">
                          <a:latin typeface="Calibri"/>
                          <a:cs typeface="Calibri"/>
                        </a:rPr>
                        <a:t> </a:t>
                      </a:r>
                      <a:r>
                        <a:rPr sz="1100" dirty="0">
                          <a:latin typeface="Calibri"/>
                          <a:cs typeface="Calibri"/>
                        </a:rPr>
                        <a:t>able</a:t>
                      </a:r>
                      <a:r>
                        <a:rPr sz="1100" spc="-20" dirty="0">
                          <a:latin typeface="Calibri"/>
                          <a:cs typeface="Calibri"/>
                        </a:rPr>
                        <a:t> </a:t>
                      </a:r>
                      <a:r>
                        <a:rPr sz="1100" dirty="0">
                          <a:latin typeface="Calibri"/>
                          <a:cs typeface="Calibri"/>
                        </a:rPr>
                        <a:t>to</a:t>
                      </a:r>
                      <a:r>
                        <a:rPr sz="1100" spc="-10" dirty="0">
                          <a:latin typeface="Calibri"/>
                          <a:cs typeface="Calibri"/>
                        </a:rPr>
                        <a:t> </a:t>
                      </a:r>
                      <a:r>
                        <a:rPr sz="1100" dirty="0">
                          <a:latin typeface="Calibri"/>
                          <a:cs typeface="Calibri"/>
                        </a:rPr>
                        <a:t>edit</a:t>
                      </a:r>
                      <a:r>
                        <a:rPr sz="1100" spc="-5" dirty="0">
                          <a:latin typeface="Calibri"/>
                          <a:cs typeface="Calibri"/>
                        </a:rPr>
                        <a:t> </a:t>
                      </a:r>
                      <a:r>
                        <a:rPr sz="1100" dirty="0">
                          <a:latin typeface="Calibri"/>
                          <a:cs typeface="Calibri"/>
                        </a:rPr>
                        <a:t>all </a:t>
                      </a:r>
                      <a:r>
                        <a:rPr sz="1100" spc="-235" dirty="0">
                          <a:latin typeface="Calibri"/>
                          <a:cs typeface="Calibri"/>
                        </a:rPr>
                        <a:t> </a:t>
                      </a:r>
                      <a:r>
                        <a:rPr sz="1100" spc="-5" dirty="0">
                          <a:latin typeface="Calibri"/>
                          <a:cs typeface="Calibri"/>
                        </a:rPr>
                        <a:t>input fields</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marR="307340">
                        <a:lnSpc>
                          <a:spcPts val="1330"/>
                        </a:lnSpc>
                        <a:spcBef>
                          <a:spcPts val="15"/>
                        </a:spcBef>
                        <a:buAutoNum type="arabicPeriod"/>
                        <a:tabLst>
                          <a:tab pos="207645" algn="l"/>
                        </a:tabLst>
                      </a:pPr>
                      <a:r>
                        <a:rPr sz="1100" dirty="0">
                          <a:latin typeface="Calibri"/>
                          <a:cs typeface="Calibri"/>
                        </a:rPr>
                        <a:t>A</a:t>
                      </a:r>
                      <a:r>
                        <a:rPr sz="1100" spc="-10" dirty="0">
                          <a:latin typeface="Calibri"/>
                          <a:cs typeface="Calibri"/>
                        </a:rPr>
                        <a:t>p</a:t>
                      </a:r>
                      <a:r>
                        <a:rPr sz="1100" spc="-5" dirty="0">
                          <a:latin typeface="Calibri"/>
                          <a:cs typeface="Calibri"/>
                        </a:rPr>
                        <a:t>p</a:t>
                      </a:r>
                      <a:r>
                        <a:rPr sz="1100" dirty="0">
                          <a:latin typeface="Calibri"/>
                          <a:cs typeface="Calibri"/>
                        </a:rPr>
                        <a:t>l</a:t>
                      </a:r>
                      <a:r>
                        <a:rPr sz="1100" spc="-5" dirty="0">
                          <a:latin typeface="Calibri"/>
                          <a:cs typeface="Calibri"/>
                        </a:rPr>
                        <a:t>i</a:t>
                      </a:r>
                      <a:r>
                        <a:rPr sz="1100" dirty="0">
                          <a:latin typeface="Calibri"/>
                          <a:cs typeface="Calibri"/>
                        </a:rPr>
                        <a:t>cati</a:t>
                      </a:r>
                      <a:r>
                        <a:rPr sz="1100" spc="5" dirty="0">
                          <a:latin typeface="Calibri"/>
                          <a:cs typeface="Calibri"/>
                        </a:rPr>
                        <a:t>o</a:t>
                      </a:r>
                      <a:r>
                        <a:rPr sz="1100" dirty="0">
                          <a:latin typeface="Calibri"/>
                          <a:cs typeface="Calibri"/>
                        </a:rPr>
                        <a:t>n</a:t>
                      </a:r>
                      <a:r>
                        <a:rPr sz="1100" spc="-15" dirty="0">
                          <a:latin typeface="Calibri"/>
                          <a:cs typeface="Calibri"/>
                        </a:rPr>
                        <a:t> </a:t>
                      </a:r>
                      <a:r>
                        <a:rPr sz="1100" dirty="0">
                          <a:latin typeface="Calibri"/>
                          <a:cs typeface="Calibri"/>
                        </a:rPr>
                        <a:t>is  </a:t>
                      </a:r>
                      <a:r>
                        <a:rPr sz="1100" spc="-5" dirty="0">
                          <a:latin typeface="Calibri"/>
                          <a:cs typeface="Calibri"/>
                        </a:rPr>
                        <a:t>accessible</a:t>
                      </a:r>
                      <a:endParaRPr sz="1100">
                        <a:latin typeface="Calibri"/>
                        <a:cs typeface="Calibri"/>
                      </a:endParaRPr>
                    </a:p>
                    <a:p>
                      <a:pPr marL="67945" marR="108585">
                        <a:lnSpc>
                          <a:spcPts val="1340"/>
                        </a:lnSpc>
                        <a:spcBef>
                          <a:spcPts val="10"/>
                        </a:spcBef>
                        <a:buAutoNum type="arabicPeriod"/>
                        <a:tabLst>
                          <a:tab pos="207645" algn="l"/>
                        </a:tabLst>
                      </a:pPr>
                      <a:r>
                        <a:rPr sz="1100" dirty="0">
                          <a:latin typeface="Calibri"/>
                          <a:cs typeface="Calibri"/>
                        </a:rPr>
                        <a:t>User</a:t>
                      </a:r>
                      <a:r>
                        <a:rPr sz="1100" spc="-35" dirty="0">
                          <a:latin typeface="Calibri"/>
                          <a:cs typeface="Calibri"/>
                        </a:rPr>
                        <a:t> </a:t>
                      </a:r>
                      <a:r>
                        <a:rPr sz="1100" dirty="0">
                          <a:latin typeface="Calibri"/>
                          <a:cs typeface="Calibri"/>
                        </a:rPr>
                        <a:t>is</a:t>
                      </a:r>
                      <a:r>
                        <a:rPr sz="1100" spc="-20" dirty="0">
                          <a:latin typeface="Calibri"/>
                          <a:cs typeface="Calibri"/>
                        </a:rPr>
                        <a:t> </a:t>
                      </a:r>
                      <a:r>
                        <a:rPr sz="1100" spc="-5" dirty="0">
                          <a:latin typeface="Calibri"/>
                          <a:cs typeface="Calibri"/>
                        </a:rPr>
                        <a:t>signed</a:t>
                      </a:r>
                      <a:r>
                        <a:rPr sz="1100" spc="-25" dirty="0">
                          <a:latin typeface="Calibri"/>
                          <a:cs typeface="Calibri"/>
                        </a:rPr>
                        <a:t> </a:t>
                      </a:r>
                      <a:r>
                        <a:rPr sz="1100" spc="-5" dirty="0">
                          <a:latin typeface="Calibri"/>
                          <a:cs typeface="Calibri"/>
                        </a:rPr>
                        <a:t>up </a:t>
                      </a:r>
                      <a:r>
                        <a:rPr sz="1100" spc="-229" dirty="0">
                          <a:latin typeface="Calibri"/>
                          <a:cs typeface="Calibri"/>
                        </a:rPr>
                        <a:t> </a:t>
                      </a:r>
                      <a:r>
                        <a:rPr sz="1100" dirty="0">
                          <a:latin typeface="Calibri"/>
                          <a:cs typeface="Calibri"/>
                        </a:rPr>
                        <a:t>to</a:t>
                      </a:r>
                      <a:r>
                        <a:rPr sz="1100" spc="-15" dirty="0">
                          <a:latin typeface="Calibri"/>
                          <a:cs typeface="Calibri"/>
                        </a:rPr>
                        <a:t> </a:t>
                      </a:r>
                      <a:r>
                        <a:rPr sz="1100" dirty="0">
                          <a:latin typeface="Calibri"/>
                          <a:cs typeface="Calibri"/>
                        </a:rPr>
                        <a:t>the</a:t>
                      </a:r>
                      <a:r>
                        <a:rPr sz="1100" spc="-5" dirty="0">
                          <a:latin typeface="Calibri"/>
                          <a:cs typeface="Calibri"/>
                        </a:rPr>
                        <a:t> application</a:t>
                      </a:r>
                      <a:endParaRPr sz="1100">
                        <a:latin typeface="Calibri"/>
                        <a:cs typeface="Calibri"/>
                      </a:endParaRPr>
                    </a:p>
                    <a:p>
                      <a:pPr marL="67945" marR="139700">
                        <a:lnSpc>
                          <a:spcPts val="1340"/>
                        </a:lnSpc>
                        <a:buAutoNum type="arabicPeriod"/>
                        <a:tabLst>
                          <a:tab pos="207645" algn="l"/>
                        </a:tabLst>
                      </a:pPr>
                      <a:r>
                        <a:rPr sz="1100" dirty="0">
                          <a:latin typeface="Calibri"/>
                          <a:cs typeface="Calibri"/>
                        </a:rPr>
                        <a:t>User</a:t>
                      </a:r>
                      <a:r>
                        <a:rPr sz="1100" spc="-35" dirty="0">
                          <a:latin typeface="Calibri"/>
                          <a:cs typeface="Calibri"/>
                        </a:rPr>
                        <a:t> </a:t>
                      </a:r>
                      <a:r>
                        <a:rPr sz="1100" dirty="0">
                          <a:latin typeface="Calibri"/>
                          <a:cs typeface="Calibri"/>
                        </a:rPr>
                        <a:t>is</a:t>
                      </a:r>
                      <a:r>
                        <a:rPr sz="1100" spc="-20" dirty="0">
                          <a:latin typeface="Calibri"/>
                          <a:cs typeface="Calibri"/>
                        </a:rPr>
                        <a:t> </a:t>
                      </a:r>
                      <a:r>
                        <a:rPr sz="1100" spc="-5" dirty="0">
                          <a:latin typeface="Calibri"/>
                          <a:cs typeface="Calibri"/>
                        </a:rPr>
                        <a:t>logged</a:t>
                      </a:r>
                      <a:r>
                        <a:rPr sz="1100" spc="-20" dirty="0">
                          <a:latin typeface="Calibri"/>
                          <a:cs typeface="Calibri"/>
                        </a:rPr>
                        <a:t> </a:t>
                      </a:r>
                      <a:r>
                        <a:rPr sz="1100" dirty="0">
                          <a:latin typeface="Calibri"/>
                          <a:cs typeface="Calibri"/>
                        </a:rPr>
                        <a:t>in </a:t>
                      </a:r>
                      <a:r>
                        <a:rPr sz="1100" spc="-235" dirty="0">
                          <a:latin typeface="Calibri"/>
                          <a:cs typeface="Calibri"/>
                        </a:rPr>
                        <a:t> </a:t>
                      </a:r>
                      <a:r>
                        <a:rPr sz="1100" dirty="0">
                          <a:latin typeface="Calibri"/>
                          <a:cs typeface="Calibri"/>
                        </a:rPr>
                        <a:t>to</a:t>
                      </a:r>
                      <a:r>
                        <a:rPr sz="1100" spc="-15" dirty="0">
                          <a:latin typeface="Calibri"/>
                          <a:cs typeface="Calibri"/>
                        </a:rPr>
                        <a:t> </a:t>
                      </a:r>
                      <a:r>
                        <a:rPr sz="1100" dirty="0">
                          <a:latin typeface="Calibri"/>
                          <a:cs typeface="Calibri"/>
                        </a:rPr>
                        <a:t>the</a:t>
                      </a:r>
                      <a:r>
                        <a:rPr sz="1100" spc="-10" dirty="0">
                          <a:latin typeface="Calibri"/>
                          <a:cs typeface="Calibri"/>
                        </a:rPr>
                        <a:t> </a:t>
                      </a:r>
                      <a:r>
                        <a:rPr sz="1100" spc="-5" dirty="0">
                          <a:latin typeface="Calibri"/>
                          <a:cs typeface="Calibri"/>
                        </a:rPr>
                        <a:t>application</a:t>
                      </a:r>
                      <a:endParaRPr sz="1100">
                        <a:latin typeface="Calibri"/>
                        <a:cs typeface="Calibri"/>
                      </a:endParaRPr>
                    </a:p>
                  </a:txBody>
                  <a:tcPr marL="0" marR="0" marT="19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30"/>
                        </a:spcBef>
                      </a:pPr>
                      <a:endParaRPr sz="1300">
                        <a:latin typeface="Times New Roman"/>
                        <a:cs typeface="Times New Roman"/>
                      </a:endParaRPr>
                    </a:p>
                    <a:p>
                      <a:pPr marL="67945" marR="113664">
                        <a:lnSpc>
                          <a:spcPct val="101800"/>
                        </a:lnSpc>
                      </a:pPr>
                      <a:r>
                        <a:rPr sz="1100" dirty="0">
                          <a:latin typeface="Calibri"/>
                          <a:cs typeface="Calibri"/>
                        </a:rPr>
                        <a:t>User</a:t>
                      </a:r>
                      <a:r>
                        <a:rPr sz="1100" spc="-5" dirty="0">
                          <a:latin typeface="Calibri"/>
                          <a:cs typeface="Calibri"/>
                        </a:rPr>
                        <a:t> should</a:t>
                      </a:r>
                      <a:r>
                        <a:rPr sz="1100" spc="-10" dirty="0">
                          <a:latin typeface="Calibri"/>
                          <a:cs typeface="Calibri"/>
                        </a:rPr>
                        <a:t> </a:t>
                      </a:r>
                      <a:r>
                        <a:rPr sz="1100" spc="-5" dirty="0">
                          <a:latin typeface="Calibri"/>
                          <a:cs typeface="Calibri"/>
                        </a:rPr>
                        <a:t>be </a:t>
                      </a:r>
                      <a:r>
                        <a:rPr sz="1100" dirty="0">
                          <a:latin typeface="Calibri"/>
                          <a:cs typeface="Calibri"/>
                        </a:rPr>
                        <a:t>able</a:t>
                      </a:r>
                      <a:r>
                        <a:rPr sz="1100" spc="-20" dirty="0">
                          <a:latin typeface="Calibri"/>
                          <a:cs typeface="Calibri"/>
                        </a:rPr>
                        <a:t> </a:t>
                      </a:r>
                      <a:r>
                        <a:rPr sz="1100" spc="-5" dirty="0">
                          <a:latin typeface="Calibri"/>
                          <a:cs typeface="Calibri"/>
                        </a:rPr>
                        <a:t>to</a:t>
                      </a:r>
                      <a:r>
                        <a:rPr sz="1100" dirty="0">
                          <a:latin typeface="Calibri"/>
                          <a:cs typeface="Calibri"/>
                        </a:rPr>
                        <a:t> edit</a:t>
                      </a:r>
                      <a:r>
                        <a:rPr sz="1100" spc="-30" dirty="0">
                          <a:latin typeface="Calibri"/>
                          <a:cs typeface="Calibri"/>
                        </a:rPr>
                        <a:t> </a:t>
                      </a:r>
                      <a:r>
                        <a:rPr sz="1100" dirty="0">
                          <a:latin typeface="Calibri"/>
                          <a:cs typeface="Calibri"/>
                        </a:rPr>
                        <a:t>all</a:t>
                      </a:r>
                      <a:r>
                        <a:rPr sz="1100" spc="-10" dirty="0">
                          <a:latin typeface="Calibri"/>
                          <a:cs typeface="Calibri"/>
                        </a:rPr>
                        <a:t> </a:t>
                      </a:r>
                      <a:r>
                        <a:rPr sz="1100" spc="-5" dirty="0">
                          <a:latin typeface="Calibri"/>
                          <a:cs typeface="Calibri"/>
                        </a:rPr>
                        <a:t>input </a:t>
                      </a:r>
                      <a:r>
                        <a:rPr sz="1100" spc="-235" dirty="0">
                          <a:latin typeface="Calibri"/>
                          <a:cs typeface="Calibri"/>
                        </a:rPr>
                        <a:t> </a:t>
                      </a:r>
                      <a:r>
                        <a:rPr sz="1100" spc="-5" dirty="0">
                          <a:latin typeface="Calibri"/>
                          <a:cs typeface="Calibri"/>
                        </a:rPr>
                        <a:t>fields</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029969">
                <a:tc>
                  <a:txBody>
                    <a:bodyPr/>
                    <a:lstStyle/>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30"/>
                        </a:spcBef>
                      </a:pPr>
                      <a:endParaRPr sz="1300">
                        <a:latin typeface="Times New Roman"/>
                        <a:cs typeface="Times New Roman"/>
                      </a:endParaRPr>
                    </a:p>
                    <a:p>
                      <a:pPr marL="68580" marR="469265">
                        <a:lnSpc>
                          <a:spcPct val="101800"/>
                        </a:lnSpc>
                      </a:pPr>
                      <a:r>
                        <a:rPr sz="1100" spc="-5" dirty="0">
                          <a:latin typeface="Calibri"/>
                          <a:cs typeface="Calibri"/>
                        </a:rPr>
                        <a:t>Verify </a:t>
                      </a:r>
                      <a:r>
                        <a:rPr sz="1100" dirty="0">
                          <a:latin typeface="Calibri"/>
                          <a:cs typeface="Calibri"/>
                        </a:rPr>
                        <a:t>whether </a:t>
                      </a:r>
                      <a:r>
                        <a:rPr sz="1100" spc="-5" dirty="0">
                          <a:latin typeface="Calibri"/>
                          <a:cs typeface="Calibri"/>
                        </a:rPr>
                        <a:t>user gets Submit </a:t>
                      </a:r>
                      <a:r>
                        <a:rPr sz="1100" spc="-235" dirty="0">
                          <a:latin typeface="Calibri"/>
                          <a:cs typeface="Calibri"/>
                        </a:rPr>
                        <a:t> </a:t>
                      </a:r>
                      <a:r>
                        <a:rPr sz="1100" dirty="0">
                          <a:latin typeface="Calibri"/>
                          <a:cs typeface="Calibri"/>
                        </a:rPr>
                        <a:t>button</a:t>
                      </a:r>
                      <a:r>
                        <a:rPr sz="1100" spc="-10" dirty="0">
                          <a:latin typeface="Calibri"/>
                          <a:cs typeface="Calibri"/>
                        </a:rPr>
                        <a:t> </a:t>
                      </a:r>
                      <a:r>
                        <a:rPr sz="1100" spc="-5" dirty="0">
                          <a:latin typeface="Calibri"/>
                          <a:cs typeface="Calibri"/>
                        </a:rPr>
                        <a:t>to</a:t>
                      </a:r>
                      <a:r>
                        <a:rPr sz="1100" dirty="0">
                          <a:latin typeface="Calibri"/>
                          <a:cs typeface="Calibri"/>
                        </a:rPr>
                        <a:t> </a:t>
                      </a:r>
                      <a:r>
                        <a:rPr sz="1100" spc="-5" dirty="0">
                          <a:latin typeface="Calibri"/>
                          <a:cs typeface="Calibri"/>
                        </a:rPr>
                        <a:t>submit</a:t>
                      </a:r>
                      <a:r>
                        <a:rPr sz="1100" spc="-15" dirty="0">
                          <a:latin typeface="Calibri"/>
                          <a:cs typeface="Calibri"/>
                        </a:rPr>
                        <a:t> </a:t>
                      </a:r>
                      <a:r>
                        <a:rPr sz="1100" dirty="0">
                          <a:latin typeface="Calibri"/>
                          <a:cs typeface="Calibri"/>
                        </a:rPr>
                        <a:t>the</a:t>
                      </a:r>
                      <a:r>
                        <a:rPr sz="1100" spc="-5" dirty="0">
                          <a:latin typeface="Calibri"/>
                          <a:cs typeface="Calibri"/>
                        </a:rPr>
                        <a:t> inputs</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07010" indent="-139700">
                        <a:lnSpc>
                          <a:spcPts val="1290"/>
                        </a:lnSpc>
                        <a:buAutoNum type="arabicPeriod"/>
                        <a:tabLst>
                          <a:tab pos="207645" algn="l"/>
                        </a:tabLst>
                      </a:pPr>
                      <a:r>
                        <a:rPr sz="1100" dirty="0">
                          <a:latin typeface="Calibri"/>
                          <a:cs typeface="Calibri"/>
                        </a:rPr>
                        <a:t>Application</a:t>
                      </a:r>
                      <a:r>
                        <a:rPr sz="1100" spc="-55" dirty="0">
                          <a:latin typeface="Calibri"/>
                          <a:cs typeface="Calibri"/>
                        </a:rPr>
                        <a:t> </a:t>
                      </a:r>
                      <a:r>
                        <a:rPr sz="1100" dirty="0">
                          <a:latin typeface="Calibri"/>
                          <a:cs typeface="Calibri"/>
                        </a:rPr>
                        <a:t>is</a:t>
                      </a:r>
                      <a:endParaRPr sz="1100">
                        <a:latin typeface="Calibri"/>
                        <a:cs typeface="Calibri"/>
                      </a:endParaRPr>
                    </a:p>
                    <a:p>
                      <a:pPr marL="67945">
                        <a:lnSpc>
                          <a:spcPct val="100000"/>
                        </a:lnSpc>
                        <a:spcBef>
                          <a:spcPts val="25"/>
                        </a:spcBef>
                      </a:pPr>
                      <a:r>
                        <a:rPr sz="1100" spc="-5" dirty="0">
                          <a:latin typeface="Calibri"/>
                          <a:cs typeface="Calibri"/>
                        </a:rPr>
                        <a:t>accessible</a:t>
                      </a:r>
                      <a:endParaRPr sz="1100">
                        <a:latin typeface="Calibri"/>
                        <a:cs typeface="Calibri"/>
                      </a:endParaRPr>
                    </a:p>
                    <a:p>
                      <a:pPr marL="67945" marR="108585">
                        <a:lnSpc>
                          <a:spcPct val="101800"/>
                        </a:lnSpc>
                        <a:buAutoNum type="arabicPeriod" startAt="2"/>
                        <a:tabLst>
                          <a:tab pos="207645" algn="l"/>
                        </a:tabLst>
                      </a:pPr>
                      <a:r>
                        <a:rPr sz="1100" dirty="0">
                          <a:latin typeface="Calibri"/>
                          <a:cs typeface="Calibri"/>
                        </a:rPr>
                        <a:t>User</a:t>
                      </a:r>
                      <a:r>
                        <a:rPr sz="1100" spc="-35" dirty="0">
                          <a:latin typeface="Calibri"/>
                          <a:cs typeface="Calibri"/>
                        </a:rPr>
                        <a:t> </a:t>
                      </a:r>
                      <a:r>
                        <a:rPr sz="1100" dirty="0">
                          <a:latin typeface="Calibri"/>
                          <a:cs typeface="Calibri"/>
                        </a:rPr>
                        <a:t>is</a:t>
                      </a:r>
                      <a:r>
                        <a:rPr sz="1100" spc="-20" dirty="0">
                          <a:latin typeface="Calibri"/>
                          <a:cs typeface="Calibri"/>
                        </a:rPr>
                        <a:t> </a:t>
                      </a:r>
                      <a:r>
                        <a:rPr sz="1100" spc="-5" dirty="0">
                          <a:latin typeface="Calibri"/>
                          <a:cs typeface="Calibri"/>
                        </a:rPr>
                        <a:t>signed</a:t>
                      </a:r>
                      <a:r>
                        <a:rPr sz="1100" spc="-25" dirty="0">
                          <a:latin typeface="Calibri"/>
                          <a:cs typeface="Calibri"/>
                        </a:rPr>
                        <a:t> </a:t>
                      </a:r>
                      <a:r>
                        <a:rPr sz="1100" spc="-5" dirty="0">
                          <a:latin typeface="Calibri"/>
                          <a:cs typeface="Calibri"/>
                        </a:rPr>
                        <a:t>up </a:t>
                      </a:r>
                      <a:r>
                        <a:rPr sz="1100" spc="-229" dirty="0">
                          <a:latin typeface="Calibri"/>
                          <a:cs typeface="Calibri"/>
                        </a:rPr>
                        <a:t> </a:t>
                      </a:r>
                      <a:r>
                        <a:rPr sz="1100" dirty="0">
                          <a:latin typeface="Calibri"/>
                          <a:cs typeface="Calibri"/>
                        </a:rPr>
                        <a:t>to</a:t>
                      </a:r>
                      <a:r>
                        <a:rPr sz="1100" spc="-15" dirty="0">
                          <a:latin typeface="Calibri"/>
                          <a:cs typeface="Calibri"/>
                        </a:rPr>
                        <a:t> </a:t>
                      </a:r>
                      <a:r>
                        <a:rPr sz="1100" dirty="0">
                          <a:latin typeface="Calibri"/>
                          <a:cs typeface="Calibri"/>
                        </a:rPr>
                        <a:t>the</a:t>
                      </a:r>
                      <a:r>
                        <a:rPr sz="1100" spc="-5" dirty="0">
                          <a:latin typeface="Calibri"/>
                          <a:cs typeface="Calibri"/>
                        </a:rPr>
                        <a:t> application</a:t>
                      </a:r>
                      <a:endParaRPr sz="1100">
                        <a:latin typeface="Calibri"/>
                        <a:cs typeface="Calibri"/>
                      </a:endParaRPr>
                    </a:p>
                    <a:p>
                      <a:pPr marL="67945" marR="139700">
                        <a:lnSpc>
                          <a:spcPct val="101800"/>
                        </a:lnSpc>
                        <a:buAutoNum type="arabicPeriod" startAt="2"/>
                        <a:tabLst>
                          <a:tab pos="207645" algn="l"/>
                        </a:tabLst>
                      </a:pPr>
                      <a:r>
                        <a:rPr sz="1100" dirty="0">
                          <a:latin typeface="Calibri"/>
                          <a:cs typeface="Calibri"/>
                        </a:rPr>
                        <a:t>User</a:t>
                      </a:r>
                      <a:r>
                        <a:rPr sz="1100" spc="-35" dirty="0">
                          <a:latin typeface="Calibri"/>
                          <a:cs typeface="Calibri"/>
                        </a:rPr>
                        <a:t> </a:t>
                      </a:r>
                      <a:r>
                        <a:rPr sz="1100" dirty="0">
                          <a:latin typeface="Calibri"/>
                          <a:cs typeface="Calibri"/>
                        </a:rPr>
                        <a:t>is</a:t>
                      </a:r>
                      <a:r>
                        <a:rPr sz="1100" spc="-20" dirty="0">
                          <a:latin typeface="Calibri"/>
                          <a:cs typeface="Calibri"/>
                        </a:rPr>
                        <a:t> </a:t>
                      </a:r>
                      <a:r>
                        <a:rPr sz="1100" spc="-5" dirty="0">
                          <a:latin typeface="Calibri"/>
                          <a:cs typeface="Calibri"/>
                        </a:rPr>
                        <a:t>logged</a:t>
                      </a:r>
                      <a:r>
                        <a:rPr sz="1100" spc="-20" dirty="0">
                          <a:latin typeface="Calibri"/>
                          <a:cs typeface="Calibri"/>
                        </a:rPr>
                        <a:t> </a:t>
                      </a:r>
                      <a:r>
                        <a:rPr sz="1100" dirty="0">
                          <a:latin typeface="Calibri"/>
                          <a:cs typeface="Calibri"/>
                        </a:rPr>
                        <a:t>in </a:t>
                      </a:r>
                      <a:r>
                        <a:rPr sz="1100" spc="-235" dirty="0">
                          <a:latin typeface="Calibri"/>
                          <a:cs typeface="Calibri"/>
                        </a:rPr>
                        <a:t> </a:t>
                      </a:r>
                      <a:r>
                        <a:rPr sz="1100" dirty="0">
                          <a:latin typeface="Calibri"/>
                          <a:cs typeface="Calibri"/>
                        </a:rPr>
                        <a:t>to</a:t>
                      </a:r>
                      <a:r>
                        <a:rPr sz="1100" spc="-15" dirty="0">
                          <a:latin typeface="Calibri"/>
                          <a:cs typeface="Calibri"/>
                        </a:rPr>
                        <a:t> </a:t>
                      </a:r>
                      <a:r>
                        <a:rPr sz="1100" dirty="0">
                          <a:latin typeface="Calibri"/>
                          <a:cs typeface="Calibri"/>
                        </a:rPr>
                        <a:t>the</a:t>
                      </a:r>
                      <a:r>
                        <a:rPr sz="1100" spc="-10" dirty="0">
                          <a:latin typeface="Calibri"/>
                          <a:cs typeface="Calibri"/>
                        </a:rPr>
                        <a:t> </a:t>
                      </a:r>
                      <a:r>
                        <a:rPr sz="1100" spc="-5" dirty="0">
                          <a:latin typeface="Calibri"/>
                          <a:cs typeface="Calibri"/>
                        </a:rPr>
                        <a:t>application</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30"/>
                        </a:spcBef>
                      </a:pPr>
                      <a:endParaRPr sz="1300">
                        <a:latin typeface="Times New Roman"/>
                        <a:cs typeface="Times New Roman"/>
                      </a:endParaRPr>
                    </a:p>
                    <a:p>
                      <a:pPr marL="67945" marR="240029">
                        <a:lnSpc>
                          <a:spcPct val="101800"/>
                        </a:lnSpc>
                      </a:pPr>
                      <a:r>
                        <a:rPr sz="1100" dirty="0">
                          <a:latin typeface="Calibri"/>
                          <a:cs typeface="Calibri"/>
                        </a:rPr>
                        <a:t>User </a:t>
                      </a:r>
                      <a:r>
                        <a:rPr sz="1100" spc="-5" dirty="0">
                          <a:latin typeface="Calibri"/>
                          <a:cs typeface="Calibri"/>
                        </a:rPr>
                        <a:t>should </a:t>
                      </a:r>
                      <a:r>
                        <a:rPr sz="1100" dirty="0">
                          <a:latin typeface="Calibri"/>
                          <a:cs typeface="Calibri"/>
                        </a:rPr>
                        <a:t>get </a:t>
                      </a:r>
                      <a:r>
                        <a:rPr sz="1100" spc="-5" dirty="0">
                          <a:latin typeface="Calibri"/>
                          <a:cs typeface="Calibri"/>
                        </a:rPr>
                        <a:t>Submit button to </a:t>
                      </a:r>
                      <a:r>
                        <a:rPr sz="1100" spc="-235" dirty="0">
                          <a:latin typeface="Calibri"/>
                          <a:cs typeface="Calibri"/>
                        </a:rPr>
                        <a:t> </a:t>
                      </a:r>
                      <a:r>
                        <a:rPr sz="1100" spc="-5" dirty="0">
                          <a:latin typeface="Calibri"/>
                          <a:cs typeface="Calibri"/>
                        </a:rPr>
                        <a:t>submit the</a:t>
                      </a:r>
                      <a:r>
                        <a:rPr sz="1100" spc="5" dirty="0">
                          <a:latin typeface="Calibri"/>
                          <a:cs typeface="Calibri"/>
                        </a:rPr>
                        <a:t> </a:t>
                      </a:r>
                      <a:r>
                        <a:rPr sz="1100" spc="-5" dirty="0">
                          <a:latin typeface="Calibri"/>
                          <a:cs typeface="Calibri"/>
                        </a:rPr>
                        <a:t>inputs</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028700">
                <a:tc>
                  <a:txBody>
                    <a:bodyPr/>
                    <a:lstStyle/>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50"/>
                        </a:spcBef>
                      </a:pPr>
                      <a:endParaRPr sz="1200">
                        <a:latin typeface="Times New Roman"/>
                        <a:cs typeface="Times New Roman"/>
                      </a:endParaRPr>
                    </a:p>
                    <a:p>
                      <a:pPr marL="68580" marR="160020">
                        <a:lnSpc>
                          <a:spcPct val="101899"/>
                        </a:lnSpc>
                      </a:pPr>
                      <a:r>
                        <a:rPr sz="1100" spc="-5" dirty="0">
                          <a:latin typeface="Calibri"/>
                          <a:cs typeface="Calibri"/>
                        </a:rPr>
                        <a:t>Verify </a:t>
                      </a:r>
                      <a:r>
                        <a:rPr sz="1100" dirty="0">
                          <a:latin typeface="Calibri"/>
                          <a:cs typeface="Calibri"/>
                        </a:rPr>
                        <a:t>whether </a:t>
                      </a:r>
                      <a:r>
                        <a:rPr sz="1100" spc="-5" dirty="0">
                          <a:latin typeface="Calibri"/>
                          <a:cs typeface="Calibri"/>
                        </a:rPr>
                        <a:t>user </a:t>
                      </a:r>
                      <a:r>
                        <a:rPr sz="1100" dirty="0">
                          <a:latin typeface="Calibri"/>
                          <a:cs typeface="Calibri"/>
                        </a:rPr>
                        <a:t>is </a:t>
                      </a:r>
                      <a:r>
                        <a:rPr sz="1100" spc="-5" dirty="0">
                          <a:latin typeface="Calibri"/>
                          <a:cs typeface="Calibri"/>
                        </a:rPr>
                        <a:t>presented with </a:t>
                      </a:r>
                      <a:r>
                        <a:rPr sz="1100" spc="-235" dirty="0">
                          <a:latin typeface="Calibri"/>
                          <a:cs typeface="Calibri"/>
                        </a:rPr>
                        <a:t> </a:t>
                      </a:r>
                      <a:r>
                        <a:rPr sz="1100" dirty="0">
                          <a:latin typeface="Calibri"/>
                          <a:cs typeface="Calibri"/>
                        </a:rPr>
                        <a:t>recommended </a:t>
                      </a:r>
                      <a:r>
                        <a:rPr sz="1100" spc="-5" dirty="0">
                          <a:latin typeface="Calibri"/>
                          <a:cs typeface="Calibri"/>
                        </a:rPr>
                        <a:t>results </a:t>
                      </a:r>
                      <a:r>
                        <a:rPr sz="1100" dirty="0">
                          <a:latin typeface="Calibri"/>
                          <a:cs typeface="Calibri"/>
                        </a:rPr>
                        <a:t>on </a:t>
                      </a:r>
                      <a:r>
                        <a:rPr sz="1100" spc="-5" dirty="0">
                          <a:latin typeface="Calibri"/>
                          <a:cs typeface="Calibri"/>
                        </a:rPr>
                        <a:t>clicking </a:t>
                      </a:r>
                      <a:r>
                        <a:rPr sz="1100" dirty="0">
                          <a:latin typeface="Calibri"/>
                          <a:cs typeface="Calibri"/>
                        </a:rPr>
                        <a:t> </a:t>
                      </a:r>
                      <a:r>
                        <a:rPr sz="1100" spc="-5" dirty="0">
                          <a:latin typeface="Calibri"/>
                          <a:cs typeface="Calibri"/>
                        </a:rPr>
                        <a:t>submit</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07010" indent="-139700">
                        <a:lnSpc>
                          <a:spcPts val="1290"/>
                        </a:lnSpc>
                        <a:buAutoNum type="arabicPeriod"/>
                        <a:tabLst>
                          <a:tab pos="207645" algn="l"/>
                        </a:tabLst>
                      </a:pPr>
                      <a:r>
                        <a:rPr sz="1100" dirty="0">
                          <a:latin typeface="Calibri"/>
                          <a:cs typeface="Calibri"/>
                        </a:rPr>
                        <a:t>Application</a:t>
                      </a:r>
                      <a:r>
                        <a:rPr sz="1100" spc="-55" dirty="0">
                          <a:latin typeface="Calibri"/>
                          <a:cs typeface="Calibri"/>
                        </a:rPr>
                        <a:t> </a:t>
                      </a:r>
                      <a:r>
                        <a:rPr sz="1100" dirty="0">
                          <a:latin typeface="Calibri"/>
                          <a:cs typeface="Calibri"/>
                        </a:rPr>
                        <a:t>is</a:t>
                      </a:r>
                      <a:endParaRPr sz="1100">
                        <a:latin typeface="Calibri"/>
                        <a:cs typeface="Calibri"/>
                      </a:endParaRPr>
                    </a:p>
                    <a:p>
                      <a:pPr marL="67945">
                        <a:lnSpc>
                          <a:spcPct val="100000"/>
                        </a:lnSpc>
                        <a:spcBef>
                          <a:spcPts val="25"/>
                        </a:spcBef>
                      </a:pPr>
                      <a:r>
                        <a:rPr sz="1100" spc="-5" dirty="0">
                          <a:latin typeface="Calibri"/>
                          <a:cs typeface="Calibri"/>
                        </a:rPr>
                        <a:t>accessible</a:t>
                      </a:r>
                      <a:endParaRPr sz="1100">
                        <a:latin typeface="Calibri"/>
                        <a:cs typeface="Calibri"/>
                      </a:endParaRPr>
                    </a:p>
                    <a:p>
                      <a:pPr marL="67945" marR="108585">
                        <a:lnSpc>
                          <a:spcPts val="1340"/>
                        </a:lnSpc>
                        <a:spcBef>
                          <a:spcPts val="40"/>
                        </a:spcBef>
                        <a:buAutoNum type="arabicPeriod" startAt="2"/>
                        <a:tabLst>
                          <a:tab pos="207645" algn="l"/>
                        </a:tabLst>
                      </a:pPr>
                      <a:r>
                        <a:rPr sz="1100" dirty="0">
                          <a:latin typeface="Calibri"/>
                          <a:cs typeface="Calibri"/>
                        </a:rPr>
                        <a:t>User</a:t>
                      </a:r>
                      <a:r>
                        <a:rPr sz="1100" spc="-35" dirty="0">
                          <a:latin typeface="Calibri"/>
                          <a:cs typeface="Calibri"/>
                        </a:rPr>
                        <a:t> </a:t>
                      </a:r>
                      <a:r>
                        <a:rPr sz="1100" dirty="0">
                          <a:latin typeface="Calibri"/>
                          <a:cs typeface="Calibri"/>
                        </a:rPr>
                        <a:t>is</a:t>
                      </a:r>
                      <a:r>
                        <a:rPr sz="1100" spc="-20" dirty="0">
                          <a:latin typeface="Calibri"/>
                          <a:cs typeface="Calibri"/>
                        </a:rPr>
                        <a:t> </a:t>
                      </a:r>
                      <a:r>
                        <a:rPr sz="1100" spc="-5" dirty="0">
                          <a:latin typeface="Calibri"/>
                          <a:cs typeface="Calibri"/>
                        </a:rPr>
                        <a:t>signed</a:t>
                      </a:r>
                      <a:r>
                        <a:rPr sz="1100" spc="-25" dirty="0">
                          <a:latin typeface="Calibri"/>
                          <a:cs typeface="Calibri"/>
                        </a:rPr>
                        <a:t> </a:t>
                      </a:r>
                      <a:r>
                        <a:rPr sz="1100" spc="-5" dirty="0">
                          <a:latin typeface="Calibri"/>
                          <a:cs typeface="Calibri"/>
                        </a:rPr>
                        <a:t>up </a:t>
                      </a:r>
                      <a:r>
                        <a:rPr sz="1100" spc="-229" dirty="0">
                          <a:latin typeface="Calibri"/>
                          <a:cs typeface="Calibri"/>
                        </a:rPr>
                        <a:t> </a:t>
                      </a:r>
                      <a:r>
                        <a:rPr sz="1100" dirty="0">
                          <a:latin typeface="Calibri"/>
                          <a:cs typeface="Calibri"/>
                        </a:rPr>
                        <a:t>to</a:t>
                      </a:r>
                      <a:r>
                        <a:rPr sz="1100" spc="-15" dirty="0">
                          <a:latin typeface="Calibri"/>
                          <a:cs typeface="Calibri"/>
                        </a:rPr>
                        <a:t> </a:t>
                      </a:r>
                      <a:r>
                        <a:rPr sz="1100" dirty="0">
                          <a:latin typeface="Calibri"/>
                          <a:cs typeface="Calibri"/>
                        </a:rPr>
                        <a:t>the</a:t>
                      </a:r>
                      <a:r>
                        <a:rPr sz="1100" spc="-5" dirty="0">
                          <a:latin typeface="Calibri"/>
                          <a:cs typeface="Calibri"/>
                        </a:rPr>
                        <a:t> application</a:t>
                      </a:r>
                      <a:endParaRPr sz="1100">
                        <a:latin typeface="Calibri"/>
                        <a:cs typeface="Calibri"/>
                      </a:endParaRPr>
                    </a:p>
                    <a:p>
                      <a:pPr marL="67945" marR="139700">
                        <a:lnSpc>
                          <a:spcPts val="1350"/>
                        </a:lnSpc>
                        <a:buAutoNum type="arabicPeriod" startAt="2"/>
                        <a:tabLst>
                          <a:tab pos="207645" algn="l"/>
                        </a:tabLst>
                      </a:pPr>
                      <a:r>
                        <a:rPr sz="1100" dirty="0">
                          <a:latin typeface="Calibri"/>
                          <a:cs typeface="Calibri"/>
                        </a:rPr>
                        <a:t>User</a:t>
                      </a:r>
                      <a:r>
                        <a:rPr sz="1100" spc="-35" dirty="0">
                          <a:latin typeface="Calibri"/>
                          <a:cs typeface="Calibri"/>
                        </a:rPr>
                        <a:t> </a:t>
                      </a:r>
                      <a:r>
                        <a:rPr sz="1100" dirty="0">
                          <a:latin typeface="Calibri"/>
                          <a:cs typeface="Calibri"/>
                        </a:rPr>
                        <a:t>is</a:t>
                      </a:r>
                      <a:r>
                        <a:rPr sz="1100" spc="-20" dirty="0">
                          <a:latin typeface="Calibri"/>
                          <a:cs typeface="Calibri"/>
                        </a:rPr>
                        <a:t> </a:t>
                      </a:r>
                      <a:r>
                        <a:rPr sz="1100" spc="-5" dirty="0">
                          <a:latin typeface="Calibri"/>
                          <a:cs typeface="Calibri"/>
                        </a:rPr>
                        <a:t>logged</a:t>
                      </a:r>
                      <a:r>
                        <a:rPr sz="1100" spc="-20" dirty="0">
                          <a:latin typeface="Calibri"/>
                          <a:cs typeface="Calibri"/>
                        </a:rPr>
                        <a:t> </a:t>
                      </a:r>
                      <a:r>
                        <a:rPr sz="1100" dirty="0">
                          <a:latin typeface="Calibri"/>
                          <a:cs typeface="Calibri"/>
                        </a:rPr>
                        <a:t>in </a:t>
                      </a:r>
                      <a:r>
                        <a:rPr sz="1100" spc="-235" dirty="0">
                          <a:latin typeface="Calibri"/>
                          <a:cs typeface="Calibri"/>
                        </a:rPr>
                        <a:t> </a:t>
                      </a:r>
                      <a:r>
                        <a:rPr sz="1100" dirty="0">
                          <a:latin typeface="Calibri"/>
                          <a:cs typeface="Calibri"/>
                        </a:rPr>
                        <a:t>to</a:t>
                      </a:r>
                      <a:r>
                        <a:rPr sz="1100" spc="-15" dirty="0">
                          <a:latin typeface="Calibri"/>
                          <a:cs typeface="Calibri"/>
                        </a:rPr>
                        <a:t> </a:t>
                      </a:r>
                      <a:r>
                        <a:rPr sz="1100" dirty="0">
                          <a:latin typeface="Calibri"/>
                          <a:cs typeface="Calibri"/>
                        </a:rPr>
                        <a:t>the</a:t>
                      </a:r>
                      <a:r>
                        <a:rPr sz="1100" spc="-10" dirty="0">
                          <a:latin typeface="Calibri"/>
                          <a:cs typeface="Calibri"/>
                        </a:rPr>
                        <a:t> </a:t>
                      </a:r>
                      <a:r>
                        <a:rPr sz="1100" spc="-5" dirty="0">
                          <a:latin typeface="Calibri"/>
                          <a:cs typeface="Calibri"/>
                        </a:rPr>
                        <a:t>application</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50"/>
                        </a:spcBef>
                      </a:pPr>
                      <a:endParaRPr sz="1200">
                        <a:latin typeface="Times New Roman"/>
                        <a:cs typeface="Times New Roman"/>
                      </a:endParaRPr>
                    </a:p>
                    <a:p>
                      <a:pPr marL="67945" marR="259079">
                        <a:lnSpc>
                          <a:spcPct val="101899"/>
                        </a:lnSpc>
                      </a:pPr>
                      <a:r>
                        <a:rPr sz="1100" dirty="0">
                          <a:latin typeface="Calibri"/>
                          <a:cs typeface="Calibri"/>
                        </a:rPr>
                        <a:t>User </a:t>
                      </a:r>
                      <a:r>
                        <a:rPr sz="1100" spc="-5" dirty="0">
                          <a:latin typeface="Calibri"/>
                          <a:cs typeface="Calibri"/>
                        </a:rPr>
                        <a:t>should be presented </a:t>
                      </a:r>
                      <a:r>
                        <a:rPr sz="1100" dirty="0">
                          <a:latin typeface="Calibri"/>
                          <a:cs typeface="Calibri"/>
                        </a:rPr>
                        <a:t>with </a:t>
                      </a:r>
                      <a:r>
                        <a:rPr sz="1100" spc="5" dirty="0">
                          <a:latin typeface="Calibri"/>
                          <a:cs typeface="Calibri"/>
                        </a:rPr>
                        <a:t> </a:t>
                      </a:r>
                      <a:r>
                        <a:rPr sz="1100" dirty="0">
                          <a:latin typeface="Calibri"/>
                          <a:cs typeface="Calibri"/>
                        </a:rPr>
                        <a:t>recommended </a:t>
                      </a:r>
                      <a:r>
                        <a:rPr sz="1100" spc="-5" dirty="0">
                          <a:latin typeface="Calibri"/>
                          <a:cs typeface="Calibri"/>
                        </a:rPr>
                        <a:t>results </a:t>
                      </a:r>
                      <a:r>
                        <a:rPr sz="1100" dirty="0">
                          <a:latin typeface="Calibri"/>
                          <a:cs typeface="Calibri"/>
                        </a:rPr>
                        <a:t>on </a:t>
                      </a:r>
                      <a:r>
                        <a:rPr sz="1100" spc="-5" dirty="0">
                          <a:latin typeface="Calibri"/>
                          <a:cs typeface="Calibri"/>
                        </a:rPr>
                        <a:t>clicking </a:t>
                      </a:r>
                      <a:r>
                        <a:rPr sz="1100" spc="-235" dirty="0">
                          <a:latin typeface="Calibri"/>
                          <a:cs typeface="Calibri"/>
                        </a:rPr>
                        <a:t> </a:t>
                      </a:r>
                      <a:r>
                        <a:rPr sz="1100" spc="-5" dirty="0">
                          <a:latin typeface="Calibri"/>
                          <a:cs typeface="Calibri"/>
                        </a:rPr>
                        <a:t>submit</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029969">
                <a:tc>
                  <a:txBody>
                    <a:bodyPr/>
                    <a:lstStyle/>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5"/>
                        </a:spcBef>
                      </a:pPr>
                      <a:endParaRPr sz="1250">
                        <a:latin typeface="Times New Roman"/>
                        <a:cs typeface="Times New Roman"/>
                      </a:endParaRPr>
                    </a:p>
                    <a:p>
                      <a:pPr marL="68580" marR="363220">
                        <a:lnSpc>
                          <a:spcPct val="101800"/>
                        </a:lnSpc>
                        <a:spcBef>
                          <a:spcPts val="5"/>
                        </a:spcBef>
                      </a:pPr>
                      <a:r>
                        <a:rPr sz="1100" spc="-5" dirty="0">
                          <a:latin typeface="Calibri"/>
                          <a:cs typeface="Calibri"/>
                        </a:rPr>
                        <a:t>Verify</a:t>
                      </a:r>
                      <a:r>
                        <a:rPr sz="1100" spc="-20" dirty="0">
                          <a:latin typeface="Calibri"/>
                          <a:cs typeface="Calibri"/>
                        </a:rPr>
                        <a:t> </a:t>
                      </a:r>
                      <a:r>
                        <a:rPr sz="1100" dirty="0">
                          <a:latin typeface="Calibri"/>
                          <a:cs typeface="Calibri"/>
                        </a:rPr>
                        <a:t>whether</a:t>
                      </a:r>
                      <a:r>
                        <a:rPr sz="1100" spc="-20" dirty="0">
                          <a:latin typeface="Calibri"/>
                          <a:cs typeface="Calibri"/>
                        </a:rPr>
                        <a:t> </a:t>
                      </a:r>
                      <a:r>
                        <a:rPr sz="1100" dirty="0">
                          <a:latin typeface="Calibri"/>
                          <a:cs typeface="Calibri"/>
                        </a:rPr>
                        <a:t>the</a:t>
                      </a:r>
                      <a:r>
                        <a:rPr sz="1100" spc="-20" dirty="0">
                          <a:latin typeface="Calibri"/>
                          <a:cs typeface="Calibri"/>
                        </a:rPr>
                        <a:t> </a:t>
                      </a:r>
                      <a:r>
                        <a:rPr sz="1100" spc="-5" dirty="0">
                          <a:latin typeface="Calibri"/>
                          <a:cs typeface="Calibri"/>
                        </a:rPr>
                        <a:t>recommended </a:t>
                      </a:r>
                      <a:r>
                        <a:rPr sz="1100" spc="-235" dirty="0">
                          <a:latin typeface="Calibri"/>
                          <a:cs typeface="Calibri"/>
                        </a:rPr>
                        <a:t> </a:t>
                      </a:r>
                      <a:r>
                        <a:rPr sz="1100" dirty="0">
                          <a:latin typeface="Calibri"/>
                          <a:cs typeface="Calibri"/>
                        </a:rPr>
                        <a:t>results </a:t>
                      </a:r>
                      <a:r>
                        <a:rPr sz="1100" spc="-5" dirty="0">
                          <a:latin typeface="Calibri"/>
                          <a:cs typeface="Calibri"/>
                        </a:rPr>
                        <a:t>are</a:t>
                      </a:r>
                      <a:r>
                        <a:rPr sz="1100" dirty="0">
                          <a:latin typeface="Calibri"/>
                          <a:cs typeface="Calibri"/>
                        </a:rPr>
                        <a:t> in</a:t>
                      </a:r>
                      <a:r>
                        <a:rPr sz="1100" spc="-10" dirty="0">
                          <a:latin typeface="Calibri"/>
                          <a:cs typeface="Calibri"/>
                        </a:rPr>
                        <a:t> </a:t>
                      </a:r>
                      <a:r>
                        <a:rPr sz="1100" spc="-5" dirty="0">
                          <a:latin typeface="Calibri"/>
                          <a:cs typeface="Calibri"/>
                        </a:rPr>
                        <a:t>accordance</a:t>
                      </a:r>
                      <a:r>
                        <a:rPr sz="1100" dirty="0">
                          <a:latin typeface="Calibri"/>
                          <a:cs typeface="Calibri"/>
                        </a:rPr>
                        <a:t> </a:t>
                      </a:r>
                      <a:r>
                        <a:rPr sz="1100" spc="-5" dirty="0">
                          <a:latin typeface="Calibri"/>
                          <a:cs typeface="Calibri"/>
                        </a:rPr>
                        <a:t>to</a:t>
                      </a:r>
                      <a:r>
                        <a:rPr sz="1100" spc="10" dirty="0">
                          <a:latin typeface="Calibri"/>
                          <a:cs typeface="Calibri"/>
                        </a:rPr>
                        <a:t> </a:t>
                      </a:r>
                      <a:r>
                        <a:rPr sz="1100" dirty="0">
                          <a:latin typeface="Calibri"/>
                          <a:cs typeface="Calibri"/>
                        </a:rPr>
                        <a:t>the </a:t>
                      </a:r>
                      <a:r>
                        <a:rPr sz="1100" spc="5" dirty="0">
                          <a:latin typeface="Calibri"/>
                          <a:cs typeface="Calibri"/>
                        </a:rPr>
                        <a:t> </a:t>
                      </a:r>
                      <a:r>
                        <a:rPr sz="1100" spc="-5" dirty="0">
                          <a:latin typeface="Calibri"/>
                          <a:cs typeface="Calibri"/>
                        </a:rPr>
                        <a:t>selections user</a:t>
                      </a:r>
                      <a:r>
                        <a:rPr sz="1100" spc="-10" dirty="0">
                          <a:latin typeface="Calibri"/>
                          <a:cs typeface="Calibri"/>
                        </a:rPr>
                        <a:t> </a:t>
                      </a:r>
                      <a:r>
                        <a:rPr sz="1100" dirty="0">
                          <a:latin typeface="Calibri"/>
                          <a:cs typeface="Calibri"/>
                        </a:rPr>
                        <a:t>made</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07010" indent="-139700">
                        <a:lnSpc>
                          <a:spcPts val="1290"/>
                        </a:lnSpc>
                        <a:buAutoNum type="arabicPeriod"/>
                        <a:tabLst>
                          <a:tab pos="207645" algn="l"/>
                        </a:tabLst>
                      </a:pPr>
                      <a:r>
                        <a:rPr sz="1100" dirty="0">
                          <a:latin typeface="Calibri"/>
                          <a:cs typeface="Calibri"/>
                        </a:rPr>
                        <a:t>Application</a:t>
                      </a:r>
                      <a:r>
                        <a:rPr sz="1100" spc="-55" dirty="0">
                          <a:latin typeface="Calibri"/>
                          <a:cs typeface="Calibri"/>
                        </a:rPr>
                        <a:t> </a:t>
                      </a:r>
                      <a:r>
                        <a:rPr sz="1100" dirty="0">
                          <a:latin typeface="Calibri"/>
                          <a:cs typeface="Calibri"/>
                        </a:rPr>
                        <a:t>is</a:t>
                      </a:r>
                      <a:endParaRPr sz="1100">
                        <a:latin typeface="Calibri"/>
                        <a:cs typeface="Calibri"/>
                      </a:endParaRPr>
                    </a:p>
                    <a:p>
                      <a:pPr marL="67945">
                        <a:lnSpc>
                          <a:spcPct val="100000"/>
                        </a:lnSpc>
                        <a:spcBef>
                          <a:spcPts val="25"/>
                        </a:spcBef>
                      </a:pPr>
                      <a:r>
                        <a:rPr sz="1100" spc="-5" dirty="0">
                          <a:latin typeface="Calibri"/>
                          <a:cs typeface="Calibri"/>
                        </a:rPr>
                        <a:t>accessible</a:t>
                      </a:r>
                      <a:endParaRPr sz="1100">
                        <a:latin typeface="Calibri"/>
                        <a:cs typeface="Calibri"/>
                      </a:endParaRPr>
                    </a:p>
                    <a:p>
                      <a:pPr marL="67945" marR="108585">
                        <a:lnSpc>
                          <a:spcPct val="101800"/>
                        </a:lnSpc>
                        <a:buAutoNum type="arabicPeriod" startAt="2"/>
                        <a:tabLst>
                          <a:tab pos="207645" algn="l"/>
                        </a:tabLst>
                      </a:pPr>
                      <a:r>
                        <a:rPr sz="1100" dirty="0">
                          <a:latin typeface="Calibri"/>
                          <a:cs typeface="Calibri"/>
                        </a:rPr>
                        <a:t>User</a:t>
                      </a:r>
                      <a:r>
                        <a:rPr sz="1100" spc="-35" dirty="0">
                          <a:latin typeface="Calibri"/>
                          <a:cs typeface="Calibri"/>
                        </a:rPr>
                        <a:t> </a:t>
                      </a:r>
                      <a:r>
                        <a:rPr sz="1100" dirty="0">
                          <a:latin typeface="Calibri"/>
                          <a:cs typeface="Calibri"/>
                        </a:rPr>
                        <a:t>is</a:t>
                      </a:r>
                      <a:r>
                        <a:rPr sz="1100" spc="-20" dirty="0">
                          <a:latin typeface="Calibri"/>
                          <a:cs typeface="Calibri"/>
                        </a:rPr>
                        <a:t> </a:t>
                      </a:r>
                      <a:r>
                        <a:rPr sz="1100" spc="-5" dirty="0">
                          <a:latin typeface="Calibri"/>
                          <a:cs typeface="Calibri"/>
                        </a:rPr>
                        <a:t>signed</a:t>
                      </a:r>
                      <a:r>
                        <a:rPr sz="1100" spc="-25" dirty="0">
                          <a:latin typeface="Calibri"/>
                          <a:cs typeface="Calibri"/>
                        </a:rPr>
                        <a:t> </a:t>
                      </a:r>
                      <a:r>
                        <a:rPr sz="1100" spc="-5" dirty="0">
                          <a:latin typeface="Calibri"/>
                          <a:cs typeface="Calibri"/>
                        </a:rPr>
                        <a:t>up </a:t>
                      </a:r>
                      <a:r>
                        <a:rPr sz="1100" spc="-229" dirty="0">
                          <a:latin typeface="Calibri"/>
                          <a:cs typeface="Calibri"/>
                        </a:rPr>
                        <a:t> </a:t>
                      </a:r>
                      <a:r>
                        <a:rPr sz="1100" dirty="0">
                          <a:latin typeface="Calibri"/>
                          <a:cs typeface="Calibri"/>
                        </a:rPr>
                        <a:t>to</a:t>
                      </a:r>
                      <a:r>
                        <a:rPr sz="1100" spc="-15" dirty="0">
                          <a:latin typeface="Calibri"/>
                          <a:cs typeface="Calibri"/>
                        </a:rPr>
                        <a:t> </a:t>
                      </a:r>
                      <a:r>
                        <a:rPr sz="1100" dirty="0">
                          <a:latin typeface="Calibri"/>
                          <a:cs typeface="Calibri"/>
                        </a:rPr>
                        <a:t>the</a:t>
                      </a:r>
                      <a:r>
                        <a:rPr sz="1100" spc="-5" dirty="0">
                          <a:latin typeface="Calibri"/>
                          <a:cs typeface="Calibri"/>
                        </a:rPr>
                        <a:t> application</a:t>
                      </a:r>
                      <a:endParaRPr sz="1100">
                        <a:latin typeface="Calibri"/>
                        <a:cs typeface="Calibri"/>
                      </a:endParaRPr>
                    </a:p>
                    <a:p>
                      <a:pPr marL="67945" marR="139700">
                        <a:lnSpc>
                          <a:spcPct val="101800"/>
                        </a:lnSpc>
                        <a:buAutoNum type="arabicPeriod" startAt="2"/>
                        <a:tabLst>
                          <a:tab pos="207645" algn="l"/>
                        </a:tabLst>
                      </a:pPr>
                      <a:r>
                        <a:rPr sz="1100" dirty="0">
                          <a:latin typeface="Calibri"/>
                          <a:cs typeface="Calibri"/>
                        </a:rPr>
                        <a:t>User</a:t>
                      </a:r>
                      <a:r>
                        <a:rPr sz="1100" spc="-35" dirty="0">
                          <a:latin typeface="Calibri"/>
                          <a:cs typeface="Calibri"/>
                        </a:rPr>
                        <a:t> </a:t>
                      </a:r>
                      <a:r>
                        <a:rPr sz="1100" dirty="0">
                          <a:latin typeface="Calibri"/>
                          <a:cs typeface="Calibri"/>
                        </a:rPr>
                        <a:t>is</a:t>
                      </a:r>
                      <a:r>
                        <a:rPr sz="1100" spc="-20" dirty="0">
                          <a:latin typeface="Calibri"/>
                          <a:cs typeface="Calibri"/>
                        </a:rPr>
                        <a:t> </a:t>
                      </a:r>
                      <a:r>
                        <a:rPr sz="1100" spc="-5" dirty="0">
                          <a:latin typeface="Calibri"/>
                          <a:cs typeface="Calibri"/>
                        </a:rPr>
                        <a:t>logged</a:t>
                      </a:r>
                      <a:r>
                        <a:rPr sz="1100" spc="-20" dirty="0">
                          <a:latin typeface="Calibri"/>
                          <a:cs typeface="Calibri"/>
                        </a:rPr>
                        <a:t> </a:t>
                      </a:r>
                      <a:r>
                        <a:rPr sz="1100" dirty="0">
                          <a:latin typeface="Calibri"/>
                          <a:cs typeface="Calibri"/>
                        </a:rPr>
                        <a:t>in </a:t>
                      </a:r>
                      <a:r>
                        <a:rPr sz="1100" spc="-235" dirty="0">
                          <a:latin typeface="Calibri"/>
                          <a:cs typeface="Calibri"/>
                        </a:rPr>
                        <a:t> </a:t>
                      </a:r>
                      <a:r>
                        <a:rPr sz="1100" dirty="0">
                          <a:latin typeface="Calibri"/>
                          <a:cs typeface="Calibri"/>
                        </a:rPr>
                        <a:t>to</a:t>
                      </a:r>
                      <a:r>
                        <a:rPr sz="1100" spc="-15" dirty="0">
                          <a:latin typeface="Calibri"/>
                          <a:cs typeface="Calibri"/>
                        </a:rPr>
                        <a:t> </a:t>
                      </a:r>
                      <a:r>
                        <a:rPr sz="1100" dirty="0">
                          <a:latin typeface="Calibri"/>
                          <a:cs typeface="Calibri"/>
                        </a:rPr>
                        <a:t>the</a:t>
                      </a:r>
                      <a:r>
                        <a:rPr sz="1100" spc="-10" dirty="0">
                          <a:latin typeface="Calibri"/>
                          <a:cs typeface="Calibri"/>
                        </a:rPr>
                        <a:t> </a:t>
                      </a:r>
                      <a:r>
                        <a:rPr sz="1100" spc="-5" dirty="0">
                          <a:latin typeface="Calibri"/>
                          <a:cs typeface="Calibri"/>
                        </a:rPr>
                        <a:t>application</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5"/>
                        </a:spcBef>
                      </a:pPr>
                      <a:endParaRPr sz="1250">
                        <a:latin typeface="Times New Roman"/>
                        <a:cs typeface="Times New Roman"/>
                      </a:endParaRPr>
                    </a:p>
                    <a:p>
                      <a:pPr marL="67945" marR="201295" algn="just">
                        <a:lnSpc>
                          <a:spcPct val="101800"/>
                        </a:lnSpc>
                        <a:spcBef>
                          <a:spcPts val="5"/>
                        </a:spcBef>
                      </a:pPr>
                      <a:r>
                        <a:rPr sz="1100" spc="-5" dirty="0">
                          <a:latin typeface="Calibri"/>
                          <a:cs typeface="Calibri"/>
                        </a:rPr>
                        <a:t>The recommended results should </a:t>
                      </a:r>
                      <a:r>
                        <a:rPr sz="1100" dirty="0">
                          <a:latin typeface="Calibri"/>
                          <a:cs typeface="Calibri"/>
                        </a:rPr>
                        <a:t> </a:t>
                      </a:r>
                      <a:r>
                        <a:rPr sz="1100" spc="-5" dirty="0">
                          <a:latin typeface="Calibri"/>
                          <a:cs typeface="Calibri"/>
                        </a:rPr>
                        <a:t>be</a:t>
                      </a:r>
                      <a:r>
                        <a:rPr sz="1100" spc="-10" dirty="0">
                          <a:latin typeface="Calibri"/>
                          <a:cs typeface="Calibri"/>
                        </a:rPr>
                        <a:t> </a:t>
                      </a:r>
                      <a:r>
                        <a:rPr sz="1100" dirty="0">
                          <a:latin typeface="Calibri"/>
                          <a:cs typeface="Calibri"/>
                        </a:rPr>
                        <a:t>in</a:t>
                      </a:r>
                      <a:r>
                        <a:rPr sz="1100" spc="-15" dirty="0">
                          <a:latin typeface="Calibri"/>
                          <a:cs typeface="Calibri"/>
                        </a:rPr>
                        <a:t> </a:t>
                      </a:r>
                      <a:r>
                        <a:rPr sz="1100" dirty="0">
                          <a:latin typeface="Calibri"/>
                          <a:cs typeface="Calibri"/>
                        </a:rPr>
                        <a:t>accordance</a:t>
                      </a:r>
                      <a:r>
                        <a:rPr sz="1100" spc="-20" dirty="0">
                          <a:latin typeface="Calibri"/>
                          <a:cs typeface="Calibri"/>
                        </a:rPr>
                        <a:t> </a:t>
                      </a:r>
                      <a:r>
                        <a:rPr sz="1100" dirty="0">
                          <a:latin typeface="Calibri"/>
                          <a:cs typeface="Calibri"/>
                        </a:rPr>
                        <a:t>to</a:t>
                      </a:r>
                      <a:r>
                        <a:rPr sz="1100" spc="-15" dirty="0">
                          <a:latin typeface="Calibri"/>
                          <a:cs typeface="Calibri"/>
                        </a:rPr>
                        <a:t> </a:t>
                      </a:r>
                      <a:r>
                        <a:rPr sz="1100" dirty="0">
                          <a:latin typeface="Calibri"/>
                          <a:cs typeface="Calibri"/>
                        </a:rPr>
                        <a:t>the</a:t>
                      </a:r>
                      <a:r>
                        <a:rPr sz="1100" spc="-20" dirty="0">
                          <a:latin typeface="Calibri"/>
                          <a:cs typeface="Calibri"/>
                        </a:rPr>
                        <a:t> </a:t>
                      </a:r>
                      <a:r>
                        <a:rPr sz="1100" spc="-5" dirty="0">
                          <a:latin typeface="Calibri"/>
                          <a:cs typeface="Calibri"/>
                        </a:rPr>
                        <a:t>selections </a:t>
                      </a:r>
                      <a:r>
                        <a:rPr sz="1100" spc="-235" dirty="0">
                          <a:latin typeface="Calibri"/>
                          <a:cs typeface="Calibri"/>
                        </a:rPr>
                        <a:t> </a:t>
                      </a:r>
                      <a:r>
                        <a:rPr sz="1100" spc="-5" dirty="0">
                          <a:latin typeface="Calibri"/>
                          <a:cs typeface="Calibri"/>
                        </a:rPr>
                        <a:t>user made</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577215">
                <a:tc>
                  <a:txBody>
                    <a:bodyPr/>
                    <a:lstStyle/>
                    <a:p>
                      <a:pPr>
                        <a:lnSpc>
                          <a:spcPct val="100000"/>
                        </a:lnSpc>
                        <a:spcBef>
                          <a:spcPts val="30"/>
                        </a:spcBef>
                      </a:pPr>
                      <a:endParaRPr sz="1500">
                        <a:latin typeface="Times New Roman"/>
                        <a:cs typeface="Times New Roman"/>
                      </a:endParaRPr>
                    </a:p>
                    <a:p>
                      <a:pPr marL="68580" marR="109220">
                        <a:lnSpc>
                          <a:spcPct val="101800"/>
                        </a:lnSpc>
                      </a:pPr>
                      <a:r>
                        <a:rPr sz="1100" spc="-5" dirty="0">
                          <a:latin typeface="Calibri"/>
                          <a:cs typeface="Calibri"/>
                        </a:rPr>
                        <a:t>Verify </a:t>
                      </a:r>
                      <a:r>
                        <a:rPr sz="1100" dirty="0">
                          <a:latin typeface="Calibri"/>
                          <a:cs typeface="Calibri"/>
                        </a:rPr>
                        <a:t>whether </a:t>
                      </a:r>
                      <a:r>
                        <a:rPr sz="1100" spc="-5" dirty="0">
                          <a:latin typeface="Calibri"/>
                          <a:cs typeface="Calibri"/>
                        </a:rPr>
                        <a:t>user has options to </a:t>
                      </a:r>
                      <a:r>
                        <a:rPr sz="1100" dirty="0">
                          <a:latin typeface="Calibri"/>
                          <a:cs typeface="Calibri"/>
                        </a:rPr>
                        <a:t> </a:t>
                      </a:r>
                      <a:r>
                        <a:rPr sz="1100" spc="-5" dirty="0">
                          <a:latin typeface="Calibri"/>
                          <a:cs typeface="Calibri"/>
                        </a:rPr>
                        <a:t>filter </a:t>
                      </a:r>
                      <a:r>
                        <a:rPr sz="1100" dirty="0">
                          <a:latin typeface="Calibri"/>
                          <a:cs typeface="Calibri"/>
                        </a:rPr>
                        <a:t>the</a:t>
                      </a:r>
                      <a:r>
                        <a:rPr sz="1100" spc="-10" dirty="0">
                          <a:latin typeface="Calibri"/>
                          <a:cs typeface="Calibri"/>
                        </a:rPr>
                        <a:t> </a:t>
                      </a:r>
                      <a:r>
                        <a:rPr sz="1100" spc="-5" dirty="0">
                          <a:latin typeface="Calibri"/>
                          <a:cs typeface="Calibri"/>
                        </a:rPr>
                        <a:t>recommended results</a:t>
                      </a:r>
                      <a:r>
                        <a:rPr sz="1100" dirty="0">
                          <a:latin typeface="Calibri"/>
                          <a:cs typeface="Calibri"/>
                        </a:rPr>
                        <a:t> as</a:t>
                      </a:r>
                      <a:r>
                        <a:rPr sz="1100" spc="-15" dirty="0">
                          <a:latin typeface="Calibri"/>
                          <a:cs typeface="Calibri"/>
                        </a:rPr>
                        <a:t> </a:t>
                      </a:r>
                      <a:r>
                        <a:rPr sz="1100" dirty="0">
                          <a:latin typeface="Calibri"/>
                          <a:cs typeface="Calibri"/>
                        </a:rPr>
                        <a:t>well</a:t>
                      </a:r>
                      <a:endParaRPr sz="1100">
                        <a:latin typeface="Calibri"/>
                        <a:cs typeface="Calibri"/>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marR="307340">
                        <a:lnSpc>
                          <a:spcPct val="101800"/>
                        </a:lnSpc>
                        <a:spcBef>
                          <a:spcPts val="409"/>
                        </a:spcBef>
                        <a:buAutoNum type="arabicPeriod"/>
                        <a:tabLst>
                          <a:tab pos="207645" algn="l"/>
                        </a:tabLst>
                      </a:pPr>
                      <a:r>
                        <a:rPr sz="1100" dirty="0">
                          <a:latin typeface="Calibri"/>
                          <a:cs typeface="Calibri"/>
                        </a:rPr>
                        <a:t>A</a:t>
                      </a:r>
                      <a:r>
                        <a:rPr sz="1100" spc="-10" dirty="0">
                          <a:latin typeface="Calibri"/>
                          <a:cs typeface="Calibri"/>
                        </a:rPr>
                        <a:t>p</a:t>
                      </a:r>
                      <a:r>
                        <a:rPr sz="1100" spc="-5" dirty="0">
                          <a:latin typeface="Calibri"/>
                          <a:cs typeface="Calibri"/>
                        </a:rPr>
                        <a:t>p</a:t>
                      </a:r>
                      <a:r>
                        <a:rPr sz="1100" dirty="0">
                          <a:latin typeface="Calibri"/>
                          <a:cs typeface="Calibri"/>
                        </a:rPr>
                        <a:t>l</a:t>
                      </a:r>
                      <a:r>
                        <a:rPr sz="1100" spc="-5" dirty="0">
                          <a:latin typeface="Calibri"/>
                          <a:cs typeface="Calibri"/>
                        </a:rPr>
                        <a:t>i</a:t>
                      </a:r>
                      <a:r>
                        <a:rPr sz="1100" dirty="0">
                          <a:latin typeface="Calibri"/>
                          <a:cs typeface="Calibri"/>
                        </a:rPr>
                        <a:t>cati</a:t>
                      </a:r>
                      <a:r>
                        <a:rPr sz="1100" spc="5" dirty="0">
                          <a:latin typeface="Calibri"/>
                          <a:cs typeface="Calibri"/>
                        </a:rPr>
                        <a:t>o</a:t>
                      </a:r>
                      <a:r>
                        <a:rPr sz="1100" dirty="0">
                          <a:latin typeface="Calibri"/>
                          <a:cs typeface="Calibri"/>
                        </a:rPr>
                        <a:t>n</a:t>
                      </a:r>
                      <a:r>
                        <a:rPr sz="1100" spc="-15" dirty="0">
                          <a:latin typeface="Calibri"/>
                          <a:cs typeface="Calibri"/>
                        </a:rPr>
                        <a:t> </a:t>
                      </a:r>
                      <a:r>
                        <a:rPr sz="1100" dirty="0">
                          <a:latin typeface="Calibri"/>
                          <a:cs typeface="Calibri"/>
                        </a:rPr>
                        <a:t>is  </a:t>
                      </a:r>
                      <a:r>
                        <a:rPr sz="1100" spc="-5" dirty="0">
                          <a:latin typeface="Calibri"/>
                          <a:cs typeface="Calibri"/>
                        </a:rPr>
                        <a:t>accessible</a:t>
                      </a:r>
                      <a:endParaRPr sz="1100">
                        <a:latin typeface="Calibri"/>
                        <a:cs typeface="Calibri"/>
                      </a:endParaRPr>
                    </a:p>
                    <a:p>
                      <a:pPr marL="207010" indent="-139700">
                        <a:lnSpc>
                          <a:spcPct val="100000"/>
                        </a:lnSpc>
                        <a:spcBef>
                          <a:spcPts val="25"/>
                        </a:spcBef>
                        <a:buAutoNum type="arabicPeriod"/>
                        <a:tabLst>
                          <a:tab pos="207645" algn="l"/>
                        </a:tabLst>
                      </a:pPr>
                      <a:r>
                        <a:rPr sz="1100" dirty="0">
                          <a:latin typeface="Calibri"/>
                          <a:cs typeface="Calibri"/>
                        </a:rPr>
                        <a:t>User</a:t>
                      </a:r>
                      <a:r>
                        <a:rPr sz="1100" spc="-30" dirty="0">
                          <a:latin typeface="Calibri"/>
                          <a:cs typeface="Calibri"/>
                        </a:rPr>
                        <a:t> </a:t>
                      </a:r>
                      <a:r>
                        <a:rPr sz="1100" dirty="0">
                          <a:latin typeface="Calibri"/>
                          <a:cs typeface="Calibri"/>
                        </a:rPr>
                        <a:t>is</a:t>
                      </a:r>
                      <a:r>
                        <a:rPr sz="1100" spc="-15" dirty="0">
                          <a:latin typeface="Calibri"/>
                          <a:cs typeface="Calibri"/>
                        </a:rPr>
                        <a:t> </a:t>
                      </a:r>
                      <a:r>
                        <a:rPr sz="1100" spc="-5" dirty="0">
                          <a:latin typeface="Calibri"/>
                          <a:cs typeface="Calibri"/>
                        </a:rPr>
                        <a:t>signed</a:t>
                      </a:r>
                      <a:r>
                        <a:rPr sz="1100" spc="-15" dirty="0">
                          <a:latin typeface="Calibri"/>
                          <a:cs typeface="Calibri"/>
                        </a:rPr>
                        <a:t> </a:t>
                      </a:r>
                      <a:r>
                        <a:rPr sz="1100" spc="-5" dirty="0">
                          <a:latin typeface="Calibri"/>
                          <a:cs typeface="Calibri"/>
                        </a:rPr>
                        <a:t>up</a:t>
                      </a:r>
                      <a:endParaRPr sz="1100">
                        <a:latin typeface="Calibri"/>
                        <a:cs typeface="Calibri"/>
                      </a:endParaRPr>
                    </a:p>
                  </a:txBody>
                  <a:tcPr marL="0" marR="0" marT="5206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30"/>
                        </a:spcBef>
                      </a:pPr>
                      <a:endParaRPr sz="1500">
                        <a:latin typeface="Times New Roman"/>
                        <a:cs typeface="Times New Roman"/>
                      </a:endParaRPr>
                    </a:p>
                    <a:p>
                      <a:pPr marL="67945" marR="240029">
                        <a:lnSpc>
                          <a:spcPct val="101800"/>
                        </a:lnSpc>
                      </a:pPr>
                      <a:r>
                        <a:rPr sz="1100" dirty="0">
                          <a:latin typeface="Calibri"/>
                          <a:cs typeface="Calibri"/>
                        </a:rPr>
                        <a:t>User </a:t>
                      </a:r>
                      <a:r>
                        <a:rPr sz="1100" spc="-5" dirty="0">
                          <a:latin typeface="Calibri"/>
                          <a:cs typeface="Calibri"/>
                        </a:rPr>
                        <a:t>should have options to filter </a:t>
                      </a:r>
                      <a:r>
                        <a:rPr sz="1100" spc="-235" dirty="0">
                          <a:latin typeface="Calibri"/>
                          <a:cs typeface="Calibri"/>
                        </a:rPr>
                        <a:t> </a:t>
                      </a:r>
                      <a:r>
                        <a:rPr sz="1100" dirty="0">
                          <a:latin typeface="Calibri"/>
                          <a:cs typeface="Calibri"/>
                        </a:rPr>
                        <a:t>the</a:t>
                      </a:r>
                      <a:r>
                        <a:rPr sz="1100" spc="-5" dirty="0">
                          <a:latin typeface="Calibri"/>
                          <a:cs typeface="Calibri"/>
                        </a:rPr>
                        <a:t> recommended results</a:t>
                      </a:r>
                      <a:r>
                        <a:rPr sz="1100" spc="-10" dirty="0">
                          <a:latin typeface="Calibri"/>
                          <a:cs typeface="Calibri"/>
                        </a:rPr>
                        <a:t> </a:t>
                      </a:r>
                      <a:r>
                        <a:rPr sz="1100" dirty="0">
                          <a:latin typeface="Calibri"/>
                          <a:cs typeface="Calibri"/>
                        </a:rPr>
                        <a:t>as</a:t>
                      </a:r>
                      <a:r>
                        <a:rPr sz="1100" spc="-5" dirty="0">
                          <a:latin typeface="Calibri"/>
                          <a:cs typeface="Calibri"/>
                        </a:rPr>
                        <a:t> </a:t>
                      </a:r>
                      <a:r>
                        <a:rPr sz="1100" dirty="0">
                          <a:latin typeface="Calibri"/>
                          <a:cs typeface="Calibri"/>
                        </a:rPr>
                        <a:t>well</a:t>
                      </a:r>
                      <a:endParaRPr sz="1100">
                        <a:latin typeface="Calibri"/>
                        <a:cs typeface="Calibri"/>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40155" y="351535"/>
            <a:ext cx="9652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Calibri"/>
                <a:cs typeface="Calibri"/>
              </a:rPr>
              <a:t>6</a:t>
            </a:r>
            <a:endParaRPr sz="1100">
              <a:latin typeface="Calibri"/>
              <a:cs typeface="Calibri"/>
            </a:endParaRPr>
          </a:p>
        </p:txBody>
      </p:sp>
      <p:sp>
        <p:nvSpPr>
          <p:cNvPr id="3" name="object 3"/>
          <p:cNvSpPr txBox="1"/>
          <p:nvPr/>
        </p:nvSpPr>
        <p:spPr>
          <a:xfrm>
            <a:off x="1040688" y="339344"/>
            <a:ext cx="144970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Calibri"/>
                <a:cs typeface="Calibri"/>
              </a:rPr>
              <a:t>LOW</a:t>
            </a:r>
            <a:r>
              <a:rPr sz="1100" spc="-25" dirty="0">
                <a:latin typeface="Calibri"/>
                <a:cs typeface="Calibri"/>
              </a:rPr>
              <a:t> </a:t>
            </a:r>
            <a:r>
              <a:rPr sz="1100" spc="-5" dirty="0">
                <a:latin typeface="Calibri"/>
                <a:cs typeface="Calibri"/>
              </a:rPr>
              <a:t>LEVEL</a:t>
            </a:r>
            <a:r>
              <a:rPr sz="1100" spc="-20" dirty="0">
                <a:latin typeface="Calibri"/>
                <a:cs typeface="Calibri"/>
              </a:rPr>
              <a:t> </a:t>
            </a:r>
            <a:r>
              <a:rPr sz="1100" spc="-5" dirty="0">
                <a:latin typeface="Calibri"/>
                <a:cs typeface="Calibri"/>
              </a:rPr>
              <a:t>DESIGN</a:t>
            </a:r>
            <a:r>
              <a:rPr sz="1100" spc="-15" dirty="0">
                <a:latin typeface="Calibri"/>
                <a:cs typeface="Calibri"/>
              </a:rPr>
              <a:t> </a:t>
            </a:r>
            <a:r>
              <a:rPr sz="1100" spc="-5" dirty="0">
                <a:latin typeface="Calibri"/>
                <a:cs typeface="Calibri"/>
              </a:rPr>
              <a:t>(LLD)</a:t>
            </a:r>
            <a:endParaRPr sz="1100">
              <a:latin typeface="Calibri"/>
              <a:cs typeface="Calibri"/>
            </a:endParaRPr>
          </a:p>
        </p:txBody>
      </p:sp>
      <p:pic>
        <p:nvPicPr>
          <p:cNvPr id="4" name="object 4"/>
          <p:cNvPicPr/>
          <p:nvPr/>
        </p:nvPicPr>
        <p:blipFill>
          <a:blip r:embed="rId2" cstate="print"/>
          <a:stretch>
            <a:fillRect/>
          </a:stretch>
        </p:blipFill>
        <p:spPr>
          <a:xfrm>
            <a:off x="6109744" y="266457"/>
            <a:ext cx="1232448" cy="327402"/>
          </a:xfrm>
          <a:prstGeom prst="rect">
            <a:avLst/>
          </a:prstGeom>
        </p:spPr>
      </p:pic>
      <p:graphicFrame>
        <p:nvGraphicFramePr>
          <p:cNvPr id="5" name="object 5"/>
          <p:cNvGraphicFramePr>
            <a:graphicFrameLocks noGrp="1"/>
          </p:cNvGraphicFramePr>
          <p:nvPr/>
        </p:nvGraphicFramePr>
        <p:xfrm>
          <a:off x="843076" y="914399"/>
          <a:ext cx="5870574" cy="2663952"/>
        </p:xfrm>
        <a:graphic>
          <a:graphicData uri="http://schemas.openxmlformats.org/drawingml/2006/table">
            <a:tbl>
              <a:tblPr firstRow="1" bandRow="1">
                <a:tableStyleId>{2D5ABB26-0587-4C30-8999-92F81FD0307C}</a:tableStyleId>
              </a:tblPr>
              <a:tblGrid>
                <a:gridCol w="2374900"/>
                <a:gridCol w="1285239"/>
                <a:gridCol w="2210435"/>
              </a:tblGrid>
              <a:tr h="577850">
                <a:tc>
                  <a:txBody>
                    <a:bodyPr/>
                    <a:lstStyle/>
                    <a:p>
                      <a:pPr>
                        <a:lnSpc>
                          <a:spcPct val="100000"/>
                        </a:lnSpc>
                      </a:pPr>
                      <a:endParaRPr sz="11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290"/>
                        </a:lnSpc>
                      </a:pPr>
                      <a:r>
                        <a:rPr sz="1100" dirty="0">
                          <a:latin typeface="Calibri"/>
                          <a:cs typeface="Calibri"/>
                        </a:rPr>
                        <a:t>to</a:t>
                      </a:r>
                      <a:r>
                        <a:rPr sz="1100" spc="-25" dirty="0">
                          <a:latin typeface="Calibri"/>
                          <a:cs typeface="Calibri"/>
                        </a:rPr>
                        <a:t> </a:t>
                      </a:r>
                      <a:r>
                        <a:rPr sz="1100" dirty="0">
                          <a:latin typeface="Calibri"/>
                          <a:cs typeface="Calibri"/>
                        </a:rPr>
                        <a:t>the</a:t>
                      </a:r>
                      <a:r>
                        <a:rPr sz="1100" spc="-20" dirty="0">
                          <a:latin typeface="Calibri"/>
                          <a:cs typeface="Calibri"/>
                        </a:rPr>
                        <a:t> </a:t>
                      </a:r>
                      <a:r>
                        <a:rPr sz="1100" spc="-5" dirty="0">
                          <a:latin typeface="Calibri"/>
                          <a:cs typeface="Calibri"/>
                        </a:rPr>
                        <a:t>application</a:t>
                      </a:r>
                      <a:endParaRPr sz="1100">
                        <a:latin typeface="Calibri"/>
                        <a:cs typeface="Calibri"/>
                      </a:endParaRPr>
                    </a:p>
                    <a:p>
                      <a:pPr marL="67945" marR="139700">
                        <a:lnSpc>
                          <a:spcPct val="101800"/>
                        </a:lnSpc>
                      </a:pPr>
                      <a:r>
                        <a:rPr sz="1100" dirty="0">
                          <a:latin typeface="Calibri"/>
                          <a:cs typeface="Calibri"/>
                        </a:rPr>
                        <a:t>3.</a:t>
                      </a:r>
                      <a:r>
                        <a:rPr sz="1100" spc="-25" dirty="0">
                          <a:latin typeface="Calibri"/>
                          <a:cs typeface="Calibri"/>
                        </a:rPr>
                        <a:t> </a:t>
                      </a:r>
                      <a:r>
                        <a:rPr sz="1100" dirty="0">
                          <a:latin typeface="Calibri"/>
                          <a:cs typeface="Calibri"/>
                        </a:rPr>
                        <a:t>User</a:t>
                      </a:r>
                      <a:r>
                        <a:rPr sz="1100" spc="-20" dirty="0">
                          <a:latin typeface="Calibri"/>
                          <a:cs typeface="Calibri"/>
                        </a:rPr>
                        <a:t> </a:t>
                      </a:r>
                      <a:r>
                        <a:rPr sz="1100" dirty="0">
                          <a:latin typeface="Calibri"/>
                          <a:cs typeface="Calibri"/>
                        </a:rPr>
                        <a:t>is</a:t>
                      </a:r>
                      <a:r>
                        <a:rPr sz="1100" spc="-20" dirty="0">
                          <a:latin typeface="Calibri"/>
                          <a:cs typeface="Calibri"/>
                        </a:rPr>
                        <a:t> </a:t>
                      </a:r>
                      <a:r>
                        <a:rPr sz="1100" spc="-5" dirty="0">
                          <a:latin typeface="Calibri"/>
                          <a:cs typeface="Calibri"/>
                        </a:rPr>
                        <a:t>logged</a:t>
                      </a:r>
                      <a:r>
                        <a:rPr sz="1100" spc="-15" dirty="0">
                          <a:latin typeface="Calibri"/>
                          <a:cs typeface="Calibri"/>
                        </a:rPr>
                        <a:t> </a:t>
                      </a:r>
                      <a:r>
                        <a:rPr sz="1100" dirty="0">
                          <a:latin typeface="Calibri"/>
                          <a:cs typeface="Calibri"/>
                        </a:rPr>
                        <a:t>in </a:t>
                      </a:r>
                      <a:r>
                        <a:rPr sz="1100" spc="-229" dirty="0">
                          <a:latin typeface="Calibri"/>
                          <a:cs typeface="Calibri"/>
                        </a:rPr>
                        <a:t> </a:t>
                      </a:r>
                      <a:r>
                        <a:rPr sz="1100" dirty="0">
                          <a:latin typeface="Calibri"/>
                          <a:cs typeface="Calibri"/>
                        </a:rPr>
                        <a:t>to</a:t>
                      </a:r>
                      <a:r>
                        <a:rPr sz="1100" spc="-15" dirty="0">
                          <a:latin typeface="Calibri"/>
                          <a:cs typeface="Calibri"/>
                        </a:rPr>
                        <a:t> </a:t>
                      </a:r>
                      <a:r>
                        <a:rPr sz="1100" dirty="0">
                          <a:latin typeface="Calibri"/>
                          <a:cs typeface="Calibri"/>
                        </a:rPr>
                        <a:t>the</a:t>
                      </a:r>
                      <a:r>
                        <a:rPr sz="1100" spc="-10" dirty="0">
                          <a:latin typeface="Calibri"/>
                          <a:cs typeface="Calibri"/>
                        </a:rPr>
                        <a:t> </a:t>
                      </a:r>
                      <a:r>
                        <a:rPr sz="1100" spc="-5" dirty="0">
                          <a:latin typeface="Calibri"/>
                          <a:cs typeface="Calibri"/>
                        </a:rPr>
                        <a:t>application</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029969">
                <a:tc>
                  <a:txBody>
                    <a:bodyPr/>
                    <a:lstStyle/>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30"/>
                        </a:spcBef>
                      </a:pPr>
                      <a:endParaRPr sz="1300">
                        <a:latin typeface="Times New Roman"/>
                        <a:cs typeface="Times New Roman"/>
                      </a:endParaRPr>
                    </a:p>
                    <a:p>
                      <a:pPr marL="68580" marR="157480">
                        <a:lnSpc>
                          <a:spcPct val="101800"/>
                        </a:lnSpc>
                      </a:pPr>
                      <a:r>
                        <a:rPr sz="1100" spc="-5" dirty="0">
                          <a:latin typeface="Calibri"/>
                          <a:cs typeface="Calibri"/>
                        </a:rPr>
                        <a:t>Verify </a:t>
                      </a:r>
                      <a:r>
                        <a:rPr sz="1100" dirty="0">
                          <a:latin typeface="Calibri"/>
                          <a:cs typeface="Calibri"/>
                        </a:rPr>
                        <a:t>whether </a:t>
                      </a:r>
                      <a:r>
                        <a:rPr sz="1100" spc="-5" dirty="0">
                          <a:latin typeface="Calibri"/>
                          <a:cs typeface="Calibri"/>
                        </a:rPr>
                        <a:t>KPIs modify </a:t>
                      </a:r>
                      <a:r>
                        <a:rPr sz="1100" dirty="0">
                          <a:latin typeface="Calibri"/>
                          <a:cs typeface="Calibri"/>
                        </a:rPr>
                        <a:t>as per the </a:t>
                      </a:r>
                      <a:r>
                        <a:rPr sz="1100" spc="-240" dirty="0">
                          <a:latin typeface="Calibri"/>
                          <a:cs typeface="Calibri"/>
                        </a:rPr>
                        <a:t> </a:t>
                      </a:r>
                      <a:r>
                        <a:rPr sz="1100" spc="-5" dirty="0">
                          <a:latin typeface="Calibri"/>
                          <a:cs typeface="Calibri"/>
                        </a:rPr>
                        <a:t>user</a:t>
                      </a:r>
                      <a:r>
                        <a:rPr sz="1100" dirty="0">
                          <a:latin typeface="Calibri"/>
                          <a:cs typeface="Calibri"/>
                        </a:rPr>
                        <a:t> </a:t>
                      </a:r>
                      <a:r>
                        <a:rPr sz="1100" spc="-5" dirty="0">
                          <a:latin typeface="Calibri"/>
                          <a:cs typeface="Calibri"/>
                        </a:rPr>
                        <a:t>inputs</a:t>
                      </a:r>
                      <a:r>
                        <a:rPr sz="1100" spc="5" dirty="0">
                          <a:latin typeface="Calibri"/>
                          <a:cs typeface="Calibri"/>
                        </a:rPr>
                        <a:t> </a:t>
                      </a:r>
                      <a:r>
                        <a:rPr sz="1100" spc="-5" dirty="0">
                          <a:latin typeface="Calibri"/>
                          <a:cs typeface="Calibri"/>
                        </a:rPr>
                        <a:t>for</a:t>
                      </a:r>
                      <a:r>
                        <a:rPr sz="1100" dirty="0">
                          <a:latin typeface="Calibri"/>
                          <a:cs typeface="Calibri"/>
                        </a:rPr>
                        <a:t> the</a:t>
                      </a:r>
                      <a:r>
                        <a:rPr sz="1100" spc="-10" dirty="0">
                          <a:latin typeface="Calibri"/>
                          <a:cs typeface="Calibri"/>
                        </a:rPr>
                        <a:t> </a:t>
                      </a:r>
                      <a:r>
                        <a:rPr sz="1100" spc="-5" dirty="0">
                          <a:latin typeface="Calibri"/>
                          <a:cs typeface="Calibri"/>
                        </a:rPr>
                        <a:t>user's</a:t>
                      </a:r>
                      <a:r>
                        <a:rPr sz="1100" dirty="0">
                          <a:latin typeface="Calibri"/>
                          <a:cs typeface="Calibri"/>
                        </a:rPr>
                        <a:t> </a:t>
                      </a:r>
                      <a:r>
                        <a:rPr sz="1100" spc="-5" dirty="0">
                          <a:latin typeface="Calibri"/>
                          <a:cs typeface="Calibri"/>
                        </a:rPr>
                        <a:t>health</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07010" indent="-139700">
                        <a:lnSpc>
                          <a:spcPts val="1290"/>
                        </a:lnSpc>
                        <a:buAutoNum type="arabicPeriod"/>
                        <a:tabLst>
                          <a:tab pos="207645" algn="l"/>
                        </a:tabLst>
                      </a:pPr>
                      <a:r>
                        <a:rPr sz="1100" dirty="0">
                          <a:latin typeface="Calibri"/>
                          <a:cs typeface="Calibri"/>
                        </a:rPr>
                        <a:t>Application</a:t>
                      </a:r>
                      <a:r>
                        <a:rPr sz="1100" spc="-55" dirty="0">
                          <a:latin typeface="Calibri"/>
                          <a:cs typeface="Calibri"/>
                        </a:rPr>
                        <a:t> </a:t>
                      </a:r>
                      <a:r>
                        <a:rPr sz="1100" dirty="0">
                          <a:latin typeface="Calibri"/>
                          <a:cs typeface="Calibri"/>
                        </a:rPr>
                        <a:t>is</a:t>
                      </a:r>
                      <a:endParaRPr sz="1100">
                        <a:latin typeface="Calibri"/>
                        <a:cs typeface="Calibri"/>
                      </a:endParaRPr>
                    </a:p>
                    <a:p>
                      <a:pPr marL="67945">
                        <a:lnSpc>
                          <a:spcPct val="100000"/>
                        </a:lnSpc>
                        <a:spcBef>
                          <a:spcPts val="25"/>
                        </a:spcBef>
                      </a:pPr>
                      <a:r>
                        <a:rPr sz="1100" spc="-5" dirty="0">
                          <a:latin typeface="Calibri"/>
                          <a:cs typeface="Calibri"/>
                        </a:rPr>
                        <a:t>accessible</a:t>
                      </a:r>
                      <a:endParaRPr sz="1100">
                        <a:latin typeface="Calibri"/>
                        <a:cs typeface="Calibri"/>
                      </a:endParaRPr>
                    </a:p>
                    <a:p>
                      <a:pPr marL="67945" marR="108585">
                        <a:lnSpc>
                          <a:spcPct val="101800"/>
                        </a:lnSpc>
                        <a:buAutoNum type="arabicPeriod" startAt="2"/>
                        <a:tabLst>
                          <a:tab pos="207645" algn="l"/>
                        </a:tabLst>
                      </a:pPr>
                      <a:r>
                        <a:rPr sz="1100" dirty="0">
                          <a:latin typeface="Calibri"/>
                          <a:cs typeface="Calibri"/>
                        </a:rPr>
                        <a:t>User</a:t>
                      </a:r>
                      <a:r>
                        <a:rPr sz="1100" spc="-35" dirty="0">
                          <a:latin typeface="Calibri"/>
                          <a:cs typeface="Calibri"/>
                        </a:rPr>
                        <a:t> </a:t>
                      </a:r>
                      <a:r>
                        <a:rPr sz="1100" dirty="0">
                          <a:latin typeface="Calibri"/>
                          <a:cs typeface="Calibri"/>
                        </a:rPr>
                        <a:t>is</a:t>
                      </a:r>
                      <a:r>
                        <a:rPr sz="1100" spc="-20" dirty="0">
                          <a:latin typeface="Calibri"/>
                          <a:cs typeface="Calibri"/>
                        </a:rPr>
                        <a:t> </a:t>
                      </a:r>
                      <a:r>
                        <a:rPr sz="1100" spc="-5" dirty="0">
                          <a:latin typeface="Calibri"/>
                          <a:cs typeface="Calibri"/>
                        </a:rPr>
                        <a:t>signed</a:t>
                      </a:r>
                      <a:r>
                        <a:rPr sz="1100" spc="-25" dirty="0">
                          <a:latin typeface="Calibri"/>
                          <a:cs typeface="Calibri"/>
                        </a:rPr>
                        <a:t> </a:t>
                      </a:r>
                      <a:r>
                        <a:rPr sz="1100" spc="-5" dirty="0">
                          <a:latin typeface="Calibri"/>
                          <a:cs typeface="Calibri"/>
                        </a:rPr>
                        <a:t>up </a:t>
                      </a:r>
                      <a:r>
                        <a:rPr sz="1100" spc="-229" dirty="0">
                          <a:latin typeface="Calibri"/>
                          <a:cs typeface="Calibri"/>
                        </a:rPr>
                        <a:t> </a:t>
                      </a:r>
                      <a:r>
                        <a:rPr sz="1100" dirty="0">
                          <a:latin typeface="Calibri"/>
                          <a:cs typeface="Calibri"/>
                        </a:rPr>
                        <a:t>to</a:t>
                      </a:r>
                      <a:r>
                        <a:rPr sz="1100" spc="-15" dirty="0">
                          <a:latin typeface="Calibri"/>
                          <a:cs typeface="Calibri"/>
                        </a:rPr>
                        <a:t> </a:t>
                      </a:r>
                      <a:r>
                        <a:rPr sz="1100" dirty="0">
                          <a:latin typeface="Calibri"/>
                          <a:cs typeface="Calibri"/>
                        </a:rPr>
                        <a:t>the</a:t>
                      </a:r>
                      <a:r>
                        <a:rPr sz="1100" spc="-5" dirty="0">
                          <a:latin typeface="Calibri"/>
                          <a:cs typeface="Calibri"/>
                        </a:rPr>
                        <a:t> application</a:t>
                      </a:r>
                      <a:endParaRPr sz="1100">
                        <a:latin typeface="Calibri"/>
                        <a:cs typeface="Calibri"/>
                      </a:endParaRPr>
                    </a:p>
                    <a:p>
                      <a:pPr marL="67945" marR="139700">
                        <a:lnSpc>
                          <a:spcPct val="101800"/>
                        </a:lnSpc>
                        <a:buAutoNum type="arabicPeriod" startAt="2"/>
                        <a:tabLst>
                          <a:tab pos="207645" algn="l"/>
                        </a:tabLst>
                      </a:pPr>
                      <a:r>
                        <a:rPr sz="1100" dirty="0">
                          <a:latin typeface="Calibri"/>
                          <a:cs typeface="Calibri"/>
                        </a:rPr>
                        <a:t>User</a:t>
                      </a:r>
                      <a:r>
                        <a:rPr sz="1100" spc="-35" dirty="0">
                          <a:latin typeface="Calibri"/>
                          <a:cs typeface="Calibri"/>
                        </a:rPr>
                        <a:t> </a:t>
                      </a:r>
                      <a:r>
                        <a:rPr sz="1100" dirty="0">
                          <a:latin typeface="Calibri"/>
                          <a:cs typeface="Calibri"/>
                        </a:rPr>
                        <a:t>is</a:t>
                      </a:r>
                      <a:r>
                        <a:rPr sz="1100" spc="-20" dirty="0">
                          <a:latin typeface="Calibri"/>
                          <a:cs typeface="Calibri"/>
                        </a:rPr>
                        <a:t> </a:t>
                      </a:r>
                      <a:r>
                        <a:rPr sz="1100" spc="-5" dirty="0">
                          <a:latin typeface="Calibri"/>
                          <a:cs typeface="Calibri"/>
                        </a:rPr>
                        <a:t>logged</a:t>
                      </a:r>
                      <a:r>
                        <a:rPr sz="1100" spc="-20" dirty="0">
                          <a:latin typeface="Calibri"/>
                          <a:cs typeface="Calibri"/>
                        </a:rPr>
                        <a:t> </a:t>
                      </a:r>
                      <a:r>
                        <a:rPr sz="1100" dirty="0">
                          <a:latin typeface="Calibri"/>
                          <a:cs typeface="Calibri"/>
                        </a:rPr>
                        <a:t>in </a:t>
                      </a:r>
                      <a:r>
                        <a:rPr sz="1100" spc="-235" dirty="0">
                          <a:latin typeface="Calibri"/>
                          <a:cs typeface="Calibri"/>
                        </a:rPr>
                        <a:t> </a:t>
                      </a:r>
                      <a:r>
                        <a:rPr sz="1100" dirty="0">
                          <a:latin typeface="Calibri"/>
                          <a:cs typeface="Calibri"/>
                        </a:rPr>
                        <a:t>to</a:t>
                      </a:r>
                      <a:r>
                        <a:rPr sz="1100" spc="-15" dirty="0">
                          <a:latin typeface="Calibri"/>
                          <a:cs typeface="Calibri"/>
                        </a:rPr>
                        <a:t> </a:t>
                      </a:r>
                      <a:r>
                        <a:rPr sz="1100" dirty="0">
                          <a:latin typeface="Calibri"/>
                          <a:cs typeface="Calibri"/>
                        </a:rPr>
                        <a:t>the</a:t>
                      </a:r>
                      <a:r>
                        <a:rPr sz="1100" spc="-10" dirty="0">
                          <a:latin typeface="Calibri"/>
                          <a:cs typeface="Calibri"/>
                        </a:rPr>
                        <a:t> </a:t>
                      </a:r>
                      <a:r>
                        <a:rPr sz="1100" spc="-5" dirty="0">
                          <a:latin typeface="Calibri"/>
                          <a:cs typeface="Calibri"/>
                        </a:rPr>
                        <a:t>application</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30"/>
                        </a:spcBef>
                      </a:pPr>
                      <a:endParaRPr sz="1300">
                        <a:latin typeface="Times New Roman"/>
                        <a:cs typeface="Times New Roman"/>
                      </a:endParaRPr>
                    </a:p>
                    <a:p>
                      <a:pPr marL="67945" marR="182245">
                        <a:lnSpc>
                          <a:spcPct val="101800"/>
                        </a:lnSpc>
                      </a:pPr>
                      <a:r>
                        <a:rPr sz="1100" dirty="0">
                          <a:latin typeface="Calibri"/>
                          <a:cs typeface="Calibri"/>
                        </a:rPr>
                        <a:t>KPIs </a:t>
                      </a:r>
                      <a:r>
                        <a:rPr sz="1100" spc="-5" dirty="0">
                          <a:latin typeface="Calibri"/>
                          <a:cs typeface="Calibri"/>
                        </a:rPr>
                        <a:t>should modify </a:t>
                      </a:r>
                      <a:r>
                        <a:rPr sz="1100" dirty="0">
                          <a:latin typeface="Calibri"/>
                          <a:cs typeface="Calibri"/>
                        </a:rPr>
                        <a:t>as </a:t>
                      </a:r>
                      <a:r>
                        <a:rPr sz="1100" spc="-5" dirty="0">
                          <a:latin typeface="Calibri"/>
                          <a:cs typeface="Calibri"/>
                        </a:rPr>
                        <a:t>per the user </a:t>
                      </a:r>
                      <a:r>
                        <a:rPr sz="1100" spc="-235" dirty="0">
                          <a:latin typeface="Calibri"/>
                          <a:cs typeface="Calibri"/>
                        </a:rPr>
                        <a:t> </a:t>
                      </a:r>
                      <a:r>
                        <a:rPr sz="1100" spc="-5" dirty="0">
                          <a:latin typeface="Calibri"/>
                          <a:cs typeface="Calibri"/>
                        </a:rPr>
                        <a:t>inputs</a:t>
                      </a:r>
                      <a:r>
                        <a:rPr sz="1100" dirty="0">
                          <a:latin typeface="Calibri"/>
                          <a:cs typeface="Calibri"/>
                        </a:rPr>
                        <a:t> </a:t>
                      </a:r>
                      <a:r>
                        <a:rPr sz="1100" spc="-5" dirty="0">
                          <a:latin typeface="Calibri"/>
                          <a:cs typeface="Calibri"/>
                        </a:rPr>
                        <a:t>for</a:t>
                      </a:r>
                      <a:r>
                        <a:rPr sz="1100" dirty="0">
                          <a:latin typeface="Calibri"/>
                          <a:cs typeface="Calibri"/>
                        </a:rPr>
                        <a:t> </a:t>
                      </a:r>
                      <a:r>
                        <a:rPr sz="1100" spc="-5" dirty="0">
                          <a:latin typeface="Calibri"/>
                          <a:cs typeface="Calibri"/>
                        </a:rPr>
                        <a:t>the</a:t>
                      </a:r>
                      <a:r>
                        <a:rPr sz="1100" dirty="0">
                          <a:latin typeface="Calibri"/>
                          <a:cs typeface="Calibri"/>
                        </a:rPr>
                        <a:t> </a:t>
                      </a:r>
                      <a:r>
                        <a:rPr sz="1100" spc="-5" dirty="0">
                          <a:latin typeface="Calibri"/>
                          <a:cs typeface="Calibri"/>
                        </a:rPr>
                        <a:t>user's</a:t>
                      </a:r>
                      <a:r>
                        <a:rPr sz="1100" spc="-15" dirty="0">
                          <a:latin typeface="Calibri"/>
                          <a:cs typeface="Calibri"/>
                        </a:rPr>
                        <a:t> </a:t>
                      </a:r>
                      <a:r>
                        <a:rPr sz="1100" spc="-5" dirty="0">
                          <a:latin typeface="Calibri"/>
                          <a:cs typeface="Calibri"/>
                        </a:rPr>
                        <a:t>health</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028700">
                <a:tc>
                  <a:txBody>
                    <a:bodyPr/>
                    <a:lstStyle/>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15"/>
                        </a:spcBef>
                      </a:pPr>
                      <a:endParaRPr sz="1300">
                        <a:latin typeface="Times New Roman"/>
                        <a:cs typeface="Times New Roman"/>
                      </a:endParaRPr>
                    </a:p>
                    <a:p>
                      <a:pPr marL="68580" marR="68580">
                        <a:lnSpc>
                          <a:spcPct val="102000"/>
                        </a:lnSpc>
                      </a:pPr>
                      <a:r>
                        <a:rPr sz="1100" spc="-5" dirty="0">
                          <a:latin typeface="Calibri"/>
                          <a:cs typeface="Calibri"/>
                        </a:rPr>
                        <a:t>Verify </a:t>
                      </a:r>
                      <a:r>
                        <a:rPr sz="1100" dirty="0">
                          <a:latin typeface="Calibri"/>
                          <a:cs typeface="Calibri"/>
                        </a:rPr>
                        <a:t>whether the </a:t>
                      </a:r>
                      <a:r>
                        <a:rPr sz="1100" spc="-5" dirty="0">
                          <a:latin typeface="Calibri"/>
                          <a:cs typeface="Calibri"/>
                        </a:rPr>
                        <a:t>KPIs </a:t>
                      </a:r>
                      <a:r>
                        <a:rPr sz="1100" dirty="0">
                          <a:latin typeface="Calibri"/>
                          <a:cs typeface="Calibri"/>
                        </a:rPr>
                        <a:t>indicate </a:t>
                      </a:r>
                      <a:r>
                        <a:rPr sz="1100" spc="-5" dirty="0">
                          <a:latin typeface="Calibri"/>
                          <a:cs typeface="Calibri"/>
                        </a:rPr>
                        <a:t>details </a:t>
                      </a:r>
                      <a:r>
                        <a:rPr sz="1100" spc="-235" dirty="0">
                          <a:latin typeface="Calibri"/>
                          <a:cs typeface="Calibri"/>
                        </a:rPr>
                        <a:t> </a:t>
                      </a:r>
                      <a:r>
                        <a:rPr sz="1100" dirty="0">
                          <a:latin typeface="Calibri"/>
                          <a:cs typeface="Calibri"/>
                        </a:rPr>
                        <a:t>of</a:t>
                      </a:r>
                      <a:r>
                        <a:rPr sz="1100" spc="-5" dirty="0">
                          <a:latin typeface="Calibri"/>
                          <a:cs typeface="Calibri"/>
                        </a:rPr>
                        <a:t> </a:t>
                      </a:r>
                      <a:r>
                        <a:rPr sz="1100" dirty="0">
                          <a:latin typeface="Calibri"/>
                          <a:cs typeface="Calibri"/>
                        </a:rPr>
                        <a:t>the</a:t>
                      </a:r>
                      <a:r>
                        <a:rPr sz="1100" spc="-10" dirty="0">
                          <a:latin typeface="Calibri"/>
                          <a:cs typeface="Calibri"/>
                        </a:rPr>
                        <a:t> </a:t>
                      </a:r>
                      <a:r>
                        <a:rPr sz="1100" spc="-5" dirty="0">
                          <a:latin typeface="Calibri"/>
                          <a:cs typeface="Calibri"/>
                        </a:rPr>
                        <a:t>suggested</a:t>
                      </a:r>
                      <a:r>
                        <a:rPr sz="1100" dirty="0">
                          <a:latin typeface="Calibri"/>
                          <a:cs typeface="Calibri"/>
                        </a:rPr>
                        <a:t> </a:t>
                      </a:r>
                      <a:r>
                        <a:rPr sz="1100" spc="-5" dirty="0">
                          <a:latin typeface="Calibri"/>
                          <a:cs typeface="Calibri"/>
                        </a:rPr>
                        <a:t>recipe</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07010" indent="-139700">
                        <a:lnSpc>
                          <a:spcPts val="1290"/>
                        </a:lnSpc>
                        <a:buAutoNum type="arabicPeriod"/>
                        <a:tabLst>
                          <a:tab pos="207645" algn="l"/>
                        </a:tabLst>
                      </a:pPr>
                      <a:r>
                        <a:rPr sz="1100" dirty="0">
                          <a:latin typeface="Calibri"/>
                          <a:cs typeface="Calibri"/>
                        </a:rPr>
                        <a:t>Application</a:t>
                      </a:r>
                      <a:r>
                        <a:rPr sz="1100" spc="-55" dirty="0">
                          <a:latin typeface="Calibri"/>
                          <a:cs typeface="Calibri"/>
                        </a:rPr>
                        <a:t> </a:t>
                      </a:r>
                      <a:r>
                        <a:rPr sz="1100" dirty="0">
                          <a:latin typeface="Calibri"/>
                          <a:cs typeface="Calibri"/>
                        </a:rPr>
                        <a:t>is</a:t>
                      </a:r>
                      <a:endParaRPr sz="1100">
                        <a:latin typeface="Calibri"/>
                        <a:cs typeface="Calibri"/>
                      </a:endParaRPr>
                    </a:p>
                    <a:p>
                      <a:pPr marL="67945">
                        <a:lnSpc>
                          <a:spcPct val="100000"/>
                        </a:lnSpc>
                        <a:spcBef>
                          <a:spcPts val="25"/>
                        </a:spcBef>
                      </a:pPr>
                      <a:r>
                        <a:rPr sz="1100" spc="-5" dirty="0">
                          <a:latin typeface="Calibri"/>
                          <a:cs typeface="Calibri"/>
                        </a:rPr>
                        <a:t>accessible</a:t>
                      </a:r>
                      <a:endParaRPr sz="1100">
                        <a:latin typeface="Calibri"/>
                        <a:cs typeface="Calibri"/>
                      </a:endParaRPr>
                    </a:p>
                    <a:p>
                      <a:pPr marL="67945" marR="108585">
                        <a:lnSpc>
                          <a:spcPct val="100899"/>
                        </a:lnSpc>
                        <a:spcBef>
                          <a:spcPts val="10"/>
                        </a:spcBef>
                        <a:buAutoNum type="arabicPeriod" startAt="2"/>
                        <a:tabLst>
                          <a:tab pos="207645" algn="l"/>
                        </a:tabLst>
                      </a:pPr>
                      <a:r>
                        <a:rPr sz="1100" dirty="0">
                          <a:latin typeface="Calibri"/>
                          <a:cs typeface="Calibri"/>
                        </a:rPr>
                        <a:t>User</a:t>
                      </a:r>
                      <a:r>
                        <a:rPr sz="1100" spc="-35" dirty="0">
                          <a:latin typeface="Calibri"/>
                          <a:cs typeface="Calibri"/>
                        </a:rPr>
                        <a:t> </a:t>
                      </a:r>
                      <a:r>
                        <a:rPr sz="1100" dirty="0">
                          <a:latin typeface="Calibri"/>
                          <a:cs typeface="Calibri"/>
                        </a:rPr>
                        <a:t>is</a:t>
                      </a:r>
                      <a:r>
                        <a:rPr sz="1100" spc="-20" dirty="0">
                          <a:latin typeface="Calibri"/>
                          <a:cs typeface="Calibri"/>
                        </a:rPr>
                        <a:t> </a:t>
                      </a:r>
                      <a:r>
                        <a:rPr sz="1100" spc="-5" dirty="0">
                          <a:latin typeface="Calibri"/>
                          <a:cs typeface="Calibri"/>
                        </a:rPr>
                        <a:t>signed</a:t>
                      </a:r>
                      <a:r>
                        <a:rPr sz="1100" spc="-25" dirty="0">
                          <a:latin typeface="Calibri"/>
                          <a:cs typeface="Calibri"/>
                        </a:rPr>
                        <a:t> </a:t>
                      </a:r>
                      <a:r>
                        <a:rPr sz="1100" spc="-5" dirty="0">
                          <a:latin typeface="Calibri"/>
                          <a:cs typeface="Calibri"/>
                        </a:rPr>
                        <a:t>up </a:t>
                      </a:r>
                      <a:r>
                        <a:rPr sz="1100" spc="-229" dirty="0">
                          <a:latin typeface="Calibri"/>
                          <a:cs typeface="Calibri"/>
                        </a:rPr>
                        <a:t> </a:t>
                      </a:r>
                      <a:r>
                        <a:rPr sz="1100" dirty="0">
                          <a:latin typeface="Calibri"/>
                          <a:cs typeface="Calibri"/>
                        </a:rPr>
                        <a:t>to</a:t>
                      </a:r>
                      <a:r>
                        <a:rPr sz="1100" spc="-15" dirty="0">
                          <a:latin typeface="Calibri"/>
                          <a:cs typeface="Calibri"/>
                        </a:rPr>
                        <a:t> </a:t>
                      </a:r>
                      <a:r>
                        <a:rPr sz="1100" dirty="0">
                          <a:latin typeface="Calibri"/>
                          <a:cs typeface="Calibri"/>
                        </a:rPr>
                        <a:t>the</a:t>
                      </a:r>
                      <a:r>
                        <a:rPr sz="1100" spc="-5" dirty="0">
                          <a:latin typeface="Calibri"/>
                          <a:cs typeface="Calibri"/>
                        </a:rPr>
                        <a:t> application</a:t>
                      </a:r>
                      <a:endParaRPr sz="1100">
                        <a:latin typeface="Calibri"/>
                        <a:cs typeface="Calibri"/>
                      </a:endParaRPr>
                    </a:p>
                    <a:p>
                      <a:pPr marL="67945" marR="139700">
                        <a:lnSpc>
                          <a:spcPts val="1350"/>
                        </a:lnSpc>
                        <a:buAutoNum type="arabicPeriod" startAt="2"/>
                        <a:tabLst>
                          <a:tab pos="207645" algn="l"/>
                        </a:tabLst>
                      </a:pPr>
                      <a:r>
                        <a:rPr sz="1100" dirty="0">
                          <a:latin typeface="Calibri"/>
                          <a:cs typeface="Calibri"/>
                        </a:rPr>
                        <a:t>User</a:t>
                      </a:r>
                      <a:r>
                        <a:rPr sz="1100" spc="-35" dirty="0">
                          <a:latin typeface="Calibri"/>
                          <a:cs typeface="Calibri"/>
                        </a:rPr>
                        <a:t> </a:t>
                      </a:r>
                      <a:r>
                        <a:rPr sz="1100" dirty="0">
                          <a:latin typeface="Calibri"/>
                          <a:cs typeface="Calibri"/>
                        </a:rPr>
                        <a:t>is</a:t>
                      </a:r>
                      <a:r>
                        <a:rPr sz="1100" spc="-20" dirty="0">
                          <a:latin typeface="Calibri"/>
                          <a:cs typeface="Calibri"/>
                        </a:rPr>
                        <a:t> </a:t>
                      </a:r>
                      <a:r>
                        <a:rPr sz="1100" spc="-5" dirty="0">
                          <a:latin typeface="Calibri"/>
                          <a:cs typeface="Calibri"/>
                        </a:rPr>
                        <a:t>logged</a:t>
                      </a:r>
                      <a:r>
                        <a:rPr sz="1100" spc="-20" dirty="0">
                          <a:latin typeface="Calibri"/>
                          <a:cs typeface="Calibri"/>
                        </a:rPr>
                        <a:t> </a:t>
                      </a:r>
                      <a:r>
                        <a:rPr sz="1100" dirty="0">
                          <a:latin typeface="Calibri"/>
                          <a:cs typeface="Calibri"/>
                        </a:rPr>
                        <a:t>in </a:t>
                      </a:r>
                      <a:r>
                        <a:rPr sz="1100" spc="-235" dirty="0">
                          <a:latin typeface="Calibri"/>
                          <a:cs typeface="Calibri"/>
                        </a:rPr>
                        <a:t> </a:t>
                      </a:r>
                      <a:r>
                        <a:rPr sz="1100" dirty="0">
                          <a:latin typeface="Calibri"/>
                          <a:cs typeface="Calibri"/>
                        </a:rPr>
                        <a:t>to</a:t>
                      </a:r>
                      <a:r>
                        <a:rPr sz="1100" spc="-15" dirty="0">
                          <a:latin typeface="Calibri"/>
                          <a:cs typeface="Calibri"/>
                        </a:rPr>
                        <a:t> </a:t>
                      </a:r>
                      <a:r>
                        <a:rPr sz="1100" dirty="0">
                          <a:latin typeface="Calibri"/>
                          <a:cs typeface="Calibri"/>
                        </a:rPr>
                        <a:t>the</a:t>
                      </a:r>
                      <a:r>
                        <a:rPr sz="1100" spc="-10" dirty="0">
                          <a:latin typeface="Calibri"/>
                          <a:cs typeface="Calibri"/>
                        </a:rPr>
                        <a:t> </a:t>
                      </a:r>
                      <a:r>
                        <a:rPr sz="1100" spc="-5" dirty="0">
                          <a:latin typeface="Calibri"/>
                          <a:cs typeface="Calibri"/>
                        </a:rPr>
                        <a:t>application</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15"/>
                        </a:spcBef>
                      </a:pPr>
                      <a:endParaRPr sz="1300">
                        <a:latin typeface="Times New Roman"/>
                        <a:cs typeface="Times New Roman"/>
                      </a:endParaRPr>
                    </a:p>
                    <a:p>
                      <a:pPr marL="67945" marR="202565">
                        <a:lnSpc>
                          <a:spcPct val="102000"/>
                        </a:lnSpc>
                      </a:pPr>
                      <a:r>
                        <a:rPr sz="1100" spc="-5" dirty="0">
                          <a:latin typeface="Calibri"/>
                          <a:cs typeface="Calibri"/>
                        </a:rPr>
                        <a:t>The KPIs should </a:t>
                      </a:r>
                      <a:r>
                        <a:rPr sz="1100" dirty="0">
                          <a:latin typeface="Calibri"/>
                          <a:cs typeface="Calibri"/>
                        </a:rPr>
                        <a:t>indicate </a:t>
                      </a:r>
                      <a:r>
                        <a:rPr sz="1100" spc="-5" dirty="0">
                          <a:latin typeface="Calibri"/>
                          <a:cs typeface="Calibri"/>
                        </a:rPr>
                        <a:t>details </a:t>
                      </a:r>
                      <a:r>
                        <a:rPr sz="1100" dirty="0">
                          <a:latin typeface="Calibri"/>
                          <a:cs typeface="Calibri"/>
                        </a:rPr>
                        <a:t>of </a:t>
                      </a:r>
                      <a:r>
                        <a:rPr sz="1100" spc="-235" dirty="0">
                          <a:latin typeface="Calibri"/>
                          <a:cs typeface="Calibri"/>
                        </a:rPr>
                        <a:t> </a:t>
                      </a:r>
                      <a:r>
                        <a:rPr sz="1100" dirty="0">
                          <a:latin typeface="Calibri"/>
                          <a:cs typeface="Calibri"/>
                        </a:rPr>
                        <a:t>the</a:t>
                      </a:r>
                      <a:r>
                        <a:rPr sz="1100" spc="-5" dirty="0">
                          <a:latin typeface="Calibri"/>
                          <a:cs typeface="Calibri"/>
                        </a:rPr>
                        <a:t> suggested</a:t>
                      </a:r>
                      <a:r>
                        <a:rPr sz="1100" dirty="0">
                          <a:latin typeface="Calibri"/>
                          <a:cs typeface="Calibri"/>
                        </a:rPr>
                        <a:t> </a:t>
                      </a:r>
                      <a:r>
                        <a:rPr sz="1100" spc="-5" dirty="0">
                          <a:latin typeface="Calibri"/>
                          <a:cs typeface="Calibri"/>
                        </a:rPr>
                        <a:t>recipe</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150"/>
              </a:lnSpc>
            </a:pPr>
            <a:r>
              <a:rPr dirty="0"/>
              <a:t>Page</a:t>
            </a:r>
            <a:r>
              <a:rPr spc="-25" dirty="0"/>
              <a:t> </a:t>
            </a:r>
            <a:r>
              <a:rPr dirty="0"/>
              <a:t>|</a:t>
            </a:r>
            <a:r>
              <a:rPr spc="-40" dirty="0"/>
              <a:t> </a:t>
            </a:r>
            <a:r>
              <a:rPr dirty="0"/>
              <a:t>6</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285</TotalTime>
  <Words>1441</Words>
  <Application>Microsoft Office PowerPoint</Application>
  <PresentationFormat>Custom</PresentationFormat>
  <Paragraphs>285</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Low Level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 Level Design</dc:title>
  <dc:creator>Food RECOMMENDATION LLD</dc:creator>
  <cp:lastModifiedBy>USER</cp:lastModifiedBy>
  <cp:revision>24</cp:revision>
  <dcterms:created xsi:type="dcterms:W3CDTF">2021-08-06T04:45:47Z</dcterms:created>
  <dcterms:modified xsi:type="dcterms:W3CDTF">2021-08-07T06:43:04Z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2021-06-14T00:00:00Z</vt:filetime>
  </property>
  <property fmtid="{D5CDD505-2E9C-101B-9397-08002B2CF9AE}" pid="3" name="Creator">
    <vt:lpwstr>Microsoft® Word 2019</vt:lpwstr>
  </property>
  <property fmtid="{D5CDD505-2E9C-101B-9397-08002B2CF9AE}" pid="4" name="LastSaved">
    <vt:filetime>2021-08-06T00:00:00Z</vt:filetime>
  </property>
</Properties>
</file>