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0"/>
  </p:notesMasterIdLst>
  <p:sldIdLst>
    <p:sldId id="310" r:id="rId2"/>
    <p:sldId id="307" r:id="rId3"/>
    <p:sldId id="312" r:id="rId4"/>
    <p:sldId id="313" r:id="rId5"/>
    <p:sldId id="314" r:id="rId6"/>
    <p:sldId id="315" r:id="rId7"/>
    <p:sldId id="316" r:id="rId8"/>
    <p:sldId id="31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82"/>
    <a:srgbClr val="FAF2DF"/>
    <a:srgbClr val="1B5B90"/>
    <a:srgbClr val="3996D8"/>
    <a:srgbClr val="333333"/>
    <a:srgbClr val="666666"/>
    <a:srgbClr val="FFFFFF"/>
    <a:srgbClr val="F9C334"/>
    <a:srgbClr val="6A8FC4"/>
    <a:srgbClr val="B92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2"/>
    <p:restoredTop sz="96271"/>
  </p:normalViewPr>
  <p:slideViewPr>
    <p:cSldViewPr snapToGrid="0" snapToObjects="1">
      <p:cViewPr>
        <p:scale>
          <a:sx n="66" d="100"/>
          <a:sy n="66" d="100"/>
        </p:scale>
        <p:origin x="-2286" y="-11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2016/4/18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2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8182">
                <a:alpha val="74000"/>
              </a:srgbClr>
            </a:gs>
            <a:gs pos="50000">
              <a:srgbClr val="FD8182">
                <a:alpha val="34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Kevin\Documents\front-end-course-project\images\surfac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362466" y="3936495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北科小角落</a:t>
            </a:r>
            <a:endParaRPr lang="zh-TW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8" name="Picture 3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12" y="2111433"/>
            <a:ext cx="2882975" cy="14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202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10400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額外功能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58732" y="1230671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首頁形象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135953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5583985" y="2636417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網站性質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介紹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4468916" y="280306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558732" y="4795393"/>
            <a:ext cx="118654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顯示新貼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443663" y="496204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1007448" y="2547845"/>
            <a:ext cx="255220" cy="255220"/>
            <a:chOff x="5401577" y="2754198"/>
            <a:chExt cx="255220" cy="255220"/>
          </a:xfrm>
        </p:grpSpPr>
        <p:sp>
          <p:nvSpPr>
            <p:cNvPr id="42" name="橢圓 4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15011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網站性質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5013824" y="6257927"/>
            <a:ext cx="57016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字方塊 2"/>
          <p:cNvSpPr txBox="1"/>
          <p:nvPr/>
        </p:nvSpPr>
        <p:spPr>
          <a:xfrm>
            <a:off x="8762512" y="633550"/>
            <a:ext cx="154650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首頁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90497" y="5976398"/>
            <a:ext cx="255220" cy="255220"/>
            <a:chOff x="5401577" y="2754198"/>
            <a:chExt cx="255220" cy="255220"/>
          </a:xfrm>
        </p:grpSpPr>
        <p:sp>
          <p:nvSpPr>
            <p:cNvPr id="54" name="橢圓 5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13" y="-1"/>
            <a:ext cx="5327118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10400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額外功能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558732" y="2469107"/>
            <a:ext cx="118654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顯示新貼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443663" y="263575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5013824" y="6257927"/>
            <a:ext cx="57016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字方塊 29"/>
          <p:cNvSpPr txBox="1"/>
          <p:nvPr/>
        </p:nvSpPr>
        <p:spPr>
          <a:xfrm>
            <a:off x="8762512" y="633550"/>
            <a:ext cx="154650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b="1" dirty="0">
                <a:solidFill>
                  <a:srgbClr val="000000"/>
                </a:solidFill>
                <a:sym typeface="Helvetica Neue"/>
              </a:rPr>
              <a:t>小角落們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290497" y="5976398"/>
            <a:ext cx="255220" cy="255220"/>
            <a:chOff x="5401577" y="2754198"/>
            <a:chExt cx="255220" cy="255220"/>
          </a:xfrm>
        </p:grpSpPr>
        <p:sp>
          <p:nvSpPr>
            <p:cNvPr id="37" name="橢圓 3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663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533596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10400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額外功能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58732" y="1230671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匿名發文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形象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135953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5583985" y="2979326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貼文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介紹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4468916" y="3145974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558732" y="4795393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發表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貼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443663" y="496204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5013824" y="6257927"/>
            <a:ext cx="57016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字方塊 2"/>
          <p:cNvSpPr txBox="1"/>
          <p:nvPr/>
        </p:nvSpPr>
        <p:spPr>
          <a:xfrm>
            <a:off x="8762512" y="633550"/>
            <a:ext cx="154650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b="1" dirty="0">
                <a:solidFill>
                  <a:srgbClr val="000000"/>
                </a:solidFill>
                <a:sym typeface="Helvetica Neue"/>
              </a:rPr>
              <a:t>匿名發文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90497" y="5976398"/>
            <a:ext cx="255220" cy="255220"/>
            <a:chOff x="5401577" y="2754198"/>
            <a:chExt cx="255220" cy="255220"/>
          </a:xfrm>
        </p:grpSpPr>
        <p:sp>
          <p:nvSpPr>
            <p:cNvPr id="54" name="橢圓 5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449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374929" cy="690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10400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額外功能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58732" y="1965476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使用方法導覽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2094340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698319" y="4148045"/>
            <a:ext cx="255220" cy="255220"/>
            <a:chOff x="5401577" y="2754198"/>
            <a:chExt cx="255220" cy="255220"/>
          </a:xfrm>
        </p:grpSpPr>
        <p:sp>
          <p:nvSpPr>
            <p:cNvPr id="42" name="橢圓 4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1555811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合作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廠商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5013824" y="6257927"/>
            <a:ext cx="57016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字方塊 2"/>
          <p:cNvSpPr txBox="1"/>
          <p:nvPr/>
        </p:nvSpPr>
        <p:spPr>
          <a:xfrm>
            <a:off x="8762512" y="633550"/>
            <a:ext cx="154650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b="1" dirty="0">
                <a:solidFill>
                  <a:srgbClr val="000000"/>
                </a:solidFill>
                <a:sym typeface="Helvetica Neue"/>
              </a:rPr>
              <a:t>使用方法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90497" y="5976398"/>
            <a:ext cx="255220" cy="255220"/>
            <a:chOff x="5401577" y="2754198"/>
            <a:chExt cx="255220" cy="255220"/>
          </a:xfrm>
        </p:grpSpPr>
        <p:sp>
          <p:nvSpPr>
            <p:cNvPr id="54" name="橢圓 5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311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374929" cy="690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10400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額外功能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58732" y="1230671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形象設計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135953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5558732" y="4795393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黑白兩面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443663" y="496204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5013824" y="6257927"/>
            <a:ext cx="57016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字方塊 2"/>
          <p:cNvSpPr txBox="1"/>
          <p:nvPr/>
        </p:nvSpPr>
        <p:spPr>
          <a:xfrm>
            <a:off x="8762512" y="633550"/>
            <a:ext cx="154650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角落黑白面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90497" y="5976398"/>
            <a:ext cx="255220" cy="255220"/>
            <a:chOff x="5401577" y="2754198"/>
            <a:chExt cx="255220" cy="255220"/>
          </a:xfrm>
        </p:grpSpPr>
        <p:sp>
          <p:nvSpPr>
            <p:cNvPr id="54" name="橢圓 5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912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33105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10400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額外功能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583985" y="3648815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自我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介紹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4468916" y="3815463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網頁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778842" y="2466200"/>
            <a:ext cx="255220" cy="255220"/>
            <a:chOff x="5401577" y="2754198"/>
            <a:chExt cx="255220" cy="255220"/>
          </a:xfrm>
        </p:grpSpPr>
        <p:sp>
          <p:nvSpPr>
            <p:cNvPr id="42" name="橢圓 4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78579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大頭貼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5013824" y="6257927"/>
            <a:ext cx="57016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字方塊 2"/>
          <p:cNvSpPr txBox="1"/>
          <p:nvPr/>
        </p:nvSpPr>
        <p:spPr>
          <a:xfrm>
            <a:off x="8762512" y="633550"/>
            <a:ext cx="154650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b="1" dirty="0">
                <a:solidFill>
                  <a:srgbClr val="000000"/>
                </a:solidFill>
                <a:sym typeface="Helvetica Neue"/>
              </a:rPr>
              <a:t>關於我們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90497" y="5976398"/>
            <a:ext cx="255220" cy="255220"/>
            <a:chOff x="5401577" y="2754198"/>
            <a:chExt cx="255220" cy="255220"/>
          </a:xfrm>
        </p:grpSpPr>
        <p:sp>
          <p:nvSpPr>
            <p:cNvPr id="54" name="橢圓 5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158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48348" y="942605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R:253, G:129, B:130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12596" y="1543757"/>
            <a:ext cx="405455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此顏色比較有新鮮感，讓人有著想交朋友的感覺。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60840" y="2437365"/>
            <a:ext cx="75430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34174" y="4636691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820269" y="2475741"/>
            <a:ext cx="255220" cy="255220"/>
            <a:chOff x="5401577" y="2754198"/>
            <a:chExt cx="255220" cy="255220"/>
          </a:xfrm>
        </p:grpSpPr>
        <p:sp>
          <p:nvSpPr>
            <p:cNvPr id="31" name="橢圓 3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5854164" y="4675729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6150800" y="825043"/>
            <a:ext cx="487602" cy="512122"/>
          </a:xfrm>
          <a:prstGeom prst="rect">
            <a:avLst/>
          </a:prstGeom>
          <a:solidFill>
            <a:srgbClr val="FD8182"/>
          </a:solidFill>
          <a:ln w="25400" cap="flat">
            <a:solidFill>
              <a:srgbClr val="FD818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15362" y="3952539"/>
            <a:ext cx="405455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用簡潔有力的框配上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Q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版字型，表現出輕鬆活潑的意象。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7171" name="Picture 3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2854632"/>
            <a:ext cx="1981797" cy="9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evin\Documents\front-end-course-project\images\r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99" y="5070666"/>
            <a:ext cx="666043" cy="66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Kevin\Documents\front-end-course-project\images\mas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58" y="5082198"/>
            <a:ext cx="654511" cy="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6019275" y="5736709"/>
            <a:ext cx="40545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簡單明瞭的圖示，讓人一目瞭然網站的特性。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308"/>
            <a:ext cx="5298010" cy="684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871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10994</TotalTime>
  <Words>191</Words>
  <Application>Microsoft Office PowerPoint</Application>
  <PresentationFormat>自訂</PresentationFormat>
  <Paragraphs>73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1_Default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Kevin</cp:lastModifiedBy>
  <cp:revision>314</cp:revision>
  <cp:lastPrinted>2016-03-22T12:36:26Z</cp:lastPrinted>
  <dcterms:created xsi:type="dcterms:W3CDTF">2016-02-29T10:35:09Z</dcterms:created>
  <dcterms:modified xsi:type="dcterms:W3CDTF">2016-04-18T10:43:26Z</dcterms:modified>
</cp:coreProperties>
</file>