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182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0" autoAdjust="0"/>
    <p:restoredTop sz="94660"/>
  </p:normalViewPr>
  <p:slideViewPr>
    <p:cSldViewPr>
      <p:cViewPr varScale="1">
        <p:scale>
          <a:sx n="47" d="100"/>
          <a:sy n="47" d="100"/>
        </p:scale>
        <p:origin x="-2784" y="-126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7A5B0-9ADA-4604-A374-F0699441D068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685800"/>
            <a:ext cx="2654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5DB1A-7090-4401-B9C9-E452CCFE6A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01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0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小角落們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匿名發文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53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0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小角落們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小角落們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匿名發文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53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匿名發文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5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角落黑白面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關於我們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0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小角落們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9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01850" y="685800"/>
            <a:ext cx="26543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匿名發文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5DB1A-7090-4401-B9C9-E452CCFE6A0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05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40" y="4892090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8" y="8923870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4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5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41502" y="630651"/>
            <a:ext cx="2743914" cy="134368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759" y="630651"/>
            <a:ext cx="8028490" cy="1343683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50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7" y="10119551"/>
            <a:ext cx="10365899" cy="3127727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7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759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9214" y="3674535"/>
            <a:ext cx="5386202" cy="1039295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7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2" y="3525077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2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0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1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6"/>
            <a:ext cx="4012129" cy="2668412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9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32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3"/>
            <a:ext cx="10975658" cy="2624666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60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E7A9-CB6F-4485-AF52-136FE7ADE6A7}" type="datetimeFigureOut">
              <a:rPr lang="zh-TW" altLang="en-US" smtClean="0"/>
              <a:t>2016/4/18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7" y="14596066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7" y="14596066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BFDE-B1E8-4C1E-BCD4-256B9249E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602" y="2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流程圖: 程序 4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程序 14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71601" y="1249264"/>
            <a:ext cx="12266776" cy="3816424"/>
            <a:chOff x="-9600157" y="3481512"/>
            <a:chExt cx="5616624" cy="3384376"/>
          </a:xfrm>
        </p:grpSpPr>
        <p:sp>
          <p:nvSpPr>
            <p:cNvPr id="28" name="流程圖: 程序 2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5299600" y="5353722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網站特點</a:t>
            </a:r>
            <a:endParaRPr lang="zh-TW" altLang="en-US" sz="27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43459" y="6217818"/>
            <a:ext cx="651850" cy="612067"/>
            <a:chOff x="-9600157" y="3481512"/>
            <a:chExt cx="5616624" cy="3384376"/>
          </a:xfrm>
        </p:grpSpPr>
        <p:sp>
          <p:nvSpPr>
            <p:cNvPr id="34" name="流程圖: 程序 33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8221525" y="6217818"/>
            <a:ext cx="651850" cy="612067"/>
            <a:chOff x="-9600157" y="3481512"/>
            <a:chExt cx="5616624" cy="3384376"/>
          </a:xfrm>
        </p:grpSpPr>
        <p:sp>
          <p:nvSpPr>
            <p:cNvPr id="38" name="流程圖: 程序 3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2867984" y="712870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匿名</a:t>
            </a:r>
            <a:endParaRPr lang="zh-TW" altLang="en-US" sz="27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746050" y="7097330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方便</a:t>
            </a:r>
            <a:endParaRPr lang="zh-TW" altLang="en-US" sz="27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71459" y="7788937"/>
            <a:ext cx="25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277400" y="7789140"/>
            <a:ext cx="256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99200" y="8954121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最近貼文</a:t>
            </a:r>
            <a:endParaRPr lang="zh-TW" altLang="en-US" sz="2700" dirty="0"/>
          </a:p>
        </p:txBody>
      </p:sp>
      <p:sp>
        <p:nvSpPr>
          <p:cNvPr id="48" name="矩形 47"/>
          <p:cNvSpPr/>
          <p:nvPr/>
        </p:nvSpPr>
        <p:spPr>
          <a:xfrm>
            <a:off x="1411601" y="9780324"/>
            <a:ext cx="4518000" cy="17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288450" y="9790446"/>
            <a:ext cx="4518000" cy="17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411601" y="11666869"/>
            <a:ext cx="4518000" cy="17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288450" y="11690087"/>
            <a:ext cx="4518000" cy="17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9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3361282" y="2577346"/>
            <a:ext cx="5485117" cy="4248472"/>
            <a:chOff x="-9600157" y="3481512"/>
            <a:chExt cx="5616624" cy="3384376"/>
          </a:xfrm>
        </p:grpSpPr>
        <p:sp>
          <p:nvSpPr>
            <p:cNvPr id="41" name="流程圖: 程序 4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4327600" y="7041842"/>
            <a:ext cx="354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●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○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5293129" y="153729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尋歡流程</a:t>
            </a:r>
            <a:endParaRPr lang="zh-TW" altLang="en-US" sz="27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327600" y="7946008"/>
            <a:ext cx="35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合作廠商資訊</a:t>
            </a:r>
            <a:endParaRPr lang="zh-TW" altLang="en-US" sz="27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7268398" y="9566188"/>
            <a:ext cx="2573607" cy="2124236"/>
            <a:chOff x="-9600157" y="3481512"/>
            <a:chExt cx="5616624" cy="3384376"/>
          </a:xfrm>
        </p:grpSpPr>
        <p:sp>
          <p:nvSpPr>
            <p:cNvPr id="49" name="流程圖: 程序 48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字方塊 64"/>
          <p:cNvSpPr txBox="1"/>
          <p:nvPr/>
        </p:nvSpPr>
        <p:spPr>
          <a:xfrm>
            <a:off x="7243599" y="8738097"/>
            <a:ext cx="256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2383601" y="8738097"/>
            <a:ext cx="2580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</a:p>
        </p:txBody>
      </p:sp>
      <p:grpSp>
        <p:nvGrpSpPr>
          <p:cNvPr id="67" name="群組 66"/>
          <p:cNvGrpSpPr/>
          <p:nvPr/>
        </p:nvGrpSpPr>
        <p:grpSpPr>
          <a:xfrm>
            <a:off x="2371854" y="9566188"/>
            <a:ext cx="2573607" cy="2124236"/>
            <a:chOff x="-9600157" y="3481512"/>
            <a:chExt cx="5616624" cy="3384376"/>
          </a:xfrm>
        </p:grpSpPr>
        <p:sp>
          <p:nvSpPr>
            <p:cNvPr id="68" name="流程圖: 程序 6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227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-23333" y="1537298"/>
            <a:ext cx="6120921" cy="4824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43" name="矩形 42"/>
          <p:cNvSpPr/>
          <p:nvPr/>
        </p:nvSpPr>
        <p:spPr>
          <a:xfrm>
            <a:off x="6106683" y="1537298"/>
            <a:ext cx="6111584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-23091" y="8738096"/>
            <a:ext cx="6120921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6106925" y="8738096"/>
            <a:ext cx="6111584" cy="4824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4327600" y="6790107"/>
            <a:ext cx="35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網站的黑白兩面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342660" y="7473890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676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2443467" y="5353720"/>
            <a:ext cx="2514134" cy="2239624"/>
            <a:chOff x="-9600157" y="3481512"/>
            <a:chExt cx="5616624" cy="3384376"/>
          </a:xfrm>
        </p:grpSpPr>
        <p:sp>
          <p:nvSpPr>
            <p:cNvPr id="41" name="流程圖: 程序 4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7244400" y="5361096"/>
            <a:ext cx="2574000" cy="2239624"/>
            <a:chOff x="-9600157" y="3481512"/>
            <a:chExt cx="5616624" cy="3384376"/>
          </a:xfrm>
        </p:grpSpPr>
        <p:sp>
          <p:nvSpPr>
            <p:cNvPr id="46" name="流程圖: 程序 4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7244402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425179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493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48915" y="2"/>
            <a:ext cx="12195174" cy="1249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38502" y="5068811"/>
            <a:ext cx="12195174" cy="8493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-71601" y="1249264"/>
            <a:ext cx="12266776" cy="3816424"/>
            <a:chOff x="-9600157" y="3481512"/>
            <a:chExt cx="5616624" cy="3384376"/>
          </a:xfrm>
        </p:grpSpPr>
        <p:sp>
          <p:nvSpPr>
            <p:cNvPr id="28" name="流程圖: 程序 2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5299600" y="5353722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網站特點</a:t>
            </a:r>
            <a:endParaRPr lang="zh-TW" altLang="en-US" sz="27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867984" y="712870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匿名</a:t>
            </a:r>
            <a:endParaRPr lang="zh-TW" altLang="en-US" sz="27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746050" y="7097330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方便</a:t>
            </a:r>
            <a:endParaRPr lang="zh-TW" altLang="en-US" sz="27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71459" y="7788937"/>
            <a:ext cx="25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277400" y="7789140"/>
            <a:ext cx="256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99200" y="8954121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最近貼文</a:t>
            </a:r>
            <a:endParaRPr lang="zh-TW" altLang="en-US" sz="2700" dirty="0"/>
          </a:p>
        </p:txBody>
      </p:sp>
      <p:sp>
        <p:nvSpPr>
          <p:cNvPr id="48" name="矩形 47"/>
          <p:cNvSpPr/>
          <p:nvPr/>
        </p:nvSpPr>
        <p:spPr>
          <a:xfrm>
            <a:off x="1411601" y="9780324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288450" y="9790446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411601" y="11666869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288450" y="11690087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pic>
        <p:nvPicPr>
          <p:cNvPr id="64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cuments\front-end-course-project\images\surf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01" y="1249265"/>
            <a:ext cx="12266776" cy="38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C:\Users\Kevin\Documents\front-end-course-project\images\mas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59" y="6213238"/>
            <a:ext cx="652650" cy="6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Kevin\Documents\front-end-course-project\images\rock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03" y="6240702"/>
            <a:ext cx="625188" cy="6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643135" y="2455034"/>
            <a:ext cx="2837304" cy="14048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ＯＡＯ </a:t>
            </a:r>
            <a:br>
              <a:rPr lang="zh-TW" altLang="en-US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NTUT NOOK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zh-TW" altLang="en-US" sz="2000" dirty="0">
                <a:solidFill>
                  <a:schemeClr val="tx1"/>
                </a:solidFill>
              </a:rPr>
              <a:t>北科人的情慾管道</a:t>
            </a:r>
            <a:r>
              <a:rPr lang="zh-TW" altLang="en-US" sz="2000" dirty="0">
                <a:solidFill>
                  <a:srgbClr val="FD818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17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85735" y="1537297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3" name="矩形 62"/>
          <p:cNvSpPr/>
          <p:nvPr/>
        </p:nvSpPr>
        <p:spPr>
          <a:xfrm>
            <a:off x="4374535" y="1582372"/>
            <a:ext cx="3499867" cy="3339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8239468" y="1585434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16547" y="4633640"/>
            <a:ext cx="3499867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327602" y="5569746"/>
            <a:ext cx="3499867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239468" y="4921672"/>
            <a:ext cx="3499867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5104" y="8342052"/>
            <a:ext cx="3499867" cy="3852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239468" y="7853760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83678" y="10268265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264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957600" y="5353722"/>
            <a:ext cx="228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貼文請註明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342660" y="6145808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93129" y="7009906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範例</a:t>
            </a:r>
            <a:r>
              <a:rPr lang="zh-TW" altLang="en-US" sz="2700" dirty="0" smtClean="0"/>
              <a:t>貼文</a:t>
            </a:r>
            <a:endParaRPr lang="zh-TW" altLang="en-US" sz="2700" dirty="0"/>
          </a:p>
        </p:txBody>
      </p:sp>
      <p:sp>
        <p:nvSpPr>
          <p:cNvPr id="50" name="矩形 49"/>
          <p:cNvSpPr/>
          <p:nvPr/>
        </p:nvSpPr>
        <p:spPr>
          <a:xfrm>
            <a:off x="4335656" y="10390505"/>
            <a:ext cx="35468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93129" y="12622755"/>
            <a:ext cx="160280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匿名發</a:t>
            </a:r>
            <a:r>
              <a:rPr lang="zh-TW" altLang="en-US" sz="2700" dirty="0" smtClean="0"/>
              <a:t>文</a:t>
            </a:r>
            <a:endParaRPr lang="zh-TW" altLang="en-US" sz="27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361283" y="7801994"/>
            <a:ext cx="5503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拉拉拉拉拉拉拉拉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 smtClean="0"/>
              <a:t>拉</a:t>
            </a:r>
            <a:r>
              <a:rPr lang="zh-TW" altLang="en-US" sz="2000" dirty="0"/>
              <a:t>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拉拉拉拉拉</a:t>
            </a:r>
          </a:p>
        </p:txBody>
      </p:sp>
      <p:pic>
        <p:nvPicPr>
          <p:cNvPr id="33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guo.ddns.net/project/images/anonymo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7" y="1303316"/>
            <a:ext cx="9367307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71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383601" y="9566188"/>
            <a:ext cx="2580483" cy="2124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327600" y="7041842"/>
            <a:ext cx="354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●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○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5293129" y="153729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尋歡流程</a:t>
            </a:r>
            <a:endParaRPr lang="zh-TW" altLang="en-US" sz="27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327600" y="7946008"/>
            <a:ext cx="35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合作廠商資訊</a:t>
            </a:r>
            <a:endParaRPr lang="zh-TW" altLang="en-US" sz="27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243599" y="8738097"/>
            <a:ext cx="256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2383601" y="8738097"/>
            <a:ext cx="2580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</a:p>
        </p:txBody>
      </p:sp>
      <p:pic>
        <p:nvPicPr>
          <p:cNvPr id="43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lguo.ddns.net/project/images/ch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75" y="2577348"/>
            <a:ext cx="5605295" cy="420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herrangus.github.io/NTUT-Hw-Plus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53" y="10034242"/>
            <a:ext cx="2504306" cy="10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矩形 72"/>
          <p:cNvSpPr/>
          <p:nvPr/>
        </p:nvSpPr>
        <p:spPr>
          <a:xfrm>
            <a:off x="7261520" y="9530183"/>
            <a:ext cx="2580483" cy="2124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4" name="Picture 4" descr="http://herrangus.github.io/NTUT-Hw-Plus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73" y="9998238"/>
            <a:ext cx="2504306" cy="10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734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51" name="矩形 50"/>
          <p:cNvSpPr/>
          <p:nvPr/>
        </p:nvSpPr>
        <p:spPr>
          <a:xfrm>
            <a:off x="-23091" y="8738096"/>
            <a:ext cx="6120921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6106925" y="8738096"/>
            <a:ext cx="6111584" cy="4824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4327600" y="6790107"/>
            <a:ext cx="35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網站的黑白兩面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342660" y="7473890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pic>
        <p:nvPicPr>
          <p:cNvPr id="29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00" y="1537295"/>
            <a:ext cx="6145427" cy="4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25" y="1537295"/>
            <a:ext cx="6111584" cy="48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8738096"/>
            <a:ext cx="612394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9" y="8738096"/>
            <a:ext cx="612916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704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244402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425179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pic>
        <p:nvPicPr>
          <p:cNvPr id="33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lguo.ddns.net/project/images/personal_LGu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7" y="5209704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lguo.ddns.net/project/images/personal_OA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3" y="5281714"/>
            <a:ext cx="2368888" cy="23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0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48915" y="2"/>
            <a:ext cx="12267182" cy="124926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3E3E3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9600" y="367567"/>
            <a:ext cx="630001" cy="88169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2" y="5068811"/>
            <a:ext cx="12218267" cy="8493821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E3E3E3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144059" y="5569744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8182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-71601" y="1249264"/>
            <a:ext cx="12266776" cy="3816424"/>
            <a:chOff x="-9600157" y="3481512"/>
            <a:chExt cx="5616624" cy="3384376"/>
          </a:xfrm>
        </p:grpSpPr>
        <p:sp>
          <p:nvSpPr>
            <p:cNvPr id="28" name="流程圖: 程序 2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5299600" y="5353722"/>
            <a:ext cx="1602800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 smtClean="0">
                <a:solidFill>
                  <a:srgbClr val="FD8182"/>
                </a:solidFill>
              </a:rPr>
              <a:t>網站特點</a:t>
            </a:r>
            <a:endParaRPr lang="zh-TW" altLang="en-US" sz="2700" b="1" dirty="0">
              <a:solidFill>
                <a:srgbClr val="FD8182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867984" y="712870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匿名</a:t>
            </a:r>
            <a:endParaRPr lang="zh-TW" altLang="en-US" sz="27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746050" y="7097330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方便</a:t>
            </a:r>
            <a:endParaRPr lang="zh-TW" altLang="en-US" sz="27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71459" y="7788937"/>
            <a:ext cx="25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277400" y="7789140"/>
            <a:ext cx="256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8" name="矩形 47"/>
          <p:cNvSpPr/>
          <p:nvPr/>
        </p:nvSpPr>
        <p:spPr>
          <a:xfrm>
            <a:off x="1411601" y="9780324"/>
            <a:ext cx="4518000" cy="17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288450" y="9790446"/>
            <a:ext cx="4518000" cy="17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411601" y="11666869"/>
            <a:ext cx="4518000" cy="17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288450" y="11690087"/>
            <a:ext cx="4518000" cy="17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合作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廠商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 smtClean="0">
                <a:solidFill>
                  <a:schemeClr val="bg1"/>
                </a:solidFill>
              </a:rPr>
              <a:t>關於我們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聯絡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Copyright © 2016. Designed </a:t>
            </a:r>
            <a:r>
              <a:rPr lang="en-US" altLang="zh-TW" sz="1500" dirty="0" smtClean="0">
                <a:solidFill>
                  <a:schemeClr val="bg1"/>
                </a:solidFill>
              </a:rPr>
              <a:t>by</a:t>
            </a:r>
            <a:r>
              <a:rPr lang="zh-TW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TW" sz="1500" dirty="0" smtClean="0">
                <a:solidFill>
                  <a:schemeClr val="bg1"/>
                </a:solidFill>
              </a:rPr>
              <a:t>XXX,XXX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cuments\front-end-course-project\images\surf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01" y="1249265"/>
            <a:ext cx="12266776" cy="38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C:\Users\Kevin\Documents\front-end-course-project\images\mas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659" y="6213238"/>
            <a:ext cx="652650" cy="6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Kevin\Documents\front-end-course-project\images\rock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03" y="6240702"/>
            <a:ext cx="625188" cy="6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首頁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小角落們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匿名發文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使用方法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關於我們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角落黑白面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3135" y="2455034"/>
            <a:ext cx="2837304" cy="14048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FD8182"/>
                </a:solidFill>
              </a:rPr>
              <a:t>ＯＡＯ </a:t>
            </a:r>
            <a:br>
              <a:rPr lang="zh-TW" altLang="en-US" sz="2000" dirty="0">
                <a:solidFill>
                  <a:srgbClr val="FD8182"/>
                </a:solidFill>
              </a:rPr>
            </a:br>
            <a:r>
              <a:rPr lang="en-US" altLang="zh-TW" sz="2000" dirty="0">
                <a:solidFill>
                  <a:srgbClr val="FD8182"/>
                </a:solidFill>
              </a:rPr>
              <a:t>NTUT NOOK </a:t>
            </a:r>
            <a:br>
              <a:rPr lang="en-US" altLang="zh-TW" sz="2000" dirty="0">
                <a:solidFill>
                  <a:srgbClr val="FD8182"/>
                </a:solidFill>
              </a:rPr>
            </a:br>
            <a:r>
              <a:rPr lang="zh-TW" altLang="en-US" sz="2000" dirty="0">
                <a:solidFill>
                  <a:srgbClr val="FD8182"/>
                </a:solidFill>
              </a:rPr>
              <a:t>北科人的情慾管道 </a:t>
            </a:r>
          </a:p>
        </p:txBody>
      </p:sp>
      <p:cxnSp>
        <p:nvCxnSpPr>
          <p:cNvPr id="52" name="直線接點 51"/>
          <p:cNvCxnSpPr/>
          <p:nvPr/>
        </p:nvCxnSpPr>
        <p:spPr>
          <a:xfrm>
            <a:off x="4225379" y="9170144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299200" y="8954121"/>
            <a:ext cx="1602800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 smtClean="0">
                <a:solidFill>
                  <a:srgbClr val="FD8182"/>
                </a:solidFill>
              </a:rPr>
              <a:t>最近貼文</a:t>
            </a:r>
            <a:endParaRPr lang="zh-TW" altLang="en-US" sz="2700" b="1" dirty="0">
              <a:solidFill>
                <a:srgbClr val="FD8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602" y="2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流程圖: 程序 4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程序 14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485735" y="1537297"/>
            <a:ext cx="3499867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3" name="矩形 62"/>
          <p:cNvSpPr/>
          <p:nvPr/>
        </p:nvSpPr>
        <p:spPr>
          <a:xfrm>
            <a:off x="4374535" y="1582372"/>
            <a:ext cx="3499867" cy="33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8239468" y="1585434"/>
            <a:ext cx="3499867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16547" y="4633640"/>
            <a:ext cx="3499867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327602" y="5569746"/>
            <a:ext cx="3499867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239468" y="4921672"/>
            <a:ext cx="3499867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5104" y="8342052"/>
            <a:ext cx="3499867" cy="385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239468" y="7853760"/>
            <a:ext cx="3499867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83678" y="10268265"/>
            <a:ext cx="3499867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795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38501" y="3"/>
            <a:ext cx="12233677" cy="1356263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169595" y="367567"/>
            <a:ext cx="828072" cy="88169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85735" y="1537297"/>
            <a:ext cx="3499867" cy="2664296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Copyright © 2016. Designed </a:t>
            </a:r>
            <a:r>
              <a:rPr lang="en-US" altLang="zh-TW" sz="1500" dirty="0" smtClean="0">
                <a:solidFill>
                  <a:schemeClr val="bg1"/>
                </a:solidFill>
              </a:rPr>
              <a:t>by</a:t>
            </a:r>
            <a:r>
              <a:rPr lang="zh-TW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TW" sz="1500" dirty="0" smtClean="0">
                <a:solidFill>
                  <a:schemeClr val="bg1"/>
                </a:solidFill>
              </a:rPr>
              <a:t>XXX,XXX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74535" y="1582372"/>
            <a:ext cx="3499867" cy="3339302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8239468" y="1585434"/>
            <a:ext cx="3499867" cy="2664296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16547" y="4633640"/>
            <a:ext cx="3499867" cy="3240360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327602" y="5569746"/>
            <a:ext cx="3499867" cy="4104456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239468" y="4921672"/>
            <a:ext cx="3499867" cy="2376264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5104" y="8342052"/>
            <a:ext cx="3499867" cy="3852429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239468" y="7853760"/>
            <a:ext cx="3499867" cy="2664296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83678" y="10268265"/>
            <a:ext cx="3499867" cy="2664296"/>
          </a:xfrm>
          <a:prstGeom prst="rect">
            <a:avLst/>
          </a:prstGeom>
          <a:solidFill>
            <a:schemeClr val="bg1"/>
          </a:solidFill>
          <a:ln w="57150" cmpd="dbl">
            <a:solidFill>
              <a:srgbClr val="FD818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首頁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小角落們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匿名發文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使用方法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關於我們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角落黑白面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合作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廠商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 smtClean="0">
                <a:solidFill>
                  <a:schemeClr val="bg1"/>
                </a:solidFill>
              </a:rPr>
              <a:t>關於我們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聯絡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</p:spTree>
    <p:extLst>
      <p:ext uri="{BB962C8B-B14F-4D97-AF65-F5344CB8AC3E}">
        <p14:creationId xmlns:p14="http://schemas.microsoft.com/office/powerpoint/2010/main" val="375873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8501" y="3"/>
            <a:ext cx="12233677" cy="1356263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141723" y="367567"/>
            <a:ext cx="828072" cy="88169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342660" y="6145808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4335656" y="10390505"/>
            <a:ext cx="3546800" cy="1728193"/>
          </a:xfrm>
          <a:prstGeom prst="rect">
            <a:avLst/>
          </a:prstGeom>
          <a:solidFill>
            <a:schemeClr val="bg1"/>
          </a:solidFill>
          <a:ln>
            <a:solidFill>
              <a:srgbClr val="FD81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Copyright © 2016. Designed </a:t>
            </a:r>
            <a:r>
              <a:rPr lang="en-US" altLang="zh-TW" sz="1500" dirty="0" smtClean="0">
                <a:solidFill>
                  <a:schemeClr val="bg1"/>
                </a:solidFill>
              </a:rPr>
              <a:t>by</a:t>
            </a:r>
            <a:r>
              <a:rPr lang="zh-TW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TW" sz="1500" dirty="0" smtClean="0">
                <a:solidFill>
                  <a:schemeClr val="bg1"/>
                </a:solidFill>
              </a:rPr>
              <a:t>XXX,XXX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293129" y="12622755"/>
            <a:ext cx="1602800" cy="507831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匿名發</a:t>
            </a:r>
            <a:r>
              <a:rPr lang="zh-TW" altLang="en-US" sz="2700" dirty="0" smtClean="0">
                <a:solidFill>
                  <a:schemeClr val="bg1"/>
                </a:solidFill>
              </a:rPr>
              <a:t>文</a:t>
            </a:r>
            <a:endParaRPr lang="zh-TW" altLang="en-US" sz="2700" dirty="0">
              <a:solidFill>
                <a:schemeClr val="bg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361283" y="7801994"/>
            <a:ext cx="5503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拉拉拉拉拉拉拉拉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 smtClean="0"/>
              <a:t>拉</a:t>
            </a:r>
            <a:r>
              <a:rPr lang="zh-TW" altLang="en-US" sz="2000" dirty="0"/>
              <a:t>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拉拉拉拉拉</a:t>
            </a:r>
          </a:p>
        </p:txBody>
      </p:sp>
      <p:pic>
        <p:nvPicPr>
          <p:cNvPr id="33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guo.ddns.net/project/images/anonymo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7" y="1303316"/>
            <a:ext cx="9367307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首頁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小角落們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匿名發文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使用方法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關於我們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角落黑白面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合作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廠商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 smtClean="0">
                <a:solidFill>
                  <a:schemeClr val="bg1"/>
                </a:solidFill>
              </a:rPr>
              <a:t>關於我們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聯絡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cxnSp>
        <p:nvCxnSpPr>
          <p:cNvPr id="39" name="直線接點 38"/>
          <p:cNvCxnSpPr/>
          <p:nvPr/>
        </p:nvCxnSpPr>
        <p:spPr>
          <a:xfrm>
            <a:off x="4144059" y="5569744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128600" y="5353722"/>
            <a:ext cx="1944000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 smtClean="0">
                <a:solidFill>
                  <a:srgbClr val="FD8182"/>
                </a:solidFill>
              </a:rPr>
              <a:t>貼文請註明</a:t>
            </a:r>
            <a:endParaRPr lang="zh-TW" altLang="en-US" sz="2700" b="1" dirty="0">
              <a:solidFill>
                <a:srgbClr val="FD8182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4144059" y="7225928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293129" y="7009906"/>
            <a:ext cx="1602800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>
                <a:solidFill>
                  <a:srgbClr val="FD8182"/>
                </a:solidFill>
              </a:rPr>
              <a:t>範例</a:t>
            </a:r>
            <a:r>
              <a:rPr lang="zh-TW" altLang="en-US" sz="2700" b="1" dirty="0" smtClean="0">
                <a:solidFill>
                  <a:srgbClr val="FD8182"/>
                </a:solidFill>
              </a:rPr>
              <a:t>貼文</a:t>
            </a:r>
            <a:endParaRPr lang="zh-TW" altLang="en-US" sz="2700" b="1" dirty="0">
              <a:solidFill>
                <a:srgbClr val="FD8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7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-38501" y="3"/>
            <a:ext cx="12233677" cy="1356263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8113811" y="367567"/>
            <a:ext cx="828072" cy="88169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383601" y="9566188"/>
            <a:ext cx="2580483" cy="2124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Copyright © 2016. Designed </a:t>
            </a:r>
            <a:r>
              <a:rPr lang="en-US" altLang="zh-TW" sz="1500" dirty="0" smtClean="0">
                <a:solidFill>
                  <a:schemeClr val="bg1"/>
                </a:solidFill>
              </a:rPr>
              <a:t>by</a:t>
            </a:r>
            <a:r>
              <a:rPr lang="zh-TW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TW" sz="1500" dirty="0" smtClean="0">
                <a:solidFill>
                  <a:schemeClr val="bg1"/>
                </a:solidFill>
              </a:rPr>
              <a:t>XXX,XXX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327600" y="7041845"/>
            <a:ext cx="354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" dirty="0" smtClean="0">
                <a:solidFill>
                  <a:schemeClr val="bg1">
                    <a:lumMod val="75000"/>
                  </a:schemeClr>
                </a:solidFill>
              </a:rPr>
              <a:t>●</a:t>
            </a:r>
            <a:r>
              <a:rPr lang="zh-TW" altLang="en-US" sz="1500" dirty="0" smtClean="0"/>
              <a:t> </a:t>
            </a:r>
            <a:r>
              <a:rPr lang="zh-TW" altLang="en-US" sz="1500" dirty="0" smtClean="0">
                <a:solidFill>
                  <a:srgbClr val="FD8182"/>
                </a:solidFill>
              </a:rPr>
              <a:t>● ● ● ●</a:t>
            </a:r>
            <a:endParaRPr lang="zh-TW" altLang="en-US" sz="1500" dirty="0">
              <a:solidFill>
                <a:srgbClr val="FD818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243599" y="8738097"/>
            <a:ext cx="256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/>
              <a:t>拉拉拉拉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2383601" y="8738097"/>
            <a:ext cx="2580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/>
              <a:t>拉拉拉拉</a:t>
            </a:r>
          </a:p>
        </p:txBody>
      </p:sp>
      <p:pic>
        <p:nvPicPr>
          <p:cNvPr id="43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://lguo.ddns.net/project/images/ch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75" y="2577348"/>
            <a:ext cx="5605295" cy="420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herrangus.github.io/NTUT-Hw-Plus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53" y="10034242"/>
            <a:ext cx="2504306" cy="10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矩形 72"/>
          <p:cNvSpPr/>
          <p:nvPr/>
        </p:nvSpPr>
        <p:spPr>
          <a:xfrm>
            <a:off x="7261520" y="9530183"/>
            <a:ext cx="2580483" cy="21242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4" name="Picture 4" descr="http://herrangus.github.io/NTUT-Hw-Plus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73" y="9998238"/>
            <a:ext cx="2504306" cy="10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首頁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小角落們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匿名發文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使用方法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關於我們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角落黑白面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合作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廠商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 smtClean="0">
                <a:solidFill>
                  <a:schemeClr val="bg1"/>
                </a:solidFill>
              </a:rPr>
              <a:t>關於我們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聯絡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cxnSp>
        <p:nvCxnSpPr>
          <p:cNvPr id="36" name="直線接點 35"/>
          <p:cNvCxnSpPr/>
          <p:nvPr/>
        </p:nvCxnSpPr>
        <p:spPr>
          <a:xfrm>
            <a:off x="4144059" y="1753320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293129" y="1537298"/>
            <a:ext cx="1602800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 smtClean="0">
                <a:solidFill>
                  <a:srgbClr val="FD8182"/>
                </a:solidFill>
              </a:rPr>
              <a:t>尋歡流程</a:t>
            </a:r>
            <a:endParaRPr lang="zh-TW" altLang="en-US" sz="2700" b="1" dirty="0">
              <a:solidFill>
                <a:srgbClr val="FD8182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4144059" y="8162032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964084" y="7946008"/>
            <a:ext cx="2279515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 smtClean="0">
                <a:solidFill>
                  <a:srgbClr val="FD8182"/>
                </a:solidFill>
              </a:rPr>
              <a:t>合作廠商資訊</a:t>
            </a:r>
            <a:endParaRPr lang="zh-TW" altLang="en-US" sz="2700" b="1" dirty="0">
              <a:solidFill>
                <a:srgbClr val="FD8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63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-38501" y="3"/>
            <a:ext cx="12257011" cy="1356263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9017402" y="367567"/>
            <a:ext cx="968617" cy="88169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-23091" y="8738096"/>
            <a:ext cx="6120921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6106925" y="8738096"/>
            <a:ext cx="6111584" cy="4824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342660" y="7473890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pic>
        <p:nvPicPr>
          <p:cNvPr id="29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00" y="1537295"/>
            <a:ext cx="6145427" cy="482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25" y="1537295"/>
            <a:ext cx="6111584" cy="48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93" y="8738096"/>
            <a:ext cx="612394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9" y="8738096"/>
            <a:ext cx="612916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0" y="13562634"/>
            <a:ext cx="12226750" cy="218536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Copyright © 2016. Designed </a:t>
            </a:r>
            <a:r>
              <a:rPr lang="en-US" altLang="zh-TW" sz="1500" dirty="0" smtClean="0">
                <a:solidFill>
                  <a:schemeClr val="bg1"/>
                </a:solidFill>
              </a:rPr>
              <a:t>by</a:t>
            </a:r>
            <a:r>
              <a:rPr lang="zh-TW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TW" sz="1500" dirty="0" smtClean="0">
                <a:solidFill>
                  <a:schemeClr val="bg1"/>
                </a:solidFill>
              </a:rPr>
              <a:t>XXX,XXX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pic>
        <p:nvPicPr>
          <p:cNvPr id="30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首頁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小角落們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匿名發文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使用方法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關於我們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角落黑白面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合作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廠商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 smtClean="0">
                <a:solidFill>
                  <a:schemeClr val="bg1"/>
                </a:solidFill>
              </a:rPr>
              <a:t>關於我們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聯絡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cxnSp>
        <p:nvCxnSpPr>
          <p:cNvPr id="42" name="直線接點 41"/>
          <p:cNvCxnSpPr/>
          <p:nvPr/>
        </p:nvCxnSpPr>
        <p:spPr>
          <a:xfrm>
            <a:off x="4144059" y="7009904"/>
            <a:ext cx="3901343" cy="0"/>
          </a:xfrm>
          <a:prstGeom prst="line">
            <a:avLst/>
          </a:prstGeom>
          <a:ln>
            <a:solidFill>
              <a:srgbClr val="FD8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729435" y="6790107"/>
            <a:ext cx="2592288" cy="507831"/>
          </a:xfrm>
          <a:prstGeom prst="rect">
            <a:avLst/>
          </a:prstGeom>
          <a:solidFill>
            <a:srgbClr val="E3E3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b="1" dirty="0">
                <a:solidFill>
                  <a:srgbClr val="FD8182"/>
                </a:solidFill>
              </a:rPr>
              <a:t>網站的黑白兩面</a:t>
            </a:r>
          </a:p>
        </p:txBody>
      </p:sp>
    </p:spTree>
    <p:extLst>
      <p:ext uri="{BB962C8B-B14F-4D97-AF65-F5344CB8AC3E}">
        <p14:creationId xmlns:p14="http://schemas.microsoft.com/office/powerpoint/2010/main" val="1375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-38502" y="3"/>
            <a:ext cx="12233676" cy="13562633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0058027" y="367567"/>
            <a:ext cx="828072" cy="881697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rgbClr val="FD8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首頁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FD8182"/>
                </a:solidFill>
              </a:rPr>
              <a:t>小角落們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匿名發文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使用方法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</a:rPr>
              <a:t>關於我們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rgbClr val="FD8182"/>
                </a:solidFill>
              </a:rPr>
              <a:t>角落黑白面</a:t>
            </a:r>
            <a:endParaRPr lang="zh-TW" altLang="en-US" sz="1200" dirty="0">
              <a:solidFill>
                <a:srgbClr val="FD818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Copyright © 2016. Designed </a:t>
            </a:r>
            <a:r>
              <a:rPr lang="en-US" altLang="zh-TW" sz="1500" dirty="0" smtClean="0">
                <a:solidFill>
                  <a:schemeClr val="bg1"/>
                </a:solidFill>
              </a:rPr>
              <a:t>by</a:t>
            </a:r>
            <a:r>
              <a:rPr lang="zh-TW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TW" sz="1500" dirty="0" smtClean="0">
                <a:solidFill>
                  <a:schemeClr val="bg1"/>
                </a:solidFill>
              </a:rPr>
              <a:t>XXX,XXX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244402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425179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pic>
        <p:nvPicPr>
          <p:cNvPr id="33" name="Picture 2" descr="C:\Users\Kevin\Documents\front-end-course-project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69" y="367567"/>
            <a:ext cx="1584176" cy="6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Kevin\Documents\front-end-course-project\images\logo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02" y="14224371"/>
            <a:ext cx="1607467" cy="7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lguo.ddns.net/project/images/personal_LGu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7" y="5209704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lguo.ddns.net/project/images/personal_OA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723" y="5281714"/>
            <a:ext cx="2368888" cy="236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合作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廠商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 smtClean="0">
                <a:solidFill>
                  <a:schemeClr val="bg1"/>
                </a:solidFill>
              </a:rPr>
              <a:t>關於我們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u="sng" dirty="0">
                <a:solidFill>
                  <a:schemeClr val="bg1"/>
                </a:solidFill>
              </a:rPr>
              <a:t>聯絡</a:t>
            </a:r>
            <a:r>
              <a:rPr lang="zh-TW" altLang="en-US" sz="2700" u="sng" dirty="0" smtClean="0">
                <a:solidFill>
                  <a:schemeClr val="bg1"/>
                </a:solidFill>
              </a:rPr>
              <a:t>我們</a:t>
            </a:r>
            <a:endParaRPr lang="en-US" altLang="zh-TW" sz="2700" u="sng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</a:t>
            </a:r>
            <a:r>
              <a:rPr lang="zh-TW" altLang="en-US" sz="2700" dirty="0" smtClean="0">
                <a:solidFill>
                  <a:schemeClr val="bg1"/>
                </a:solidFill>
              </a:rPr>
              <a:t>拉</a:t>
            </a:r>
            <a:endParaRPr lang="en-US" altLang="zh-TW" sz="2700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sz="2700" dirty="0">
                <a:solidFill>
                  <a:schemeClr val="bg1"/>
                </a:solidFill>
              </a:rPr>
              <a:t>拉拉拉</a:t>
            </a:r>
          </a:p>
        </p:txBody>
      </p:sp>
    </p:spTree>
    <p:extLst>
      <p:ext uri="{BB962C8B-B14F-4D97-AF65-F5344CB8AC3E}">
        <p14:creationId xmlns:p14="http://schemas.microsoft.com/office/powerpoint/2010/main" val="6847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602" y="2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流程圖: 程序 4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程序 14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439601" y="1249264"/>
            <a:ext cx="11316776" cy="3816424"/>
            <a:chOff x="-9600157" y="3481512"/>
            <a:chExt cx="5616624" cy="3384376"/>
          </a:xfrm>
        </p:grpSpPr>
        <p:sp>
          <p:nvSpPr>
            <p:cNvPr id="28" name="流程圖: 程序 2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957600" y="5353722"/>
            <a:ext cx="228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貼文請註明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342660" y="6145808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93129" y="7009906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範例</a:t>
            </a:r>
            <a:r>
              <a:rPr lang="zh-TW" altLang="en-US" sz="2700" dirty="0" smtClean="0"/>
              <a:t>貼文</a:t>
            </a:r>
            <a:endParaRPr lang="zh-TW" altLang="en-US" sz="2700" dirty="0"/>
          </a:p>
        </p:txBody>
      </p:sp>
      <p:sp>
        <p:nvSpPr>
          <p:cNvPr id="50" name="矩形 49"/>
          <p:cNvSpPr/>
          <p:nvPr/>
        </p:nvSpPr>
        <p:spPr>
          <a:xfrm>
            <a:off x="4335656" y="10390505"/>
            <a:ext cx="3546800" cy="1728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93129" y="12622755"/>
            <a:ext cx="160280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匿名發</a:t>
            </a:r>
            <a:r>
              <a:rPr lang="zh-TW" altLang="en-US" sz="2700" dirty="0" smtClean="0"/>
              <a:t>文</a:t>
            </a:r>
            <a:endParaRPr lang="zh-TW" altLang="en-US" sz="27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361283" y="7801994"/>
            <a:ext cx="5503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拉拉拉拉拉拉拉拉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 smtClean="0"/>
              <a:t>拉</a:t>
            </a:r>
            <a:r>
              <a:rPr lang="zh-TW" altLang="en-US" sz="2000" dirty="0"/>
              <a:t>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拉拉拉拉拉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366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602" y="2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流程圖: 程序 4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程序 14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3361282" y="2577346"/>
            <a:ext cx="5485117" cy="4248472"/>
            <a:chOff x="-9600157" y="3481512"/>
            <a:chExt cx="5616624" cy="3384376"/>
          </a:xfrm>
        </p:grpSpPr>
        <p:sp>
          <p:nvSpPr>
            <p:cNvPr id="41" name="流程圖: 程序 4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4327600" y="7041842"/>
            <a:ext cx="354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/>
              <a:t>●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○</a:t>
            </a:r>
            <a:r>
              <a:rPr lang="zh-TW" altLang="en-US" sz="2000" dirty="0"/>
              <a:t> ○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5293129" y="153729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尋歡流程</a:t>
            </a:r>
            <a:endParaRPr lang="zh-TW" altLang="en-US" sz="27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327600" y="7946008"/>
            <a:ext cx="35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合作廠商資訊</a:t>
            </a:r>
            <a:endParaRPr lang="zh-TW" altLang="en-US" sz="27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7268398" y="9566188"/>
            <a:ext cx="2573607" cy="2124236"/>
            <a:chOff x="-9600157" y="3481512"/>
            <a:chExt cx="5616624" cy="3384376"/>
          </a:xfrm>
        </p:grpSpPr>
        <p:sp>
          <p:nvSpPr>
            <p:cNvPr id="49" name="流程圖: 程序 48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字方塊 64"/>
          <p:cNvSpPr txBox="1"/>
          <p:nvPr/>
        </p:nvSpPr>
        <p:spPr>
          <a:xfrm>
            <a:off x="7243599" y="8738097"/>
            <a:ext cx="25687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2383601" y="8738097"/>
            <a:ext cx="2580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</a:p>
        </p:txBody>
      </p:sp>
      <p:grpSp>
        <p:nvGrpSpPr>
          <p:cNvPr id="67" name="群組 66"/>
          <p:cNvGrpSpPr/>
          <p:nvPr/>
        </p:nvGrpSpPr>
        <p:grpSpPr>
          <a:xfrm>
            <a:off x="2371854" y="9566188"/>
            <a:ext cx="2573607" cy="2124236"/>
            <a:chOff x="-9600157" y="3481512"/>
            <a:chExt cx="5616624" cy="3384376"/>
          </a:xfrm>
        </p:grpSpPr>
        <p:sp>
          <p:nvSpPr>
            <p:cNvPr id="68" name="流程圖: 程序 6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字方塊 50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100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602" y="2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流程圖: 程序 4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程序 14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-23333" y="1537298"/>
            <a:ext cx="6120921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43" name="矩形 42"/>
          <p:cNvSpPr/>
          <p:nvPr/>
        </p:nvSpPr>
        <p:spPr>
          <a:xfrm>
            <a:off x="6106683" y="1537298"/>
            <a:ext cx="6111584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-23091" y="8738096"/>
            <a:ext cx="6120921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6106925" y="8738096"/>
            <a:ext cx="6111584" cy="4824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4327600" y="6790107"/>
            <a:ext cx="3546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網站的黑白兩面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3342660" y="7473890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902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39602" y="2"/>
            <a:ext cx="11316775" cy="15748000"/>
            <a:chOff x="439200" y="0"/>
            <a:chExt cx="11316775" cy="1574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流程圖: 程序 4"/>
            <p:cNvSpPr/>
            <p:nvPr/>
          </p:nvSpPr>
          <p:spPr>
            <a:xfrm>
              <a:off x="43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程序 5"/>
            <p:cNvSpPr/>
            <p:nvPr/>
          </p:nvSpPr>
          <p:spPr>
            <a:xfrm>
              <a:off x="1411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383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3355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327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52992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6272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7244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8216000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9181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程序 14"/>
            <p:cNvSpPr/>
            <p:nvPr/>
          </p:nvSpPr>
          <p:spPr>
            <a:xfrm>
              <a:off x="10153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程序 15"/>
            <p:cNvSpPr/>
            <p:nvPr/>
          </p:nvSpPr>
          <p:spPr>
            <a:xfrm>
              <a:off x="11125975" y="0"/>
              <a:ext cx="630000" cy="15748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2443467" y="5353720"/>
            <a:ext cx="2514134" cy="2239624"/>
            <a:chOff x="-9600157" y="3481512"/>
            <a:chExt cx="5616624" cy="3384376"/>
          </a:xfrm>
        </p:grpSpPr>
        <p:sp>
          <p:nvSpPr>
            <p:cNvPr id="41" name="流程圖: 程序 40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7244400" y="5361096"/>
            <a:ext cx="2574000" cy="2239624"/>
            <a:chOff x="-9600157" y="3481512"/>
            <a:chExt cx="5616624" cy="3384376"/>
          </a:xfrm>
        </p:grpSpPr>
        <p:sp>
          <p:nvSpPr>
            <p:cNvPr id="46" name="流程圖: 程序 45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7244402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2425179" y="8162032"/>
            <a:ext cx="256797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拉拉拉拉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399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-48915" y="2"/>
            <a:ext cx="12195174" cy="1249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38502" y="5068811"/>
            <a:ext cx="12195174" cy="8493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71601" y="1249264"/>
            <a:ext cx="12266776" cy="3816424"/>
            <a:chOff x="-9600157" y="3481512"/>
            <a:chExt cx="5616624" cy="3384376"/>
          </a:xfrm>
        </p:grpSpPr>
        <p:sp>
          <p:nvSpPr>
            <p:cNvPr id="28" name="流程圖: 程序 2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5299600" y="5353722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網站特點</a:t>
            </a:r>
            <a:endParaRPr lang="zh-TW" altLang="en-US" sz="27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43459" y="6217818"/>
            <a:ext cx="651850" cy="612067"/>
            <a:chOff x="-9600157" y="3481512"/>
            <a:chExt cx="5616624" cy="3384376"/>
          </a:xfrm>
        </p:grpSpPr>
        <p:sp>
          <p:nvSpPr>
            <p:cNvPr id="34" name="流程圖: 程序 33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群組 36"/>
          <p:cNvGrpSpPr/>
          <p:nvPr/>
        </p:nvGrpSpPr>
        <p:grpSpPr>
          <a:xfrm>
            <a:off x="8221525" y="6217818"/>
            <a:ext cx="651850" cy="612067"/>
            <a:chOff x="-9600157" y="3481512"/>
            <a:chExt cx="5616624" cy="3384376"/>
          </a:xfrm>
        </p:grpSpPr>
        <p:sp>
          <p:nvSpPr>
            <p:cNvPr id="38" name="流程圖: 程序 3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2867984" y="7128708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匿名</a:t>
            </a:r>
            <a:endParaRPr lang="zh-TW" altLang="en-US" sz="27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746050" y="7097330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方便</a:t>
            </a:r>
            <a:endParaRPr lang="zh-TW" altLang="en-US" sz="27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371459" y="7788937"/>
            <a:ext cx="257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277400" y="7789140"/>
            <a:ext cx="256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拉拉拉拉拉拉拉拉拉拉拉拉</a:t>
            </a:r>
            <a:endParaRPr lang="zh-TW" altLang="en-US" sz="27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99200" y="8954121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最近貼文</a:t>
            </a:r>
            <a:endParaRPr lang="zh-TW" altLang="en-US" sz="2700" dirty="0"/>
          </a:p>
        </p:txBody>
      </p:sp>
      <p:sp>
        <p:nvSpPr>
          <p:cNvPr id="48" name="矩形 47"/>
          <p:cNvSpPr/>
          <p:nvPr/>
        </p:nvSpPr>
        <p:spPr>
          <a:xfrm>
            <a:off x="1411601" y="9780324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288450" y="9790446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411601" y="11666869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288450" y="11690087"/>
            <a:ext cx="45180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527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/>
          <p:cNvSpPr/>
          <p:nvPr/>
        </p:nvSpPr>
        <p:spPr>
          <a:xfrm>
            <a:off x="485735" y="1537297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3" name="矩形 62"/>
          <p:cNvSpPr/>
          <p:nvPr/>
        </p:nvSpPr>
        <p:spPr>
          <a:xfrm>
            <a:off x="4374535" y="1582372"/>
            <a:ext cx="3499867" cy="3339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8239468" y="1585434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16547" y="4633640"/>
            <a:ext cx="3499867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327602" y="5569746"/>
            <a:ext cx="3499867" cy="41044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8239468" y="4921672"/>
            <a:ext cx="3499867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5104" y="8342052"/>
            <a:ext cx="3499867" cy="3852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239468" y="7853760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83678" y="10268265"/>
            <a:ext cx="3499867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220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-38502" y="3"/>
            <a:ext cx="12195174" cy="1356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" y="13573297"/>
            <a:ext cx="12195174" cy="2174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11600" y="385169"/>
            <a:ext cx="1602000" cy="612067"/>
            <a:chOff x="-9600157" y="3481512"/>
            <a:chExt cx="5616624" cy="3384376"/>
          </a:xfrm>
        </p:grpSpPr>
        <p:sp>
          <p:nvSpPr>
            <p:cNvPr id="18" name="流程圖: 程序 1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439601" y="1249264"/>
            <a:ext cx="11316776" cy="3816424"/>
            <a:chOff x="-9600157" y="3481512"/>
            <a:chExt cx="5616624" cy="3384376"/>
          </a:xfrm>
        </p:grpSpPr>
        <p:sp>
          <p:nvSpPr>
            <p:cNvPr id="28" name="流程圖: 程序 27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4957600" y="5353722"/>
            <a:ext cx="2286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貼文請註明</a:t>
            </a:r>
            <a:endParaRPr lang="zh-TW" altLang="en-US" sz="27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342660" y="6145808"/>
            <a:ext cx="550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拉拉拉拉拉拉拉拉拉拉拉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zh-TW" altLang="en-US" sz="2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93129" y="7009906"/>
            <a:ext cx="160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範例</a:t>
            </a:r>
            <a:r>
              <a:rPr lang="zh-TW" altLang="en-US" sz="2700" dirty="0" smtClean="0"/>
              <a:t>貼文</a:t>
            </a:r>
            <a:endParaRPr lang="zh-TW" altLang="en-US" sz="2700" dirty="0"/>
          </a:p>
        </p:txBody>
      </p:sp>
      <p:sp>
        <p:nvSpPr>
          <p:cNvPr id="50" name="矩形 49"/>
          <p:cNvSpPr/>
          <p:nvPr/>
        </p:nvSpPr>
        <p:spPr>
          <a:xfrm>
            <a:off x="4335656" y="10390505"/>
            <a:ext cx="3546800" cy="172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>
            <a:off x="2" y="1356263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1417068" y="14282712"/>
            <a:ext cx="1602000" cy="612067"/>
            <a:chOff x="-9600157" y="3481512"/>
            <a:chExt cx="5616624" cy="3384376"/>
          </a:xfrm>
        </p:grpSpPr>
        <p:sp>
          <p:nvSpPr>
            <p:cNvPr id="55" name="流程圖: 程序 54"/>
            <p:cNvSpPr/>
            <p:nvPr/>
          </p:nvSpPr>
          <p:spPr>
            <a:xfrm>
              <a:off x="-9600157" y="3481512"/>
              <a:ext cx="5616624" cy="338437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-9600157" y="3481512"/>
              <a:ext cx="5616624" cy="3384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/>
          <p:cNvSpPr txBox="1"/>
          <p:nvPr/>
        </p:nvSpPr>
        <p:spPr>
          <a:xfrm>
            <a:off x="3342659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合作</a:t>
            </a:r>
            <a:r>
              <a:rPr lang="zh-TW" altLang="en-US" sz="2700" dirty="0" smtClean="0"/>
              <a:t>廠商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6271200" y="13774881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 smtClean="0"/>
              <a:t>關於我們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9181575" y="13757562"/>
            <a:ext cx="160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聯絡</a:t>
            </a:r>
            <a:r>
              <a:rPr lang="zh-TW" altLang="en-US" sz="2700" dirty="0" smtClean="0"/>
              <a:t>我們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</a:t>
            </a:r>
            <a:r>
              <a:rPr lang="zh-TW" altLang="en-US" sz="2700" dirty="0" smtClean="0"/>
              <a:t>拉</a:t>
            </a:r>
            <a:endParaRPr lang="en-US" altLang="zh-TW" sz="2700" dirty="0" smtClean="0"/>
          </a:p>
          <a:p>
            <a:pPr algn="ctr"/>
            <a:r>
              <a:rPr lang="zh-TW" altLang="en-US" sz="2700" dirty="0"/>
              <a:t>拉拉拉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3361284" y="15255694"/>
            <a:ext cx="54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/>
              <a:t>Copyright © 2016. Designed </a:t>
            </a:r>
            <a:r>
              <a:rPr lang="en-US" altLang="zh-TW" sz="1500" dirty="0" smtClean="0"/>
              <a:t>by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XXX,XXX</a:t>
            </a:r>
            <a:endParaRPr lang="zh-TW" altLang="en-US" sz="15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93129" y="12622755"/>
            <a:ext cx="160280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/>
              <a:t>匿名發</a:t>
            </a:r>
            <a:r>
              <a:rPr lang="zh-TW" altLang="en-US" sz="2700" dirty="0" smtClean="0"/>
              <a:t>文</a:t>
            </a:r>
            <a:endParaRPr lang="zh-TW" altLang="en-US" sz="27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361283" y="7801994"/>
            <a:ext cx="55037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拉拉拉拉拉拉拉拉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 smtClean="0"/>
              <a:t>拉</a:t>
            </a:r>
            <a:r>
              <a:rPr lang="zh-TW" altLang="en-US" sz="2000" dirty="0"/>
              <a:t>拉</a:t>
            </a:r>
            <a:r>
              <a:rPr lang="zh-TW" altLang="en-US" sz="2000" dirty="0" smtClean="0"/>
              <a:t>拉</a:t>
            </a:r>
            <a:r>
              <a:rPr lang="zh-TW" altLang="en-US" sz="2000" dirty="0"/>
              <a:t>拉拉拉拉拉拉拉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</a:t>
            </a:r>
            <a:r>
              <a:rPr lang="zh-TW" altLang="en-US" sz="2000" dirty="0" smtClean="0"/>
              <a:t>拉拉拉拉拉拉</a:t>
            </a:r>
            <a:endParaRPr lang="en-US" altLang="zh-TW" sz="2000" dirty="0" smtClean="0"/>
          </a:p>
          <a:p>
            <a:r>
              <a:rPr lang="zh-TW" altLang="en-US" sz="2000" dirty="0"/>
              <a:t>拉拉拉拉拉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5128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首頁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1006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小角落們</a:t>
            </a:r>
            <a:endParaRPr lang="zh-TW" altLang="en-US" sz="12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73400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匿名發文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045402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使用方法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9989401" y="620977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關於我們</a:t>
            </a:r>
            <a:endParaRPr lang="zh-TW" altLang="en-US" sz="12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017401" y="620978"/>
            <a:ext cx="9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角落黑白面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916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1878</Words>
  <Application>Microsoft Office PowerPoint</Application>
  <PresentationFormat>自訂</PresentationFormat>
  <Paragraphs>554</Paragraphs>
  <Slides>24</Slides>
  <Notes>24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94</cp:revision>
  <dcterms:created xsi:type="dcterms:W3CDTF">2016-03-23T05:43:06Z</dcterms:created>
  <dcterms:modified xsi:type="dcterms:W3CDTF">2016-04-18T10:43:10Z</dcterms:modified>
</cp:coreProperties>
</file>