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7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39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2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3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6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0975-B113-4B0E-B873-4D1A9BD88002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 descr="C:\Users\Kevin\Documents\front-end-course-project\images\surfac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743908" y="4109010"/>
            <a:ext cx="165618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北科小角落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026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19" y="1824319"/>
            <a:ext cx="4002161" cy="19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663787" y="4437112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102590001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趙紹安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102590009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郭育隆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6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vin\Desktop\me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D8182"/>
                </a:solidFill>
                <a:latin typeface="微軟正黑體" pitchFamily="34" charset="-120"/>
                <a:ea typeface="微軟正黑體" pitchFamily="34" charset="-120"/>
              </a:rPr>
              <a:t>為何要有北</a:t>
            </a:r>
            <a:r>
              <a:rPr lang="zh-TW" altLang="en-US" dirty="0">
                <a:solidFill>
                  <a:srgbClr val="FD8182"/>
                </a:solidFill>
                <a:latin typeface="微軟正黑體" pitchFamily="34" charset="-120"/>
                <a:ea typeface="微軟正黑體" pitchFamily="34" charset="-120"/>
              </a:rPr>
              <a:t>科小角落</a:t>
            </a:r>
          </a:p>
        </p:txBody>
      </p:sp>
      <p:pic>
        <p:nvPicPr>
          <p:cNvPr id="2052" name="Picture 4" descr="https://niduan.files.wordpress.com/2014/02/relationship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04048" y="18448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我這個不知道要怎麼說明捏</a:t>
            </a:r>
            <a:r>
              <a:rPr lang="en-US" altLang="zh-TW" dirty="0" err="1"/>
              <a:t>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7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vin\Desktop\me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D8182"/>
                </a:solidFill>
                <a:latin typeface="微軟正黑體" pitchFamily="34" charset="-120"/>
                <a:ea typeface="微軟正黑體" pitchFamily="34" charset="-120"/>
              </a:rPr>
              <a:t>網站服務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vin\Desktop\me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2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vin\Desktop\me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vin\Desktop\me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vin\Desktop\me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3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如螢幕大小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為何要有北科小角落</vt:lpstr>
      <vt:lpstr>網站服務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8</cp:revision>
  <dcterms:created xsi:type="dcterms:W3CDTF">2016-04-18T10:44:18Z</dcterms:created>
  <dcterms:modified xsi:type="dcterms:W3CDTF">2016-04-18T11:29:28Z</dcterms:modified>
</cp:coreProperties>
</file>