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64" r:id="rId6"/>
    <p:sldId id="259" r:id="rId7"/>
    <p:sldId id="260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182"/>
    <a:srgbClr val="008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F323B9-285E-4045-AFF5-F1A47E14A6A0}" type="doc">
      <dgm:prSet loTypeId="urn:microsoft.com/office/officeart/2005/8/layout/hierarchy1" loCatId="hierarchy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zh-TW" altLang="en-US"/>
        </a:p>
      </dgm:t>
    </dgm:pt>
    <dgm:pt modelId="{87CD64CC-CFB4-4094-BEFE-FD489397483E}">
      <dgm:prSet phldrT="[文字]" custT="1"/>
      <dgm:spPr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zh-TW" altLang="en-US" sz="3000" dirty="0" smtClean="0">
              <a:solidFill>
                <a:srgbClr val="FD8182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北科小角落</a:t>
          </a:r>
          <a:endParaRPr lang="zh-TW" altLang="en-US" sz="3000" dirty="0">
            <a:solidFill>
              <a:srgbClr val="FD8182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346D6FF-56DE-450C-8C22-8BEC70BCA7E0}" type="parTrans" cxnId="{BBBC5460-172C-429F-B4E6-3DADB10BDD06}">
      <dgm:prSet/>
      <dgm:spPr/>
      <dgm:t>
        <a:bodyPr/>
        <a:lstStyle/>
        <a:p>
          <a:endParaRPr lang="zh-TW" altLang="en-US"/>
        </a:p>
      </dgm:t>
    </dgm:pt>
    <dgm:pt modelId="{287640DF-92AD-48E7-ACB4-9343A01E7F78}" type="sibTrans" cxnId="{BBBC5460-172C-429F-B4E6-3DADB10BDD06}">
      <dgm:prSet/>
      <dgm:spPr/>
      <dgm:t>
        <a:bodyPr/>
        <a:lstStyle/>
        <a:p>
          <a:endParaRPr lang="zh-TW" altLang="en-US"/>
        </a:p>
      </dgm:t>
    </dgm:pt>
    <dgm:pt modelId="{402EC703-F842-47A7-83E7-F0F4B58D93D7}">
      <dgm:prSet phldrT="[文字]" custT="1"/>
      <dgm:spPr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zh-TW" altLang="en-US" sz="1500" b="0" i="0" u="sng" dirty="0" smtClean="0">
              <a:solidFill>
                <a:srgbClr val="FD8182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首頁</a:t>
          </a:r>
          <a:endParaRPr lang="zh-TW" altLang="en-US" sz="1500" b="0" i="0" u="sng" dirty="0">
            <a:solidFill>
              <a:srgbClr val="FD8182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27A9164-132A-432B-AD81-8DA6C7977D51}" type="parTrans" cxnId="{528245A4-4F32-4813-A16A-D4747EC4137D}">
      <dgm:prSet/>
      <dgm:spPr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B9788192-79BF-42C7-B1DF-E9B19E652952}" type="sibTrans" cxnId="{528245A4-4F32-4813-A16A-D4747EC4137D}">
      <dgm:prSet/>
      <dgm:spPr/>
      <dgm:t>
        <a:bodyPr/>
        <a:lstStyle/>
        <a:p>
          <a:endParaRPr lang="zh-TW" altLang="en-US"/>
        </a:p>
      </dgm:t>
    </dgm:pt>
    <dgm:pt modelId="{86BE3AD7-E365-4296-B2FC-5937B076E992}">
      <dgm:prSet phldrT="[文字]" custT="1"/>
      <dgm:spPr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zh-TW" altLang="en-US" sz="1500" b="0" i="0" u="sng" smtClean="0">
              <a:solidFill>
                <a:srgbClr val="FD8182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小角落們</a:t>
          </a:r>
          <a:endParaRPr lang="zh-TW" altLang="en-US" sz="1500" b="0" i="0" u="sng" dirty="0">
            <a:solidFill>
              <a:srgbClr val="FD8182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8D32C8C-560E-4C0D-B74C-27FE1DCDC832}" type="parTrans" cxnId="{53B258DC-1856-463A-898F-2596E694484F}">
      <dgm:prSet/>
      <dgm:spPr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80127008-4D61-43D5-8BCF-188072DB8B96}" type="sibTrans" cxnId="{53B258DC-1856-463A-898F-2596E694484F}">
      <dgm:prSet/>
      <dgm:spPr/>
      <dgm:t>
        <a:bodyPr/>
        <a:lstStyle/>
        <a:p>
          <a:endParaRPr lang="zh-TW" altLang="en-US"/>
        </a:p>
      </dgm:t>
    </dgm:pt>
    <dgm:pt modelId="{303CD3A1-EA75-41B1-8D28-99728457CE20}">
      <dgm:prSet phldrT="[文字]" custT="1"/>
      <dgm:spPr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zh-TW" altLang="en-US" sz="1500" b="0" i="0" u="sng" smtClean="0">
              <a:solidFill>
                <a:srgbClr val="FD8182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匿名發文</a:t>
          </a:r>
          <a:endParaRPr lang="zh-TW" altLang="en-US" sz="1500" b="0" i="0" u="sng" dirty="0">
            <a:solidFill>
              <a:srgbClr val="FD8182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5B1DEC0-7304-4F14-B7E4-6A57BD87526B}" type="parTrans" cxnId="{C14D465F-48FF-4B7A-A952-60DACD4DB4FB}">
      <dgm:prSet/>
      <dgm:spPr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2937625C-E194-47F8-83B3-D71A8B52F487}" type="sibTrans" cxnId="{C14D465F-48FF-4B7A-A952-60DACD4DB4FB}">
      <dgm:prSet/>
      <dgm:spPr/>
      <dgm:t>
        <a:bodyPr/>
        <a:lstStyle/>
        <a:p>
          <a:endParaRPr lang="zh-TW" altLang="en-US"/>
        </a:p>
      </dgm:t>
    </dgm:pt>
    <dgm:pt modelId="{A4F4719F-E14E-497A-A189-DE19F070C234}">
      <dgm:prSet phldrT="[文字]" custT="1"/>
      <dgm:spPr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zh-TW" altLang="en-US" sz="1500" b="0" i="0" u="sng" smtClean="0">
              <a:solidFill>
                <a:srgbClr val="FD8182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發文成功</a:t>
          </a:r>
          <a:endParaRPr lang="zh-TW" altLang="en-US" sz="1500" b="0" i="0" u="sng" dirty="0">
            <a:solidFill>
              <a:srgbClr val="FD8182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B68E4F6-CAAF-486A-A2F9-A7D3EBA464F0}" type="parTrans" cxnId="{348C41C9-AB02-49C5-A8F2-DBCEAC9A1B1E}">
      <dgm:prSet/>
      <dgm:spPr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DDFA06B9-B768-41BC-8520-BC156632FE7B}" type="sibTrans" cxnId="{348C41C9-AB02-49C5-A8F2-DBCEAC9A1B1E}">
      <dgm:prSet/>
      <dgm:spPr/>
      <dgm:t>
        <a:bodyPr/>
        <a:lstStyle/>
        <a:p>
          <a:endParaRPr lang="zh-TW" altLang="en-US"/>
        </a:p>
      </dgm:t>
    </dgm:pt>
    <dgm:pt modelId="{52F2427B-733C-4A44-AA4E-66FCDFCD8E16}">
      <dgm:prSet phldrT="[文字]" custT="1"/>
      <dgm:spPr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zh-TW" altLang="en-US" sz="1500" b="0" i="0" u="sng" smtClean="0">
              <a:solidFill>
                <a:srgbClr val="FD8182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使用方法</a:t>
          </a:r>
          <a:endParaRPr lang="zh-TW" altLang="en-US" sz="1500" b="0" i="0" u="sng" dirty="0">
            <a:solidFill>
              <a:srgbClr val="FD8182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D4B0F4-6FB4-4AF7-A87F-471A494C6629}" type="parTrans" cxnId="{791211F9-FC23-4216-BA3C-1B1368044F1D}">
      <dgm:prSet/>
      <dgm:spPr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37CC0297-7CFC-4253-9D97-9D3DEEA0DDA3}" type="sibTrans" cxnId="{791211F9-FC23-4216-BA3C-1B1368044F1D}">
      <dgm:prSet/>
      <dgm:spPr/>
      <dgm:t>
        <a:bodyPr/>
        <a:lstStyle/>
        <a:p>
          <a:endParaRPr lang="zh-TW" altLang="en-US"/>
        </a:p>
      </dgm:t>
    </dgm:pt>
    <dgm:pt modelId="{CD71FDB5-13B3-4E29-A0DF-644A9EC9AA0E}">
      <dgm:prSet phldrT="[文字]" custT="1"/>
      <dgm:spPr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zh-TW" altLang="en-US" sz="1500" b="0" i="0" u="sng" smtClean="0">
              <a:solidFill>
                <a:srgbClr val="FD8182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角落黑白面</a:t>
          </a:r>
          <a:endParaRPr lang="zh-TW" altLang="en-US" sz="1500" b="0" i="0" u="sng" dirty="0">
            <a:solidFill>
              <a:srgbClr val="FD8182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22BEF40-C14B-4B39-A494-E6753812926A}" type="parTrans" cxnId="{D875D21D-315D-409D-A761-2E9627822C4D}">
      <dgm:prSet/>
      <dgm:spPr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7F6C49CE-4B3C-4106-8719-BDFCCED41701}" type="sibTrans" cxnId="{D875D21D-315D-409D-A761-2E9627822C4D}">
      <dgm:prSet/>
      <dgm:spPr/>
      <dgm:t>
        <a:bodyPr/>
        <a:lstStyle/>
        <a:p>
          <a:endParaRPr lang="zh-TW" altLang="en-US"/>
        </a:p>
      </dgm:t>
    </dgm:pt>
    <dgm:pt modelId="{1C5ABE23-1F9C-4D24-91A6-4F2F6BB71FAA}">
      <dgm:prSet phldrT="[文字]" custT="1"/>
      <dgm:spPr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zh-TW" altLang="en-US" sz="1500" b="0" i="0" u="sng" smtClean="0">
              <a:solidFill>
                <a:srgbClr val="FD8182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關於我們</a:t>
          </a:r>
          <a:endParaRPr lang="zh-TW" altLang="en-US" sz="1500" b="0" i="0" u="sng" dirty="0">
            <a:solidFill>
              <a:srgbClr val="FD8182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F67DEE5-23BB-40AD-807C-D0FE3520375C}" type="parTrans" cxnId="{FED76E29-37C0-4FF4-BC02-70DA862CD72D}">
      <dgm:prSet/>
      <dgm:spPr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590D390B-F0FE-4C02-8ED8-FABFACD2BDAE}" type="sibTrans" cxnId="{FED76E29-37C0-4FF4-BC02-70DA862CD72D}">
      <dgm:prSet/>
      <dgm:spPr/>
      <dgm:t>
        <a:bodyPr/>
        <a:lstStyle/>
        <a:p>
          <a:endParaRPr lang="zh-TW" altLang="en-US"/>
        </a:p>
      </dgm:t>
    </dgm:pt>
    <dgm:pt modelId="{B05AEEF8-DD95-49E5-9D88-B8F81790602D}">
      <dgm:prSet phldrT="[文字]" custT="1"/>
      <dgm:spPr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zh-TW" altLang="en-US" sz="1500" b="0" i="0" u="sng" smtClean="0">
              <a:solidFill>
                <a:srgbClr val="FD8182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合作廠商</a:t>
          </a:r>
          <a:endParaRPr lang="zh-TW" altLang="en-US" sz="1500" b="0" i="0" u="sng" dirty="0">
            <a:solidFill>
              <a:srgbClr val="FD8182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0C711C4-8AFB-4EC7-BEE7-B6A747905DCE}" type="parTrans" cxnId="{6B0A316A-834B-4522-ABBE-2FF91F7890CC}">
      <dgm:prSet/>
      <dgm:spPr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AE3A792E-B6EA-4B63-80CC-13E37CBF6482}" type="sibTrans" cxnId="{6B0A316A-834B-4522-ABBE-2FF91F7890CC}">
      <dgm:prSet/>
      <dgm:spPr/>
      <dgm:t>
        <a:bodyPr/>
        <a:lstStyle/>
        <a:p>
          <a:endParaRPr lang="zh-TW" altLang="en-US"/>
        </a:p>
      </dgm:t>
    </dgm:pt>
    <dgm:pt modelId="{55ABAD35-B63E-47AA-A2BC-9C6FDE912976}" type="pres">
      <dgm:prSet presAssocID="{24F323B9-285E-4045-AFF5-F1A47E14A6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63F9FA-D758-4EBA-ACA2-938380811131}" type="pres">
      <dgm:prSet presAssocID="{87CD64CC-CFB4-4094-BEFE-FD489397483E}" presName="hierRoot1" presStyleCnt="0"/>
      <dgm:spPr/>
    </dgm:pt>
    <dgm:pt modelId="{2493459E-DAF3-4EEB-81F9-7D921CA4846C}" type="pres">
      <dgm:prSet presAssocID="{87CD64CC-CFB4-4094-BEFE-FD489397483E}" presName="composite" presStyleCnt="0"/>
      <dgm:spPr/>
    </dgm:pt>
    <dgm:pt modelId="{3A722A95-E0D8-4A81-8BF4-FA814CC05CCE}" type="pres">
      <dgm:prSet presAssocID="{87CD64CC-CFB4-4094-BEFE-FD489397483E}" presName="background" presStyleLbl="node0" presStyleIdx="0" presStyleCnt="1"/>
      <dgm:spPr>
        <a:solidFill>
          <a:srgbClr val="FD8182">
            <a:alpha val="80000"/>
          </a:srgbClr>
        </a:solidFill>
      </dgm:spPr>
    </dgm:pt>
    <dgm:pt modelId="{F10460E8-DFF4-4A9B-B2A8-00CA6C2C3053}" type="pres">
      <dgm:prSet presAssocID="{87CD64CC-CFB4-4094-BEFE-FD489397483E}" presName="text" presStyleLbl="fgAcc0" presStyleIdx="0" presStyleCnt="1" custScaleX="267107" custLinFactNeighborY="-64651">
        <dgm:presLayoutVars>
          <dgm:chPref val="3"/>
        </dgm:presLayoutVars>
      </dgm:prSet>
      <dgm:spPr/>
    </dgm:pt>
    <dgm:pt modelId="{89673C03-0E17-418B-B31C-218E08B9E4C7}" type="pres">
      <dgm:prSet presAssocID="{87CD64CC-CFB4-4094-BEFE-FD489397483E}" presName="hierChild2" presStyleCnt="0"/>
      <dgm:spPr/>
    </dgm:pt>
    <dgm:pt modelId="{490BD4DE-735D-42BB-A5C6-47CE1221DEB7}" type="pres">
      <dgm:prSet presAssocID="{B27A9164-132A-432B-AD81-8DA6C7977D51}" presName="Name10" presStyleLbl="parChTrans1D2" presStyleIdx="0" presStyleCnt="6"/>
      <dgm:spPr/>
    </dgm:pt>
    <dgm:pt modelId="{DC38E145-77F8-4529-8F2A-257BCFA4F09D}" type="pres">
      <dgm:prSet presAssocID="{402EC703-F842-47A7-83E7-F0F4B58D93D7}" presName="hierRoot2" presStyleCnt="0"/>
      <dgm:spPr/>
    </dgm:pt>
    <dgm:pt modelId="{1A6405EE-F08E-47F1-BEB5-38F30C06A621}" type="pres">
      <dgm:prSet presAssocID="{402EC703-F842-47A7-83E7-F0F4B58D93D7}" presName="composite2" presStyleCnt="0"/>
      <dgm:spPr/>
    </dgm:pt>
    <dgm:pt modelId="{684084EA-26E1-45A9-A0C9-D5C21129DCD0}" type="pres">
      <dgm:prSet presAssocID="{402EC703-F842-47A7-83E7-F0F4B58D93D7}" presName="background2" presStyleLbl="node2" presStyleIdx="0" presStyleCnt="6"/>
      <dgm:spPr>
        <a:solidFill>
          <a:srgbClr val="FD8182"/>
        </a:solidFill>
      </dgm:spPr>
    </dgm:pt>
    <dgm:pt modelId="{974AFDAA-F6C6-47B1-91E9-477F2F08E7DF}" type="pres">
      <dgm:prSet presAssocID="{402EC703-F842-47A7-83E7-F0F4B58D93D7}" presName="text2" presStyleLbl="fgAcc2" presStyleIdx="0" presStyleCnt="6">
        <dgm:presLayoutVars>
          <dgm:chPref val="3"/>
        </dgm:presLayoutVars>
      </dgm:prSet>
      <dgm:spPr/>
    </dgm:pt>
    <dgm:pt modelId="{FCD13C5D-585C-4C99-8810-5A6C0F303774}" type="pres">
      <dgm:prSet presAssocID="{402EC703-F842-47A7-83E7-F0F4B58D93D7}" presName="hierChild3" presStyleCnt="0"/>
      <dgm:spPr/>
    </dgm:pt>
    <dgm:pt modelId="{29ED3FCD-4833-4C23-8B86-8EC0F7B1108A}" type="pres">
      <dgm:prSet presAssocID="{18D32C8C-560E-4C0D-B74C-27FE1DCDC832}" presName="Name10" presStyleLbl="parChTrans1D2" presStyleIdx="1" presStyleCnt="6"/>
      <dgm:spPr/>
    </dgm:pt>
    <dgm:pt modelId="{36F55E43-67E3-4932-81E3-492174471D21}" type="pres">
      <dgm:prSet presAssocID="{86BE3AD7-E365-4296-B2FC-5937B076E992}" presName="hierRoot2" presStyleCnt="0"/>
      <dgm:spPr/>
    </dgm:pt>
    <dgm:pt modelId="{D5544D49-1E19-4A00-8F45-5B551994A187}" type="pres">
      <dgm:prSet presAssocID="{86BE3AD7-E365-4296-B2FC-5937B076E992}" presName="composite2" presStyleCnt="0"/>
      <dgm:spPr/>
    </dgm:pt>
    <dgm:pt modelId="{444A940E-D77F-4260-80BF-AC7585A2D1B8}" type="pres">
      <dgm:prSet presAssocID="{86BE3AD7-E365-4296-B2FC-5937B076E992}" presName="background2" presStyleLbl="node2" presStyleIdx="1" presStyleCnt="6"/>
      <dgm:spPr>
        <a:solidFill>
          <a:srgbClr val="FD8182"/>
        </a:solidFill>
      </dgm:spPr>
    </dgm:pt>
    <dgm:pt modelId="{04BC7D1D-B834-4A16-8AA9-60E81CE26D89}" type="pres">
      <dgm:prSet presAssocID="{86BE3AD7-E365-4296-B2FC-5937B076E992}" presName="text2" presStyleLbl="fgAcc2" presStyleIdx="1" presStyleCnt="6">
        <dgm:presLayoutVars>
          <dgm:chPref val="3"/>
        </dgm:presLayoutVars>
      </dgm:prSet>
      <dgm:spPr/>
    </dgm:pt>
    <dgm:pt modelId="{91F960F5-E4D8-491D-B831-F318AFB43E87}" type="pres">
      <dgm:prSet presAssocID="{86BE3AD7-E365-4296-B2FC-5937B076E992}" presName="hierChild3" presStyleCnt="0"/>
      <dgm:spPr/>
    </dgm:pt>
    <dgm:pt modelId="{F02C13EF-1FA9-4C56-B916-1A1E2B905238}" type="pres">
      <dgm:prSet presAssocID="{55B1DEC0-7304-4F14-B7E4-6A57BD87526B}" presName="Name10" presStyleLbl="parChTrans1D2" presStyleIdx="2" presStyleCnt="6"/>
      <dgm:spPr/>
    </dgm:pt>
    <dgm:pt modelId="{797815C2-4A2F-49D4-BF9F-CEE3B29E27B7}" type="pres">
      <dgm:prSet presAssocID="{303CD3A1-EA75-41B1-8D28-99728457CE20}" presName="hierRoot2" presStyleCnt="0"/>
      <dgm:spPr/>
    </dgm:pt>
    <dgm:pt modelId="{054C1E3E-3947-4783-A6A9-17E131D19C63}" type="pres">
      <dgm:prSet presAssocID="{303CD3A1-EA75-41B1-8D28-99728457CE20}" presName="composite2" presStyleCnt="0"/>
      <dgm:spPr/>
    </dgm:pt>
    <dgm:pt modelId="{DFEA29C2-A6F1-455E-8CF0-DEADDBF4FC9B}" type="pres">
      <dgm:prSet presAssocID="{303CD3A1-EA75-41B1-8D28-99728457CE20}" presName="background2" presStyleLbl="node2" presStyleIdx="2" presStyleCnt="6"/>
      <dgm:spPr>
        <a:solidFill>
          <a:srgbClr val="FD8182"/>
        </a:solidFill>
      </dgm:spPr>
    </dgm:pt>
    <dgm:pt modelId="{3FB5DDFF-9F28-4813-BD23-6B70665B255D}" type="pres">
      <dgm:prSet presAssocID="{303CD3A1-EA75-41B1-8D28-99728457CE20}" presName="text2" presStyleLbl="fgAcc2" presStyleIdx="2" presStyleCnt="6">
        <dgm:presLayoutVars>
          <dgm:chPref val="3"/>
        </dgm:presLayoutVars>
      </dgm:prSet>
      <dgm:spPr/>
    </dgm:pt>
    <dgm:pt modelId="{58AA9551-B625-4612-8376-1D00B5963027}" type="pres">
      <dgm:prSet presAssocID="{303CD3A1-EA75-41B1-8D28-99728457CE20}" presName="hierChild3" presStyleCnt="0"/>
      <dgm:spPr/>
    </dgm:pt>
    <dgm:pt modelId="{5B292762-153E-43CF-BBD4-7863EAC9A30C}" type="pres">
      <dgm:prSet presAssocID="{8B68E4F6-CAAF-486A-A2F9-A7D3EBA464F0}" presName="Name17" presStyleLbl="parChTrans1D3" presStyleIdx="0" presStyleCnt="2"/>
      <dgm:spPr/>
    </dgm:pt>
    <dgm:pt modelId="{5084EA64-D80A-42ED-9738-21989FCD3316}" type="pres">
      <dgm:prSet presAssocID="{A4F4719F-E14E-497A-A189-DE19F070C234}" presName="hierRoot3" presStyleCnt="0"/>
      <dgm:spPr/>
    </dgm:pt>
    <dgm:pt modelId="{5042FAEA-2BED-4B2D-8DD5-8AC25EBF00BB}" type="pres">
      <dgm:prSet presAssocID="{A4F4719F-E14E-497A-A189-DE19F070C234}" presName="composite3" presStyleCnt="0"/>
      <dgm:spPr/>
    </dgm:pt>
    <dgm:pt modelId="{1F611E32-EF73-4E9F-9E98-C1D41AEB8A4A}" type="pres">
      <dgm:prSet presAssocID="{A4F4719F-E14E-497A-A189-DE19F070C234}" presName="background3" presStyleLbl="node3" presStyleIdx="0" presStyleCnt="2"/>
      <dgm:spPr>
        <a:solidFill>
          <a:srgbClr val="FD8182"/>
        </a:solidFill>
      </dgm:spPr>
    </dgm:pt>
    <dgm:pt modelId="{DBB2D106-C300-4B80-8006-A85970AA47E1}" type="pres">
      <dgm:prSet presAssocID="{A4F4719F-E14E-497A-A189-DE19F070C234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353BA8F-0EC1-4C8C-AE94-880892A6DEE2}" type="pres">
      <dgm:prSet presAssocID="{A4F4719F-E14E-497A-A189-DE19F070C234}" presName="hierChild4" presStyleCnt="0"/>
      <dgm:spPr/>
    </dgm:pt>
    <dgm:pt modelId="{9806916E-B517-4E64-80BB-86F1CDEFA0F2}" type="pres">
      <dgm:prSet presAssocID="{1ED4B0F4-6FB4-4AF7-A87F-471A494C6629}" presName="Name10" presStyleLbl="parChTrans1D2" presStyleIdx="3" presStyleCnt="6"/>
      <dgm:spPr/>
    </dgm:pt>
    <dgm:pt modelId="{CE409EA4-1E3F-48B9-A1CF-984B81FB8755}" type="pres">
      <dgm:prSet presAssocID="{52F2427B-733C-4A44-AA4E-66FCDFCD8E16}" presName="hierRoot2" presStyleCnt="0"/>
      <dgm:spPr/>
    </dgm:pt>
    <dgm:pt modelId="{22CC0F86-ED88-4E6F-8C73-B2FC26F85995}" type="pres">
      <dgm:prSet presAssocID="{52F2427B-733C-4A44-AA4E-66FCDFCD8E16}" presName="composite2" presStyleCnt="0"/>
      <dgm:spPr/>
    </dgm:pt>
    <dgm:pt modelId="{775441A0-3FFC-4764-A2FA-7727B0043436}" type="pres">
      <dgm:prSet presAssocID="{52F2427B-733C-4A44-AA4E-66FCDFCD8E16}" presName="background2" presStyleLbl="node2" presStyleIdx="3" presStyleCnt="6"/>
      <dgm:spPr>
        <a:solidFill>
          <a:srgbClr val="FD8182"/>
        </a:solidFill>
      </dgm:spPr>
    </dgm:pt>
    <dgm:pt modelId="{B4756501-2AAF-4E0F-A235-B12B7869F415}" type="pres">
      <dgm:prSet presAssocID="{52F2427B-733C-4A44-AA4E-66FCDFCD8E16}" presName="text2" presStyleLbl="fgAcc2" presStyleIdx="3" presStyleCnt="6">
        <dgm:presLayoutVars>
          <dgm:chPref val="3"/>
        </dgm:presLayoutVars>
      </dgm:prSet>
      <dgm:spPr/>
    </dgm:pt>
    <dgm:pt modelId="{951ADC84-4F40-4A33-A204-CE3F6BE74B96}" type="pres">
      <dgm:prSet presAssocID="{52F2427B-733C-4A44-AA4E-66FCDFCD8E16}" presName="hierChild3" presStyleCnt="0"/>
      <dgm:spPr/>
    </dgm:pt>
    <dgm:pt modelId="{98DD6D97-935B-4823-932C-54C4FD1D8049}" type="pres">
      <dgm:prSet presAssocID="{90C711C4-8AFB-4EC7-BEE7-B6A747905DCE}" presName="Name17" presStyleLbl="parChTrans1D3" presStyleIdx="1" presStyleCnt="2"/>
      <dgm:spPr/>
    </dgm:pt>
    <dgm:pt modelId="{A4C42437-5894-4E68-AC08-4627CF7D076D}" type="pres">
      <dgm:prSet presAssocID="{B05AEEF8-DD95-49E5-9D88-B8F81790602D}" presName="hierRoot3" presStyleCnt="0"/>
      <dgm:spPr/>
    </dgm:pt>
    <dgm:pt modelId="{9EE7CD08-3F52-4E94-A9D4-FE41087C7EB7}" type="pres">
      <dgm:prSet presAssocID="{B05AEEF8-DD95-49E5-9D88-B8F81790602D}" presName="composite3" presStyleCnt="0"/>
      <dgm:spPr/>
    </dgm:pt>
    <dgm:pt modelId="{72849DB9-5588-4E7C-A4B6-D39B4D32853D}" type="pres">
      <dgm:prSet presAssocID="{B05AEEF8-DD95-49E5-9D88-B8F81790602D}" presName="background3" presStyleLbl="node3" presStyleIdx="1" presStyleCnt="2"/>
      <dgm:spPr>
        <a:solidFill>
          <a:srgbClr val="FD8182"/>
        </a:solidFill>
      </dgm:spPr>
    </dgm:pt>
    <dgm:pt modelId="{10CB2D47-82B1-4E76-B75A-7BC699599E64}" type="pres">
      <dgm:prSet presAssocID="{B05AEEF8-DD95-49E5-9D88-B8F81790602D}" presName="text3" presStyleLbl="fgAcc3" presStyleIdx="1" presStyleCnt="2">
        <dgm:presLayoutVars>
          <dgm:chPref val="3"/>
        </dgm:presLayoutVars>
      </dgm:prSet>
      <dgm:spPr/>
    </dgm:pt>
    <dgm:pt modelId="{6970107F-4A02-4A63-A363-886DC2DBA1CA}" type="pres">
      <dgm:prSet presAssocID="{B05AEEF8-DD95-49E5-9D88-B8F81790602D}" presName="hierChild4" presStyleCnt="0"/>
      <dgm:spPr/>
    </dgm:pt>
    <dgm:pt modelId="{E41178B2-24DD-41F2-9302-BF8DB138FD16}" type="pres">
      <dgm:prSet presAssocID="{F22BEF40-C14B-4B39-A494-E6753812926A}" presName="Name10" presStyleLbl="parChTrans1D2" presStyleIdx="4" presStyleCnt="6"/>
      <dgm:spPr/>
    </dgm:pt>
    <dgm:pt modelId="{04D9AA51-00A2-4B66-9DE6-42BBDEC358C0}" type="pres">
      <dgm:prSet presAssocID="{CD71FDB5-13B3-4E29-A0DF-644A9EC9AA0E}" presName="hierRoot2" presStyleCnt="0"/>
      <dgm:spPr/>
    </dgm:pt>
    <dgm:pt modelId="{14969168-BAC3-44AC-A617-A3AA23F83AD4}" type="pres">
      <dgm:prSet presAssocID="{CD71FDB5-13B3-4E29-A0DF-644A9EC9AA0E}" presName="composite2" presStyleCnt="0"/>
      <dgm:spPr/>
    </dgm:pt>
    <dgm:pt modelId="{C19B655C-6750-4937-A9B3-EDA72081C8BB}" type="pres">
      <dgm:prSet presAssocID="{CD71FDB5-13B3-4E29-A0DF-644A9EC9AA0E}" presName="background2" presStyleLbl="node2" presStyleIdx="4" presStyleCnt="6"/>
      <dgm:spPr>
        <a:solidFill>
          <a:srgbClr val="FD8182"/>
        </a:solidFill>
      </dgm:spPr>
    </dgm:pt>
    <dgm:pt modelId="{5BD45199-4E1F-48B4-B3F7-5F90D484C89E}" type="pres">
      <dgm:prSet presAssocID="{CD71FDB5-13B3-4E29-A0DF-644A9EC9AA0E}" presName="text2" presStyleLbl="fgAcc2" presStyleIdx="4" presStyleCnt="6">
        <dgm:presLayoutVars>
          <dgm:chPref val="3"/>
        </dgm:presLayoutVars>
      </dgm:prSet>
      <dgm:spPr/>
    </dgm:pt>
    <dgm:pt modelId="{8241E1D0-433A-47AB-9A1A-5535B1341ED7}" type="pres">
      <dgm:prSet presAssocID="{CD71FDB5-13B3-4E29-A0DF-644A9EC9AA0E}" presName="hierChild3" presStyleCnt="0"/>
      <dgm:spPr/>
    </dgm:pt>
    <dgm:pt modelId="{14F56D0B-1D76-41B9-92BC-326745D3F14E}" type="pres">
      <dgm:prSet presAssocID="{BF67DEE5-23BB-40AD-807C-D0FE3520375C}" presName="Name10" presStyleLbl="parChTrans1D2" presStyleIdx="5" presStyleCnt="6"/>
      <dgm:spPr/>
    </dgm:pt>
    <dgm:pt modelId="{EABED816-4D6B-4E40-BC1D-54444667CC68}" type="pres">
      <dgm:prSet presAssocID="{1C5ABE23-1F9C-4D24-91A6-4F2F6BB71FAA}" presName="hierRoot2" presStyleCnt="0"/>
      <dgm:spPr/>
    </dgm:pt>
    <dgm:pt modelId="{FB90FD39-7C45-41B5-8F44-DAFBCDCAE423}" type="pres">
      <dgm:prSet presAssocID="{1C5ABE23-1F9C-4D24-91A6-4F2F6BB71FAA}" presName="composite2" presStyleCnt="0"/>
      <dgm:spPr/>
    </dgm:pt>
    <dgm:pt modelId="{32163131-C5FC-488F-B715-57022353564B}" type="pres">
      <dgm:prSet presAssocID="{1C5ABE23-1F9C-4D24-91A6-4F2F6BB71FAA}" presName="background2" presStyleLbl="node2" presStyleIdx="5" presStyleCnt="6"/>
      <dgm:spPr>
        <a:solidFill>
          <a:srgbClr val="FD8182"/>
        </a:solidFill>
      </dgm:spPr>
    </dgm:pt>
    <dgm:pt modelId="{79ECABC2-8C07-4E08-BB02-C619FEB9CA5F}" type="pres">
      <dgm:prSet presAssocID="{1C5ABE23-1F9C-4D24-91A6-4F2F6BB71FAA}" presName="text2" presStyleLbl="fgAcc2" presStyleIdx="5" presStyleCnt="6">
        <dgm:presLayoutVars>
          <dgm:chPref val="3"/>
        </dgm:presLayoutVars>
      </dgm:prSet>
      <dgm:spPr/>
    </dgm:pt>
    <dgm:pt modelId="{74E35DD8-9338-4C59-A0B6-C1A37453872D}" type="pres">
      <dgm:prSet presAssocID="{1C5ABE23-1F9C-4D24-91A6-4F2F6BB71FAA}" presName="hierChild3" presStyleCnt="0"/>
      <dgm:spPr/>
    </dgm:pt>
  </dgm:ptLst>
  <dgm:cxnLst>
    <dgm:cxn modelId="{51457F93-EAB9-4320-80B6-ABFCF81294A1}" type="presOf" srcId="{55B1DEC0-7304-4F14-B7E4-6A57BD87526B}" destId="{F02C13EF-1FA9-4C56-B916-1A1E2B905238}" srcOrd="0" destOrd="0" presId="urn:microsoft.com/office/officeart/2005/8/layout/hierarchy1"/>
    <dgm:cxn modelId="{6B0A316A-834B-4522-ABBE-2FF91F7890CC}" srcId="{52F2427B-733C-4A44-AA4E-66FCDFCD8E16}" destId="{B05AEEF8-DD95-49E5-9D88-B8F81790602D}" srcOrd="0" destOrd="0" parTransId="{90C711C4-8AFB-4EC7-BEE7-B6A747905DCE}" sibTransId="{AE3A792E-B6EA-4B63-80CC-13E37CBF6482}"/>
    <dgm:cxn modelId="{5B80E7C4-527D-475A-A43B-EDDDD1F6E980}" type="presOf" srcId="{B27A9164-132A-432B-AD81-8DA6C7977D51}" destId="{490BD4DE-735D-42BB-A5C6-47CE1221DEB7}" srcOrd="0" destOrd="0" presId="urn:microsoft.com/office/officeart/2005/8/layout/hierarchy1"/>
    <dgm:cxn modelId="{BBBC5460-172C-429F-B4E6-3DADB10BDD06}" srcId="{24F323B9-285E-4045-AFF5-F1A47E14A6A0}" destId="{87CD64CC-CFB4-4094-BEFE-FD489397483E}" srcOrd="0" destOrd="0" parTransId="{A346D6FF-56DE-450C-8C22-8BEC70BCA7E0}" sibTransId="{287640DF-92AD-48E7-ACB4-9343A01E7F78}"/>
    <dgm:cxn modelId="{C14D465F-48FF-4B7A-A952-60DACD4DB4FB}" srcId="{87CD64CC-CFB4-4094-BEFE-FD489397483E}" destId="{303CD3A1-EA75-41B1-8D28-99728457CE20}" srcOrd="2" destOrd="0" parTransId="{55B1DEC0-7304-4F14-B7E4-6A57BD87526B}" sibTransId="{2937625C-E194-47F8-83B3-D71A8B52F487}"/>
    <dgm:cxn modelId="{D59A160A-7C1E-45A9-8EA4-7D653FFFFA9B}" type="presOf" srcId="{8B68E4F6-CAAF-486A-A2F9-A7D3EBA464F0}" destId="{5B292762-153E-43CF-BBD4-7863EAC9A30C}" srcOrd="0" destOrd="0" presId="urn:microsoft.com/office/officeart/2005/8/layout/hierarchy1"/>
    <dgm:cxn modelId="{D406028E-1CAE-47E2-8AA6-F30355A0246A}" type="presOf" srcId="{B05AEEF8-DD95-49E5-9D88-B8F81790602D}" destId="{10CB2D47-82B1-4E76-B75A-7BC699599E64}" srcOrd="0" destOrd="0" presId="urn:microsoft.com/office/officeart/2005/8/layout/hierarchy1"/>
    <dgm:cxn modelId="{53B258DC-1856-463A-898F-2596E694484F}" srcId="{87CD64CC-CFB4-4094-BEFE-FD489397483E}" destId="{86BE3AD7-E365-4296-B2FC-5937B076E992}" srcOrd="1" destOrd="0" parTransId="{18D32C8C-560E-4C0D-B74C-27FE1DCDC832}" sibTransId="{80127008-4D61-43D5-8BCF-188072DB8B96}"/>
    <dgm:cxn modelId="{301180D9-2B6B-4C5A-98D6-527C38C7DF42}" type="presOf" srcId="{86BE3AD7-E365-4296-B2FC-5937B076E992}" destId="{04BC7D1D-B834-4A16-8AA9-60E81CE26D89}" srcOrd="0" destOrd="0" presId="urn:microsoft.com/office/officeart/2005/8/layout/hierarchy1"/>
    <dgm:cxn modelId="{01136496-4FF9-442E-83F2-2142D0C05046}" type="presOf" srcId="{1ED4B0F4-6FB4-4AF7-A87F-471A494C6629}" destId="{9806916E-B517-4E64-80BB-86F1CDEFA0F2}" srcOrd="0" destOrd="0" presId="urn:microsoft.com/office/officeart/2005/8/layout/hierarchy1"/>
    <dgm:cxn modelId="{F7FCD0AE-1706-4017-A859-BC030A386A51}" type="presOf" srcId="{90C711C4-8AFB-4EC7-BEE7-B6A747905DCE}" destId="{98DD6D97-935B-4823-932C-54C4FD1D8049}" srcOrd="0" destOrd="0" presId="urn:microsoft.com/office/officeart/2005/8/layout/hierarchy1"/>
    <dgm:cxn modelId="{D875D21D-315D-409D-A761-2E9627822C4D}" srcId="{87CD64CC-CFB4-4094-BEFE-FD489397483E}" destId="{CD71FDB5-13B3-4E29-A0DF-644A9EC9AA0E}" srcOrd="4" destOrd="0" parTransId="{F22BEF40-C14B-4B39-A494-E6753812926A}" sibTransId="{7F6C49CE-4B3C-4106-8719-BDFCCED41701}"/>
    <dgm:cxn modelId="{FED76E29-37C0-4FF4-BC02-70DA862CD72D}" srcId="{87CD64CC-CFB4-4094-BEFE-FD489397483E}" destId="{1C5ABE23-1F9C-4D24-91A6-4F2F6BB71FAA}" srcOrd="5" destOrd="0" parTransId="{BF67DEE5-23BB-40AD-807C-D0FE3520375C}" sibTransId="{590D390B-F0FE-4C02-8ED8-FABFACD2BDAE}"/>
    <dgm:cxn modelId="{791211F9-FC23-4216-BA3C-1B1368044F1D}" srcId="{87CD64CC-CFB4-4094-BEFE-FD489397483E}" destId="{52F2427B-733C-4A44-AA4E-66FCDFCD8E16}" srcOrd="3" destOrd="0" parTransId="{1ED4B0F4-6FB4-4AF7-A87F-471A494C6629}" sibTransId="{37CC0297-7CFC-4253-9D97-9D3DEEA0DDA3}"/>
    <dgm:cxn modelId="{528245A4-4F32-4813-A16A-D4747EC4137D}" srcId="{87CD64CC-CFB4-4094-BEFE-FD489397483E}" destId="{402EC703-F842-47A7-83E7-F0F4B58D93D7}" srcOrd="0" destOrd="0" parTransId="{B27A9164-132A-432B-AD81-8DA6C7977D51}" sibTransId="{B9788192-79BF-42C7-B1DF-E9B19E652952}"/>
    <dgm:cxn modelId="{7A89770B-1DFA-4746-8DD2-9D87D0962006}" type="presOf" srcId="{402EC703-F842-47A7-83E7-F0F4B58D93D7}" destId="{974AFDAA-F6C6-47B1-91E9-477F2F08E7DF}" srcOrd="0" destOrd="0" presId="urn:microsoft.com/office/officeart/2005/8/layout/hierarchy1"/>
    <dgm:cxn modelId="{F3F17905-3681-42A9-9045-6C619D6CB805}" type="presOf" srcId="{CD71FDB5-13B3-4E29-A0DF-644A9EC9AA0E}" destId="{5BD45199-4E1F-48B4-B3F7-5F90D484C89E}" srcOrd="0" destOrd="0" presId="urn:microsoft.com/office/officeart/2005/8/layout/hierarchy1"/>
    <dgm:cxn modelId="{19055039-55DF-4712-97F7-76C35E04446F}" type="presOf" srcId="{BF67DEE5-23BB-40AD-807C-D0FE3520375C}" destId="{14F56D0B-1D76-41B9-92BC-326745D3F14E}" srcOrd="0" destOrd="0" presId="urn:microsoft.com/office/officeart/2005/8/layout/hierarchy1"/>
    <dgm:cxn modelId="{0EE5B1E7-68D2-4A18-9863-171DFFD9E3C8}" type="presOf" srcId="{A4F4719F-E14E-497A-A189-DE19F070C234}" destId="{DBB2D106-C300-4B80-8006-A85970AA47E1}" srcOrd="0" destOrd="0" presId="urn:microsoft.com/office/officeart/2005/8/layout/hierarchy1"/>
    <dgm:cxn modelId="{AB665C4B-121D-4C5C-AB3A-547B6A5FAD94}" type="presOf" srcId="{87CD64CC-CFB4-4094-BEFE-FD489397483E}" destId="{F10460E8-DFF4-4A9B-B2A8-00CA6C2C3053}" srcOrd="0" destOrd="0" presId="urn:microsoft.com/office/officeart/2005/8/layout/hierarchy1"/>
    <dgm:cxn modelId="{5AED8667-1A93-456B-80C7-F5998238F062}" type="presOf" srcId="{303CD3A1-EA75-41B1-8D28-99728457CE20}" destId="{3FB5DDFF-9F28-4813-BD23-6B70665B255D}" srcOrd="0" destOrd="0" presId="urn:microsoft.com/office/officeart/2005/8/layout/hierarchy1"/>
    <dgm:cxn modelId="{DB984C6C-4B80-4827-9904-F38475122177}" type="presOf" srcId="{F22BEF40-C14B-4B39-A494-E6753812926A}" destId="{E41178B2-24DD-41F2-9302-BF8DB138FD16}" srcOrd="0" destOrd="0" presId="urn:microsoft.com/office/officeart/2005/8/layout/hierarchy1"/>
    <dgm:cxn modelId="{C2783CE4-1C8B-4605-AB9D-D365853365D9}" type="presOf" srcId="{18D32C8C-560E-4C0D-B74C-27FE1DCDC832}" destId="{29ED3FCD-4833-4C23-8B86-8EC0F7B1108A}" srcOrd="0" destOrd="0" presId="urn:microsoft.com/office/officeart/2005/8/layout/hierarchy1"/>
    <dgm:cxn modelId="{348C41C9-AB02-49C5-A8F2-DBCEAC9A1B1E}" srcId="{303CD3A1-EA75-41B1-8D28-99728457CE20}" destId="{A4F4719F-E14E-497A-A189-DE19F070C234}" srcOrd="0" destOrd="0" parTransId="{8B68E4F6-CAAF-486A-A2F9-A7D3EBA464F0}" sibTransId="{DDFA06B9-B768-41BC-8520-BC156632FE7B}"/>
    <dgm:cxn modelId="{8E016F94-E09D-4DBA-B6BA-5BD0DAD545D7}" type="presOf" srcId="{24F323B9-285E-4045-AFF5-F1A47E14A6A0}" destId="{55ABAD35-B63E-47AA-A2BC-9C6FDE912976}" srcOrd="0" destOrd="0" presId="urn:microsoft.com/office/officeart/2005/8/layout/hierarchy1"/>
    <dgm:cxn modelId="{CAB47E68-556B-49E5-A684-9C4C8B796D97}" type="presOf" srcId="{1C5ABE23-1F9C-4D24-91A6-4F2F6BB71FAA}" destId="{79ECABC2-8C07-4E08-BB02-C619FEB9CA5F}" srcOrd="0" destOrd="0" presId="urn:microsoft.com/office/officeart/2005/8/layout/hierarchy1"/>
    <dgm:cxn modelId="{874C732A-3252-448F-9B05-F0DD29240CFE}" type="presOf" srcId="{52F2427B-733C-4A44-AA4E-66FCDFCD8E16}" destId="{B4756501-2AAF-4E0F-A235-B12B7869F415}" srcOrd="0" destOrd="0" presId="urn:microsoft.com/office/officeart/2005/8/layout/hierarchy1"/>
    <dgm:cxn modelId="{8E068001-4956-4651-8DB2-3FAD65F1F857}" type="presParOf" srcId="{55ABAD35-B63E-47AA-A2BC-9C6FDE912976}" destId="{8363F9FA-D758-4EBA-ACA2-938380811131}" srcOrd="0" destOrd="0" presId="urn:microsoft.com/office/officeart/2005/8/layout/hierarchy1"/>
    <dgm:cxn modelId="{3CC4F8EF-A192-4AB6-886C-75EFE691D2EC}" type="presParOf" srcId="{8363F9FA-D758-4EBA-ACA2-938380811131}" destId="{2493459E-DAF3-4EEB-81F9-7D921CA4846C}" srcOrd="0" destOrd="0" presId="urn:microsoft.com/office/officeart/2005/8/layout/hierarchy1"/>
    <dgm:cxn modelId="{A3671951-C7DA-4FB5-ABE2-C336A7D6910B}" type="presParOf" srcId="{2493459E-DAF3-4EEB-81F9-7D921CA4846C}" destId="{3A722A95-E0D8-4A81-8BF4-FA814CC05CCE}" srcOrd="0" destOrd="0" presId="urn:microsoft.com/office/officeart/2005/8/layout/hierarchy1"/>
    <dgm:cxn modelId="{1F362D55-4B1F-483D-9EAE-A20528445E3D}" type="presParOf" srcId="{2493459E-DAF3-4EEB-81F9-7D921CA4846C}" destId="{F10460E8-DFF4-4A9B-B2A8-00CA6C2C3053}" srcOrd="1" destOrd="0" presId="urn:microsoft.com/office/officeart/2005/8/layout/hierarchy1"/>
    <dgm:cxn modelId="{A31F7B8E-D60D-4E92-9653-C6A9F550A8D4}" type="presParOf" srcId="{8363F9FA-D758-4EBA-ACA2-938380811131}" destId="{89673C03-0E17-418B-B31C-218E08B9E4C7}" srcOrd="1" destOrd="0" presId="urn:microsoft.com/office/officeart/2005/8/layout/hierarchy1"/>
    <dgm:cxn modelId="{FAB211D6-E3E5-432D-A1B5-E5D7A3B9D0C0}" type="presParOf" srcId="{89673C03-0E17-418B-B31C-218E08B9E4C7}" destId="{490BD4DE-735D-42BB-A5C6-47CE1221DEB7}" srcOrd="0" destOrd="0" presId="urn:microsoft.com/office/officeart/2005/8/layout/hierarchy1"/>
    <dgm:cxn modelId="{011662C7-3C1E-4360-8D9A-86697FF53E16}" type="presParOf" srcId="{89673C03-0E17-418B-B31C-218E08B9E4C7}" destId="{DC38E145-77F8-4529-8F2A-257BCFA4F09D}" srcOrd="1" destOrd="0" presId="urn:microsoft.com/office/officeart/2005/8/layout/hierarchy1"/>
    <dgm:cxn modelId="{F1B326EC-AD03-4358-8591-11107752085A}" type="presParOf" srcId="{DC38E145-77F8-4529-8F2A-257BCFA4F09D}" destId="{1A6405EE-F08E-47F1-BEB5-38F30C06A621}" srcOrd="0" destOrd="0" presId="urn:microsoft.com/office/officeart/2005/8/layout/hierarchy1"/>
    <dgm:cxn modelId="{C00E5640-E487-4C7D-9D98-D02EC6665839}" type="presParOf" srcId="{1A6405EE-F08E-47F1-BEB5-38F30C06A621}" destId="{684084EA-26E1-45A9-A0C9-D5C21129DCD0}" srcOrd="0" destOrd="0" presId="urn:microsoft.com/office/officeart/2005/8/layout/hierarchy1"/>
    <dgm:cxn modelId="{1C12D319-B443-4E51-8CCA-C74C69BC3D69}" type="presParOf" srcId="{1A6405EE-F08E-47F1-BEB5-38F30C06A621}" destId="{974AFDAA-F6C6-47B1-91E9-477F2F08E7DF}" srcOrd="1" destOrd="0" presId="urn:microsoft.com/office/officeart/2005/8/layout/hierarchy1"/>
    <dgm:cxn modelId="{6BD4870B-E9CD-44C2-B341-8D13BF737561}" type="presParOf" srcId="{DC38E145-77F8-4529-8F2A-257BCFA4F09D}" destId="{FCD13C5D-585C-4C99-8810-5A6C0F303774}" srcOrd="1" destOrd="0" presId="urn:microsoft.com/office/officeart/2005/8/layout/hierarchy1"/>
    <dgm:cxn modelId="{714E7405-3AD1-4113-9309-FE1B7B8BE17E}" type="presParOf" srcId="{89673C03-0E17-418B-B31C-218E08B9E4C7}" destId="{29ED3FCD-4833-4C23-8B86-8EC0F7B1108A}" srcOrd="2" destOrd="0" presId="urn:microsoft.com/office/officeart/2005/8/layout/hierarchy1"/>
    <dgm:cxn modelId="{2ACD95F4-D6D9-4E31-ADEE-B0746F962A80}" type="presParOf" srcId="{89673C03-0E17-418B-B31C-218E08B9E4C7}" destId="{36F55E43-67E3-4932-81E3-492174471D21}" srcOrd="3" destOrd="0" presId="urn:microsoft.com/office/officeart/2005/8/layout/hierarchy1"/>
    <dgm:cxn modelId="{7D93EFFA-90F6-43DA-B89F-3E3F9972ADF5}" type="presParOf" srcId="{36F55E43-67E3-4932-81E3-492174471D21}" destId="{D5544D49-1E19-4A00-8F45-5B551994A187}" srcOrd="0" destOrd="0" presId="urn:microsoft.com/office/officeart/2005/8/layout/hierarchy1"/>
    <dgm:cxn modelId="{7A3C6ED1-6D72-4955-B4AE-8C07F1205E06}" type="presParOf" srcId="{D5544D49-1E19-4A00-8F45-5B551994A187}" destId="{444A940E-D77F-4260-80BF-AC7585A2D1B8}" srcOrd="0" destOrd="0" presId="urn:microsoft.com/office/officeart/2005/8/layout/hierarchy1"/>
    <dgm:cxn modelId="{8F417CC2-2D7E-4115-8199-902E21DC397A}" type="presParOf" srcId="{D5544D49-1E19-4A00-8F45-5B551994A187}" destId="{04BC7D1D-B834-4A16-8AA9-60E81CE26D89}" srcOrd="1" destOrd="0" presId="urn:microsoft.com/office/officeart/2005/8/layout/hierarchy1"/>
    <dgm:cxn modelId="{4216743E-75B6-43B8-BDB0-C29CBF43BCAE}" type="presParOf" srcId="{36F55E43-67E3-4932-81E3-492174471D21}" destId="{91F960F5-E4D8-491D-B831-F318AFB43E87}" srcOrd="1" destOrd="0" presId="urn:microsoft.com/office/officeart/2005/8/layout/hierarchy1"/>
    <dgm:cxn modelId="{3327A282-7FF8-4620-81EA-D33B777375D4}" type="presParOf" srcId="{89673C03-0E17-418B-B31C-218E08B9E4C7}" destId="{F02C13EF-1FA9-4C56-B916-1A1E2B905238}" srcOrd="4" destOrd="0" presId="urn:microsoft.com/office/officeart/2005/8/layout/hierarchy1"/>
    <dgm:cxn modelId="{BECBB90A-0539-4BBA-9D8D-34846F5C7AD3}" type="presParOf" srcId="{89673C03-0E17-418B-B31C-218E08B9E4C7}" destId="{797815C2-4A2F-49D4-BF9F-CEE3B29E27B7}" srcOrd="5" destOrd="0" presId="urn:microsoft.com/office/officeart/2005/8/layout/hierarchy1"/>
    <dgm:cxn modelId="{DEF9981A-8451-4F9F-8E3E-2D1B19549FEF}" type="presParOf" srcId="{797815C2-4A2F-49D4-BF9F-CEE3B29E27B7}" destId="{054C1E3E-3947-4783-A6A9-17E131D19C63}" srcOrd="0" destOrd="0" presId="urn:microsoft.com/office/officeart/2005/8/layout/hierarchy1"/>
    <dgm:cxn modelId="{4D24787D-0691-4013-9897-C51D70900709}" type="presParOf" srcId="{054C1E3E-3947-4783-A6A9-17E131D19C63}" destId="{DFEA29C2-A6F1-455E-8CF0-DEADDBF4FC9B}" srcOrd="0" destOrd="0" presId="urn:microsoft.com/office/officeart/2005/8/layout/hierarchy1"/>
    <dgm:cxn modelId="{B19A7573-CA61-41B0-B318-EFD121749DC9}" type="presParOf" srcId="{054C1E3E-3947-4783-A6A9-17E131D19C63}" destId="{3FB5DDFF-9F28-4813-BD23-6B70665B255D}" srcOrd="1" destOrd="0" presId="urn:microsoft.com/office/officeart/2005/8/layout/hierarchy1"/>
    <dgm:cxn modelId="{5AFCD3C4-290E-4290-A050-5BD50D72F107}" type="presParOf" srcId="{797815C2-4A2F-49D4-BF9F-CEE3B29E27B7}" destId="{58AA9551-B625-4612-8376-1D00B5963027}" srcOrd="1" destOrd="0" presId="urn:microsoft.com/office/officeart/2005/8/layout/hierarchy1"/>
    <dgm:cxn modelId="{183DC04E-5E1C-4012-9774-34DFE19EFF55}" type="presParOf" srcId="{58AA9551-B625-4612-8376-1D00B5963027}" destId="{5B292762-153E-43CF-BBD4-7863EAC9A30C}" srcOrd="0" destOrd="0" presId="urn:microsoft.com/office/officeart/2005/8/layout/hierarchy1"/>
    <dgm:cxn modelId="{2B0525C3-4F55-49EE-A063-3B88BEA5CCD9}" type="presParOf" srcId="{58AA9551-B625-4612-8376-1D00B5963027}" destId="{5084EA64-D80A-42ED-9738-21989FCD3316}" srcOrd="1" destOrd="0" presId="urn:microsoft.com/office/officeart/2005/8/layout/hierarchy1"/>
    <dgm:cxn modelId="{D4F77684-F8EC-4001-98E9-E5FB830A5982}" type="presParOf" srcId="{5084EA64-D80A-42ED-9738-21989FCD3316}" destId="{5042FAEA-2BED-4B2D-8DD5-8AC25EBF00BB}" srcOrd="0" destOrd="0" presId="urn:microsoft.com/office/officeart/2005/8/layout/hierarchy1"/>
    <dgm:cxn modelId="{000EF7E9-BD35-4B24-B65A-B661D414A07E}" type="presParOf" srcId="{5042FAEA-2BED-4B2D-8DD5-8AC25EBF00BB}" destId="{1F611E32-EF73-4E9F-9E98-C1D41AEB8A4A}" srcOrd="0" destOrd="0" presId="urn:microsoft.com/office/officeart/2005/8/layout/hierarchy1"/>
    <dgm:cxn modelId="{19D365D5-BA8F-4302-B976-20062E56B655}" type="presParOf" srcId="{5042FAEA-2BED-4B2D-8DD5-8AC25EBF00BB}" destId="{DBB2D106-C300-4B80-8006-A85970AA47E1}" srcOrd="1" destOrd="0" presId="urn:microsoft.com/office/officeart/2005/8/layout/hierarchy1"/>
    <dgm:cxn modelId="{628740D2-3634-41A4-8E8F-CD41AAF63103}" type="presParOf" srcId="{5084EA64-D80A-42ED-9738-21989FCD3316}" destId="{E353BA8F-0EC1-4C8C-AE94-880892A6DEE2}" srcOrd="1" destOrd="0" presId="urn:microsoft.com/office/officeart/2005/8/layout/hierarchy1"/>
    <dgm:cxn modelId="{823094B1-C9FD-45B4-9FF3-391E2401BB1C}" type="presParOf" srcId="{89673C03-0E17-418B-B31C-218E08B9E4C7}" destId="{9806916E-B517-4E64-80BB-86F1CDEFA0F2}" srcOrd="6" destOrd="0" presId="urn:microsoft.com/office/officeart/2005/8/layout/hierarchy1"/>
    <dgm:cxn modelId="{1CADE63D-B10C-44F5-87D6-199BFD297840}" type="presParOf" srcId="{89673C03-0E17-418B-B31C-218E08B9E4C7}" destId="{CE409EA4-1E3F-48B9-A1CF-984B81FB8755}" srcOrd="7" destOrd="0" presId="urn:microsoft.com/office/officeart/2005/8/layout/hierarchy1"/>
    <dgm:cxn modelId="{7907F3B1-8F29-4BF6-BEAE-DDD8753DB168}" type="presParOf" srcId="{CE409EA4-1E3F-48B9-A1CF-984B81FB8755}" destId="{22CC0F86-ED88-4E6F-8C73-B2FC26F85995}" srcOrd="0" destOrd="0" presId="urn:microsoft.com/office/officeart/2005/8/layout/hierarchy1"/>
    <dgm:cxn modelId="{04A36D46-CBC1-45BC-B8C1-4608CE9742E1}" type="presParOf" srcId="{22CC0F86-ED88-4E6F-8C73-B2FC26F85995}" destId="{775441A0-3FFC-4764-A2FA-7727B0043436}" srcOrd="0" destOrd="0" presId="urn:microsoft.com/office/officeart/2005/8/layout/hierarchy1"/>
    <dgm:cxn modelId="{119457C4-7191-4639-938E-FF2458AD4D67}" type="presParOf" srcId="{22CC0F86-ED88-4E6F-8C73-B2FC26F85995}" destId="{B4756501-2AAF-4E0F-A235-B12B7869F415}" srcOrd="1" destOrd="0" presId="urn:microsoft.com/office/officeart/2005/8/layout/hierarchy1"/>
    <dgm:cxn modelId="{9044A4CF-352B-49A3-A185-BAA78D045DB3}" type="presParOf" srcId="{CE409EA4-1E3F-48B9-A1CF-984B81FB8755}" destId="{951ADC84-4F40-4A33-A204-CE3F6BE74B96}" srcOrd="1" destOrd="0" presId="urn:microsoft.com/office/officeart/2005/8/layout/hierarchy1"/>
    <dgm:cxn modelId="{BF8A4CC0-CFB7-4E6C-97E0-FD471571DB8B}" type="presParOf" srcId="{951ADC84-4F40-4A33-A204-CE3F6BE74B96}" destId="{98DD6D97-935B-4823-932C-54C4FD1D8049}" srcOrd="0" destOrd="0" presId="urn:microsoft.com/office/officeart/2005/8/layout/hierarchy1"/>
    <dgm:cxn modelId="{DCFFD95A-2544-42EB-B7B8-75D2C46AA0BE}" type="presParOf" srcId="{951ADC84-4F40-4A33-A204-CE3F6BE74B96}" destId="{A4C42437-5894-4E68-AC08-4627CF7D076D}" srcOrd="1" destOrd="0" presId="urn:microsoft.com/office/officeart/2005/8/layout/hierarchy1"/>
    <dgm:cxn modelId="{B54C851A-E6FC-456D-B085-B3BCBCEF63FA}" type="presParOf" srcId="{A4C42437-5894-4E68-AC08-4627CF7D076D}" destId="{9EE7CD08-3F52-4E94-A9D4-FE41087C7EB7}" srcOrd="0" destOrd="0" presId="urn:microsoft.com/office/officeart/2005/8/layout/hierarchy1"/>
    <dgm:cxn modelId="{F4D1B64C-CE3E-431F-8E9E-CB925B217537}" type="presParOf" srcId="{9EE7CD08-3F52-4E94-A9D4-FE41087C7EB7}" destId="{72849DB9-5588-4E7C-A4B6-D39B4D32853D}" srcOrd="0" destOrd="0" presId="urn:microsoft.com/office/officeart/2005/8/layout/hierarchy1"/>
    <dgm:cxn modelId="{2670DB8D-D484-40F2-A9EB-523228100AC5}" type="presParOf" srcId="{9EE7CD08-3F52-4E94-A9D4-FE41087C7EB7}" destId="{10CB2D47-82B1-4E76-B75A-7BC699599E64}" srcOrd="1" destOrd="0" presId="urn:microsoft.com/office/officeart/2005/8/layout/hierarchy1"/>
    <dgm:cxn modelId="{149F1580-4AAD-4F3B-A80F-551FA010790A}" type="presParOf" srcId="{A4C42437-5894-4E68-AC08-4627CF7D076D}" destId="{6970107F-4A02-4A63-A363-886DC2DBA1CA}" srcOrd="1" destOrd="0" presId="urn:microsoft.com/office/officeart/2005/8/layout/hierarchy1"/>
    <dgm:cxn modelId="{3BD32E7B-0DB6-4EA9-901F-D3EBB2F6B407}" type="presParOf" srcId="{89673C03-0E17-418B-B31C-218E08B9E4C7}" destId="{E41178B2-24DD-41F2-9302-BF8DB138FD16}" srcOrd="8" destOrd="0" presId="urn:microsoft.com/office/officeart/2005/8/layout/hierarchy1"/>
    <dgm:cxn modelId="{8276D5A1-8B36-441F-8902-E4F1398A35E6}" type="presParOf" srcId="{89673C03-0E17-418B-B31C-218E08B9E4C7}" destId="{04D9AA51-00A2-4B66-9DE6-42BBDEC358C0}" srcOrd="9" destOrd="0" presId="urn:microsoft.com/office/officeart/2005/8/layout/hierarchy1"/>
    <dgm:cxn modelId="{FBDFBE46-4A61-4340-B249-69D8DB68E3BE}" type="presParOf" srcId="{04D9AA51-00A2-4B66-9DE6-42BBDEC358C0}" destId="{14969168-BAC3-44AC-A617-A3AA23F83AD4}" srcOrd="0" destOrd="0" presId="urn:microsoft.com/office/officeart/2005/8/layout/hierarchy1"/>
    <dgm:cxn modelId="{77975980-1444-44AC-BAF9-EFFB854E0AEA}" type="presParOf" srcId="{14969168-BAC3-44AC-A617-A3AA23F83AD4}" destId="{C19B655C-6750-4937-A9B3-EDA72081C8BB}" srcOrd="0" destOrd="0" presId="urn:microsoft.com/office/officeart/2005/8/layout/hierarchy1"/>
    <dgm:cxn modelId="{4B1DE4AF-5F7F-461D-8997-6BF6188D9EA0}" type="presParOf" srcId="{14969168-BAC3-44AC-A617-A3AA23F83AD4}" destId="{5BD45199-4E1F-48B4-B3F7-5F90D484C89E}" srcOrd="1" destOrd="0" presId="urn:microsoft.com/office/officeart/2005/8/layout/hierarchy1"/>
    <dgm:cxn modelId="{FAB8847F-7A5E-4BFE-B7C1-52D875B2AE8F}" type="presParOf" srcId="{04D9AA51-00A2-4B66-9DE6-42BBDEC358C0}" destId="{8241E1D0-433A-47AB-9A1A-5535B1341ED7}" srcOrd="1" destOrd="0" presId="urn:microsoft.com/office/officeart/2005/8/layout/hierarchy1"/>
    <dgm:cxn modelId="{F891E1C8-819C-430E-953E-82E4E4DAF415}" type="presParOf" srcId="{89673C03-0E17-418B-B31C-218E08B9E4C7}" destId="{14F56D0B-1D76-41B9-92BC-326745D3F14E}" srcOrd="10" destOrd="0" presId="urn:microsoft.com/office/officeart/2005/8/layout/hierarchy1"/>
    <dgm:cxn modelId="{20E96C44-6395-4A67-8B00-EA627B081D29}" type="presParOf" srcId="{89673C03-0E17-418B-B31C-218E08B9E4C7}" destId="{EABED816-4D6B-4E40-BC1D-54444667CC68}" srcOrd="11" destOrd="0" presId="urn:microsoft.com/office/officeart/2005/8/layout/hierarchy1"/>
    <dgm:cxn modelId="{EC81F293-1117-4183-9CAA-8D2240F1BB06}" type="presParOf" srcId="{EABED816-4D6B-4E40-BC1D-54444667CC68}" destId="{FB90FD39-7C45-41B5-8F44-DAFBCDCAE423}" srcOrd="0" destOrd="0" presId="urn:microsoft.com/office/officeart/2005/8/layout/hierarchy1"/>
    <dgm:cxn modelId="{4F11D0FD-FD22-4772-90CF-685DAA56001C}" type="presParOf" srcId="{FB90FD39-7C45-41B5-8F44-DAFBCDCAE423}" destId="{32163131-C5FC-488F-B715-57022353564B}" srcOrd="0" destOrd="0" presId="urn:microsoft.com/office/officeart/2005/8/layout/hierarchy1"/>
    <dgm:cxn modelId="{DD3EF1D8-5E78-4590-8EDB-D24C559CDA5A}" type="presParOf" srcId="{FB90FD39-7C45-41B5-8F44-DAFBCDCAE423}" destId="{79ECABC2-8C07-4E08-BB02-C619FEB9CA5F}" srcOrd="1" destOrd="0" presId="urn:microsoft.com/office/officeart/2005/8/layout/hierarchy1"/>
    <dgm:cxn modelId="{D5482CBD-C454-4A0B-92DE-5F64B162B96D}" type="presParOf" srcId="{EABED816-4D6B-4E40-BC1D-54444667CC68}" destId="{74E35DD8-9338-4C59-A0B6-C1A3745387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56D0B-1D76-41B9-92BC-326745D3F14E}">
      <dsp:nvSpPr>
        <dsp:cNvPr id="0" name=""/>
        <dsp:cNvSpPr/>
      </dsp:nvSpPr>
      <dsp:spPr>
        <a:xfrm>
          <a:off x="3993975" y="828513"/>
          <a:ext cx="3431471" cy="787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3618"/>
              </a:lnTo>
              <a:lnTo>
                <a:pt x="3431471" y="683618"/>
              </a:lnTo>
              <a:lnTo>
                <a:pt x="3431471" y="787654"/>
              </a:lnTo>
            </a:path>
          </a:pathLst>
        </a:cu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178B2-24DD-41F2-9302-BF8DB138FD16}">
      <dsp:nvSpPr>
        <dsp:cNvPr id="0" name=""/>
        <dsp:cNvSpPr/>
      </dsp:nvSpPr>
      <dsp:spPr>
        <a:xfrm>
          <a:off x="3993975" y="828513"/>
          <a:ext cx="2058883" cy="787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3618"/>
              </a:lnTo>
              <a:lnTo>
                <a:pt x="2058883" y="683618"/>
              </a:lnTo>
              <a:lnTo>
                <a:pt x="2058883" y="787654"/>
              </a:lnTo>
            </a:path>
          </a:pathLst>
        </a:cu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DD6D97-935B-4823-932C-54C4FD1D8049}">
      <dsp:nvSpPr>
        <dsp:cNvPr id="0" name=""/>
        <dsp:cNvSpPr/>
      </dsp:nvSpPr>
      <dsp:spPr>
        <a:xfrm>
          <a:off x="4634549" y="2329290"/>
          <a:ext cx="91440" cy="326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6613"/>
              </a:lnTo>
            </a:path>
          </a:pathLst>
        </a:cu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6916E-B517-4E64-80BB-86F1CDEFA0F2}">
      <dsp:nvSpPr>
        <dsp:cNvPr id="0" name=""/>
        <dsp:cNvSpPr/>
      </dsp:nvSpPr>
      <dsp:spPr>
        <a:xfrm>
          <a:off x="3993975" y="828513"/>
          <a:ext cx="686294" cy="787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3618"/>
              </a:lnTo>
              <a:lnTo>
                <a:pt x="686294" y="683618"/>
              </a:lnTo>
              <a:lnTo>
                <a:pt x="686294" y="787654"/>
              </a:lnTo>
            </a:path>
          </a:pathLst>
        </a:cu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92762-153E-43CF-BBD4-7863EAC9A30C}">
      <dsp:nvSpPr>
        <dsp:cNvPr id="0" name=""/>
        <dsp:cNvSpPr/>
      </dsp:nvSpPr>
      <dsp:spPr>
        <a:xfrm>
          <a:off x="3261961" y="2329290"/>
          <a:ext cx="91440" cy="326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6613"/>
              </a:lnTo>
            </a:path>
          </a:pathLst>
        </a:cu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C13EF-1FA9-4C56-B916-1A1E2B905238}">
      <dsp:nvSpPr>
        <dsp:cNvPr id="0" name=""/>
        <dsp:cNvSpPr/>
      </dsp:nvSpPr>
      <dsp:spPr>
        <a:xfrm>
          <a:off x="3307681" y="828513"/>
          <a:ext cx="686294" cy="787654"/>
        </a:xfrm>
        <a:custGeom>
          <a:avLst/>
          <a:gdLst/>
          <a:ahLst/>
          <a:cxnLst/>
          <a:rect l="0" t="0" r="0" b="0"/>
          <a:pathLst>
            <a:path>
              <a:moveTo>
                <a:pt x="686294" y="0"/>
              </a:moveTo>
              <a:lnTo>
                <a:pt x="686294" y="683618"/>
              </a:lnTo>
              <a:lnTo>
                <a:pt x="0" y="683618"/>
              </a:lnTo>
              <a:lnTo>
                <a:pt x="0" y="787654"/>
              </a:lnTo>
            </a:path>
          </a:pathLst>
        </a:cu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D3FCD-4833-4C23-8B86-8EC0F7B1108A}">
      <dsp:nvSpPr>
        <dsp:cNvPr id="0" name=""/>
        <dsp:cNvSpPr/>
      </dsp:nvSpPr>
      <dsp:spPr>
        <a:xfrm>
          <a:off x="1935092" y="828513"/>
          <a:ext cx="2058883" cy="787654"/>
        </a:xfrm>
        <a:custGeom>
          <a:avLst/>
          <a:gdLst/>
          <a:ahLst/>
          <a:cxnLst/>
          <a:rect l="0" t="0" r="0" b="0"/>
          <a:pathLst>
            <a:path>
              <a:moveTo>
                <a:pt x="2058883" y="0"/>
              </a:moveTo>
              <a:lnTo>
                <a:pt x="2058883" y="683618"/>
              </a:lnTo>
              <a:lnTo>
                <a:pt x="0" y="683618"/>
              </a:lnTo>
              <a:lnTo>
                <a:pt x="0" y="787654"/>
              </a:lnTo>
            </a:path>
          </a:pathLst>
        </a:cu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0BD4DE-735D-42BB-A5C6-47CE1221DEB7}">
      <dsp:nvSpPr>
        <dsp:cNvPr id="0" name=""/>
        <dsp:cNvSpPr/>
      </dsp:nvSpPr>
      <dsp:spPr>
        <a:xfrm>
          <a:off x="562503" y="828513"/>
          <a:ext cx="3431471" cy="787654"/>
        </a:xfrm>
        <a:custGeom>
          <a:avLst/>
          <a:gdLst/>
          <a:ahLst/>
          <a:cxnLst/>
          <a:rect l="0" t="0" r="0" b="0"/>
          <a:pathLst>
            <a:path>
              <a:moveTo>
                <a:pt x="3431471" y="0"/>
              </a:moveTo>
              <a:lnTo>
                <a:pt x="3431471" y="683618"/>
              </a:lnTo>
              <a:lnTo>
                <a:pt x="0" y="683618"/>
              </a:lnTo>
              <a:lnTo>
                <a:pt x="0" y="787654"/>
              </a:lnTo>
            </a:path>
          </a:pathLst>
        </a:cu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22A95-E0D8-4A81-8BF4-FA814CC05CCE}">
      <dsp:nvSpPr>
        <dsp:cNvPr id="0" name=""/>
        <dsp:cNvSpPr/>
      </dsp:nvSpPr>
      <dsp:spPr>
        <a:xfrm>
          <a:off x="2494133" y="115391"/>
          <a:ext cx="2999684" cy="713122"/>
        </a:xfrm>
        <a:prstGeom prst="roundRect">
          <a:avLst>
            <a:gd name="adj" fmla="val 10000"/>
          </a:avLst>
        </a:prstGeom>
        <a:solidFill>
          <a:srgbClr val="FD8182">
            <a:alpha val="8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460E8-DFF4-4A9B-B2A8-00CA6C2C3053}">
      <dsp:nvSpPr>
        <dsp:cNvPr id="0" name=""/>
        <dsp:cNvSpPr/>
      </dsp:nvSpPr>
      <dsp:spPr>
        <a:xfrm>
          <a:off x="2618914" y="233933"/>
          <a:ext cx="2999684" cy="713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>
              <a:solidFill>
                <a:srgbClr val="FD8182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北科小角落</a:t>
          </a:r>
          <a:endParaRPr lang="zh-TW" altLang="en-US" sz="3000" kern="1200" dirty="0">
            <a:solidFill>
              <a:srgbClr val="FD8182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639801" y="254820"/>
        <a:ext cx="2957910" cy="671348"/>
      </dsp:txXfrm>
    </dsp:sp>
    <dsp:sp modelId="{684084EA-26E1-45A9-A0C9-D5C21129DCD0}">
      <dsp:nvSpPr>
        <dsp:cNvPr id="0" name=""/>
        <dsp:cNvSpPr/>
      </dsp:nvSpPr>
      <dsp:spPr>
        <a:xfrm>
          <a:off x="990" y="1616168"/>
          <a:ext cx="1123027" cy="713122"/>
        </a:xfrm>
        <a:prstGeom prst="roundRect">
          <a:avLst>
            <a:gd name="adj" fmla="val 10000"/>
          </a:avLst>
        </a:prstGeom>
        <a:solidFill>
          <a:srgbClr val="FD818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AFDAA-F6C6-47B1-91E9-477F2F08E7DF}">
      <dsp:nvSpPr>
        <dsp:cNvPr id="0" name=""/>
        <dsp:cNvSpPr/>
      </dsp:nvSpPr>
      <dsp:spPr>
        <a:xfrm>
          <a:off x="125771" y="1734709"/>
          <a:ext cx="1123027" cy="713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0" i="0" u="sng" kern="1200" dirty="0" smtClean="0">
              <a:solidFill>
                <a:srgbClr val="FD8182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首頁</a:t>
          </a:r>
          <a:endParaRPr lang="zh-TW" altLang="en-US" sz="1500" b="0" i="0" u="sng" kern="1200" dirty="0">
            <a:solidFill>
              <a:srgbClr val="FD8182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6658" y="1755596"/>
        <a:ext cx="1081253" cy="671348"/>
      </dsp:txXfrm>
    </dsp:sp>
    <dsp:sp modelId="{444A940E-D77F-4260-80BF-AC7585A2D1B8}">
      <dsp:nvSpPr>
        <dsp:cNvPr id="0" name=""/>
        <dsp:cNvSpPr/>
      </dsp:nvSpPr>
      <dsp:spPr>
        <a:xfrm>
          <a:off x="1373579" y="1616168"/>
          <a:ext cx="1123027" cy="713122"/>
        </a:xfrm>
        <a:prstGeom prst="roundRect">
          <a:avLst>
            <a:gd name="adj" fmla="val 10000"/>
          </a:avLst>
        </a:prstGeom>
        <a:solidFill>
          <a:srgbClr val="FD818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C7D1D-B834-4A16-8AA9-60E81CE26D89}">
      <dsp:nvSpPr>
        <dsp:cNvPr id="0" name=""/>
        <dsp:cNvSpPr/>
      </dsp:nvSpPr>
      <dsp:spPr>
        <a:xfrm>
          <a:off x="1498359" y="1734709"/>
          <a:ext cx="1123027" cy="713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0" i="0" u="sng" kern="1200" smtClean="0">
              <a:solidFill>
                <a:srgbClr val="FD8182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小角落們</a:t>
          </a:r>
          <a:endParaRPr lang="zh-TW" altLang="en-US" sz="1500" b="0" i="0" u="sng" kern="1200" dirty="0">
            <a:solidFill>
              <a:srgbClr val="FD8182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519246" y="1755596"/>
        <a:ext cx="1081253" cy="671348"/>
      </dsp:txXfrm>
    </dsp:sp>
    <dsp:sp modelId="{DFEA29C2-A6F1-455E-8CF0-DEADDBF4FC9B}">
      <dsp:nvSpPr>
        <dsp:cNvPr id="0" name=""/>
        <dsp:cNvSpPr/>
      </dsp:nvSpPr>
      <dsp:spPr>
        <a:xfrm>
          <a:off x="2746167" y="1616168"/>
          <a:ext cx="1123027" cy="713122"/>
        </a:xfrm>
        <a:prstGeom prst="roundRect">
          <a:avLst>
            <a:gd name="adj" fmla="val 10000"/>
          </a:avLst>
        </a:prstGeom>
        <a:solidFill>
          <a:srgbClr val="FD818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5DDFF-9F28-4813-BD23-6B70665B255D}">
      <dsp:nvSpPr>
        <dsp:cNvPr id="0" name=""/>
        <dsp:cNvSpPr/>
      </dsp:nvSpPr>
      <dsp:spPr>
        <a:xfrm>
          <a:off x="2870948" y="1734709"/>
          <a:ext cx="1123027" cy="713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0" i="0" u="sng" kern="1200" smtClean="0">
              <a:solidFill>
                <a:srgbClr val="FD8182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匿名發文</a:t>
          </a:r>
          <a:endParaRPr lang="zh-TW" altLang="en-US" sz="1500" b="0" i="0" u="sng" kern="1200" dirty="0">
            <a:solidFill>
              <a:srgbClr val="FD8182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91835" y="1755596"/>
        <a:ext cx="1081253" cy="671348"/>
      </dsp:txXfrm>
    </dsp:sp>
    <dsp:sp modelId="{1F611E32-EF73-4E9F-9E98-C1D41AEB8A4A}">
      <dsp:nvSpPr>
        <dsp:cNvPr id="0" name=""/>
        <dsp:cNvSpPr/>
      </dsp:nvSpPr>
      <dsp:spPr>
        <a:xfrm>
          <a:off x="2746167" y="2655903"/>
          <a:ext cx="1123027" cy="713122"/>
        </a:xfrm>
        <a:prstGeom prst="roundRect">
          <a:avLst>
            <a:gd name="adj" fmla="val 10000"/>
          </a:avLst>
        </a:prstGeom>
        <a:solidFill>
          <a:srgbClr val="FD818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2D106-C300-4B80-8006-A85970AA47E1}">
      <dsp:nvSpPr>
        <dsp:cNvPr id="0" name=""/>
        <dsp:cNvSpPr/>
      </dsp:nvSpPr>
      <dsp:spPr>
        <a:xfrm>
          <a:off x="2870948" y="2774445"/>
          <a:ext cx="1123027" cy="713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0" i="0" u="sng" kern="1200" smtClean="0">
              <a:solidFill>
                <a:srgbClr val="FD8182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發文成功</a:t>
          </a:r>
          <a:endParaRPr lang="zh-TW" altLang="en-US" sz="1500" b="0" i="0" u="sng" kern="1200" dirty="0">
            <a:solidFill>
              <a:srgbClr val="FD8182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91835" y="2795332"/>
        <a:ext cx="1081253" cy="671348"/>
      </dsp:txXfrm>
    </dsp:sp>
    <dsp:sp modelId="{775441A0-3FFC-4764-A2FA-7727B0043436}">
      <dsp:nvSpPr>
        <dsp:cNvPr id="0" name=""/>
        <dsp:cNvSpPr/>
      </dsp:nvSpPr>
      <dsp:spPr>
        <a:xfrm>
          <a:off x="4118756" y="1616168"/>
          <a:ext cx="1123027" cy="713122"/>
        </a:xfrm>
        <a:prstGeom prst="roundRect">
          <a:avLst>
            <a:gd name="adj" fmla="val 10000"/>
          </a:avLst>
        </a:prstGeom>
        <a:solidFill>
          <a:srgbClr val="FD818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56501-2AAF-4E0F-A235-B12B7869F415}">
      <dsp:nvSpPr>
        <dsp:cNvPr id="0" name=""/>
        <dsp:cNvSpPr/>
      </dsp:nvSpPr>
      <dsp:spPr>
        <a:xfrm>
          <a:off x="4243537" y="1734709"/>
          <a:ext cx="1123027" cy="713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0" i="0" u="sng" kern="1200" smtClean="0">
              <a:solidFill>
                <a:srgbClr val="FD8182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使用方法</a:t>
          </a:r>
          <a:endParaRPr lang="zh-TW" altLang="en-US" sz="1500" b="0" i="0" u="sng" kern="1200" dirty="0">
            <a:solidFill>
              <a:srgbClr val="FD8182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264424" y="1755596"/>
        <a:ext cx="1081253" cy="671348"/>
      </dsp:txXfrm>
    </dsp:sp>
    <dsp:sp modelId="{72849DB9-5588-4E7C-A4B6-D39B4D32853D}">
      <dsp:nvSpPr>
        <dsp:cNvPr id="0" name=""/>
        <dsp:cNvSpPr/>
      </dsp:nvSpPr>
      <dsp:spPr>
        <a:xfrm>
          <a:off x="4118756" y="2655903"/>
          <a:ext cx="1123027" cy="713122"/>
        </a:xfrm>
        <a:prstGeom prst="roundRect">
          <a:avLst>
            <a:gd name="adj" fmla="val 10000"/>
          </a:avLst>
        </a:prstGeom>
        <a:solidFill>
          <a:srgbClr val="FD818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B2D47-82B1-4E76-B75A-7BC699599E64}">
      <dsp:nvSpPr>
        <dsp:cNvPr id="0" name=""/>
        <dsp:cNvSpPr/>
      </dsp:nvSpPr>
      <dsp:spPr>
        <a:xfrm>
          <a:off x="4243537" y="2774445"/>
          <a:ext cx="1123027" cy="713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0" i="0" u="sng" kern="1200" smtClean="0">
              <a:solidFill>
                <a:srgbClr val="FD8182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合作廠商</a:t>
          </a:r>
          <a:endParaRPr lang="zh-TW" altLang="en-US" sz="1500" b="0" i="0" u="sng" kern="1200" dirty="0">
            <a:solidFill>
              <a:srgbClr val="FD8182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264424" y="2795332"/>
        <a:ext cx="1081253" cy="671348"/>
      </dsp:txXfrm>
    </dsp:sp>
    <dsp:sp modelId="{C19B655C-6750-4937-A9B3-EDA72081C8BB}">
      <dsp:nvSpPr>
        <dsp:cNvPr id="0" name=""/>
        <dsp:cNvSpPr/>
      </dsp:nvSpPr>
      <dsp:spPr>
        <a:xfrm>
          <a:off x="5491345" y="1616168"/>
          <a:ext cx="1123027" cy="713122"/>
        </a:xfrm>
        <a:prstGeom prst="roundRect">
          <a:avLst>
            <a:gd name="adj" fmla="val 10000"/>
          </a:avLst>
        </a:prstGeom>
        <a:solidFill>
          <a:srgbClr val="FD818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45199-4E1F-48B4-B3F7-5F90D484C89E}">
      <dsp:nvSpPr>
        <dsp:cNvPr id="0" name=""/>
        <dsp:cNvSpPr/>
      </dsp:nvSpPr>
      <dsp:spPr>
        <a:xfrm>
          <a:off x="5616125" y="1734709"/>
          <a:ext cx="1123027" cy="713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0" i="0" u="sng" kern="1200" smtClean="0">
              <a:solidFill>
                <a:srgbClr val="FD8182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角落黑白面</a:t>
          </a:r>
          <a:endParaRPr lang="zh-TW" altLang="en-US" sz="1500" b="0" i="0" u="sng" kern="1200" dirty="0">
            <a:solidFill>
              <a:srgbClr val="FD8182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637012" y="1755596"/>
        <a:ext cx="1081253" cy="671348"/>
      </dsp:txXfrm>
    </dsp:sp>
    <dsp:sp modelId="{32163131-C5FC-488F-B715-57022353564B}">
      <dsp:nvSpPr>
        <dsp:cNvPr id="0" name=""/>
        <dsp:cNvSpPr/>
      </dsp:nvSpPr>
      <dsp:spPr>
        <a:xfrm>
          <a:off x="6863933" y="1616168"/>
          <a:ext cx="1123027" cy="713122"/>
        </a:xfrm>
        <a:prstGeom prst="roundRect">
          <a:avLst>
            <a:gd name="adj" fmla="val 10000"/>
          </a:avLst>
        </a:prstGeom>
        <a:solidFill>
          <a:srgbClr val="FD818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CABC2-8C07-4E08-BB02-C619FEB9CA5F}">
      <dsp:nvSpPr>
        <dsp:cNvPr id="0" name=""/>
        <dsp:cNvSpPr/>
      </dsp:nvSpPr>
      <dsp:spPr>
        <a:xfrm>
          <a:off x="6988714" y="1734709"/>
          <a:ext cx="1123027" cy="713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0" i="0" u="sng" kern="1200" smtClean="0">
              <a:solidFill>
                <a:srgbClr val="FD8182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關於我們</a:t>
          </a:r>
          <a:endParaRPr lang="zh-TW" altLang="en-US" sz="1500" b="0" i="0" u="sng" kern="1200" dirty="0">
            <a:solidFill>
              <a:srgbClr val="FD8182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009601" y="1755596"/>
        <a:ext cx="1081253" cy="671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79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32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39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13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41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52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19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2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73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63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80975-B113-4B0E-B873-4D1A9BD88002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1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4" descr="C:\Users\Kevin\Documents\front-end-course-project\images\surfac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743908" y="4109010"/>
            <a:ext cx="1656184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北科小角落</a:t>
            </a:r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1026" name="Picture 2" descr="C:\Users\Kevin\Documents\front-end-course-project\images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919" y="1824319"/>
            <a:ext cx="4002161" cy="196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2663787" y="4437112"/>
            <a:ext cx="3816424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102590001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趙紹安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algn="ctr"/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102590009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郭育隆</a:t>
            </a:r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064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solidFill>
                  <a:srgbClr val="FD8182"/>
                </a:solidFill>
                <a:latin typeface="微軟正黑體" pitchFamily="34" charset="-120"/>
                <a:ea typeface="微軟正黑體" pitchFamily="34" charset="-120"/>
              </a:rPr>
              <a:t>為何要有北科小角落</a:t>
            </a:r>
            <a:endParaRPr lang="zh-TW" altLang="en-US" dirty="0">
              <a:solidFill>
                <a:srgbClr val="FD818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098" name="Picture 2" descr="C:\Users\Kevin\Downloads\10867592824_f1df5c08f3_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472" y="3284984"/>
            <a:ext cx="2885503" cy="192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群組 9"/>
          <p:cNvGrpSpPr/>
          <p:nvPr/>
        </p:nvGrpSpPr>
        <p:grpSpPr>
          <a:xfrm>
            <a:off x="-36512" y="1659256"/>
            <a:ext cx="9180512" cy="4320480"/>
            <a:chOff x="625020" y="1700808"/>
            <a:chExt cx="3384376" cy="1584176"/>
          </a:xfrm>
        </p:grpSpPr>
        <p:sp>
          <p:nvSpPr>
            <p:cNvPr id="9" name="矩形 8"/>
            <p:cNvSpPr/>
            <p:nvPr/>
          </p:nvSpPr>
          <p:spPr>
            <a:xfrm>
              <a:off x="625020" y="1700808"/>
              <a:ext cx="3384376" cy="1584176"/>
            </a:xfrm>
            <a:prstGeom prst="rect">
              <a:avLst/>
            </a:prstGeom>
            <a:solidFill>
              <a:srgbClr val="FD8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971600" y="2187228"/>
              <a:ext cx="2520280" cy="413113"/>
            </a:xfrm>
            <a:prstGeom prst="rect">
              <a:avLst/>
            </a:prstGeom>
            <a:solidFill>
              <a:srgbClr val="FD8182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5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地方的北科生需要</a:t>
              </a:r>
              <a:endParaRPr lang="en-US" altLang="zh-TW" sz="5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dist"/>
              <a:r>
                <a:rPr lang="zh-TW" altLang="en-US" sz="5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</a:t>
              </a:r>
              <a:r>
                <a:rPr lang="en-US" altLang="zh-TW" sz="5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5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友</a:t>
              </a:r>
              <a:r>
                <a:rPr lang="en-US" altLang="zh-TW" sz="5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5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配</a:t>
              </a:r>
              <a:r>
                <a:rPr lang="en-US" altLang="zh-TW" sz="5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5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</a:t>
              </a:r>
              <a:r>
                <a:rPr lang="en-US" altLang="zh-TW" sz="5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5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8" name="Picture 2" descr="C:\Users\Kevin\Desktop\mee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77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evin\Desktop\mee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D8182"/>
                </a:solidFill>
                <a:latin typeface="微軟正黑體" pitchFamily="34" charset="-120"/>
                <a:ea typeface="微軟正黑體" pitchFamily="34" charset="-120"/>
              </a:rPr>
              <a:t>網站服務</a:t>
            </a:r>
            <a:endParaRPr lang="zh-TW" altLang="en-US" dirty="0"/>
          </a:p>
        </p:txBody>
      </p:sp>
      <p:pic>
        <p:nvPicPr>
          <p:cNvPr id="4" name="Picture 2" descr="http://twimg.edgesuite.net/images/ReNews/20150714/640_84f035cb67e171f3ab3e0045a58f4ce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4180855" cy="278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009799" y="1578858"/>
            <a:ext cx="280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rgbClr val="FD818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匿名發文</a:t>
            </a:r>
            <a:endParaRPr lang="zh-TW" altLang="en-US" sz="3000" dirty="0">
              <a:solidFill>
                <a:srgbClr val="FD818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38776" y="4251843"/>
            <a:ext cx="2232248" cy="1049365"/>
          </a:xfrm>
          <a:prstGeom prst="rect">
            <a:avLst/>
          </a:prstGeom>
          <a:solidFill>
            <a:srgbClr val="008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6" name="Picture 4" descr="讀取失敗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792" y="4378321"/>
            <a:ext cx="20002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647" y="2141728"/>
            <a:ext cx="39338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5292080" y="1628800"/>
            <a:ext cx="280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>
                <a:solidFill>
                  <a:srgbClr val="FD818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合作廠商資訊</a:t>
            </a:r>
          </a:p>
        </p:txBody>
      </p:sp>
    </p:spTree>
    <p:extLst>
      <p:ext uri="{BB962C8B-B14F-4D97-AF65-F5344CB8AC3E}">
        <p14:creationId xmlns:p14="http://schemas.microsoft.com/office/powerpoint/2010/main" val="6239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evin\Desktop\me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D8182"/>
                </a:solidFill>
                <a:latin typeface="微軟正黑體" pitchFamily="34" charset="-120"/>
                <a:ea typeface="微軟正黑體" pitchFamily="34" charset="-120"/>
              </a:rPr>
              <a:t>網站地圖</a:t>
            </a:r>
            <a:endParaRPr lang="zh-TW" altLang="en-US" dirty="0">
              <a:solidFill>
                <a:srgbClr val="FD818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3811023071"/>
              </p:ext>
            </p:extLst>
          </p:nvPr>
        </p:nvGraphicFramePr>
        <p:xfrm>
          <a:off x="515634" y="1397000"/>
          <a:ext cx="81127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475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323392"/>
            <a:ext cx="9180512" cy="4392488"/>
          </a:xfrm>
          <a:prstGeom prst="rect">
            <a:avLst/>
          </a:prstGeom>
          <a:solidFill>
            <a:srgbClr val="FD818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 descr="C:\Users\Kevin\Desktop\mee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D818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前端技術</a:t>
            </a:r>
            <a:endParaRPr lang="zh-TW" altLang="en-US" dirty="0">
              <a:solidFill>
                <a:srgbClr val="FD818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491880" y="1556792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chemeClr val="bg1"/>
                </a:solidFill>
              </a:rPr>
              <a:t>UI/UX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99592" y="2704028"/>
            <a:ext cx="35283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jax</a:t>
            </a:r>
          </a:p>
          <a:p>
            <a:pPr algn="ctr"/>
            <a:r>
              <a:rPr lang="en-US" altLang="zh-TW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asonry</a:t>
            </a:r>
            <a:r>
              <a:rPr lang="zh-TW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瀑布</a:t>
            </a:r>
            <a:r>
              <a:rPr lang="zh-TW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</a:t>
            </a:r>
            <a:endParaRPr lang="en-US" altLang="zh-TW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Material Design</a:t>
            </a:r>
            <a:r>
              <a:rPr lang="zh-TW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風格</a:t>
            </a:r>
            <a:r>
              <a:rPr lang="zh-TW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endParaRPr lang="en-US" altLang="zh-TW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滑動模糊、飛入</a:t>
            </a:r>
            <a:endParaRPr lang="en-US" altLang="zh-TW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499992" y="2704028"/>
            <a:ext cx="35283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</a:t>
            </a:r>
            <a:r>
              <a:rPr lang="zh-TW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zh-TW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淡</a:t>
            </a:r>
            <a:r>
              <a:rPr lang="zh-TW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入淡出</a:t>
            </a:r>
            <a:endParaRPr lang="en-US" altLang="zh-TW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按鈕特效</a:t>
            </a:r>
            <a:endParaRPr lang="en-US" altLang="zh-TW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oad</a:t>
            </a:r>
            <a:r>
              <a:rPr lang="zh-TW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</a:t>
            </a:r>
            <a:endParaRPr lang="en-US" altLang="zh-TW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置</a:t>
            </a:r>
            <a:r>
              <a:rPr lang="zh-TW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頂</a:t>
            </a:r>
            <a:r>
              <a:rPr lang="zh-TW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endParaRPr lang="zh-TW" altLang="en-US" sz="23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506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D8182"/>
                </a:solidFill>
              </a:rPr>
              <a:t>RWD</a:t>
            </a:r>
            <a:endParaRPr lang="zh-TW" altLang="en-US" dirty="0">
              <a:solidFill>
                <a:srgbClr val="FD818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0"/>
          <a:stretch/>
        </p:blipFill>
        <p:spPr bwMode="auto">
          <a:xfrm>
            <a:off x="6033936" y="1710554"/>
            <a:ext cx="2786536" cy="367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33" y="1710555"/>
            <a:ext cx="5358055" cy="367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C:\Users\Kevin\Desktop\meet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22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evin\Desktop\mee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D818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後台</a:t>
            </a:r>
            <a:endParaRPr lang="zh-TW" altLang="en-US" b="1" dirty="0">
              <a:solidFill>
                <a:srgbClr val="FD818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d2sis3lil8ndrq.cloudfront.net/screencasts/14287acc-b5cb-46db-b8b4-e3ffe652fc0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343" y="2166991"/>
            <a:ext cx="4535826" cy="255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14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92</Words>
  <Application>Microsoft Office PowerPoint</Application>
  <PresentationFormat>如螢幕大小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PowerPoint 簡報</vt:lpstr>
      <vt:lpstr>PowerPoint 簡報</vt:lpstr>
      <vt:lpstr>網站服務</vt:lpstr>
      <vt:lpstr>網站地圖</vt:lpstr>
      <vt:lpstr>前端技術</vt:lpstr>
      <vt:lpstr>RWD</vt:lpstr>
      <vt:lpstr>後台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Kevin</dc:creator>
  <cp:lastModifiedBy>Kevin</cp:lastModifiedBy>
  <cp:revision>22</cp:revision>
  <dcterms:created xsi:type="dcterms:W3CDTF">2016-04-18T10:44:18Z</dcterms:created>
  <dcterms:modified xsi:type="dcterms:W3CDTF">2016-04-19T07:58:40Z</dcterms:modified>
</cp:coreProperties>
</file>