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8" r:id="rId1"/>
  </p:sldMasterIdLst>
  <p:notesMasterIdLst>
    <p:notesMasterId r:id="rId52"/>
  </p:notesMasterIdLst>
  <p:sldIdLst>
    <p:sldId id="256" r:id="rId2"/>
    <p:sldId id="310" r:id="rId3"/>
    <p:sldId id="306" r:id="rId4"/>
    <p:sldId id="305" r:id="rId5"/>
    <p:sldId id="312" r:id="rId6"/>
    <p:sldId id="365" r:id="rId7"/>
    <p:sldId id="349" r:id="rId8"/>
    <p:sldId id="307" r:id="rId9"/>
    <p:sldId id="309" r:id="rId10"/>
    <p:sldId id="350" r:id="rId11"/>
    <p:sldId id="352" r:id="rId12"/>
    <p:sldId id="361" r:id="rId13"/>
    <p:sldId id="257" r:id="rId14"/>
    <p:sldId id="284" r:id="rId15"/>
    <p:sldId id="315" r:id="rId16"/>
    <p:sldId id="345" r:id="rId17"/>
    <p:sldId id="316" r:id="rId18"/>
    <p:sldId id="264" r:id="rId19"/>
    <p:sldId id="265" r:id="rId20"/>
    <p:sldId id="267" r:id="rId21"/>
    <p:sldId id="263" r:id="rId22"/>
    <p:sldId id="318" r:id="rId23"/>
    <p:sldId id="266" r:id="rId24"/>
    <p:sldId id="321" r:id="rId25"/>
    <p:sldId id="355" r:id="rId26"/>
    <p:sldId id="269" r:id="rId27"/>
    <p:sldId id="334" r:id="rId28"/>
    <p:sldId id="335" r:id="rId29"/>
    <p:sldId id="362" r:id="rId30"/>
    <p:sldId id="333" r:id="rId31"/>
    <p:sldId id="271" r:id="rId32"/>
    <p:sldId id="359" r:id="rId33"/>
    <p:sldId id="273" r:id="rId34"/>
    <p:sldId id="274" r:id="rId35"/>
    <p:sldId id="275" r:id="rId36"/>
    <p:sldId id="323" r:id="rId37"/>
    <p:sldId id="276" r:id="rId38"/>
    <p:sldId id="277" r:id="rId39"/>
    <p:sldId id="363" r:id="rId40"/>
    <p:sldId id="281" r:id="rId41"/>
    <p:sldId id="279" r:id="rId42"/>
    <p:sldId id="280" r:id="rId43"/>
    <p:sldId id="364" r:id="rId44"/>
    <p:sldId id="282" r:id="rId45"/>
    <p:sldId id="324" r:id="rId46"/>
    <p:sldId id="327" r:id="rId47"/>
    <p:sldId id="328" r:id="rId48"/>
    <p:sldId id="336" r:id="rId49"/>
    <p:sldId id="337" r:id="rId50"/>
    <p:sldId id="338" r:id="rId51"/>
  </p:sldIdLst>
  <p:sldSz cx="9144000" cy="6858000" type="screen4x3"/>
  <p:notesSz cx="6858000" cy="9144000"/>
  <p:defaultTextStyle>
    <a:defPPr>
      <a:defRPr lang="es-A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044" autoAdjust="0"/>
    <p:restoredTop sz="94660"/>
  </p:normalViewPr>
  <p:slideViewPr>
    <p:cSldViewPr>
      <p:cViewPr varScale="1">
        <p:scale>
          <a:sx n="69" d="100"/>
          <a:sy n="69" d="100"/>
        </p:scale>
        <p:origin x="774"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Arial" charset="0"/>
              </a:defRPr>
            </a:lvl1pPr>
          </a:lstStyle>
          <a:p>
            <a:pPr>
              <a:defRPr/>
            </a:pPr>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cs typeface="Arial" charset="0"/>
              </a:defRPr>
            </a:lvl1pPr>
          </a:lstStyle>
          <a:p>
            <a:pPr>
              <a:defRPr/>
            </a:pPr>
            <a:fld id="{FF576487-8389-4E52-AC13-711E6FF61EB7}" type="datetimeFigureOut">
              <a:rPr lang="es-AR"/>
              <a:pPr>
                <a:defRPr/>
              </a:pPr>
              <a:t>14/11/2023</a:t>
            </a:fld>
            <a:endParaRPr lang="es-A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AR" noProof="0" smtClean="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AR" noProof="0" smtClean="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cs typeface="Arial" charset="0"/>
              </a:defRPr>
            </a:lvl1pPr>
          </a:lstStyle>
          <a:p>
            <a:pPr>
              <a:defRPr/>
            </a:pPr>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cs typeface="Arial" charset="0"/>
              </a:defRPr>
            </a:lvl1pPr>
          </a:lstStyle>
          <a:p>
            <a:pPr>
              <a:defRPr/>
            </a:pPr>
            <a:fld id="{8F8CBF44-B3E4-462B-801A-8E975A4063EF}" type="slidenum">
              <a:rPr lang="es-AR"/>
              <a:pPr>
                <a:defRPr/>
              </a:pPr>
              <a:t>‹Nº›</a:t>
            </a:fld>
            <a:endParaRPr lang="es-AR"/>
          </a:p>
        </p:txBody>
      </p:sp>
    </p:spTree>
    <p:extLst>
      <p:ext uri="{BB962C8B-B14F-4D97-AF65-F5344CB8AC3E}">
        <p14:creationId xmlns:p14="http://schemas.microsoft.com/office/powerpoint/2010/main" val="3946714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Rounded Rectangle 15"/>
          <p:cNvSpPr/>
          <p:nvPr/>
        </p:nvSpPr>
        <p:spPr>
          <a:xfrm>
            <a:off x="228600" y="228600"/>
            <a:ext cx="8696325"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5" name="Group 9"/>
          <p:cNvGrpSpPr>
            <a:grpSpLocks noChangeAspect="1"/>
          </p:cNvGrpSpPr>
          <p:nvPr/>
        </p:nvGrpSpPr>
        <p:grpSpPr bwMode="auto">
          <a:xfrm>
            <a:off x="211138" y="5354638"/>
            <a:ext cx="8723312" cy="1330325"/>
            <a:chOff x="-3905250" y="4294188"/>
            <a:chExt cx="13011150" cy="1892300"/>
          </a:xfrm>
        </p:grpSpPr>
        <p:sp>
          <p:nvSpPr>
            <p:cNvPr id="6" name="Freeform 14"/>
            <p:cNvSpPr>
              <a:spLocks/>
            </p:cNvSpPr>
            <p:nvPr/>
          </p:nvSpPr>
          <p:spPr bwMode="hidden">
            <a:xfrm>
              <a:off x="4810125" y="4500563"/>
              <a:ext cx="4295775" cy="1016000"/>
            </a:xfrm>
            <a:custGeom>
              <a:avLst/>
              <a:gdLst>
                <a:gd name="T0" fmla="*/ 2147483647 w 2706"/>
                <a:gd name="T1" fmla="*/ 0 h 640"/>
                <a:gd name="T2" fmla="*/ 2147483647 w 2706"/>
                <a:gd name="T3" fmla="*/ 0 h 640"/>
                <a:gd name="T4" fmla="*/ 2147483647 w 2706"/>
                <a:gd name="T5" fmla="*/ 2147483647 h 640"/>
                <a:gd name="T6" fmla="*/ 2147483647 w 2706"/>
                <a:gd name="T7" fmla="*/ 2147483647 h 640"/>
                <a:gd name="T8" fmla="*/ 2147483647 w 2706"/>
                <a:gd name="T9" fmla="*/ 2147483647 h 640"/>
                <a:gd name="T10" fmla="*/ 2147483647 w 2706"/>
                <a:gd name="T11" fmla="*/ 2147483647 h 640"/>
                <a:gd name="T12" fmla="*/ 2147483647 w 2706"/>
                <a:gd name="T13" fmla="*/ 2147483647 h 640"/>
                <a:gd name="T14" fmla="*/ 2147483647 w 2706"/>
                <a:gd name="T15" fmla="*/ 2147483647 h 640"/>
                <a:gd name="T16" fmla="*/ 2147483647 w 2706"/>
                <a:gd name="T17" fmla="*/ 2147483647 h 640"/>
                <a:gd name="T18" fmla="*/ 2147483647 w 2706"/>
                <a:gd name="T19" fmla="*/ 2147483647 h 640"/>
                <a:gd name="T20" fmla="*/ 2147483647 w 2706"/>
                <a:gd name="T21" fmla="*/ 2147483647 h 640"/>
                <a:gd name="T22" fmla="*/ 2147483647 w 2706"/>
                <a:gd name="T23" fmla="*/ 2147483647 h 640"/>
                <a:gd name="T24" fmla="*/ 2147483647 w 2706"/>
                <a:gd name="T25" fmla="*/ 2147483647 h 640"/>
                <a:gd name="T26" fmla="*/ 2147483647 w 2706"/>
                <a:gd name="T27" fmla="*/ 2147483647 h 640"/>
                <a:gd name="T28" fmla="*/ 2147483647 w 2706"/>
                <a:gd name="T29" fmla="*/ 2147483647 h 640"/>
                <a:gd name="T30" fmla="*/ 2147483647 w 2706"/>
                <a:gd name="T31" fmla="*/ 2147483647 h 640"/>
                <a:gd name="T32" fmla="*/ 2147483647 w 2706"/>
                <a:gd name="T33" fmla="*/ 2147483647 h 640"/>
                <a:gd name="T34" fmla="*/ 2147483647 w 2706"/>
                <a:gd name="T35" fmla="*/ 2147483647 h 640"/>
                <a:gd name="T36" fmla="*/ 0 w 2706"/>
                <a:gd name="T37" fmla="*/ 2147483647 h 640"/>
                <a:gd name="T38" fmla="*/ 0 w 2706"/>
                <a:gd name="T39" fmla="*/ 2147483647 h 640"/>
                <a:gd name="T40" fmla="*/ 2147483647 w 2706"/>
                <a:gd name="T41" fmla="*/ 2147483647 h 640"/>
                <a:gd name="T42" fmla="*/ 2147483647 w 2706"/>
                <a:gd name="T43" fmla="*/ 2147483647 h 640"/>
                <a:gd name="T44" fmla="*/ 2147483647 w 2706"/>
                <a:gd name="T45" fmla="*/ 2147483647 h 640"/>
                <a:gd name="T46" fmla="*/ 2147483647 w 2706"/>
                <a:gd name="T47" fmla="*/ 2147483647 h 640"/>
                <a:gd name="T48" fmla="*/ 2147483647 w 2706"/>
                <a:gd name="T49" fmla="*/ 2147483647 h 640"/>
                <a:gd name="T50" fmla="*/ 2147483647 w 2706"/>
                <a:gd name="T51" fmla="*/ 2147483647 h 640"/>
                <a:gd name="T52" fmla="*/ 2147483647 w 2706"/>
                <a:gd name="T53" fmla="*/ 2147483647 h 640"/>
                <a:gd name="T54" fmla="*/ 2147483647 w 2706"/>
                <a:gd name="T55" fmla="*/ 2147483647 h 640"/>
                <a:gd name="T56" fmla="*/ 2147483647 w 2706"/>
                <a:gd name="T57" fmla="*/ 2147483647 h 640"/>
                <a:gd name="T58" fmla="*/ 2147483647 w 2706"/>
                <a:gd name="T59" fmla="*/ 2147483647 h 640"/>
                <a:gd name="T60" fmla="*/ 2147483647 w 2706"/>
                <a:gd name="T61" fmla="*/ 2147483647 h 640"/>
                <a:gd name="T62" fmla="*/ 2147483647 w 2706"/>
                <a:gd name="T63" fmla="*/ 2147483647 h 640"/>
                <a:gd name="T64" fmla="*/ 2147483647 w 2706"/>
                <a:gd name="T65" fmla="*/ 2147483647 h 640"/>
                <a:gd name="T66" fmla="*/ 2147483647 w 2706"/>
                <a:gd name="T67" fmla="*/ 2147483647 h 640"/>
                <a:gd name="T68" fmla="*/ 2147483647 w 2706"/>
                <a:gd name="T69" fmla="*/ 2147483647 h 640"/>
                <a:gd name="T70" fmla="*/ 2147483647 w 2706"/>
                <a:gd name="T71" fmla="*/ 2147483647 h 640"/>
                <a:gd name="T72" fmla="*/ 2147483647 w 2706"/>
                <a:gd name="T73" fmla="*/ 2147483647 h 640"/>
                <a:gd name="T74" fmla="*/ 2147483647 w 2706"/>
                <a:gd name="T75" fmla="*/ 2147483647 h 640"/>
                <a:gd name="T76" fmla="*/ 2147483647 w 2706"/>
                <a:gd name="T77" fmla="*/ 2147483647 h 640"/>
                <a:gd name="T78" fmla="*/ 2147483647 w 2706"/>
                <a:gd name="T79" fmla="*/ 2147483647 h 640"/>
                <a:gd name="T80" fmla="*/ 2147483647 w 2706"/>
                <a:gd name="T81" fmla="*/ 2147483647 h 640"/>
                <a:gd name="T82" fmla="*/ 2147483647 w 2706"/>
                <a:gd name="T83" fmla="*/ 2147483647 h 640"/>
                <a:gd name="T84" fmla="*/ 2147483647 w 2706"/>
                <a:gd name="T85" fmla="*/ 2147483647 h 640"/>
                <a:gd name="T86" fmla="*/ 2147483647 w 2706"/>
                <a:gd name="T87" fmla="*/ 2147483647 h 640"/>
                <a:gd name="T88" fmla="*/ 2147483647 w 2706"/>
                <a:gd name="T89" fmla="*/ 2147483647 h 640"/>
                <a:gd name="T90" fmla="*/ 2147483647 w 2706"/>
                <a:gd name="T91" fmla="*/ 2147483647 h 640"/>
                <a:gd name="T92" fmla="*/ 2147483647 w 2706"/>
                <a:gd name="T93" fmla="*/ 2147483647 h 640"/>
                <a:gd name="T94" fmla="*/ 2147483647 w 2706"/>
                <a:gd name="T95" fmla="*/ 2147483647 h 640"/>
                <a:gd name="T96" fmla="*/ 2147483647 w 2706"/>
                <a:gd name="T97" fmla="*/ 2147483647 h 640"/>
                <a:gd name="T98" fmla="*/ 2147483647 w 2706"/>
                <a:gd name="T99" fmla="*/ 2147483647 h 640"/>
                <a:gd name="T100" fmla="*/ 2147483647 w 2706"/>
                <a:gd name="T101" fmla="*/ 2147483647 h 640"/>
                <a:gd name="T102" fmla="*/ 2147483647 w 2706"/>
                <a:gd name="T103" fmla="*/ 2147483647 h 640"/>
                <a:gd name="T104" fmla="*/ 2147483647 w 2706"/>
                <a:gd name="T105" fmla="*/ 2147483647 h 640"/>
                <a:gd name="T106" fmla="*/ 2147483647 w 2706"/>
                <a:gd name="T107" fmla="*/ 0 h 640"/>
                <a:gd name="T108" fmla="*/ 2147483647 w 2706"/>
                <a:gd name="T109" fmla="*/ 0 h 640"/>
                <a:gd name="T110" fmla="*/ 2147483647 w 2706"/>
                <a:gd name="T111" fmla="*/ 0 h 640"/>
                <a:gd name="T112" fmla="*/ 2147483647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AR"/>
            </a:p>
          </p:txBody>
        </p:sp>
        <p:sp>
          <p:nvSpPr>
            <p:cNvPr id="7" name="Freeform 18"/>
            <p:cNvSpPr>
              <a:spLocks/>
            </p:cNvSpPr>
            <p:nvPr/>
          </p:nvSpPr>
          <p:spPr bwMode="hidden">
            <a:xfrm>
              <a:off x="-309563" y="4318000"/>
              <a:ext cx="8280401" cy="1209675"/>
            </a:xfrm>
            <a:custGeom>
              <a:avLst/>
              <a:gdLst>
                <a:gd name="T0" fmla="*/ 2147483647 w 5216"/>
                <a:gd name="T1" fmla="*/ 2147483647 h 762"/>
                <a:gd name="T2" fmla="*/ 2147483647 w 5216"/>
                <a:gd name="T3" fmla="*/ 2147483647 h 762"/>
                <a:gd name="T4" fmla="*/ 2147483647 w 5216"/>
                <a:gd name="T5" fmla="*/ 2147483647 h 762"/>
                <a:gd name="T6" fmla="*/ 2147483647 w 5216"/>
                <a:gd name="T7" fmla="*/ 2147483647 h 762"/>
                <a:gd name="T8" fmla="*/ 2147483647 w 5216"/>
                <a:gd name="T9" fmla="*/ 2147483647 h 762"/>
                <a:gd name="T10" fmla="*/ 2147483647 w 5216"/>
                <a:gd name="T11" fmla="*/ 2147483647 h 762"/>
                <a:gd name="T12" fmla="*/ 2147483647 w 5216"/>
                <a:gd name="T13" fmla="*/ 2147483647 h 762"/>
                <a:gd name="T14" fmla="*/ 2147483647 w 5216"/>
                <a:gd name="T15" fmla="*/ 2147483647 h 762"/>
                <a:gd name="T16" fmla="*/ 2147483647 w 5216"/>
                <a:gd name="T17" fmla="*/ 2147483647 h 762"/>
                <a:gd name="T18" fmla="*/ 2147483647 w 5216"/>
                <a:gd name="T19" fmla="*/ 2147483647 h 762"/>
                <a:gd name="T20" fmla="*/ 2147483647 w 5216"/>
                <a:gd name="T21" fmla="*/ 2147483647 h 762"/>
                <a:gd name="T22" fmla="*/ 2147483647 w 5216"/>
                <a:gd name="T23" fmla="*/ 2147483647 h 762"/>
                <a:gd name="T24" fmla="*/ 2147483647 w 5216"/>
                <a:gd name="T25" fmla="*/ 2147483647 h 762"/>
                <a:gd name="T26" fmla="*/ 2147483647 w 5216"/>
                <a:gd name="T27" fmla="*/ 0 h 762"/>
                <a:gd name="T28" fmla="*/ 2147483647 w 5216"/>
                <a:gd name="T29" fmla="*/ 2147483647 h 762"/>
                <a:gd name="T30" fmla="*/ 2147483647 w 5216"/>
                <a:gd name="T31" fmla="*/ 2147483647 h 762"/>
                <a:gd name="T32" fmla="*/ 0 w 5216"/>
                <a:gd name="T33" fmla="*/ 2147483647 h 762"/>
                <a:gd name="T34" fmla="*/ 2147483647 w 5216"/>
                <a:gd name="T35" fmla="*/ 2147483647 h 762"/>
                <a:gd name="T36" fmla="*/ 2147483647 w 5216"/>
                <a:gd name="T37" fmla="*/ 2147483647 h 762"/>
                <a:gd name="T38" fmla="*/ 2147483647 w 5216"/>
                <a:gd name="T39" fmla="*/ 2147483647 h 762"/>
                <a:gd name="T40" fmla="*/ 2147483647 w 5216"/>
                <a:gd name="T41" fmla="*/ 2147483647 h 762"/>
                <a:gd name="T42" fmla="*/ 2147483647 w 5216"/>
                <a:gd name="T43" fmla="*/ 2147483647 h 762"/>
                <a:gd name="T44" fmla="*/ 2147483647 w 5216"/>
                <a:gd name="T45" fmla="*/ 2147483647 h 762"/>
                <a:gd name="T46" fmla="*/ 2147483647 w 5216"/>
                <a:gd name="T47" fmla="*/ 2147483647 h 762"/>
                <a:gd name="T48" fmla="*/ 2147483647 w 5216"/>
                <a:gd name="T49" fmla="*/ 2147483647 h 762"/>
                <a:gd name="T50" fmla="*/ 2147483647 w 5216"/>
                <a:gd name="T51" fmla="*/ 2147483647 h 762"/>
                <a:gd name="T52" fmla="*/ 2147483647 w 5216"/>
                <a:gd name="T53" fmla="*/ 2147483647 h 762"/>
                <a:gd name="T54" fmla="*/ 2147483647 w 5216"/>
                <a:gd name="T55" fmla="*/ 2147483647 h 762"/>
                <a:gd name="T56" fmla="*/ 2147483647 w 5216"/>
                <a:gd name="T57" fmla="*/ 2147483647 h 762"/>
                <a:gd name="T58" fmla="*/ 2147483647 w 5216"/>
                <a:gd name="T59" fmla="*/ 2147483647 h 762"/>
                <a:gd name="T60" fmla="*/ 2147483647 w 5216"/>
                <a:gd name="T61" fmla="*/ 2147483647 h 762"/>
                <a:gd name="T62" fmla="*/ 2147483647 w 5216"/>
                <a:gd name="T63" fmla="*/ 2147483647 h 762"/>
                <a:gd name="T64" fmla="*/ 2147483647 w 5216"/>
                <a:gd name="T65" fmla="*/ 2147483647 h 762"/>
                <a:gd name="T66" fmla="*/ 2147483647 w 5216"/>
                <a:gd name="T67" fmla="*/ 2147483647 h 762"/>
                <a:gd name="T68" fmla="*/ 2147483647 w 5216"/>
                <a:gd name="T69" fmla="*/ 2147483647 h 762"/>
                <a:gd name="T70" fmla="*/ 2147483647 w 5216"/>
                <a:gd name="T71" fmla="*/ 2147483647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AR"/>
            </a:p>
          </p:txBody>
        </p:sp>
        <p:sp>
          <p:nvSpPr>
            <p:cNvPr id="8" name="Freeform 22"/>
            <p:cNvSpPr>
              <a:spLocks/>
            </p:cNvSpPr>
            <p:nvPr/>
          </p:nvSpPr>
          <p:spPr bwMode="hidden">
            <a:xfrm>
              <a:off x="3175" y="4335463"/>
              <a:ext cx="8166100" cy="1101725"/>
            </a:xfrm>
            <a:custGeom>
              <a:avLst/>
              <a:gdLst>
                <a:gd name="T0" fmla="*/ 0 w 5144"/>
                <a:gd name="T1" fmla="*/ 2147483647 h 694"/>
                <a:gd name="T2" fmla="*/ 0 w 5144"/>
                <a:gd name="T3" fmla="*/ 2147483647 h 694"/>
                <a:gd name="T4" fmla="*/ 2147483647 w 5144"/>
                <a:gd name="T5" fmla="*/ 2147483647 h 694"/>
                <a:gd name="T6" fmla="*/ 2147483647 w 5144"/>
                <a:gd name="T7" fmla="*/ 2147483647 h 694"/>
                <a:gd name="T8" fmla="*/ 2147483647 w 5144"/>
                <a:gd name="T9" fmla="*/ 2147483647 h 694"/>
                <a:gd name="T10" fmla="*/ 2147483647 w 5144"/>
                <a:gd name="T11" fmla="*/ 2147483647 h 694"/>
                <a:gd name="T12" fmla="*/ 2147483647 w 5144"/>
                <a:gd name="T13" fmla="*/ 2147483647 h 694"/>
                <a:gd name="T14" fmla="*/ 2147483647 w 5144"/>
                <a:gd name="T15" fmla="*/ 2147483647 h 694"/>
                <a:gd name="T16" fmla="*/ 2147483647 w 5144"/>
                <a:gd name="T17" fmla="*/ 2147483647 h 694"/>
                <a:gd name="T18" fmla="*/ 2147483647 w 5144"/>
                <a:gd name="T19" fmla="*/ 2147483647 h 694"/>
                <a:gd name="T20" fmla="*/ 2147483647 w 5144"/>
                <a:gd name="T21" fmla="*/ 2147483647 h 694"/>
                <a:gd name="T22" fmla="*/ 2147483647 w 5144"/>
                <a:gd name="T23" fmla="*/ 2147483647 h 694"/>
                <a:gd name="T24" fmla="*/ 2147483647 w 5144"/>
                <a:gd name="T25" fmla="*/ 0 h 694"/>
                <a:gd name="T26" fmla="*/ 2147483647 w 5144"/>
                <a:gd name="T27" fmla="*/ 2147483647 h 694"/>
                <a:gd name="T28" fmla="*/ 2147483647 w 5144"/>
                <a:gd name="T29" fmla="*/ 2147483647 h 694"/>
                <a:gd name="T30" fmla="*/ 2147483647 w 5144"/>
                <a:gd name="T31" fmla="*/ 2147483647 h 694"/>
                <a:gd name="T32" fmla="*/ 2147483647 w 5144"/>
                <a:gd name="T33" fmla="*/ 2147483647 h 694"/>
                <a:gd name="T34" fmla="*/ 2147483647 w 5144"/>
                <a:gd name="T35" fmla="*/ 2147483647 h 694"/>
                <a:gd name="T36" fmla="*/ 2147483647 w 5144"/>
                <a:gd name="T37" fmla="*/ 2147483647 h 694"/>
                <a:gd name="T38" fmla="*/ 2147483647 w 5144"/>
                <a:gd name="T39" fmla="*/ 2147483647 h 694"/>
                <a:gd name="T40" fmla="*/ 2147483647 w 5144"/>
                <a:gd name="T41" fmla="*/ 2147483647 h 694"/>
                <a:gd name="T42" fmla="*/ 2147483647 w 5144"/>
                <a:gd name="T43" fmla="*/ 2147483647 h 694"/>
                <a:gd name="T44" fmla="*/ 2147483647 w 5144"/>
                <a:gd name="T45" fmla="*/ 2147483647 h 694"/>
                <a:gd name="T46" fmla="*/ 2147483647 w 5144"/>
                <a:gd name="T47" fmla="*/ 2147483647 h 694"/>
                <a:gd name="T48" fmla="*/ 2147483647 w 5144"/>
                <a:gd name="T49" fmla="*/ 2147483647 h 694"/>
                <a:gd name="T50" fmla="*/ 2147483647 w 5144"/>
                <a:gd name="T51" fmla="*/ 2147483647 h 694"/>
                <a:gd name="T52" fmla="*/ 2147483647 w 5144"/>
                <a:gd name="T53" fmla="*/ 2147483647 h 694"/>
                <a:gd name="T54" fmla="*/ 2147483647 w 5144"/>
                <a:gd name="T55" fmla="*/ 2147483647 h 694"/>
                <a:gd name="T56" fmla="*/ 2147483647 w 5144"/>
                <a:gd name="T57" fmla="*/ 2147483647 h 694"/>
                <a:gd name="T58" fmla="*/ 2147483647 w 5144"/>
                <a:gd name="T59" fmla="*/ 2147483647 h 694"/>
                <a:gd name="T60" fmla="*/ 2147483647 w 5144"/>
                <a:gd name="T61" fmla="*/ 2147483647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AR"/>
            </a:p>
          </p:txBody>
        </p:sp>
        <p:sp>
          <p:nvSpPr>
            <p:cNvPr id="9" name="Freeform 26"/>
            <p:cNvSpPr>
              <a:spLocks/>
            </p:cNvSpPr>
            <p:nvPr/>
          </p:nvSpPr>
          <p:spPr bwMode="hidden">
            <a:xfrm>
              <a:off x="4156075" y="4316413"/>
              <a:ext cx="4940300" cy="927100"/>
            </a:xfrm>
            <a:custGeom>
              <a:avLst/>
              <a:gdLst>
                <a:gd name="T0" fmla="*/ 0 w 3112"/>
                <a:gd name="T1" fmla="*/ 2147483647 h 584"/>
                <a:gd name="T2" fmla="*/ 0 w 3112"/>
                <a:gd name="T3" fmla="*/ 2147483647 h 584"/>
                <a:gd name="T4" fmla="*/ 2147483647 w 3112"/>
                <a:gd name="T5" fmla="*/ 2147483647 h 584"/>
                <a:gd name="T6" fmla="*/ 2147483647 w 3112"/>
                <a:gd name="T7" fmla="*/ 2147483647 h 584"/>
                <a:gd name="T8" fmla="*/ 2147483647 w 3112"/>
                <a:gd name="T9" fmla="*/ 2147483647 h 584"/>
                <a:gd name="T10" fmla="*/ 2147483647 w 3112"/>
                <a:gd name="T11" fmla="*/ 2147483647 h 584"/>
                <a:gd name="T12" fmla="*/ 2147483647 w 3112"/>
                <a:gd name="T13" fmla="*/ 2147483647 h 584"/>
                <a:gd name="T14" fmla="*/ 2147483647 w 3112"/>
                <a:gd name="T15" fmla="*/ 2147483647 h 584"/>
                <a:gd name="T16" fmla="*/ 2147483647 w 3112"/>
                <a:gd name="T17" fmla="*/ 2147483647 h 584"/>
                <a:gd name="T18" fmla="*/ 2147483647 w 3112"/>
                <a:gd name="T19" fmla="*/ 2147483647 h 584"/>
                <a:gd name="T20" fmla="*/ 2147483647 w 3112"/>
                <a:gd name="T21" fmla="*/ 2147483647 h 584"/>
                <a:gd name="T22" fmla="*/ 2147483647 w 3112"/>
                <a:gd name="T23" fmla="*/ 2147483647 h 584"/>
                <a:gd name="T24" fmla="*/ 2147483647 w 3112"/>
                <a:gd name="T25" fmla="*/ 2147483647 h 584"/>
                <a:gd name="T26" fmla="*/ 2147483647 w 3112"/>
                <a:gd name="T27" fmla="*/ 2147483647 h 584"/>
                <a:gd name="T28" fmla="*/ 2147483647 w 3112"/>
                <a:gd name="T29" fmla="*/ 2147483647 h 584"/>
                <a:gd name="T30" fmla="*/ 2147483647 w 3112"/>
                <a:gd name="T31" fmla="*/ 2147483647 h 584"/>
                <a:gd name="T32" fmla="*/ 2147483647 w 3112"/>
                <a:gd name="T33" fmla="*/ 2147483647 h 584"/>
                <a:gd name="T34" fmla="*/ 2147483647 w 3112"/>
                <a:gd name="T35" fmla="*/ 2147483647 h 584"/>
                <a:gd name="T36" fmla="*/ 2147483647 w 3112"/>
                <a:gd name="T37" fmla="*/ 2147483647 h 584"/>
                <a:gd name="T38" fmla="*/ 2147483647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AR"/>
            </a:p>
          </p:txBody>
        </p:sp>
        <p:sp useBgFill="1">
          <p:nvSpPr>
            <p:cNvPr id="10" name="Freeform 10"/>
            <p:cNvSpPr>
              <a:spLocks/>
            </p:cNvSpPr>
            <p:nvPr/>
          </p:nvSpPr>
          <p:spPr bwMode="hidden">
            <a:xfrm>
              <a:off x="-3905250" y="4294188"/>
              <a:ext cx="13011150" cy="1892300"/>
            </a:xfrm>
            <a:custGeom>
              <a:avLst/>
              <a:gdLst>
                <a:gd name="T0" fmla="*/ 2147483647 w 8196"/>
                <a:gd name="T1" fmla="*/ 2147483647 h 1192"/>
                <a:gd name="T2" fmla="*/ 2147483647 w 8196"/>
                <a:gd name="T3" fmla="*/ 2147483647 h 1192"/>
                <a:gd name="T4" fmla="*/ 2147483647 w 8196"/>
                <a:gd name="T5" fmla="*/ 2147483647 h 1192"/>
                <a:gd name="T6" fmla="*/ 2147483647 w 8196"/>
                <a:gd name="T7" fmla="*/ 2147483647 h 1192"/>
                <a:gd name="T8" fmla="*/ 2147483647 w 8196"/>
                <a:gd name="T9" fmla="*/ 2147483647 h 1192"/>
                <a:gd name="T10" fmla="*/ 2147483647 w 8196"/>
                <a:gd name="T11" fmla="*/ 2147483647 h 1192"/>
                <a:gd name="T12" fmla="*/ 2147483647 w 8196"/>
                <a:gd name="T13" fmla="*/ 2147483647 h 1192"/>
                <a:gd name="T14" fmla="*/ 2147483647 w 8196"/>
                <a:gd name="T15" fmla="*/ 2147483647 h 1192"/>
                <a:gd name="T16" fmla="*/ 2147483647 w 8196"/>
                <a:gd name="T17" fmla="*/ 2147483647 h 1192"/>
                <a:gd name="T18" fmla="*/ 2147483647 w 8196"/>
                <a:gd name="T19" fmla="*/ 2147483647 h 1192"/>
                <a:gd name="T20" fmla="*/ 2147483647 w 8196"/>
                <a:gd name="T21" fmla="*/ 2147483647 h 1192"/>
                <a:gd name="T22" fmla="*/ 2147483647 w 8196"/>
                <a:gd name="T23" fmla="*/ 2147483647 h 1192"/>
                <a:gd name="T24" fmla="*/ 2147483647 w 8196"/>
                <a:gd name="T25" fmla="*/ 2147483647 h 1192"/>
                <a:gd name="T26" fmla="*/ 2147483647 w 8196"/>
                <a:gd name="T27" fmla="*/ 2147483647 h 1192"/>
                <a:gd name="T28" fmla="*/ 2147483647 w 8196"/>
                <a:gd name="T29" fmla="*/ 2147483647 h 1192"/>
                <a:gd name="T30" fmla="*/ 2147483647 w 8196"/>
                <a:gd name="T31" fmla="*/ 2147483647 h 1192"/>
                <a:gd name="T32" fmla="*/ 2147483647 w 8196"/>
                <a:gd name="T33" fmla="*/ 2147483647 h 1192"/>
                <a:gd name="T34" fmla="*/ 2147483647 w 8196"/>
                <a:gd name="T35" fmla="*/ 2147483647 h 1192"/>
                <a:gd name="T36" fmla="*/ 2147483647 w 8196"/>
                <a:gd name="T37" fmla="*/ 2147483647 h 1192"/>
                <a:gd name="T38" fmla="*/ 2147483647 w 8196"/>
                <a:gd name="T39" fmla="*/ 2147483647 h 1192"/>
                <a:gd name="T40" fmla="*/ 2147483647 w 8196"/>
                <a:gd name="T41" fmla="*/ 2147483647 h 1192"/>
                <a:gd name="T42" fmla="*/ 2147483647 w 8196"/>
                <a:gd name="T43" fmla="*/ 2147483647 h 1192"/>
                <a:gd name="T44" fmla="*/ 2147483647 w 8196"/>
                <a:gd name="T45" fmla="*/ 0 h 1192"/>
                <a:gd name="T46" fmla="*/ 2147483647 w 8196"/>
                <a:gd name="T47" fmla="*/ 2147483647 h 1192"/>
                <a:gd name="T48" fmla="*/ 2147483647 w 8196"/>
                <a:gd name="T49" fmla="*/ 2147483647 h 1192"/>
                <a:gd name="T50" fmla="*/ 2147483647 w 8196"/>
                <a:gd name="T51" fmla="*/ 2147483647 h 1192"/>
                <a:gd name="T52" fmla="*/ 2147483647 w 8196"/>
                <a:gd name="T53" fmla="*/ 2147483647 h 1192"/>
                <a:gd name="T54" fmla="*/ 2147483647 w 8196"/>
                <a:gd name="T55" fmla="*/ 2147483647 h 1192"/>
                <a:gd name="T56" fmla="*/ 2147483647 w 8196"/>
                <a:gd name="T57" fmla="*/ 2147483647 h 1192"/>
                <a:gd name="T58" fmla="*/ 2147483647 w 8196"/>
                <a:gd name="T59" fmla="*/ 2147483647 h 1192"/>
                <a:gd name="T60" fmla="*/ 2147483647 w 8196"/>
                <a:gd name="T61" fmla="*/ 2147483647 h 1192"/>
                <a:gd name="T62" fmla="*/ 0 w 8196"/>
                <a:gd name="T63" fmla="*/ 2147483647 h 1192"/>
                <a:gd name="T64" fmla="*/ 2147483647 w 8196"/>
                <a:gd name="T65" fmla="*/ 2147483647 h 1192"/>
                <a:gd name="T66" fmla="*/ 2147483647 w 8196"/>
                <a:gd name="T67" fmla="*/ 2147483647 h 1192"/>
                <a:gd name="T68" fmla="*/ 2147483647 w 8196"/>
                <a:gd name="T69" fmla="*/ 2147483647 h 1192"/>
                <a:gd name="T70" fmla="*/ 2147483647 w 8196"/>
                <a:gd name="T71" fmla="*/ 2147483647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AR"/>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11" name="Date Placeholder 3"/>
          <p:cNvSpPr>
            <a:spLocks noGrp="1"/>
          </p:cNvSpPr>
          <p:nvPr>
            <p:ph type="dt" sz="half" idx="10"/>
          </p:nvPr>
        </p:nvSpPr>
        <p:spPr/>
        <p:txBody>
          <a:bodyPr/>
          <a:lstStyle>
            <a:lvl1pPr>
              <a:defRPr/>
            </a:lvl1pPr>
          </a:lstStyle>
          <a:p>
            <a:pPr>
              <a:defRPr/>
            </a:pPr>
            <a:fld id="{15577102-8748-4BBE-9D21-7AA3C8581BDE}" type="datetimeFigureOut">
              <a:rPr lang="es-AR"/>
              <a:pPr>
                <a:defRPr/>
              </a:pPr>
              <a:t>14/11/2023</a:t>
            </a:fld>
            <a:endParaRPr lang="es-AR"/>
          </a:p>
        </p:txBody>
      </p:sp>
      <p:sp>
        <p:nvSpPr>
          <p:cNvPr id="12" name="Footer Placeholder 4"/>
          <p:cNvSpPr>
            <a:spLocks noGrp="1"/>
          </p:cNvSpPr>
          <p:nvPr>
            <p:ph type="ftr" sz="quarter" idx="11"/>
          </p:nvPr>
        </p:nvSpPr>
        <p:spPr/>
        <p:txBody>
          <a:bodyPr/>
          <a:lstStyle>
            <a:lvl1pPr>
              <a:defRPr/>
            </a:lvl1pPr>
          </a:lstStyle>
          <a:p>
            <a:pPr>
              <a:defRPr/>
            </a:pPr>
            <a:endParaRPr lang="es-AR"/>
          </a:p>
        </p:txBody>
      </p:sp>
      <p:sp>
        <p:nvSpPr>
          <p:cNvPr id="13" name="Slide Number Placeholder 5"/>
          <p:cNvSpPr>
            <a:spLocks noGrp="1"/>
          </p:cNvSpPr>
          <p:nvPr>
            <p:ph type="sldNum" sz="quarter" idx="12"/>
          </p:nvPr>
        </p:nvSpPr>
        <p:spPr/>
        <p:txBody>
          <a:bodyPr/>
          <a:lstStyle>
            <a:lvl1pPr>
              <a:defRPr/>
            </a:lvl1pPr>
          </a:lstStyle>
          <a:p>
            <a:pPr>
              <a:defRPr/>
            </a:pPr>
            <a:fld id="{E4C8B6B4-49BB-42BF-8612-DB4FEA756A08}" type="slidenum">
              <a:rPr lang="es-AR"/>
              <a:pPr>
                <a:defRPr/>
              </a:pPr>
              <a:t>‹Nº›</a:t>
            </a:fld>
            <a:endParaRPr lang="es-AR"/>
          </a:p>
        </p:txBody>
      </p:sp>
    </p:spTree>
    <p:extLst>
      <p:ext uri="{BB962C8B-B14F-4D97-AF65-F5344CB8AC3E}">
        <p14:creationId xmlns:p14="http://schemas.microsoft.com/office/powerpoint/2010/main" val="3286295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lvl1pPr>
              <a:defRPr/>
            </a:lvl1pPr>
          </a:lstStyle>
          <a:p>
            <a:pPr>
              <a:defRPr/>
            </a:pPr>
            <a:fld id="{F64DABDD-88C8-4191-9A9A-59A532340482}" type="datetimeFigureOut">
              <a:rPr lang="es-AR"/>
              <a:pPr>
                <a:defRPr/>
              </a:pPr>
              <a:t>14/11/2023</a:t>
            </a:fld>
            <a:endParaRPr lang="es-AR"/>
          </a:p>
        </p:txBody>
      </p:sp>
      <p:sp>
        <p:nvSpPr>
          <p:cNvPr id="5" name="Footer Placeholder 4"/>
          <p:cNvSpPr>
            <a:spLocks noGrp="1"/>
          </p:cNvSpPr>
          <p:nvPr>
            <p:ph type="ftr" sz="quarter" idx="11"/>
          </p:nvPr>
        </p:nvSpPr>
        <p:spPr/>
        <p:txBody>
          <a:bodyPr/>
          <a:lstStyle>
            <a:lvl1pPr>
              <a:defRPr/>
            </a:lvl1pPr>
          </a:lstStyle>
          <a:p>
            <a:pPr>
              <a:defRPr/>
            </a:pPr>
            <a:endParaRPr lang="es-AR"/>
          </a:p>
        </p:txBody>
      </p:sp>
      <p:sp>
        <p:nvSpPr>
          <p:cNvPr id="6" name="Slide Number Placeholder 5"/>
          <p:cNvSpPr>
            <a:spLocks noGrp="1"/>
          </p:cNvSpPr>
          <p:nvPr>
            <p:ph type="sldNum" sz="quarter" idx="12"/>
          </p:nvPr>
        </p:nvSpPr>
        <p:spPr/>
        <p:txBody>
          <a:bodyPr/>
          <a:lstStyle>
            <a:lvl1pPr>
              <a:defRPr/>
            </a:lvl1pPr>
          </a:lstStyle>
          <a:p>
            <a:pPr>
              <a:defRPr/>
            </a:pPr>
            <a:fld id="{DDC143CD-8F2D-4F96-B6AA-706C92240144}" type="slidenum">
              <a:rPr lang="es-AR"/>
              <a:pPr>
                <a:defRPr/>
              </a:pPr>
              <a:t>‹Nº›</a:t>
            </a:fld>
            <a:endParaRPr lang="es-AR"/>
          </a:p>
        </p:txBody>
      </p:sp>
    </p:spTree>
    <p:extLst>
      <p:ext uri="{BB962C8B-B14F-4D97-AF65-F5344CB8AC3E}">
        <p14:creationId xmlns:p14="http://schemas.microsoft.com/office/powerpoint/2010/main" val="1648346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4" name="Rounded Rectangle 20"/>
          <p:cNvSpPr/>
          <p:nvPr/>
        </p:nvSpPr>
        <p:spPr bwMode="hidden">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5" name="Group 14"/>
          <p:cNvGrpSpPr>
            <a:grpSpLocks noChangeAspect="1"/>
          </p:cNvGrpSpPr>
          <p:nvPr/>
        </p:nvGrpSpPr>
        <p:grpSpPr bwMode="auto">
          <a:xfrm>
            <a:off x="211138" y="714375"/>
            <a:ext cx="8723312" cy="1331913"/>
            <a:chOff x="-3905250" y="4294188"/>
            <a:chExt cx="13011150" cy="1892300"/>
          </a:xfrm>
        </p:grpSpPr>
        <p:sp>
          <p:nvSpPr>
            <p:cNvPr id="6" name="Freeform 14"/>
            <p:cNvSpPr>
              <a:spLocks/>
            </p:cNvSpPr>
            <p:nvPr/>
          </p:nvSpPr>
          <p:spPr bwMode="hidden">
            <a:xfrm>
              <a:off x="4810125" y="4500563"/>
              <a:ext cx="4295775" cy="1016000"/>
            </a:xfrm>
            <a:custGeom>
              <a:avLst/>
              <a:gdLst>
                <a:gd name="T0" fmla="*/ 2147483647 w 2706"/>
                <a:gd name="T1" fmla="*/ 0 h 640"/>
                <a:gd name="T2" fmla="*/ 2147483647 w 2706"/>
                <a:gd name="T3" fmla="*/ 0 h 640"/>
                <a:gd name="T4" fmla="*/ 2147483647 w 2706"/>
                <a:gd name="T5" fmla="*/ 2147483647 h 640"/>
                <a:gd name="T6" fmla="*/ 2147483647 w 2706"/>
                <a:gd name="T7" fmla="*/ 2147483647 h 640"/>
                <a:gd name="T8" fmla="*/ 2147483647 w 2706"/>
                <a:gd name="T9" fmla="*/ 2147483647 h 640"/>
                <a:gd name="T10" fmla="*/ 2147483647 w 2706"/>
                <a:gd name="T11" fmla="*/ 2147483647 h 640"/>
                <a:gd name="T12" fmla="*/ 2147483647 w 2706"/>
                <a:gd name="T13" fmla="*/ 2147483647 h 640"/>
                <a:gd name="T14" fmla="*/ 2147483647 w 2706"/>
                <a:gd name="T15" fmla="*/ 2147483647 h 640"/>
                <a:gd name="T16" fmla="*/ 2147483647 w 2706"/>
                <a:gd name="T17" fmla="*/ 2147483647 h 640"/>
                <a:gd name="T18" fmla="*/ 2147483647 w 2706"/>
                <a:gd name="T19" fmla="*/ 2147483647 h 640"/>
                <a:gd name="T20" fmla="*/ 2147483647 w 2706"/>
                <a:gd name="T21" fmla="*/ 2147483647 h 640"/>
                <a:gd name="T22" fmla="*/ 2147483647 w 2706"/>
                <a:gd name="T23" fmla="*/ 2147483647 h 640"/>
                <a:gd name="T24" fmla="*/ 2147483647 w 2706"/>
                <a:gd name="T25" fmla="*/ 2147483647 h 640"/>
                <a:gd name="T26" fmla="*/ 2147483647 w 2706"/>
                <a:gd name="T27" fmla="*/ 2147483647 h 640"/>
                <a:gd name="T28" fmla="*/ 2147483647 w 2706"/>
                <a:gd name="T29" fmla="*/ 2147483647 h 640"/>
                <a:gd name="T30" fmla="*/ 2147483647 w 2706"/>
                <a:gd name="T31" fmla="*/ 2147483647 h 640"/>
                <a:gd name="T32" fmla="*/ 2147483647 w 2706"/>
                <a:gd name="T33" fmla="*/ 2147483647 h 640"/>
                <a:gd name="T34" fmla="*/ 2147483647 w 2706"/>
                <a:gd name="T35" fmla="*/ 2147483647 h 640"/>
                <a:gd name="T36" fmla="*/ 0 w 2706"/>
                <a:gd name="T37" fmla="*/ 2147483647 h 640"/>
                <a:gd name="T38" fmla="*/ 0 w 2706"/>
                <a:gd name="T39" fmla="*/ 2147483647 h 640"/>
                <a:gd name="T40" fmla="*/ 2147483647 w 2706"/>
                <a:gd name="T41" fmla="*/ 2147483647 h 640"/>
                <a:gd name="T42" fmla="*/ 2147483647 w 2706"/>
                <a:gd name="T43" fmla="*/ 2147483647 h 640"/>
                <a:gd name="T44" fmla="*/ 2147483647 w 2706"/>
                <a:gd name="T45" fmla="*/ 2147483647 h 640"/>
                <a:gd name="T46" fmla="*/ 2147483647 w 2706"/>
                <a:gd name="T47" fmla="*/ 2147483647 h 640"/>
                <a:gd name="T48" fmla="*/ 2147483647 w 2706"/>
                <a:gd name="T49" fmla="*/ 2147483647 h 640"/>
                <a:gd name="T50" fmla="*/ 2147483647 w 2706"/>
                <a:gd name="T51" fmla="*/ 2147483647 h 640"/>
                <a:gd name="T52" fmla="*/ 2147483647 w 2706"/>
                <a:gd name="T53" fmla="*/ 2147483647 h 640"/>
                <a:gd name="T54" fmla="*/ 2147483647 w 2706"/>
                <a:gd name="T55" fmla="*/ 2147483647 h 640"/>
                <a:gd name="T56" fmla="*/ 2147483647 w 2706"/>
                <a:gd name="T57" fmla="*/ 2147483647 h 640"/>
                <a:gd name="T58" fmla="*/ 2147483647 w 2706"/>
                <a:gd name="T59" fmla="*/ 2147483647 h 640"/>
                <a:gd name="T60" fmla="*/ 2147483647 w 2706"/>
                <a:gd name="T61" fmla="*/ 2147483647 h 640"/>
                <a:gd name="T62" fmla="*/ 2147483647 w 2706"/>
                <a:gd name="T63" fmla="*/ 2147483647 h 640"/>
                <a:gd name="T64" fmla="*/ 2147483647 w 2706"/>
                <a:gd name="T65" fmla="*/ 2147483647 h 640"/>
                <a:gd name="T66" fmla="*/ 2147483647 w 2706"/>
                <a:gd name="T67" fmla="*/ 2147483647 h 640"/>
                <a:gd name="T68" fmla="*/ 2147483647 w 2706"/>
                <a:gd name="T69" fmla="*/ 2147483647 h 640"/>
                <a:gd name="T70" fmla="*/ 2147483647 w 2706"/>
                <a:gd name="T71" fmla="*/ 2147483647 h 640"/>
                <a:gd name="T72" fmla="*/ 2147483647 w 2706"/>
                <a:gd name="T73" fmla="*/ 2147483647 h 640"/>
                <a:gd name="T74" fmla="*/ 2147483647 w 2706"/>
                <a:gd name="T75" fmla="*/ 2147483647 h 640"/>
                <a:gd name="T76" fmla="*/ 2147483647 w 2706"/>
                <a:gd name="T77" fmla="*/ 2147483647 h 640"/>
                <a:gd name="T78" fmla="*/ 2147483647 w 2706"/>
                <a:gd name="T79" fmla="*/ 2147483647 h 640"/>
                <a:gd name="T80" fmla="*/ 2147483647 w 2706"/>
                <a:gd name="T81" fmla="*/ 2147483647 h 640"/>
                <a:gd name="T82" fmla="*/ 2147483647 w 2706"/>
                <a:gd name="T83" fmla="*/ 2147483647 h 640"/>
                <a:gd name="T84" fmla="*/ 2147483647 w 2706"/>
                <a:gd name="T85" fmla="*/ 2147483647 h 640"/>
                <a:gd name="T86" fmla="*/ 2147483647 w 2706"/>
                <a:gd name="T87" fmla="*/ 2147483647 h 640"/>
                <a:gd name="T88" fmla="*/ 2147483647 w 2706"/>
                <a:gd name="T89" fmla="*/ 2147483647 h 640"/>
                <a:gd name="T90" fmla="*/ 2147483647 w 2706"/>
                <a:gd name="T91" fmla="*/ 2147483647 h 640"/>
                <a:gd name="T92" fmla="*/ 2147483647 w 2706"/>
                <a:gd name="T93" fmla="*/ 2147483647 h 640"/>
                <a:gd name="T94" fmla="*/ 2147483647 w 2706"/>
                <a:gd name="T95" fmla="*/ 2147483647 h 640"/>
                <a:gd name="T96" fmla="*/ 2147483647 w 2706"/>
                <a:gd name="T97" fmla="*/ 2147483647 h 640"/>
                <a:gd name="T98" fmla="*/ 2147483647 w 2706"/>
                <a:gd name="T99" fmla="*/ 2147483647 h 640"/>
                <a:gd name="T100" fmla="*/ 2147483647 w 2706"/>
                <a:gd name="T101" fmla="*/ 2147483647 h 640"/>
                <a:gd name="T102" fmla="*/ 2147483647 w 2706"/>
                <a:gd name="T103" fmla="*/ 2147483647 h 640"/>
                <a:gd name="T104" fmla="*/ 2147483647 w 2706"/>
                <a:gd name="T105" fmla="*/ 2147483647 h 640"/>
                <a:gd name="T106" fmla="*/ 2147483647 w 2706"/>
                <a:gd name="T107" fmla="*/ 0 h 640"/>
                <a:gd name="T108" fmla="*/ 2147483647 w 2706"/>
                <a:gd name="T109" fmla="*/ 0 h 640"/>
                <a:gd name="T110" fmla="*/ 2147483647 w 2706"/>
                <a:gd name="T111" fmla="*/ 0 h 640"/>
                <a:gd name="T112" fmla="*/ 2147483647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AR"/>
            </a:p>
          </p:txBody>
        </p:sp>
        <p:sp>
          <p:nvSpPr>
            <p:cNvPr id="7" name="Freeform 18"/>
            <p:cNvSpPr>
              <a:spLocks/>
            </p:cNvSpPr>
            <p:nvPr/>
          </p:nvSpPr>
          <p:spPr bwMode="hidden">
            <a:xfrm>
              <a:off x="-309563" y="4318000"/>
              <a:ext cx="8280401" cy="1209675"/>
            </a:xfrm>
            <a:custGeom>
              <a:avLst/>
              <a:gdLst>
                <a:gd name="T0" fmla="*/ 2147483647 w 5216"/>
                <a:gd name="T1" fmla="*/ 2147483647 h 762"/>
                <a:gd name="T2" fmla="*/ 2147483647 w 5216"/>
                <a:gd name="T3" fmla="*/ 2147483647 h 762"/>
                <a:gd name="T4" fmla="*/ 2147483647 w 5216"/>
                <a:gd name="T5" fmla="*/ 2147483647 h 762"/>
                <a:gd name="T6" fmla="*/ 2147483647 w 5216"/>
                <a:gd name="T7" fmla="*/ 2147483647 h 762"/>
                <a:gd name="T8" fmla="*/ 2147483647 w 5216"/>
                <a:gd name="T9" fmla="*/ 2147483647 h 762"/>
                <a:gd name="T10" fmla="*/ 2147483647 w 5216"/>
                <a:gd name="T11" fmla="*/ 2147483647 h 762"/>
                <a:gd name="T12" fmla="*/ 2147483647 w 5216"/>
                <a:gd name="T13" fmla="*/ 2147483647 h 762"/>
                <a:gd name="T14" fmla="*/ 2147483647 w 5216"/>
                <a:gd name="T15" fmla="*/ 2147483647 h 762"/>
                <a:gd name="T16" fmla="*/ 2147483647 w 5216"/>
                <a:gd name="T17" fmla="*/ 2147483647 h 762"/>
                <a:gd name="T18" fmla="*/ 2147483647 w 5216"/>
                <a:gd name="T19" fmla="*/ 2147483647 h 762"/>
                <a:gd name="T20" fmla="*/ 2147483647 w 5216"/>
                <a:gd name="T21" fmla="*/ 2147483647 h 762"/>
                <a:gd name="T22" fmla="*/ 2147483647 w 5216"/>
                <a:gd name="T23" fmla="*/ 2147483647 h 762"/>
                <a:gd name="T24" fmla="*/ 2147483647 w 5216"/>
                <a:gd name="T25" fmla="*/ 2147483647 h 762"/>
                <a:gd name="T26" fmla="*/ 2147483647 w 5216"/>
                <a:gd name="T27" fmla="*/ 0 h 762"/>
                <a:gd name="T28" fmla="*/ 2147483647 w 5216"/>
                <a:gd name="T29" fmla="*/ 2147483647 h 762"/>
                <a:gd name="T30" fmla="*/ 2147483647 w 5216"/>
                <a:gd name="T31" fmla="*/ 2147483647 h 762"/>
                <a:gd name="T32" fmla="*/ 0 w 5216"/>
                <a:gd name="T33" fmla="*/ 2147483647 h 762"/>
                <a:gd name="T34" fmla="*/ 2147483647 w 5216"/>
                <a:gd name="T35" fmla="*/ 2147483647 h 762"/>
                <a:gd name="T36" fmla="*/ 2147483647 w 5216"/>
                <a:gd name="T37" fmla="*/ 2147483647 h 762"/>
                <a:gd name="T38" fmla="*/ 2147483647 w 5216"/>
                <a:gd name="T39" fmla="*/ 2147483647 h 762"/>
                <a:gd name="T40" fmla="*/ 2147483647 w 5216"/>
                <a:gd name="T41" fmla="*/ 2147483647 h 762"/>
                <a:gd name="T42" fmla="*/ 2147483647 w 5216"/>
                <a:gd name="T43" fmla="*/ 2147483647 h 762"/>
                <a:gd name="T44" fmla="*/ 2147483647 w 5216"/>
                <a:gd name="T45" fmla="*/ 2147483647 h 762"/>
                <a:gd name="T46" fmla="*/ 2147483647 w 5216"/>
                <a:gd name="T47" fmla="*/ 2147483647 h 762"/>
                <a:gd name="T48" fmla="*/ 2147483647 w 5216"/>
                <a:gd name="T49" fmla="*/ 2147483647 h 762"/>
                <a:gd name="T50" fmla="*/ 2147483647 w 5216"/>
                <a:gd name="T51" fmla="*/ 2147483647 h 762"/>
                <a:gd name="T52" fmla="*/ 2147483647 w 5216"/>
                <a:gd name="T53" fmla="*/ 2147483647 h 762"/>
                <a:gd name="T54" fmla="*/ 2147483647 w 5216"/>
                <a:gd name="T55" fmla="*/ 2147483647 h 762"/>
                <a:gd name="T56" fmla="*/ 2147483647 w 5216"/>
                <a:gd name="T57" fmla="*/ 2147483647 h 762"/>
                <a:gd name="T58" fmla="*/ 2147483647 w 5216"/>
                <a:gd name="T59" fmla="*/ 2147483647 h 762"/>
                <a:gd name="T60" fmla="*/ 2147483647 w 5216"/>
                <a:gd name="T61" fmla="*/ 2147483647 h 762"/>
                <a:gd name="T62" fmla="*/ 2147483647 w 5216"/>
                <a:gd name="T63" fmla="*/ 2147483647 h 762"/>
                <a:gd name="T64" fmla="*/ 2147483647 w 5216"/>
                <a:gd name="T65" fmla="*/ 2147483647 h 762"/>
                <a:gd name="T66" fmla="*/ 2147483647 w 5216"/>
                <a:gd name="T67" fmla="*/ 2147483647 h 762"/>
                <a:gd name="T68" fmla="*/ 2147483647 w 5216"/>
                <a:gd name="T69" fmla="*/ 2147483647 h 762"/>
                <a:gd name="T70" fmla="*/ 2147483647 w 5216"/>
                <a:gd name="T71" fmla="*/ 2147483647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AR"/>
            </a:p>
          </p:txBody>
        </p:sp>
        <p:sp>
          <p:nvSpPr>
            <p:cNvPr id="8" name="Freeform 22"/>
            <p:cNvSpPr>
              <a:spLocks/>
            </p:cNvSpPr>
            <p:nvPr/>
          </p:nvSpPr>
          <p:spPr bwMode="hidden">
            <a:xfrm>
              <a:off x="3175" y="4335463"/>
              <a:ext cx="8166100" cy="1101725"/>
            </a:xfrm>
            <a:custGeom>
              <a:avLst/>
              <a:gdLst>
                <a:gd name="T0" fmla="*/ 0 w 5144"/>
                <a:gd name="T1" fmla="*/ 2147483647 h 694"/>
                <a:gd name="T2" fmla="*/ 0 w 5144"/>
                <a:gd name="T3" fmla="*/ 2147483647 h 694"/>
                <a:gd name="T4" fmla="*/ 2147483647 w 5144"/>
                <a:gd name="T5" fmla="*/ 2147483647 h 694"/>
                <a:gd name="T6" fmla="*/ 2147483647 w 5144"/>
                <a:gd name="T7" fmla="*/ 2147483647 h 694"/>
                <a:gd name="T8" fmla="*/ 2147483647 w 5144"/>
                <a:gd name="T9" fmla="*/ 2147483647 h 694"/>
                <a:gd name="T10" fmla="*/ 2147483647 w 5144"/>
                <a:gd name="T11" fmla="*/ 2147483647 h 694"/>
                <a:gd name="T12" fmla="*/ 2147483647 w 5144"/>
                <a:gd name="T13" fmla="*/ 2147483647 h 694"/>
                <a:gd name="T14" fmla="*/ 2147483647 w 5144"/>
                <a:gd name="T15" fmla="*/ 2147483647 h 694"/>
                <a:gd name="T16" fmla="*/ 2147483647 w 5144"/>
                <a:gd name="T17" fmla="*/ 2147483647 h 694"/>
                <a:gd name="T18" fmla="*/ 2147483647 w 5144"/>
                <a:gd name="T19" fmla="*/ 2147483647 h 694"/>
                <a:gd name="T20" fmla="*/ 2147483647 w 5144"/>
                <a:gd name="T21" fmla="*/ 2147483647 h 694"/>
                <a:gd name="T22" fmla="*/ 2147483647 w 5144"/>
                <a:gd name="T23" fmla="*/ 2147483647 h 694"/>
                <a:gd name="T24" fmla="*/ 2147483647 w 5144"/>
                <a:gd name="T25" fmla="*/ 0 h 694"/>
                <a:gd name="T26" fmla="*/ 2147483647 w 5144"/>
                <a:gd name="T27" fmla="*/ 2147483647 h 694"/>
                <a:gd name="T28" fmla="*/ 2147483647 w 5144"/>
                <a:gd name="T29" fmla="*/ 2147483647 h 694"/>
                <a:gd name="T30" fmla="*/ 2147483647 w 5144"/>
                <a:gd name="T31" fmla="*/ 2147483647 h 694"/>
                <a:gd name="T32" fmla="*/ 2147483647 w 5144"/>
                <a:gd name="T33" fmla="*/ 2147483647 h 694"/>
                <a:gd name="T34" fmla="*/ 2147483647 w 5144"/>
                <a:gd name="T35" fmla="*/ 2147483647 h 694"/>
                <a:gd name="T36" fmla="*/ 2147483647 w 5144"/>
                <a:gd name="T37" fmla="*/ 2147483647 h 694"/>
                <a:gd name="T38" fmla="*/ 2147483647 w 5144"/>
                <a:gd name="T39" fmla="*/ 2147483647 h 694"/>
                <a:gd name="T40" fmla="*/ 2147483647 w 5144"/>
                <a:gd name="T41" fmla="*/ 2147483647 h 694"/>
                <a:gd name="T42" fmla="*/ 2147483647 w 5144"/>
                <a:gd name="T43" fmla="*/ 2147483647 h 694"/>
                <a:gd name="T44" fmla="*/ 2147483647 w 5144"/>
                <a:gd name="T45" fmla="*/ 2147483647 h 694"/>
                <a:gd name="T46" fmla="*/ 2147483647 w 5144"/>
                <a:gd name="T47" fmla="*/ 2147483647 h 694"/>
                <a:gd name="T48" fmla="*/ 2147483647 w 5144"/>
                <a:gd name="T49" fmla="*/ 2147483647 h 694"/>
                <a:gd name="T50" fmla="*/ 2147483647 w 5144"/>
                <a:gd name="T51" fmla="*/ 2147483647 h 694"/>
                <a:gd name="T52" fmla="*/ 2147483647 w 5144"/>
                <a:gd name="T53" fmla="*/ 2147483647 h 694"/>
                <a:gd name="T54" fmla="*/ 2147483647 w 5144"/>
                <a:gd name="T55" fmla="*/ 2147483647 h 694"/>
                <a:gd name="T56" fmla="*/ 2147483647 w 5144"/>
                <a:gd name="T57" fmla="*/ 2147483647 h 694"/>
                <a:gd name="T58" fmla="*/ 2147483647 w 5144"/>
                <a:gd name="T59" fmla="*/ 2147483647 h 694"/>
                <a:gd name="T60" fmla="*/ 2147483647 w 5144"/>
                <a:gd name="T61" fmla="*/ 2147483647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AR"/>
            </a:p>
          </p:txBody>
        </p:sp>
        <p:sp>
          <p:nvSpPr>
            <p:cNvPr id="9" name="Freeform 26"/>
            <p:cNvSpPr>
              <a:spLocks/>
            </p:cNvSpPr>
            <p:nvPr/>
          </p:nvSpPr>
          <p:spPr bwMode="hidden">
            <a:xfrm>
              <a:off x="4156075" y="4316413"/>
              <a:ext cx="4940300" cy="927100"/>
            </a:xfrm>
            <a:custGeom>
              <a:avLst/>
              <a:gdLst>
                <a:gd name="T0" fmla="*/ 0 w 3112"/>
                <a:gd name="T1" fmla="*/ 2147483647 h 584"/>
                <a:gd name="T2" fmla="*/ 0 w 3112"/>
                <a:gd name="T3" fmla="*/ 2147483647 h 584"/>
                <a:gd name="T4" fmla="*/ 2147483647 w 3112"/>
                <a:gd name="T5" fmla="*/ 2147483647 h 584"/>
                <a:gd name="T6" fmla="*/ 2147483647 w 3112"/>
                <a:gd name="T7" fmla="*/ 2147483647 h 584"/>
                <a:gd name="T8" fmla="*/ 2147483647 w 3112"/>
                <a:gd name="T9" fmla="*/ 2147483647 h 584"/>
                <a:gd name="T10" fmla="*/ 2147483647 w 3112"/>
                <a:gd name="T11" fmla="*/ 2147483647 h 584"/>
                <a:gd name="T12" fmla="*/ 2147483647 w 3112"/>
                <a:gd name="T13" fmla="*/ 2147483647 h 584"/>
                <a:gd name="T14" fmla="*/ 2147483647 w 3112"/>
                <a:gd name="T15" fmla="*/ 2147483647 h 584"/>
                <a:gd name="T16" fmla="*/ 2147483647 w 3112"/>
                <a:gd name="T17" fmla="*/ 2147483647 h 584"/>
                <a:gd name="T18" fmla="*/ 2147483647 w 3112"/>
                <a:gd name="T19" fmla="*/ 2147483647 h 584"/>
                <a:gd name="T20" fmla="*/ 2147483647 w 3112"/>
                <a:gd name="T21" fmla="*/ 2147483647 h 584"/>
                <a:gd name="T22" fmla="*/ 2147483647 w 3112"/>
                <a:gd name="T23" fmla="*/ 2147483647 h 584"/>
                <a:gd name="T24" fmla="*/ 2147483647 w 3112"/>
                <a:gd name="T25" fmla="*/ 2147483647 h 584"/>
                <a:gd name="T26" fmla="*/ 2147483647 w 3112"/>
                <a:gd name="T27" fmla="*/ 2147483647 h 584"/>
                <a:gd name="T28" fmla="*/ 2147483647 w 3112"/>
                <a:gd name="T29" fmla="*/ 2147483647 h 584"/>
                <a:gd name="T30" fmla="*/ 2147483647 w 3112"/>
                <a:gd name="T31" fmla="*/ 2147483647 h 584"/>
                <a:gd name="T32" fmla="*/ 2147483647 w 3112"/>
                <a:gd name="T33" fmla="*/ 2147483647 h 584"/>
                <a:gd name="T34" fmla="*/ 2147483647 w 3112"/>
                <a:gd name="T35" fmla="*/ 2147483647 h 584"/>
                <a:gd name="T36" fmla="*/ 2147483647 w 3112"/>
                <a:gd name="T37" fmla="*/ 2147483647 h 584"/>
                <a:gd name="T38" fmla="*/ 2147483647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AR"/>
            </a:p>
          </p:txBody>
        </p:sp>
        <p:sp useBgFill="1">
          <p:nvSpPr>
            <p:cNvPr id="10" name="Freeform 19"/>
            <p:cNvSpPr>
              <a:spLocks/>
            </p:cNvSpPr>
            <p:nvPr/>
          </p:nvSpPr>
          <p:spPr bwMode="hidden">
            <a:xfrm>
              <a:off x="-3905250" y="4294188"/>
              <a:ext cx="13011150" cy="1892300"/>
            </a:xfrm>
            <a:custGeom>
              <a:avLst/>
              <a:gdLst>
                <a:gd name="T0" fmla="*/ 2147483647 w 8196"/>
                <a:gd name="T1" fmla="*/ 2147483647 h 1192"/>
                <a:gd name="T2" fmla="*/ 2147483647 w 8196"/>
                <a:gd name="T3" fmla="*/ 2147483647 h 1192"/>
                <a:gd name="T4" fmla="*/ 2147483647 w 8196"/>
                <a:gd name="T5" fmla="*/ 2147483647 h 1192"/>
                <a:gd name="T6" fmla="*/ 2147483647 w 8196"/>
                <a:gd name="T7" fmla="*/ 2147483647 h 1192"/>
                <a:gd name="T8" fmla="*/ 2147483647 w 8196"/>
                <a:gd name="T9" fmla="*/ 2147483647 h 1192"/>
                <a:gd name="T10" fmla="*/ 2147483647 w 8196"/>
                <a:gd name="T11" fmla="*/ 2147483647 h 1192"/>
                <a:gd name="T12" fmla="*/ 2147483647 w 8196"/>
                <a:gd name="T13" fmla="*/ 2147483647 h 1192"/>
                <a:gd name="T14" fmla="*/ 2147483647 w 8196"/>
                <a:gd name="T15" fmla="*/ 2147483647 h 1192"/>
                <a:gd name="T16" fmla="*/ 2147483647 w 8196"/>
                <a:gd name="T17" fmla="*/ 2147483647 h 1192"/>
                <a:gd name="T18" fmla="*/ 2147483647 w 8196"/>
                <a:gd name="T19" fmla="*/ 2147483647 h 1192"/>
                <a:gd name="T20" fmla="*/ 2147483647 w 8196"/>
                <a:gd name="T21" fmla="*/ 2147483647 h 1192"/>
                <a:gd name="T22" fmla="*/ 2147483647 w 8196"/>
                <a:gd name="T23" fmla="*/ 2147483647 h 1192"/>
                <a:gd name="T24" fmla="*/ 2147483647 w 8196"/>
                <a:gd name="T25" fmla="*/ 2147483647 h 1192"/>
                <a:gd name="T26" fmla="*/ 2147483647 w 8196"/>
                <a:gd name="T27" fmla="*/ 2147483647 h 1192"/>
                <a:gd name="T28" fmla="*/ 2147483647 w 8196"/>
                <a:gd name="T29" fmla="*/ 2147483647 h 1192"/>
                <a:gd name="T30" fmla="*/ 2147483647 w 8196"/>
                <a:gd name="T31" fmla="*/ 2147483647 h 1192"/>
                <a:gd name="T32" fmla="*/ 2147483647 w 8196"/>
                <a:gd name="T33" fmla="*/ 2147483647 h 1192"/>
                <a:gd name="T34" fmla="*/ 2147483647 w 8196"/>
                <a:gd name="T35" fmla="*/ 2147483647 h 1192"/>
                <a:gd name="T36" fmla="*/ 2147483647 w 8196"/>
                <a:gd name="T37" fmla="*/ 2147483647 h 1192"/>
                <a:gd name="T38" fmla="*/ 2147483647 w 8196"/>
                <a:gd name="T39" fmla="*/ 2147483647 h 1192"/>
                <a:gd name="T40" fmla="*/ 2147483647 w 8196"/>
                <a:gd name="T41" fmla="*/ 2147483647 h 1192"/>
                <a:gd name="T42" fmla="*/ 2147483647 w 8196"/>
                <a:gd name="T43" fmla="*/ 2147483647 h 1192"/>
                <a:gd name="T44" fmla="*/ 2147483647 w 8196"/>
                <a:gd name="T45" fmla="*/ 0 h 1192"/>
                <a:gd name="T46" fmla="*/ 2147483647 w 8196"/>
                <a:gd name="T47" fmla="*/ 2147483647 h 1192"/>
                <a:gd name="T48" fmla="*/ 2147483647 w 8196"/>
                <a:gd name="T49" fmla="*/ 2147483647 h 1192"/>
                <a:gd name="T50" fmla="*/ 2147483647 w 8196"/>
                <a:gd name="T51" fmla="*/ 2147483647 h 1192"/>
                <a:gd name="T52" fmla="*/ 2147483647 w 8196"/>
                <a:gd name="T53" fmla="*/ 2147483647 h 1192"/>
                <a:gd name="T54" fmla="*/ 2147483647 w 8196"/>
                <a:gd name="T55" fmla="*/ 2147483647 h 1192"/>
                <a:gd name="T56" fmla="*/ 2147483647 w 8196"/>
                <a:gd name="T57" fmla="*/ 2147483647 h 1192"/>
                <a:gd name="T58" fmla="*/ 2147483647 w 8196"/>
                <a:gd name="T59" fmla="*/ 2147483647 h 1192"/>
                <a:gd name="T60" fmla="*/ 2147483647 w 8196"/>
                <a:gd name="T61" fmla="*/ 2147483647 h 1192"/>
                <a:gd name="T62" fmla="*/ 0 w 8196"/>
                <a:gd name="T63" fmla="*/ 2147483647 h 1192"/>
                <a:gd name="T64" fmla="*/ 2147483647 w 8196"/>
                <a:gd name="T65" fmla="*/ 2147483647 h 1192"/>
                <a:gd name="T66" fmla="*/ 2147483647 w 8196"/>
                <a:gd name="T67" fmla="*/ 2147483647 h 1192"/>
                <a:gd name="T68" fmla="*/ 2147483647 w 8196"/>
                <a:gd name="T69" fmla="*/ 2147483647 h 1192"/>
                <a:gd name="T70" fmla="*/ 2147483647 w 8196"/>
                <a:gd name="T71" fmla="*/ 2147483647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AR"/>
            </a:p>
          </p:txBody>
        </p:sp>
      </p:grpSp>
      <p:sp>
        <p:nvSpPr>
          <p:cNvPr id="2" name="Vertical Title 1"/>
          <p:cNvSpPr>
            <a:spLocks noGrp="1"/>
          </p:cNvSpPr>
          <p:nvPr>
            <p:ph type="title" orient="vert"/>
          </p:nvPr>
        </p:nvSpPr>
        <p:spPr>
          <a:xfrm>
            <a:off x="6629400" y="1447800"/>
            <a:ext cx="2057400" cy="4487333"/>
          </a:xfrm>
        </p:spPr>
        <p:txBody>
          <a:bodyPr vert="eaVert"/>
          <a:lstStyle>
            <a:lvl1pPr algn="l">
              <a:defRPr>
                <a:solidFill>
                  <a:schemeClr val="tx2"/>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1" name="Date Placeholder 3"/>
          <p:cNvSpPr>
            <a:spLocks noGrp="1"/>
          </p:cNvSpPr>
          <p:nvPr>
            <p:ph type="dt" sz="half" idx="10"/>
          </p:nvPr>
        </p:nvSpPr>
        <p:spPr/>
        <p:txBody>
          <a:bodyPr/>
          <a:lstStyle>
            <a:lvl1pPr>
              <a:defRPr/>
            </a:lvl1pPr>
          </a:lstStyle>
          <a:p>
            <a:pPr>
              <a:defRPr/>
            </a:pPr>
            <a:fld id="{63EF9927-33A4-4A71-A8D7-E1D5013DE4C7}" type="datetimeFigureOut">
              <a:rPr lang="es-AR"/>
              <a:pPr>
                <a:defRPr/>
              </a:pPr>
              <a:t>14/11/2023</a:t>
            </a:fld>
            <a:endParaRPr lang="es-AR"/>
          </a:p>
        </p:txBody>
      </p:sp>
      <p:sp>
        <p:nvSpPr>
          <p:cNvPr id="12" name="Footer Placeholder 4"/>
          <p:cNvSpPr>
            <a:spLocks noGrp="1"/>
          </p:cNvSpPr>
          <p:nvPr>
            <p:ph type="ftr" sz="quarter" idx="11"/>
          </p:nvPr>
        </p:nvSpPr>
        <p:spPr/>
        <p:txBody>
          <a:bodyPr/>
          <a:lstStyle>
            <a:lvl1pPr>
              <a:defRPr/>
            </a:lvl1pPr>
          </a:lstStyle>
          <a:p>
            <a:pPr>
              <a:defRPr/>
            </a:pPr>
            <a:endParaRPr lang="es-AR"/>
          </a:p>
        </p:txBody>
      </p:sp>
      <p:sp>
        <p:nvSpPr>
          <p:cNvPr id="13" name="Slide Number Placeholder 5"/>
          <p:cNvSpPr>
            <a:spLocks noGrp="1"/>
          </p:cNvSpPr>
          <p:nvPr>
            <p:ph type="sldNum" sz="quarter" idx="12"/>
          </p:nvPr>
        </p:nvSpPr>
        <p:spPr/>
        <p:txBody>
          <a:bodyPr/>
          <a:lstStyle>
            <a:lvl1pPr>
              <a:defRPr/>
            </a:lvl1pPr>
          </a:lstStyle>
          <a:p>
            <a:pPr>
              <a:defRPr/>
            </a:pPr>
            <a:fld id="{D79417BF-AF20-44D8-95F7-1F96B6DE260E}" type="slidenum">
              <a:rPr lang="es-AR"/>
              <a:pPr>
                <a:defRPr/>
              </a:pPr>
              <a:t>‹Nº›</a:t>
            </a:fld>
            <a:endParaRPr lang="es-AR"/>
          </a:p>
        </p:txBody>
      </p:sp>
    </p:spTree>
    <p:extLst>
      <p:ext uri="{BB962C8B-B14F-4D97-AF65-F5344CB8AC3E}">
        <p14:creationId xmlns:p14="http://schemas.microsoft.com/office/powerpoint/2010/main" val="657201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Title 6"/>
          <p:cNvSpPr>
            <a:spLocks noGrp="1"/>
          </p:cNvSpPr>
          <p:nvPr>
            <p:ph type="title"/>
          </p:nvPr>
        </p:nvSpPr>
        <p:spPr/>
        <p:txBody>
          <a:bodyPr/>
          <a:lstStyle/>
          <a:p>
            <a:r>
              <a:rPr lang="es-ES" smtClean="0"/>
              <a:t>Haga clic para modificar el estilo de título del patrón</a:t>
            </a:r>
            <a:endParaRPr lang="en-US"/>
          </a:p>
        </p:txBody>
      </p:sp>
      <p:sp>
        <p:nvSpPr>
          <p:cNvPr id="4" name="Date Placeholder 3"/>
          <p:cNvSpPr>
            <a:spLocks noGrp="1"/>
          </p:cNvSpPr>
          <p:nvPr>
            <p:ph type="dt" sz="half" idx="10"/>
          </p:nvPr>
        </p:nvSpPr>
        <p:spPr/>
        <p:txBody>
          <a:bodyPr/>
          <a:lstStyle>
            <a:lvl1pPr>
              <a:defRPr/>
            </a:lvl1pPr>
          </a:lstStyle>
          <a:p>
            <a:pPr>
              <a:defRPr/>
            </a:pPr>
            <a:fld id="{700A641C-5EA1-432F-AAD3-91BFB42947B5}" type="datetimeFigureOut">
              <a:rPr lang="es-AR"/>
              <a:pPr>
                <a:defRPr/>
              </a:pPr>
              <a:t>14/11/2023</a:t>
            </a:fld>
            <a:endParaRPr lang="es-AR"/>
          </a:p>
        </p:txBody>
      </p:sp>
      <p:sp>
        <p:nvSpPr>
          <p:cNvPr id="5" name="Footer Placeholder 4"/>
          <p:cNvSpPr>
            <a:spLocks noGrp="1"/>
          </p:cNvSpPr>
          <p:nvPr>
            <p:ph type="ftr" sz="quarter" idx="11"/>
          </p:nvPr>
        </p:nvSpPr>
        <p:spPr/>
        <p:txBody>
          <a:bodyPr/>
          <a:lstStyle>
            <a:lvl1pPr>
              <a:defRPr/>
            </a:lvl1pPr>
          </a:lstStyle>
          <a:p>
            <a:pPr>
              <a:defRPr/>
            </a:pPr>
            <a:endParaRPr lang="es-AR"/>
          </a:p>
        </p:txBody>
      </p:sp>
      <p:sp>
        <p:nvSpPr>
          <p:cNvPr id="6" name="Slide Number Placeholder 5"/>
          <p:cNvSpPr>
            <a:spLocks noGrp="1"/>
          </p:cNvSpPr>
          <p:nvPr>
            <p:ph type="sldNum" sz="quarter" idx="12"/>
          </p:nvPr>
        </p:nvSpPr>
        <p:spPr/>
        <p:txBody>
          <a:bodyPr/>
          <a:lstStyle>
            <a:lvl1pPr>
              <a:defRPr/>
            </a:lvl1pPr>
          </a:lstStyle>
          <a:p>
            <a:pPr>
              <a:defRPr/>
            </a:pPr>
            <a:fld id="{596759FE-23FC-4BE6-AFB0-E91694EA39E7}" type="slidenum">
              <a:rPr lang="es-AR"/>
              <a:pPr>
                <a:defRPr/>
              </a:pPr>
              <a:t>‹Nº›</a:t>
            </a:fld>
            <a:endParaRPr lang="es-AR"/>
          </a:p>
        </p:txBody>
      </p:sp>
    </p:spTree>
    <p:extLst>
      <p:ext uri="{BB962C8B-B14F-4D97-AF65-F5344CB8AC3E}">
        <p14:creationId xmlns:p14="http://schemas.microsoft.com/office/powerpoint/2010/main" val="369904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4" name="Rounded Rectangle 13"/>
          <p:cNvSpPr/>
          <p:nvPr/>
        </p:nvSpPr>
        <p:spPr>
          <a:xfrm>
            <a:off x="228600" y="228600"/>
            <a:ext cx="8696325" cy="473710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Freeform 14"/>
          <p:cNvSpPr>
            <a:spLocks/>
          </p:cNvSpPr>
          <p:nvPr/>
        </p:nvSpPr>
        <p:spPr bwMode="hidden">
          <a:xfrm>
            <a:off x="6046788" y="4203700"/>
            <a:ext cx="2876550" cy="714375"/>
          </a:xfrm>
          <a:custGeom>
            <a:avLst/>
            <a:gdLst>
              <a:gd name="T0" fmla="*/ 2147483647 w 2706"/>
              <a:gd name="T1" fmla="*/ 0 h 640"/>
              <a:gd name="T2" fmla="*/ 2147483647 w 2706"/>
              <a:gd name="T3" fmla="*/ 0 h 640"/>
              <a:gd name="T4" fmla="*/ 2147483647 w 2706"/>
              <a:gd name="T5" fmla="*/ 2147483647 h 640"/>
              <a:gd name="T6" fmla="*/ 2147483647 w 2706"/>
              <a:gd name="T7" fmla="*/ 2147483647 h 640"/>
              <a:gd name="T8" fmla="*/ 2147483647 w 2706"/>
              <a:gd name="T9" fmla="*/ 2147483647 h 640"/>
              <a:gd name="T10" fmla="*/ 2147483647 w 2706"/>
              <a:gd name="T11" fmla="*/ 2147483647 h 640"/>
              <a:gd name="T12" fmla="*/ 2147483647 w 2706"/>
              <a:gd name="T13" fmla="*/ 2147483647 h 640"/>
              <a:gd name="T14" fmla="*/ 2147483647 w 2706"/>
              <a:gd name="T15" fmla="*/ 2147483647 h 640"/>
              <a:gd name="T16" fmla="*/ 2147483647 w 2706"/>
              <a:gd name="T17" fmla="*/ 2147483647 h 640"/>
              <a:gd name="T18" fmla="*/ 2147483647 w 2706"/>
              <a:gd name="T19" fmla="*/ 2147483647 h 640"/>
              <a:gd name="T20" fmla="*/ 2147483647 w 2706"/>
              <a:gd name="T21" fmla="*/ 2147483647 h 640"/>
              <a:gd name="T22" fmla="*/ 2147483647 w 2706"/>
              <a:gd name="T23" fmla="*/ 2147483647 h 640"/>
              <a:gd name="T24" fmla="*/ 2147483647 w 2706"/>
              <a:gd name="T25" fmla="*/ 2147483647 h 640"/>
              <a:gd name="T26" fmla="*/ 2147483647 w 2706"/>
              <a:gd name="T27" fmla="*/ 2147483647 h 640"/>
              <a:gd name="T28" fmla="*/ 2147483647 w 2706"/>
              <a:gd name="T29" fmla="*/ 2147483647 h 640"/>
              <a:gd name="T30" fmla="*/ 2147483647 w 2706"/>
              <a:gd name="T31" fmla="*/ 2147483647 h 640"/>
              <a:gd name="T32" fmla="*/ 2147483647 w 2706"/>
              <a:gd name="T33" fmla="*/ 2147483647 h 640"/>
              <a:gd name="T34" fmla="*/ 2147483647 w 2706"/>
              <a:gd name="T35" fmla="*/ 2147483647 h 640"/>
              <a:gd name="T36" fmla="*/ 0 w 2706"/>
              <a:gd name="T37" fmla="*/ 2147483647 h 640"/>
              <a:gd name="T38" fmla="*/ 0 w 2706"/>
              <a:gd name="T39" fmla="*/ 2147483647 h 640"/>
              <a:gd name="T40" fmla="*/ 2147483647 w 2706"/>
              <a:gd name="T41" fmla="*/ 2147483647 h 640"/>
              <a:gd name="T42" fmla="*/ 2147483647 w 2706"/>
              <a:gd name="T43" fmla="*/ 2147483647 h 640"/>
              <a:gd name="T44" fmla="*/ 2147483647 w 2706"/>
              <a:gd name="T45" fmla="*/ 2147483647 h 640"/>
              <a:gd name="T46" fmla="*/ 2147483647 w 2706"/>
              <a:gd name="T47" fmla="*/ 2147483647 h 640"/>
              <a:gd name="T48" fmla="*/ 2147483647 w 2706"/>
              <a:gd name="T49" fmla="*/ 2147483647 h 640"/>
              <a:gd name="T50" fmla="*/ 2147483647 w 2706"/>
              <a:gd name="T51" fmla="*/ 2147483647 h 640"/>
              <a:gd name="T52" fmla="*/ 2147483647 w 2706"/>
              <a:gd name="T53" fmla="*/ 2147483647 h 640"/>
              <a:gd name="T54" fmla="*/ 2147483647 w 2706"/>
              <a:gd name="T55" fmla="*/ 2147483647 h 640"/>
              <a:gd name="T56" fmla="*/ 2147483647 w 2706"/>
              <a:gd name="T57" fmla="*/ 2147483647 h 640"/>
              <a:gd name="T58" fmla="*/ 2147483647 w 2706"/>
              <a:gd name="T59" fmla="*/ 2147483647 h 640"/>
              <a:gd name="T60" fmla="*/ 2147483647 w 2706"/>
              <a:gd name="T61" fmla="*/ 2147483647 h 640"/>
              <a:gd name="T62" fmla="*/ 2147483647 w 2706"/>
              <a:gd name="T63" fmla="*/ 2147483647 h 640"/>
              <a:gd name="T64" fmla="*/ 2147483647 w 2706"/>
              <a:gd name="T65" fmla="*/ 2147483647 h 640"/>
              <a:gd name="T66" fmla="*/ 2147483647 w 2706"/>
              <a:gd name="T67" fmla="*/ 2147483647 h 640"/>
              <a:gd name="T68" fmla="*/ 2147483647 w 2706"/>
              <a:gd name="T69" fmla="*/ 2147483647 h 640"/>
              <a:gd name="T70" fmla="*/ 2147483647 w 2706"/>
              <a:gd name="T71" fmla="*/ 2147483647 h 640"/>
              <a:gd name="T72" fmla="*/ 2147483647 w 2706"/>
              <a:gd name="T73" fmla="*/ 2147483647 h 640"/>
              <a:gd name="T74" fmla="*/ 2147483647 w 2706"/>
              <a:gd name="T75" fmla="*/ 2147483647 h 640"/>
              <a:gd name="T76" fmla="*/ 2147483647 w 2706"/>
              <a:gd name="T77" fmla="*/ 2147483647 h 640"/>
              <a:gd name="T78" fmla="*/ 2147483647 w 2706"/>
              <a:gd name="T79" fmla="*/ 2147483647 h 640"/>
              <a:gd name="T80" fmla="*/ 2147483647 w 2706"/>
              <a:gd name="T81" fmla="*/ 2147483647 h 640"/>
              <a:gd name="T82" fmla="*/ 2147483647 w 2706"/>
              <a:gd name="T83" fmla="*/ 2147483647 h 640"/>
              <a:gd name="T84" fmla="*/ 2147483647 w 2706"/>
              <a:gd name="T85" fmla="*/ 2147483647 h 640"/>
              <a:gd name="T86" fmla="*/ 2147483647 w 2706"/>
              <a:gd name="T87" fmla="*/ 2147483647 h 640"/>
              <a:gd name="T88" fmla="*/ 2147483647 w 2706"/>
              <a:gd name="T89" fmla="*/ 2147483647 h 640"/>
              <a:gd name="T90" fmla="*/ 2147483647 w 2706"/>
              <a:gd name="T91" fmla="*/ 2147483647 h 640"/>
              <a:gd name="T92" fmla="*/ 2147483647 w 2706"/>
              <a:gd name="T93" fmla="*/ 2147483647 h 640"/>
              <a:gd name="T94" fmla="*/ 2147483647 w 2706"/>
              <a:gd name="T95" fmla="*/ 2147483647 h 640"/>
              <a:gd name="T96" fmla="*/ 2147483647 w 2706"/>
              <a:gd name="T97" fmla="*/ 2147483647 h 640"/>
              <a:gd name="T98" fmla="*/ 2147483647 w 2706"/>
              <a:gd name="T99" fmla="*/ 2147483647 h 640"/>
              <a:gd name="T100" fmla="*/ 2147483647 w 2706"/>
              <a:gd name="T101" fmla="*/ 2147483647 h 640"/>
              <a:gd name="T102" fmla="*/ 2147483647 w 2706"/>
              <a:gd name="T103" fmla="*/ 2147483647 h 640"/>
              <a:gd name="T104" fmla="*/ 2147483647 w 2706"/>
              <a:gd name="T105" fmla="*/ 2147483647 h 640"/>
              <a:gd name="T106" fmla="*/ 2147483647 w 2706"/>
              <a:gd name="T107" fmla="*/ 0 h 640"/>
              <a:gd name="T108" fmla="*/ 2147483647 w 2706"/>
              <a:gd name="T109" fmla="*/ 0 h 640"/>
              <a:gd name="T110" fmla="*/ 2147483647 w 2706"/>
              <a:gd name="T111" fmla="*/ 0 h 640"/>
              <a:gd name="T112" fmla="*/ 2147483647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AR"/>
          </a:p>
        </p:txBody>
      </p:sp>
      <p:sp>
        <p:nvSpPr>
          <p:cNvPr id="6" name="Freeform 18"/>
          <p:cNvSpPr>
            <a:spLocks/>
          </p:cNvSpPr>
          <p:nvPr/>
        </p:nvSpPr>
        <p:spPr bwMode="hidden">
          <a:xfrm>
            <a:off x="2619375" y="4075113"/>
            <a:ext cx="5545138" cy="850900"/>
          </a:xfrm>
          <a:custGeom>
            <a:avLst/>
            <a:gdLst>
              <a:gd name="T0" fmla="*/ 2147483647 w 5216"/>
              <a:gd name="T1" fmla="*/ 2147483647 h 762"/>
              <a:gd name="T2" fmla="*/ 2147483647 w 5216"/>
              <a:gd name="T3" fmla="*/ 2147483647 h 762"/>
              <a:gd name="T4" fmla="*/ 2147483647 w 5216"/>
              <a:gd name="T5" fmla="*/ 2147483647 h 762"/>
              <a:gd name="T6" fmla="*/ 2147483647 w 5216"/>
              <a:gd name="T7" fmla="*/ 2147483647 h 762"/>
              <a:gd name="T8" fmla="*/ 2147483647 w 5216"/>
              <a:gd name="T9" fmla="*/ 2147483647 h 762"/>
              <a:gd name="T10" fmla="*/ 2147483647 w 5216"/>
              <a:gd name="T11" fmla="*/ 2147483647 h 762"/>
              <a:gd name="T12" fmla="*/ 2147483647 w 5216"/>
              <a:gd name="T13" fmla="*/ 2147483647 h 762"/>
              <a:gd name="T14" fmla="*/ 2147483647 w 5216"/>
              <a:gd name="T15" fmla="*/ 2147483647 h 762"/>
              <a:gd name="T16" fmla="*/ 2147483647 w 5216"/>
              <a:gd name="T17" fmla="*/ 2147483647 h 762"/>
              <a:gd name="T18" fmla="*/ 2147483647 w 5216"/>
              <a:gd name="T19" fmla="*/ 2147483647 h 762"/>
              <a:gd name="T20" fmla="*/ 2147483647 w 5216"/>
              <a:gd name="T21" fmla="*/ 2147483647 h 762"/>
              <a:gd name="T22" fmla="*/ 2147483647 w 5216"/>
              <a:gd name="T23" fmla="*/ 2147483647 h 762"/>
              <a:gd name="T24" fmla="*/ 2147483647 w 5216"/>
              <a:gd name="T25" fmla="*/ 2147483647 h 762"/>
              <a:gd name="T26" fmla="*/ 2147483647 w 5216"/>
              <a:gd name="T27" fmla="*/ 0 h 762"/>
              <a:gd name="T28" fmla="*/ 2147483647 w 5216"/>
              <a:gd name="T29" fmla="*/ 2147483647 h 762"/>
              <a:gd name="T30" fmla="*/ 2147483647 w 5216"/>
              <a:gd name="T31" fmla="*/ 2147483647 h 762"/>
              <a:gd name="T32" fmla="*/ 0 w 5216"/>
              <a:gd name="T33" fmla="*/ 2147483647 h 762"/>
              <a:gd name="T34" fmla="*/ 2147483647 w 5216"/>
              <a:gd name="T35" fmla="*/ 2147483647 h 762"/>
              <a:gd name="T36" fmla="*/ 2147483647 w 5216"/>
              <a:gd name="T37" fmla="*/ 2147483647 h 762"/>
              <a:gd name="T38" fmla="*/ 2147483647 w 5216"/>
              <a:gd name="T39" fmla="*/ 2147483647 h 762"/>
              <a:gd name="T40" fmla="*/ 2147483647 w 5216"/>
              <a:gd name="T41" fmla="*/ 2147483647 h 762"/>
              <a:gd name="T42" fmla="*/ 2147483647 w 5216"/>
              <a:gd name="T43" fmla="*/ 2147483647 h 762"/>
              <a:gd name="T44" fmla="*/ 2147483647 w 5216"/>
              <a:gd name="T45" fmla="*/ 2147483647 h 762"/>
              <a:gd name="T46" fmla="*/ 2147483647 w 5216"/>
              <a:gd name="T47" fmla="*/ 2147483647 h 762"/>
              <a:gd name="T48" fmla="*/ 2147483647 w 5216"/>
              <a:gd name="T49" fmla="*/ 2147483647 h 762"/>
              <a:gd name="T50" fmla="*/ 2147483647 w 5216"/>
              <a:gd name="T51" fmla="*/ 2147483647 h 762"/>
              <a:gd name="T52" fmla="*/ 2147483647 w 5216"/>
              <a:gd name="T53" fmla="*/ 2147483647 h 762"/>
              <a:gd name="T54" fmla="*/ 2147483647 w 5216"/>
              <a:gd name="T55" fmla="*/ 2147483647 h 762"/>
              <a:gd name="T56" fmla="*/ 2147483647 w 5216"/>
              <a:gd name="T57" fmla="*/ 2147483647 h 762"/>
              <a:gd name="T58" fmla="*/ 2147483647 w 5216"/>
              <a:gd name="T59" fmla="*/ 2147483647 h 762"/>
              <a:gd name="T60" fmla="*/ 2147483647 w 5216"/>
              <a:gd name="T61" fmla="*/ 2147483647 h 762"/>
              <a:gd name="T62" fmla="*/ 2147483647 w 5216"/>
              <a:gd name="T63" fmla="*/ 2147483647 h 762"/>
              <a:gd name="T64" fmla="*/ 2147483647 w 5216"/>
              <a:gd name="T65" fmla="*/ 2147483647 h 762"/>
              <a:gd name="T66" fmla="*/ 2147483647 w 5216"/>
              <a:gd name="T67" fmla="*/ 2147483647 h 762"/>
              <a:gd name="T68" fmla="*/ 2147483647 w 5216"/>
              <a:gd name="T69" fmla="*/ 2147483647 h 762"/>
              <a:gd name="T70" fmla="*/ 2147483647 w 5216"/>
              <a:gd name="T71" fmla="*/ 2147483647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AR"/>
          </a:p>
        </p:txBody>
      </p:sp>
      <p:sp>
        <p:nvSpPr>
          <p:cNvPr id="7" name="Freeform 22"/>
          <p:cNvSpPr>
            <a:spLocks/>
          </p:cNvSpPr>
          <p:nvPr/>
        </p:nvSpPr>
        <p:spPr bwMode="hidden">
          <a:xfrm>
            <a:off x="2828925" y="4087813"/>
            <a:ext cx="5467350" cy="774700"/>
          </a:xfrm>
          <a:custGeom>
            <a:avLst/>
            <a:gdLst>
              <a:gd name="T0" fmla="*/ 0 w 5144"/>
              <a:gd name="T1" fmla="*/ 2147483647 h 694"/>
              <a:gd name="T2" fmla="*/ 0 w 5144"/>
              <a:gd name="T3" fmla="*/ 2147483647 h 694"/>
              <a:gd name="T4" fmla="*/ 2147483647 w 5144"/>
              <a:gd name="T5" fmla="*/ 2147483647 h 694"/>
              <a:gd name="T6" fmla="*/ 2147483647 w 5144"/>
              <a:gd name="T7" fmla="*/ 2147483647 h 694"/>
              <a:gd name="T8" fmla="*/ 2147483647 w 5144"/>
              <a:gd name="T9" fmla="*/ 2147483647 h 694"/>
              <a:gd name="T10" fmla="*/ 2147483647 w 5144"/>
              <a:gd name="T11" fmla="*/ 2147483647 h 694"/>
              <a:gd name="T12" fmla="*/ 2147483647 w 5144"/>
              <a:gd name="T13" fmla="*/ 2147483647 h 694"/>
              <a:gd name="T14" fmla="*/ 2147483647 w 5144"/>
              <a:gd name="T15" fmla="*/ 2147483647 h 694"/>
              <a:gd name="T16" fmla="*/ 2147483647 w 5144"/>
              <a:gd name="T17" fmla="*/ 2147483647 h 694"/>
              <a:gd name="T18" fmla="*/ 2147483647 w 5144"/>
              <a:gd name="T19" fmla="*/ 2147483647 h 694"/>
              <a:gd name="T20" fmla="*/ 2147483647 w 5144"/>
              <a:gd name="T21" fmla="*/ 2147483647 h 694"/>
              <a:gd name="T22" fmla="*/ 2147483647 w 5144"/>
              <a:gd name="T23" fmla="*/ 2147483647 h 694"/>
              <a:gd name="T24" fmla="*/ 2147483647 w 5144"/>
              <a:gd name="T25" fmla="*/ 0 h 694"/>
              <a:gd name="T26" fmla="*/ 2147483647 w 5144"/>
              <a:gd name="T27" fmla="*/ 2147483647 h 694"/>
              <a:gd name="T28" fmla="*/ 2147483647 w 5144"/>
              <a:gd name="T29" fmla="*/ 2147483647 h 694"/>
              <a:gd name="T30" fmla="*/ 2147483647 w 5144"/>
              <a:gd name="T31" fmla="*/ 2147483647 h 694"/>
              <a:gd name="T32" fmla="*/ 2147483647 w 5144"/>
              <a:gd name="T33" fmla="*/ 2147483647 h 694"/>
              <a:gd name="T34" fmla="*/ 2147483647 w 5144"/>
              <a:gd name="T35" fmla="*/ 2147483647 h 694"/>
              <a:gd name="T36" fmla="*/ 2147483647 w 5144"/>
              <a:gd name="T37" fmla="*/ 2147483647 h 694"/>
              <a:gd name="T38" fmla="*/ 2147483647 w 5144"/>
              <a:gd name="T39" fmla="*/ 2147483647 h 694"/>
              <a:gd name="T40" fmla="*/ 2147483647 w 5144"/>
              <a:gd name="T41" fmla="*/ 2147483647 h 694"/>
              <a:gd name="T42" fmla="*/ 2147483647 w 5144"/>
              <a:gd name="T43" fmla="*/ 2147483647 h 694"/>
              <a:gd name="T44" fmla="*/ 2147483647 w 5144"/>
              <a:gd name="T45" fmla="*/ 2147483647 h 694"/>
              <a:gd name="T46" fmla="*/ 2147483647 w 5144"/>
              <a:gd name="T47" fmla="*/ 2147483647 h 694"/>
              <a:gd name="T48" fmla="*/ 2147483647 w 5144"/>
              <a:gd name="T49" fmla="*/ 2147483647 h 694"/>
              <a:gd name="T50" fmla="*/ 2147483647 w 5144"/>
              <a:gd name="T51" fmla="*/ 2147483647 h 694"/>
              <a:gd name="T52" fmla="*/ 2147483647 w 5144"/>
              <a:gd name="T53" fmla="*/ 2147483647 h 694"/>
              <a:gd name="T54" fmla="*/ 2147483647 w 5144"/>
              <a:gd name="T55" fmla="*/ 2147483647 h 694"/>
              <a:gd name="T56" fmla="*/ 2147483647 w 5144"/>
              <a:gd name="T57" fmla="*/ 2147483647 h 694"/>
              <a:gd name="T58" fmla="*/ 2147483647 w 5144"/>
              <a:gd name="T59" fmla="*/ 2147483647 h 694"/>
              <a:gd name="T60" fmla="*/ 2147483647 w 5144"/>
              <a:gd name="T61" fmla="*/ 2147483647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AR"/>
          </a:p>
        </p:txBody>
      </p:sp>
      <p:sp>
        <p:nvSpPr>
          <p:cNvPr id="8" name="Freeform 26"/>
          <p:cNvSpPr>
            <a:spLocks/>
          </p:cNvSpPr>
          <p:nvPr/>
        </p:nvSpPr>
        <p:spPr bwMode="hidden">
          <a:xfrm>
            <a:off x="5610225" y="4073525"/>
            <a:ext cx="3306763" cy="652463"/>
          </a:xfrm>
          <a:custGeom>
            <a:avLst/>
            <a:gdLst>
              <a:gd name="T0" fmla="*/ 0 w 3112"/>
              <a:gd name="T1" fmla="*/ 2147483647 h 584"/>
              <a:gd name="T2" fmla="*/ 0 w 3112"/>
              <a:gd name="T3" fmla="*/ 2147483647 h 584"/>
              <a:gd name="T4" fmla="*/ 2147483647 w 3112"/>
              <a:gd name="T5" fmla="*/ 2147483647 h 584"/>
              <a:gd name="T6" fmla="*/ 2147483647 w 3112"/>
              <a:gd name="T7" fmla="*/ 2147483647 h 584"/>
              <a:gd name="T8" fmla="*/ 2147483647 w 3112"/>
              <a:gd name="T9" fmla="*/ 2147483647 h 584"/>
              <a:gd name="T10" fmla="*/ 2147483647 w 3112"/>
              <a:gd name="T11" fmla="*/ 2147483647 h 584"/>
              <a:gd name="T12" fmla="*/ 2147483647 w 3112"/>
              <a:gd name="T13" fmla="*/ 2147483647 h 584"/>
              <a:gd name="T14" fmla="*/ 2147483647 w 3112"/>
              <a:gd name="T15" fmla="*/ 2147483647 h 584"/>
              <a:gd name="T16" fmla="*/ 2147483647 w 3112"/>
              <a:gd name="T17" fmla="*/ 2147483647 h 584"/>
              <a:gd name="T18" fmla="*/ 2147483647 w 3112"/>
              <a:gd name="T19" fmla="*/ 2147483647 h 584"/>
              <a:gd name="T20" fmla="*/ 2147483647 w 3112"/>
              <a:gd name="T21" fmla="*/ 2147483647 h 584"/>
              <a:gd name="T22" fmla="*/ 2147483647 w 3112"/>
              <a:gd name="T23" fmla="*/ 2147483647 h 584"/>
              <a:gd name="T24" fmla="*/ 2147483647 w 3112"/>
              <a:gd name="T25" fmla="*/ 2147483647 h 584"/>
              <a:gd name="T26" fmla="*/ 2147483647 w 3112"/>
              <a:gd name="T27" fmla="*/ 2147483647 h 584"/>
              <a:gd name="T28" fmla="*/ 2147483647 w 3112"/>
              <a:gd name="T29" fmla="*/ 2147483647 h 584"/>
              <a:gd name="T30" fmla="*/ 2147483647 w 3112"/>
              <a:gd name="T31" fmla="*/ 2147483647 h 584"/>
              <a:gd name="T32" fmla="*/ 2147483647 w 3112"/>
              <a:gd name="T33" fmla="*/ 2147483647 h 584"/>
              <a:gd name="T34" fmla="*/ 2147483647 w 3112"/>
              <a:gd name="T35" fmla="*/ 2147483647 h 584"/>
              <a:gd name="T36" fmla="*/ 2147483647 w 3112"/>
              <a:gd name="T37" fmla="*/ 2147483647 h 584"/>
              <a:gd name="T38" fmla="*/ 2147483647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AR"/>
          </a:p>
        </p:txBody>
      </p:sp>
      <p:sp useBgFill="1">
        <p:nvSpPr>
          <p:cNvPr id="9" name="Freeform 10"/>
          <p:cNvSpPr>
            <a:spLocks/>
          </p:cNvSpPr>
          <p:nvPr/>
        </p:nvSpPr>
        <p:spPr bwMode="hidden">
          <a:xfrm>
            <a:off x="211138" y="4059238"/>
            <a:ext cx="8723312" cy="1328737"/>
          </a:xfrm>
          <a:custGeom>
            <a:avLst/>
            <a:gdLst>
              <a:gd name="T0" fmla="*/ 2147483647 w 8196"/>
              <a:gd name="T1" fmla="*/ 2147483647 h 1192"/>
              <a:gd name="T2" fmla="*/ 2147483647 w 8196"/>
              <a:gd name="T3" fmla="*/ 2147483647 h 1192"/>
              <a:gd name="T4" fmla="*/ 2147483647 w 8196"/>
              <a:gd name="T5" fmla="*/ 2147483647 h 1192"/>
              <a:gd name="T6" fmla="*/ 2147483647 w 8196"/>
              <a:gd name="T7" fmla="*/ 2147483647 h 1192"/>
              <a:gd name="T8" fmla="*/ 2147483647 w 8196"/>
              <a:gd name="T9" fmla="*/ 2147483647 h 1192"/>
              <a:gd name="T10" fmla="*/ 2147483647 w 8196"/>
              <a:gd name="T11" fmla="*/ 2147483647 h 1192"/>
              <a:gd name="T12" fmla="*/ 2147483647 w 8196"/>
              <a:gd name="T13" fmla="*/ 2147483647 h 1192"/>
              <a:gd name="T14" fmla="*/ 2147483647 w 8196"/>
              <a:gd name="T15" fmla="*/ 2147483647 h 1192"/>
              <a:gd name="T16" fmla="*/ 2147483647 w 8196"/>
              <a:gd name="T17" fmla="*/ 2147483647 h 1192"/>
              <a:gd name="T18" fmla="*/ 2147483647 w 8196"/>
              <a:gd name="T19" fmla="*/ 2147483647 h 1192"/>
              <a:gd name="T20" fmla="*/ 2147483647 w 8196"/>
              <a:gd name="T21" fmla="*/ 2147483647 h 1192"/>
              <a:gd name="T22" fmla="*/ 2147483647 w 8196"/>
              <a:gd name="T23" fmla="*/ 2147483647 h 1192"/>
              <a:gd name="T24" fmla="*/ 2147483647 w 8196"/>
              <a:gd name="T25" fmla="*/ 2147483647 h 1192"/>
              <a:gd name="T26" fmla="*/ 2147483647 w 8196"/>
              <a:gd name="T27" fmla="*/ 2147483647 h 1192"/>
              <a:gd name="T28" fmla="*/ 2147483647 w 8196"/>
              <a:gd name="T29" fmla="*/ 2147483647 h 1192"/>
              <a:gd name="T30" fmla="*/ 2147483647 w 8196"/>
              <a:gd name="T31" fmla="*/ 2147483647 h 1192"/>
              <a:gd name="T32" fmla="*/ 2147483647 w 8196"/>
              <a:gd name="T33" fmla="*/ 2147483647 h 1192"/>
              <a:gd name="T34" fmla="*/ 2147483647 w 8196"/>
              <a:gd name="T35" fmla="*/ 2147483647 h 1192"/>
              <a:gd name="T36" fmla="*/ 2147483647 w 8196"/>
              <a:gd name="T37" fmla="*/ 2147483647 h 1192"/>
              <a:gd name="T38" fmla="*/ 2147483647 w 8196"/>
              <a:gd name="T39" fmla="*/ 2147483647 h 1192"/>
              <a:gd name="T40" fmla="*/ 2147483647 w 8196"/>
              <a:gd name="T41" fmla="*/ 2147483647 h 1192"/>
              <a:gd name="T42" fmla="*/ 2147483647 w 8196"/>
              <a:gd name="T43" fmla="*/ 2147483647 h 1192"/>
              <a:gd name="T44" fmla="*/ 2147483647 w 8196"/>
              <a:gd name="T45" fmla="*/ 0 h 1192"/>
              <a:gd name="T46" fmla="*/ 2147483647 w 8196"/>
              <a:gd name="T47" fmla="*/ 2147483647 h 1192"/>
              <a:gd name="T48" fmla="*/ 2147483647 w 8196"/>
              <a:gd name="T49" fmla="*/ 2147483647 h 1192"/>
              <a:gd name="T50" fmla="*/ 2147483647 w 8196"/>
              <a:gd name="T51" fmla="*/ 2147483647 h 1192"/>
              <a:gd name="T52" fmla="*/ 2147483647 w 8196"/>
              <a:gd name="T53" fmla="*/ 2147483647 h 1192"/>
              <a:gd name="T54" fmla="*/ 2147483647 w 8196"/>
              <a:gd name="T55" fmla="*/ 2147483647 h 1192"/>
              <a:gd name="T56" fmla="*/ 2147483647 w 8196"/>
              <a:gd name="T57" fmla="*/ 2147483647 h 1192"/>
              <a:gd name="T58" fmla="*/ 2147483647 w 8196"/>
              <a:gd name="T59" fmla="*/ 2147483647 h 1192"/>
              <a:gd name="T60" fmla="*/ 2147483647 w 8196"/>
              <a:gd name="T61" fmla="*/ 2147483647 h 1192"/>
              <a:gd name="T62" fmla="*/ 0 w 8196"/>
              <a:gd name="T63" fmla="*/ 2147483647 h 1192"/>
              <a:gd name="T64" fmla="*/ 2147483647 w 8196"/>
              <a:gd name="T65" fmla="*/ 2147483647 h 1192"/>
              <a:gd name="T66" fmla="*/ 2147483647 w 8196"/>
              <a:gd name="T67" fmla="*/ 2147483647 h 1192"/>
              <a:gd name="T68" fmla="*/ 2147483647 w 8196"/>
              <a:gd name="T69" fmla="*/ 2147483647 h 1192"/>
              <a:gd name="T70" fmla="*/ 2147483647 w 8196"/>
              <a:gd name="T71" fmla="*/ 2147483647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AR"/>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10" name="Date Placeholder 3"/>
          <p:cNvSpPr>
            <a:spLocks noGrp="1"/>
          </p:cNvSpPr>
          <p:nvPr>
            <p:ph type="dt" sz="half" idx="10"/>
          </p:nvPr>
        </p:nvSpPr>
        <p:spPr/>
        <p:txBody>
          <a:bodyPr/>
          <a:lstStyle>
            <a:lvl1pPr>
              <a:defRPr/>
            </a:lvl1pPr>
          </a:lstStyle>
          <a:p>
            <a:pPr>
              <a:defRPr/>
            </a:pPr>
            <a:fld id="{2434BBBA-811E-4400-9E3C-36011376DD47}" type="datetimeFigureOut">
              <a:rPr lang="es-AR"/>
              <a:pPr>
                <a:defRPr/>
              </a:pPr>
              <a:t>14/11/2023</a:t>
            </a:fld>
            <a:endParaRPr lang="es-AR"/>
          </a:p>
        </p:txBody>
      </p:sp>
      <p:sp>
        <p:nvSpPr>
          <p:cNvPr id="11" name="Footer Placeholder 4"/>
          <p:cNvSpPr>
            <a:spLocks noGrp="1"/>
          </p:cNvSpPr>
          <p:nvPr>
            <p:ph type="ftr" sz="quarter" idx="11"/>
          </p:nvPr>
        </p:nvSpPr>
        <p:spPr/>
        <p:txBody>
          <a:bodyPr/>
          <a:lstStyle>
            <a:lvl1pPr>
              <a:defRPr/>
            </a:lvl1pPr>
          </a:lstStyle>
          <a:p>
            <a:pPr>
              <a:defRPr/>
            </a:pPr>
            <a:endParaRPr lang="es-AR"/>
          </a:p>
        </p:txBody>
      </p:sp>
      <p:sp>
        <p:nvSpPr>
          <p:cNvPr id="12" name="Slide Number Placeholder 5"/>
          <p:cNvSpPr>
            <a:spLocks noGrp="1"/>
          </p:cNvSpPr>
          <p:nvPr>
            <p:ph type="sldNum" sz="quarter" idx="12"/>
          </p:nvPr>
        </p:nvSpPr>
        <p:spPr/>
        <p:txBody>
          <a:bodyPr/>
          <a:lstStyle>
            <a:lvl1pPr>
              <a:defRPr/>
            </a:lvl1pPr>
          </a:lstStyle>
          <a:p>
            <a:pPr>
              <a:defRPr/>
            </a:pPr>
            <a:fld id="{094A5176-58BC-4AC1-8C3E-445ECCF1370F}" type="slidenum">
              <a:rPr lang="es-AR"/>
              <a:pPr>
                <a:defRPr/>
              </a:pPr>
              <a:t>‹Nº›</a:t>
            </a:fld>
            <a:endParaRPr lang="es-AR"/>
          </a:p>
        </p:txBody>
      </p:sp>
    </p:spTree>
    <p:extLst>
      <p:ext uri="{BB962C8B-B14F-4D97-AF65-F5344CB8AC3E}">
        <p14:creationId xmlns:p14="http://schemas.microsoft.com/office/powerpoint/2010/main" val="4219434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Date Placeholder 3"/>
          <p:cNvSpPr>
            <a:spLocks noGrp="1"/>
          </p:cNvSpPr>
          <p:nvPr>
            <p:ph type="dt" sz="half" idx="15"/>
          </p:nvPr>
        </p:nvSpPr>
        <p:spPr/>
        <p:txBody>
          <a:bodyPr/>
          <a:lstStyle>
            <a:lvl1pPr>
              <a:defRPr/>
            </a:lvl1pPr>
          </a:lstStyle>
          <a:p>
            <a:pPr>
              <a:defRPr/>
            </a:pPr>
            <a:fld id="{894D77BC-6DE9-4B39-8011-95A85EA67E4C}" type="datetimeFigureOut">
              <a:rPr lang="es-AR"/>
              <a:pPr>
                <a:defRPr/>
              </a:pPr>
              <a:t>14/11/2023</a:t>
            </a:fld>
            <a:endParaRPr lang="es-AR"/>
          </a:p>
        </p:txBody>
      </p:sp>
      <p:sp>
        <p:nvSpPr>
          <p:cNvPr id="6" name="Footer Placeholder 4"/>
          <p:cNvSpPr>
            <a:spLocks noGrp="1"/>
          </p:cNvSpPr>
          <p:nvPr>
            <p:ph type="ftr" sz="quarter" idx="16"/>
          </p:nvPr>
        </p:nvSpPr>
        <p:spPr/>
        <p:txBody>
          <a:bodyPr/>
          <a:lstStyle>
            <a:lvl1pPr>
              <a:defRPr/>
            </a:lvl1pPr>
          </a:lstStyle>
          <a:p>
            <a:pPr>
              <a:defRPr/>
            </a:pPr>
            <a:endParaRPr lang="es-AR"/>
          </a:p>
        </p:txBody>
      </p:sp>
      <p:sp>
        <p:nvSpPr>
          <p:cNvPr id="7" name="Slide Number Placeholder 5"/>
          <p:cNvSpPr>
            <a:spLocks noGrp="1"/>
          </p:cNvSpPr>
          <p:nvPr>
            <p:ph type="sldNum" sz="quarter" idx="17"/>
          </p:nvPr>
        </p:nvSpPr>
        <p:spPr/>
        <p:txBody>
          <a:bodyPr/>
          <a:lstStyle>
            <a:lvl1pPr>
              <a:defRPr/>
            </a:lvl1pPr>
          </a:lstStyle>
          <a:p>
            <a:pPr>
              <a:defRPr/>
            </a:pPr>
            <a:fld id="{DD527F3A-2397-424C-8835-A0E56A31BA73}" type="slidenum">
              <a:rPr lang="es-AR"/>
              <a:pPr>
                <a:defRPr/>
              </a:pPr>
              <a:t>‹Nº›</a:t>
            </a:fld>
            <a:endParaRPr lang="es-AR"/>
          </a:p>
        </p:txBody>
      </p:sp>
    </p:spTree>
    <p:extLst>
      <p:ext uri="{BB962C8B-B14F-4D97-AF65-F5344CB8AC3E}">
        <p14:creationId xmlns:p14="http://schemas.microsoft.com/office/powerpoint/2010/main" val="1410461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lvl1pPr>
              <a:defRPr/>
            </a:lvl1pPr>
          </a:lstStyle>
          <a:p>
            <a:pPr>
              <a:defRPr/>
            </a:pPr>
            <a:fld id="{DF96D21F-1A93-486B-BF9A-C520CE077E8E}" type="datetimeFigureOut">
              <a:rPr lang="es-AR"/>
              <a:pPr>
                <a:defRPr/>
              </a:pPr>
              <a:t>14/11/2023</a:t>
            </a:fld>
            <a:endParaRPr lang="es-AR"/>
          </a:p>
        </p:txBody>
      </p:sp>
      <p:sp>
        <p:nvSpPr>
          <p:cNvPr id="8" name="Footer Placeholder 4"/>
          <p:cNvSpPr>
            <a:spLocks noGrp="1"/>
          </p:cNvSpPr>
          <p:nvPr>
            <p:ph type="ftr" sz="quarter" idx="11"/>
          </p:nvPr>
        </p:nvSpPr>
        <p:spPr/>
        <p:txBody>
          <a:bodyPr/>
          <a:lstStyle>
            <a:lvl1pPr>
              <a:defRPr/>
            </a:lvl1pPr>
          </a:lstStyle>
          <a:p>
            <a:pPr>
              <a:defRPr/>
            </a:pPr>
            <a:endParaRPr lang="es-AR"/>
          </a:p>
        </p:txBody>
      </p:sp>
      <p:sp>
        <p:nvSpPr>
          <p:cNvPr id="9" name="Slide Number Placeholder 5"/>
          <p:cNvSpPr>
            <a:spLocks noGrp="1"/>
          </p:cNvSpPr>
          <p:nvPr>
            <p:ph type="sldNum" sz="quarter" idx="12"/>
          </p:nvPr>
        </p:nvSpPr>
        <p:spPr/>
        <p:txBody>
          <a:bodyPr/>
          <a:lstStyle>
            <a:lvl1pPr>
              <a:defRPr/>
            </a:lvl1pPr>
          </a:lstStyle>
          <a:p>
            <a:pPr>
              <a:defRPr/>
            </a:pPr>
            <a:fld id="{C1EDC18C-551B-4D6F-B977-6750DDF605C2}" type="slidenum">
              <a:rPr lang="es-AR"/>
              <a:pPr>
                <a:defRPr/>
              </a:pPr>
              <a:t>‹Nº›</a:t>
            </a:fld>
            <a:endParaRPr lang="es-AR"/>
          </a:p>
        </p:txBody>
      </p:sp>
    </p:spTree>
    <p:extLst>
      <p:ext uri="{BB962C8B-B14F-4D97-AF65-F5344CB8AC3E}">
        <p14:creationId xmlns:p14="http://schemas.microsoft.com/office/powerpoint/2010/main" val="487954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3"/>
          <p:cNvSpPr>
            <a:spLocks noGrp="1"/>
          </p:cNvSpPr>
          <p:nvPr>
            <p:ph type="dt" sz="half" idx="10"/>
          </p:nvPr>
        </p:nvSpPr>
        <p:spPr/>
        <p:txBody>
          <a:bodyPr/>
          <a:lstStyle>
            <a:lvl1pPr>
              <a:defRPr/>
            </a:lvl1pPr>
          </a:lstStyle>
          <a:p>
            <a:pPr>
              <a:defRPr/>
            </a:pPr>
            <a:fld id="{578EA28E-2D67-4942-8066-1EF0F8C47B07}" type="datetimeFigureOut">
              <a:rPr lang="es-AR"/>
              <a:pPr>
                <a:defRPr/>
              </a:pPr>
              <a:t>14/11/2023</a:t>
            </a:fld>
            <a:endParaRPr lang="es-AR"/>
          </a:p>
        </p:txBody>
      </p:sp>
      <p:sp>
        <p:nvSpPr>
          <p:cNvPr id="4" name="Footer Placeholder 4"/>
          <p:cNvSpPr>
            <a:spLocks noGrp="1"/>
          </p:cNvSpPr>
          <p:nvPr>
            <p:ph type="ftr" sz="quarter" idx="11"/>
          </p:nvPr>
        </p:nvSpPr>
        <p:spPr/>
        <p:txBody>
          <a:bodyPr/>
          <a:lstStyle>
            <a:lvl1pPr>
              <a:defRPr/>
            </a:lvl1pPr>
          </a:lstStyle>
          <a:p>
            <a:pPr>
              <a:defRPr/>
            </a:pPr>
            <a:endParaRPr lang="es-AR"/>
          </a:p>
        </p:txBody>
      </p:sp>
      <p:sp>
        <p:nvSpPr>
          <p:cNvPr id="5" name="Slide Number Placeholder 5"/>
          <p:cNvSpPr>
            <a:spLocks noGrp="1"/>
          </p:cNvSpPr>
          <p:nvPr>
            <p:ph type="sldNum" sz="quarter" idx="12"/>
          </p:nvPr>
        </p:nvSpPr>
        <p:spPr/>
        <p:txBody>
          <a:bodyPr/>
          <a:lstStyle>
            <a:lvl1pPr>
              <a:defRPr/>
            </a:lvl1pPr>
          </a:lstStyle>
          <a:p>
            <a:pPr>
              <a:defRPr/>
            </a:pPr>
            <a:fld id="{52D2A6D7-804D-4897-A66C-69D09764F3FD}" type="slidenum">
              <a:rPr lang="es-AR"/>
              <a:pPr>
                <a:defRPr/>
              </a:pPr>
              <a:t>‹Nº›</a:t>
            </a:fld>
            <a:endParaRPr lang="es-AR"/>
          </a:p>
        </p:txBody>
      </p:sp>
    </p:spTree>
    <p:extLst>
      <p:ext uri="{BB962C8B-B14F-4D97-AF65-F5344CB8AC3E}">
        <p14:creationId xmlns:p14="http://schemas.microsoft.com/office/powerpoint/2010/main" val="3035424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Rounded Rectangle 11"/>
          <p:cNvSpPr/>
          <p:nvPr/>
        </p:nvSpPr>
        <p:spPr>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3" name="Group 5"/>
          <p:cNvGrpSpPr>
            <a:grpSpLocks noChangeAspect="1"/>
          </p:cNvGrpSpPr>
          <p:nvPr/>
        </p:nvGrpSpPr>
        <p:grpSpPr bwMode="auto">
          <a:xfrm>
            <a:off x="211138" y="714375"/>
            <a:ext cx="8723312" cy="1330325"/>
            <a:chOff x="-3905251" y="4294188"/>
            <a:chExt cx="13027839" cy="1892300"/>
          </a:xfrm>
        </p:grpSpPr>
        <p:sp>
          <p:nvSpPr>
            <p:cNvPr id="4" name="Freeform 14"/>
            <p:cNvSpPr>
              <a:spLocks/>
            </p:cNvSpPr>
            <p:nvPr/>
          </p:nvSpPr>
          <p:spPr bwMode="hidden">
            <a:xfrm>
              <a:off x="4810125" y="4500563"/>
              <a:ext cx="4295775" cy="1016000"/>
            </a:xfrm>
            <a:custGeom>
              <a:avLst/>
              <a:gdLst>
                <a:gd name="T0" fmla="*/ 2147483647 w 2706"/>
                <a:gd name="T1" fmla="*/ 0 h 640"/>
                <a:gd name="T2" fmla="*/ 2147483647 w 2706"/>
                <a:gd name="T3" fmla="*/ 0 h 640"/>
                <a:gd name="T4" fmla="*/ 2147483647 w 2706"/>
                <a:gd name="T5" fmla="*/ 2147483647 h 640"/>
                <a:gd name="T6" fmla="*/ 2147483647 w 2706"/>
                <a:gd name="T7" fmla="*/ 2147483647 h 640"/>
                <a:gd name="T8" fmla="*/ 2147483647 w 2706"/>
                <a:gd name="T9" fmla="*/ 2147483647 h 640"/>
                <a:gd name="T10" fmla="*/ 2147483647 w 2706"/>
                <a:gd name="T11" fmla="*/ 2147483647 h 640"/>
                <a:gd name="T12" fmla="*/ 2147483647 w 2706"/>
                <a:gd name="T13" fmla="*/ 2147483647 h 640"/>
                <a:gd name="T14" fmla="*/ 2147483647 w 2706"/>
                <a:gd name="T15" fmla="*/ 2147483647 h 640"/>
                <a:gd name="T16" fmla="*/ 2147483647 w 2706"/>
                <a:gd name="T17" fmla="*/ 2147483647 h 640"/>
                <a:gd name="T18" fmla="*/ 2147483647 w 2706"/>
                <a:gd name="T19" fmla="*/ 2147483647 h 640"/>
                <a:gd name="T20" fmla="*/ 2147483647 w 2706"/>
                <a:gd name="T21" fmla="*/ 2147483647 h 640"/>
                <a:gd name="T22" fmla="*/ 2147483647 w 2706"/>
                <a:gd name="T23" fmla="*/ 2147483647 h 640"/>
                <a:gd name="T24" fmla="*/ 2147483647 w 2706"/>
                <a:gd name="T25" fmla="*/ 2147483647 h 640"/>
                <a:gd name="T26" fmla="*/ 2147483647 w 2706"/>
                <a:gd name="T27" fmla="*/ 2147483647 h 640"/>
                <a:gd name="T28" fmla="*/ 2147483647 w 2706"/>
                <a:gd name="T29" fmla="*/ 2147483647 h 640"/>
                <a:gd name="T30" fmla="*/ 2147483647 w 2706"/>
                <a:gd name="T31" fmla="*/ 2147483647 h 640"/>
                <a:gd name="T32" fmla="*/ 2147483647 w 2706"/>
                <a:gd name="T33" fmla="*/ 2147483647 h 640"/>
                <a:gd name="T34" fmla="*/ 2147483647 w 2706"/>
                <a:gd name="T35" fmla="*/ 2147483647 h 640"/>
                <a:gd name="T36" fmla="*/ 0 w 2706"/>
                <a:gd name="T37" fmla="*/ 2147483647 h 640"/>
                <a:gd name="T38" fmla="*/ 0 w 2706"/>
                <a:gd name="T39" fmla="*/ 2147483647 h 640"/>
                <a:gd name="T40" fmla="*/ 2147483647 w 2706"/>
                <a:gd name="T41" fmla="*/ 2147483647 h 640"/>
                <a:gd name="T42" fmla="*/ 2147483647 w 2706"/>
                <a:gd name="T43" fmla="*/ 2147483647 h 640"/>
                <a:gd name="T44" fmla="*/ 2147483647 w 2706"/>
                <a:gd name="T45" fmla="*/ 2147483647 h 640"/>
                <a:gd name="T46" fmla="*/ 2147483647 w 2706"/>
                <a:gd name="T47" fmla="*/ 2147483647 h 640"/>
                <a:gd name="T48" fmla="*/ 2147483647 w 2706"/>
                <a:gd name="T49" fmla="*/ 2147483647 h 640"/>
                <a:gd name="T50" fmla="*/ 2147483647 w 2706"/>
                <a:gd name="T51" fmla="*/ 2147483647 h 640"/>
                <a:gd name="T52" fmla="*/ 2147483647 w 2706"/>
                <a:gd name="T53" fmla="*/ 2147483647 h 640"/>
                <a:gd name="T54" fmla="*/ 2147483647 w 2706"/>
                <a:gd name="T55" fmla="*/ 2147483647 h 640"/>
                <a:gd name="T56" fmla="*/ 2147483647 w 2706"/>
                <a:gd name="T57" fmla="*/ 2147483647 h 640"/>
                <a:gd name="T58" fmla="*/ 2147483647 w 2706"/>
                <a:gd name="T59" fmla="*/ 2147483647 h 640"/>
                <a:gd name="T60" fmla="*/ 2147483647 w 2706"/>
                <a:gd name="T61" fmla="*/ 2147483647 h 640"/>
                <a:gd name="T62" fmla="*/ 2147483647 w 2706"/>
                <a:gd name="T63" fmla="*/ 2147483647 h 640"/>
                <a:gd name="T64" fmla="*/ 2147483647 w 2706"/>
                <a:gd name="T65" fmla="*/ 2147483647 h 640"/>
                <a:gd name="T66" fmla="*/ 2147483647 w 2706"/>
                <a:gd name="T67" fmla="*/ 2147483647 h 640"/>
                <a:gd name="T68" fmla="*/ 2147483647 w 2706"/>
                <a:gd name="T69" fmla="*/ 2147483647 h 640"/>
                <a:gd name="T70" fmla="*/ 2147483647 w 2706"/>
                <a:gd name="T71" fmla="*/ 2147483647 h 640"/>
                <a:gd name="T72" fmla="*/ 2147483647 w 2706"/>
                <a:gd name="T73" fmla="*/ 2147483647 h 640"/>
                <a:gd name="T74" fmla="*/ 2147483647 w 2706"/>
                <a:gd name="T75" fmla="*/ 2147483647 h 640"/>
                <a:gd name="T76" fmla="*/ 2147483647 w 2706"/>
                <a:gd name="T77" fmla="*/ 2147483647 h 640"/>
                <a:gd name="T78" fmla="*/ 2147483647 w 2706"/>
                <a:gd name="T79" fmla="*/ 2147483647 h 640"/>
                <a:gd name="T80" fmla="*/ 2147483647 w 2706"/>
                <a:gd name="T81" fmla="*/ 2147483647 h 640"/>
                <a:gd name="T82" fmla="*/ 2147483647 w 2706"/>
                <a:gd name="T83" fmla="*/ 2147483647 h 640"/>
                <a:gd name="T84" fmla="*/ 2147483647 w 2706"/>
                <a:gd name="T85" fmla="*/ 2147483647 h 640"/>
                <a:gd name="T86" fmla="*/ 2147483647 w 2706"/>
                <a:gd name="T87" fmla="*/ 2147483647 h 640"/>
                <a:gd name="T88" fmla="*/ 2147483647 w 2706"/>
                <a:gd name="T89" fmla="*/ 2147483647 h 640"/>
                <a:gd name="T90" fmla="*/ 2147483647 w 2706"/>
                <a:gd name="T91" fmla="*/ 2147483647 h 640"/>
                <a:gd name="T92" fmla="*/ 2147483647 w 2706"/>
                <a:gd name="T93" fmla="*/ 2147483647 h 640"/>
                <a:gd name="T94" fmla="*/ 2147483647 w 2706"/>
                <a:gd name="T95" fmla="*/ 2147483647 h 640"/>
                <a:gd name="T96" fmla="*/ 2147483647 w 2706"/>
                <a:gd name="T97" fmla="*/ 2147483647 h 640"/>
                <a:gd name="T98" fmla="*/ 2147483647 w 2706"/>
                <a:gd name="T99" fmla="*/ 2147483647 h 640"/>
                <a:gd name="T100" fmla="*/ 2147483647 w 2706"/>
                <a:gd name="T101" fmla="*/ 2147483647 h 640"/>
                <a:gd name="T102" fmla="*/ 2147483647 w 2706"/>
                <a:gd name="T103" fmla="*/ 2147483647 h 640"/>
                <a:gd name="T104" fmla="*/ 2147483647 w 2706"/>
                <a:gd name="T105" fmla="*/ 2147483647 h 640"/>
                <a:gd name="T106" fmla="*/ 2147483647 w 2706"/>
                <a:gd name="T107" fmla="*/ 0 h 640"/>
                <a:gd name="T108" fmla="*/ 2147483647 w 2706"/>
                <a:gd name="T109" fmla="*/ 0 h 640"/>
                <a:gd name="T110" fmla="*/ 2147483647 w 2706"/>
                <a:gd name="T111" fmla="*/ 0 h 640"/>
                <a:gd name="T112" fmla="*/ 2147483647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AR"/>
            </a:p>
          </p:txBody>
        </p:sp>
        <p:sp>
          <p:nvSpPr>
            <p:cNvPr id="5" name="Freeform 18"/>
            <p:cNvSpPr>
              <a:spLocks/>
            </p:cNvSpPr>
            <p:nvPr/>
          </p:nvSpPr>
          <p:spPr bwMode="hidden">
            <a:xfrm>
              <a:off x="-309563" y="4318000"/>
              <a:ext cx="8280401" cy="1209675"/>
            </a:xfrm>
            <a:custGeom>
              <a:avLst/>
              <a:gdLst>
                <a:gd name="T0" fmla="*/ 2147483647 w 5216"/>
                <a:gd name="T1" fmla="*/ 2147483647 h 762"/>
                <a:gd name="T2" fmla="*/ 2147483647 w 5216"/>
                <a:gd name="T3" fmla="*/ 2147483647 h 762"/>
                <a:gd name="T4" fmla="*/ 2147483647 w 5216"/>
                <a:gd name="T5" fmla="*/ 2147483647 h 762"/>
                <a:gd name="T6" fmla="*/ 2147483647 w 5216"/>
                <a:gd name="T7" fmla="*/ 2147483647 h 762"/>
                <a:gd name="T8" fmla="*/ 2147483647 w 5216"/>
                <a:gd name="T9" fmla="*/ 2147483647 h 762"/>
                <a:gd name="T10" fmla="*/ 2147483647 w 5216"/>
                <a:gd name="T11" fmla="*/ 2147483647 h 762"/>
                <a:gd name="T12" fmla="*/ 2147483647 w 5216"/>
                <a:gd name="T13" fmla="*/ 2147483647 h 762"/>
                <a:gd name="T14" fmla="*/ 2147483647 w 5216"/>
                <a:gd name="T15" fmla="*/ 2147483647 h 762"/>
                <a:gd name="T16" fmla="*/ 2147483647 w 5216"/>
                <a:gd name="T17" fmla="*/ 2147483647 h 762"/>
                <a:gd name="T18" fmla="*/ 2147483647 w 5216"/>
                <a:gd name="T19" fmla="*/ 2147483647 h 762"/>
                <a:gd name="T20" fmla="*/ 2147483647 w 5216"/>
                <a:gd name="T21" fmla="*/ 2147483647 h 762"/>
                <a:gd name="T22" fmla="*/ 2147483647 w 5216"/>
                <a:gd name="T23" fmla="*/ 2147483647 h 762"/>
                <a:gd name="T24" fmla="*/ 2147483647 w 5216"/>
                <a:gd name="T25" fmla="*/ 2147483647 h 762"/>
                <a:gd name="T26" fmla="*/ 2147483647 w 5216"/>
                <a:gd name="T27" fmla="*/ 0 h 762"/>
                <a:gd name="T28" fmla="*/ 2147483647 w 5216"/>
                <a:gd name="T29" fmla="*/ 2147483647 h 762"/>
                <a:gd name="T30" fmla="*/ 2147483647 w 5216"/>
                <a:gd name="T31" fmla="*/ 2147483647 h 762"/>
                <a:gd name="T32" fmla="*/ 0 w 5216"/>
                <a:gd name="T33" fmla="*/ 2147483647 h 762"/>
                <a:gd name="T34" fmla="*/ 2147483647 w 5216"/>
                <a:gd name="T35" fmla="*/ 2147483647 h 762"/>
                <a:gd name="T36" fmla="*/ 2147483647 w 5216"/>
                <a:gd name="T37" fmla="*/ 2147483647 h 762"/>
                <a:gd name="T38" fmla="*/ 2147483647 w 5216"/>
                <a:gd name="T39" fmla="*/ 2147483647 h 762"/>
                <a:gd name="T40" fmla="*/ 2147483647 w 5216"/>
                <a:gd name="T41" fmla="*/ 2147483647 h 762"/>
                <a:gd name="T42" fmla="*/ 2147483647 w 5216"/>
                <a:gd name="T43" fmla="*/ 2147483647 h 762"/>
                <a:gd name="T44" fmla="*/ 2147483647 w 5216"/>
                <a:gd name="T45" fmla="*/ 2147483647 h 762"/>
                <a:gd name="T46" fmla="*/ 2147483647 w 5216"/>
                <a:gd name="T47" fmla="*/ 2147483647 h 762"/>
                <a:gd name="T48" fmla="*/ 2147483647 w 5216"/>
                <a:gd name="T49" fmla="*/ 2147483647 h 762"/>
                <a:gd name="T50" fmla="*/ 2147483647 w 5216"/>
                <a:gd name="T51" fmla="*/ 2147483647 h 762"/>
                <a:gd name="T52" fmla="*/ 2147483647 w 5216"/>
                <a:gd name="T53" fmla="*/ 2147483647 h 762"/>
                <a:gd name="T54" fmla="*/ 2147483647 w 5216"/>
                <a:gd name="T55" fmla="*/ 2147483647 h 762"/>
                <a:gd name="T56" fmla="*/ 2147483647 w 5216"/>
                <a:gd name="T57" fmla="*/ 2147483647 h 762"/>
                <a:gd name="T58" fmla="*/ 2147483647 w 5216"/>
                <a:gd name="T59" fmla="*/ 2147483647 h 762"/>
                <a:gd name="T60" fmla="*/ 2147483647 w 5216"/>
                <a:gd name="T61" fmla="*/ 2147483647 h 762"/>
                <a:gd name="T62" fmla="*/ 2147483647 w 5216"/>
                <a:gd name="T63" fmla="*/ 2147483647 h 762"/>
                <a:gd name="T64" fmla="*/ 2147483647 w 5216"/>
                <a:gd name="T65" fmla="*/ 2147483647 h 762"/>
                <a:gd name="T66" fmla="*/ 2147483647 w 5216"/>
                <a:gd name="T67" fmla="*/ 2147483647 h 762"/>
                <a:gd name="T68" fmla="*/ 2147483647 w 5216"/>
                <a:gd name="T69" fmla="*/ 2147483647 h 762"/>
                <a:gd name="T70" fmla="*/ 2147483647 w 5216"/>
                <a:gd name="T71" fmla="*/ 2147483647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AR"/>
            </a:p>
          </p:txBody>
        </p:sp>
        <p:sp>
          <p:nvSpPr>
            <p:cNvPr id="6" name="Freeform 22"/>
            <p:cNvSpPr>
              <a:spLocks/>
            </p:cNvSpPr>
            <p:nvPr/>
          </p:nvSpPr>
          <p:spPr bwMode="hidden">
            <a:xfrm>
              <a:off x="3175" y="4335463"/>
              <a:ext cx="8166100" cy="1101725"/>
            </a:xfrm>
            <a:custGeom>
              <a:avLst/>
              <a:gdLst>
                <a:gd name="T0" fmla="*/ 0 w 5144"/>
                <a:gd name="T1" fmla="*/ 2147483647 h 694"/>
                <a:gd name="T2" fmla="*/ 0 w 5144"/>
                <a:gd name="T3" fmla="*/ 2147483647 h 694"/>
                <a:gd name="T4" fmla="*/ 2147483647 w 5144"/>
                <a:gd name="T5" fmla="*/ 2147483647 h 694"/>
                <a:gd name="T6" fmla="*/ 2147483647 w 5144"/>
                <a:gd name="T7" fmla="*/ 2147483647 h 694"/>
                <a:gd name="T8" fmla="*/ 2147483647 w 5144"/>
                <a:gd name="T9" fmla="*/ 2147483647 h 694"/>
                <a:gd name="T10" fmla="*/ 2147483647 w 5144"/>
                <a:gd name="T11" fmla="*/ 2147483647 h 694"/>
                <a:gd name="T12" fmla="*/ 2147483647 w 5144"/>
                <a:gd name="T13" fmla="*/ 2147483647 h 694"/>
                <a:gd name="T14" fmla="*/ 2147483647 w 5144"/>
                <a:gd name="T15" fmla="*/ 2147483647 h 694"/>
                <a:gd name="T16" fmla="*/ 2147483647 w 5144"/>
                <a:gd name="T17" fmla="*/ 2147483647 h 694"/>
                <a:gd name="T18" fmla="*/ 2147483647 w 5144"/>
                <a:gd name="T19" fmla="*/ 2147483647 h 694"/>
                <a:gd name="T20" fmla="*/ 2147483647 w 5144"/>
                <a:gd name="T21" fmla="*/ 2147483647 h 694"/>
                <a:gd name="T22" fmla="*/ 2147483647 w 5144"/>
                <a:gd name="T23" fmla="*/ 2147483647 h 694"/>
                <a:gd name="T24" fmla="*/ 2147483647 w 5144"/>
                <a:gd name="T25" fmla="*/ 0 h 694"/>
                <a:gd name="T26" fmla="*/ 2147483647 w 5144"/>
                <a:gd name="T27" fmla="*/ 2147483647 h 694"/>
                <a:gd name="T28" fmla="*/ 2147483647 w 5144"/>
                <a:gd name="T29" fmla="*/ 2147483647 h 694"/>
                <a:gd name="T30" fmla="*/ 2147483647 w 5144"/>
                <a:gd name="T31" fmla="*/ 2147483647 h 694"/>
                <a:gd name="T32" fmla="*/ 2147483647 w 5144"/>
                <a:gd name="T33" fmla="*/ 2147483647 h 694"/>
                <a:gd name="T34" fmla="*/ 2147483647 w 5144"/>
                <a:gd name="T35" fmla="*/ 2147483647 h 694"/>
                <a:gd name="T36" fmla="*/ 2147483647 w 5144"/>
                <a:gd name="T37" fmla="*/ 2147483647 h 694"/>
                <a:gd name="T38" fmla="*/ 2147483647 w 5144"/>
                <a:gd name="T39" fmla="*/ 2147483647 h 694"/>
                <a:gd name="T40" fmla="*/ 2147483647 w 5144"/>
                <a:gd name="T41" fmla="*/ 2147483647 h 694"/>
                <a:gd name="T42" fmla="*/ 2147483647 w 5144"/>
                <a:gd name="T43" fmla="*/ 2147483647 h 694"/>
                <a:gd name="T44" fmla="*/ 2147483647 w 5144"/>
                <a:gd name="T45" fmla="*/ 2147483647 h 694"/>
                <a:gd name="T46" fmla="*/ 2147483647 w 5144"/>
                <a:gd name="T47" fmla="*/ 2147483647 h 694"/>
                <a:gd name="T48" fmla="*/ 2147483647 w 5144"/>
                <a:gd name="T49" fmla="*/ 2147483647 h 694"/>
                <a:gd name="T50" fmla="*/ 2147483647 w 5144"/>
                <a:gd name="T51" fmla="*/ 2147483647 h 694"/>
                <a:gd name="T52" fmla="*/ 2147483647 w 5144"/>
                <a:gd name="T53" fmla="*/ 2147483647 h 694"/>
                <a:gd name="T54" fmla="*/ 2147483647 w 5144"/>
                <a:gd name="T55" fmla="*/ 2147483647 h 694"/>
                <a:gd name="T56" fmla="*/ 2147483647 w 5144"/>
                <a:gd name="T57" fmla="*/ 2147483647 h 694"/>
                <a:gd name="T58" fmla="*/ 2147483647 w 5144"/>
                <a:gd name="T59" fmla="*/ 2147483647 h 694"/>
                <a:gd name="T60" fmla="*/ 2147483647 w 5144"/>
                <a:gd name="T61" fmla="*/ 2147483647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AR"/>
            </a:p>
          </p:txBody>
        </p:sp>
        <p:sp>
          <p:nvSpPr>
            <p:cNvPr id="7" name="Freeform 26"/>
            <p:cNvSpPr>
              <a:spLocks/>
            </p:cNvSpPr>
            <p:nvPr/>
          </p:nvSpPr>
          <p:spPr bwMode="hidden">
            <a:xfrm>
              <a:off x="4156075" y="4316413"/>
              <a:ext cx="4940300" cy="927100"/>
            </a:xfrm>
            <a:custGeom>
              <a:avLst/>
              <a:gdLst>
                <a:gd name="T0" fmla="*/ 0 w 3112"/>
                <a:gd name="T1" fmla="*/ 2147483647 h 584"/>
                <a:gd name="T2" fmla="*/ 0 w 3112"/>
                <a:gd name="T3" fmla="*/ 2147483647 h 584"/>
                <a:gd name="T4" fmla="*/ 2147483647 w 3112"/>
                <a:gd name="T5" fmla="*/ 2147483647 h 584"/>
                <a:gd name="T6" fmla="*/ 2147483647 w 3112"/>
                <a:gd name="T7" fmla="*/ 2147483647 h 584"/>
                <a:gd name="T8" fmla="*/ 2147483647 w 3112"/>
                <a:gd name="T9" fmla="*/ 2147483647 h 584"/>
                <a:gd name="T10" fmla="*/ 2147483647 w 3112"/>
                <a:gd name="T11" fmla="*/ 2147483647 h 584"/>
                <a:gd name="T12" fmla="*/ 2147483647 w 3112"/>
                <a:gd name="T13" fmla="*/ 2147483647 h 584"/>
                <a:gd name="T14" fmla="*/ 2147483647 w 3112"/>
                <a:gd name="T15" fmla="*/ 2147483647 h 584"/>
                <a:gd name="T16" fmla="*/ 2147483647 w 3112"/>
                <a:gd name="T17" fmla="*/ 2147483647 h 584"/>
                <a:gd name="T18" fmla="*/ 2147483647 w 3112"/>
                <a:gd name="T19" fmla="*/ 2147483647 h 584"/>
                <a:gd name="T20" fmla="*/ 2147483647 w 3112"/>
                <a:gd name="T21" fmla="*/ 2147483647 h 584"/>
                <a:gd name="T22" fmla="*/ 2147483647 w 3112"/>
                <a:gd name="T23" fmla="*/ 2147483647 h 584"/>
                <a:gd name="T24" fmla="*/ 2147483647 w 3112"/>
                <a:gd name="T25" fmla="*/ 2147483647 h 584"/>
                <a:gd name="T26" fmla="*/ 2147483647 w 3112"/>
                <a:gd name="T27" fmla="*/ 2147483647 h 584"/>
                <a:gd name="T28" fmla="*/ 2147483647 w 3112"/>
                <a:gd name="T29" fmla="*/ 2147483647 h 584"/>
                <a:gd name="T30" fmla="*/ 2147483647 w 3112"/>
                <a:gd name="T31" fmla="*/ 2147483647 h 584"/>
                <a:gd name="T32" fmla="*/ 2147483647 w 3112"/>
                <a:gd name="T33" fmla="*/ 2147483647 h 584"/>
                <a:gd name="T34" fmla="*/ 2147483647 w 3112"/>
                <a:gd name="T35" fmla="*/ 2147483647 h 584"/>
                <a:gd name="T36" fmla="*/ 2147483647 w 3112"/>
                <a:gd name="T37" fmla="*/ 2147483647 h 584"/>
                <a:gd name="T38" fmla="*/ 2147483647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AR"/>
            </a:p>
          </p:txBody>
        </p:sp>
        <p:sp useBgFill="1">
          <p:nvSpPr>
            <p:cNvPr id="8" name="Freeform 10"/>
            <p:cNvSpPr>
              <a:spLocks/>
            </p:cNvSpPr>
            <p:nvPr/>
          </p:nvSpPr>
          <p:spPr bwMode="hidden">
            <a:xfrm>
              <a:off x="-3905251" y="4294188"/>
              <a:ext cx="13027839" cy="1892300"/>
            </a:xfrm>
            <a:custGeom>
              <a:avLst/>
              <a:gdLst>
                <a:gd name="T0" fmla="*/ 2147483647 w 8196"/>
                <a:gd name="T1" fmla="*/ 2147483647 h 1192"/>
                <a:gd name="T2" fmla="*/ 2147483647 w 8196"/>
                <a:gd name="T3" fmla="*/ 2147483647 h 1192"/>
                <a:gd name="T4" fmla="*/ 2147483647 w 8196"/>
                <a:gd name="T5" fmla="*/ 2147483647 h 1192"/>
                <a:gd name="T6" fmla="*/ 2147483647 w 8196"/>
                <a:gd name="T7" fmla="*/ 2147483647 h 1192"/>
                <a:gd name="T8" fmla="*/ 2147483647 w 8196"/>
                <a:gd name="T9" fmla="*/ 2147483647 h 1192"/>
                <a:gd name="T10" fmla="*/ 2147483647 w 8196"/>
                <a:gd name="T11" fmla="*/ 2147483647 h 1192"/>
                <a:gd name="T12" fmla="*/ 2147483647 w 8196"/>
                <a:gd name="T13" fmla="*/ 2147483647 h 1192"/>
                <a:gd name="T14" fmla="*/ 2147483647 w 8196"/>
                <a:gd name="T15" fmla="*/ 2147483647 h 1192"/>
                <a:gd name="T16" fmla="*/ 2147483647 w 8196"/>
                <a:gd name="T17" fmla="*/ 2147483647 h 1192"/>
                <a:gd name="T18" fmla="*/ 2147483647 w 8196"/>
                <a:gd name="T19" fmla="*/ 2147483647 h 1192"/>
                <a:gd name="T20" fmla="*/ 2147483647 w 8196"/>
                <a:gd name="T21" fmla="*/ 2147483647 h 1192"/>
                <a:gd name="T22" fmla="*/ 2147483647 w 8196"/>
                <a:gd name="T23" fmla="*/ 2147483647 h 1192"/>
                <a:gd name="T24" fmla="*/ 2147483647 w 8196"/>
                <a:gd name="T25" fmla="*/ 2147483647 h 1192"/>
                <a:gd name="T26" fmla="*/ 2147483647 w 8196"/>
                <a:gd name="T27" fmla="*/ 2147483647 h 1192"/>
                <a:gd name="T28" fmla="*/ 2147483647 w 8196"/>
                <a:gd name="T29" fmla="*/ 2147483647 h 1192"/>
                <a:gd name="T30" fmla="*/ 2147483647 w 8196"/>
                <a:gd name="T31" fmla="*/ 2147483647 h 1192"/>
                <a:gd name="T32" fmla="*/ 2147483647 w 8196"/>
                <a:gd name="T33" fmla="*/ 2147483647 h 1192"/>
                <a:gd name="T34" fmla="*/ 2147483647 w 8196"/>
                <a:gd name="T35" fmla="*/ 2147483647 h 1192"/>
                <a:gd name="T36" fmla="*/ 2147483647 w 8196"/>
                <a:gd name="T37" fmla="*/ 2147483647 h 1192"/>
                <a:gd name="T38" fmla="*/ 2147483647 w 8196"/>
                <a:gd name="T39" fmla="*/ 2147483647 h 1192"/>
                <a:gd name="T40" fmla="*/ 2147483647 w 8196"/>
                <a:gd name="T41" fmla="*/ 2147483647 h 1192"/>
                <a:gd name="T42" fmla="*/ 2147483647 w 8196"/>
                <a:gd name="T43" fmla="*/ 2147483647 h 1192"/>
                <a:gd name="T44" fmla="*/ 2147483647 w 8196"/>
                <a:gd name="T45" fmla="*/ 0 h 1192"/>
                <a:gd name="T46" fmla="*/ 2147483647 w 8196"/>
                <a:gd name="T47" fmla="*/ 2147483647 h 1192"/>
                <a:gd name="T48" fmla="*/ 2147483647 w 8196"/>
                <a:gd name="T49" fmla="*/ 2147483647 h 1192"/>
                <a:gd name="T50" fmla="*/ 2147483647 w 8196"/>
                <a:gd name="T51" fmla="*/ 2147483647 h 1192"/>
                <a:gd name="T52" fmla="*/ 2147483647 w 8196"/>
                <a:gd name="T53" fmla="*/ 2147483647 h 1192"/>
                <a:gd name="T54" fmla="*/ 2147483647 w 8196"/>
                <a:gd name="T55" fmla="*/ 2147483647 h 1192"/>
                <a:gd name="T56" fmla="*/ 2147483647 w 8196"/>
                <a:gd name="T57" fmla="*/ 2147483647 h 1192"/>
                <a:gd name="T58" fmla="*/ 2147483647 w 8196"/>
                <a:gd name="T59" fmla="*/ 2147483647 h 1192"/>
                <a:gd name="T60" fmla="*/ 2147483647 w 8196"/>
                <a:gd name="T61" fmla="*/ 2147483647 h 1192"/>
                <a:gd name="T62" fmla="*/ 0 w 8196"/>
                <a:gd name="T63" fmla="*/ 2147483647 h 1192"/>
                <a:gd name="T64" fmla="*/ 2147483647 w 8196"/>
                <a:gd name="T65" fmla="*/ 2147483647 h 1192"/>
                <a:gd name="T66" fmla="*/ 2147483647 w 8196"/>
                <a:gd name="T67" fmla="*/ 2147483647 h 1192"/>
                <a:gd name="T68" fmla="*/ 2147483647 w 8196"/>
                <a:gd name="T69" fmla="*/ 2147483647 h 1192"/>
                <a:gd name="T70" fmla="*/ 2147483647 w 8196"/>
                <a:gd name="T71" fmla="*/ 2147483647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AR"/>
            </a:p>
          </p:txBody>
        </p:sp>
      </p:grpSp>
      <p:sp>
        <p:nvSpPr>
          <p:cNvPr id="9" name="Date Placeholder 1"/>
          <p:cNvSpPr>
            <a:spLocks noGrp="1"/>
          </p:cNvSpPr>
          <p:nvPr>
            <p:ph type="dt" sz="half" idx="10"/>
          </p:nvPr>
        </p:nvSpPr>
        <p:spPr/>
        <p:txBody>
          <a:bodyPr/>
          <a:lstStyle>
            <a:lvl1pPr>
              <a:defRPr/>
            </a:lvl1pPr>
          </a:lstStyle>
          <a:p>
            <a:pPr>
              <a:defRPr/>
            </a:pPr>
            <a:fld id="{127BE644-E74E-4162-9300-6EB8E8EBA325}" type="datetimeFigureOut">
              <a:rPr lang="es-AR"/>
              <a:pPr>
                <a:defRPr/>
              </a:pPr>
              <a:t>14/11/2023</a:t>
            </a:fld>
            <a:endParaRPr lang="es-AR"/>
          </a:p>
        </p:txBody>
      </p:sp>
      <p:sp>
        <p:nvSpPr>
          <p:cNvPr id="10" name="Footer Placeholder 2"/>
          <p:cNvSpPr>
            <a:spLocks noGrp="1"/>
          </p:cNvSpPr>
          <p:nvPr>
            <p:ph type="ftr" sz="quarter" idx="11"/>
          </p:nvPr>
        </p:nvSpPr>
        <p:spPr/>
        <p:txBody>
          <a:bodyPr/>
          <a:lstStyle>
            <a:lvl1pPr>
              <a:defRPr/>
            </a:lvl1pPr>
          </a:lstStyle>
          <a:p>
            <a:pPr>
              <a:defRPr/>
            </a:pPr>
            <a:endParaRPr lang="es-AR"/>
          </a:p>
        </p:txBody>
      </p:sp>
      <p:sp>
        <p:nvSpPr>
          <p:cNvPr id="11" name="Slide Number Placeholder 3"/>
          <p:cNvSpPr>
            <a:spLocks noGrp="1"/>
          </p:cNvSpPr>
          <p:nvPr>
            <p:ph type="sldNum" sz="quarter" idx="12"/>
          </p:nvPr>
        </p:nvSpPr>
        <p:spPr/>
        <p:txBody>
          <a:bodyPr/>
          <a:lstStyle>
            <a:lvl1pPr>
              <a:defRPr/>
            </a:lvl1pPr>
          </a:lstStyle>
          <a:p>
            <a:pPr>
              <a:defRPr/>
            </a:pPr>
            <a:fld id="{C4E54728-2C0B-4AB9-A714-28B22118DED5}" type="slidenum">
              <a:rPr lang="es-AR"/>
              <a:pPr>
                <a:defRPr/>
              </a:pPr>
              <a:t>‹Nº›</a:t>
            </a:fld>
            <a:endParaRPr lang="es-AR"/>
          </a:p>
        </p:txBody>
      </p:sp>
    </p:spTree>
    <p:extLst>
      <p:ext uri="{BB962C8B-B14F-4D97-AF65-F5344CB8AC3E}">
        <p14:creationId xmlns:p14="http://schemas.microsoft.com/office/powerpoint/2010/main" val="1789468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5" name="Rounded Rectangle 14"/>
          <p:cNvSpPr/>
          <p:nvPr/>
        </p:nvSpPr>
        <p:spPr>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6" name="Group 23"/>
          <p:cNvGrpSpPr>
            <a:grpSpLocks noChangeAspect="1"/>
          </p:cNvGrpSpPr>
          <p:nvPr/>
        </p:nvGrpSpPr>
        <p:grpSpPr bwMode="auto">
          <a:xfrm>
            <a:off x="211138" y="714375"/>
            <a:ext cx="8723312" cy="1331913"/>
            <a:chOff x="-3905250" y="4294188"/>
            <a:chExt cx="13011150" cy="1892300"/>
          </a:xfrm>
        </p:grpSpPr>
        <p:sp>
          <p:nvSpPr>
            <p:cNvPr id="7" name="Freeform 14"/>
            <p:cNvSpPr>
              <a:spLocks/>
            </p:cNvSpPr>
            <p:nvPr/>
          </p:nvSpPr>
          <p:spPr bwMode="hidden">
            <a:xfrm>
              <a:off x="4810125" y="4500563"/>
              <a:ext cx="4295775" cy="1016000"/>
            </a:xfrm>
            <a:custGeom>
              <a:avLst/>
              <a:gdLst>
                <a:gd name="T0" fmla="*/ 2147483647 w 2706"/>
                <a:gd name="T1" fmla="*/ 0 h 640"/>
                <a:gd name="T2" fmla="*/ 2147483647 w 2706"/>
                <a:gd name="T3" fmla="*/ 0 h 640"/>
                <a:gd name="T4" fmla="*/ 2147483647 w 2706"/>
                <a:gd name="T5" fmla="*/ 2147483647 h 640"/>
                <a:gd name="T6" fmla="*/ 2147483647 w 2706"/>
                <a:gd name="T7" fmla="*/ 2147483647 h 640"/>
                <a:gd name="T8" fmla="*/ 2147483647 w 2706"/>
                <a:gd name="T9" fmla="*/ 2147483647 h 640"/>
                <a:gd name="T10" fmla="*/ 2147483647 w 2706"/>
                <a:gd name="T11" fmla="*/ 2147483647 h 640"/>
                <a:gd name="T12" fmla="*/ 2147483647 w 2706"/>
                <a:gd name="T13" fmla="*/ 2147483647 h 640"/>
                <a:gd name="T14" fmla="*/ 2147483647 w 2706"/>
                <a:gd name="T15" fmla="*/ 2147483647 h 640"/>
                <a:gd name="T16" fmla="*/ 2147483647 w 2706"/>
                <a:gd name="T17" fmla="*/ 2147483647 h 640"/>
                <a:gd name="T18" fmla="*/ 2147483647 w 2706"/>
                <a:gd name="T19" fmla="*/ 2147483647 h 640"/>
                <a:gd name="T20" fmla="*/ 2147483647 w 2706"/>
                <a:gd name="T21" fmla="*/ 2147483647 h 640"/>
                <a:gd name="T22" fmla="*/ 2147483647 w 2706"/>
                <a:gd name="T23" fmla="*/ 2147483647 h 640"/>
                <a:gd name="T24" fmla="*/ 2147483647 w 2706"/>
                <a:gd name="T25" fmla="*/ 2147483647 h 640"/>
                <a:gd name="T26" fmla="*/ 2147483647 w 2706"/>
                <a:gd name="T27" fmla="*/ 2147483647 h 640"/>
                <a:gd name="T28" fmla="*/ 2147483647 w 2706"/>
                <a:gd name="T29" fmla="*/ 2147483647 h 640"/>
                <a:gd name="T30" fmla="*/ 2147483647 w 2706"/>
                <a:gd name="T31" fmla="*/ 2147483647 h 640"/>
                <a:gd name="T32" fmla="*/ 2147483647 w 2706"/>
                <a:gd name="T33" fmla="*/ 2147483647 h 640"/>
                <a:gd name="T34" fmla="*/ 2147483647 w 2706"/>
                <a:gd name="T35" fmla="*/ 2147483647 h 640"/>
                <a:gd name="T36" fmla="*/ 0 w 2706"/>
                <a:gd name="T37" fmla="*/ 2147483647 h 640"/>
                <a:gd name="T38" fmla="*/ 0 w 2706"/>
                <a:gd name="T39" fmla="*/ 2147483647 h 640"/>
                <a:gd name="T40" fmla="*/ 2147483647 w 2706"/>
                <a:gd name="T41" fmla="*/ 2147483647 h 640"/>
                <a:gd name="T42" fmla="*/ 2147483647 w 2706"/>
                <a:gd name="T43" fmla="*/ 2147483647 h 640"/>
                <a:gd name="T44" fmla="*/ 2147483647 w 2706"/>
                <a:gd name="T45" fmla="*/ 2147483647 h 640"/>
                <a:gd name="T46" fmla="*/ 2147483647 w 2706"/>
                <a:gd name="T47" fmla="*/ 2147483647 h 640"/>
                <a:gd name="T48" fmla="*/ 2147483647 w 2706"/>
                <a:gd name="T49" fmla="*/ 2147483647 h 640"/>
                <a:gd name="T50" fmla="*/ 2147483647 w 2706"/>
                <a:gd name="T51" fmla="*/ 2147483647 h 640"/>
                <a:gd name="T52" fmla="*/ 2147483647 w 2706"/>
                <a:gd name="T53" fmla="*/ 2147483647 h 640"/>
                <a:gd name="T54" fmla="*/ 2147483647 w 2706"/>
                <a:gd name="T55" fmla="*/ 2147483647 h 640"/>
                <a:gd name="T56" fmla="*/ 2147483647 w 2706"/>
                <a:gd name="T57" fmla="*/ 2147483647 h 640"/>
                <a:gd name="T58" fmla="*/ 2147483647 w 2706"/>
                <a:gd name="T59" fmla="*/ 2147483647 h 640"/>
                <a:gd name="T60" fmla="*/ 2147483647 w 2706"/>
                <a:gd name="T61" fmla="*/ 2147483647 h 640"/>
                <a:gd name="T62" fmla="*/ 2147483647 w 2706"/>
                <a:gd name="T63" fmla="*/ 2147483647 h 640"/>
                <a:gd name="T64" fmla="*/ 2147483647 w 2706"/>
                <a:gd name="T65" fmla="*/ 2147483647 h 640"/>
                <a:gd name="T66" fmla="*/ 2147483647 w 2706"/>
                <a:gd name="T67" fmla="*/ 2147483647 h 640"/>
                <a:gd name="T68" fmla="*/ 2147483647 w 2706"/>
                <a:gd name="T69" fmla="*/ 2147483647 h 640"/>
                <a:gd name="T70" fmla="*/ 2147483647 w 2706"/>
                <a:gd name="T71" fmla="*/ 2147483647 h 640"/>
                <a:gd name="T72" fmla="*/ 2147483647 w 2706"/>
                <a:gd name="T73" fmla="*/ 2147483647 h 640"/>
                <a:gd name="T74" fmla="*/ 2147483647 w 2706"/>
                <a:gd name="T75" fmla="*/ 2147483647 h 640"/>
                <a:gd name="T76" fmla="*/ 2147483647 w 2706"/>
                <a:gd name="T77" fmla="*/ 2147483647 h 640"/>
                <a:gd name="T78" fmla="*/ 2147483647 w 2706"/>
                <a:gd name="T79" fmla="*/ 2147483647 h 640"/>
                <a:gd name="T80" fmla="*/ 2147483647 w 2706"/>
                <a:gd name="T81" fmla="*/ 2147483647 h 640"/>
                <a:gd name="T82" fmla="*/ 2147483647 w 2706"/>
                <a:gd name="T83" fmla="*/ 2147483647 h 640"/>
                <a:gd name="T84" fmla="*/ 2147483647 w 2706"/>
                <a:gd name="T85" fmla="*/ 2147483647 h 640"/>
                <a:gd name="T86" fmla="*/ 2147483647 w 2706"/>
                <a:gd name="T87" fmla="*/ 2147483647 h 640"/>
                <a:gd name="T88" fmla="*/ 2147483647 w 2706"/>
                <a:gd name="T89" fmla="*/ 2147483647 h 640"/>
                <a:gd name="T90" fmla="*/ 2147483647 w 2706"/>
                <a:gd name="T91" fmla="*/ 2147483647 h 640"/>
                <a:gd name="T92" fmla="*/ 2147483647 w 2706"/>
                <a:gd name="T93" fmla="*/ 2147483647 h 640"/>
                <a:gd name="T94" fmla="*/ 2147483647 w 2706"/>
                <a:gd name="T95" fmla="*/ 2147483647 h 640"/>
                <a:gd name="T96" fmla="*/ 2147483647 w 2706"/>
                <a:gd name="T97" fmla="*/ 2147483647 h 640"/>
                <a:gd name="T98" fmla="*/ 2147483647 w 2706"/>
                <a:gd name="T99" fmla="*/ 2147483647 h 640"/>
                <a:gd name="T100" fmla="*/ 2147483647 w 2706"/>
                <a:gd name="T101" fmla="*/ 2147483647 h 640"/>
                <a:gd name="T102" fmla="*/ 2147483647 w 2706"/>
                <a:gd name="T103" fmla="*/ 2147483647 h 640"/>
                <a:gd name="T104" fmla="*/ 2147483647 w 2706"/>
                <a:gd name="T105" fmla="*/ 2147483647 h 640"/>
                <a:gd name="T106" fmla="*/ 2147483647 w 2706"/>
                <a:gd name="T107" fmla="*/ 0 h 640"/>
                <a:gd name="T108" fmla="*/ 2147483647 w 2706"/>
                <a:gd name="T109" fmla="*/ 0 h 640"/>
                <a:gd name="T110" fmla="*/ 2147483647 w 2706"/>
                <a:gd name="T111" fmla="*/ 0 h 640"/>
                <a:gd name="T112" fmla="*/ 2147483647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AR"/>
            </a:p>
          </p:txBody>
        </p:sp>
        <p:sp>
          <p:nvSpPr>
            <p:cNvPr id="8" name="Freeform 18"/>
            <p:cNvSpPr>
              <a:spLocks/>
            </p:cNvSpPr>
            <p:nvPr/>
          </p:nvSpPr>
          <p:spPr bwMode="hidden">
            <a:xfrm>
              <a:off x="-309563" y="4318000"/>
              <a:ext cx="8280401" cy="1209675"/>
            </a:xfrm>
            <a:custGeom>
              <a:avLst/>
              <a:gdLst>
                <a:gd name="T0" fmla="*/ 2147483647 w 5216"/>
                <a:gd name="T1" fmla="*/ 2147483647 h 762"/>
                <a:gd name="T2" fmla="*/ 2147483647 w 5216"/>
                <a:gd name="T3" fmla="*/ 2147483647 h 762"/>
                <a:gd name="T4" fmla="*/ 2147483647 w 5216"/>
                <a:gd name="T5" fmla="*/ 2147483647 h 762"/>
                <a:gd name="T6" fmla="*/ 2147483647 w 5216"/>
                <a:gd name="T7" fmla="*/ 2147483647 h 762"/>
                <a:gd name="T8" fmla="*/ 2147483647 w 5216"/>
                <a:gd name="T9" fmla="*/ 2147483647 h 762"/>
                <a:gd name="T10" fmla="*/ 2147483647 w 5216"/>
                <a:gd name="T11" fmla="*/ 2147483647 h 762"/>
                <a:gd name="T12" fmla="*/ 2147483647 w 5216"/>
                <a:gd name="T13" fmla="*/ 2147483647 h 762"/>
                <a:gd name="T14" fmla="*/ 2147483647 w 5216"/>
                <a:gd name="T15" fmla="*/ 2147483647 h 762"/>
                <a:gd name="T16" fmla="*/ 2147483647 w 5216"/>
                <a:gd name="T17" fmla="*/ 2147483647 h 762"/>
                <a:gd name="T18" fmla="*/ 2147483647 w 5216"/>
                <a:gd name="T19" fmla="*/ 2147483647 h 762"/>
                <a:gd name="T20" fmla="*/ 2147483647 w 5216"/>
                <a:gd name="T21" fmla="*/ 2147483647 h 762"/>
                <a:gd name="T22" fmla="*/ 2147483647 w 5216"/>
                <a:gd name="T23" fmla="*/ 2147483647 h 762"/>
                <a:gd name="T24" fmla="*/ 2147483647 w 5216"/>
                <a:gd name="T25" fmla="*/ 2147483647 h 762"/>
                <a:gd name="T26" fmla="*/ 2147483647 w 5216"/>
                <a:gd name="T27" fmla="*/ 0 h 762"/>
                <a:gd name="T28" fmla="*/ 2147483647 w 5216"/>
                <a:gd name="T29" fmla="*/ 2147483647 h 762"/>
                <a:gd name="T30" fmla="*/ 2147483647 w 5216"/>
                <a:gd name="T31" fmla="*/ 2147483647 h 762"/>
                <a:gd name="T32" fmla="*/ 0 w 5216"/>
                <a:gd name="T33" fmla="*/ 2147483647 h 762"/>
                <a:gd name="T34" fmla="*/ 2147483647 w 5216"/>
                <a:gd name="T35" fmla="*/ 2147483647 h 762"/>
                <a:gd name="T36" fmla="*/ 2147483647 w 5216"/>
                <a:gd name="T37" fmla="*/ 2147483647 h 762"/>
                <a:gd name="T38" fmla="*/ 2147483647 w 5216"/>
                <a:gd name="T39" fmla="*/ 2147483647 h 762"/>
                <a:gd name="T40" fmla="*/ 2147483647 w 5216"/>
                <a:gd name="T41" fmla="*/ 2147483647 h 762"/>
                <a:gd name="T42" fmla="*/ 2147483647 w 5216"/>
                <a:gd name="T43" fmla="*/ 2147483647 h 762"/>
                <a:gd name="T44" fmla="*/ 2147483647 w 5216"/>
                <a:gd name="T45" fmla="*/ 2147483647 h 762"/>
                <a:gd name="T46" fmla="*/ 2147483647 w 5216"/>
                <a:gd name="T47" fmla="*/ 2147483647 h 762"/>
                <a:gd name="T48" fmla="*/ 2147483647 w 5216"/>
                <a:gd name="T49" fmla="*/ 2147483647 h 762"/>
                <a:gd name="T50" fmla="*/ 2147483647 w 5216"/>
                <a:gd name="T51" fmla="*/ 2147483647 h 762"/>
                <a:gd name="T52" fmla="*/ 2147483647 w 5216"/>
                <a:gd name="T53" fmla="*/ 2147483647 h 762"/>
                <a:gd name="T54" fmla="*/ 2147483647 w 5216"/>
                <a:gd name="T55" fmla="*/ 2147483647 h 762"/>
                <a:gd name="T56" fmla="*/ 2147483647 w 5216"/>
                <a:gd name="T57" fmla="*/ 2147483647 h 762"/>
                <a:gd name="T58" fmla="*/ 2147483647 w 5216"/>
                <a:gd name="T59" fmla="*/ 2147483647 h 762"/>
                <a:gd name="T60" fmla="*/ 2147483647 w 5216"/>
                <a:gd name="T61" fmla="*/ 2147483647 h 762"/>
                <a:gd name="T62" fmla="*/ 2147483647 w 5216"/>
                <a:gd name="T63" fmla="*/ 2147483647 h 762"/>
                <a:gd name="T64" fmla="*/ 2147483647 w 5216"/>
                <a:gd name="T65" fmla="*/ 2147483647 h 762"/>
                <a:gd name="T66" fmla="*/ 2147483647 w 5216"/>
                <a:gd name="T67" fmla="*/ 2147483647 h 762"/>
                <a:gd name="T68" fmla="*/ 2147483647 w 5216"/>
                <a:gd name="T69" fmla="*/ 2147483647 h 762"/>
                <a:gd name="T70" fmla="*/ 2147483647 w 5216"/>
                <a:gd name="T71" fmla="*/ 2147483647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AR"/>
            </a:p>
          </p:txBody>
        </p:sp>
        <p:sp>
          <p:nvSpPr>
            <p:cNvPr id="9" name="Freeform 22"/>
            <p:cNvSpPr>
              <a:spLocks/>
            </p:cNvSpPr>
            <p:nvPr/>
          </p:nvSpPr>
          <p:spPr bwMode="hidden">
            <a:xfrm>
              <a:off x="3175" y="4335463"/>
              <a:ext cx="8166100" cy="1101725"/>
            </a:xfrm>
            <a:custGeom>
              <a:avLst/>
              <a:gdLst>
                <a:gd name="T0" fmla="*/ 0 w 5144"/>
                <a:gd name="T1" fmla="*/ 2147483647 h 694"/>
                <a:gd name="T2" fmla="*/ 0 w 5144"/>
                <a:gd name="T3" fmla="*/ 2147483647 h 694"/>
                <a:gd name="T4" fmla="*/ 2147483647 w 5144"/>
                <a:gd name="T5" fmla="*/ 2147483647 h 694"/>
                <a:gd name="T6" fmla="*/ 2147483647 w 5144"/>
                <a:gd name="T7" fmla="*/ 2147483647 h 694"/>
                <a:gd name="T8" fmla="*/ 2147483647 w 5144"/>
                <a:gd name="T9" fmla="*/ 2147483647 h 694"/>
                <a:gd name="T10" fmla="*/ 2147483647 w 5144"/>
                <a:gd name="T11" fmla="*/ 2147483647 h 694"/>
                <a:gd name="T12" fmla="*/ 2147483647 w 5144"/>
                <a:gd name="T13" fmla="*/ 2147483647 h 694"/>
                <a:gd name="T14" fmla="*/ 2147483647 w 5144"/>
                <a:gd name="T15" fmla="*/ 2147483647 h 694"/>
                <a:gd name="T16" fmla="*/ 2147483647 w 5144"/>
                <a:gd name="T17" fmla="*/ 2147483647 h 694"/>
                <a:gd name="T18" fmla="*/ 2147483647 w 5144"/>
                <a:gd name="T19" fmla="*/ 2147483647 h 694"/>
                <a:gd name="T20" fmla="*/ 2147483647 w 5144"/>
                <a:gd name="T21" fmla="*/ 2147483647 h 694"/>
                <a:gd name="T22" fmla="*/ 2147483647 w 5144"/>
                <a:gd name="T23" fmla="*/ 2147483647 h 694"/>
                <a:gd name="T24" fmla="*/ 2147483647 w 5144"/>
                <a:gd name="T25" fmla="*/ 0 h 694"/>
                <a:gd name="T26" fmla="*/ 2147483647 w 5144"/>
                <a:gd name="T27" fmla="*/ 2147483647 h 694"/>
                <a:gd name="T28" fmla="*/ 2147483647 w 5144"/>
                <a:gd name="T29" fmla="*/ 2147483647 h 694"/>
                <a:gd name="T30" fmla="*/ 2147483647 w 5144"/>
                <a:gd name="T31" fmla="*/ 2147483647 h 694"/>
                <a:gd name="T32" fmla="*/ 2147483647 w 5144"/>
                <a:gd name="T33" fmla="*/ 2147483647 h 694"/>
                <a:gd name="T34" fmla="*/ 2147483647 w 5144"/>
                <a:gd name="T35" fmla="*/ 2147483647 h 694"/>
                <a:gd name="T36" fmla="*/ 2147483647 w 5144"/>
                <a:gd name="T37" fmla="*/ 2147483647 h 694"/>
                <a:gd name="T38" fmla="*/ 2147483647 w 5144"/>
                <a:gd name="T39" fmla="*/ 2147483647 h 694"/>
                <a:gd name="T40" fmla="*/ 2147483647 w 5144"/>
                <a:gd name="T41" fmla="*/ 2147483647 h 694"/>
                <a:gd name="T42" fmla="*/ 2147483647 w 5144"/>
                <a:gd name="T43" fmla="*/ 2147483647 h 694"/>
                <a:gd name="T44" fmla="*/ 2147483647 w 5144"/>
                <a:gd name="T45" fmla="*/ 2147483647 h 694"/>
                <a:gd name="T46" fmla="*/ 2147483647 w 5144"/>
                <a:gd name="T47" fmla="*/ 2147483647 h 694"/>
                <a:gd name="T48" fmla="*/ 2147483647 w 5144"/>
                <a:gd name="T49" fmla="*/ 2147483647 h 694"/>
                <a:gd name="T50" fmla="*/ 2147483647 w 5144"/>
                <a:gd name="T51" fmla="*/ 2147483647 h 694"/>
                <a:gd name="T52" fmla="*/ 2147483647 w 5144"/>
                <a:gd name="T53" fmla="*/ 2147483647 h 694"/>
                <a:gd name="T54" fmla="*/ 2147483647 w 5144"/>
                <a:gd name="T55" fmla="*/ 2147483647 h 694"/>
                <a:gd name="T56" fmla="*/ 2147483647 w 5144"/>
                <a:gd name="T57" fmla="*/ 2147483647 h 694"/>
                <a:gd name="T58" fmla="*/ 2147483647 w 5144"/>
                <a:gd name="T59" fmla="*/ 2147483647 h 694"/>
                <a:gd name="T60" fmla="*/ 2147483647 w 5144"/>
                <a:gd name="T61" fmla="*/ 2147483647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AR"/>
            </a:p>
          </p:txBody>
        </p:sp>
        <p:sp>
          <p:nvSpPr>
            <p:cNvPr id="10" name="Freeform 26"/>
            <p:cNvSpPr>
              <a:spLocks/>
            </p:cNvSpPr>
            <p:nvPr/>
          </p:nvSpPr>
          <p:spPr bwMode="hidden">
            <a:xfrm>
              <a:off x="4156075" y="4316413"/>
              <a:ext cx="4940300" cy="927100"/>
            </a:xfrm>
            <a:custGeom>
              <a:avLst/>
              <a:gdLst>
                <a:gd name="T0" fmla="*/ 0 w 3112"/>
                <a:gd name="T1" fmla="*/ 2147483647 h 584"/>
                <a:gd name="T2" fmla="*/ 0 w 3112"/>
                <a:gd name="T3" fmla="*/ 2147483647 h 584"/>
                <a:gd name="T4" fmla="*/ 2147483647 w 3112"/>
                <a:gd name="T5" fmla="*/ 2147483647 h 584"/>
                <a:gd name="T6" fmla="*/ 2147483647 w 3112"/>
                <a:gd name="T7" fmla="*/ 2147483647 h 584"/>
                <a:gd name="T8" fmla="*/ 2147483647 w 3112"/>
                <a:gd name="T9" fmla="*/ 2147483647 h 584"/>
                <a:gd name="T10" fmla="*/ 2147483647 w 3112"/>
                <a:gd name="T11" fmla="*/ 2147483647 h 584"/>
                <a:gd name="T12" fmla="*/ 2147483647 w 3112"/>
                <a:gd name="T13" fmla="*/ 2147483647 h 584"/>
                <a:gd name="T14" fmla="*/ 2147483647 w 3112"/>
                <a:gd name="T15" fmla="*/ 2147483647 h 584"/>
                <a:gd name="T16" fmla="*/ 2147483647 w 3112"/>
                <a:gd name="T17" fmla="*/ 2147483647 h 584"/>
                <a:gd name="T18" fmla="*/ 2147483647 w 3112"/>
                <a:gd name="T19" fmla="*/ 2147483647 h 584"/>
                <a:gd name="T20" fmla="*/ 2147483647 w 3112"/>
                <a:gd name="T21" fmla="*/ 2147483647 h 584"/>
                <a:gd name="T22" fmla="*/ 2147483647 w 3112"/>
                <a:gd name="T23" fmla="*/ 2147483647 h 584"/>
                <a:gd name="T24" fmla="*/ 2147483647 w 3112"/>
                <a:gd name="T25" fmla="*/ 2147483647 h 584"/>
                <a:gd name="T26" fmla="*/ 2147483647 w 3112"/>
                <a:gd name="T27" fmla="*/ 2147483647 h 584"/>
                <a:gd name="T28" fmla="*/ 2147483647 w 3112"/>
                <a:gd name="T29" fmla="*/ 2147483647 h 584"/>
                <a:gd name="T30" fmla="*/ 2147483647 w 3112"/>
                <a:gd name="T31" fmla="*/ 2147483647 h 584"/>
                <a:gd name="T32" fmla="*/ 2147483647 w 3112"/>
                <a:gd name="T33" fmla="*/ 2147483647 h 584"/>
                <a:gd name="T34" fmla="*/ 2147483647 w 3112"/>
                <a:gd name="T35" fmla="*/ 2147483647 h 584"/>
                <a:gd name="T36" fmla="*/ 2147483647 w 3112"/>
                <a:gd name="T37" fmla="*/ 2147483647 h 584"/>
                <a:gd name="T38" fmla="*/ 2147483647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AR"/>
            </a:p>
          </p:txBody>
        </p:sp>
        <p:sp useBgFill="1">
          <p:nvSpPr>
            <p:cNvPr id="11" name="Freeform 28"/>
            <p:cNvSpPr>
              <a:spLocks/>
            </p:cNvSpPr>
            <p:nvPr/>
          </p:nvSpPr>
          <p:spPr bwMode="hidden">
            <a:xfrm>
              <a:off x="-3905250" y="4294188"/>
              <a:ext cx="13011150" cy="1892300"/>
            </a:xfrm>
            <a:custGeom>
              <a:avLst/>
              <a:gdLst>
                <a:gd name="T0" fmla="*/ 2147483647 w 8196"/>
                <a:gd name="T1" fmla="*/ 2147483647 h 1192"/>
                <a:gd name="T2" fmla="*/ 2147483647 w 8196"/>
                <a:gd name="T3" fmla="*/ 2147483647 h 1192"/>
                <a:gd name="T4" fmla="*/ 2147483647 w 8196"/>
                <a:gd name="T5" fmla="*/ 2147483647 h 1192"/>
                <a:gd name="T6" fmla="*/ 2147483647 w 8196"/>
                <a:gd name="T7" fmla="*/ 2147483647 h 1192"/>
                <a:gd name="T8" fmla="*/ 2147483647 w 8196"/>
                <a:gd name="T9" fmla="*/ 2147483647 h 1192"/>
                <a:gd name="T10" fmla="*/ 2147483647 w 8196"/>
                <a:gd name="T11" fmla="*/ 2147483647 h 1192"/>
                <a:gd name="T12" fmla="*/ 2147483647 w 8196"/>
                <a:gd name="T13" fmla="*/ 2147483647 h 1192"/>
                <a:gd name="T14" fmla="*/ 2147483647 w 8196"/>
                <a:gd name="T15" fmla="*/ 2147483647 h 1192"/>
                <a:gd name="T16" fmla="*/ 2147483647 w 8196"/>
                <a:gd name="T17" fmla="*/ 2147483647 h 1192"/>
                <a:gd name="T18" fmla="*/ 2147483647 w 8196"/>
                <a:gd name="T19" fmla="*/ 2147483647 h 1192"/>
                <a:gd name="T20" fmla="*/ 2147483647 w 8196"/>
                <a:gd name="T21" fmla="*/ 2147483647 h 1192"/>
                <a:gd name="T22" fmla="*/ 2147483647 w 8196"/>
                <a:gd name="T23" fmla="*/ 2147483647 h 1192"/>
                <a:gd name="T24" fmla="*/ 2147483647 w 8196"/>
                <a:gd name="T25" fmla="*/ 2147483647 h 1192"/>
                <a:gd name="T26" fmla="*/ 2147483647 w 8196"/>
                <a:gd name="T27" fmla="*/ 2147483647 h 1192"/>
                <a:gd name="T28" fmla="*/ 2147483647 w 8196"/>
                <a:gd name="T29" fmla="*/ 2147483647 h 1192"/>
                <a:gd name="T30" fmla="*/ 2147483647 w 8196"/>
                <a:gd name="T31" fmla="*/ 2147483647 h 1192"/>
                <a:gd name="T32" fmla="*/ 2147483647 w 8196"/>
                <a:gd name="T33" fmla="*/ 2147483647 h 1192"/>
                <a:gd name="T34" fmla="*/ 2147483647 w 8196"/>
                <a:gd name="T35" fmla="*/ 2147483647 h 1192"/>
                <a:gd name="T36" fmla="*/ 2147483647 w 8196"/>
                <a:gd name="T37" fmla="*/ 2147483647 h 1192"/>
                <a:gd name="T38" fmla="*/ 2147483647 w 8196"/>
                <a:gd name="T39" fmla="*/ 2147483647 h 1192"/>
                <a:gd name="T40" fmla="*/ 2147483647 w 8196"/>
                <a:gd name="T41" fmla="*/ 2147483647 h 1192"/>
                <a:gd name="T42" fmla="*/ 2147483647 w 8196"/>
                <a:gd name="T43" fmla="*/ 2147483647 h 1192"/>
                <a:gd name="T44" fmla="*/ 2147483647 w 8196"/>
                <a:gd name="T45" fmla="*/ 0 h 1192"/>
                <a:gd name="T46" fmla="*/ 2147483647 w 8196"/>
                <a:gd name="T47" fmla="*/ 2147483647 h 1192"/>
                <a:gd name="T48" fmla="*/ 2147483647 w 8196"/>
                <a:gd name="T49" fmla="*/ 2147483647 h 1192"/>
                <a:gd name="T50" fmla="*/ 2147483647 w 8196"/>
                <a:gd name="T51" fmla="*/ 2147483647 h 1192"/>
                <a:gd name="T52" fmla="*/ 2147483647 w 8196"/>
                <a:gd name="T53" fmla="*/ 2147483647 h 1192"/>
                <a:gd name="T54" fmla="*/ 2147483647 w 8196"/>
                <a:gd name="T55" fmla="*/ 2147483647 h 1192"/>
                <a:gd name="T56" fmla="*/ 2147483647 w 8196"/>
                <a:gd name="T57" fmla="*/ 2147483647 h 1192"/>
                <a:gd name="T58" fmla="*/ 2147483647 w 8196"/>
                <a:gd name="T59" fmla="*/ 2147483647 h 1192"/>
                <a:gd name="T60" fmla="*/ 2147483647 w 8196"/>
                <a:gd name="T61" fmla="*/ 2147483647 h 1192"/>
                <a:gd name="T62" fmla="*/ 0 w 8196"/>
                <a:gd name="T63" fmla="*/ 2147483647 h 1192"/>
                <a:gd name="T64" fmla="*/ 2147483647 w 8196"/>
                <a:gd name="T65" fmla="*/ 2147483647 h 1192"/>
                <a:gd name="T66" fmla="*/ 2147483647 w 8196"/>
                <a:gd name="T67" fmla="*/ 2147483647 h 1192"/>
                <a:gd name="T68" fmla="*/ 2147483647 w 8196"/>
                <a:gd name="T69" fmla="*/ 2147483647 h 1192"/>
                <a:gd name="T70" fmla="*/ 2147483647 w 8196"/>
                <a:gd name="T71" fmla="*/ 2147483647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AR"/>
            </a:p>
          </p:txBody>
        </p:sp>
      </p:grpSp>
      <p:sp>
        <p:nvSpPr>
          <p:cNvPr id="4" name="Text Placeholder 3"/>
          <p:cNvSpPr>
            <a:spLocks noGrp="1"/>
          </p:cNvSpPr>
          <p:nvPr>
            <p:ph type="body" sz="half" idx="2"/>
          </p:nvPr>
        </p:nvSpPr>
        <p:spPr>
          <a:xfrm>
            <a:off x="914400" y="3581400"/>
            <a:ext cx="3352800" cy="1905001"/>
          </a:xfrm>
        </p:spPr>
        <p:txBody>
          <a:bodyPr>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2" name="Date Placeholder 4"/>
          <p:cNvSpPr>
            <a:spLocks noGrp="1"/>
          </p:cNvSpPr>
          <p:nvPr>
            <p:ph type="dt" sz="half" idx="10"/>
          </p:nvPr>
        </p:nvSpPr>
        <p:spPr/>
        <p:txBody>
          <a:bodyPr/>
          <a:lstStyle>
            <a:lvl1pPr>
              <a:defRPr/>
            </a:lvl1pPr>
          </a:lstStyle>
          <a:p>
            <a:pPr>
              <a:defRPr/>
            </a:pPr>
            <a:fld id="{3B306D6B-9742-40B9-A7B0-5FC547146F89}" type="datetimeFigureOut">
              <a:rPr lang="es-AR"/>
              <a:pPr>
                <a:defRPr/>
              </a:pPr>
              <a:t>14/11/2023</a:t>
            </a:fld>
            <a:endParaRPr lang="es-AR"/>
          </a:p>
        </p:txBody>
      </p:sp>
      <p:sp>
        <p:nvSpPr>
          <p:cNvPr id="13" name="Footer Placeholder 5"/>
          <p:cNvSpPr>
            <a:spLocks noGrp="1"/>
          </p:cNvSpPr>
          <p:nvPr>
            <p:ph type="ftr" sz="quarter" idx="11"/>
          </p:nvPr>
        </p:nvSpPr>
        <p:spPr/>
        <p:txBody>
          <a:bodyPr/>
          <a:lstStyle>
            <a:lvl1pPr>
              <a:defRPr/>
            </a:lvl1pPr>
          </a:lstStyle>
          <a:p>
            <a:pPr>
              <a:defRPr/>
            </a:pPr>
            <a:endParaRPr lang="es-AR"/>
          </a:p>
        </p:txBody>
      </p:sp>
      <p:sp>
        <p:nvSpPr>
          <p:cNvPr id="14" name="Slide Number Placeholder 6"/>
          <p:cNvSpPr>
            <a:spLocks noGrp="1"/>
          </p:cNvSpPr>
          <p:nvPr>
            <p:ph type="sldNum" sz="quarter" idx="12"/>
          </p:nvPr>
        </p:nvSpPr>
        <p:spPr/>
        <p:txBody>
          <a:bodyPr/>
          <a:lstStyle>
            <a:lvl1pPr>
              <a:defRPr/>
            </a:lvl1pPr>
          </a:lstStyle>
          <a:p>
            <a:pPr>
              <a:defRPr/>
            </a:pPr>
            <a:fld id="{131A189C-063C-4CDE-9983-BA0A95696EFB}" type="slidenum">
              <a:rPr lang="es-AR"/>
              <a:pPr>
                <a:defRPr/>
              </a:pPr>
              <a:t>‹Nº›</a:t>
            </a:fld>
            <a:endParaRPr lang="es-AR"/>
          </a:p>
        </p:txBody>
      </p:sp>
    </p:spTree>
    <p:extLst>
      <p:ext uri="{BB962C8B-B14F-4D97-AF65-F5344CB8AC3E}">
        <p14:creationId xmlns:p14="http://schemas.microsoft.com/office/powerpoint/2010/main" val="2480185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5" name="Rounded Rectangle 14"/>
          <p:cNvSpPr/>
          <p:nvPr/>
        </p:nvSpPr>
        <p:spPr>
          <a:xfrm>
            <a:off x="228600" y="228600"/>
            <a:ext cx="8696325"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6" name="Group 8"/>
          <p:cNvGrpSpPr>
            <a:grpSpLocks noChangeAspect="1"/>
          </p:cNvGrpSpPr>
          <p:nvPr/>
        </p:nvGrpSpPr>
        <p:grpSpPr bwMode="auto">
          <a:xfrm>
            <a:off x="211138" y="5354638"/>
            <a:ext cx="8723312" cy="1330325"/>
            <a:chOff x="-3905250" y="4294188"/>
            <a:chExt cx="13011150" cy="1892300"/>
          </a:xfrm>
        </p:grpSpPr>
        <p:sp>
          <p:nvSpPr>
            <p:cNvPr id="7" name="Freeform 14"/>
            <p:cNvSpPr>
              <a:spLocks/>
            </p:cNvSpPr>
            <p:nvPr/>
          </p:nvSpPr>
          <p:spPr bwMode="hidden">
            <a:xfrm>
              <a:off x="4810125" y="4500563"/>
              <a:ext cx="4295775" cy="1016000"/>
            </a:xfrm>
            <a:custGeom>
              <a:avLst/>
              <a:gdLst>
                <a:gd name="T0" fmla="*/ 2147483647 w 2706"/>
                <a:gd name="T1" fmla="*/ 0 h 640"/>
                <a:gd name="T2" fmla="*/ 2147483647 w 2706"/>
                <a:gd name="T3" fmla="*/ 0 h 640"/>
                <a:gd name="T4" fmla="*/ 2147483647 w 2706"/>
                <a:gd name="T5" fmla="*/ 2147483647 h 640"/>
                <a:gd name="T6" fmla="*/ 2147483647 w 2706"/>
                <a:gd name="T7" fmla="*/ 2147483647 h 640"/>
                <a:gd name="T8" fmla="*/ 2147483647 w 2706"/>
                <a:gd name="T9" fmla="*/ 2147483647 h 640"/>
                <a:gd name="T10" fmla="*/ 2147483647 w 2706"/>
                <a:gd name="T11" fmla="*/ 2147483647 h 640"/>
                <a:gd name="T12" fmla="*/ 2147483647 w 2706"/>
                <a:gd name="T13" fmla="*/ 2147483647 h 640"/>
                <a:gd name="T14" fmla="*/ 2147483647 w 2706"/>
                <a:gd name="T15" fmla="*/ 2147483647 h 640"/>
                <a:gd name="T16" fmla="*/ 2147483647 w 2706"/>
                <a:gd name="T17" fmla="*/ 2147483647 h 640"/>
                <a:gd name="T18" fmla="*/ 2147483647 w 2706"/>
                <a:gd name="T19" fmla="*/ 2147483647 h 640"/>
                <a:gd name="T20" fmla="*/ 2147483647 w 2706"/>
                <a:gd name="T21" fmla="*/ 2147483647 h 640"/>
                <a:gd name="T22" fmla="*/ 2147483647 w 2706"/>
                <a:gd name="T23" fmla="*/ 2147483647 h 640"/>
                <a:gd name="T24" fmla="*/ 2147483647 w 2706"/>
                <a:gd name="T25" fmla="*/ 2147483647 h 640"/>
                <a:gd name="T26" fmla="*/ 2147483647 w 2706"/>
                <a:gd name="T27" fmla="*/ 2147483647 h 640"/>
                <a:gd name="T28" fmla="*/ 2147483647 w 2706"/>
                <a:gd name="T29" fmla="*/ 2147483647 h 640"/>
                <a:gd name="T30" fmla="*/ 2147483647 w 2706"/>
                <a:gd name="T31" fmla="*/ 2147483647 h 640"/>
                <a:gd name="T32" fmla="*/ 2147483647 w 2706"/>
                <a:gd name="T33" fmla="*/ 2147483647 h 640"/>
                <a:gd name="T34" fmla="*/ 2147483647 w 2706"/>
                <a:gd name="T35" fmla="*/ 2147483647 h 640"/>
                <a:gd name="T36" fmla="*/ 0 w 2706"/>
                <a:gd name="T37" fmla="*/ 2147483647 h 640"/>
                <a:gd name="T38" fmla="*/ 0 w 2706"/>
                <a:gd name="T39" fmla="*/ 2147483647 h 640"/>
                <a:gd name="T40" fmla="*/ 2147483647 w 2706"/>
                <a:gd name="T41" fmla="*/ 2147483647 h 640"/>
                <a:gd name="T42" fmla="*/ 2147483647 w 2706"/>
                <a:gd name="T43" fmla="*/ 2147483647 h 640"/>
                <a:gd name="T44" fmla="*/ 2147483647 w 2706"/>
                <a:gd name="T45" fmla="*/ 2147483647 h 640"/>
                <a:gd name="T46" fmla="*/ 2147483647 w 2706"/>
                <a:gd name="T47" fmla="*/ 2147483647 h 640"/>
                <a:gd name="T48" fmla="*/ 2147483647 w 2706"/>
                <a:gd name="T49" fmla="*/ 2147483647 h 640"/>
                <a:gd name="T50" fmla="*/ 2147483647 w 2706"/>
                <a:gd name="T51" fmla="*/ 2147483647 h 640"/>
                <a:gd name="T52" fmla="*/ 2147483647 w 2706"/>
                <a:gd name="T53" fmla="*/ 2147483647 h 640"/>
                <a:gd name="T54" fmla="*/ 2147483647 w 2706"/>
                <a:gd name="T55" fmla="*/ 2147483647 h 640"/>
                <a:gd name="T56" fmla="*/ 2147483647 w 2706"/>
                <a:gd name="T57" fmla="*/ 2147483647 h 640"/>
                <a:gd name="T58" fmla="*/ 2147483647 w 2706"/>
                <a:gd name="T59" fmla="*/ 2147483647 h 640"/>
                <a:gd name="T60" fmla="*/ 2147483647 w 2706"/>
                <a:gd name="T61" fmla="*/ 2147483647 h 640"/>
                <a:gd name="T62" fmla="*/ 2147483647 w 2706"/>
                <a:gd name="T63" fmla="*/ 2147483647 h 640"/>
                <a:gd name="T64" fmla="*/ 2147483647 w 2706"/>
                <a:gd name="T65" fmla="*/ 2147483647 h 640"/>
                <a:gd name="T66" fmla="*/ 2147483647 w 2706"/>
                <a:gd name="T67" fmla="*/ 2147483647 h 640"/>
                <a:gd name="T68" fmla="*/ 2147483647 w 2706"/>
                <a:gd name="T69" fmla="*/ 2147483647 h 640"/>
                <a:gd name="T70" fmla="*/ 2147483647 w 2706"/>
                <a:gd name="T71" fmla="*/ 2147483647 h 640"/>
                <a:gd name="T72" fmla="*/ 2147483647 w 2706"/>
                <a:gd name="T73" fmla="*/ 2147483647 h 640"/>
                <a:gd name="T74" fmla="*/ 2147483647 w 2706"/>
                <a:gd name="T75" fmla="*/ 2147483647 h 640"/>
                <a:gd name="T76" fmla="*/ 2147483647 w 2706"/>
                <a:gd name="T77" fmla="*/ 2147483647 h 640"/>
                <a:gd name="T78" fmla="*/ 2147483647 w 2706"/>
                <a:gd name="T79" fmla="*/ 2147483647 h 640"/>
                <a:gd name="T80" fmla="*/ 2147483647 w 2706"/>
                <a:gd name="T81" fmla="*/ 2147483647 h 640"/>
                <a:gd name="T82" fmla="*/ 2147483647 w 2706"/>
                <a:gd name="T83" fmla="*/ 2147483647 h 640"/>
                <a:gd name="T84" fmla="*/ 2147483647 w 2706"/>
                <a:gd name="T85" fmla="*/ 2147483647 h 640"/>
                <a:gd name="T86" fmla="*/ 2147483647 w 2706"/>
                <a:gd name="T87" fmla="*/ 2147483647 h 640"/>
                <a:gd name="T88" fmla="*/ 2147483647 w 2706"/>
                <a:gd name="T89" fmla="*/ 2147483647 h 640"/>
                <a:gd name="T90" fmla="*/ 2147483647 w 2706"/>
                <a:gd name="T91" fmla="*/ 2147483647 h 640"/>
                <a:gd name="T92" fmla="*/ 2147483647 w 2706"/>
                <a:gd name="T93" fmla="*/ 2147483647 h 640"/>
                <a:gd name="T94" fmla="*/ 2147483647 w 2706"/>
                <a:gd name="T95" fmla="*/ 2147483647 h 640"/>
                <a:gd name="T96" fmla="*/ 2147483647 w 2706"/>
                <a:gd name="T97" fmla="*/ 2147483647 h 640"/>
                <a:gd name="T98" fmla="*/ 2147483647 w 2706"/>
                <a:gd name="T99" fmla="*/ 2147483647 h 640"/>
                <a:gd name="T100" fmla="*/ 2147483647 w 2706"/>
                <a:gd name="T101" fmla="*/ 2147483647 h 640"/>
                <a:gd name="T102" fmla="*/ 2147483647 w 2706"/>
                <a:gd name="T103" fmla="*/ 2147483647 h 640"/>
                <a:gd name="T104" fmla="*/ 2147483647 w 2706"/>
                <a:gd name="T105" fmla="*/ 2147483647 h 640"/>
                <a:gd name="T106" fmla="*/ 2147483647 w 2706"/>
                <a:gd name="T107" fmla="*/ 0 h 640"/>
                <a:gd name="T108" fmla="*/ 2147483647 w 2706"/>
                <a:gd name="T109" fmla="*/ 0 h 640"/>
                <a:gd name="T110" fmla="*/ 2147483647 w 2706"/>
                <a:gd name="T111" fmla="*/ 0 h 640"/>
                <a:gd name="T112" fmla="*/ 2147483647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AR"/>
            </a:p>
          </p:txBody>
        </p:sp>
        <p:sp>
          <p:nvSpPr>
            <p:cNvPr id="8" name="Freeform 18"/>
            <p:cNvSpPr>
              <a:spLocks/>
            </p:cNvSpPr>
            <p:nvPr/>
          </p:nvSpPr>
          <p:spPr bwMode="hidden">
            <a:xfrm>
              <a:off x="-309563" y="4318000"/>
              <a:ext cx="8280401" cy="1209675"/>
            </a:xfrm>
            <a:custGeom>
              <a:avLst/>
              <a:gdLst>
                <a:gd name="T0" fmla="*/ 2147483647 w 5216"/>
                <a:gd name="T1" fmla="*/ 2147483647 h 762"/>
                <a:gd name="T2" fmla="*/ 2147483647 w 5216"/>
                <a:gd name="T3" fmla="*/ 2147483647 h 762"/>
                <a:gd name="T4" fmla="*/ 2147483647 w 5216"/>
                <a:gd name="T5" fmla="*/ 2147483647 h 762"/>
                <a:gd name="T6" fmla="*/ 2147483647 w 5216"/>
                <a:gd name="T7" fmla="*/ 2147483647 h 762"/>
                <a:gd name="T8" fmla="*/ 2147483647 w 5216"/>
                <a:gd name="T9" fmla="*/ 2147483647 h 762"/>
                <a:gd name="T10" fmla="*/ 2147483647 w 5216"/>
                <a:gd name="T11" fmla="*/ 2147483647 h 762"/>
                <a:gd name="T12" fmla="*/ 2147483647 w 5216"/>
                <a:gd name="T13" fmla="*/ 2147483647 h 762"/>
                <a:gd name="T14" fmla="*/ 2147483647 w 5216"/>
                <a:gd name="T15" fmla="*/ 2147483647 h 762"/>
                <a:gd name="T16" fmla="*/ 2147483647 w 5216"/>
                <a:gd name="T17" fmla="*/ 2147483647 h 762"/>
                <a:gd name="T18" fmla="*/ 2147483647 w 5216"/>
                <a:gd name="T19" fmla="*/ 2147483647 h 762"/>
                <a:gd name="T20" fmla="*/ 2147483647 w 5216"/>
                <a:gd name="T21" fmla="*/ 2147483647 h 762"/>
                <a:gd name="T22" fmla="*/ 2147483647 w 5216"/>
                <a:gd name="T23" fmla="*/ 2147483647 h 762"/>
                <a:gd name="T24" fmla="*/ 2147483647 w 5216"/>
                <a:gd name="T25" fmla="*/ 2147483647 h 762"/>
                <a:gd name="T26" fmla="*/ 2147483647 w 5216"/>
                <a:gd name="T27" fmla="*/ 0 h 762"/>
                <a:gd name="T28" fmla="*/ 2147483647 w 5216"/>
                <a:gd name="T29" fmla="*/ 2147483647 h 762"/>
                <a:gd name="T30" fmla="*/ 2147483647 w 5216"/>
                <a:gd name="T31" fmla="*/ 2147483647 h 762"/>
                <a:gd name="T32" fmla="*/ 0 w 5216"/>
                <a:gd name="T33" fmla="*/ 2147483647 h 762"/>
                <a:gd name="T34" fmla="*/ 2147483647 w 5216"/>
                <a:gd name="T35" fmla="*/ 2147483647 h 762"/>
                <a:gd name="T36" fmla="*/ 2147483647 w 5216"/>
                <a:gd name="T37" fmla="*/ 2147483647 h 762"/>
                <a:gd name="T38" fmla="*/ 2147483647 w 5216"/>
                <a:gd name="T39" fmla="*/ 2147483647 h 762"/>
                <a:gd name="T40" fmla="*/ 2147483647 w 5216"/>
                <a:gd name="T41" fmla="*/ 2147483647 h 762"/>
                <a:gd name="T42" fmla="*/ 2147483647 w 5216"/>
                <a:gd name="T43" fmla="*/ 2147483647 h 762"/>
                <a:gd name="T44" fmla="*/ 2147483647 w 5216"/>
                <a:gd name="T45" fmla="*/ 2147483647 h 762"/>
                <a:gd name="T46" fmla="*/ 2147483647 w 5216"/>
                <a:gd name="T47" fmla="*/ 2147483647 h 762"/>
                <a:gd name="T48" fmla="*/ 2147483647 w 5216"/>
                <a:gd name="T49" fmla="*/ 2147483647 h 762"/>
                <a:gd name="T50" fmla="*/ 2147483647 w 5216"/>
                <a:gd name="T51" fmla="*/ 2147483647 h 762"/>
                <a:gd name="T52" fmla="*/ 2147483647 w 5216"/>
                <a:gd name="T53" fmla="*/ 2147483647 h 762"/>
                <a:gd name="T54" fmla="*/ 2147483647 w 5216"/>
                <a:gd name="T55" fmla="*/ 2147483647 h 762"/>
                <a:gd name="T56" fmla="*/ 2147483647 w 5216"/>
                <a:gd name="T57" fmla="*/ 2147483647 h 762"/>
                <a:gd name="T58" fmla="*/ 2147483647 w 5216"/>
                <a:gd name="T59" fmla="*/ 2147483647 h 762"/>
                <a:gd name="T60" fmla="*/ 2147483647 w 5216"/>
                <a:gd name="T61" fmla="*/ 2147483647 h 762"/>
                <a:gd name="T62" fmla="*/ 2147483647 w 5216"/>
                <a:gd name="T63" fmla="*/ 2147483647 h 762"/>
                <a:gd name="T64" fmla="*/ 2147483647 w 5216"/>
                <a:gd name="T65" fmla="*/ 2147483647 h 762"/>
                <a:gd name="T66" fmla="*/ 2147483647 w 5216"/>
                <a:gd name="T67" fmla="*/ 2147483647 h 762"/>
                <a:gd name="T68" fmla="*/ 2147483647 w 5216"/>
                <a:gd name="T69" fmla="*/ 2147483647 h 762"/>
                <a:gd name="T70" fmla="*/ 2147483647 w 5216"/>
                <a:gd name="T71" fmla="*/ 2147483647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AR"/>
            </a:p>
          </p:txBody>
        </p:sp>
        <p:sp>
          <p:nvSpPr>
            <p:cNvPr id="9" name="Freeform 22"/>
            <p:cNvSpPr>
              <a:spLocks/>
            </p:cNvSpPr>
            <p:nvPr/>
          </p:nvSpPr>
          <p:spPr bwMode="hidden">
            <a:xfrm>
              <a:off x="3175" y="4335463"/>
              <a:ext cx="8166100" cy="1101725"/>
            </a:xfrm>
            <a:custGeom>
              <a:avLst/>
              <a:gdLst>
                <a:gd name="T0" fmla="*/ 0 w 5144"/>
                <a:gd name="T1" fmla="*/ 2147483647 h 694"/>
                <a:gd name="T2" fmla="*/ 0 w 5144"/>
                <a:gd name="T3" fmla="*/ 2147483647 h 694"/>
                <a:gd name="T4" fmla="*/ 2147483647 w 5144"/>
                <a:gd name="T5" fmla="*/ 2147483647 h 694"/>
                <a:gd name="T6" fmla="*/ 2147483647 w 5144"/>
                <a:gd name="T7" fmla="*/ 2147483647 h 694"/>
                <a:gd name="T8" fmla="*/ 2147483647 w 5144"/>
                <a:gd name="T9" fmla="*/ 2147483647 h 694"/>
                <a:gd name="T10" fmla="*/ 2147483647 w 5144"/>
                <a:gd name="T11" fmla="*/ 2147483647 h 694"/>
                <a:gd name="T12" fmla="*/ 2147483647 w 5144"/>
                <a:gd name="T13" fmla="*/ 2147483647 h 694"/>
                <a:gd name="T14" fmla="*/ 2147483647 w 5144"/>
                <a:gd name="T15" fmla="*/ 2147483647 h 694"/>
                <a:gd name="T16" fmla="*/ 2147483647 w 5144"/>
                <a:gd name="T17" fmla="*/ 2147483647 h 694"/>
                <a:gd name="T18" fmla="*/ 2147483647 w 5144"/>
                <a:gd name="T19" fmla="*/ 2147483647 h 694"/>
                <a:gd name="T20" fmla="*/ 2147483647 w 5144"/>
                <a:gd name="T21" fmla="*/ 2147483647 h 694"/>
                <a:gd name="T22" fmla="*/ 2147483647 w 5144"/>
                <a:gd name="T23" fmla="*/ 2147483647 h 694"/>
                <a:gd name="T24" fmla="*/ 2147483647 w 5144"/>
                <a:gd name="T25" fmla="*/ 0 h 694"/>
                <a:gd name="T26" fmla="*/ 2147483647 w 5144"/>
                <a:gd name="T27" fmla="*/ 2147483647 h 694"/>
                <a:gd name="T28" fmla="*/ 2147483647 w 5144"/>
                <a:gd name="T29" fmla="*/ 2147483647 h 694"/>
                <a:gd name="T30" fmla="*/ 2147483647 w 5144"/>
                <a:gd name="T31" fmla="*/ 2147483647 h 694"/>
                <a:gd name="T32" fmla="*/ 2147483647 w 5144"/>
                <a:gd name="T33" fmla="*/ 2147483647 h 694"/>
                <a:gd name="T34" fmla="*/ 2147483647 w 5144"/>
                <a:gd name="T35" fmla="*/ 2147483647 h 694"/>
                <a:gd name="T36" fmla="*/ 2147483647 w 5144"/>
                <a:gd name="T37" fmla="*/ 2147483647 h 694"/>
                <a:gd name="T38" fmla="*/ 2147483647 w 5144"/>
                <a:gd name="T39" fmla="*/ 2147483647 h 694"/>
                <a:gd name="T40" fmla="*/ 2147483647 w 5144"/>
                <a:gd name="T41" fmla="*/ 2147483647 h 694"/>
                <a:gd name="T42" fmla="*/ 2147483647 w 5144"/>
                <a:gd name="T43" fmla="*/ 2147483647 h 694"/>
                <a:gd name="T44" fmla="*/ 2147483647 w 5144"/>
                <a:gd name="T45" fmla="*/ 2147483647 h 694"/>
                <a:gd name="T46" fmla="*/ 2147483647 w 5144"/>
                <a:gd name="T47" fmla="*/ 2147483647 h 694"/>
                <a:gd name="T48" fmla="*/ 2147483647 w 5144"/>
                <a:gd name="T49" fmla="*/ 2147483647 h 694"/>
                <a:gd name="T50" fmla="*/ 2147483647 w 5144"/>
                <a:gd name="T51" fmla="*/ 2147483647 h 694"/>
                <a:gd name="T52" fmla="*/ 2147483647 w 5144"/>
                <a:gd name="T53" fmla="*/ 2147483647 h 694"/>
                <a:gd name="T54" fmla="*/ 2147483647 w 5144"/>
                <a:gd name="T55" fmla="*/ 2147483647 h 694"/>
                <a:gd name="T56" fmla="*/ 2147483647 w 5144"/>
                <a:gd name="T57" fmla="*/ 2147483647 h 694"/>
                <a:gd name="T58" fmla="*/ 2147483647 w 5144"/>
                <a:gd name="T59" fmla="*/ 2147483647 h 694"/>
                <a:gd name="T60" fmla="*/ 2147483647 w 5144"/>
                <a:gd name="T61" fmla="*/ 2147483647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AR"/>
            </a:p>
          </p:txBody>
        </p:sp>
        <p:sp>
          <p:nvSpPr>
            <p:cNvPr id="10" name="Freeform 26"/>
            <p:cNvSpPr>
              <a:spLocks/>
            </p:cNvSpPr>
            <p:nvPr/>
          </p:nvSpPr>
          <p:spPr bwMode="hidden">
            <a:xfrm>
              <a:off x="4156075" y="4316413"/>
              <a:ext cx="4940300" cy="927100"/>
            </a:xfrm>
            <a:custGeom>
              <a:avLst/>
              <a:gdLst>
                <a:gd name="T0" fmla="*/ 0 w 3112"/>
                <a:gd name="T1" fmla="*/ 2147483647 h 584"/>
                <a:gd name="T2" fmla="*/ 0 w 3112"/>
                <a:gd name="T3" fmla="*/ 2147483647 h 584"/>
                <a:gd name="T4" fmla="*/ 2147483647 w 3112"/>
                <a:gd name="T5" fmla="*/ 2147483647 h 584"/>
                <a:gd name="T6" fmla="*/ 2147483647 w 3112"/>
                <a:gd name="T7" fmla="*/ 2147483647 h 584"/>
                <a:gd name="T8" fmla="*/ 2147483647 w 3112"/>
                <a:gd name="T9" fmla="*/ 2147483647 h 584"/>
                <a:gd name="T10" fmla="*/ 2147483647 w 3112"/>
                <a:gd name="T11" fmla="*/ 2147483647 h 584"/>
                <a:gd name="T12" fmla="*/ 2147483647 w 3112"/>
                <a:gd name="T13" fmla="*/ 2147483647 h 584"/>
                <a:gd name="T14" fmla="*/ 2147483647 w 3112"/>
                <a:gd name="T15" fmla="*/ 2147483647 h 584"/>
                <a:gd name="T16" fmla="*/ 2147483647 w 3112"/>
                <a:gd name="T17" fmla="*/ 2147483647 h 584"/>
                <a:gd name="T18" fmla="*/ 2147483647 w 3112"/>
                <a:gd name="T19" fmla="*/ 2147483647 h 584"/>
                <a:gd name="T20" fmla="*/ 2147483647 w 3112"/>
                <a:gd name="T21" fmla="*/ 2147483647 h 584"/>
                <a:gd name="T22" fmla="*/ 2147483647 w 3112"/>
                <a:gd name="T23" fmla="*/ 2147483647 h 584"/>
                <a:gd name="T24" fmla="*/ 2147483647 w 3112"/>
                <a:gd name="T25" fmla="*/ 2147483647 h 584"/>
                <a:gd name="T26" fmla="*/ 2147483647 w 3112"/>
                <a:gd name="T27" fmla="*/ 2147483647 h 584"/>
                <a:gd name="T28" fmla="*/ 2147483647 w 3112"/>
                <a:gd name="T29" fmla="*/ 2147483647 h 584"/>
                <a:gd name="T30" fmla="*/ 2147483647 w 3112"/>
                <a:gd name="T31" fmla="*/ 2147483647 h 584"/>
                <a:gd name="T32" fmla="*/ 2147483647 w 3112"/>
                <a:gd name="T33" fmla="*/ 2147483647 h 584"/>
                <a:gd name="T34" fmla="*/ 2147483647 w 3112"/>
                <a:gd name="T35" fmla="*/ 2147483647 h 584"/>
                <a:gd name="T36" fmla="*/ 2147483647 w 3112"/>
                <a:gd name="T37" fmla="*/ 2147483647 h 584"/>
                <a:gd name="T38" fmla="*/ 2147483647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AR"/>
            </a:p>
          </p:txBody>
        </p:sp>
        <p:sp useBgFill="1">
          <p:nvSpPr>
            <p:cNvPr id="11" name="Freeform 10"/>
            <p:cNvSpPr>
              <a:spLocks/>
            </p:cNvSpPr>
            <p:nvPr/>
          </p:nvSpPr>
          <p:spPr bwMode="hidden">
            <a:xfrm>
              <a:off x="-3905250" y="4294188"/>
              <a:ext cx="13011150" cy="1892300"/>
            </a:xfrm>
            <a:custGeom>
              <a:avLst/>
              <a:gdLst>
                <a:gd name="T0" fmla="*/ 2147483647 w 8196"/>
                <a:gd name="T1" fmla="*/ 2147483647 h 1192"/>
                <a:gd name="T2" fmla="*/ 2147483647 w 8196"/>
                <a:gd name="T3" fmla="*/ 2147483647 h 1192"/>
                <a:gd name="T4" fmla="*/ 2147483647 w 8196"/>
                <a:gd name="T5" fmla="*/ 2147483647 h 1192"/>
                <a:gd name="T6" fmla="*/ 2147483647 w 8196"/>
                <a:gd name="T7" fmla="*/ 2147483647 h 1192"/>
                <a:gd name="T8" fmla="*/ 2147483647 w 8196"/>
                <a:gd name="T9" fmla="*/ 2147483647 h 1192"/>
                <a:gd name="T10" fmla="*/ 2147483647 w 8196"/>
                <a:gd name="T11" fmla="*/ 2147483647 h 1192"/>
                <a:gd name="T12" fmla="*/ 2147483647 w 8196"/>
                <a:gd name="T13" fmla="*/ 2147483647 h 1192"/>
                <a:gd name="T14" fmla="*/ 2147483647 w 8196"/>
                <a:gd name="T15" fmla="*/ 2147483647 h 1192"/>
                <a:gd name="T16" fmla="*/ 2147483647 w 8196"/>
                <a:gd name="T17" fmla="*/ 2147483647 h 1192"/>
                <a:gd name="T18" fmla="*/ 2147483647 w 8196"/>
                <a:gd name="T19" fmla="*/ 2147483647 h 1192"/>
                <a:gd name="T20" fmla="*/ 2147483647 w 8196"/>
                <a:gd name="T21" fmla="*/ 2147483647 h 1192"/>
                <a:gd name="T22" fmla="*/ 2147483647 w 8196"/>
                <a:gd name="T23" fmla="*/ 2147483647 h 1192"/>
                <a:gd name="T24" fmla="*/ 2147483647 w 8196"/>
                <a:gd name="T25" fmla="*/ 2147483647 h 1192"/>
                <a:gd name="T26" fmla="*/ 2147483647 w 8196"/>
                <a:gd name="T27" fmla="*/ 2147483647 h 1192"/>
                <a:gd name="T28" fmla="*/ 2147483647 w 8196"/>
                <a:gd name="T29" fmla="*/ 2147483647 h 1192"/>
                <a:gd name="T30" fmla="*/ 2147483647 w 8196"/>
                <a:gd name="T31" fmla="*/ 2147483647 h 1192"/>
                <a:gd name="T32" fmla="*/ 2147483647 w 8196"/>
                <a:gd name="T33" fmla="*/ 2147483647 h 1192"/>
                <a:gd name="T34" fmla="*/ 2147483647 w 8196"/>
                <a:gd name="T35" fmla="*/ 2147483647 h 1192"/>
                <a:gd name="T36" fmla="*/ 2147483647 w 8196"/>
                <a:gd name="T37" fmla="*/ 2147483647 h 1192"/>
                <a:gd name="T38" fmla="*/ 2147483647 w 8196"/>
                <a:gd name="T39" fmla="*/ 2147483647 h 1192"/>
                <a:gd name="T40" fmla="*/ 2147483647 w 8196"/>
                <a:gd name="T41" fmla="*/ 2147483647 h 1192"/>
                <a:gd name="T42" fmla="*/ 2147483647 w 8196"/>
                <a:gd name="T43" fmla="*/ 2147483647 h 1192"/>
                <a:gd name="T44" fmla="*/ 2147483647 w 8196"/>
                <a:gd name="T45" fmla="*/ 0 h 1192"/>
                <a:gd name="T46" fmla="*/ 2147483647 w 8196"/>
                <a:gd name="T47" fmla="*/ 2147483647 h 1192"/>
                <a:gd name="T48" fmla="*/ 2147483647 w 8196"/>
                <a:gd name="T49" fmla="*/ 2147483647 h 1192"/>
                <a:gd name="T50" fmla="*/ 2147483647 w 8196"/>
                <a:gd name="T51" fmla="*/ 2147483647 h 1192"/>
                <a:gd name="T52" fmla="*/ 2147483647 w 8196"/>
                <a:gd name="T53" fmla="*/ 2147483647 h 1192"/>
                <a:gd name="T54" fmla="*/ 2147483647 w 8196"/>
                <a:gd name="T55" fmla="*/ 2147483647 h 1192"/>
                <a:gd name="T56" fmla="*/ 2147483647 w 8196"/>
                <a:gd name="T57" fmla="*/ 2147483647 h 1192"/>
                <a:gd name="T58" fmla="*/ 2147483647 w 8196"/>
                <a:gd name="T59" fmla="*/ 2147483647 h 1192"/>
                <a:gd name="T60" fmla="*/ 2147483647 w 8196"/>
                <a:gd name="T61" fmla="*/ 2147483647 h 1192"/>
                <a:gd name="T62" fmla="*/ 0 w 8196"/>
                <a:gd name="T63" fmla="*/ 2147483647 h 1192"/>
                <a:gd name="T64" fmla="*/ 2147483647 w 8196"/>
                <a:gd name="T65" fmla="*/ 2147483647 h 1192"/>
                <a:gd name="T66" fmla="*/ 2147483647 w 8196"/>
                <a:gd name="T67" fmla="*/ 2147483647 h 1192"/>
                <a:gd name="T68" fmla="*/ 2147483647 w 8196"/>
                <a:gd name="T69" fmla="*/ 2147483647 h 1192"/>
                <a:gd name="T70" fmla="*/ 2147483647 w 8196"/>
                <a:gd name="T71" fmla="*/ 2147483647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AR"/>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rtlCol="0">
            <a:normAutofit/>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n-US" noProof="0" dirty="0"/>
          </a:p>
        </p:txBody>
      </p:sp>
      <p:sp>
        <p:nvSpPr>
          <p:cNvPr id="12" name="Date Placeholder 4"/>
          <p:cNvSpPr>
            <a:spLocks noGrp="1"/>
          </p:cNvSpPr>
          <p:nvPr>
            <p:ph type="dt" sz="half" idx="10"/>
          </p:nvPr>
        </p:nvSpPr>
        <p:spPr/>
        <p:txBody>
          <a:bodyPr/>
          <a:lstStyle>
            <a:lvl1pPr>
              <a:defRPr/>
            </a:lvl1pPr>
          </a:lstStyle>
          <a:p>
            <a:pPr>
              <a:defRPr/>
            </a:pPr>
            <a:fld id="{E9DFDA08-16BC-421C-AA08-922B08D4D87F}" type="datetimeFigureOut">
              <a:rPr lang="es-AR"/>
              <a:pPr>
                <a:defRPr/>
              </a:pPr>
              <a:t>14/11/2023</a:t>
            </a:fld>
            <a:endParaRPr lang="es-AR"/>
          </a:p>
        </p:txBody>
      </p:sp>
      <p:sp>
        <p:nvSpPr>
          <p:cNvPr id="13" name="Footer Placeholder 5"/>
          <p:cNvSpPr>
            <a:spLocks noGrp="1"/>
          </p:cNvSpPr>
          <p:nvPr>
            <p:ph type="ftr" sz="quarter" idx="11"/>
          </p:nvPr>
        </p:nvSpPr>
        <p:spPr/>
        <p:txBody>
          <a:bodyPr/>
          <a:lstStyle>
            <a:lvl1pPr>
              <a:defRPr/>
            </a:lvl1pPr>
          </a:lstStyle>
          <a:p>
            <a:pPr>
              <a:defRPr/>
            </a:pPr>
            <a:endParaRPr lang="es-AR"/>
          </a:p>
        </p:txBody>
      </p:sp>
      <p:sp>
        <p:nvSpPr>
          <p:cNvPr id="14" name="Slide Number Placeholder 6"/>
          <p:cNvSpPr>
            <a:spLocks noGrp="1"/>
          </p:cNvSpPr>
          <p:nvPr>
            <p:ph type="sldNum" sz="quarter" idx="12"/>
          </p:nvPr>
        </p:nvSpPr>
        <p:spPr/>
        <p:txBody>
          <a:bodyPr/>
          <a:lstStyle>
            <a:lvl1pPr>
              <a:defRPr/>
            </a:lvl1pPr>
          </a:lstStyle>
          <a:p>
            <a:pPr>
              <a:defRPr/>
            </a:pPr>
            <a:fld id="{A018788E-7347-4255-9461-B6812807FFD6}" type="slidenum">
              <a:rPr lang="es-AR"/>
              <a:pPr>
                <a:defRPr/>
              </a:pPr>
              <a:t>‹Nº›</a:t>
            </a:fld>
            <a:endParaRPr lang="es-AR"/>
          </a:p>
        </p:txBody>
      </p:sp>
    </p:spTree>
    <p:extLst>
      <p:ext uri="{BB962C8B-B14F-4D97-AF65-F5344CB8AC3E}">
        <p14:creationId xmlns:p14="http://schemas.microsoft.com/office/powerpoint/2010/main" val="2863374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6325" cy="2468563"/>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1027" name="Group 15"/>
          <p:cNvGrpSpPr>
            <a:grpSpLocks noChangeAspect="1"/>
          </p:cNvGrpSpPr>
          <p:nvPr/>
        </p:nvGrpSpPr>
        <p:grpSpPr bwMode="auto">
          <a:xfrm>
            <a:off x="211138" y="1679575"/>
            <a:ext cx="8723312" cy="1330325"/>
            <a:chOff x="-3905251" y="4294188"/>
            <a:chExt cx="13027839" cy="1892300"/>
          </a:xfrm>
        </p:grpSpPr>
        <p:sp>
          <p:nvSpPr>
            <p:cNvPr id="1033" name="Freeform 14"/>
            <p:cNvSpPr>
              <a:spLocks/>
            </p:cNvSpPr>
            <p:nvPr/>
          </p:nvSpPr>
          <p:spPr bwMode="hidden">
            <a:xfrm>
              <a:off x="4810125" y="4500563"/>
              <a:ext cx="4295775" cy="1016000"/>
            </a:xfrm>
            <a:custGeom>
              <a:avLst/>
              <a:gdLst>
                <a:gd name="T0" fmla="*/ 2147483647 w 2706"/>
                <a:gd name="T1" fmla="*/ 0 h 640"/>
                <a:gd name="T2" fmla="*/ 2147483647 w 2706"/>
                <a:gd name="T3" fmla="*/ 0 h 640"/>
                <a:gd name="T4" fmla="*/ 2147483647 w 2706"/>
                <a:gd name="T5" fmla="*/ 2147483647 h 640"/>
                <a:gd name="T6" fmla="*/ 2147483647 w 2706"/>
                <a:gd name="T7" fmla="*/ 2147483647 h 640"/>
                <a:gd name="T8" fmla="*/ 2147483647 w 2706"/>
                <a:gd name="T9" fmla="*/ 2147483647 h 640"/>
                <a:gd name="T10" fmla="*/ 2147483647 w 2706"/>
                <a:gd name="T11" fmla="*/ 2147483647 h 640"/>
                <a:gd name="T12" fmla="*/ 2147483647 w 2706"/>
                <a:gd name="T13" fmla="*/ 2147483647 h 640"/>
                <a:gd name="T14" fmla="*/ 2147483647 w 2706"/>
                <a:gd name="T15" fmla="*/ 2147483647 h 640"/>
                <a:gd name="T16" fmla="*/ 2147483647 w 2706"/>
                <a:gd name="T17" fmla="*/ 2147483647 h 640"/>
                <a:gd name="T18" fmla="*/ 2147483647 w 2706"/>
                <a:gd name="T19" fmla="*/ 2147483647 h 640"/>
                <a:gd name="T20" fmla="*/ 2147483647 w 2706"/>
                <a:gd name="T21" fmla="*/ 2147483647 h 640"/>
                <a:gd name="T22" fmla="*/ 2147483647 w 2706"/>
                <a:gd name="T23" fmla="*/ 2147483647 h 640"/>
                <a:gd name="T24" fmla="*/ 2147483647 w 2706"/>
                <a:gd name="T25" fmla="*/ 2147483647 h 640"/>
                <a:gd name="T26" fmla="*/ 2147483647 w 2706"/>
                <a:gd name="T27" fmla="*/ 2147483647 h 640"/>
                <a:gd name="T28" fmla="*/ 2147483647 w 2706"/>
                <a:gd name="T29" fmla="*/ 2147483647 h 640"/>
                <a:gd name="T30" fmla="*/ 2147483647 w 2706"/>
                <a:gd name="T31" fmla="*/ 2147483647 h 640"/>
                <a:gd name="T32" fmla="*/ 2147483647 w 2706"/>
                <a:gd name="T33" fmla="*/ 2147483647 h 640"/>
                <a:gd name="T34" fmla="*/ 2147483647 w 2706"/>
                <a:gd name="T35" fmla="*/ 2147483647 h 640"/>
                <a:gd name="T36" fmla="*/ 0 w 2706"/>
                <a:gd name="T37" fmla="*/ 2147483647 h 640"/>
                <a:gd name="T38" fmla="*/ 0 w 2706"/>
                <a:gd name="T39" fmla="*/ 2147483647 h 640"/>
                <a:gd name="T40" fmla="*/ 2147483647 w 2706"/>
                <a:gd name="T41" fmla="*/ 2147483647 h 640"/>
                <a:gd name="T42" fmla="*/ 2147483647 w 2706"/>
                <a:gd name="T43" fmla="*/ 2147483647 h 640"/>
                <a:gd name="T44" fmla="*/ 2147483647 w 2706"/>
                <a:gd name="T45" fmla="*/ 2147483647 h 640"/>
                <a:gd name="T46" fmla="*/ 2147483647 w 2706"/>
                <a:gd name="T47" fmla="*/ 2147483647 h 640"/>
                <a:gd name="T48" fmla="*/ 2147483647 w 2706"/>
                <a:gd name="T49" fmla="*/ 2147483647 h 640"/>
                <a:gd name="T50" fmla="*/ 2147483647 w 2706"/>
                <a:gd name="T51" fmla="*/ 2147483647 h 640"/>
                <a:gd name="T52" fmla="*/ 2147483647 w 2706"/>
                <a:gd name="T53" fmla="*/ 2147483647 h 640"/>
                <a:gd name="T54" fmla="*/ 2147483647 w 2706"/>
                <a:gd name="T55" fmla="*/ 2147483647 h 640"/>
                <a:gd name="T56" fmla="*/ 2147483647 w 2706"/>
                <a:gd name="T57" fmla="*/ 2147483647 h 640"/>
                <a:gd name="T58" fmla="*/ 2147483647 w 2706"/>
                <a:gd name="T59" fmla="*/ 2147483647 h 640"/>
                <a:gd name="T60" fmla="*/ 2147483647 w 2706"/>
                <a:gd name="T61" fmla="*/ 2147483647 h 640"/>
                <a:gd name="T62" fmla="*/ 2147483647 w 2706"/>
                <a:gd name="T63" fmla="*/ 2147483647 h 640"/>
                <a:gd name="T64" fmla="*/ 2147483647 w 2706"/>
                <a:gd name="T65" fmla="*/ 2147483647 h 640"/>
                <a:gd name="T66" fmla="*/ 2147483647 w 2706"/>
                <a:gd name="T67" fmla="*/ 2147483647 h 640"/>
                <a:gd name="T68" fmla="*/ 2147483647 w 2706"/>
                <a:gd name="T69" fmla="*/ 2147483647 h 640"/>
                <a:gd name="T70" fmla="*/ 2147483647 w 2706"/>
                <a:gd name="T71" fmla="*/ 2147483647 h 640"/>
                <a:gd name="T72" fmla="*/ 2147483647 w 2706"/>
                <a:gd name="T73" fmla="*/ 2147483647 h 640"/>
                <a:gd name="T74" fmla="*/ 2147483647 w 2706"/>
                <a:gd name="T75" fmla="*/ 2147483647 h 640"/>
                <a:gd name="T76" fmla="*/ 2147483647 w 2706"/>
                <a:gd name="T77" fmla="*/ 2147483647 h 640"/>
                <a:gd name="T78" fmla="*/ 2147483647 w 2706"/>
                <a:gd name="T79" fmla="*/ 2147483647 h 640"/>
                <a:gd name="T80" fmla="*/ 2147483647 w 2706"/>
                <a:gd name="T81" fmla="*/ 2147483647 h 640"/>
                <a:gd name="T82" fmla="*/ 2147483647 w 2706"/>
                <a:gd name="T83" fmla="*/ 2147483647 h 640"/>
                <a:gd name="T84" fmla="*/ 2147483647 w 2706"/>
                <a:gd name="T85" fmla="*/ 2147483647 h 640"/>
                <a:gd name="T86" fmla="*/ 2147483647 w 2706"/>
                <a:gd name="T87" fmla="*/ 2147483647 h 640"/>
                <a:gd name="T88" fmla="*/ 2147483647 w 2706"/>
                <a:gd name="T89" fmla="*/ 2147483647 h 640"/>
                <a:gd name="T90" fmla="*/ 2147483647 w 2706"/>
                <a:gd name="T91" fmla="*/ 2147483647 h 640"/>
                <a:gd name="T92" fmla="*/ 2147483647 w 2706"/>
                <a:gd name="T93" fmla="*/ 2147483647 h 640"/>
                <a:gd name="T94" fmla="*/ 2147483647 w 2706"/>
                <a:gd name="T95" fmla="*/ 2147483647 h 640"/>
                <a:gd name="T96" fmla="*/ 2147483647 w 2706"/>
                <a:gd name="T97" fmla="*/ 2147483647 h 640"/>
                <a:gd name="T98" fmla="*/ 2147483647 w 2706"/>
                <a:gd name="T99" fmla="*/ 2147483647 h 640"/>
                <a:gd name="T100" fmla="*/ 2147483647 w 2706"/>
                <a:gd name="T101" fmla="*/ 2147483647 h 640"/>
                <a:gd name="T102" fmla="*/ 2147483647 w 2706"/>
                <a:gd name="T103" fmla="*/ 2147483647 h 640"/>
                <a:gd name="T104" fmla="*/ 2147483647 w 2706"/>
                <a:gd name="T105" fmla="*/ 2147483647 h 640"/>
                <a:gd name="T106" fmla="*/ 2147483647 w 2706"/>
                <a:gd name="T107" fmla="*/ 0 h 640"/>
                <a:gd name="T108" fmla="*/ 2147483647 w 2706"/>
                <a:gd name="T109" fmla="*/ 0 h 640"/>
                <a:gd name="T110" fmla="*/ 2147483647 w 2706"/>
                <a:gd name="T111" fmla="*/ 0 h 640"/>
                <a:gd name="T112" fmla="*/ 2147483647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AR"/>
            </a:p>
          </p:txBody>
        </p:sp>
        <p:sp>
          <p:nvSpPr>
            <p:cNvPr id="1034" name="Freeform 18"/>
            <p:cNvSpPr>
              <a:spLocks/>
            </p:cNvSpPr>
            <p:nvPr/>
          </p:nvSpPr>
          <p:spPr bwMode="hidden">
            <a:xfrm>
              <a:off x="-309563" y="4318000"/>
              <a:ext cx="8280401" cy="1209675"/>
            </a:xfrm>
            <a:custGeom>
              <a:avLst/>
              <a:gdLst>
                <a:gd name="T0" fmla="*/ 2147483647 w 5216"/>
                <a:gd name="T1" fmla="*/ 2147483647 h 762"/>
                <a:gd name="T2" fmla="*/ 2147483647 w 5216"/>
                <a:gd name="T3" fmla="*/ 2147483647 h 762"/>
                <a:gd name="T4" fmla="*/ 2147483647 w 5216"/>
                <a:gd name="T5" fmla="*/ 2147483647 h 762"/>
                <a:gd name="T6" fmla="*/ 2147483647 w 5216"/>
                <a:gd name="T7" fmla="*/ 2147483647 h 762"/>
                <a:gd name="T8" fmla="*/ 2147483647 w 5216"/>
                <a:gd name="T9" fmla="*/ 2147483647 h 762"/>
                <a:gd name="T10" fmla="*/ 2147483647 w 5216"/>
                <a:gd name="T11" fmla="*/ 2147483647 h 762"/>
                <a:gd name="T12" fmla="*/ 2147483647 w 5216"/>
                <a:gd name="T13" fmla="*/ 2147483647 h 762"/>
                <a:gd name="T14" fmla="*/ 2147483647 w 5216"/>
                <a:gd name="T15" fmla="*/ 2147483647 h 762"/>
                <a:gd name="T16" fmla="*/ 2147483647 w 5216"/>
                <a:gd name="T17" fmla="*/ 2147483647 h 762"/>
                <a:gd name="T18" fmla="*/ 2147483647 w 5216"/>
                <a:gd name="T19" fmla="*/ 2147483647 h 762"/>
                <a:gd name="T20" fmla="*/ 2147483647 w 5216"/>
                <a:gd name="T21" fmla="*/ 2147483647 h 762"/>
                <a:gd name="T22" fmla="*/ 2147483647 w 5216"/>
                <a:gd name="T23" fmla="*/ 2147483647 h 762"/>
                <a:gd name="T24" fmla="*/ 2147483647 w 5216"/>
                <a:gd name="T25" fmla="*/ 2147483647 h 762"/>
                <a:gd name="T26" fmla="*/ 2147483647 w 5216"/>
                <a:gd name="T27" fmla="*/ 0 h 762"/>
                <a:gd name="T28" fmla="*/ 2147483647 w 5216"/>
                <a:gd name="T29" fmla="*/ 2147483647 h 762"/>
                <a:gd name="T30" fmla="*/ 2147483647 w 5216"/>
                <a:gd name="T31" fmla="*/ 2147483647 h 762"/>
                <a:gd name="T32" fmla="*/ 0 w 5216"/>
                <a:gd name="T33" fmla="*/ 2147483647 h 762"/>
                <a:gd name="T34" fmla="*/ 2147483647 w 5216"/>
                <a:gd name="T35" fmla="*/ 2147483647 h 762"/>
                <a:gd name="T36" fmla="*/ 2147483647 w 5216"/>
                <a:gd name="T37" fmla="*/ 2147483647 h 762"/>
                <a:gd name="T38" fmla="*/ 2147483647 w 5216"/>
                <a:gd name="T39" fmla="*/ 2147483647 h 762"/>
                <a:gd name="T40" fmla="*/ 2147483647 w 5216"/>
                <a:gd name="T41" fmla="*/ 2147483647 h 762"/>
                <a:gd name="T42" fmla="*/ 2147483647 w 5216"/>
                <a:gd name="T43" fmla="*/ 2147483647 h 762"/>
                <a:gd name="T44" fmla="*/ 2147483647 w 5216"/>
                <a:gd name="T45" fmla="*/ 2147483647 h 762"/>
                <a:gd name="T46" fmla="*/ 2147483647 w 5216"/>
                <a:gd name="T47" fmla="*/ 2147483647 h 762"/>
                <a:gd name="T48" fmla="*/ 2147483647 w 5216"/>
                <a:gd name="T49" fmla="*/ 2147483647 h 762"/>
                <a:gd name="T50" fmla="*/ 2147483647 w 5216"/>
                <a:gd name="T51" fmla="*/ 2147483647 h 762"/>
                <a:gd name="T52" fmla="*/ 2147483647 w 5216"/>
                <a:gd name="T53" fmla="*/ 2147483647 h 762"/>
                <a:gd name="T54" fmla="*/ 2147483647 w 5216"/>
                <a:gd name="T55" fmla="*/ 2147483647 h 762"/>
                <a:gd name="T56" fmla="*/ 2147483647 w 5216"/>
                <a:gd name="T57" fmla="*/ 2147483647 h 762"/>
                <a:gd name="T58" fmla="*/ 2147483647 w 5216"/>
                <a:gd name="T59" fmla="*/ 2147483647 h 762"/>
                <a:gd name="T60" fmla="*/ 2147483647 w 5216"/>
                <a:gd name="T61" fmla="*/ 2147483647 h 762"/>
                <a:gd name="T62" fmla="*/ 2147483647 w 5216"/>
                <a:gd name="T63" fmla="*/ 2147483647 h 762"/>
                <a:gd name="T64" fmla="*/ 2147483647 w 5216"/>
                <a:gd name="T65" fmla="*/ 2147483647 h 762"/>
                <a:gd name="T66" fmla="*/ 2147483647 w 5216"/>
                <a:gd name="T67" fmla="*/ 2147483647 h 762"/>
                <a:gd name="T68" fmla="*/ 2147483647 w 5216"/>
                <a:gd name="T69" fmla="*/ 2147483647 h 762"/>
                <a:gd name="T70" fmla="*/ 2147483647 w 5216"/>
                <a:gd name="T71" fmla="*/ 2147483647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AR"/>
            </a:p>
          </p:txBody>
        </p:sp>
        <p:sp>
          <p:nvSpPr>
            <p:cNvPr id="1035" name="Freeform 22"/>
            <p:cNvSpPr>
              <a:spLocks/>
            </p:cNvSpPr>
            <p:nvPr/>
          </p:nvSpPr>
          <p:spPr bwMode="hidden">
            <a:xfrm>
              <a:off x="3175" y="4335463"/>
              <a:ext cx="8166100" cy="1101725"/>
            </a:xfrm>
            <a:custGeom>
              <a:avLst/>
              <a:gdLst>
                <a:gd name="T0" fmla="*/ 0 w 5144"/>
                <a:gd name="T1" fmla="*/ 2147483647 h 694"/>
                <a:gd name="T2" fmla="*/ 0 w 5144"/>
                <a:gd name="T3" fmla="*/ 2147483647 h 694"/>
                <a:gd name="T4" fmla="*/ 2147483647 w 5144"/>
                <a:gd name="T5" fmla="*/ 2147483647 h 694"/>
                <a:gd name="T6" fmla="*/ 2147483647 w 5144"/>
                <a:gd name="T7" fmla="*/ 2147483647 h 694"/>
                <a:gd name="T8" fmla="*/ 2147483647 w 5144"/>
                <a:gd name="T9" fmla="*/ 2147483647 h 694"/>
                <a:gd name="T10" fmla="*/ 2147483647 w 5144"/>
                <a:gd name="T11" fmla="*/ 2147483647 h 694"/>
                <a:gd name="T12" fmla="*/ 2147483647 w 5144"/>
                <a:gd name="T13" fmla="*/ 2147483647 h 694"/>
                <a:gd name="T14" fmla="*/ 2147483647 w 5144"/>
                <a:gd name="T15" fmla="*/ 2147483647 h 694"/>
                <a:gd name="T16" fmla="*/ 2147483647 w 5144"/>
                <a:gd name="T17" fmla="*/ 2147483647 h 694"/>
                <a:gd name="T18" fmla="*/ 2147483647 w 5144"/>
                <a:gd name="T19" fmla="*/ 2147483647 h 694"/>
                <a:gd name="T20" fmla="*/ 2147483647 w 5144"/>
                <a:gd name="T21" fmla="*/ 2147483647 h 694"/>
                <a:gd name="T22" fmla="*/ 2147483647 w 5144"/>
                <a:gd name="T23" fmla="*/ 2147483647 h 694"/>
                <a:gd name="T24" fmla="*/ 2147483647 w 5144"/>
                <a:gd name="T25" fmla="*/ 0 h 694"/>
                <a:gd name="T26" fmla="*/ 2147483647 w 5144"/>
                <a:gd name="T27" fmla="*/ 2147483647 h 694"/>
                <a:gd name="T28" fmla="*/ 2147483647 w 5144"/>
                <a:gd name="T29" fmla="*/ 2147483647 h 694"/>
                <a:gd name="T30" fmla="*/ 2147483647 w 5144"/>
                <a:gd name="T31" fmla="*/ 2147483647 h 694"/>
                <a:gd name="T32" fmla="*/ 2147483647 w 5144"/>
                <a:gd name="T33" fmla="*/ 2147483647 h 694"/>
                <a:gd name="T34" fmla="*/ 2147483647 w 5144"/>
                <a:gd name="T35" fmla="*/ 2147483647 h 694"/>
                <a:gd name="T36" fmla="*/ 2147483647 w 5144"/>
                <a:gd name="T37" fmla="*/ 2147483647 h 694"/>
                <a:gd name="T38" fmla="*/ 2147483647 w 5144"/>
                <a:gd name="T39" fmla="*/ 2147483647 h 694"/>
                <a:gd name="T40" fmla="*/ 2147483647 w 5144"/>
                <a:gd name="T41" fmla="*/ 2147483647 h 694"/>
                <a:gd name="T42" fmla="*/ 2147483647 w 5144"/>
                <a:gd name="T43" fmla="*/ 2147483647 h 694"/>
                <a:gd name="T44" fmla="*/ 2147483647 w 5144"/>
                <a:gd name="T45" fmla="*/ 2147483647 h 694"/>
                <a:gd name="T46" fmla="*/ 2147483647 w 5144"/>
                <a:gd name="T47" fmla="*/ 2147483647 h 694"/>
                <a:gd name="T48" fmla="*/ 2147483647 w 5144"/>
                <a:gd name="T49" fmla="*/ 2147483647 h 694"/>
                <a:gd name="T50" fmla="*/ 2147483647 w 5144"/>
                <a:gd name="T51" fmla="*/ 2147483647 h 694"/>
                <a:gd name="T52" fmla="*/ 2147483647 w 5144"/>
                <a:gd name="T53" fmla="*/ 2147483647 h 694"/>
                <a:gd name="T54" fmla="*/ 2147483647 w 5144"/>
                <a:gd name="T55" fmla="*/ 2147483647 h 694"/>
                <a:gd name="T56" fmla="*/ 2147483647 w 5144"/>
                <a:gd name="T57" fmla="*/ 2147483647 h 694"/>
                <a:gd name="T58" fmla="*/ 2147483647 w 5144"/>
                <a:gd name="T59" fmla="*/ 2147483647 h 694"/>
                <a:gd name="T60" fmla="*/ 2147483647 w 5144"/>
                <a:gd name="T61" fmla="*/ 2147483647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AR"/>
            </a:p>
          </p:txBody>
        </p:sp>
        <p:sp>
          <p:nvSpPr>
            <p:cNvPr id="1036" name="Freeform 26"/>
            <p:cNvSpPr>
              <a:spLocks/>
            </p:cNvSpPr>
            <p:nvPr/>
          </p:nvSpPr>
          <p:spPr bwMode="hidden">
            <a:xfrm>
              <a:off x="4156075" y="4316413"/>
              <a:ext cx="4940300" cy="927100"/>
            </a:xfrm>
            <a:custGeom>
              <a:avLst/>
              <a:gdLst>
                <a:gd name="T0" fmla="*/ 0 w 3112"/>
                <a:gd name="T1" fmla="*/ 2147483647 h 584"/>
                <a:gd name="T2" fmla="*/ 0 w 3112"/>
                <a:gd name="T3" fmla="*/ 2147483647 h 584"/>
                <a:gd name="T4" fmla="*/ 2147483647 w 3112"/>
                <a:gd name="T5" fmla="*/ 2147483647 h 584"/>
                <a:gd name="T6" fmla="*/ 2147483647 w 3112"/>
                <a:gd name="T7" fmla="*/ 2147483647 h 584"/>
                <a:gd name="T8" fmla="*/ 2147483647 w 3112"/>
                <a:gd name="T9" fmla="*/ 2147483647 h 584"/>
                <a:gd name="T10" fmla="*/ 2147483647 w 3112"/>
                <a:gd name="T11" fmla="*/ 2147483647 h 584"/>
                <a:gd name="T12" fmla="*/ 2147483647 w 3112"/>
                <a:gd name="T13" fmla="*/ 2147483647 h 584"/>
                <a:gd name="T14" fmla="*/ 2147483647 w 3112"/>
                <a:gd name="T15" fmla="*/ 2147483647 h 584"/>
                <a:gd name="T16" fmla="*/ 2147483647 w 3112"/>
                <a:gd name="T17" fmla="*/ 2147483647 h 584"/>
                <a:gd name="T18" fmla="*/ 2147483647 w 3112"/>
                <a:gd name="T19" fmla="*/ 2147483647 h 584"/>
                <a:gd name="T20" fmla="*/ 2147483647 w 3112"/>
                <a:gd name="T21" fmla="*/ 2147483647 h 584"/>
                <a:gd name="T22" fmla="*/ 2147483647 w 3112"/>
                <a:gd name="T23" fmla="*/ 2147483647 h 584"/>
                <a:gd name="T24" fmla="*/ 2147483647 w 3112"/>
                <a:gd name="T25" fmla="*/ 2147483647 h 584"/>
                <a:gd name="T26" fmla="*/ 2147483647 w 3112"/>
                <a:gd name="T27" fmla="*/ 2147483647 h 584"/>
                <a:gd name="T28" fmla="*/ 2147483647 w 3112"/>
                <a:gd name="T29" fmla="*/ 2147483647 h 584"/>
                <a:gd name="T30" fmla="*/ 2147483647 w 3112"/>
                <a:gd name="T31" fmla="*/ 2147483647 h 584"/>
                <a:gd name="T32" fmla="*/ 2147483647 w 3112"/>
                <a:gd name="T33" fmla="*/ 2147483647 h 584"/>
                <a:gd name="T34" fmla="*/ 2147483647 w 3112"/>
                <a:gd name="T35" fmla="*/ 2147483647 h 584"/>
                <a:gd name="T36" fmla="*/ 2147483647 w 3112"/>
                <a:gd name="T37" fmla="*/ 2147483647 h 584"/>
                <a:gd name="T38" fmla="*/ 2147483647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AR"/>
            </a:p>
          </p:txBody>
        </p:sp>
        <p:sp useBgFill="1">
          <p:nvSpPr>
            <p:cNvPr id="1037" name="Freeform 10"/>
            <p:cNvSpPr>
              <a:spLocks/>
            </p:cNvSpPr>
            <p:nvPr/>
          </p:nvSpPr>
          <p:spPr bwMode="hidden">
            <a:xfrm>
              <a:off x="-3905251" y="4294188"/>
              <a:ext cx="13027839" cy="1892300"/>
            </a:xfrm>
            <a:custGeom>
              <a:avLst/>
              <a:gdLst>
                <a:gd name="T0" fmla="*/ 2147483647 w 8196"/>
                <a:gd name="T1" fmla="*/ 2147483647 h 1192"/>
                <a:gd name="T2" fmla="*/ 2147483647 w 8196"/>
                <a:gd name="T3" fmla="*/ 2147483647 h 1192"/>
                <a:gd name="T4" fmla="*/ 2147483647 w 8196"/>
                <a:gd name="T5" fmla="*/ 2147483647 h 1192"/>
                <a:gd name="T6" fmla="*/ 2147483647 w 8196"/>
                <a:gd name="T7" fmla="*/ 2147483647 h 1192"/>
                <a:gd name="T8" fmla="*/ 2147483647 w 8196"/>
                <a:gd name="T9" fmla="*/ 2147483647 h 1192"/>
                <a:gd name="T10" fmla="*/ 2147483647 w 8196"/>
                <a:gd name="T11" fmla="*/ 2147483647 h 1192"/>
                <a:gd name="T12" fmla="*/ 2147483647 w 8196"/>
                <a:gd name="T13" fmla="*/ 2147483647 h 1192"/>
                <a:gd name="T14" fmla="*/ 2147483647 w 8196"/>
                <a:gd name="T15" fmla="*/ 2147483647 h 1192"/>
                <a:gd name="T16" fmla="*/ 2147483647 w 8196"/>
                <a:gd name="T17" fmla="*/ 2147483647 h 1192"/>
                <a:gd name="T18" fmla="*/ 2147483647 w 8196"/>
                <a:gd name="T19" fmla="*/ 2147483647 h 1192"/>
                <a:gd name="T20" fmla="*/ 2147483647 w 8196"/>
                <a:gd name="T21" fmla="*/ 2147483647 h 1192"/>
                <a:gd name="T22" fmla="*/ 2147483647 w 8196"/>
                <a:gd name="T23" fmla="*/ 2147483647 h 1192"/>
                <a:gd name="T24" fmla="*/ 2147483647 w 8196"/>
                <a:gd name="T25" fmla="*/ 2147483647 h 1192"/>
                <a:gd name="T26" fmla="*/ 2147483647 w 8196"/>
                <a:gd name="T27" fmla="*/ 2147483647 h 1192"/>
                <a:gd name="T28" fmla="*/ 2147483647 w 8196"/>
                <a:gd name="T29" fmla="*/ 2147483647 h 1192"/>
                <a:gd name="T30" fmla="*/ 2147483647 w 8196"/>
                <a:gd name="T31" fmla="*/ 2147483647 h 1192"/>
                <a:gd name="T32" fmla="*/ 2147483647 w 8196"/>
                <a:gd name="T33" fmla="*/ 2147483647 h 1192"/>
                <a:gd name="T34" fmla="*/ 2147483647 w 8196"/>
                <a:gd name="T35" fmla="*/ 2147483647 h 1192"/>
                <a:gd name="T36" fmla="*/ 2147483647 w 8196"/>
                <a:gd name="T37" fmla="*/ 2147483647 h 1192"/>
                <a:gd name="T38" fmla="*/ 2147483647 w 8196"/>
                <a:gd name="T39" fmla="*/ 2147483647 h 1192"/>
                <a:gd name="T40" fmla="*/ 2147483647 w 8196"/>
                <a:gd name="T41" fmla="*/ 2147483647 h 1192"/>
                <a:gd name="T42" fmla="*/ 2147483647 w 8196"/>
                <a:gd name="T43" fmla="*/ 2147483647 h 1192"/>
                <a:gd name="T44" fmla="*/ 2147483647 w 8196"/>
                <a:gd name="T45" fmla="*/ 0 h 1192"/>
                <a:gd name="T46" fmla="*/ 2147483647 w 8196"/>
                <a:gd name="T47" fmla="*/ 2147483647 h 1192"/>
                <a:gd name="T48" fmla="*/ 2147483647 w 8196"/>
                <a:gd name="T49" fmla="*/ 2147483647 h 1192"/>
                <a:gd name="T50" fmla="*/ 2147483647 w 8196"/>
                <a:gd name="T51" fmla="*/ 2147483647 h 1192"/>
                <a:gd name="T52" fmla="*/ 2147483647 w 8196"/>
                <a:gd name="T53" fmla="*/ 2147483647 h 1192"/>
                <a:gd name="T54" fmla="*/ 2147483647 w 8196"/>
                <a:gd name="T55" fmla="*/ 2147483647 h 1192"/>
                <a:gd name="T56" fmla="*/ 2147483647 w 8196"/>
                <a:gd name="T57" fmla="*/ 2147483647 h 1192"/>
                <a:gd name="T58" fmla="*/ 2147483647 w 8196"/>
                <a:gd name="T59" fmla="*/ 2147483647 h 1192"/>
                <a:gd name="T60" fmla="*/ 2147483647 w 8196"/>
                <a:gd name="T61" fmla="*/ 2147483647 h 1192"/>
                <a:gd name="T62" fmla="*/ 0 w 8196"/>
                <a:gd name="T63" fmla="*/ 2147483647 h 1192"/>
                <a:gd name="T64" fmla="*/ 2147483647 w 8196"/>
                <a:gd name="T65" fmla="*/ 2147483647 h 1192"/>
                <a:gd name="T66" fmla="*/ 2147483647 w 8196"/>
                <a:gd name="T67" fmla="*/ 2147483647 h 1192"/>
                <a:gd name="T68" fmla="*/ 2147483647 w 8196"/>
                <a:gd name="T69" fmla="*/ 2147483647 h 1192"/>
                <a:gd name="T70" fmla="*/ 2147483647 w 8196"/>
                <a:gd name="T71" fmla="*/ 2147483647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AR"/>
            </a:p>
          </p:txBody>
        </p:sp>
      </p:grpSp>
      <p:sp>
        <p:nvSpPr>
          <p:cNvPr id="1028" name="Title Placeholder 1"/>
          <p:cNvSpPr>
            <a:spLocks noGrp="1"/>
          </p:cNvSpPr>
          <p:nvPr>
            <p:ph type="title"/>
          </p:nvPr>
        </p:nvSpPr>
        <p:spPr bwMode="auto">
          <a:xfrm>
            <a:off x="457200" y="338138"/>
            <a:ext cx="8229600" cy="125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endParaRPr lang="en-US" smtClean="0"/>
          </a:p>
        </p:txBody>
      </p:sp>
      <p:sp>
        <p:nvSpPr>
          <p:cNvPr id="4" name="Date Placeholder 3"/>
          <p:cNvSpPr>
            <a:spLocks noGrp="1"/>
          </p:cNvSpPr>
          <p:nvPr>
            <p:ph type="dt" sz="half" idx="2"/>
          </p:nvPr>
        </p:nvSpPr>
        <p:spPr>
          <a:xfrm>
            <a:off x="5164138" y="6249988"/>
            <a:ext cx="3786187" cy="365125"/>
          </a:xfrm>
          <a:prstGeom prst="rect">
            <a:avLst/>
          </a:prstGeom>
        </p:spPr>
        <p:txBody>
          <a:bodyPr vert="horz" lIns="91440" tIns="45720" rIns="91440" bIns="45720" rtlCol="0" anchor="ctr"/>
          <a:lstStyle>
            <a:lvl1pPr algn="r">
              <a:defRPr sz="1000">
                <a:solidFill>
                  <a:schemeClr val="tx2"/>
                </a:solidFill>
                <a:latin typeface="Arial" charset="0"/>
                <a:cs typeface="Arial" charset="0"/>
              </a:defRPr>
            </a:lvl1pPr>
          </a:lstStyle>
          <a:p>
            <a:pPr>
              <a:defRPr/>
            </a:pPr>
            <a:fld id="{FDD2F089-B7D0-4CB9-8608-B50CFD81B31F}" type="datetimeFigureOut">
              <a:rPr lang="es-AR"/>
              <a:pPr>
                <a:defRPr/>
              </a:pPr>
              <a:t>14/11/2023</a:t>
            </a:fld>
            <a:endParaRPr lang="es-AR"/>
          </a:p>
        </p:txBody>
      </p:sp>
      <p:sp>
        <p:nvSpPr>
          <p:cNvPr id="5" name="Footer Placeholder 4"/>
          <p:cNvSpPr>
            <a:spLocks noGrp="1"/>
          </p:cNvSpPr>
          <p:nvPr>
            <p:ph type="ftr" sz="quarter" idx="3"/>
          </p:nvPr>
        </p:nvSpPr>
        <p:spPr>
          <a:xfrm>
            <a:off x="193675" y="6249988"/>
            <a:ext cx="3786188" cy="365125"/>
          </a:xfrm>
          <a:prstGeom prst="rect">
            <a:avLst/>
          </a:prstGeom>
        </p:spPr>
        <p:txBody>
          <a:bodyPr vert="horz" lIns="91440" tIns="45720" rIns="91440" bIns="45720" rtlCol="0" anchor="ctr"/>
          <a:lstStyle>
            <a:lvl1pPr algn="l">
              <a:defRPr sz="1000">
                <a:solidFill>
                  <a:schemeClr val="tx2"/>
                </a:solidFill>
                <a:latin typeface="Arial" charset="0"/>
                <a:cs typeface="Arial" charset="0"/>
              </a:defRPr>
            </a:lvl1pPr>
          </a:lstStyle>
          <a:p>
            <a:pPr>
              <a:defRPr/>
            </a:pPr>
            <a:endParaRPr lang="es-AR"/>
          </a:p>
        </p:txBody>
      </p:sp>
      <p:sp>
        <p:nvSpPr>
          <p:cNvPr id="6" name="Slide Number Placeholder 5"/>
          <p:cNvSpPr>
            <a:spLocks noGrp="1"/>
          </p:cNvSpPr>
          <p:nvPr>
            <p:ph type="sldNum" sz="quarter" idx="4"/>
          </p:nvPr>
        </p:nvSpPr>
        <p:spPr>
          <a:xfrm>
            <a:off x="3990975" y="6249988"/>
            <a:ext cx="1162050" cy="365125"/>
          </a:xfrm>
          <a:prstGeom prst="rect">
            <a:avLst/>
          </a:prstGeom>
        </p:spPr>
        <p:txBody>
          <a:bodyPr vert="horz" lIns="91440" tIns="45720" rIns="91440" bIns="45720" rtlCol="0" anchor="ctr"/>
          <a:lstStyle>
            <a:lvl1pPr algn="ctr">
              <a:defRPr sz="1000">
                <a:solidFill>
                  <a:schemeClr val="tx2"/>
                </a:solidFill>
                <a:latin typeface="Arial" charset="0"/>
                <a:cs typeface="Arial" charset="0"/>
              </a:defRPr>
            </a:lvl1pPr>
          </a:lstStyle>
          <a:p>
            <a:pPr>
              <a:defRPr/>
            </a:pPr>
            <a:fld id="{1E226817-2C3B-4B89-A942-6E2F726FC69E}" type="slidenum">
              <a:rPr lang="es-AR"/>
              <a:pPr>
                <a:defRPr/>
              </a:pPr>
              <a:t>‹Nº›</a:t>
            </a:fld>
            <a:endParaRPr lang="es-AR"/>
          </a:p>
        </p:txBody>
      </p:sp>
      <p:sp>
        <p:nvSpPr>
          <p:cNvPr id="1032" name="Text Placeholder 2"/>
          <p:cNvSpPr>
            <a:spLocks noGrp="1"/>
          </p:cNvSpPr>
          <p:nvPr>
            <p:ph type="body" idx="1"/>
          </p:nvPr>
        </p:nvSpPr>
        <p:spPr bwMode="auto">
          <a:xfrm>
            <a:off x="871538" y="2674938"/>
            <a:ext cx="7408862" cy="345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smtClean="0"/>
          </a:p>
        </p:txBody>
      </p:sp>
    </p:spTree>
  </p:cSld>
  <p:clrMap bg1="lt1" tx1="dk1" bg2="lt2" tx2="dk2" accent1="accent1" accent2="accent2" accent3="accent3" accent4="accent4" accent5="accent5" accent6="accent6" hlink="hlink" folHlink="folHlink"/>
  <p:sldLayoutIdLst>
    <p:sldLayoutId id="2147484403" r:id="rId1"/>
    <p:sldLayoutId id="2147484398" r:id="rId2"/>
    <p:sldLayoutId id="2147484404" r:id="rId3"/>
    <p:sldLayoutId id="2147484399" r:id="rId4"/>
    <p:sldLayoutId id="2147484400" r:id="rId5"/>
    <p:sldLayoutId id="2147484401" r:id="rId6"/>
    <p:sldLayoutId id="2147484405" r:id="rId7"/>
    <p:sldLayoutId id="2147484406" r:id="rId8"/>
    <p:sldLayoutId id="2147484407" r:id="rId9"/>
    <p:sldLayoutId id="2147484402" r:id="rId10"/>
    <p:sldLayoutId id="2147484408" r:id="rId11"/>
  </p:sldLayoutIdLst>
  <p:txStyles>
    <p:titleStyle>
      <a:lvl1pPr algn="ctr" rtl="0" eaLnBrk="0" fontAlgn="base" hangingPunct="0">
        <a:spcBef>
          <a:spcPct val="0"/>
        </a:spcBef>
        <a:spcAft>
          <a:spcPct val="0"/>
        </a:spcAft>
        <a:defRPr sz="4400" kern="1200">
          <a:solidFill>
            <a:srgbClr val="FFFFFF"/>
          </a:solidFill>
          <a:latin typeface="+mj-lt"/>
          <a:ea typeface="+mj-ea"/>
          <a:cs typeface="+mj-cs"/>
        </a:defRPr>
      </a:lvl1pPr>
      <a:lvl2pPr algn="ctr" rtl="0" eaLnBrk="0" fontAlgn="base" hangingPunct="0">
        <a:spcBef>
          <a:spcPct val="0"/>
        </a:spcBef>
        <a:spcAft>
          <a:spcPct val="0"/>
        </a:spcAft>
        <a:defRPr sz="4400">
          <a:solidFill>
            <a:srgbClr val="FFFFFF"/>
          </a:solidFill>
          <a:latin typeface="Candara" pitchFamily="34" charset="0"/>
        </a:defRPr>
      </a:lvl2pPr>
      <a:lvl3pPr algn="ctr" rtl="0" eaLnBrk="0" fontAlgn="base" hangingPunct="0">
        <a:spcBef>
          <a:spcPct val="0"/>
        </a:spcBef>
        <a:spcAft>
          <a:spcPct val="0"/>
        </a:spcAft>
        <a:defRPr sz="4400">
          <a:solidFill>
            <a:srgbClr val="FFFFFF"/>
          </a:solidFill>
          <a:latin typeface="Candara" pitchFamily="34" charset="0"/>
        </a:defRPr>
      </a:lvl3pPr>
      <a:lvl4pPr algn="ctr" rtl="0" eaLnBrk="0" fontAlgn="base" hangingPunct="0">
        <a:spcBef>
          <a:spcPct val="0"/>
        </a:spcBef>
        <a:spcAft>
          <a:spcPct val="0"/>
        </a:spcAft>
        <a:defRPr sz="4400">
          <a:solidFill>
            <a:srgbClr val="FFFFFF"/>
          </a:solidFill>
          <a:latin typeface="Candara" pitchFamily="34" charset="0"/>
        </a:defRPr>
      </a:lvl4pPr>
      <a:lvl5pPr algn="ctr" rtl="0" eaLnBrk="0" fontAlgn="base" hangingPunct="0">
        <a:spcBef>
          <a:spcPct val="0"/>
        </a:spcBef>
        <a:spcAft>
          <a:spcPct val="0"/>
        </a:spcAft>
        <a:defRPr sz="4400">
          <a:solidFill>
            <a:srgbClr val="FFFFFF"/>
          </a:solidFill>
          <a:latin typeface="Candara"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3050" indent="-273050" algn="l" rtl="0" eaLnBrk="0" fontAlgn="base" hangingPunct="0">
        <a:spcBef>
          <a:spcPct val="20000"/>
        </a:spcBef>
        <a:spcAft>
          <a:spcPct val="0"/>
        </a:spcAft>
        <a:buClr>
          <a:schemeClr val="accent1"/>
        </a:buClr>
        <a:buSzPct val="100000"/>
        <a:buFont typeface="Symbol" pitchFamily="18" charset="2"/>
        <a:buChar char=""/>
        <a:defRPr sz="2400" kern="1200">
          <a:solidFill>
            <a:schemeClr val="tx2"/>
          </a:solidFill>
          <a:latin typeface="+mn-lt"/>
          <a:ea typeface="+mn-ea"/>
          <a:cs typeface="+mn-cs"/>
        </a:defRPr>
      </a:lvl1pPr>
      <a:lvl2pPr marL="576263" indent="-273050" algn="l" rtl="0" eaLnBrk="0" fontAlgn="base" hangingPunct="0">
        <a:spcBef>
          <a:spcPct val="20000"/>
        </a:spcBef>
        <a:spcAft>
          <a:spcPct val="0"/>
        </a:spcAft>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rtl="0" eaLnBrk="0" fontAlgn="base" hangingPunct="0">
        <a:spcBef>
          <a:spcPct val="20000"/>
        </a:spcBef>
        <a:spcAft>
          <a:spcPct val="0"/>
        </a:spcAft>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rtl="0" eaLnBrk="0" fontAlgn="base" hangingPunct="0">
        <a:spcBef>
          <a:spcPct val="20000"/>
        </a:spcBef>
        <a:spcAft>
          <a:spcPct val="0"/>
        </a:spcAft>
        <a:buClr>
          <a:schemeClr val="accent1"/>
        </a:buClr>
        <a:buSzPct val="100000"/>
        <a:buFont typeface="Symbol" pitchFamily="18" charset="2"/>
        <a:buChar char=""/>
        <a:defRPr kern="1200">
          <a:solidFill>
            <a:schemeClr val="tx2"/>
          </a:solidFill>
          <a:latin typeface="+mn-lt"/>
          <a:ea typeface="+mn-ea"/>
          <a:cs typeface="+mn-cs"/>
        </a:defRPr>
      </a:lvl4pPr>
      <a:lvl5pPr marL="1462088" indent="-228600" algn="l" rtl="0" eaLnBrk="0" fontAlgn="base" hangingPunct="0">
        <a:spcBef>
          <a:spcPct val="20000"/>
        </a:spcBef>
        <a:spcAft>
          <a:spcPct val="0"/>
        </a:spcAft>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8.wmf"/><Relationship Id="rId5" Type="http://schemas.openxmlformats.org/officeDocument/2006/relationships/oleObject" Target="../embeddings/oleObject3.bin"/><Relationship Id="rId4" Type="http://schemas.openxmlformats.org/officeDocument/2006/relationships/image" Target="../media/image17.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20.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1.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2.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4.wmf"/><Relationship Id="rId5" Type="http://schemas.openxmlformats.org/officeDocument/2006/relationships/oleObject" Target="../embeddings/oleObject9.bin"/><Relationship Id="rId4" Type="http://schemas.openxmlformats.org/officeDocument/2006/relationships/image" Target="../media/image23.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25.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7.wmf"/></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67544" y="836712"/>
            <a:ext cx="7772400" cy="2189163"/>
          </a:xfrm>
        </p:spPr>
        <p:txBody>
          <a:bodyPr rtlCol="0">
            <a:normAutofit fontScale="90000"/>
          </a:bodyPr>
          <a:lstStyle/>
          <a:p>
            <a:pPr eaLnBrk="1" fontAlgn="auto" hangingPunct="1">
              <a:spcAft>
                <a:spcPts val="0"/>
              </a:spcAft>
              <a:defRPr/>
            </a:pPr>
            <a:r>
              <a:rPr lang="es-ES_tradnl" b="1" dirty="0" smtClean="0"/>
              <a:t/>
            </a:r>
            <a:br>
              <a:rPr lang="es-ES_tradnl" b="1" dirty="0" smtClean="0"/>
            </a:br>
            <a:r>
              <a:rPr lang="es-ES_tradnl" b="1" dirty="0" smtClean="0"/>
              <a:t/>
            </a:r>
            <a:br>
              <a:rPr lang="es-ES_tradnl" b="1" dirty="0" smtClean="0"/>
            </a:br>
            <a:r>
              <a:rPr lang="es-ES_tradnl" b="1" dirty="0" smtClean="0">
                <a:solidFill>
                  <a:schemeClr val="tx1"/>
                </a:solidFill>
              </a:rPr>
              <a:t>Unidad </a:t>
            </a:r>
            <a:r>
              <a:rPr lang="es-ES_tradnl" b="1" dirty="0" smtClean="0">
                <a:solidFill>
                  <a:schemeClr val="tx1"/>
                </a:solidFill>
              </a:rPr>
              <a:t>VII: </a:t>
            </a:r>
            <a:br>
              <a:rPr lang="es-ES_tradnl" b="1" dirty="0" smtClean="0">
                <a:solidFill>
                  <a:schemeClr val="tx1"/>
                </a:solidFill>
              </a:rPr>
            </a:br>
            <a:r>
              <a:rPr lang="es-ES_tradnl" b="1" dirty="0">
                <a:solidFill>
                  <a:schemeClr val="tx1"/>
                </a:solidFill>
              </a:rPr>
              <a:t>-</a:t>
            </a:r>
            <a:r>
              <a:rPr lang="es-ES_tradnl" sz="4000" b="1" dirty="0" smtClean="0">
                <a:solidFill>
                  <a:schemeClr val="tx1"/>
                </a:solidFill>
              </a:rPr>
              <a:t>Distribuciones </a:t>
            </a:r>
            <a:r>
              <a:rPr lang="es-ES_tradnl" sz="4000" b="1" dirty="0" smtClean="0">
                <a:solidFill>
                  <a:schemeClr val="tx1"/>
                </a:solidFill>
              </a:rPr>
              <a:t>o modelos </a:t>
            </a:r>
            <a:r>
              <a:rPr lang="es-ES_tradnl" sz="4000" b="1" dirty="0">
                <a:solidFill>
                  <a:schemeClr val="tx1"/>
                </a:solidFill>
              </a:rPr>
              <a:t>de probabilidad de </a:t>
            </a:r>
            <a:r>
              <a:rPr lang="es-AR" sz="4000" dirty="0">
                <a:solidFill>
                  <a:schemeClr val="tx1"/>
                </a:solidFill>
              </a:rPr>
              <a:t/>
            </a:r>
            <a:br>
              <a:rPr lang="es-AR" sz="4000" dirty="0">
                <a:solidFill>
                  <a:schemeClr val="tx1"/>
                </a:solidFill>
              </a:rPr>
            </a:br>
            <a:r>
              <a:rPr lang="es-ES_tradnl" sz="4000" b="1" dirty="0">
                <a:solidFill>
                  <a:schemeClr val="tx1"/>
                </a:solidFill>
              </a:rPr>
              <a:t> variables aleatorias </a:t>
            </a:r>
            <a:r>
              <a:rPr lang="es-ES_tradnl" sz="4000" b="1" dirty="0" smtClean="0">
                <a:solidFill>
                  <a:schemeClr val="tx1"/>
                </a:solidFill>
              </a:rPr>
              <a:t>discretas</a:t>
            </a:r>
            <a:endParaRPr lang="es-AR" sz="4000" dirty="0">
              <a:solidFill>
                <a:schemeClr val="tx1"/>
              </a:solidFill>
            </a:endParaRPr>
          </a:p>
        </p:txBody>
      </p:sp>
      <p:sp>
        <p:nvSpPr>
          <p:cNvPr id="8195" name="2 Subtítulo"/>
          <p:cNvSpPr>
            <a:spLocks noGrp="1"/>
          </p:cNvSpPr>
          <p:nvPr>
            <p:ph type="subTitle" idx="1"/>
          </p:nvPr>
        </p:nvSpPr>
        <p:spPr>
          <a:xfrm>
            <a:off x="323528" y="3645024"/>
            <a:ext cx="8569325" cy="1582737"/>
          </a:xfrm>
        </p:spPr>
        <p:txBody>
          <a:bodyPr/>
          <a:lstStyle/>
          <a:p>
            <a:pPr eaLnBrk="1" hangingPunct="1">
              <a:buFont typeface="Wingdings 2" pitchFamily="18" charset="2"/>
              <a:buNone/>
            </a:pPr>
            <a:r>
              <a:rPr lang="es-ES_tradnl" sz="3600" dirty="0" smtClean="0">
                <a:solidFill>
                  <a:schemeClr val="tx1"/>
                </a:solidFill>
              </a:rPr>
              <a:t>Uniforme, Binomial,  </a:t>
            </a:r>
            <a:r>
              <a:rPr lang="es-ES_tradnl" sz="3600" dirty="0" err="1" smtClean="0">
                <a:solidFill>
                  <a:schemeClr val="tx1"/>
                </a:solidFill>
              </a:rPr>
              <a:t>Hipergeométrica</a:t>
            </a:r>
            <a:r>
              <a:rPr lang="es-ES_tradnl" sz="3600" dirty="0">
                <a:solidFill>
                  <a:schemeClr val="tx1"/>
                </a:solidFill>
              </a:rPr>
              <a:t> </a:t>
            </a:r>
            <a:r>
              <a:rPr lang="es-ES_tradnl" sz="3600" dirty="0" smtClean="0">
                <a:solidFill>
                  <a:schemeClr val="tx1"/>
                </a:solidFill>
              </a:rPr>
              <a:t>y </a:t>
            </a:r>
            <a:r>
              <a:rPr lang="es-ES_tradnl" sz="3600" dirty="0" err="1" smtClean="0">
                <a:solidFill>
                  <a:schemeClr val="tx1"/>
                </a:solidFill>
              </a:rPr>
              <a:t>Poisson</a:t>
            </a:r>
            <a:r>
              <a:rPr lang="es-ES_tradnl" sz="3600" dirty="0" smtClean="0">
                <a:solidFill>
                  <a:schemeClr val="tx1"/>
                </a:solidFill>
              </a:rPr>
              <a:t>. </a:t>
            </a:r>
          </a:p>
          <a:p>
            <a:pPr eaLnBrk="1" hangingPunct="1"/>
            <a:endParaRPr lang="es-ES_tradnl" sz="3600" b="1" dirty="0" smtClean="0">
              <a:solidFill>
                <a:schemeClr val="tx1"/>
              </a:solidFill>
            </a:endParaRPr>
          </a:p>
          <a:p>
            <a:pPr eaLnBrk="1" hangingPunct="1">
              <a:buFont typeface="Wingdings 2" pitchFamily="18" charset="2"/>
              <a:buNone/>
            </a:pPr>
            <a:endParaRPr lang="es-AR" sz="2800" dirty="0" smtClean="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1 Marcador de contenido"/>
          <p:cNvSpPr>
            <a:spLocks noGrp="1"/>
          </p:cNvSpPr>
          <p:nvPr>
            <p:ph idx="4294967295"/>
          </p:nvPr>
        </p:nvSpPr>
        <p:spPr>
          <a:xfrm>
            <a:off x="539750" y="620713"/>
            <a:ext cx="8604250" cy="6237287"/>
          </a:xfrm>
        </p:spPr>
        <p:txBody>
          <a:bodyPr/>
          <a:lstStyle/>
          <a:p>
            <a:pPr marL="0" indent="0">
              <a:buFont typeface="Symbol" pitchFamily="18" charset="2"/>
              <a:buNone/>
            </a:pPr>
            <a:r>
              <a:rPr lang="es-ES" smtClean="0">
                <a:solidFill>
                  <a:schemeClr val="tx1"/>
                </a:solidFill>
              </a:rPr>
              <a:t>Para una v.a. con distribución Bernoulli se cumple que:</a:t>
            </a:r>
            <a:endParaRPr lang="es-AR" smtClean="0">
              <a:solidFill>
                <a:schemeClr val="tx1"/>
              </a:solidFill>
            </a:endParaRPr>
          </a:p>
          <a:p>
            <a:pPr marL="0" indent="0">
              <a:buFont typeface="Symbol" pitchFamily="18" charset="2"/>
              <a:buNone/>
            </a:pPr>
            <a:r>
              <a:rPr lang="es-ES" smtClean="0">
                <a:solidFill>
                  <a:schemeClr val="tx1"/>
                </a:solidFill>
              </a:rPr>
              <a:t>                                 E(X) = 0. (1-p) + 1.p = p </a:t>
            </a:r>
            <a:endParaRPr lang="es-AR" smtClean="0">
              <a:solidFill>
                <a:schemeClr val="tx1"/>
              </a:solidFill>
            </a:endParaRPr>
          </a:p>
          <a:p>
            <a:pPr marL="0" indent="0">
              <a:buFont typeface="Symbol" pitchFamily="18" charset="2"/>
              <a:buNone/>
            </a:pPr>
            <a:r>
              <a:rPr lang="es-ES" smtClean="0">
                <a:solidFill>
                  <a:schemeClr val="tx1"/>
                </a:solidFill>
              </a:rPr>
              <a:t>                                 V(X) = (1-p)</a:t>
            </a:r>
            <a:r>
              <a:rPr lang="es-ES" baseline="30000" smtClean="0">
                <a:solidFill>
                  <a:schemeClr val="tx1"/>
                </a:solidFill>
              </a:rPr>
              <a:t>2</a:t>
            </a:r>
            <a:r>
              <a:rPr lang="es-ES" smtClean="0">
                <a:solidFill>
                  <a:schemeClr val="tx1"/>
                </a:solidFill>
              </a:rPr>
              <a:t>.p + (0- p)</a:t>
            </a:r>
            <a:r>
              <a:rPr lang="es-ES" baseline="30000" smtClean="0">
                <a:solidFill>
                  <a:schemeClr val="tx1"/>
                </a:solidFill>
              </a:rPr>
              <a:t>2</a:t>
            </a:r>
            <a:r>
              <a:rPr lang="es-ES" smtClean="0">
                <a:solidFill>
                  <a:schemeClr val="tx1"/>
                </a:solidFill>
              </a:rPr>
              <a:t>.q = p.q</a:t>
            </a:r>
          </a:p>
          <a:p>
            <a:pPr marL="0" indent="0">
              <a:buFont typeface="Symbol" pitchFamily="18" charset="2"/>
              <a:buNone/>
            </a:pPr>
            <a:endParaRPr lang="es-AR" smtClean="0">
              <a:solidFill>
                <a:schemeClr val="tx1"/>
              </a:solidFill>
            </a:endParaRPr>
          </a:p>
          <a:p>
            <a:pPr marL="0" indent="0">
              <a:buFont typeface="Symbol" pitchFamily="18" charset="2"/>
              <a:buNone/>
            </a:pPr>
            <a:r>
              <a:rPr lang="es-ES" b="1" smtClean="0">
                <a:solidFill>
                  <a:schemeClr val="tx1"/>
                </a:solidFill>
              </a:rPr>
              <a:t>Proceso de Bernoulli: </a:t>
            </a:r>
            <a:r>
              <a:rPr lang="es-ES" smtClean="0">
                <a:solidFill>
                  <a:schemeClr val="tx1"/>
                </a:solidFill>
              </a:rPr>
              <a:t>Es una sucesión de ensayos igualmente denominados con las características siguientes.</a:t>
            </a:r>
            <a:endParaRPr lang="es-AR" smtClean="0">
              <a:solidFill>
                <a:schemeClr val="tx1"/>
              </a:solidFill>
            </a:endParaRPr>
          </a:p>
          <a:p>
            <a:pPr marL="0" indent="0">
              <a:buFont typeface="Symbol" pitchFamily="18" charset="2"/>
              <a:buNone/>
            </a:pPr>
            <a:r>
              <a:rPr lang="es-ES" smtClean="0">
                <a:solidFill>
                  <a:schemeClr val="tx1"/>
                </a:solidFill>
              </a:rPr>
              <a:t>- En cada ensayo, el éxito tiene una probabilidad  </a:t>
            </a:r>
            <a:r>
              <a:rPr lang="es-ES" b="1" smtClean="0">
                <a:solidFill>
                  <a:schemeClr val="tx1"/>
                </a:solidFill>
              </a:rPr>
              <a:t>p</a:t>
            </a:r>
            <a:r>
              <a:rPr lang="es-ES" smtClean="0">
                <a:solidFill>
                  <a:schemeClr val="tx1"/>
                </a:solidFill>
              </a:rPr>
              <a:t> y el fracaso una probabilidad de </a:t>
            </a:r>
            <a:r>
              <a:rPr lang="es-ES" b="1" smtClean="0">
                <a:solidFill>
                  <a:schemeClr val="tx1"/>
                </a:solidFill>
              </a:rPr>
              <a:t>q = (1-p)</a:t>
            </a:r>
            <a:r>
              <a:rPr lang="es-ES" smtClean="0">
                <a:solidFill>
                  <a:schemeClr val="tx1"/>
                </a:solidFill>
              </a:rPr>
              <a:t> de ocurrir.</a:t>
            </a:r>
            <a:endParaRPr lang="es-AR" smtClean="0">
              <a:solidFill>
                <a:schemeClr val="tx1"/>
              </a:solidFill>
            </a:endParaRPr>
          </a:p>
          <a:p>
            <a:pPr marL="0" indent="0">
              <a:buFont typeface="Symbol" pitchFamily="18" charset="2"/>
              <a:buNone/>
            </a:pPr>
            <a:r>
              <a:rPr lang="es-ES" smtClean="0">
                <a:solidFill>
                  <a:schemeClr val="tx1"/>
                </a:solidFill>
              </a:rPr>
              <a:t>- La probabilidad de éxito y de fracaso permanece constante durante el proceso.</a:t>
            </a:r>
            <a:endParaRPr lang="es-AR" smtClean="0">
              <a:solidFill>
                <a:schemeClr val="tx1"/>
              </a:solidFill>
            </a:endParaRPr>
          </a:p>
          <a:p>
            <a:pPr marL="0" indent="0">
              <a:buFont typeface="Symbol" pitchFamily="18" charset="2"/>
              <a:buNone/>
            </a:pPr>
            <a:r>
              <a:rPr lang="es-ES" smtClean="0">
                <a:solidFill>
                  <a:schemeClr val="tx1"/>
                </a:solidFill>
              </a:rPr>
              <a:t>- Se supone una población infinita o finita donde se muestrea con reemplazo.</a:t>
            </a:r>
            <a:endParaRPr lang="es-AR" smtClean="0">
              <a:solidFill>
                <a:schemeClr val="tx1"/>
              </a:solidFill>
            </a:endParaRPr>
          </a:p>
          <a:p>
            <a:pPr marL="0" indent="0">
              <a:buFont typeface="Symbol" pitchFamily="18" charset="2"/>
              <a:buNone/>
            </a:pPr>
            <a:r>
              <a:rPr lang="es-ES" smtClean="0">
                <a:solidFill>
                  <a:schemeClr val="tx1"/>
                </a:solidFill>
              </a:rPr>
              <a:t>- Los ensayos son independientes, es decir, el resultado de cualquier ensayo particular no es afectado por el resultado de cualquier otro ensayo.</a:t>
            </a:r>
            <a:endParaRPr lang="es-AR" smtClean="0">
              <a:solidFill>
                <a:schemeClr val="tx1"/>
              </a:solidFill>
            </a:endParaRPr>
          </a:p>
          <a:p>
            <a:pPr marL="0" indent="0" algn="just">
              <a:buFont typeface="Symbol" pitchFamily="18" charset="2"/>
              <a:buNone/>
            </a:pPr>
            <a:r>
              <a:rPr lang="es-AR" smtClean="0">
                <a:solidFill>
                  <a:schemeClr val="tx1"/>
                </a:solidFill>
                <a:latin typeface="Times New Roman" pitchFamily="18" charset="0"/>
                <a:cs typeface="Times New Roman" pitchFamily="18" charset="0"/>
              </a:rPr>
              <a:t> </a:t>
            </a:r>
            <a:endParaRPr lang="es-AR" sz="2800" smtClean="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79388" y="260350"/>
            <a:ext cx="8569325" cy="7183438"/>
          </a:xfrm>
          <a:prstGeom prst="rect">
            <a:avLst/>
          </a:prstGeom>
        </p:spPr>
        <p:txBody>
          <a:bodyPr>
            <a:spAutoFit/>
          </a:bodyPr>
          <a:lstStyle/>
          <a:p>
            <a:pPr>
              <a:defRPr/>
            </a:pPr>
            <a:r>
              <a:rPr lang="es-ES" sz="2400" dirty="0"/>
              <a:t>Supongamos que se lleva a cabo un proceso de Bernoulli,  se define la variable:  </a:t>
            </a:r>
            <a:endParaRPr lang="es-AR" sz="2400" dirty="0"/>
          </a:p>
          <a:p>
            <a:pPr>
              <a:defRPr/>
            </a:pPr>
            <a:r>
              <a:rPr lang="es-ES" sz="2400" dirty="0"/>
              <a:t>    X =”Número de éxitos en n ensayos de Bernoulli”</a:t>
            </a:r>
            <a:endParaRPr lang="es-AR" sz="2400" dirty="0"/>
          </a:p>
          <a:p>
            <a:pPr>
              <a:defRPr/>
            </a:pPr>
            <a:r>
              <a:rPr lang="es-ES" sz="2400" dirty="0"/>
              <a:t>Los valores que asume esta variable son: </a:t>
            </a:r>
            <a:endParaRPr lang="es-AR" sz="2400" dirty="0"/>
          </a:p>
          <a:p>
            <a:pPr>
              <a:defRPr/>
            </a:pPr>
            <a:r>
              <a:rPr lang="es-ES" sz="2400" dirty="0"/>
              <a:t>		0 si no ocurre ningún éxito</a:t>
            </a:r>
            <a:endParaRPr lang="es-AR" sz="2400" dirty="0"/>
          </a:p>
          <a:p>
            <a:pPr>
              <a:defRPr/>
            </a:pPr>
            <a:r>
              <a:rPr lang="es-ES" sz="2400" dirty="0"/>
              <a:t>		1 si ocurre un éxito</a:t>
            </a:r>
            <a:endParaRPr lang="es-AR" sz="2400" dirty="0"/>
          </a:p>
          <a:p>
            <a:pPr>
              <a:defRPr/>
            </a:pPr>
            <a:r>
              <a:rPr lang="es-ES" sz="2400" dirty="0"/>
              <a:t>		2 si ocurren dos éxitos</a:t>
            </a:r>
            <a:endParaRPr lang="es-AR" sz="2400" dirty="0"/>
          </a:p>
          <a:p>
            <a:pPr>
              <a:defRPr/>
            </a:pPr>
            <a:r>
              <a:rPr lang="es-ES" sz="2400" dirty="0"/>
              <a:t>		.</a:t>
            </a:r>
            <a:endParaRPr lang="es-AR" sz="2400" dirty="0"/>
          </a:p>
          <a:p>
            <a:pPr>
              <a:defRPr/>
            </a:pPr>
            <a:r>
              <a:rPr lang="es-ES" sz="2400" dirty="0"/>
              <a:t>		.</a:t>
            </a:r>
            <a:endParaRPr lang="es-AR" sz="2400" dirty="0"/>
          </a:p>
          <a:p>
            <a:pPr>
              <a:defRPr/>
            </a:pPr>
            <a:r>
              <a:rPr lang="es-ES" sz="2400" dirty="0"/>
              <a:t>		n si ocurren n-éxitos</a:t>
            </a:r>
          </a:p>
          <a:p>
            <a:pPr>
              <a:defRPr/>
            </a:pPr>
            <a:r>
              <a:rPr lang="es-ES" sz="2400" dirty="0"/>
              <a:t>Una variable definida así y con las condiciones señaladas se dice que tiene una </a:t>
            </a:r>
            <a:r>
              <a:rPr lang="es-ES" sz="2400" b="1" u="sng" dirty="0"/>
              <a:t>distribución BINOMIAL</a:t>
            </a:r>
            <a:r>
              <a:rPr lang="es-ES" sz="2400" dirty="0"/>
              <a:t>, y su función de probabilidad es:</a:t>
            </a:r>
          </a:p>
          <a:p>
            <a:pPr>
              <a:defRPr/>
            </a:pPr>
            <a:endParaRPr lang="es-ES" sz="2400" dirty="0"/>
          </a:p>
          <a:p>
            <a:pPr>
              <a:defRPr/>
            </a:pPr>
            <a:r>
              <a:rPr lang="es-AR" sz="2400" dirty="0"/>
              <a:t>	P(X</a:t>
            </a:r>
            <a:r>
              <a:rPr lang="en-US" sz="2400" dirty="0"/>
              <a:t>=x)= </a:t>
            </a:r>
            <a:r>
              <a:rPr lang="es-AR" sz="2400" dirty="0" err="1"/>
              <a:t>nCx</a:t>
            </a:r>
            <a:r>
              <a:rPr lang="es-AR" sz="2400" dirty="0"/>
              <a:t>. </a:t>
            </a:r>
            <a:r>
              <a:rPr lang="es-AR" sz="2400" dirty="0" err="1"/>
              <a:t>p</a:t>
            </a:r>
            <a:r>
              <a:rPr lang="es-AR" sz="2400" baseline="30000" dirty="0" err="1"/>
              <a:t>x</a:t>
            </a:r>
            <a:r>
              <a:rPr lang="es-AR" sz="2400" dirty="0"/>
              <a:t> </a:t>
            </a:r>
            <a:r>
              <a:rPr lang="es-AR" sz="2400" dirty="0" err="1"/>
              <a:t>q</a:t>
            </a:r>
            <a:r>
              <a:rPr lang="es-AR" sz="2400" baseline="30000" dirty="0" err="1"/>
              <a:t>n</a:t>
            </a:r>
            <a:r>
              <a:rPr lang="es-AR" sz="2400" baseline="30000" dirty="0"/>
              <a:t>-x </a:t>
            </a:r>
            <a:r>
              <a:rPr lang="es-AR" sz="2400" dirty="0"/>
              <a:t>      donde   X = 0,1,2...,n</a:t>
            </a:r>
          </a:p>
          <a:p>
            <a:pPr>
              <a:defRPr/>
            </a:pPr>
            <a:r>
              <a:rPr lang="es-AR" sz="2400" dirty="0"/>
              <a:t> </a:t>
            </a:r>
          </a:p>
          <a:p>
            <a:pPr>
              <a:defRPr/>
            </a:pPr>
            <a:r>
              <a:rPr lang="es-AR" sz="2400" dirty="0"/>
              <a:t>	0   para cualquier otro valor de X.</a:t>
            </a:r>
          </a:p>
          <a:p>
            <a:pPr>
              <a:defRPr/>
            </a:pPr>
            <a:endParaRPr lang="es-AR" sz="2400" dirty="0"/>
          </a:p>
          <a:p>
            <a:pPr eaLnBrk="0" hangingPunct="0">
              <a:spcBef>
                <a:spcPct val="20000"/>
              </a:spcBef>
              <a:buClr>
                <a:srgbClr val="31B6FD"/>
              </a:buClr>
              <a:buSzPct val="100000"/>
              <a:defRPr/>
            </a:pPr>
            <a:endParaRPr lang="es-AR" sz="2400" dirty="0">
              <a:solidFill>
                <a:prstClr val="black"/>
              </a:solidFill>
              <a:latin typeface="Candara"/>
              <a:cs typeface="+mn-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a:spLocks noRot="1" noChangeAspect="1" noMove="1" noResize="1" noEditPoints="1" noAdjustHandles="1" noChangeArrowheads="1" noChangeShapeType="1" noTextEdit="1"/>
          </p:cNvSpPr>
          <p:nvPr/>
        </p:nvSpPr>
        <p:spPr bwMode="auto">
          <a:xfrm>
            <a:off x="971550" y="2413000"/>
            <a:ext cx="7056438" cy="3108325"/>
          </a:xfrm>
          <a:prstGeom prst="rect">
            <a:avLst/>
          </a:prstGeom>
          <a:blipFill rotWithShape="1">
            <a:blip r:embed="rId2"/>
            <a:stretch>
              <a:fillRect l="-1727" t="-1961" r="-1727" b="-4510"/>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s-AR">
                <a:noFill/>
              </a:rPr>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1 Marcador de contenido"/>
          <p:cNvSpPr>
            <a:spLocks noGrp="1"/>
          </p:cNvSpPr>
          <p:nvPr>
            <p:ph idx="1"/>
          </p:nvPr>
        </p:nvSpPr>
        <p:spPr>
          <a:xfrm>
            <a:off x="468313" y="1925638"/>
            <a:ext cx="8229600" cy="4929187"/>
          </a:xfrm>
        </p:spPr>
        <p:txBody>
          <a:bodyPr/>
          <a:lstStyle/>
          <a:p>
            <a:pPr marL="0" indent="0" eaLnBrk="1" hangingPunct="1">
              <a:buFont typeface="Symbol" pitchFamily="18" charset="2"/>
              <a:buNone/>
              <a:defRPr/>
            </a:pPr>
            <a:r>
              <a:rPr lang="es-AR" b="1" dirty="0" smtClean="0">
                <a:solidFill>
                  <a:schemeClr val="tx1"/>
                </a:solidFill>
              </a:rPr>
              <a:t>Un experimento tal que</a:t>
            </a:r>
            <a:r>
              <a:rPr lang="es-AR" dirty="0" smtClean="0">
                <a:solidFill>
                  <a:schemeClr val="tx1"/>
                </a:solidFill>
              </a:rPr>
              <a:t> :</a:t>
            </a:r>
          </a:p>
          <a:p>
            <a:pPr eaLnBrk="1" hangingPunct="1">
              <a:defRPr/>
            </a:pPr>
            <a:r>
              <a:rPr lang="es-AR" dirty="0" smtClean="0">
                <a:solidFill>
                  <a:schemeClr val="tx1"/>
                </a:solidFill>
              </a:rPr>
              <a:t>1. Se tiene un número fijo, n, de pruebas idénticas</a:t>
            </a:r>
          </a:p>
          <a:p>
            <a:pPr eaLnBrk="1" hangingPunct="1">
              <a:defRPr/>
            </a:pPr>
            <a:r>
              <a:rPr lang="es-AR" dirty="0" smtClean="0">
                <a:solidFill>
                  <a:schemeClr val="tx1"/>
                </a:solidFill>
              </a:rPr>
              <a:t>2. Cada prueba da lugar a exactamente dos resultados:   </a:t>
            </a:r>
          </a:p>
          <a:p>
            <a:pPr eaLnBrk="1" hangingPunct="1">
              <a:defRPr/>
            </a:pPr>
            <a:r>
              <a:rPr lang="es-AR" dirty="0" smtClean="0">
                <a:solidFill>
                  <a:schemeClr val="tx1"/>
                </a:solidFill>
              </a:rPr>
              <a:t>    éxito o fracaso.</a:t>
            </a:r>
          </a:p>
          <a:p>
            <a:pPr eaLnBrk="1" hangingPunct="1">
              <a:defRPr/>
            </a:pPr>
            <a:r>
              <a:rPr lang="es-AR" dirty="0" smtClean="0">
                <a:solidFill>
                  <a:schemeClr val="tx1"/>
                </a:solidFill>
              </a:rPr>
              <a:t>3. La probabilidad de éxito en una sola prueba es igual </a:t>
            </a:r>
          </a:p>
          <a:p>
            <a:pPr eaLnBrk="1" hangingPunct="1">
              <a:defRPr/>
            </a:pPr>
            <a:r>
              <a:rPr lang="es-AR" dirty="0" smtClean="0">
                <a:solidFill>
                  <a:schemeClr val="tx1"/>
                </a:solidFill>
              </a:rPr>
              <a:t>    a algún valor  </a:t>
            </a:r>
            <a:r>
              <a:rPr lang="es-AR" b="1" dirty="0" smtClean="0">
                <a:solidFill>
                  <a:schemeClr val="tx1"/>
                </a:solidFill>
              </a:rPr>
              <a:t>p</a:t>
            </a:r>
            <a:r>
              <a:rPr lang="es-AR" dirty="0" smtClean="0">
                <a:solidFill>
                  <a:schemeClr val="tx1"/>
                </a:solidFill>
              </a:rPr>
              <a:t> y es el mismo de una prueba, a la   </a:t>
            </a:r>
          </a:p>
          <a:p>
            <a:pPr eaLnBrk="1" hangingPunct="1">
              <a:defRPr/>
            </a:pPr>
            <a:r>
              <a:rPr lang="es-AR" dirty="0" smtClean="0">
                <a:solidFill>
                  <a:schemeClr val="tx1"/>
                </a:solidFill>
              </a:rPr>
              <a:t>    otra. La probabilidad de fracaso es igual a </a:t>
            </a:r>
            <a:r>
              <a:rPr lang="es-AR" b="1" dirty="0" smtClean="0">
                <a:solidFill>
                  <a:schemeClr val="tx1"/>
                </a:solidFill>
              </a:rPr>
              <a:t>q = 1-p</a:t>
            </a:r>
          </a:p>
          <a:p>
            <a:pPr eaLnBrk="1" hangingPunct="1">
              <a:defRPr/>
            </a:pPr>
            <a:r>
              <a:rPr lang="es-AR" dirty="0" smtClean="0">
                <a:solidFill>
                  <a:schemeClr val="tx1"/>
                </a:solidFill>
              </a:rPr>
              <a:t>4. Las n pruebas son independientes</a:t>
            </a:r>
          </a:p>
          <a:p>
            <a:pPr eaLnBrk="1" hangingPunct="1">
              <a:defRPr/>
            </a:pPr>
            <a:r>
              <a:rPr lang="es-AR" dirty="0" smtClean="0">
                <a:solidFill>
                  <a:schemeClr val="tx1"/>
                </a:solidFill>
              </a:rPr>
              <a:t>5. La variable aleatoria de interés es X: número de </a:t>
            </a:r>
          </a:p>
          <a:p>
            <a:pPr eaLnBrk="1" hangingPunct="1">
              <a:defRPr/>
            </a:pPr>
            <a:r>
              <a:rPr lang="es-AR" dirty="0" smtClean="0">
                <a:solidFill>
                  <a:schemeClr val="tx1"/>
                </a:solidFill>
              </a:rPr>
              <a:t>    éxitos observados durante las n pruebas.</a:t>
            </a:r>
          </a:p>
        </p:txBody>
      </p:sp>
      <p:sp>
        <p:nvSpPr>
          <p:cNvPr id="3" name="2 Título"/>
          <p:cNvSpPr>
            <a:spLocks noGrp="1"/>
          </p:cNvSpPr>
          <p:nvPr>
            <p:ph type="title"/>
          </p:nvPr>
        </p:nvSpPr>
        <p:spPr/>
        <p:txBody>
          <a:bodyPr rtlCol="0">
            <a:normAutofit fontScale="90000"/>
          </a:bodyPr>
          <a:lstStyle/>
          <a:p>
            <a:pPr eaLnBrk="1" fontAlgn="auto" hangingPunct="1">
              <a:spcAft>
                <a:spcPts val="0"/>
              </a:spcAft>
              <a:defRPr/>
            </a:pPr>
            <a:r>
              <a:rPr lang="es-AR" dirty="0" smtClean="0">
                <a:solidFill>
                  <a:schemeClr val="tx1"/>
                </a:solidFill>
              </a:rPr>
              <a:t>Resumiendo, una Distribución de probabilidad binomial esta basada en </a:t>
            </a:r>
            <a:endParaRPr lang="es-AR" dirty="0">
              <a:solidFill>
                <a:schemeClr val="tx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7 CuadroTexto"/>
          <p:cNvSpPr txBox="1">
            <a:spLocks noChangeArrowheads="1"/>
          </p:cNvSpPr>
          <p:nvPr/>
        </p:nvSpPr>
        <p:spPr bwMode="auto">
          <a:xfrm>
            <a:off x="611188" y="855663"/>
            <a:ext cx="79216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a:t>Para esta variable tenemos:	E(x) =n.p y V(x)= n.p.q</a:t>
            </a:r>
            <a:endParaRPr lang="es-AR" sz="2400"/>
          </a:p>
        </p:txBody>
      </p:sp>
      <p:sp>
        <p:nvSpPr>
          <p:cNvPr id="22531" name="8 CuadroTexto"/>
          <p:cNvSpPr txBox="1">
            <a:spLocks noChangeArrowheads="1"/>
          </p:cNvSpPr>
          <p:nvPr/>
        </p:nvSpPr>
        <p:spPr bwMode="auto">
          <a:xfrm>
            <a:off x="250825" y="1844675"/>
            <a:ext cx="8361363" cy="440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s-ES" sz="2000" dirty="0"/>
              <a:t>EJEMPLO:</a:t>
            </a:r>
          </a:p>
          <a:p>
            <a:pPr eaLnBrk="1" hangingPunct="1"/>
            <a:endParaRPr lang="es-ES" sz="2000" dirty="0"/>
          </a:p>
          <a:p>
            <a:pPr eaLnBrk="1" hangingPunct="1"/>
            <a:r>
              <a:rPr lang="es-ES" sz="2000" dirty="0"/>
              <a:t>El 10% de las partes que produce una máquina automática son</a:t>
            </a:r>
          </a:p>
          <a:p>
            <a:pPr eaLnBrk="1" hangingPunct="1"/>
            <a:r>
              <a:rPr lang="es-ES" sz="2000" dirty="0"/>
              <a:t> defectuosa, si se toma al azar una muestra de 20 partes, </a:t>
            </a:r>
          </a:p>
          <a:p>
            <a:pPr eaLnBrk="1" hangingPunct="1"/>
            <a:r>
              <a:rPr lang="es-ES" sz="2000" dirty="0"/>
              <a:t>defina la variable que le permita determinar las probabilidades </a:t>
            </a:r>
          </a:p>
          <a:p>
            <a:pPr eaLnBrk="1" hangingPunct="1"/>
            <a:r>
              <a:rPr lang="es-ES" sz="2000" dirty="0"/>
              <a:t>siguientes:</a:t>
            </a:r>
          </a:p>
          <a:p>
            <a:pPr eaLnBrk="1" hangingPunct="1"/>
            <a:endParaRPr lang="es-AR" sz="2000" dirty="0"/>
          </a:p>
          <a:p>
            <a:pPr eaLnBrk="1" hangingPunct="1"/>
            <a:r>
              <a:rPr lang="es-ES" sz="2000" dirty="0"/>
              <a:t>a) que en la muestra haya dos partes defectuosas</a:t>
            </a:r>
            <a:endParaRPr lang="es-AR" sz="2000" dirty="0"/>
          </a:p>
          <a:p>
            <a:pPr eaLnBrk="1" hangingPunct="1"/>
            <a:r>
              <a:rPr lang="es-ES" sz="2000" dirty="0"/>
              <a:t>b) que en la muestra haya como máximo tres partes defectuosas</a:t>
            </a:r>
            <a:endParaRPr lang="es-AR" sz="2000" dirty="0"/>
          </a:p>
          <a:p>
            <a:pPr eaLnBrk="1" hangingPunct="1"/>
            <a:r>
              <a:rPr lang="es-ES" sz="2000" dirty="0"/>
              <a:t>c) que en la muestra haya como mínimo 18 partes defectuosas</a:t>
            </a:r>
            <a:endParaRPr lang="es-AR" sz="2000" dirty="0"/>
          </a:p>
          <a:p>
            <a:pPr eaLnBrk="1" hangingPunct="1"/>
            <a:r>
              <a:rPr lang="es-ES" sz="2000" dirty="0"/>
              <a:t>d) que en la muestra haya entre 2 y 5 partes defectuosas</a:t>
            </a:r>
            <a:endParaRPr lang="es-AR" sz="2000" dirty="0"/>
          </a:p>
          <a:p>
            <a:pPr eaLnBrk="1" hangingPunct="1"/>
            <a:r>
              <a:rPr lang="es-ES" sz="2000" dirty="0"/>
              <a:t>e) que en la muestra haya como mínimo tres partes defectuosas</a:t>
            </a:r>
            <a:endParaRPr lang="es-AR" sz="2000" dirty="0"/>
          </a:p>
          <a:p>
            <a:pPr eaLnBrk="1" hangingPunct="1"/>
            <a:r>
              <a:rPr lang="es-ES" sz="2000" dirty="0"/>
              <a:t>f) ¿Cuántas piezas defectuosas se esperan encontrar en la muestra?</a:t>
            </a:r>
            <a:endParaRPr lang="es-AR" sz="2000" dirty="0"/>
          </a:p>
          <a:p>
            <a:pPr eaLnBrk="1" hangingPunct="1"/>
            <a:endParaRPr lang="es-AR" sz="2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2 Marcador de contenido"/>
          <p:cNvSpPr>
            <a:spLocks noGrp="1"/>
          </p:cNvSpPr>
          <p:nvPr>
            <p:ph idx="1"/>
          </p:nvPr>
        </p:nvSpPr>
        <p:spPr>
          <a:xfrm>
            <a:off x="971600" y="2132856"/>
            <a:ext cx="7408862" cy="3451225"/>
          </a:xfrm>
        </p:spPr>
        <p:txBody>
          <a:bodyPr/>
          <a:lstStyle/>
          <a:p>
            <a:pPr eaLnBrk="1" hangingPunct="1"/>
            <a:r>
              <a:rPr lang="es-AR" sz="3200" dirty="0" smtClean="0">
                <a:solidFill>
                  <a:schemeClr val="tx1"/>
                </a:solidFill>
              </a:rPr>
              <a:t>Si se lanza 4 veces una moneda, calcular  la probabilidad del evento “Número de caras que caen” y determinar la distribución de probabilidad</a:t>
            </a:r>
          </a:p>
        </p:txBody>
      </p:sp>
      <p:sp>
        <p:nvSpPr>
          <p:cNvPr id="23555" name="1 Título"/>
          <p:cNvSpPr>
            <a:spLocks noGrp="1"/>
          </p:cNvSpPr>
          <p:nvPr>
            <p:ph type="title"/>
          </p:nvPr>
        </p:nvSpPr>
        <p:spPr/>
        <p:txBody>
          <a:bodyPr/>
          <a:lstStyle/>
          <a:p>
            <a:pPr eaLnBrk="1" hangingPunct="1"/>
            <a:r>
              <a:rPr lang="es-AR" smtClean="0">
                <a:solidFill>
                  <a:schemeClr val="tx1"/>
                </a:solidFill>
              </a:rPr>
              <a:t>Ejemplo 6:</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1 Marcador de contenido"/>
          <p:cNvSpPr>
            <a:spLocks noGrp="1" noRot="1" noChangeAspect="1" noMove="1" noResize="1" noEditPoints="1" noAdjustHandles="1" noChangeArrowheads="1" noChangeShapeType="1" noTextEdit="1"/>
          </p:cNvSpPr>
          <p:nvPr>
            <p:ph idx="1"/>
          </p:nvPr>
        </p:nvSpPr>
        <p:spPr>
          <a:blipFill rotWithShape="1">
            <a:blip r:embed="rId2"/>
            <a:stretch>
              <a:fillRect l="-1317"/>
            </a:stretch>
          </a:blipFill>
          <a:extLst/>
        </p:spPr>
        <p:txBody>
          <a:bodyPr/>
          <a:lstStyle/>
          <a:p>
            <a:pPr>
              <a:defRPr/>
            </a:pPr>
            <a:r>
              <a:rPr lang="es-AR">
                <a:noFill/>
              </a:rPr>
              <a:t> </a:t>
            </a:r>
          </a:p>
        </p:txBody>
      </p:sp>
      <p:sp>
        <p:nvSpPr>
          <p:cNvPr id="2" name="1 Rectángulo"/>
          <p:cNvSpPr/>
          <p:nvPr/>
        </p:nvSpPr>
        <p:spPr>
          <a:xfrm>
            <a:off x="4500563" y="3716338"/>
            <a:ext cx="215900" cy="2174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050" y="765175"/>
            <a:ext cx="4867275"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1 Marcador de contenido"/>
          <p:cNvSpPr>
            <a:spLocks noGrp="1"/>
          </p:cNvSpPr>
          <p:nvPr>
            <p:ph idx="4294967295"/>
          </p:nvPr>
        </p:nvSpPr>
        <p:spPr>
          <a:xfrm>
            <a:off x="468313" y="692150"/>
            <a:ext cx="8675687" cy="5400675"/>
          </a:xfrm>
        </p:spPr>
        <p:txBody>
          <a:bodyPr/>
          <a:lstStyle/>
          <a:p>
            <a:pPr marL="0" indent="0" algn="just" eaLnBrk="1" hangingPunct="1">
              <a:buFont typeface="Symbol" pitchFamily="18" charset="2"/>
              <a:buNone/>
            </a:pPr>
            <a:r>
              <a:rPr lang="es-AR" sz="2800" dirty="0" smtClean="0">
                <a:solidFill>
                  <a:schemeClr val="tx1"/>
                </a:solidFill>
                <a:latin typeface="Calibri" pitchFamily="34" charset="0"/>
              </a:rPr>
              <a:t>Con frecuencia el interés se centra en problemas donde es necesario encontrar </a:t>
            </a:r>
          </a:p>
          <a:p>
            <a:pPr marL="0" indent="0" algn="just" eaLnBrk="1" hangingPunct="1">
              <a:buFont typeface="Symbol" pitchFamily="18" charset="2"/>
              <a:buNone/>
            </a:pPr>
            <a:r>
              <a:rPr lang="es-AR" sz="2800" dirty="0" smtClean="0">
                <a:solidFill>
                  <a:schemeClr val="tx1"/>
                </a:solidFill>
                <a:latin typeface="Calibri" pitchFamily="34" charset="0"/>
              </a:rPr>
              <a:t>P(X &lt; r) o P(a≤ X ≤ b), como vimos en el  primer ejemplo.</a:t>
            </a:r>
          </a:p>
          <a:p>
            <a:pPr marL="0" indent="0" algn="just" eaLnBrk="1" hangingPunct="1">
              <a:buFont typeface="Symbol" pitchFamily="18" charset="2"/>
              <a:buNone/>
            </a:pPr>
            <a:endParaRPr lang="es-AR" sz="2800" dirty="0" smtClean="0">
              <a:solidFill>
                <a:schemeClr val="tx1"/>
              </a:solidFill>
              <a:latin typeface="Calibri" pitchFamily="34" charset="0"/>
            </a:endParaRPr>
          </a:p>
          <a:p>
            <a:pPr marL="0" indent="0" algn="just" eaLnBrk="1" hangingPunct="1">
              <a:buFont typeface="Symbol" pitchFamily="18" charset="2"/>
              <a:buNone/>
            </a:pPr>
            <a:r>
              <a:rPr lang="es-AR" sz="2800" dirty="0" smtClean="0">
                <a:solidFill>
                  <a:schemeClr val="tx1"/>
                </a:solidFill>
                <a:latin typeface="Calibri" pitchFamily="34" charset="0"/>
              </a:rPr>
              <a:t>Hay tablas  en las que se encuentran las probabilidades binomiales (</a:t>
            </a:r>
            <a:r>
              <a:rPr lang="es-AR" sz="2800" dirty="0" smtClean="0">
                <a:solidFill>
                  <a:srgbClr val="FF0000"/>
                </a:solidFill>
                <a:latin typeface="Calibri" pitchFamily="34" charset="0"/>
              </a:rPr>
              <a:t>puntuales o acumuladas</a:t>
            </a:r>
            <a:r>
              <a:rPr lang="es-AR" sz="2800" dirty="0" smtClean="0">
                <a:solidFill>
                  <a:schemeClr val="tx1"/>
                </a:solidFill>
                <a:latin typeface="Calibri" pitchFamily="34" charset="0"/>
              </a:rPr>
              <a:t>). Para ello es necesario contar con la información correspondiente a los dos parámetros que especifican a una distribución  binomial, ellos son el número de veces que se repite el experimento, también conocido como tamaño de la muestra </a:t>
            </a:r>
            <a:r>
              <a:rPr lang="es-AR" sz="2800" dirty="0" smtClean="0">
                <a:solidFill>
                  <a:srgbClr val="FF0000"/>
                </a:solidFill>
                <a:latin typeface="Calibri" pitchFamily="34" charset="0"/>
              </a:rPr>
              <a:t>n</a:t>
            </a:r>
            <a:r>
              <a:rPr lang="es-AR" sz="2800" dirty="0" smtClean="0">
                <a:solidFill>
                  <a:schemeClr val="tx1"/>
                </a:solidFill>
                <a:latin typeface="Calibri" pitchFamily="34" charset="0"/>
              </a:rPr>
              <a:t> y la probabilidad de éxito </a:t>
            </a:r>
            <a:r>
              <a:rPr lang="es-AR" sz="2800" dirty="0" smtClean="0">
                <a:solidFill>
                  <a:srgbClr val="FF0000"/>
                </a:solidFill>
                <a:latin typeface="Calibri" pitchFamily="34" charset="0"/>
              </a:rPr>
              <a:t>p</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412875"/>
            <a:ext cx="6572250"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1" name="Picture 4"/>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1042988" y="3789363"/>
            <a:ext cx="6286500" cy="2743200"/>
          </a:xfrm>
        </p:spPr>
      </p:pic>
      <p:pic>
        <p:nvPicPr>
          <p:cNvPr id="27652"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404813"/>
            <a:ext cx="6791325"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Marcador de contenido"/>
          <p:cNvSpPr>
            <a:spLocks noGrp="1"/>
          </p:cNvSpPr>
          <p:nvPr>
            <p:ph idx="4294967295"/>
          </p:nvPr>
        </p:nvSpPr>
        <p:spPr>
          <a:xfrm>
            <a:off x="539750" y="836613"/>
            <a:ext cx="8229600" cy="4897437"/>
          </a:xfrm>
        </p:spPr>
        <p:txBody>
          <a:bodyPr/>
          <a:lstStyle/>
          <a:p>
            <a:pPr marL="0" indent="0" eaLnBrk="1" hangingPunct="1">
              <a:buFont typeface="Symbol" pitchFamily="18" charset="2"/>
              <a:buNone/>
            </a:pPr>
            <a:r>
              <a:rPr lang="es-AR" sz="2800" b="1" smtClean="0">
                <a:solidFill>
                  <a:schemeClr val="tx1"/>
                </a:solidFill>
              </a:rPr>
              <a:t>Los objetivos de distribuciones de probabilidad son: </a:t>
            </a:r>
          </a:p>
          <a:p>
            <a:pPr marL="0" indent="0" eaLnBrk="1" hangingPunct="1">
              <a:buFont typeface="Symbol" pitchFamily="18" charset="2"/>
              <a:buNone/>
            </a:pPr>
            <a:r>
              <a:rPr lang="es-AR" sz="2800" smtClean="0">
                <a:solidFill>
                  <a:schemeClr val="tx1"/>
                </a:solidFill>
              </a:rPr>
              <a:t> </a:t>
            </a:r>
          </a:p>
          <a:p>
            <a:pPr marL="0" indent="0" eaLnBrk="1" hangingPunct="1">
              <a:buFont typeface="Symbol" pitchFamily="18" charset="2"/>
              <a:buNone/>
            </a:pPr>
            <a:r>
              <a:rPr lang="es-AR" sz="2800" smtClean="0">
                <a:solidFill>
                  <a:schemeClr val="tx1"/>
                </a:solidFill>
              </a:rPr>
              <a:t>a) Introducir las distribuciones de probabilidad que más se utilizan en la toma de decisiones. </a:t>
            </a:r>
          </a:p>
          <a:p>
            <a:pPr marL="0" indent="0" eaLnBrk="1" hangingPunct="1">
              <a:buFont typeface="Symbol" pitchFamily="18" charset="2"/>
              <a:buNone/>
            </a:pPr>
            <a:r>
              <a:rPr lang="es-AR" sz="2800" smtClean="0">
                <a:solidFill>
                  <a:schemeClr val="tx1"/>
                </a:solidFill>
              </a:rPr>
              <a:t>b) Utilizar el concepto de valor esperado para tomar decisiones. </a:t>
            </a:r>
          </a:p>
          <a:p>
            <a:pPr marL="0" indent="0" eaLnBrk="1" hangingPunct="1">
              <a:buFont typeface="Symbol" pitchFamily="18" charset="2"/>
              <a:buNone/>
            </a:pPr>
            <a:r>
              <a:rPr lang="es-AR" sz="2800" smtClean="0">
                <a:solidFill>
                  <a:schemeClr val="tx1"/>
                </a:solidFill>
              </a:rPr>
              <a:t>c) Mostrar qué distribución de probabilidad utilizar, y cómo encontrar sus valores. </a:t>
            </a:r>
          </a:p>
          <a:p>
            <a:pPr marL="0" indent="0" eaLnBrk="1" hangingPunct="1">
              <a:buFont typeface="Symbol" pitchFamily="18" charset="2"/>
              <a:buNone/>
            </a:pPr>
            <a:r>
              <a:rPr lang="es-AR" sz="2800" smtClean="0">
                <a:solidFill>
                  <a:schemeClr val="tx1"/>
                </a:solidFill>
              </a:rPr>
              <a:t>d) Entender las limitaciones de cada una de las distribuciones de probabilidad que utilice.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1196975"/>
            <a:ext cx="6524625" cy="401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Marcador de contenido"/>
          <p:cNvSpPr>
            <a:spLocks noGrp="1"/>
          </p:cNvSpPr>
          <p:nvPr>
            <p:ph idx="1"/>
          </p:nvPr>
        </p:nvSpPr>
        <p:spPr>
          <a:xfrm>
            <a:off x="899592" y="1484784"/>
            <a:ext cx="7408863" cy="3451225"/>
          </a:xfrm>
        </p:spPr>
        <p:txBody>
          <a:bodyPr/>
          <a:lstStyle/>
          <a:p>
            <a:pPr marL="0" indent="0" algn="just" eaLnBrk="1" hangingPunct="1">
              <a:buFont typeface="Symbol" pitchFamily="18" charset="2"/>
              <a:buNone/>
            </a:pPr>
            <a:r>
              <a:rPr lang="es-AR" sz="3200" dirty="0" smtClean="0">
                <a:solidFill>
                  <a:schemeClr val="tx1"/>
                </a:solidFill>
              </a:rPr>
              <a:t>La probabilidad de que un alumno apruebe una competencia es 0,4. Si se sabe que 15 alumnos han rendido en dicha competencia, ¿cuál es la probabilidad de que: a) al menos 10 aprueben, b) aprueben entre 3 y 8 alumnos, y c) aprueben exactamente 5 alumnos</a:t>
            </a:r>
          </a:p>
        </p:txBody>
      </p:sp>
      <p:sp>
        <p:nvSpPr>
          <p:cNvPr id="29699" name="2 Título"/>
          <p:cNvSpPr>
            <a:spLocks noGrp="1"/>
          </p:cNvSpPr>
          <p:nvPr>
            <p:ph type="title"/>
          </p:nvPr>
        </p:nvSpPr>
        <p:spPr/>
        <p:txBody>
          <a:bodyPr/>
          <a:lstStyle/>
          <a:p>
            <a:pPr eaLnBrk="1" hangingPunct="1"/>
            <a:r>
              <a:rPr lang="es-AR" sz="2800" smtClean="0">
                <a:solidFill>
                  <a:schemeClr val="tx1"/>
                </a:solidFill>
                <a:latin typeface="Calibri" pitchFamily="34" charset="0"/>
              </a:rPr>
              <a:t>Ejemplo 7:</a:t>
            </a:r>
            <a:endParaRPr lang="es-AR" sz="2800" smtClean="0">
              <a:solidFill>
                <a:schemeClr val="tx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9" y="620688"/>
            <a:ext cx="8496944" cy="5616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1 Marcador de contenido"/>
          <p:cNvSpPr>
            <a:spLocks noGrp="1"/>
          </p:cNvSpPr>
          <p:nvPr>
            <p:ph idx="4294967295"/>
          </p:nvPr>
        </p:nvSpPr>
        <p:spPr>
          <a:xfrm>
            <a:off x="1439863" y="333375"/>
            <a:ext cx="7704137" cy="4572000"/>
          </a:xfrm>
        </p:spPr>
        <p:txBody>
          <a:bodyPr/>
          <a:lstStyle/>
          <a:p>
            <a:pPr eaLnBrk="1" hangingPunct="1"/>
            <a:r>
              <a:rPr lang="es-AR" sz="3200" smtClean="0">
                <a:solidFill>
                  <a:schemeClr val="tx1"/>
                </a:solidFill>
                <a:latin typeface="Calibri" pitchFamily="34" charset="0"/>
              </a:rPr>
              <a:t>Solución:</a:t>
            </a:r>
          </a:p>
          <a:p>
            <a:pPr eaLnBrk="1" hangingPunct="1">
              <a:spcAft>
                <a:spcPts val="1200"/>
              </a:spcAft>
            </a:pPr>
            <a:r>
              <a:rPr lang="es-AR" sz="3200" smtClean="0">
                <a:solidFill>
                  <a:schemeClr val="tx1"/>
                </a:solidFill>
                <a:latin typeface="Calibri" pitchFamily="34" charset="0"/>
              </a:rPr>
              <a:t>a) P(X≥ 10)= 1 – p(X&lt;10)</a:t>
            </a:r>
          </a:p>
          <a:p>
            <a:pPr eaLnBrk="1" hangingPunct="1"/>
            <a:r>
              <a:rPr lang="es-AR" sz="3200" smtClean="0">
                <a:solidFill>
                  <a:schemeClr val="tx1"/>
                </a:solidFill>
                <a:latin typeface="Calibri" pitchFamily="34" charset="0"/>
              </a:rPr>
              <a:t>                    =1 -</a:t>
            </a:r>
          </a:p>
          <a:p>
            <a:pPr eaLnBrk="1" hangingPunct="1"/>
            <a:r>
              <a:rPr lang="es-AR" sz="3200" smtClean="0">
                <a:solidFill>
                  <a:schemeClr val="tx1"/>
                </a:solidFill>
                <a:latin typeface="Calibri" pitchFamily="34" charset="0"/>
              </a:rPr>
              <a:t>                    = 1 – 0,9662</a:t>
            </a:r>
          </a:p>
          <a:p>
            <a:pPr eaLnBrk="1" hangingPunct="1"/>
            <a:r>
              <a:rPr lang="es-AR" sz="3200" smtClean="0">
                <a:solidFill>
                  <a:schemeClr val="tx1"/>
                </a:solidFill>
                <a:latin typeface="Calibri" pitchFamily="34" charset="0"/>
              </a:rPr>
              <a:t>                    = 0,0338</a:t>
            </a:r>
          </a:p>
          <a:p>
            <a:pPr eaLnBrk="1" hangingPunct="1"/>
            <a:r>
              <a:rPr lang="es-AR" sz="3200" smtClean="0">
                <a:solidFill>
                  <a:schemeClr val="tx1"/>
                </a:solidFill>
                <a:latin typeface="Calibri" pitchFamily="34" charset="0"/>
              </a:rPr>
              <a:t>b) P(3≤X≤8) = p(X=8)-  </a:t>
            </a:r>
          </a:p>
          <a:p>
            <a:pPr eaLnBrk="1" hangingPunct="1"/>
            <a:r>
              <a:rPr lang="es-AR" sz="3200" smtClean="0">
                <a:solidFill>
                  <a:schemeClr val="tx1"/>
                </a:solidFill>
                <a:latin typeface="Calibri" pitchFamily="34" charset="0"/>
              </a:rPr>
              <a:t>                      = 0,9050 – 0,0271</a:t>
            </a:r>
          </a:p>
          <a:p>
            <a:pPr eaLnBrk="1" hangingPunct="1"/>
            <a:r>
              <a:rPr lang="es-AR" sz="3200" smtClean="0">
                <a:solidFill>
                  <a:schemeClr val="tx1"/>
                </a:solidFill>
                <a:latin typeface="Calibri" pitchFamily="34" charset="0"/>
              </a:rPr>
              <a:t>                      = 0.8779</a:t>
            </a:r>
          </a:p>
          <a:p>
            <a:pPr eaLnBrk="1" hangingPunct="1"/>
            <a:r>
              <a:rPr lang="es-AR" sz="3200" smtClean="0">
                <a:solidFill>
                  <a:schemeClr val="tx1"/>
                </a:solidFill>
                <a:latin typeface="Calibri" pitchFamily="34" charset="0"/>
              </a:rPr>
              <a:t>c) P(X=5) = p(X=5)- </a:t>
            </a:r>
          </a:p>
          <a:p>
            <a:pPr eaLnBrk="1" hangingPunct="1"/>
            <a:r>
              <a:rPr lang="es-AR" sz="3200" smtClean="0">
                <a:solidFill>
                  <a:schemeClr val="tx1"/>
                </a:solidFill>
                <a:latin typeface="Calibri" pitchFamily="34" charset="0"/>
              </a:rPr>
              <a:t>                 = 0,4032-0,2173</a:t>
            </a:r>
          </a:p>
          <a:p>
            <a:pPr eaLnBrk="1" hangingPunct="1"/>
            <a:r>
              <a:rPr lang="es-AR" sz="3200" smtClean="0">
                <a:solidFill>
                  <a:schemeClr val="tx1"/>
                </a:solidFill>
                <a:latin typeface="Calibri" pitchFamily="34" charset="0"/>
              </a:rPr>
              <a:t>                 = 0,1859</a:t>
            </a:r>
          </a:p>
          <a:p>
            <a:pPr eaLnBrk="1" hangingPunct="1"/>
            <a:endParaRPr lang="es-AR" sz="3200" smtClean="0">
              <a:solidFill>
                <a:schemeClr val="tx1"/>
              </a:solidFill>
              <a:latin typeface="Calibri" pitchFamily="34" charset="0"/>
            </a:endParaRPr>
          </a:p>
        </p:txBody>
      </p:sp>
      <p:graphicFrame>
        <p:nvGraphicFramePr>
          <p:cNvPr id="31747" name="Object 3"/>
          <p:cNvGraphicFramePr>
            <a:graphicFrameLocks noChangeAspect="1"/>
          </p:cNvGraphicFramePr>
          <p:nvPr/>
        </p:nvGraphicFramePr>
        <p:xfrm>
          <a:off x="4211638" y="1341438"/>
          <a:ext cx="1223962" cy="1014412"/>
        </p:xfrm>
        <a:graphic>
          <a:graphicData uri="http://schemas.openxmlformats.org/presentationml/2006/ole">
            <mc:AlternateContent xmlns:mc="http://schemas.openxmlformats.org/markup-compatibility/2006">
              <mc:Choice xmlns:v="urn:schemas-microsoft-com:vml" Requires="v">
                <p:oleObj spid="_x0000_s31843" name="Ecuación" r:id="rId3" imgW="520474" imgH="431613" progId="Equation.3">
                  <p:embed/>
                </p:oleObj>
              </mc:Choice>
              <mc:Fallback>
                <p:oleObj name="Ecuación" r:id="rId3" imgW="520474" imgH="431613"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638" y="1341438"/>
                        <a:ext cx="1223962" cy="1014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48" name="Object 5"/>
          <p:cNvGraphicFramePr>
            <a:graphicFrameLocks noChangeAspect="1"/>
          </p:cNvGraphicFramePr>
          <p:nvPr/>
        </p:nvGraphicFramePr>
        <p:xfrm>
          <a:off x="5435600" y="3141663"/>
          <a:ext cx="1216025" cy="1008062"/>
        </p:xfrm>
        <a:graphic>
          <a:graphicData uri="http://schemas.openxmlformats.org/presentationml/2006/ole">
            <mc:AlternateContent xmlns:mc="http://schemas.openxmlformats.org/markup-compatibility/2006">
              <mc:Choice xmlns:v="urn:schemas-microsoft-com:vml" Requires="v">
                <p:oleObj spid="_x0000_s31844" name="Ecuación" r:id="rId5" imgW="520474" imgH="431613" progId="Equation.3">
                  <p:embed/>
                </p:oleObj>
              </mc:Choice>
              <mc:Fallback>
                <p:oleObj name="Ecuación" r:id="rId5" imgW="520474" imgH="431613"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35600" y="3141663"/>
                        <a:ext cx="1216025" cy="1008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49" name="Object 6"/>
          <p:cNvGraphicFramePr>
            <a:graphicFrameLocks noChangeAspect="1"/>
          </p:cNvGraphicFramePr>
          <p:nvPr/>
        </p:nvGraphicFramePr>
        <p:xfrm>
          <a:off x="5003800" y="4941888"/>
          <a:ext cx="1223963" cy="1014412"/>
        </p:xfrm>
        <a:graphic>
          <a:graphicData uri="http://schemas.openxmlformats.org/presentationml/2006/ole">
            <mc:AlternateContent xmlns:mc="http://schemas.openxmlformats.org/markup-compatibility/2006">
              <mc:Choice xmlns:v="urn:schemas-microsoft-com:vml" Requires="v">
                <p:oleObj spid="_x0000_s31845" name="Ecuación" r:id="rId7" imgW="520474" imgH="431613" progId="Equation.3">
                  <p:embed/>
                </p:oleObj>
              </mc:Choice>
              <mc:Fallback>
                <p:oleObj name="Ecuación" r:id="rId7" imgW="520474" imgH="431613"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03800" y="4941888"/>
                        <a:ext cx="1223963" cy="1014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2 Marcador de contenido"/>
          <p:cNvSpPr>
            <a:spLocks noGrp="1"/>
          </p:cNvSpPr>
          <p:nvPr>
            <p:ph idx="1"/>
          </p:nvPr>
        </p:nvSpPr>
        <p:spPr>
          <a:xfrm>
            <a:off x="250825" y="1524000"/>
            <a:ext cx="8642350" cy="4572000"/>
          </a:xfrm>
        </p:spPr>
        <p:txBody>
          <a:bodyPr/>
          <a:lstStyle/>
          <a:p>
            <a:pPr eaLnBrk="1" hangingPunct="1"/>
            <a:r>
              <a:rPr lang="es-AR" sz="2800" smtClean="0">
                <a:solidFill>
                  <a:schemeClr val="tx1"/>
                </a:solidFill>
              </a:rPr>
              <a:t>Un examen de opción múltiple tiene 15 preguntas, cada una con cinco posibles respuestas, sólo una de las cuales es correcta. Suponga que uno de los estudiantes que hace el examen contesta cada una de las preguntas con una adivinación aleatoria independiente. ¿Cuál es la probabilidad de que conteste correctamente al menos 10 preguntas?</a:t>
            </a:r>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827088" y="2276475"/>
            <a:ext cx="7408862" cy="3451225"/>
          </a:xfrm>
        </p:spPr>
        <p:txBody>
          <a:bodyPr/>
          <a:lstStyle/>
          <a:p>
            <a:pPr marL="0" indent="0">
              <a:buFont typeface="Symbol" pitchFamily="18" charset="2"/>
              <a:buNone/>
              <a:defRPr/>
            </a:pPr>
            <a:r>
              <a:rPr lang="es-AR" dirty="0" smtClean="0">
                <a:solidFill>
                  <a:schemeClr val="tx1"/>
                </a:solidFill>
              </a:rPr>
              <a:t>Una fábrica de lámparas eléctricas trabaja con un 10% de unidades defectuosas. Si se selecciona una muestra de 10 lámparas , ¿cuál es la probabilidad de encontrar</a:t>
            </a:r>
          </a:p>
          <a:p>
            <a:pPr marL="0" indent="0">
              <a:buFont typeface="Symbol" pitchFamily="18" charset="2"/>
              <a:buNone/>
              <a:defRPr/>
            </a:pPr>
            <a:r>
              <a:rPr lang="es-AR" dirty="0" smtClean="0">
                <a:solidFill>
                  <a:schemeClr val="tx1"/>
                </a:solidFill>
              </a:rPr>
              <a:t>a)	Ninguna defectuosa?</a:t>
            </a:r>
          </a:p>
          <a:p>
            <a:pPr marL="0" indent="0">
              <a:buFont typeface="Symbol" pitchFamily="18" charset="2"/>
              <a:buNone/>
              <a:defRPr/>
            </a:pPr>
            <a:r>
              <a:rPr lang="es-AR" dirty="0" smtClean="0">
                <a:solidFill>
                  <a:schemeClr val="tx1"/>
                </a:solidFill>
              </a:rPr>
              <a:t>b)	4 defectuosas?</a:t>
            </a:r>
          </a:p>
          <a:p>
            <a:pPr marL="0" indent="0">
              <a:buFont typeface="Symbol" pitchFamily="18" charset="2"/>
              <a:buNone/>
              <a:defRPr/>
            </a:pPr>
            <a:r>
              <a:rPr lang="es-AR" dirty="0" smtClean="0">
                <a:solidFill>
                  <a:schemeClr val="tx1"/>
                </a:solidFill>
              </a:rPr>
              <a:t>c)	Como máximo 2 defectuosas?</a:t>
            </a:r>
          </a:p>
          <a:p>
            <a:pPr>
              <a:defRPr/>
            </a:pPr>
            <a:endParaRPr lang="es-AR" dirty="0"/>
          </a:p>
        </p:txBody>
      </p:sp>
      <p:sp>
        <p:nvSpPr>
          <p:cNvPr id="33795" name="2 Título"/>
          <p:cNvSpPr>
            <a:spLocks noGrp="1"/>
          </p:cNvSpPr>
          <p:nvPr>
            <p:ph type="title"/>
          </p:nvPr>
        </p:nvSpPr>
        <p:spPr/>
        <p:txBody>
          <a:bodyPr/>
          <a:lstStyle/>
          <a:p>
            <a:r>
              <a:rPr lang="es-AR" b="1" smtClean="0">
                <a:solidFill>
                  <a:srgbClr val="000000"/>
                </a:solidFill>
              </a:rPr>
              <a:t>Ejemplo 8</a:t>
            </a:r>
            <a:endParaRPr lang="es-AR"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1 Marcador de contenido"/>
          <p:cNvSpPr>
            <a:spLocks noGrp="1"/>
          </p:cNvSpPr>
          <p:nvPr>
            <p:ph idx="1"/>
          </p:nvPr>
        </p:nvSpPr>
        <p:spPr>
          <a:xfrm>
            <a:off x="900113" y="1844675"/>
            <a:ext cx="7408862" cy="3451225"/>
          </a:xfrm>
        </p:spPr>
        <p:txBody>
          <a:bodyPr/>
          <a:lstStyle/>
          <a:p>
            <a:pPr eaLnBrk="1" hangingPunct="1"/>
            <a:r>
              <a:rPr lang="es-AR" sz="3200" smtClean="0">
                <a:solidFill>
                  <a:schemeClr val="tx1"/>
                </a:solidFill>
                <a:latin typeface="Calibri" pitchFamily="34" charset="0"/>
              </a:rPr>
              <a:t>Encuentre la media y la varianza del ejemplo 7:</a:t>
            </a:r>
          </a:p>
          <a:p>
            <a:pPr eaLnBrk="1" hangingPunct="1"/>
            <a:r>
              <a:rPr lang="es-AR" sz="3200" smtClean="0">
                <a:solidFill>
                  <a:schemeClr val="tx1"/>
                </a:solidFill>
                <a:latin typeface="Calibri" pitchFamily="34" charset="0"/>
              </a:rPr>
              <a:t>Dado que dicho ejemplo se trata de un experimento binomial con n = 15 y p= 0,4, se tendrá:</a:t>
            </a:r>
          </a:p>
          <a:p>
            <a:pPr eaLnBrk="1" hangingPunct="1"/>
            <a:r>
              <a:rPr lang="es-AR" sz="3200" smtClean="0">
                <a:solidFill>
                  <a:schemeClr val="tx1"/>
                </a:solidFill>
                <a:latin typeface="Symbol" pitchFamily="18" charset="2"/>
              </a:rPr>
              <a:t>m </a:t>
            </a:r>
            <a:r>
              <a:rPr lang="es-AR" sz="3200" smtClean="0">
                <a:solidFill>
                  <a:schemeClr val="tx1"/>
                </a:solidFill>
                <a:latin typeface="Calibri" pitchFamily="34" charset="0"/>
              </a:rPr>
              <a:t>= 15. 0,4= 6</a:t>
            </a:r>
          </a:p>
          <a:p>
            <a:pPr eaLnBrk="1" hangingPunct="1">
              <a:buFont typeface="Wingdings 2" pitchFamily="18" charset="2"/>
              <a:buNone/>
            </a:pPr>
            <a:r>
              <a:rPr lang="es-AR" sz="3200" smtClean="0">
                <a:solidFill>
                  <a:schemeClr val="tx1"/>
                </a:solidFill>
                <a:latin typeface="Calibri" pitchFamily="34" charset="0"/>
              </a:rPr>
              <a:t>   </a:t>
            </a:r>
            <a:r>
              <a:rPr lang="es-AR" sz="3200" smtClean="0">
                <a:solidFill>
                  <a:schemeClr val="tx1"/>
                </a:solidFill>
                <a:latin typeface="Symbol" pitchFamily="18" charset="2"/>
              </a:rPr>
              <a:t>s</a:t>
            </a:r>
            <a:r>
              <a:rPr lang="es-AR" sz="3200" baseline="30000" smtClean="0">
                <a:solidFill>
                  <a:schemeClr val="tx1"/>
                </a:solidFill>
                <a:latin typeface="Calibri" pitchFamily="34" charset="0"/>
              </a:rPr>
              <a:t>2 </a:t>
            </a:r>
            <a:r>
              <a:rPr lang="es-AR" sz="3200" smtClean="0">
                <a:solidFill>
                  <a:schemeClr val="tx1"/>
                </a:solidFill>
                <a:latin typeface="Calibri" pitchFamily="34" charset="0"/>
              </a:rPr>
              <a:t> = 15. 0,4. 0,6=3,6</a:t>
            </a:r>
          </a:p>
          <a:p>
            <a:pPr eaLnBrk="1" hangingPunct="1">
              <a:buFont typeface="Wingdings 2" pitchFamily="18" charset="2"/>
              <a:buNone/>
            </a:pPr>
            <a:r>
              <a:rPr lang="es-AR" sz="3200" smtClean="0">
                <a:solidFill>
                  <a:schemeClr val="tx1"/>
                </a:solidFill>
                <a:latin typeface="Calibri" pitchFamily="34" charset="0"/>
              </a:rPr>
              <a:t>   </a:t>
            </a:r>
            <a:r>
              <a:rPr lang="es-AR" sz="3200" smtClean="0">
                <a:solidFill>
                  <a:schemeClr val="tx1"/>
                </a:solidFill>
                <a:latin typeface="Symbol" pitchFamily="18" charset="2"/>
              </a:rPr>
              <a:t>s</a:t>
            </a:r>
            <a:r>
              <a:rPr lang="es-AR" sz="3200" baseline="30000" smtClean="0">
                <a:solidFill>
                  <a:schemeClr val="tx1"/>
                </a:solidFill>
                <a:latin typeface="Calibri" pitchFamily="34" charset="0"/>
              </a:rPr>
              <a:t> </a:t>
            </a:r>
            <a:r>
              <a:rPr lang="es-AR" sz="3200" smtClean="0">
                <a:solidFill>
                  <a:schemeClr val="tx1"/>
                </a:solidFill>
                <a:latin typeface="Calibri" pitchFamily="34" charset="0"/>
              </a:rPr>
              <a:t> = 1,897</a:t>
            </a:r>
          </a:p>
          <a:p>
            <a:pPr eaLnBrk="1" hangingPunct="1"/>
            <a:endParaRPr lang="es-AR" sz="3200" smtClean="0">
              <a:solidFill>
                <a:schemeClr val="tx1"/>
              </a:solidFill>
              <a:latin typeface="Calibri" pitchFamily="34" charset="0"/>
            </a:endParaRPr>
          </a:p>
          <a:p>
            <a:pPr eaLnBrk="1" hangingPunct="1"/>
            <a:endParaRPr lang="es-AR" sz="3200" smtClean="0">
              <a:solidFill>
                <a:schemeClr val="tx1"/>
              </a:solidFill>
              <a:latin typeface="Calibri" pitchFamily="34" charset="0"/>
            </a:endParaRPr>
          </a:p>
        </p:txBody>
      </p:sp>
      <p:sp>
        <p:nvSpPr>
          <p:cNvPr id="34819" name="2 Título"/>
          <p:cNvSpPr>
            <a:spLocks noGrp="1"/>
          </p:cNvSpPr>
          <p:nvPr>
            <p:ph type="title"/>
          </p:nvPr>
        </p:nvSpPr>
        <p:spPr/>
        <p:txBody>
          <a:bodyPr/>
          <a:lstStyle/>
          <a:p>
            <a:pPr eaLnBrk="1" hangingPunct="1"/>
            <a:r>
              <a:rPr lang="es-AR" sz="3200" smtClean="0">
                <a:solidFill>
                  <a:schemeClr val="tx1"/>
                </a:solidFill>
                <a:latin typeface="Calibri" pitchFamily="34" charset="0"/>
              </a:rPr>
              <a:t>Ejemplo 9:</a:t>
            </a:r>
            <a:endParaRPr lang="es-AR" sz="3200" smtClean="0">
              <a:solidFill>
                <a:schemeClr val="tx1"/>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3 Rectángulo"/>
          <p:cNvSpPr>
            <a:spLocks noChangeArrowheads="1"/>
          </p:cNvSpPr>
          <p:nvPr/>
        </p:nvSpPr>
        <p:spPr bwMode="auto">
          <a:xfrm>
            <a:off x="395288" y="1341438"/>
            <a:ext cx="8497887"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ES" sz="2400"/>
              <a:t>Un examen de selección múltiple contiene 20 preguntas, cada una con cuatro posibles respuestas, de las cuales sólo una es correcta. Suponga que un estudiante sólo adivina las respuestas.</a:t>
            </a:r>
            <a:endParaRPr lang="es-AR" sz="2400"/>
          </a:p>
          <a:p>
            <a:r>
              <a:rPr lang="es-ES" sz="2400"/>
              <a:t>a)¿Cuál es la probabilidad de que el estudiante conteste correctamente más de la mitad de las preguntas?</a:t>
            </a:r>
            <a:endParaRPr lang="es-AR" sz="2400"/>
          </a:p>
          <a:p>
            <a:r>
              <a:rPr lang="es-ES" sz="2400"/>
              <a:t>b)¿Cuál es la probabilidad de que el estudiante conteste correctamente menos de 5 preguntas?</a:t>
            </a:r>
            <a:endParaRPr lang="es-AR" sz="2400"/>
          </a:p>
          <a:p>
            <a:r>
              <a:rPr lang="es-ES" sz="2400"/>
              <a:t>c) ¿Cuál es la probabilidad de que el estudiante apruebe el examen?, siendo como condición tener al menos el 60% de las respuestas correctas</a:t>
            </a:r>
            <a:endParaRPr lang="es-AR" sz="2400"/>
          </a:p>
          <a:p>
            <a:r>
              <a:rPr lang="es-ES" sz="2400"/>
              <a:t>d) ¿Cuál es el número esperado de respuestas correctas?</a:t>
            </a:r>
            <a:endParaRPr lang="es-AR" sz="2400"/>
          </a:p>
          <a:p>
            <a:r>
              <a:rPr lang="es-ES" sz="2400"/>
              <a:t>e) Responder las preguntas a) y c) si cada pregunta tiene 5 opciones.</a:t>
            </a:r>
            <a:endParaRPr lang="es-AR" sz="2400"/>
          </a:p>
          <a:p>
            <a:r>
              <a:rPr lang="es-ES" sz="2400"/>
              <a:t> </a:t>
            </a:r>
            <a:endParaRPr lang="es-AR" sz="2400"/>
          </a:p>
        </p:txBody>
      </p:sp>
      <p:sp>
        <p:nvSpPr>
          <p:cNvPr id="35843" name="4 Título"/>
          <p:cNvSpPr>
            <a:spLocks noGrp="1"/>
          </p:cNvSpPr>
          <p:nvPr>
            <p:ph type="title" idx="4294967295"/>
          </p:nvPr>
        </p:nvSpPr>
        <p:spPr>
          <a:xfrm>
            <a:off x="0" y="338138"/>
            <a:ext cx="8229600" cy="1252537"/>
          </a:xfrm>
        </p:spPr>
        <p:txBody>
          <a:bodyPr/>
          <a:lstStyle/>
          <a:p>
            <a:r>
              <a:rPr lang="es-AR" smtClean="0">
                <a:solidFill>
                  <a:schemeClr val="tx1"/>
                </a:solidFill>
                <a:latin typeface="Calibri" pitchFamily="34" charset="0"/>
              </a:rPr>
              <a:t>Ejemplo 10:</a:t>
            </a:r>
            <a:endParaRPr lang="es-AR"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6 Título"/>
          <p:cNvSpPr>
            <a:spLocks noGrp="1"/>
          </p:cNvSpPr>
          <p:nvPr>
            <p:ph type="title"/>
          </p:nvPr>
        </p:nvSpPr>
        <p:spPr/>
        <p:txBody>
          <a:bodyPr/>
          <a:lstStyle/>
          <a:p>
            <a:endParaRPr lang="es-AR" smtClean="0"/>
          </a:p>
        </p:txBody>
      </p:sp>
      <p:sp>
        <p:nvSpPr>
          <p:cNvPr id="36867" name="7 Marcador de contenido"/>
          <p:cNvSpPr>
            <a:spLocks noGrp="1"/>
          </p:cNvSpPr>
          <p:nvPr>
            <p:ph idx="1"/>
          </p:nvPr>
        </p:nvSpPr>
        <p:spPr>
          <a:xfrm>
            <a:off x="755650" y="1196975"/>
            <a:ext cx="7408863" cy="5040313"/>
          </a:xfrm>
        </p:spPr>
        <p:txBody>
          <a:bodyPr/>
          <a:lstStyle/>
          <a:p>
            <a:pPr>
              <a:lnSpc>
                <a:spcPct val="150000"/>
              </a:lnSpc>
              <a:spcBef>
                <a:spcPct val="0"/>
              </a:spcBef>
            </a:pPr>
            <a:r>
              <a:rPr lang="es-ES" smtClean="0"/>
              <a:t>p = ¼       n = 20 </a:t>
            </a:r>
            <a:endParaRPr lang="es-AR" smtClean="0"/>
          </a:p>
          <a:p>
            <a:pPr>
              <a:lnSpc>
                <a:spcPct val="150000"/>
              </a:lnSpc>
              <a:spcBef>
                <a:spcPct val="0"/>
              </a:spcBef>
            </a:pPr>
            <a:r>
              <a:rPr lang="en-US" smtClean="0"/>
              <a:t>P(X&gt;10) = 1 – P(X</a:t>
            </a:r>
            <a:r>
              <a:rPr lang="en-US" smtClean="0">
                <a:sym typeface="Symbol" pitchFamily="18" charset="2"/>
              </a:rPr>
              <a:t></a:t>
            </a:r>
            <a:r>
              <a:rPr lang="en-US" smtClean="0"/>
              <a:t>10) = 1 – 0.9961 = 0.0039 </a:t>
            </a:r>
            <a:endParaRPr lang="es-AR" smtClean="0"/>
          </a:p>
          <a:p>
            <a:pPr>
              <a:lnSpc>
                <a:spcPct val="150000"/>
              </a:lnSpc>
              <a:spcBef>
                <a:spcPct val="0"/>
              </a:spcBef>
            </a:pPr>
            <a:r>
              <a:rPr lang="en-US" smtClean="0"/>
              <a:t>P(X&lt;5) = P(X</a:t>
            </a:r>
            <a:r>
              <a:rPr lang="en-US" smtClean="0">
                <a:sym typeface="Symbol" pitchFamily="18" charset="2"/>
              </a:rPr>
              <a:t></a:t>
            </a:r>
            <a:r>
              <a:rPr lang="en-US" smtClean="0"/>
              <a:t>4) = 0.4148 </a:t>
            </a:r>
            <a:endParaRPr lang="es-AR" smtClean="0"/>
          </a:p>
          <a:p>
            <a:pPr>
              <a:lnSpc>
                <a:spcPct val="150000"/>
              </a:lnSpc>
              <a:spcBef>
                <a:spcPct val="0"/>
              </a:spcBef>
            </a:pPr>
            <a:r>
              <a:rPr lang="en-US" smtClean="0"/>
              <a:t>P(X</a:t>
            </a:r>
            <a:r>
              <a:rPr lang="en-US" smtClean="0">
                <a:sym typeface="Symbol" pitchFamily="18" charset="2"/>
              </a:rPr>
              <a:t></a:t>
            </a:r>
            <a:r>
              <a:rPr lang="en-US" smtClean="0"/>
              <a:t>12) = 1 – P(X</a:t>
            </a:r>
            <a:r>
              <a:rPr lang="en-US" smtClean="0">
                <a:sym typeface="Symbol" pitchFamily="18" charset="2"/>
              </a:rPr>
              <a:t></a:t>
            </a:r>
            <a:r>
              <a:rPr lang="en-US" smtClean="0"/>
              <a:t>11) = 1 – 0.9991 = 0.0009 </a:t>
            </a:r>
            <a:endParaRPr lang="es-AR" smtClean="0"/>
          </a:p>
          <a:p>
            <a:pPr>
              <a:lnSpc>
                <a:spcPct val="150000"/>
              </a:lnSpc>
              <a:spcBef>
                <a:spcPct val="0"/>
              </a:spcBef>
            </a:pPr>
            <a:r>
              <a:rPr lang="en-US" smtClean="0">
                <a:sym typeface="Symbol" pitchFamily="18" charset="2"/>
              </a:rPr>
              <a:t></a:t>
            </a:r>
            <a:r>
              <a:rPr lang="es-MX" smtClean="0"/>
              <a:t> = np        </a:t>
            </a:r>
            <a:r>
              <a:rPr lang="en-US" smtClean="0">
                <a:sym typeface="Symbol" pitchFamily="18" charset="2"/>
              </a:rPr>
              <a:t></a:t>
            </a:r>
            <a:r>
              <a:rPr lang="es-MX" smtClean="0"/>
              <a:t> = 20 * ¼  = 5 respuestas correctas </a:t>
            </a:r>
            <a:endParaRPr lang="es-AR" smtClean="0"/>
          </a:p>
          <a:p>
            <a:pPr>
              <a:lnSpc>
                <a:spcPct val="150000"/>
              </a:lnSpc>
              <a:spcBef>
                <a:spcPct val="0"/>
              </a:spcBef>
            </a:pPr>
            <a:r>
              <a:rPr lang="es-MX" smtClean="0"/>
              <a:t>La probabilidad de éxito sería ya de 1/5, por tanto: </a:t>
            </a:r>
            <a:endParaRPr lang="es-AR" smtClean="0"/>
          </a:p>
          <a:p>
            <a:pPr>
              <a:lnSpc>
                <a:spcPct val="150000"/>
              </a:lnSpc>
              <a:spcBef>
                <a:spcPct val="0"/>
              </a:spcBef>
            </a:pPr>
            <a:r>
              <a:rPr lang="es-ES" smtClean="0"/>
              <a:t>      </a:t>
            </a:r>
            <a:r>
              <a:rPr lang="en-US" smtClean="0"/>
              <a:t>P(X&gt;10) = 1 – P(X</a:t>
            </a:r>
            <a:r>
              <a:rPr lang="en-US" smtClean="0">
                <a:sym typeface="Symbol" pitchFamily="18" charset="2"/>
              </a:rPr>
              <a:t></a:t>
            </a:r>
            <a:r>
              <a:rPr lang="en-US" smtClean="0"/>
              <a:t>10) = 1 – 0.9994 = 0.0006 </a:t>
            </a:r>
            <a:endParaRPr lang="es-AR" smtClean="0"/>
          </a:p>
          <a:p>
            <a:pPr>
              <a:lnSpc>
                <a:spcPct val="150000"/>
              </a:lnSpc>
              <a:spcBef>
                <a:spcPct val="0"/>
              </a:spcBef>
            </a:pPr>
            <a:r>
              <a:rPr lang="en-US" smtClean="0"/>
              <a:t>      P(X</a:t>
            </a:r>
            <a:r>
              <a:rPr lang="en-US" smtClean="0">
                <a:sym typeface="Symbol" pitchFamily="18" charset="2"/>
              </a:rPr>
              <a:t></a:t>
            </a:r>
            <a:r>
              <a:rPr lang="en-US" smtClean="0"/>
              <a:t>12) = 1 – P(X</a:t>
            </a:r>
            <a:r>
              <a:rPr lang="en-US" smtClean="0">
                <a:sym typeface="Symbol" pitchFamily="18" charset="2"/>
              </a:rPr>
              <a:t></a:t>
            </a:r>
            <a:r>
              <a:rPr lang="en-US" smtClean="0"/>
              <a:t>11) = 1 – 0.9999 = 0.0001</a:t>
            </a:r>
            <a:endParaRPr lang="es-AR" smtClean="0"/>
          </a:p>
          <a:p>
            <a:endParaRPr lang="es-AR"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Marcador de contenido"/>
          <p:cNvSpPr>
            <a:spLocks noGrp="1"/>
          </p:cNvSpPr>
          <p:nvPr>
            <p:ph idx="1"/>
          </p:nvPr>
        </p:nvSpPr>
        <p:spPr>
          <a:xfrm>
            <a:off x="900113" y="1989138"/>
            <a:ext cx="7408862" cy="3451225"/>
          </a:xfrm>
        </p:spPr>
        <p:txBody>
          <a:bodyPr/>
          <a:lstStyle/>
          <a:p>
            <a:pPr marL="0" indent="0">
              <a:buFont typeface="Symbol" pitchFamily="18" charset="2"/>
              <a:buNone/>
            </a:pPr>
            <a:r>
              <a:rPr lang="es-ES" dirty="0" smtClean="0">
                <a:solidFill>
                  <a:schemeClr val="tx1"/>
                </a:solidFill>
              </a:rPr>
              <a:t>Unas de las suposiciones hechas para una distribución binomial era que la población es infinita o población finita muestreada con reemplazo, y probabilidad de éxito constante, en el caso que la población es finita y se muestrea sin reemplazo, la probabilidad cambia para cada nueva observación. </a:t>
            </a:r>
          </a:p>
          <a:p>
            <a:pPr marL="0" indent="0">
              <a:buFont typeface="Symbol" pitchFamily="18" charset="2"/>
              <a:buNone/>
            </a:pPr>
            <a:r>
              <a:rPr lang="es-ES" dirty="0" smtClean="0">
                <a:solidFill>
                  <a:schemeClr val="tx1"/>
                </a:solidFill>
              </a:rPr>
              <a:t>Una distribución de probabilidad con esta característica es llamada distribución </a:t>
            </a:r>
            <a:r>
              <a:rPr lang="es-ES" dirty="0" err="1" smtClean="0">
                <a:solidFill>
                  <a:schemeClr val="tx1"/>
                </a:solidFill>
              </a:rPr>
              <a:t>Hipergeometrica</a:t>
            </a:r>
            <a:endParaRPr lang="es-AR" dirty="0" smtClean="0">
              <a:solidFill>
                <a:schemeClr val="tx1"/>
              </a:solidFill>
            </a:endParaRPr>
          </a:p>
        </p:txBody>
      </p:sp>
      <p:sp>
        <p:nvSpPr>
          <p:cNvPr id="37891" name="2 Título"/>
          <p:cNvSpPr>
            <a:spLocks noGrp="1"/>
          </p:cNvSpPr>
          <p:nvPr>
            <p:ph type="title"/>
          </p:nvPr>
        </p:nvSpPr>
        <p:spPr/>
        <p:txBody>
          <a:bodyPr/>
          <a:lstStyle/>
          <a:p>
            <a:r>
              <a:rPr lang="en-US" b="1" smtClean="0">
                <a:solidFill>
                  <a:schemeClr val="tx1"/>
                </a:solidFill>
              </a:rPr>
              <a:t>Distribuci</a:t>
            </a:r>
            <a:r>
              <a:rPr lang="es-AR" b="1" smtClean="0">
                <a:solidFill>
                  <a:schemeClr val="tx1"/>
                </a:solidFill>
              </a:rPr>
              <a:t>ó</a:t>
            </a:r>
            <a:r>
              <a:rPr lang="en-US" b="1" smtClean="0">
                <a:solidFill>
                  <a:schemeClr val="tx1"/>
                </a:solidFill>
              </a:rPr>
              <a:t>n Hipergeometrica</a:t>
            </a:r>
            <a:endParaRPr lang="es-AR" b="1" smtClean="0">
              <a:solidFill>
                <a:schemeClr val="tx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1 Marcador de contenido"/>
          <p:cNvSpPr>
            <a:spLocks noGrp="1"/>
          </p:cNvSpPr>
          <p:nvPr>
            <p:ph idx="1"/>
          </p:nvPr>
        </p:nvSpPr>
        <p:spPr>
          <a:xfrm>
            <a:off x="250825" y="1524000"/>
            <a:ext cx="8713788" cy="4713312"/>
          </a:xfrm>
        </p:spPr>
        <p:txBody>
          <a:bodyPr rtlCol="0">
            <a:normAutofit fontScale="70000" lnSpcReduction="20000"/>
          </a:bodyPr>
          <a:lstStyle/>
          <a:p>
            <a:pPr marL="0" indent="0" algn="just" eaLnBrk="1" fontAlgn="auto" hangingPunct="1">
              <a:lnSpc>
                <a:spcPct val="150000"/>
              </a:lnSpc>
              <a:spcAft>
                <a:spcPts val="0"/>
              </a:spcAft>
              <a:buFont typeface="Symbol" pitchFamily="18" charset="2"/>
              <a:buNone/>
              <a:defRPr/>
            </a:pPr>
            <a:r>
              <a:rPr lang="es-AR" sz="4600" dirty="0" smtClean="0">
                <a:solidFill>
                  <a:schemeClr val="tx1"/>
                </a:solidFill>
                <a:latin typeface="Arial" pitchFamily="34" charset="0"/>
                <a:cs typeface="Arial" pitchFamily="34" charset="0"/>
              </a:rPr>
              <a:t>Es una distribución muy sencilla que asigna probabilidades iguales a cada uno de los valores que asume la variable aleatoria.</a:t>
            </a:r>
          </a:p>
          <a:p>
            <a:pPr marL="0" indent="0" algn="just" eaLnBrk="1" fontAlgn="auto" hangingPunct="1">
              <a:lnSpc>
                <a:spcPct val="150000"/>
              </a:lnSpc>
              <a:spcAft>
                <a:spcPts val="0"/>
              </a:spcAft>
              <a:buFont typeface="Symbol" pitchFamily="18" charset="2"/>
              <a:buNone/>
              <a:defRPr/>
            </a:pPr>
            <a:r>
              <a:rPr lang="es-AR" sz="4600" dirty="0" err="1" smtClean="0">
                <a:solidFill>
                  <a:schemeClr val="tx1"/>
                </a:solidFill>
                <a:latin typeface="Arial" pitchFamily="34" charset="0"/>
                <a:cs typeface="Arial" pitchFamily="34" charset="0"/>
              </a:rPr>
              <a:t>Modeliza</a:t>
            </a:r>
            <a:r>
              <a:rPr lang="es-AR" sz="4600" dirty="0" smtClean="0">
                <a:solidFill>
                  <a:schemeClr val="tx1"/>
                </a:solidFill>
                <a:latin typeface="Arial" pitchFamily="34" charset="0"/>
                <a:cs typeface="Arial" pitchFamily="34" charset="0"/>
              </a:rPr>
              <a:t> fenómenos en los que tenemos un   conjunto de n sucesos posibles y cada uno de los cuales tiene la misma probabilidad de ocurrir. </a:t>
            </a:r>
          </a:p>
          <a:p>
            <a:pPr marL="274320" indent="-274320" eaLnBrk="1" fontAlgn="auto" hangingPunct="1">
              <a:spcAft>
                <a:spcPts val="0"/>
              </a:spcAft>
              <a:defRPr/>
            </a:pPr>
            <a:endParaRPr lang="es-AR" sz="2800" dirty="0" smtClean="0">
              <a:solidFill>
                <a:schemeClr val="tx1"/>
              </a:solidFill>
            </a:endParaRPr>
          </a:p>
        </p:txBody>
      </p:sp>
      <p:sp>
        <p:nvSpPr>
          <p:cNvPr id="11267" name="2 Título"/>
          <p:cNvSpPr>
            <a:spLocks noGrp="1"/>
          </p:cNvSpPr>
          <p:nvPr>
            <p:ph type="title"/>
          </p:nvPr>
        </p:nvSpPr>
        <p:spPr/>
        <p:txBody>
          <a:bodyPr/>
          <a:lstStyle/>
          <a:p>
            <a:pPr eaLnBrk="1" hangingPunct="1"/>
            <a:r>
              <a:rPr lang="es-AR" sz="3600" b="1" dirty="0" smtClean="0">
                <a:solidFill>
                  <a:schemeClr val="tx1"/>
                </a:solidFill>
              </a:rPr>
              <a:t>DISTRIBUCIÓN DISCRETA UNIFORME</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2 Marcador de contenido"/>
          <p:cNvSpPr>
            <a:spLocks noGrp="1"/>
          </p:cNvSpPr>
          <p:nvPr>
            <p:ph idx="1"/>
          </p:nvPr>
        </p:nvSpPr>
        <p:spPr/>
        <p:txBody>
          <a:bodyPr/>
          <a:lstStyle/>
          <a:p>
            <a:pPr eaLnBrk="1" hangingPunct="1"/>
            <a:r>
              <a:rPr lang="es-AR" sz="2800" b="1" smtClean="0">
                <a:solidFill>
                  <a:schemeClr val="bg1"/>
                </a:solidFill>
                <a:latin typeface="Calibri" pitchFamily="34" charset="0"/>
              </a:rPr>
              <a:t>Experimento hipergeométrico</a:t>
            </a:r>
          </a:p>
          <a:p>
            <a:pPr eaLnBrk="1" hangingPunct="1"/>
            <a:endParaRPr lang="es-AR" smtClean="0"/>
          </a:p>
        </p:txBody>
      </p:sp>
      <p:sp>
        <p:nvSpPr>
          <p:cNvPr id="2" name="1 Título"/>
          <p:cNvSpPr>
            <a:spLocks noGrp="1"/>
          </p:cNvSpPr>
          <p:nvPr>
            <p:ph type="title"/>
          </p:nvPr>
        </p:nvSpPr>
        <p:spPr>
          <a:xfrm>
            <a:off x="457200" y="0"/>
            <a:ext cx="8229600" cy="1125538"/>
          </a:xfrm>
        </p:spPr>
        <p:txBody>
          <a:bodyPr rtlCol="0">
            <a:normAutofit fontScale="90000"/>
          </a:bodyPr>
          <a:lstStyle/>
          <a:p>
            <a:pPr eaLnBrk="1" fontAlgn="auto" hangingPunct="1">
              <a:spcAft>
                <a:spcPts val="0"/>
              </a:spcAft>
              <a:defRPr/>
            </a:pPr>
            <a:r>
              <a:rPr lang="es-AR" b="1" dirty="0" smtClean="0">
                <a:solidFill>
                  <a:schemeClr val="bg1"/>
                </a:solidFill>
                <a:latin typeface="Calibri" pitchFamily="34" charset="0"/>
              </a:rPr>
              <a:t/>
            </a:r>
            <a:br>
              <a:rPr lang="es-AR" b="1" dirty="0" smtClean="0">
                <a:solidFill>
                  <a:schemeClr val="bg1"/>
                </a:solidFill>
                <a:latin typeface="Calibri" pitchFamily="34" charset="0"/>
              </a:rPr>
            </a:br>
            <a:r>
              <a:rPr lang="es-AR" b="1" dirty="0" smtClean="0">
                <a:solidFill>
                  <a:schemeClr val="bg1"/>
                </a:solidFill>
                <a:latin typeface="Calibri" pitchFamily="34" charset="0"/>
              </a:rPr>
              <a:t/>
            </a:r>
            <a:br>
              <a:rPr lang="es-AR" b="1" dirty="0" smtClean="0">
                <a:solidFill>
                  <a:schemeClr val="bg1"/>
                </a:solidFill>
                <a:latin typeface="Calibri" pitchFamily="34" charset="0"/>
              </a:rPr>
            </a:br>
            <a:r>
              <a:rPr lang="es-AR" b="1" dirty="0" smtClean="0">
                <a:solidFill>
                  <a:schemeClr val="tx1"/>
                </a:solidFill>
                <a:latin typeface="Calibri" pitchFamily="34" charset="0"/>
              </a:rPr>
              <a:t>EXPERIMENTO</a:t>
            </a:r>
            <a:r>
              <a:rPr lang="es-AR" b="1" dirty="0" smtClean="0">
                <a:solidFill>
                  <a:schemeClr val="bg1"/>
                </a:solidFill>
                <a:latin typeface="Calibri" pitchFamily="34" charset="0"/>
              </a:rPr>
              <a:t> </a:t>
            </a:r>
            <a:r>
              <a:rPr lang="es-AR" b="1" dirty="0" smtClean="0">
                <a:solidFill>
                  <a:schemeClr val="tx1"/>
                </a:solidFill>
                <a:latin typeface="Calibri" pitchFamily="34" charset="0"/>
              </a:rPr>
              <a:t>HIPERGEOMÉTRICO</a:t>
            </a:r>
            <a:r>
              <a:rPr lang="es-AR" b="1" dirty="0" smtClean="0">
                <a:solidFill>
                  <a:schemeClr val="bg1"/>
                </a:solidFill>
                <a:latin typeface="Calibri" pitchFamily="34" charset="0"/>
              </a:rPr>
              <a:t/>
            </a:r>
            <a:br>
              <a:rPr lang="es-AR" b="1" dirty="0" smtClean="0">
                <a:solidFill>
                  <a:schemeClr val="bg1"/>
                </a:solidFill>
                <a:latin typeface="Calibri" pitchFamily="34" charset="0"/>
              </a:rPr>
            </a:br>
            <a:endParaRPr lang="es-AR" dirty="0"/>
          </a:p>
        </p:txBody>
      </p:sp>
      <p:sp>
        <p:nvSpPr>
          <p:cNvPr id="4" name="3 Rectángulo"/>
          <p:cNvSpPr/>
          <p:nvPr/>
        </p:nvSpPr>
        <p:spPr>
          <a:xfrm>
            <a:off x="827088" y="2349500"/>
            <a:ext cx="7345362" cy="3240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AR"/>
          </a:p>
        </p:txBody>
      </p:sp>
      <p:sp>
        <p:nvSpPr>
          <p:cNvPr id="7" name="6 Elipse"/>
          <p:cNvSpPr/>
          <p:nvPr/>
        </p:nvSpPr>
        <p:spPr>
          <a:xfrm>
            <a:off x="2339975" y="3429000"/>
            <a:ext cx="4895850" cy="1295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AR"/>
          </a:p>
        </p:txBody>
      </p:sp>
      <p:cxnSp>
        <p:nvCxnSpPr>
          <p:cNvPr id="9" name="8 Conector recto"/>
          <p:cNvCxnSpPr/>
          <p:nvPr/>
        </p:nvCxnSpPr>
        <p:spPr>
          <a:xfrm>
            <a:off x="5003800" y="2349500"/>
            <a:ext cx="73025" cy="32400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8919" name="9 CuadroTexto"/>
          <p:cNvSpPr txBox="1">
            <a:spLocks noChangeArrowheads="1"/>
          </p:cNvSpPr>
          <p:nvPr/>
        </p:nvSpPr>
        <p:spPr bwMode="auto">
          <a:xfrm>
            <a:off x="1763713" y="2636838"/>
            <a:ext cx="863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s-AR" sz="2400" b="1"/>
              <a:t>k</a:t>
            </a:r>
          </a:p>
        </p:txBody>
      </p:sp>
      <p:sp>
        <p:nvSpPr>
          <p:cNvPr id="38920" name="10 CuadroTexto"/>
          <p:cNvSpPr txBox="1">
            <a:spLocks noChangeArrowheads="1"/>
          </p:cNvSpPr>
          <p:nvPr/>
        </p:nvSpPr>
        <p:spPr bwMode="auto">
          <a:xfrm>
            <a:off x="5651500" y="2781300"/>
            <a:ext cx="1441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s-AR" sz="2400" b="1"/>
              <a:t>N - k</a:t>
            </a:r>
          </a:p>
        </p:txBody>
      </p:sp>
      <p:sp>
        <p:nvSpPr>
          <p:cNvPr id="38921" name="11 CuadroTexto"/>
          <p:cNvSpPr txBox="1">
            <a:spLocks noChangeArrowheads="1"/>
          </p:cNvSpPr>
          <p:nvPr/>
        </p:nvSpPr>
        <p:spPr bwMode="auto">
          <a:xfrm>
            <a:off x="3348038" y="3860800"/>
            <a:ext cx="7191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s-AR" sz="2400" b="1"/>
              <a:t>x</a:t>
            </a:r>
          </a:p>
        </p:txBody>
      </p:sp>
      <p:sp>
        <p:nvSpPr>
          <p:cNvPr id="38922" name="12 CuadroTexto"/>
          <p:cNvSpPr txBox="1">
            <a:spLocks noChangeArrowheads="1"/>
          </p:cNvSpPr>
          <p:nvPr/>
        </p:nvSpPr>
        <p:spPr bwMode="auto">
          <a:xfrm>
            <a:off x="5292725" y="3860800"/>
            <a:ext cx="12239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s-AR" sz="2400" b="1"/>
              <a:t>n- x</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1 Marcador de contenido"/>
          <p:cNvSpPr>
            <a:spLocks noGrp="1"/>
          </p:cNvSpPr>
          <p:nvPr>
            <p:ph idx="4294967295"/>
          </p:nvPr>
        </p:nvSpPr>
        <p:spPr>
          <a:xfrm>
            <a:off x="457200" y="1052513"/>
            <a:ext cx="8686800" cy="5184775"/>
          </a:xfrm>
        </p:spPr>
        <p:txBody>
          <a:bodyPr/>
          <a:lstStyle/>
          <a:p>
            <a:pPr eaLnBrk="1" hangingPunct="1">
              <a:buFont typeface="Wingdings 2" pitchFamily="18" charset="2"/>
              <a:buChar char=""/>
            </a:pPr>
            <a:r>
              <a:rPr lang="es-AR" dirty="0" smtClean="0">
                <a:solidFill>
                  <a:schemeClr val="tx1"/>
                </a:solidFill>
              </a:rPr>
              <a:t>N    =   cantidad de elementos del espacio </a:t>
            </a:r>
            <a:r>
              <a:rPr lang="es-AR" dirty="0" err="1" smtClean="0">
                <a:solidFill>
                  <a:schemeClr val="tx1"/>
                </a:solidFill>
              </a:rPr>
              <a:t>muestral</a:t>
            </a:r>
            <a:r>
              <a:rPr lang="es-AR" dirty="0" smtClean="0">
                <a:solidFill>
                  <a:schemeClr val="tx1"/>
                </a:solidFill>
              </a:rPr>
              <a:t> </a:t>
            </a:r>
          </a:p>
          <a:p>
            <a:pPr eaLnBrk="1" hangingPunct="1">
              <a:buFont typeface="Wingdings 2" pitchFamily="18" charset="2"/>
              <a:buChar char=""/>
            </a:pPr>
            <a:r>
              <a:rPr lang="es-AR" dirty="0" smtClean="0">
                <a:solidFill>
                  <a:schemeClr val="tx1"/>
                </a:solidFill>
              </a:rPr>
              <a:t>k     =   cantidad de elementos del espacio </a:t>
            </a:r>
            <a:r>
              <a:rPr lang="es-AR" dirty="0" err="1" smtClean="0">
                <a:solidFill>
                  <a:schemeClr val="tx1"/>
                </a:solidFill>
              </a:rPr>
              <a:t>muestral</a:t>
            </a:r>
            <a:r>
              <a:rPr lang="es-AR" dirty="0" smtClean="0">
                <a:solidFill>
                  <a:schemeClr val="tx1"/>
                </a:solidFill>
              </a:rPr>
              <a:t> que </a:t>
            </a:r>
          </a:p>
          <a:p>
            <a:pPr eaLnBrk="1" hangingPunct="1">
              <a:buFont typeface="Wingdings 2" pitchFamily="18" charset="2"/>
              <a:buChar char=""/>
            </a:pPr>
            <a:r>
              <a:rPr lang="es-AR" dirty="0" smtClean="0">
                <a:solidFill>
                  <a:schemeClr val="tx1"/>
                </a:solidFill>
              </a:rPr>
              <a:t>             pertenecen a la categoría éxito o tienen la característica de interés.</a:t>
            </a:r>
          </a:p>
          <a:p>
            <a:pPr eaLnBrk="1" hangingPunct="1">
              <a:buFont typeface="Wingdings 2" pitchFamily="18" charset="2"/>
              <a:buChar char=""/>
            </a:pPr>
            <a:r>
              <a:rPr lang="es-AR" dirty="0" smtClean="0">
                <a:solidFill>
                  <a:schemeClr val="tx1"/>
                </a:solidFill>
              </a:rPr>
              <a:t>N – k = cantidad de elementos del espacio </a:t>
            </a:r>
            <a:r>
              <a:rPr lang="es-AR" dirty="0" err="1" smtClean="0">
                <a:solidFill>
                  <a:schemeClr val="tx1"/>
                </a:solidFill>
              </a:rPr>
              <a:t>muestral</a:t>
            </a:r>
            <a:r>
              <a:rPr lang="es-AR" dirty="0" smtClean="0">
                <a:solidFill>
                  <a:schemeClr val="tx1"/>
                </a:solidFill>
              </a:rPr>
              <a:t>  que</a:t>
            </a:r>
          </a:p>
          <a:p>
            <a:pPr eaLnBrk="1" hangingPunct="1">
              <a:buFont typeface="Wingdings 2" pitchFamily="18" charset="2"/>
              <a:buChar char=""/>
            </a:pPr>
            <a:r>
              <a:rPr lang="es-AR" dirty="0" smtClean="0">
                <a:solidFill>
                  <a:schemeClr val="tx1"/>
                </a:solidFill>
              </a:rPr>
              <a:t>             pertenecen a la categoría fracaso, no tienen la característica de interés</a:t>
            </a:r>
          </a:p>
          <a:p>
            <a:pPr eaLnBrk="1" hangingPunct="1">
              <a:buFont typeface="Wingdings 2" pitchFamily="18" charset="2"/>
              <a:buChar char=""/>
            </a:pPr>
            <a:r>
              <a:rPr lang="es-AR" dirty="0" smtClean="0">
                <a:solidFill>
                  <a:schemeClr val="tx1"/>
                </a:solidFill>
              </a:rPr>
              <a:t>n       = cantidad de elementos en la muestra </a:t>
            </a:r>
          </a:p>
          <a:p>
            <a:pPr eaLnBrk="1" hangingPunct="1">
              <a:buFont typeface="Wingdings 2" pitchFamily="18" charset="2"/>
              <a:buNone/>
            </a:pPr>
            <a:r>
              <a:rPr lang="es-AR" dirty="0" smtClean="0">
                <a:solidFill>
                  <a:schemeClr val="tx1"/>
                </a:solidFill>
              </a:rPr>
              <a:t>   seleccionados de los N elementos del espacio </a:t>
            </a:r>
            <a:r>
              <a:rPr lang="es-AR" dirty="0" err="1" smtClean="0">
                <a:solidFill>
                  <a:schemeClr val="tx1"/>
                </a:solidFill>
              </a:rPr>
              <a:t>muestral</a:t>
            </a:r>
            <a:endParaRPr lang="es-AR" dirty="0" smtClean="0">
              <a:solidFill>
                <a:schemeClr val="tx1"/>
              </a:solidFill>
            </a:endParaRPr>
          </a:p>
          <a:p>
            <a:pPr eaLnBrk="1" hangingPunct="1">
              <a:buFont typeface="Wingdings 2" pitchFamily="18" charset="2"/>
              <a:buNone/>
            </a:pPr>
            <a:r>
              <a:rPr lang="es-AR" dirty="0" smtClean="0">
                <a:solidFill>
                  <a:schemeClr val="tx1"/>
                </a:solidFill>
              </a:rPr>
              <a:t>    x       = cantidad de éxitos en la muestra</a:t>
            </a:r>
          </a:p>
          <a:p>
            <a:pPr eaLnBrk="1" hangingPunct="1">
              <a:buFont typeface="Wingdings 2" pitchFamily="18" charset="2"/>
              <a:buNone/>
            </a:pPr>
            <a:r>
              <a:rPr lang="es-AR" dirty="0" smtClean="0">
                <a:solidFill>
                  <a:schemeClr val="tx1"/>
                </a:solidFill>
              </a:rPr>
              <a:t>    n – x = cantidad de elementos de la muestra  que </a:t>
            </a:r>
          </a:p>
          <a:p>
            <a:pPr eaLnBrk="1" hangingPunct="1">
              <a:buFont typeface="Wingdings 2" pitchFamily="18" charset="2"/>
              <a:buNone/>
            </a:pPr>
            <a:r>
              <a:rPr lang="es-AR" dirty="0" smtClean="0">
                <a:solidFill>
                  <a:schemeClr val="tx1"/>
                </a:solidFill>
              </a:rPr>
              <a:t>                pertenecen a la categoría fracaso</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539750" y="2690813"/>
            <a:ext cx="8424863" cy="3138487"/>
          </a:xfrm>
          <a:prstGeom prst="rect">
            <a:avLst/>
          </a:prstGeom>
        </p:spPr>
        <p:txBody>
          <a:bodyPr>
            <a:spAutoFit/>
          </a:bodyPr>
          <a:lstStyle/>
          <a:p>
            <a:pPr marL="571500" indent="-571500">
              <a:buFont typeface="Arial" pitchFamily="34" charset="0"/>
              <a:buChar char="•"/>
              <a:defRPr/>
            </a:pPr>
            <a:r>
              <a:rPr lang="es-AR" sz="3600" dirty="0"/>
              <a:t>Las pruebas no son independientes</a:t>
            </a:r>
          </a:p>
          <a:p>
            <a:pPr>
              <a:defRPr/>
            </a:pPr>
            <a:endParaRPr lang="es-AR" sz="3600" dirty="0">
              <a:latin typeface="+mn-lt"/>
            </a:endParaRPr>
          </a:p>
          <a:p>
            <a:pPr marL="571500" indent="-571500">
              <a:buFont typeface="Arial" pitchFamily="34" charset="0"/>
              <a:buChar char="•"/>
              <a:defRPr/>
            </a:pPr>
            <a:r>
              <a:rPr lang="es-AR" sz="3600" dirty="0">
                <a:latin typeface="+mn-lt"/>
              </a:rPr>
              <a:t>La probabilidad de éxito no permanece constante.</a:t>
            </a:r>
          </a:p>
          <a:p>
            <a:pPr>
              <a:defRPr/>
            </a:pPr>
            <a:endParaRPr lang="es-AR" sz="3600" dirty="0">
              <a:latin typeface="+mn-lt"/>
            </a:endParaRPr>
          </a:p>
          <a:p>
            <a:pPr>
              <a:defRPr/>
            </a:pPr>
            <a:r>
              <a:rPr lang="es-AR" dirty="0"/>
              <a: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2 Marcador de contenido"/>
          <p:cNvSpPr>
            <a:spLocks noGrp="1"/>
          </p:cNvSpPr>
          <p:nvPr>
            <p:ph idx="4294967295"/>
          </p:nvPr>
        </p:nvSpPr>
        <p:spPr>
          <a:xfrm>
            <a:off x="914400" y="1125538"/>
            <a:ext cx="8229600" cy="4572000"/>
          </a:xfrm>
        </p:spPr>
        <p:txBody>
          <a:bodyPr/>
          <a:lstStyle/>
          <a:p>
            <a:pPr eaLnBrk="1" hangingPunct="1"/>
            <a:r>
              <a:rPr lang="es-AR" sz="3600" dirty="0" smtClean="0">
                <a:solidFill>
                  <a:schemeClr val="tx1"/>
                </a:solidFill>
              </a:rPr>
              <a:t>El número X de éxitos en un experimento </a:t>
            </a:r>
            <a:r>
              <a:rPr lang="es-AR" sz="3600" dirty="0" err="1" smtClean="0">
                <a:solidFill>
                  <a:schemeClr val="tx1"/>
                </a:solidFill>
              </a:rPr>
              <a:t>hipergeométrico</a:t>
            </a:r>
            <a:r>
              <a:rPr lang="es-AR" sz="3600" dirty="0" smtClean="0">
                <a:solidFill>
                  <a:schemeClr val="tx1"/>
                </a:solidFill>
              </a:rPr>
              <a:t> recibe el nombre de </a:t>
            </a:r>
            <a:r>
              <a:rPr lang="es-AR" sz="3600" b="1" dirty="0" smtClean="0">
                <a:solidFill>
                  <a:schemeClr val="tx1"/>
                </a:solidFill>
              </a:rPr>
              <a:t>variable aleatoria </a:t>
            </a:r>
            <a:r>
              <a:rPr lang="es-AR" sz="3600" b="1" dirty="0" err="1" smtClean="0">
                <a:solidFill>
                  <a:schemeClr val="tx1"/>
                </a:solidFill>
              </a:rPr>
              <a:t>hipergeométrica</a:t>
            </a:r>
            <a:r>
              <a:rPr lang="es-AR" sz="3600" b="1" dirty="0" smtClean="0">
                <a:solidFill>
                  <a:schemeClr val="tx1"/>
                </a:solidFill>
              </a:rPr>
              <a:t>.</a:t>
            </a:r>
          </a:p>
          <a:p>
            <a:pPr eaLnBrk="1" hangingPunct="1"/>
            <a:r>
              <a:rPr lang="es-AR" sz="3600" dirty="0" smtClean="0">
                <a:solidFill>
                  <a:schemeClr val="tx1"/>
                </a:solidFill>
              </a:rPr>
              <a:t>La distribución de probabilidad de la variable </a:t>
            </a:r>
            <a:r>
              <a:rPr lang="es-AR" sz="3600" dirty="0" err="1" smtClean="0">
                <a:solidFill>
                  <a:schemeClr val="tx1"/>
                </a:solidFill>
              </a:rPr>
              <a:t>hipergeométrica</a:t>
            </a:r>
            <a:r>
              <a:rPr lang="es-AR" sz="3600" dirty="0" smtClean="0">
                <a:solidFill>
                  <a:schemeClr val="tx1"/>
                </a:solidFill>
              </a:rPr>
              <a:t> y sus valores son representados por h(x; N, n, k)</a:t>
            </a:r>
          </a:p>
          <a:p>
            <a:pPr eaLnBrk="1" hangingPunct="1"/>
            <a:endParaRPr lang="es-AR" sz="3600" b="1" dirty="0" smtClean="0">
              <a:solidFill>
                <a:schemeClr val="tx1"/>
              </a:solidFill>
            </a:endParaRPr>
          </a:p>
          <a:p>
            <a:pPr eaLnBrk="1" hangingPunct="1"/>
            <a:endParaRPr lang="es-AR" sz="3600" dirty="0" smtClean="0">
              <a:solidFill>
                <a:schemeClr val="tx1"/>
              </a:solidFill>
            </a:endParaRPr>
          </a:p>
          <a:p>
            <a:pPr eaLnBrk="1" hangingPunct="1"/>
            <a:endParaRPr lang="es-AR" dirty="0" smtClean="0">
              <a:solidFill>
                <a:schemeClr val="tx1"/>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1 Marcador de contenido"/>
          <p:cNvSpPr>
            <a:spLocks noGrp="1"/>
          </p:cNvSpPr>
          <p:nvPr>
            <p:ph idx="4294967295"/>
          </p:nvPr>
        </p:nvSpPr>
        <p:spPr>
          <a:xfrm>
            <a:off x="914400" y="908050"/>
            <a:ext cx="8229600" cy="4572000"/>
          </a:xfrm>
        </p:spPr>
        <p:txBody>
          <a:bodyPr/>
          <a:lstStyle/>
          <a:p>
            <a:pPr eaLnBrk="1" hangingPunct="1"/>
            <a:r>
              <a:rPr lang="es-AR" sz="3200" smtClean="0">
                <a:solidFill>
                  <a:schemeClr val="tx1"/>
                </a:solidFill>
                <a:latin typeface="Calibri" pitchFamily="34" charset="0"/>
              </a:rPr>
              <a:t>La distribución de probabilidad de la variable aleatoria hipergeométrica X,  número de éxitos en una muestra aleatoria de tamaño n seleccionada de N resultados posibles, de los cuales k son considerados como éxitos y N – k fracasos es:</a:t>
            </a:r>
          </a:p>
          <a:p>
            <a:pPr eaLnBrk="1" hangingPunct="1"/>
            <a:endParaRPr lang="es-AR" sz="3200" smtClean="0">
              <a:solidFill>
                <a:schemeClr val="tx1"/>
              </a:solidFill>
              <a:latin typeface="Calibri" pitchFamily="34" charset="0"/>
            </a:endParaRPr>
          </a:p>
          <a:p>
            <a:pPr eaLnBrk="1" hangingPunct="1"/>
            <a:endParaRPr lang="es-AR" smtClean="0">
              <a:solidFill>
                <a:schemeClr val="tx1"/>
              </a:solidFill>
            </a:endParaRPr>
          </a:p>
        </p:txBody>
      </p:sp>
      <p:graphicFrame>
        <p:nvGraphicFramePr>
          <p:cNvPr id="43011" name="Object 2"/>
          <p:cNvGraphicFramePr>
            <a:graphicFrameLocks noChangeAspect="1"/>
          </p:cNvGraphicFramePr>
          <p:nvPr/>
        </p:nvGraphicFramePr>
        <p:xfrm>
          <a:off x="1331913" y="3933825"/>
          <a:ext cx="7580312" cy="2232025"/>
        </p:xfrm>
        <a:graphic>
          <a:graphicData uri="http://schemas.openxmlformats.org/presentationml/2006/ole">
            <mc:AlternateContent xmlns:mc="http://schemas.openxmlformats.org/markup-compatibility/2006">
              <mc:Choice xmlns:v="urn:schemas-microsoft-com:vml" Requires="v">
                <p:oleObj spid="_x0000_s43043" name="Ecuación" r:id="rId3" imgW="2844800" imgH="838200" progId="Equation.3">
                  <p:embed/>
                </p:oleObj>
              </mc:Choice>
              <mc:Fallback>
                <p:oleObj name="Ecuación" r:id="rId3" imgW="2844800" imgH="8382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3933825"/>
                        <a:ext cx="7580312"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1 Marcador de contenido"/>
          <p:cNvSpPr>
            <a:spLocks noGrp="1"/>
          </p:cNvSpPr>
          <p:nvPr>
            <p:ph idx="1"/>
          </p:nvPr>
        </p:nvSpPr>
        <p:spPr>
          <a:xfrm>
            <a:off x="468313" y="1412875"/>
            <a:ext cx="8229600" cy="5187950"/>
          </a:xfrm>
        </p:spPr>
        <p:txBody>
          <a:bodyPr/>
          <a:lstStyle/>
          <a:p>
            <a:pPr eaLnBrk="1" hangingPunct="1"/>
            <a:r>
              <a:rPr lang="es-AR" sz="3200" dirty="0" smtClean="0">
                <a:solidFill>
                  <a:schemeClr val="tx1"/>
                </a:solidFill>
                <a:latin typeface="Calibri" pitchFamily="34" charset="0"/>
              </a:rPr>
              <a:t>Un comité compuesto por 5 personas se selecciona aleatoriamente de un grupo formado por 3 matemáticos y 5 físicos.</a:t>
            </a:r>
          </a:p>
          <a:p>
            <a:pPr eaLnBrk="1" hangingPunct="1"/>
            <a:r>
              <a:rPr lang="es-AR" sz="3200" dirty="0" smtClean="0">
                <a:solidFill>
                  <a:schemeClr val="tx1"/>
                </a:solidFill>
                <a:latin typeface="Calibri" pitchFamily="34" charset="0"/>
              </a:rPr>
              <a:t>a) ¿Cuál es la probabilidad de encontrar dos físicos en la muestra?</a:t>
            </a:r>
          </a:p>
          <a:p>
            <a:pPr eaLnBrk="1" hangingPunct="1"/>
            <a:r>
              <a:rPr lang="es-AR" sz="3200" dirty="0" smtClean="0">
                <a:solidFill>
                  <a:schemeClr val="tx1"/>
                </a:solidFill>
                <a:latin typeface="Calibri" pitchFamily="34" charset="0"/>
              </a:rPr>
              <a:t>b) ¿Cuál es la probabilidad de encontrar 3 matemáticos en la muestra?</a:t>
            </a:r>
          </a:p>
          <a:p>
            <a:pPr eaLnBrk="1" hangingPunct="1"/>
            <a:r>
              <a:rPr lang="es-AR" sz="3200" dirty="0" smtClean="0">
                <a:solidFill>
                  <a:schemeClr val="tx1"/>
                </a:solidFill>
                <a:latin typeface="Calibri" pitchFamily="34" charset="0"/>
              </a:rPr>
              <a:t>c)Encuentre la distribución de probabilidad para el número de matemáticos en el comité</a:t>
            </a:r>
          </a:p>
          <a:p>
            <a:pPr eaLnBrk="1" hangingPunct="1"/>
            <a:endParaRPr lang="es-AR" sz="3200" dirty="0" smtClean="0">
              <a:solidFill>
                <a:schemeClr val="tx1"/>
              </a:solidFill>
              <a:latin typeface="Calibri" pitchFamily="34" charset="0"/>
            </a:endParaRPr>
          </a:p>
          <a:p>
            <a:pPr eaLnBrk="1" hangingPunct="1"/>
            <a:endParaRPr lang="es-AR" sz="3200" dirty="0" smtClean="0">
              <a:solidFill>
                <a:schemeClr val="tx1"/>
              </a:solidFill>
              <a:latin typeface="Calibri" pitchFamily="34" charset="0"/>
            </a:endParaRPr>
          </a:p>
        </p:txBody>
      </p:sp>
      <p:sp>
        <p:nvSpPr>
          <p:cNvPr id="44035" name="2 Título"/>
          <p:cNvSpPr>
            <a:spLocks noGrp="1"/>
          </p:cNvSpPr>
          <p:nvPr>
            <p:ph type="title"/>
          </p:nvPr>
        </p:nvSpPr>
        <p:spPr>
          <a:xfrm>
            <a:off x="457200" y="152400"/>
            <a:ext cx="8229600" cy="612775"/>
          </a:xfrm>
        </p:spPr>
        <p:txBody>
          <a:bodyPr/>
          <a:lstStyle/>
          <a:p>
            <a:pPr eaLnBrk="1" hangingPunct="1"/>
            <a:r>
              <a:rPr lang="es-AR" sz="3200" smtClean="0">
                <a:solidFill>
                  <a:schemeClr val="tx1"/>
                </a:solidFill>
                <a:latin typeface="Calibri" pitchFamily="34" charset="0"/>
              </a:rPr>
              <a:t>Ejemplo 11:</a:t>
            </a:r>
            <a:endParaRPr lang="es-AR" sz="3200" smtClean="0">
              <a:solidFill>
                <a:schemeClr val="tx1"/>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1 Marcador de contenido"/>
          <p:cNvSpPr>
            <a:spLocks noGrp="1"/>
          </p:cNvSpPr>
          <p:nvPr>
            <p:ph idx="1"/>
          </p:nvPr>
        </p:nvSpPr>
        <p:spPr>
          <a:xfrm>
            <a:off x="395288" y="1557338"/>
            <a:ext cx="8229600" cy="3776662"/>
          </a:xfrm>
        </p:spPr>
        <p:txBody>
          <a:bodyPr/>
          <a:lstStyle/>
          <a:p>
            <a:pPr eaLnBrk="1" hangingPunct="1"/>
            <a:r>
              <a:rPr lang="es-AR" sz="2800" smtClean="0">
                <a:solidFill>
                  <a:schemeClr val="tx1"/>
                </a:solidFill>
                <a:latin typeface="Calibri" pitchFamily="34" charset="0"/>
              </a:rPr>
              <a:t>N=8   n = 5      x= 2        k = 3</a:t>
            </a:r>
          </a:p>
          <a:p>
            <a:pPr eaLnBrk="1" hangingPunct="1"/>
            <a:endParaRPr lang="es-AR" sz="2800" smtClean="0">
              <a:solidFill>
                <a:schemeClr val="tx1"/>
              </a:solidFill>
              <a:latin typeface="Calibri" pitchFamily="34" charset="0"/>
            </a:endParaRPr>
          </a:p>
          <a:p>
            <a:pPr eaLnBrk="1" hangingPunct="1"/>
            <a:endParaRPr lang="es-AR" sz="2800" smtClean="0">
              <a:solidFill>
                <a:schemeClr val="tx1"/>
              </a:solidFill>
              <a:latin typeface="Calibri" pitchFamily="34" charset="0"/>
            </a:endParaRPr>
          </a:p>
          <a:p>
            <a:pPr eaLnBrk="1" hangingPunct="1"/>
            <a:endParaRPr lang="es-AR" sz="2800" smtClean="0">
              <a:solidFill>
                <a:schemeClr val="tx1"/>
              </a:solidFill>
              <a:latin typeface="Calibri" pitchFamily="34" charset="0"/>
            </a:endParaRPr>
          </a:p>
          <a:p>
            <a:pPr eaLnBrk="1" hangingPunct="1"/>
            <a:endParaRPr lang="es-AR" sz="2800" smtClean="0">
              <a:solidFill>
                <a:schemeClr val="tx1"/>
              </a:solidFill>
              <a:latin typeface="Calibri" pitchFamily="34" charset="0"/>
            </a:endParaRPr>
          </a:p>
          <a:p>
            <a:pPr eaLnBrk="1" hangingPunct="1"/>
            <a:endParaRPr lang="es-AR" sz="2800" smtClean="0">
              <a:solidFill>
                <a:schemeClr val="tx1"/>
              </a:solidFill>
              <a:latin typeface="Calibri" pitchFamily="34" charset="0"/>
            </a:endParaRPr>
          </a:p>
          <a:p>
            <a:pPr eaLnBrk="1" hangingPunct="1"/>
            <a:endParaRPr lang="es-AR" sz="2800" smtClean="0">
              <a:solidFill>
                <a:schemeClr val="tx1"/>
              </a:solidFill>
              <a:latin typeface="Calibri" pitchFamily="34" charset="0"/>
            </a:endParaRPr>
          </a:p>
          <a:p>
            <a:pPr eaLnBrk="1" hangingPunct="1"/>
            <a:endParaRPr lang="es-AR" sz="2800" smtClean="0">
              <a:solidFill>
                <a:schemeClr val="tx1"/>
              </a:solidFill>
              <a:latin typeface="Calibri" pitchFamily="34" charset="0"/>
            </a:endParaRPr>
          </a:p>
          <a:p>
            <a:pPr eaLnBrk="1" hangingPunct="1"/>
            <a:r>
              <a:rPr lang="es-AR" sz="2800" smtClean="0">
                <a:solidFill>
                  <a:schemeClr val="tx1"/>
                </a:solidFill>
                <a:latin typeface="Calibri" pitchFamily="34" charset="0"/>
              </a:rPr>
              <a:t>c) P(X=0), P(X=1),P(X=2), P(X=3)</a:t>
            </a:r>
          </a:p>
          <a:p>
            <a:pPr eaLnBrk="1" hangingPunct="1"/>
            <a:endParaRPr lang="es-AR" smtClean="0">
              <a:solidFill>
                <a:schemeClr val="tx1"/>
              </a:solidFill>
            </a:endParaRPr>
          </a:p>
        </p:txBody>
      </p:sp>
      <p:sp>
        <p:nvSpPr>
          <p:cNvPr id="45059" name="2 Título"/>
          <p:cNvSpPr>
            <a:spLocks noGrp="1"/>
          </p:cNvSpPr>
          <p:nvPr>
            <p:ph type="title"/>
          </p:nvPr>
        </p:nvSpPr>
        <p:spPr/>
        <p:txBody>
          <a:bodyPr/>
          <a:lstStyle/>
          <a:p>
            <a:pPr eaLnBrk="1" hangingPunct="1"/>
            <a:endParaRPr lang="es-AR" smtClean="0">
              <a:solidFill>
                <a:schemeClr val="tx1"/>
              </a:solidFill>
            </a:endParaRPr>
          </a:p>
        </p:txBody>
      </p:sp>
      <p:graphicFrame>
        <p:nvGraphicFramePr>
          <p:cNvPr id="45060" name="Object 2"/>
          <p:cNvGraphicFramePr>
            <a:graphicFrameLocks noChangeAspect="1"/>
          </p:cNvGraphicFramePr>
          <p:nvPr/>
        </p:nvGraphicFramePr>
        <p:xfrm>
          <a:off x="1169988" y="2492375"/>
          <a:ext cx="6316662" cy="2278063"/>
        </p:xfrm>
        <a:graphic>
          <a:graphicData uri="http://schemas.openxmlformats.org/presentationml/2006/ole">
            <mc:AlternateContent xmlns:mc="http://schemas.openxmlformats.org/markup-compatibility/2006">
              <mc:Choice xmlns:v="urn:schemas-microsoft-com:vml" Requires="v">
                <p:oleObj spid="_x0000_s45092" name="Ecuación" r:id="rId3" imgW="2324100" imgH="838200" progId="Equation.3">
                  <p:embed/>
                </p:oleObj>
              </mc:Choice>
              <mc:Fallback>
                <p:oleObj name="Ecuación" r:id="rId3" imgW="2324100" imgH="8382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9988" y="2492375"/>
                        <a:ext cx="6316662" cy="227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1 Marcador de contenido"/>
          <p:cNvSpPr>
            <a:spLocks noGrp="1"/>
          </p:cNvSpPr>
          <p:nvPr>
            <p:ph idx="1"/>
          </p:nvPr>
        </p:nvSpPr>
        <p:spPr/>
        <p:txBody>
          <a:bodyPr/>
          <a:lstStyle/>
          <a:p>
            <a:pPr eaLnBrk="1" hangingPunct="1"/>
            <a:r>
              <a:rPr lang="es-AR" sz="3200" smtClean="0">
                <a:solidFill>
                  <a:schemeClr val="bg1"/>
                </a:solidFill>
                <a:latin typeface="Calibri" pitchFamily="34" charset="0"/>
              </a:rPr>
              <a:t>La media y la varianza de la distribución hipergeométrica h(x; N, n, k) están dadas por: </a:t>
            </a:r>
          </a:p>
          <a:p>
            <a:pPr eaLnBrk="1" hangingPunct="1"/>
            <a:endParaRPr lang="es-AR" sz="3200" smtClean="0">
              <a:solidFill>
                <a:schemeClr val="bg1"/>
              </a:solidFill>
              <a:latin typeface="Calibri" pitchFamily="34" charset="0"/>
            </a:endParaRPr>
          </a:p>
        </p:txBody>
      </p:sp>
      <p:sp>
        <p:nvSpPr>
          <p:cNvPr id="46083" name="2 Título"/>
          <p:cNvSpPr>
            <a:spLocks noGrp="1"/>
          </p:cNvSpPr>
          <p:nvPr>
            <p:ph type="title"/>
          </p:nvPr>
        </p:nvSpPr>
        <p:spPr>
          <a:xfrm>
            <a:off x="395288" y="152400"/>
            <a:ext cx="8353425" cy="1219200"/>
          </a:xfrm>
        </p:spPr>
        <p:txBody>
          <a:bodyPr/>
          <a:lstStyle/>
          <a:p>
            <a:pPr eaLnBrk="1" hangingPunct="1"/>
            <a:r>
              <a:rPr lang="es-AR" sz="3600" smtClean="0">
                <a:solidFill>
                  <a:schemeClr val="tx1"/>
                </a:solidFill>
                <a:latin typeface="Calibri" pitchFamily="34" charset="0"/>
              </a:rPr>
              <a:t>Media y varianza de la distribución hipergeométrica</a:t>
            </a:r>
          </a:p>
        </p:txBody>
      </p:sp>
      <p:graphicFrame>
        <p:nvGraphicFramePr>
          <p:cNvPr id="46084" name="Object 2"/>
          <p:cNvGraphicFramePr>
            <a:graphicFrameLocks noChangeAspect="1"/>
          </p:cNvGraphicFramePr>
          <p:nvPr/>
        </p:nvGraphicFramePr>
        <p:xfrm>
          <a:off x="738188" y="3213100"/>
          <a:ext cx="7383462" cy="1008063"/>
        </p:xfrm>
        <a:graphic>
          <a:graphicData uri="http://schemas.openxmlformats.org/presentationml/2006/ole">
            <mc:AlternateContent xmlns:mc="http://schemas.openxmlformats.org/markup-compatibility/2006">
              <mc:Choice xmlns:v="urn:schemas-microsoft-com:vml" Requires="v">
                <p:oleObj spid="_x0000_s46116" name="Ecuación" r:id="rId3" imgW="3162300" imgH="431800" progId="Equation.3">
                  <p:embed/>
                </p:oleObj>
              </mc:Choice>
              <mc:Fallback>
                <p:oleObj name="Ecuación" r:id="rId3" imgW="3162300" imgH="4318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188" y="3213100"/>
                        <a:ext cx="7383462"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4 Marcador de contenido"/>
          <p:cNvSpPr>
            <a:spLocks noGrp="1"/>
          </p:cNvSpPr>
          <p:nvPr>
            <p:ph idx="1"/>
          </p:nvPr>
        </p:nvSpPr>
        <p:spPr>
          <a:xfrm>
            <a:off x="323850" y="836613"/>
            <a:ext cx="8820150" cy="5688012"/>
          </a:xfrm>
        </p:spPr>
        <p:txBody>
          <a:bodyPr/>
          <a:lstStyle/>
          <a:p>
            <a:pPr eaLnBrk="1" hangingPunct="1">
              <a:defRPr/>
            </a:pPr>
            <a:r>
              <a:rPr lang="es-AR" dirty="0" smtClean="0">
                <a:solidFill>
                  <a:schemeClr val="tx1"/>
                </a:solidFill>
                <a:latin typeface="Calibri" pitchFamily="34" charset="0"/>
              </a:rPr>
              <a:t>La probabilidad binomial se utiliza en experimentos Binomiales para determinar la probabilidad de obtener un número  específico de éxitos en un número fijo de repeticiones de un experimento, cuando se conoce la probabilidad del </a:t>
            </a:r>
            <a:r>
              <a:rPr lang="es-AR" dirty="0" err="1" smtClean="0">
                <a:solidFill>
                  <a:schemeClr val="tx1"/>
                </a:solidFill>
                <a:latin typeface="Calibri" pitchFamily="34" charset="0"/>
              </a:rPr>
              <a:t>exito</a:t>
            </a:r>
            <a:r>
              <a:rPr lang="es-AR" dirty="0" smtClean="0">
                <a:solidFill>
                  <a:schemeClr val="tx1"/>
                </a:solidFill>
                <a:latin typeface="Calibri" pitchFamily="34" charset="0"/>
              </a:rPr>
              <a:t>.</a:t>
            </a:r>
          </a:p>
          <a:p>
            <a:pPr eaLnBrk="1" hangingPunct="1">
              <a:defRPr/>
            </a:pPr>
            <a:r>
              <a:rPr lang="es-AR" dirty="0" smtClean="0">
                <a:solidFill>
                  <a:schemeClr val="tx1"/>
                </a:solidFill>
                <a:latin typeface="Calibri" pitchFamily="34" charset="0"/>
              </a:rPr>
              <a:t>La probabilidad de </a:t>
            </a:r>
            <a:r>
              <a:rPr lang="es-AR" dirty="0" err="1" smtClean="0">
                <a:solidFill>
                  <a:schemeClr val="tx1"/>
                </a:solidFill>
                <a:latin typeface="Calibri" pitchFamily="34" charset="0"/>
              </a:rPr>
              <a:t>Poisson</a:t>
            </a:r>
            <a:r>
              <a:rPr lang="es-AR" dirty="0" smtClean="0">
                <a:solidFill>
                  <a:schemeClr val="tx1"/>
                </a:solidFill>
                <a:latin typeface="Calibri" pitchFamily="34" charset="0"/>
              </a:rPr>
              <a:t> se utiliza para determinar la probabilidad del número de éxitos que tienen lugar por unidad de tiempo, espacio, volumen, área, o como aproximación de la distribución binomial para hallar probabilidades cuando n es grande  y p pequeña.</a:t>
            </a:r>
            <a:endParaRPr lang="es-ES" dirty="0" smtClean="0">
              <a:solidFill>
                <a:schemeClr val="tx1"/>
              </a:solidFill>
              <a:latin typeface="Calibri" pitchFamily="34" charset="0"/>
            </a:endParaRPr>
          </a:p>
          <a:p>
            <a:pPr marL="0" indent="0">
              <a:buFont typeface="Symbol" pitchFamily="18" charset="2"/>
              <a:buNone/>
              <a:defRPr/>
            </a:pPr>
            <a:r>
              <a:rPr lang="es-ES" dirty="0" smtClean="0">
                <a:solidFill>
                  <a:schemeClr val="tx1"/>
                </a:solidFill>
                <a:latin typeface="Calibri" pitchFamily="34" charset="0"/>
              </a:rPr>
              <a:t>Ejemplo:</a:t>
            </a:r>
            <a:endParaRPr lang="es-ES" dirty="0">
              <a:solidFill>
                <a:schemeClr val="tx1"/>
              </a:solidFill>
              <a:latin typeface="Calibri" pitchFamily="34" charset="0"/>
            </a:endParaRPr>
          </a:p>
          <a:p>
            <a:pPr marL="0" indent="0">
              <a:buFont typeface="Symbol" pitchFamily="18" charset="2"/>
              <a:buNone/>
              <a:defRPr/>
            </a:pPr>
            <a:r>
              <a:rPr lang="es-ES" dirty="0">
                <a:solidFill>
                  <a:schemeClr val="tx1"/>
                </a:solidFill>
                <a:latin typeface="Calibri" pitchFamily="34" charset="0"/>
              </a:rPr>
              <a:t>- número de accidentes por semana en una autopista</a:t>
            </a:r>
            <a:endParaRPr lang="es-AR" dirty="0">
              <a:solidFill>
                <a:schemeClr val="tx1"/>
              </a:solidFill>
              <a:latin typeface="Calibri" pitchFamily="34" charset="0"/>
            </a:endParaRPr>
          </a:p>
          <a:p>
            <a:pPr marL="0" indent="0">
              <a:buFont typeface="Symbol" pitchFamily="18" charset="2"/>
              <a:buNone/>
              <a:defRPr/>
            </a:pPr>
            <a:r>
              <a:rPr lang="es-ES" dirty="0">
                <a:solidFill>
                  <a:schemeClr val="tx1"/>
                </a:solidFill>
                <a:latin typeface="Calibri" pitchFamily="34" charset="0"/>
              </a:rPr>
              <a:t>- número de personal que llega en una hora a un banco en solicitud de servicio</a:t>
            </a:r>
            <a:endParaRPr lang="es-AR" dirty="0">
              <a:solidFill>
                <a:schemeClr val="tx1"/>
              </a:solidFill>
              <a:latin typeface="Calibri" pitchFamily="34" charset="0"/>
            </a:endParaRPr>
          </a:p>
          <a:p>
            <a:pPr marL="0" indent="0">
              <a:buFont typeface="Symbol" pitchFamily="18" charset="2"/>
              <a:buNone/>
              <a:defRPr/>
            </a:pPr>
            <a:r>
              <a:rPr lang="es-ES" dirty="0">
                <a:solidFill>
                  <a:schemeClr val="tx1"/>
                </a:solidFill>
                <a:latin typeface="Calibri" pitchFamily="34" charset="0"/>
              </a:rPr>
              <a:t>- número de errores por página que comete una mecanógrafa</a:t>
            </a:r>
            <a:endParaRPr lang="es-AR" dirty="0">
              <a:solidFill>
                <a:schemeClr val="tx1"/>
              </a:solidFill>
              <a:latin typeface="Calibri" pitchFamily="34" charset="0"/>
            </a:endParaRPr>
          </a:p>
        </p:txBody>
      </p:sp>
      <p:sp>
        <p:nvSpPr>
          <p:cNvPr id="48131" name="3 Título"/>
          <p:cNvSpPr>
            <a:spLocks noGrp="1"/>
          </p:cNvSpPr>
          <p:nvPr>
            <p:ph type="title"/>
          </p:nvPr>
        </p:nvSpPr>
        <p:spPr>
          <a:xfrm>
            <a:off x="684213" y="188913"/>
            <a:ext cx="8229600" cy="684212"/>
          </a:xfrm>
        </p:spPr>
        <p:txBody>
          <a:bodyPr/>
          <a:lstStyle/>
          <a:p>
            <a:pPr eaLnBrk="1" hangingPunct="1"/>
            <a:r>
              <a:rPr lang="es-AR" sz="3600" smtClean="0">
                <a:solidFill>
                  <a:schemeClr val="tx1"/>
                </a:solidFill>
              </a:rPr>
              <a:t>Distribución de Poisson</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AR"/>
          </a:p>
        </p:txBody>
      </p:sp>
      <p:graphicFrame>
        <p:nvGraphicFramePr>
          <p:cNvPr id="49155" name="5 Objeto"/>
          <p:cNvGraphicFramePr>
            <a:graphicFrameLocks noChangeAspect="1"/>
          </p:cNvGraphicFramePr>
          <p:nvPr/>
        </p:nvGraphicFramePr>
        <p:xfrm>
          <a:off x="1331913" y="692150"/>
          <a:ext cx="2981325" cy="1065213"/>
        </p:xfrm>
        <a:graphic>
          <a:graphicData uri="http://schemas.openxmlformats.org/presentationml/2006/ole">
            <mc:AlternateContent xmlns:mc="http://schemas.openxmlformats.org/markup-compatibility/2006">
              <mc:Choice xmlns:v="urn:schemas-microsoft-com:vml" Requires="v">
                <p:oleObj spid="_x0000_s49220" name="Ecuación" r:id="rId3" imgW="1168400" imgH="419100" progId="Equation.3">
                  <p:embed/>
                </p:oleObj>
              </mc:Choice>
              <mc:Fallback>
                <p:oleObj name="Ecuación" r:id="rId3" imgW="1168400" imgH="419100" progId="Equation.3">
                  <p:embed/>
                  <p:pic>
                    <p:nvPicPr>
                      <p:cNvPr id="0" name="5 Objet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692150"/>
                        <a:ext cx="2981325" cy="106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156" name="6 CuadroTexto"/>
          <p:cNvSpPr txBox="1">
            <a:spLocks noChangeArrowheads="1"/>
          </p:cNvSpPr>
          <p:nvPr/>
        </p:nvSpPr>
        <p:spPr bwMode="auto">
          <a:xfrm>
            <a:off x="1116013" y="1773238"/>
            <a:ext cx="5903912"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s-AR" dirty="0"/>
              <a:t>Con x= </a:t>
            </a:r>
            <a:r>
              <a:rPr lang="es-AR" dirty="0" smtClean="0"/>
              <a:t>0,1,2,3,4</a:t>
            </a:r>
            <a:r>
              <a:rPr lang="es-AR" dirty="0"/>
              <a:t>,…….. </a:t>
            </a:r>
          </a:p>
          <a:p>
            <a:pPr eaLnBrk="1" hangingPunct="1"/>
            <a:endParaRPr lang="es-AR" dirty="0"/>
          </a:p>
          <a:p>
            <a:pPr eaLnBrk="1" hangingPunct="1"/>
            <a:r>
              <a:rPr lang="es-ES" dirty="0"/>
              <a:t>Donde</a:t>
            </a:r>
            <a:r>
              <a:rPr lang="es-ES" b="1" dirty="0"/>
              <a:t> </a:t>
            </a:r>
            <a:r>
              <a:rPr lang="en-US" b="1" dirty="0"/>
              <a:t>“</a:t>
            </a:r>
            <a:r>
              <a:rPr lang="es-ES" b="1" dirty="0"/>
              <a:t>e</a:t>
            </a:r>
            <a:r>
              <a:rPr lang="en-US" b="1" dirty="0"/>
              <a:t>“</a:t>
            </a:r>
            <a:r>
              <a:rPr lang="es-ES" b="1" dirty="0"/>
              <a:t>  </a:t>
            </a:r>
            <a:r>
              <a:rPr lang="es-ES" dirty="0"/>
              <a:t>es la constante de Euler  = 2.71828…..</a:t>
            </a:r>
          </a:p>
          <a:p>
            <a:pPr eaLnBrk="1" hangingPunct="1"/>
            <a:endParaRPr lang="es-AR" dirty="0"/>
          </a:p>
          <a:p>
            <a:pPr algn="r" eaLnBrk="1" hangingPunct="1"/>
            <a:r>
              <a:rPr lang="es-ES" dirty="0"/>
              <a:t>     es el promedio de ocurrencias del suceso en la unidad de tiempo, espacio o volumen </a:t>
            </a:r>
            <a:endParaRPr lang="es-AR" dirty="0"/>
          </a:p>
        </p:txBody>
      </p:sp>
      <p:graphicFrame>
        <p:nvGraphicFramePr>
          <p:cNvPr id="49157" name="8 Objeto"/>
          <p:cNvGraphicFramePr>
            <a:graphicFrameLocks noChangeAspect="1"/>
          </p:cNvGraphicFramePr>
          <p:nvPr/>
        </p:nvGraphicFramePr>
        <p:xfrm>
          <a:off x="1619250" y="2794000"/>
          <a:ext cx="423863" cy="733425"/>
        </p:xfrm>
        <a:graphic>
          <a:graphicData uri="http://schemas.openxmlformats.org/presentationml/2006/ole">
            <mc:AlternateContent xmlns:mc="http://schemas.openxmlformats.org/markup-compatibility/2006">
              <mc:Choice xmlns:v="urn:schemas-microsoft-com:vml" Requires="v">
                <p:oleObj spid="_x0000_s49221" name="Ecuación" r:id="rId5" imgW="126780" imgH="164814" progId="Equation.3">
                  <p:embed/>
                </p:oleObj>
              </mc:Choice>
              <mc:Fallback>
                <p:oleObj name="Ecuación" r:id="rId5" imgW="126780" imgH="164814" progId="Equation.3">
                  <p:embed/>
                  <p:pic>
                    <p:nvPicPr>
                      <p:cNvPr id="0" name="8 Objet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250" y="2794000"/>
                        <a:ext cx="423863"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1 Marcador de contenido"/>
          <p:cNvSpPr>
            <a:spLocks noGrp="1"/>
          </p:cNvSpPr>
          <p:nvPr>
            <p:ph idx="1"/>
          </p:nvPr>
        </p:nvSpPr>
        <p:spPr>
          <a:xfrm>
            <a:off x="611188" y="1700212"/>
            <a:ext cx="8353300" cy="4618399"/>
          </a:xfrm>
        </p:spPr>
        <p:txBody>
          <a:bodyPr/>
          <a:lstStyle/>
          <a:p>
            <a:pPr lvl="1" eaLnBrk="1" hangingPunct="1"/>
            <a:r>
              <a:rPr lang="es-AR" sz="3600" dirty="0" smtClean="0">
                <a:solidFill>
                  <a:schemeClr val="tx1"/>
                </a:solidFill>
                <a:latin typeface="Calibri" pitchFamily="34" charset="0"/>
              </a:rPr>
              <a:t>Si la variable aleatoria X asume los valores x</a:t>
            </a:r>
            <a:r>
              <a:rPr lang="es-AR" sz="3600" baseline="-25000" dirty="0" smtClean="0">
                <a:solidFill>
                  <a:schemeClr val="tx1"/>
                </a:solidFill>
                <a:latin typeface="Calibri" pitchFamily="34" charset="0"/>
              </a:rPr>
              <a:t>1</a:t>
            </a:r>
            <a:r>
              <a:rPr lang="es-AR" sz="3600" dirty="0" smtClean="0">
                <a:solidFill>
                  <a:schemeClr val="tx1"/>
                </a:solidFill>
                <a:latin typeface="Calibri" pitchFamily="34" charset="0"/>
              </a:rPr>
              <a:t>,x</a:t>
            </a:r>
            <a:r>
              <a:rPr lang="es-AR" sz="3600" baseline="-25000" dirty="0" smtClean="0">
                <a:solidFill>
                  <a:schemeClr val="tx1"/>
                </a:solidFill>
                <a:latin typeface="Calibri" pitchFamily="34" charset="0"/>
              </a:rPr>
              <a:t>2</a:t>
            </a:r>
            <a:r>
              <a:rPr lang="es-AR" sz="3600" dirty="0" smtClean="0">
                <a:solidFill>
                  <a:schemeClr val="tx1"/>
                </a:solidFill>
                <a:latin typeface="Calibri" pitchFamily="34" charset="0"/>
              </a:rPr>
              <a:t>,……..,</a:t>
            </a:r>
            <a:r>
              <a:rPr lang="es-AR" sz="3600" dirty="0" err="1" smtClean="0">
                <a:solidFill>
                  <a:schemeClr val="tx1"/>
                </a:solidFill>
                <a:latin typeface="Calibri" pitchFamily="34" charset="0"/>
              </a:rPr>
              <a:t>x</a:t>
            </a:r>
            <a:r>
              <a:rPr lang="es-AR" sz="3600" baseline="-25000" dirty="0" err="1" smtClean="0">
                <a:solidFill>
                  <a:schemeClr val="tx1"/>
                </a:solidFill>
                <a:latin typeface="Calibri" pitchFamily="34" charset="0"/>
              </a:rPr>
              <a:t>n</a:t>
            </a:r>
            <a:r>
              <a:rPr lang="es-AR" sz="3600" dirty="0" smtClean="0">
                <a:solidFill>
                  <a:schemeClr val="tx1"/>
                </a:solidFill>
                <a:latin typeface="Calibri" pitchFamily="34" charset="0"/>
              </a:rPr>
              <a:t> con iguales probabilidades, entonces la </a:t>
            </a:r>
            <a:r>
              <a:rPr lang="es-AR" sz="3600" i="1" u="sng" dirty="0" smtClean="0">
                <a:solidFill>
                  <a:schemeClr val="tx1"/>
                </a:solidFill>
                <a:latin typeface="Calibri" pitchFamily="34" charset="0"/>
              </a:rPr>
              <a:t>distribución de </a:t>
            </a:r>
            <a:r>
              <a:rPr lang="es-AR" sz="3600" i="1" u="sng" dirty="0" err="1" smtClean="0">
                <a:solidFill>
                  <a:schemeClr val="tx1"/>
                </a:solidFill>
                <a:latin typeface="Calibri" pitchFamily="34" charset="0"/>
              </a:rPr>
              <a:t>probablidad</a:t>
            </a:r>
            <a:r>
              <a:rPr lang="es-AR" sz="3600" i="1" u="sng" dirty="0" smtClean="0">
                <a:solidFill>
                  <a:schemeClr val="tx1"/>
                </a:solidFill>
                <a:latin typeface="Calibri" pitchFamily="34" charset="0"/>
              </a:rPr>
              <a:t> discreta uniforme</a:t>
            </a:r>
            <a:r>
              <a:rPr lang="es-AR" sz="3600" dirty="0" smtClean="0">
                <a:solidFill>
                  <a:schemeClr val="tx1"/>
                </a:solidFill>
                <a:latin typeface="Calibri" pitchFamily="34" charset="0"/>
              </a:rPr>
              <a:t> es:</a:t>
            </a:r>
          </a:p>
          <a:p>
            <a:pPr eaLnBrk="1" hangingPunct="1"/>
            <a:endParaRPr lang="es-AR" sz="4000" dirty="0" smtClean="0">
              <a:solidFill>
                <a:schemeClr val="tx1"/>
              </a:solidFill>
              <a:latin typeface="Calibri" pitchFamily="34" charset="0"/>
            </a:endParaRPr>
          </a:p>
        </p:txBody>
      </p:sp>
      <p:sp>
        <p:nvSpPr>
          <p:cNvPr id="3" name="2 Título"/>
          <p:cNvSpPr>
            <a:spLocks noGrp="1"/>
          </p:cNvSpPr>
          <p:nvPr>
            <p:ph type="title"/>
          </p:nvPr>
        </p:nvSpPr>
        <p:spPr>
          <a:xfrm>
            <a:off x="467544" y="116632"/>
            <a:ext cx="8229600" cy="1252537"/>
          </a:xfrm>
        </p:spPr>
        <p:txBody>
          <a:bodyPr rtlCol="0">
            <a:normAutofit/>
          </a:bodyPr>
          <a:lstStyle/>
          <a:p>
            <a:pPr eaLnBrk="1" fontAlgn="auto" hangingPunct="1">
              <a:spcAft>
                <a:spcPts val="0"/>
              </a:spcAft>
              <a:defRPr/>
            </a:pPr>
            <a:r>
              <a:rPr lang="es-AR" sz="4000" b="1" dirty="0" smtClean="0">
                <a:solidFill>
                  <a:schemeClr val="tx1"/>
                </a:solidFill>
              </a:rPr>
              <a:t>DEFINICIÓN</a:t>
            </a:r>
            <a:endParaRPr lang="es-AR" sz="4000" b="1" dirty="0">
              <a:solidFill>
                <a:schemeClr val="tx1"/>
              </a:solidFill>
            </a:endParaRPr>
          </a:p>
        </p:txBody>
      </p:sp>
      <p:graphicFrame>
        <p:nvGraphicFramePr>
          <p:cNvPr id="12292" name="Object 2"/>
          <p:cNvGraphicFramePr>
            <a:graphicFrameLocks noChangeAspect="1"/>
          </p:cNvGraphicFramePr>
          <p:nvPr>
            <p:extLst>
              <p:ext uri="{D42A27DB-BD31-4B8C-83A1-F6EECF244321}">
                <p14:modId xmlns:p14="http://schemas.microsoft.com/office/powerpoint/2010/main" val="1661701780"/>
              </p:ext>
            </p:extLst>
          </p:nvPr>
        </p:nvGraphicFramePr>
        <p:xfrm>
          <a:off x="611560" y="4437112"/>
          <a:ext cx="7992888" cy="1258888"/>
        </p:xfrm>
        <a:graphic>
          <a:graphicData uri="http://schemas.openxmlformats.org/presentationml/2006/ole">
            <mc:AlternateContent xmlns:mc="http://schemas.openxmlformats.org/markup-compatibility/2006">
              <mc:Choice xmlns:v="urn:schemas-microsoft-com:vml" Requires="v">
                <p:oleObj spid="_x0000_s12325" name="Ecuación" r:id="rId3" imgW="2844800" imgH="393700" progId="Equation.3">
                  <p:embed/>
                </p:oleObj>
              </mc:Choice>
              <mc:Fallback>
                <p:oleObj name="Ecuación" r:id="rId3" imgW="2844800" imgH="3937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4437112"/>
                        <a:ext cx="7992888" cy="1258888"/>
                      </a:xfrm>
                      <a:prstGeom prst="rect">
                        <a:avLst/>
                      </a:prstGeom>
                      <a:noFill/>
                      <a:ln>
                        <a:noFill/>
                      </a:ln>
                      <a:extLst/>
                    </p:spPr>
                  </p:pic>
                </p:oleObj>
              </mc:Fallback>
            </mc:AlternateContent>
          </a:graphicData>
        </a:graphic>
      </p:graphicFrame>
      <p:sp>
        <p:nvSpPr>
          <p:cNvPr id="2" name="1 CuadroTexto"/>
          <p:cNvSpPr txBox="1"/>
          <p:nvPr/>
        </p:nvSpPr>
        <p:spPr>
          <a:xfrm>
            <a:off x="2051720" y="6318612"/>
            <a:ext cx="6120680" cy="369332"/>
          </a:xfrm>
          <a:prstGeom prst="rect">
            <a:avLst/>
          </a:prstGeom>
          <a:noFill/>
        </p:spPr>
        <p:txBody>
          <a:bodyPr wrap="square" rtlCol="0">
            <a:spAutoFit/>
          </a:bodyPr>
          <a:lstStyle/>
          <a:p>
            <a:r>
              <a:rPr lang="es-AR" dirty="0" smtClean="0"/>
              <a:t>n</a:t>
            </a:r>
            <a:r>
              <a:rPr lang="en-US" dirty="0" smtClean="0"/>
              <a:t>= </a:t>
            </a:r>
            <a:r>
              <a:rPr lang="en-US" dirty="0" err="1" smtClean="0"/>
              <a:t>cantidad</a:t>
            </a:r>
            <a:r>
              <a:rPr lang="en-US" dirty="0" smtClean="0"/>
              <a:t> de </a:t>
            </a:r>
            <a:r>
              <a:rPr lang="en-US" dirty="0" err="1" smtClean="0"/>
              <a:t>valores</a:t>
            </a:r>
            <a:r>
              <a:rPr lang="en-US" dirty="0" smtClean="0"/>
              <a:t> </a:t>
            </a:r>
            <a:r>
              <a:rPr lang="en-US" dirty="0" err="1" smtClean="0"/>
              <a:t>que</a:t>
            </a:r>
            <a:r>
              <a:rPr lang="en-US" dirty="0" smtClean="0"/>
              <a:t> </a:t>
            </a:r>
            <a:r>
              <a:rPr lang="en-US" dirty="0" err="1" smtClean="0"/>
              <a:t>puede</a:t>
            </a:r>
            <a:r>
              <a:rPr lang="en-US" dirty="0" smtClean="0"/>
              <a:t> </a:t>
            </a:r>
            <a:r>
              <a:rPr lang="en-US" dirty="0" err="1" smtClean="0"/>
              <a:t>asumir</a:t>
            </a:r>
            <a:r>
              <a:rPr lang="en-US" dirty="0" smtClean="0"/>
              <a:t> la </a:t>
            </a:r>
            <a:r>
              <a:rPr lang="en-US" dirty="0" err="1" smtClean="0"/>
              <a:t>v.a.</a:t>
            </a:r>
            <a:r>
              <a:rPr lang="en-US" dirty="0" smtClean="0"/>
              <a:t> X</a:t>
            </a:r>
            <a:endParaRPr lang="es-AR"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4 Marcador de contenido"/>
          <p:cNvSpPr>
            <a:spLocks noGrp="1"/>
          </p:cNvSpPr>
          <p:nvPr>
            <p:ph idx="1"/>
          </p:nvPr>
        </p:nvSpPr>
        <p:spPr>
          <a:xfrm>
            <a:off x="539750" y="1557338"/>
            <a:ext cx="8435975" cy="4572000"/>
          </a:xfrm>
        </p:spPr>
        <p:txBody>
          <a:bodyPr/>
          <a:lstStyle/>
          <a:p>
            <a:pPr marL="0" indent="0" eaLnBrk="1" hangingPunct="1">
              <a:buFont typeface="Symbol" pitchFamily="18" charset="2"/>
              <a:buNone/>
            </a:pPr>
            <a:endParaRPr lang="es-AR" sz="3200" dirty="0" smtClean="0">
              <a:solidFill>
                <a:schemeClr val="tx1"/>
              </a:solidFill>
              <a:latin typeface="Calibri" pitchFamily="34" charset="0"/>
            </a:endParaRPr>
          </a:p>
          <a:p>
            <a:pPr marL="0" indent="0" eaLnBrk="1" hangingPunct="1">
              <a:buFont typeface="Symbol" pitchFamily="18" charset="2"/>
              <a:buNone/>
            </a:pPr>
            <a:r>
              <a:rPr lang="es-AR" sz="3200" dirty="0" smtClean="0">
                <a:solidFill>
                  <a:schemeClr val="tx1"/>
                </a:solidFill>
                <a:latin typeface="Calibri" pitchFamily="34" charset="0"/>
              </a:rPr>
              <a:t>Ambas, la media y la varianza de la distribución de </a:t>
            </a:r>
            <a:r>
              <a:rPr lang="es-AR" sz="3200" dirty="0" err="1" smtClean="0">
                <a:solidFill>
                  <a:schemeClr val="tx1"/>
                </a:solidFill>
                <a:latin typeface="Calibri" pitchFamily="34" charset="0"/>
              </a:rPr>
              <a:t>Poisson</a:t>
            </a:r>
            <a:r>
              <a:rPr lang="es-AR" sz="3200" dirty="0" smtClean="0">
                <a:solidFill>
                  <a:schemeClr val="tx1"/>
                </a:solidFill>
                <a:latin typeface="Calibri" pitchFamily="34" charset="0"/>
              </a:rPr>
              <a:t> p(x; </a:t>
            </a:r>
            <a:r>
              <a:rPr lang="es-AR" sz="3200" dirty="0" smtClean="0">
                <a:solidFill>
                  <a:schemeClr val="tx1"/>
                </a:solidFill>
                <a:latin typeface="Symbol" pitchFamily="18" charset="2"/>
              </a:rPr>
              <a:t>l</a:t>
            </a:r>
            <a:r>
              <a:rPr lang="es-AR" sz="3200" dirty="0" smtClean="0">
                <a:solidFill>
                  <a:schemeClr val="tx1"/>
                </a:solidFill>
                <a:latin typeface="Calibri" pitchFamily="34" charset="0"/>
              </a:rPr>
              <a:t>), tienen el valor </a:t>
            </a:r>
            <a:r>
              <a:rPr lang="es-AR" sz="3200" dirty="0" smtClean="0">
                <a:solidFill>
                  <a:schemeClr val="tx1"/>
                </a:solidFill>
                <a:latin typeface="Symbol" pitchFamily="18" charset="2"/>
              </a:rPr>
              <a:t>l</a:t>
            </a:r>
            <a:r>
              <a:rPr lang="es-AR" sz="3200" dirty="0" smtClean="0">
                <a:solidFill>
                  <a:schemeClr val="tx1"/>
                </a:solidFill>
                <a:latin typeface="Calibri" pitchFamily="34" charset="0"/>
              </a:rPr>
              <a:t> .</a:t>
            </a:r>
          </a:p>
          <a:p>
            <a:pPr marL="0" indent="0" eaLnBrk="1" hangingPunct="1">
              <a:buFont typeface="Symbol" pitchFamily="18" charset="2"/>
              <a:buNone/>
            </a:pPr>
            <a:r>
              <a:rPr lang="es-AR" sz="3200" dirty="0" smtClean="0">
                <a:solidFill>
                  <a:schemeClr val="tx1"/>
                </a:solidFill>
                <a:latin typeface="Symbol" pitchFamily="18" charset="2"/>
              </a:rPr>
              <a:t>m</a:t>
            </a:r>
            <a:r>
              <a:rPr lang="es-AR" sz="3200" dirty="0" smtClean="0">
                <a:solidFill>
                  <a:schemeClr val="tx1"/>
                </a:solidFill>
              </a:rPr>
              <a:t>= E(X) = </a:t>
            </a:r>
            <a:r>
              <a:rPr lang="es-AR" sz="3200" dirty="0" smtClean="0">
                <a:solidFill>
                  <a:schemeClr val="tx1"/>
                </a:solidFill>
                <a:latin typeface="Symbol" pitchFamily="18" charset="2"/>
              </a:rPr>
              <a:t>l                        s</a:t>
            </a:r>
            <a:r>
              <a:rPr lang="es-AR" sz="3200" baseline="30000" dirty="0" smtClean="0">
                <a:solidFill>
                  <a:schemeClr val="tx1"/>
                </a:solidFill>
                <a:latin typeface="Calibri" pitchFamily="34" charset="0"/>
              </a:rPr>
              <a:t>2</a:t>
            </a:r>
            <a:r>
              <a:rPr lang="es-AR" sz="3200" dirty="0" smtClean="0">
                <a:solidFill>
                  <a:schemeClr val="tx1"/>
                </a:solidFill>
                <a:latin typeface="Symbol" pitchFamily="18" charset="2"/>
              </a:rPr>
              <a:t>=</a:t>
            </a:r>
            <a:r>
              <a:rPr lang="es-AR" sz="3200" dirty="0" smtClean="0">
                <a:solidFill>
                  <a:schemeClr val="tx1"/>
                </a:solidFill>
                <a:latin typeface="Arial" pitchFamily="34" charset="0"/>
                <a:cs typeface="Arial" pitchFamily="34" charset="0"/>
              </a:rPr>
              <a:t>V(x)=</a:t>
            </a:r>
            <a:r>
              <a:rPr lang="es-AR" sz="3200" dirty="0" smtClean="0">
                <a:solidFill>
                  <a:schemeClr val="tx1"/>
                </a:solidFill>
                <a:latin typeface="Symbol" pitchFamily="18" charset="2"/>
              </a:rPr>
              <a:t> l</a:t>
            </a:r>
            <a:endParaRPr lang="es-AR" sz="3200" dirty="0" smtClean="0">
              <a:solidFill>
                <a:schemeClr val="tx1"/>
              </a:solidFill>
            </a:endParaRPr>
          </a:p>
        </p:txBody>
      </p:sp>
      <p:sp>
        <p:nvSpPr>
          <p:cNvPr id="50179" name="3 Título"/>
          <p:cNvSpPr>
            <a:spLocks noGrp="1"/>
          </p:cNvSpPr>
          <p:nvPr>
            <p:ph type="title"/>
          </p:nvPr>
        </p:nvSpPr>
        <p:spPr/>
        <p:txBody>
          <a:bodyPr/>
          <a:lstStyle/>
          <a:p>
            <a:pPr eaLnBrk="1" hangingPunct="1"/>
            <a:r>
              <a:rPr lang="es-AR" sz="3200" b="1" smtClean="0">
                <a:solidFill>
                  <a:schemeClr val="tx1"/>
                </a:solidFill>
                <a:latin typeface="Calibri" pitchFamily="34" charset="0"/>
              </a:rPr>
              <a:t>Media y varianza de la distribución de Poisson</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2 Marcador de contenido"/>
          <p:cNvSpPr>
            <a:spLocks noGrp="1"/>
          </p:cNvSpPr>
          <p:nvPr>
            <p:ph idx="1"/>
          </p:nvPr>
        </p:nvSpPr>
        <p:spPr>
          <a:xfrm>
            <a:off x="755650" y="1916113"/>
            <a:ext cx="7408863" cy="3451225"/>
          </a:xfrm>
        </p:spPr>
        <p:txBody>
          <a:bodyPr/>
          <a:lstStyle/>
          <a:p>
            <a:pPr eaLnBrk="1" hangingPunct="1"/>
            <a:r>
              <a:rPr lang="es-AR" sz="3200" smtClean="0">
                <a:solidFill>
                  <a:schemeClr val="tx1"/>
                </a:solidFill>
                <a:latin typeface="Calibri" pitchFamily="34" charset="0"/>
              </a:rPr>
              <a:t>El número promedio de partículas radiactivas que pasan a través de un contador durante un milisegundo en un experimento de laboratorio es 4. ¿Cuál es la probabilidad de que entren 6 partículas al contador en un milisegundo determinado?</a:t>
            </a:r>
          </a:p>
        </p:txBody>
      </p:sp>
      <p:sp>
        <p:nvSpPr>
          <p:cNvPr id="51203" name="1 Título"/>
          <p:cNvSpPr>
            <a:spLocks noGrp="1"/>
          </p:cNvSpPr>
          <p:nvPr>
            <p:ph type="title"/>
          </p:nvPr>
        </p:nvSpPr>
        <p:spPr/>
        <p:txBody>
          <a:bodyPr/>
          <a:lstStyle/>
          <a:p>
            <a:pPr eaLnBrk="1" hangingPunct="1"/>
            <a:r>
              <a:rPr lang="es-AR" sz="3200" smtClean="0">
                <a:solidFill>
                  <a:schemeClr val="tx1"/>
                </a:solidFill>
                <a:latin typeface="Calibri" pitchFamily="34" charset="0"/>
              </a:rPr>
              <a:t>Ejemplo 7:</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226" name="Object 2"/>
          <p:cNvGraphicFramePr>
            <a:graphicFrameLocks noChangeAspect="1"/>
          </p:cNvGraphicFramePr>
          <p:nvPr/>
        </p:nvGraphicFramePr>
        <p:xfrm>
          <a:off x="1692275" y="2636838"/>
          <a:ext cx="5848350" cy="1649412"/>
        </p:xfrm>
        <a:graphic>
          <a:graphicData uri="http://schemas.openxmlformats.org/presentationml/2006/ole">
            <mc:AlternateContent xmlns:mc="http://schemas.openxmlformats.org/markup-compatibility/2006">
              <mc:Choice xmlns:v="urn:schemas-microsoft-com:vml" Requires="v">
                <p:oleObj spid="_x0000_s52258" name="Ecuación" r:id="rId3" imgW="1485900" imgH="419100" progId="Equation.3">
                  <p:embed/>
                </p:oleObj>
              </mc:Choice>
              <mc:Fallback>
                <p:oleObj name="Ecuación" r:id="rId3" imgW="1485900" imgH="4191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2636838"/>
                        <a:ext cx="5848350" cy="164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1 Rectángulo"/>
          <p:cNvSpPr>
            <a:spLocks noChangeArrowheads="1"/>
          </p:cNvSpPr>
          <p:nvPr/>
        </p:nvSpPr>
        <p:spPr bwMode="auto">
          <a:xfrm>
            <a:off x="1187450" y="1720850"/>
            <a:ext cx="6192838"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ES" sz="2000"/>
              <a:t>Suponga que el número de llamado que entran a un conmutador es de 0,5 por minuto en promedio, halle la probabilidad de que:</a:t>
            </a:r>
          </a:p>
          <a:p>
            <a:endParaRPr lang="es-AR" sz="2000"/>
          </a:p>
          <a:p>
            <a:r>
              <a:rPr lang="es-ES" sz="2000"/>
              <a:t>en </a:t>
            </a:r>
            <a:r>
              <a:rPr lang="es-ES" sz="2000" u="sng"/>
              <a:t>un minuto</a:t>
            </a:r>
            <a:r>
              <a:rPr lang="es-ES" sz="2000"/>
              <a:t> no lleguen llamadas</a:t>
            </a:r>
            <a:endParaRPr lang="es-AR" sz="2000"/>
          </a:p>
          <a:p>
            <a:r>
              <a:rPr lang="es-ES" sz="2000"/>
              <a:t>en </a:t>
            </a:r>
            <a:r>
              <a:rPr lang="es-ES" sz="2000" u="sng"/>
              <a:t>un minuto</a:t>
            </a:r>
            <a:r>
              <a:rPr lang="es-ES" sz="2000"/>
              <a:t> lleguen más de 3 llamadas </a:t>
            </a:r>
            <a:endParaRPr lang="es-AR" sz="2000"/>
          </a:p>
          <a:p>
            <a:r>
              <a:rPr lang="es-ES" sz="2000"/>
              <a:t>en </a:t>
            </a:r>
            <a:r>
              <a:rPr lang="es-ES" sz="2000" u="sng"/>
              <a:t>tres minutos</a:t>
            </a:r>
            <a:r>
              <a:rPr lang="es-ES" sz="2000"/>
              <a:t> lleguen menos de 5 llamadas</a:t>
            </a:r>
            <a:endParaRPr lang="es-AR" sz="2000"/>
          </a:p>
          <a:p>
            <a:r>
              <a:rPr lang="es-ES" sz="2000"/>
              <a:t>en </a:t>
            </a:r>
            <a:r>
              <a:rPr lang="es-ES" sz="2000" u="sng"/>
              <a:t>cinco minutos</a:t>
            </a:r>
            <a:r>
              <a:rPr lang="es-ES" sz="2000"/>
              <a:t> lleguen más de dos llamadas</a:t>
            </a:r>
            <a:endParaRPr lang="es-AR" sz="2000"/>
          </a:p>
          <a:p>
            <a:r>
              <a:rPr lang="es-ES" sz="2000"/>
              <a:t>¿Cuántas llamadas se espera que lleguen en 5 minutos?</a:t>
            </a:r>
            <a:endParaRPr lang="es-AR" sz="200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1 Marcador de contenido"/>
          <p:cNvSpPr>
            <a:spLocks noGrp="1"/>
          </p:cNvSpPr>
          <p:nvPr>
            <p:ph idx="1"/>
          </p:nvPr>
        </p:nvSpPr>
        <p:spPr>
          <a:xfrm>
            <a:off x="395288" y="1628775"/>
            <a:ext cx="8229600" cy="4572000"/>
          </a:xfrm>
        </p:spPr>
        <p:txBody>
          <a:bodyPr/>
          <a:lstStyle/>
          <a:p>
            <a:pPr eaLnBrk="1" hangingPunct="1"/>
            <a:r>
              <a:rPr lang="es-AR" sz="3200" smtClean="0">
                <a:solidFill>
                  <a:schemeClr val="tx1"/>
                </a:solidFill>
                <a:latin typeface="Calibri" pitchFamily="34" charset="0"/>
              </a:rPr>
              <a:t>Se sabe que 10 es el número promedio de camiones que llegan por día a cierto puerto de una ciudad. Las instalaciones del puerto pueden atender cuando mucho a 15 camiones en un día. ¿Cuál es la probabilidad de que en un determinado día se tengan que quedar camiones sin atender? </a:t>
            </a:r>
          </a:p>
          <a:p>
            <a:pPr eaLnBrk="1" hangingPunct="1"/>
            <a:endParaRPr lang="es-AR" sz="3200" smtClean="0">
              <a:solidFill>
                <a:schemeClr val="tx1"/>
              </a:solidFill>
              <a:latin typeface="Calibri" pitchFamily="34" charset="0"/>
            </a:endParaRPr>
          </a:p>
        </p:txBody>
      </p:sp>
      <p:sp>
        <p:nvSpPr>
          <p:cNvPr id="54275" name="2 Título"/>
          <p:cNvSpPr>
            <a:spLocks noGrp="1"/>
          </p:cNvSpPr>
          <p:nvPr>
            <p:ph type="title"/>
          </p:nvPr>
        </p:nvSpPr>
        <p:spPr/>
        <p:txBody>
          <a:bodyPr/>
          <a:lstStyle/>
          <a:p>
            <a:pPr eaLnBrk="1" hangingPunct="1"/>
            <a:r>
              <a:rPr lang="es-AR" sz="3200" smtClean="0">
                <a:solidFill>
                  <a:schemeClr val="tx1"/>
                </a:solidFill>
                <a:latin typeface="Calibri" pitchFamily="34" charset="0"/>
              </a:rPr>
              <a:t>Ejemplo 8 :</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3 Rectángulo"/>
          <p:cNvSpPr>
            <a:spLocks noChangeArrowheads="1"/>
          </p:cNvSpPr>
          <p:nvPr/>
        </p:nvSpPr>
        <p:spPr bwMode="auto">
          <a:xfrm>
            <a:off x="1547813" y="1844675"/>
            <a:ext cx="5903912"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73050" indent="-273050"/>
            <a:r>
              <a:rPr lang="es-AR" sz="3200">
                <a:latin typeface="Calibri" pitchFamily="34" charset="0"/>
              </a:rPr>
              <a:t>Respuesta:</a:t>
            </a:r>
          </a:p>
          <a:p>
            <a:pPr marL="273050" indent="-273050"/>
            <a:r>
              <a:rPr lang="es-AR" sz="3200">
                <a:latin typeface="Calibri" pitchFamily="34" charset="0"/>
              </a:rPr>
              <a:t>P(X&gt;15)= 1 – P(X≤15)</a:t>
            </a:r>
          </a:p>
          <a:p>
            <a:pPr marL="273050" indent="-273050"/>
            <a:r>
              <a:rPr lang="es-AR" sz="3200">
                <a:latin typeface="Calibri" pitchFamily="34" charset="0"/>
              </a:rPr>
              <a:t>               = 1 – 0,9513</a:t>
            </a:r>
          </a:p>
          <a:p>
            <a:pPr marL="273050" indent="-273050"/>
            <a:r>
              <a:rPr lang="es-AR" sz="3200">
                <a:latin typeface="Calibri" pitchFamily="34" charset="0"/>
              </a:rPr>
              <a:t>               = 0,0487</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3 Marcador de contenido"/>
          <p:cNvSpPr>
            <a:spLocks noGrp="1"/>
          </p:cNvSpPr>
          <p:nvPr>
            <p:ph idx="1"/>
          </p:nvPr>
        </p:nvSpPr>
        <p:spPr>
          <a:xfrm>
            <a:off x="971550" y="1557338"/>
            <a:ext cx="7408863" cy="3451225"/>
          </a:xfrm>
        </p:spPr>
        <p:txBody>
          <a:bodyPr/>
          <a:lstStyle/>
          <a:p>
            <a:pPr eaLnBrk="1" hangingPunct="1"/>
            <a:r>
              <a:rPr lang="es-AR" sz="3600" smtClean="0">
                <a:solidFill>
                  <a:schemeClr val="tx1"/>
                </a:solidFill>
              </a:rPr>
              <a:t>Un conmutador recibe en promedio 5 llamadas sobre autos extraviados por hora. ¿Cuál es la probabilidad de que en una hora tomada al azar reciba?</a:t>
            </a:r>
          </a:p>
          <a:p>
            <a:pPr eaLnBrk="1" hangingPunct="1"/>
            <a:r>
              <a:rPr lang="es-AR" sz="3600" smtClean="0">
                <a:solidFill>
                  <a:schemeClr val="tx1"/>
                </a:solidFill>
              </a:rPr>
              <a:t>a) ninguna llamada</a:t>
            </a:r>
          </a:p>
          <a:p>
            <a:pPr eaLnBrk="1" hangingPunct="1"/>
            <a:r>
              <a:rPr lang="es-AR" sz="3600" smtClean="0">
                <a:solidFill>
                  <a:schemeClr val="tx1"/>
                </a:solidFill>
              </a:rPr>
              <a:t>b)exactamente 3 llamadas</a:t>
            </a:r>
          </a:p>
          <a:p>
            <a:pPr eaLnBrk="1" hangingPunct="1"/>
            <a:r>
              <a:rPr lang="es-AR" sz="3600" smtClean="0">
                <a:solidFill>
                  <a:schemeClr val="tx1"/>
                </a:solidFill>
              </a:rPr>
              <a:t>c)no más de 3 llamadas</a:t>
            </a:r>
          </a:p>
          <a:p>
            <a:pPr eaLnBrk="1" hangingPunct="1"/>
            <a:endParaRPr lang="es-AR" smtClean="0">
              <a:solidFill>
                <a:schemeClr val="tx1"/>
              </a:solidFill>
            </a:endParaRPr>
          </a:p>
        </p:txBody>
      </p:sp>
      <p:sp>
        <p:nvSpPr>
          <p:cNvPr id="56323" name="2 Título"/>
          <p:cNvSpPr>
            <a:spLocks noGrp="1"/>
          </p:cNvSpPr>
          <p:nvPr>
            <p:ph type="title"/>
          </p:nvPr>
        </p:nvSpPr>
        <p:spPr/>
        <p:txBody>
          <a:bodyPr/>
          <a:lstStyle/>
          <a:p>
            <a:pPr eaLnBrk="1" hangingPunct="1"/>
            <a:r>
              <a:rPr lang="es-AR" sz="4000" smtClean="0">
                <a:solidFill>
                  <a:schemeClr val="tx1"/>
                </a:solidFill>
              </a:rPr>
              <a:t>Ejemplo 9</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73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663" y="1423988"/>
            <a:ext cx="8448675" cy="401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2 Marcador de contenido"/>
          <p:cNvSpPr>
            <a:spLocks noGrp="1"/>
          </p:cNvSpPr>
          <p:nvPr>
            <p:ph idx="1"/>
          </p:nvPr>
        </p:nvSpPr>
        <p:spPr>
          <a:xfrm>
            <a:off x="827088" y="2205038"/>
            <a:ext cx="7408862" cy="3451225"/>
          </a:xfrm>
        </p:spPr>
        <p:txBody>
          <a:bodyPr/>
          <a:lstStyle/>
          <a:p>
            <a:pPr marL="0" indent="0" eaLnBrk="1" hangingPunct="1">
              <a:buFont typeface="Symbol" pitchFamily="18" charset="2"/>
              <a:buNone/>
            </a:pPr>
            <a:r>
              <a:rPr lang="es-AR" sz="2800" dirty="0" smtClean="0">
                <a:solidFill>
                  <a:schemeClr val="tx1"/>
                </a:solidFill>
              </a:rPr>
              <a:t>La distribución de </a:t>
            </a:r>
            <a:r>
              <a:rPr lang="es-AR" sz="2800" dirty="0" err="1" smtClean="0">
                <a:solidFill>
                  <a:schemeClr val="tx1"/>
                </a:solidFill>
              </a:rPr>
              <a:t>Poisson</a:t>
            </a:r>
            <a:r>
              <a:rPr lang="es-AR" sz="2800" dirty="0" smtClean="0">
                <a:solidFill>
                  <a:schemeClr val="tx1"/>
                </a:solidFill>
              </a:rPr>
              <a:t> da una aproximación sencilla, fácil de calcular y precisa a probabilidades binomiales cuando n es grande y p es pequeña.</a:t>
            </a:r>
          </a:p>
          <a:p>
            <a:pPr marL="0" indent="0" eaLnBrk="1" hangingPunct="1">
              <a:buFont typeface="Symbol" pitchFamily="18" charset="2"/>
              <a:buNone/>
            </a:pPr>
            <a:r>
              <a:rPr lang="es-AR" sz="2800" dirty="0" smtClean="0">
                <a:solidFill>
                  <a:schemeClr val="tx1"/>
                </a:solidFill>
              </a:rPr>
              <a:t>O Sea, cuando  n≥ 25 y p≤ 0,05 </a:t>
            </a:r>
          </a:p>
          <a:p>
            <a:pPr marL="0" indent="0" eaLnBrk="1" hangingPunct="1">
              <a:buFont typeface="Symbol" pitchFamily="18" charset="2"/>
              <a:buNone/>
            </a:pPr>
            <a:r>
              <a:rPr lang="es-AR" sz="2800" dirty="0" smtClean="0">
                <a:solidFill>
                  <a:schemeClr val="tx1"/>
                </a:solidFill>
              </a:rPr>
              <a:t> </a:t>
            </a:r>
            <a:r>
              <a:rPr lang="el-GR" sz="2800" dirty="0" smtClean="0">
                <a:solidFill>
                  <a:schemeClr val="tx1"/>
                </a:solidFill>
              </a:rPr>
              <a:t>λ</a:t>
            </a:r>
            <a:r>
              <a:rPr lang="es-AR" sz="2800" dirty="0" smtClean="0">
                <a:solidFill>
                  <a:schemeClr val="tx1"/>
                </a:solidFill>
              </a:rPr>
              <a:t>= </a:t>
            </a:r>
            <a:r>
              <a:rPr lang="es-AR" sz="2800" dirty="0" err="1" smtClean="0">
                <a:solidFill>
                  <a:schemeClr val="tx1"/>
                </a:solidFill>
              </a:rPr>
              <a:t>np</a:t>
            </a:r>
            <a:r>
              <a:rPr lang="es-AR" sz="2800" dirty="0" smtClean="0">
                <a:solidFill>
                  <a:schemeClr val="tx1"/>
                </a:solidFill>
              </a:rPr>
              <a:t>    permanece constante</a:t>
            </a:r>
          </a:p>
          <a:p>
            <a:pPr marL="0" indent="0" eaLnBrk="1" hangingPunct="1">
              <a:buFont typeface="Symbol" pitchFamily="18" charset="2"/>
              <a:buNone/>
            </a:pPr>
            <a:r>
              <a:rPr lang="es-AR" sz="2800" dirty="0">
                <a:solidFill>
                  <a:schemeClr val="tx1"/>
                </a:solidFill>
              </a:rPr>
              <a:t>B</a:t>
            </a:r>
            <a:r>
              <a:rPr lang="es-AR" sz="2800" dirty="0" smtClean="0">
                <a:solidFill>
                  <a:schemeClr val="tx1"/>
                </a:solidFill>
              </a:rPr>
              <a:t>inomial(x, n, p)        </a:t>
            </a:r>
            <a:r>
              <a:rPr lang="es-AR" sz="2800" dirty="0" err="1" smtClean="0">
                <a:solidFill>
                  <a:schemeClr val="tx1"/>
                </a:solidFill>
              </a:rPr>
              <a:t>Poisson</a:t>
            </a:r>
            <a:r>
              <a:rPr lang="es-AR" sz="2800" dirty="0" smtClean="0">
                <a:solidFill>
                  <a:schemeClr val="tx1"/>
                </a:solidFill>
              </a:rPr>
              <a:t>(x, </a:t>
            </a:r>
            <a:r>
              <a:rPr lang="el-GR" sz="2800" dirty="0" smtClean="0">
                <a:solidFill>
                  <a:schemeClr val="tx1"/>
                </a:solidFill>
              </a:rPr>
              <a:t>λ</a:t>
            </a:r>
            <a:r>
              <a:rPr lang="es-AR" sz="2800" dirty="0" smtClean="0">
                <a:solidFill>
                  <a:schemeClr val="tx1"/>
                </a:solidFill>
              </a:rPr>
              <a:t>)</a:t>
            </a:r>
          </a:p>
        </p:txBody>
      </p:sp>
      <p:sp>
        <p:nvSpPr>
          <p:cNvPr id="58371" name="1 Título"/>
          <p:cNvSpPr>
            <a:spLocks noGrp="1"/>
          </p:cNvSpPr>
          <p:nvPr>
            <p:ph type="title"/>
          </p:nvPr>
        </p:nvSpPr>
        <p:spPr>
          <a:xfrm>
            <a:off x="250825" y="338138"/>
            <a:ext cx="8642350" cy="1252537"/>
          </a:xfrm>
        </p:spPr>
        <p:txBody>
          <a:bodyPr/>
          <a:lstStyle/>
          <a:p>
            <a:r>
              <a:rPr lang="es-AR" sz="3600" b="1" dirty="0" smtClean="0">
                <a:solidFill>
                  <a:schemeClr val="tx1"/>
                </a:solidFill>
              </a:rPr>
              <a:t>Aproximación de </a:t>
            </a:r>
            <a:r>
              <a:rPr lang="es-AR" sz="3600" b="1" dirty="0" err="1" smtClean="0">
                <a:solidFill>
                  <a:schemeClr val="tx1"/>
                </a:solidFill>
              </a:rPr>
              <a:t>Poisson</a:t>
            </a:r>
            <a:r>
              <a:rPr lang="es-AR" sz="3600" b="1" dirty="0" smtClean="0">
                <a:solidFill>
                  <a:schemeClr val="tx1"/>
                </a:solidFill>
              </a:rPr>
              <a:t> a la distribución binomial</a:t>
            </a:r>
          </a:p>
        </p:txBody>
      </p:sp>
      <p:cxnSp>
        <p:nvCxnSpPr>
          <p:cNvPr id="5" name="4 Conector recto de flecha"/>
          <p:cNvCxnSpPr/>
          <p:nvPr/>
        </p:nvCxnSpPr>
        <p:spPr>
          <a:xfrm>
            <a:off x="6046788" y="2205038"/>
            <a:ext cx="361950" cy="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6" name="5 Conector recto de flecha"/>
          <p:cNvCxnSpPr/>
          <p:nvPr/>
        </p:nvCxnSpPr>
        <p:spPr>
          <a:xfrm>
            <a:off x="7129463" y="2205038"/>
            <a:ext cx="358775" cy="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7" name="6 Conector recto de flecha"/>
          <p:cNvCxnSpPr/>
          <p:nvPr/>
        </p:nvCxnSpPr>
        <p:spPr>
          <a:xfrm>
            <a:off x="6408738" y="2708275"/>
            <a:ext cx="358775" cy="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8" name="7 Conector recto de flecha"/>
          <p:cNvCxnSpPr/>
          <p:nvPr/>
        </p:nvCxnSpPr>
        <p:spPr>
          <a:xfrm>
            <a:off x="3497918" y="5355566"/>
            <a:ext cx="28892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1 Marcador de contenido"/>
          <p:cNvSpPr>
            <a:spLocks noGrp="1"/>
          </p:cNvSpPr>
          <p:nvPr>
            <p:ph idx="1"/>
          </p:nvPr>
        </p:nvSpPr>
        <p:spPr>
          <a:xfrm>
            <a:off x="395288" y="1844675"/>
            <a:ext cx="8353425" cy="3451225"/>
          </a:xfrm>
        </p:spPr>
        <p:txBody>
          <a:bodyPr/>
          <a:lstStyle/>
          <a:p>
            <a:pPr marL="0" indent="0">
              <a:buFont typeface="Symbol" pitchFamily="18" charset="2"/>
              <a:buNone/>
            </a:pPr>
            <a:r>
              <a:rPr lang="es-AR" sz="3200" smtClean="0">
                <a:solidFill>
                  <a:schemeClr val="tx1"/>
                </a:solidFill>
              </a:rPr>
              <a:t>Suponga que una compañía de seguros de vida asegura  las vidas de 5000 hombres de 42 años de edad. Si estudios muestran que la probabilidad de que cualquier hombre de 42 años muera en un año determinado es 0,001, encuentre la probabilidad exacta de que la compañía tendrá que pagar 4 reclamos durante un año determinado.</a:t>
            </a:r>
          </a:p>
        </p:txBody>
      </p:sp>
      <p:sp>
        <p:nvSpPr>
          <p:cNvPr id="59395" name="2 Título"/>
          <p:cNvSpPr>
            <a:spLocks noGrp="1"/>
          </p:cNvSpPr>
          <p:nvPr>
            <p:ph type="title"/>
          </p:nvPr>
        </p:nvSpPr>
        <p:spPr/>
        <p:txBody>
          <a:bodyPr/>
          <a:lstStyle/>
          <a:p>
            <a:r>
              <a:rPr lang="es-AR" smtClean="0">
                <a:solidFill>
                  <a:schemeClr val="tx1"/>
                </a:solidFill>
              </a:rPr>
              <a:t>Ejemplo 10</a:t>
            </a:r>
            <a:endParaRPr lang="es-AR"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780928"/>
            <a:ext cx="5326062" cy="306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2627313" y="2924175"/>
            <a:ext cx="288925" cy="238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AR"/>
          </a:p>
        </p:txBody>
      </p:sp>
      <p:sp>
        <p:nvSpPr>
          <p:cNvPr id="13316" name="2 CuadroTexto"/>
          <p:cNvSpPr txBox="1">
            <a:spLocks noChangeArrowheads="1"/>
          </p:cNvSpPr>
          <p:nvPr/>
        </p:nvSpPr>
        <p:spPr bwMode="auto">
          <a:xfrm>
            <a:off x="2411413" y="2924175"/>
            <a:ext cx="5048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s-AR" sz="1400" b="1"/>
              <a:t>1/n</a:t>
            </a:r>
          </a:p>
        </p:txBody>
      </p:sp>
      <p:sp>
        <p:nvSpPr>
          <p:cNvPr id="3" name="2 CuadroTexto"/>
          <p:cNvSpPr txBox="1"/>
          <p:nvPr/>
        </p:nvSpPr>
        <p:spPr>
          <a:xfrm>
            <a:off x="683568" y="692696"/>
            <a:ext cx="7920880" cy="1631216"/>
          </a:xfrm>
          <a:prstGeom prst="rect">
            <a:avLst/>
          </a:prstGeom>
          <a:noFill/>
        </p:spPr>
        <p:txBody>
          <a:bodyPr wrap="square" rtlCol="0">
            <a:spAutoFit/>
          </a:bodyPr>
          <a:lstStyle/>
          <a:p>
            <a:pPr algn="ctr"/>
            <a:r>
              <a:rPr lang="es-AR" sz="2000" b="1" dirty="0" smtClean="0"/>
              <a:t>Grafico de la función de distribución de probabilidad UNIFORME.</a:t>
            </a:r>
          </a:p>
          <a:p>
            <a:pPr algn="ctr"/>
            <a:endParaRPr lang="es-AR" sz="2000" b="1" dirty="0" smtClean="0"/>
          </a:p>
          <a:p>
            <a:pPr algn="ctr"/>
            <a:r>
              <a:rPr lang="es-AR" sz="2000" b="1" dirty="0" smtClean="0"/>
              <a:t>Eje x: los valores de la variable, y eje y: la probabilidad de ocurrencia.</a:t>
            </a:r>
            <a:endParaRPr lang="es-AR" sz="2000" b="1"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2 Título"/>
          <p:cNvSpPr>
            <a:spLocks noGrp="1"/>
          </p:cNvSpPr>
          <p:nvPr>
            <p:ph type="title"/>
          </p:nvPr>
        </p:nvSpPr>
        <p:spPr/>
        <p:txBody>
          <a:bodyPr/>
          <a:lstStyle/>
          <a:p>
            <a:endParaRPr lang="es-AR" smtClean="0"/>
          </a:p>
        </p:txBody>
      </p:sp>
      <p:graphicFrame>
        <p:nvGraphicFramePr>
          <p:cNvPr id="60419" name="3 Marcador de contenido"/>
          <p:cNvGraphicFramePr>
            <a:graphicFrameLocks noGrp="1" noChangeAspect="1"/>
          </p:cNvGraphicFramePr>
          <p:nvPr>
            <p:ph idx="1"/>
          </p:nvPr>
        </p:nvGraphicFramePr>
        <p:xfrm>
          <a:off x="871538" y="2713038"/>
          <a:ext cx="7408862" cy="3373437"/>
        </p:xfrm>
        <a:graphic>
          <a:graphicData uri="http://schemas.openxmlformats.org/presentationml/2006/ole">
            <mc:AlternateContent xmlns:mc="http://schemas.openxmlformats.org/markup-compatibility/2006">
              <mc:Choice xmlns:v="urn:schemas-microsoft-com:vml" Requires="v">
                <p:oleObj spid="_x0000_s60451" name="Ecuación" r:id="rId3" imgW="2844800" imgH="1295400" progId="Equation.3">
                  <p:embed/>
                </p:oleObj>
              </mc:Choice>
              <mc:Fallback>
                <p:oleObj name="Ecuación" r:id="rId3" imgW="2844800" imgH="1295400" progId="Equation.3">
                  <p:embed/>
                  <p:pic>
                    <p:nvPicPr>
                      <p:cNvPr id="0" name="3 Marcador de contenido"/>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1538" y="2713038"/>
                        <a:ext cx="7408862" cy="337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539552" y="411171"/>
            <a:ext cx="6096541" cy="369332"/>
          </a:xfrm>
          <a:prstGeom prst="rect">
            <a:avLst/>
          </a:prstGeom>
          <a:noFill/>
        </p:spPr>
        <p:txBody>
          <a:bodyPr wrap="none" rtlCol="0">
            <a:spAutoFit/>
          </a:bodyPr>
          <a:lstStyle/>
          <a:p>
            <a:r>
              <a:rPr lang="es-AR" b="1" dirty="0" smtClean="0"/>
              <a:t>Distribución de la probabilidad uniforme acumulada:</a:t>
            </a:r>
            <a:endParaRPr lang="es-AR" b="1" dirty="0"/>
          </a:p>
        </p:txBody>
      </p:sp>
      <mc:AlternateContent xmlns:mc="http://schemas.openxmlformats.org/markup-compatibility/2006" xmlns:a14="http://schemas.microsoft.com/office/drawing/2010/main">
        <mc:Choice Requires="a14">
          <p:sp>
            <p:nvSpPr>
              <p:cNvPr id="3" name="2 CuadroTexto"/>
              <p:cNvSpPr txBox="1"/>
              <p:nvPr/>
            </p:nvSpPr>
            <p:spPr>
              <a:xfrm>
                <a:off x="2843808" y="902314"/>
                <a:ext cx="3240360" cy="87690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AR" b="0" i="1" smtClean="0">
                          <a:latin typeface="Cambria Math"/>
                        </a:rPr>
                        <m:t>𝑃</m:t>
                      </m:r>
                      <m:d>
                        <m:dPr>
                          <m:ctrlPr>
                            <a:rPr lang="es-AR" b="0" i="1" smtClean="0">
                              <a:latin typeface="Cambria Math" panose="02040503050406030204" pitchFamily="18" charset="0"/>
                            </a:rPr>
                          </m:ctrlPr>
                        </m:dPr>
                        <m:e>
                          <m:r>
                            <a:rPr lang="es-AR" b="0" i="1" smtClean="0">
                              <a:latin typeface="Cambria Math"/>
                            </a:rPr>
                            <m:t>𝑥</m:t>
                          </m:r>
                          <m:r>
                            <a:rPr lang="es-AR" b="0" i="1" smtClean="0">
                              <a:latin typeface="Cambria Math"/>
                              <a:ea typeface="Cambria Math"/>
                            </a:rPr>
                            <m:t>≤</m:t>
                          </m:r>
                          <m:sSub>
                            <m:sSubPr>
                              <m:ctrlPr>
                                <a:rPr lang="es-AR" b="0" i="1" smtClean="0">
                                  <a:latin typeface="Cambria Math" panose="02040503050406030204" pitchFamily="18" charset="0"/>
                                  <a:ea typeface="Cambria Math"/>
                                </a:rPr>
                              </m:ctrlPr>
                            </m:sSubPr>
                            <m:e>
                              <m:r>
                                <a:rPr lang="es-AR" b="0" i="1" smtClean="0">
                                  <a:latin typeface="Cambria Math"/>
                                  <a:ea typeface="Cambria Math"/>
                                </a:rPr>
                                <m:t>𝑥</m:t>
                              </m:r>
                            </m:e>
                            <m:sub>
                              <m:r>
                                <a:rPr lang="es-AR" b="0" i="1" smtClean="0">
                                  <a:latin typeface="Cambria Math"/>
                                  <a:ea typeface="Cambria Math"/>
                                </a:rPr>
                                <m:t>𝑘</m:t>
                              </m:r>
                            </m:sub>
                          </m:sSub>
                        </m:e>
                      </m:d>
                      <m:r>
                        <a:rPr lang="en-US" b="0" i="1" smtClean="0">
                          <a:latin typeface="Cambria Math"/>
                          <a:ea typeface="Cambria Math"/>
                        </a:rPr>
                        <m:t>=</m:t>
                      </m:r>
                      <m:nary>
                        <m:naryPr>
                          <m:chr m:val="∑"/>
                          <m:ctrlPr>
                            <a:rPr lang="en-US" b="0" i="1" smtClean="0">
                              <a:latin typeface="Cambria Math" panose="02040503050406030204" pitchFamily="18" charset="0"/>
                              <a:ea typeface="Cambria Math"/>
                            </a:rPr>
                          </m:ctrlPr>
                        </m:naryPr>
                        <m:sub>
                          <m:r>
                            <m:rPr>
                              <m:brk m:alnAt="23"/>
                            </m:rPr>
                            <a:rPr lang="en-US" b="0" i="1" smtClean="0">
                              <a:latin typeface="Cambria Math"/>
                              <a:ea typeface="Cambria Math"/>
                            </a:rPr>
                            <m:t>𝑖</m:t>
                          </m:r>
                          <m:r>
                            <a:rPr lang="en-US" b="0" i="1" smtClean="0">
                              <a:latin typeface="Cambria Math"/>
                              <a:ea typeface="Cambria Math"/>
                            </a:rPr>
                            <m:t>=1</m:t>
                          </m:r>
                        </m:sub>
                        <m:sup>
                          <m:r>
                            <a:rPr lang="en-US" b="0" i="1" smtClean="0">
                              <a:latin typeface="Cambria Math"/>
                              <a:ea typeface="Cambria Math"/>
                            </a:rPr>
                            <m:t>𝑘</m:t>
                          </m:r>
                        </m:sup>
                        <m:e>
                          <m:r>
                            <a:rPr lang="en-US" b="0" i="1" smtClean="0">
                              <a:latin typeface="Cambria Math"/>
                              <a:ea typeface="Cambria Math"/>
                            </a:rPr>
                            <m:t>𝑃</m:t>
                          </m:r>
                          <m:r>
                            <a:rPr lang="en-US" b="0" i="1" smtClean="0">
                              <a:latin typeface="Cambria Math"/>
                              <a:ea typeface="Cambria Math"/>
                            </a:rPr>
                            <m:t>(</m:t>
                          </m:r>
                          <m:r>
                            <a:rPr lang="en-US" b="0" i="1" smtClean="0">
                              <a:latin typeface="Cambria Math"/>
                              <a:ea typeface="Cambria Math"/>
                            </a:rPr>
                            <m:t>𝑥</m:t>
                          </m:r>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𝑥</m:t>
                              </m:r>
                            </m:e>
                            <m:sub>
                              <m:r>
                                <a:rPr lang="en-US" b="0" i="1" smtClean="0">
                                  <a:latin typeface="Cambria Math"/>
                                  <a:ea typeface="Cambria Math"/>
                                </a:rPr>
                                <m:t>𝑖</m:t>
                              </m:r>
                            </m:sub>
                          </m:sSub>
                          <m:r>
                            <a:rPr lang="en-US" b="0" i="1" smtClean="0">
                              <a:latin typeface="Cambria Math"/>
                              <a:ea typeface="Cambria Math"/>
                            </a:rPr>
                            <m:t>)</m:t>
                          </m:r>
                        </m:e>
                      </m:nary>
                    </m:oMath>
                  </m:oMathPara>
                </a14:m>
                <a:endParaRPr lang="es-AR" dirty="0"/>
              </a:p>
            </p:txBody>
          </p:sp>
        </mc:Choice>
        <mc:Fallback xmlns="">
          <p:sp>
            <p:nvSpPr>
              <p:cNvPr id="3" name="2 CuadroTexto"/>
              <p:cNvSpPr txBox="1">
                <a:spLocks noRot="1" noChangeAspect="1" noMove="1" noResize="1" noEditPoints="1" noAdjustHandles="1" noChangeArrowheads="1" noChangeShapeType="1" noTextEdit="1"/>
              </p:cNvSpPr>
              <p:nvPr/>
            </p:nvSpPr>
            <p:spPr>
              <a:xfrm>
                <a:off x="2843808" y="902314"/>
                <a:ext cx="3240360" cy="876907"/>
              </a:xfrm>
              <a:prstGeom prst="rect">
                <a:avLst/>
              </a:prstGeom>
              <a:blipFill rotWithShape="1">
                <a:blip r:embed="rId2"/>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4" name="3 CuadroTexto"/>
              <p:cNvSpPr txBox="1"/>
              <p:nvPr/>
            </p:nvSpPr>
            <p:spPr>
              <a:xfrm>
                <a:off x="669122" y="1779221"/>
                <a:ext cx="2486063" cy="889731"/>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s-AR" b="0" i="1" smtClean="0">
                          <a:latin typeface="Cambria Math"/>
                        </a:rPr>
                        <m:t>𝑃</m:t>
                      </m:r>
                      <m:d>
                        <m:dPr>
                          <m:ctrlPr>
                            <a:rPr lang="es-AR" b="0" i="1" smtClean="0">
                              <a:latin typeface="Cambria Math" panose="02040503050406030204" pitchFamily="18" charset="0"/>
                            </a:rPr>
                          </m:ctrlPr>
                        </m:dPr>
                        <m:e>
                          <m:r>
                            <a:rPr lang="es-AR" b="0" i="1" smtClean="0">
                              <a:latin typeface="Cambria Math"/>
                            </a:rPr>
                            <m:t>𝑥</m:t>
                          </m:r>
                          <m:r>
                            <a:rPr lang="es-AR" b="0" i="1" smtClean="0">
                              <a:latin typeface="Cambria Math"/>
                              <a:ea typeface="Cambria Math"/>
                            </a:rPr>
                            <m:t>≤</m:t>
                          </m:r>
                          <m:sSub>
                            <m:sSubPr>
                              <m:ctrlPr>
                                <a:rPr lang="es-AR" b="0" i="1" smtClean="0">
                                  <a:latin typeface="Cambria Math" panose="02040503050406030204" pitchFamily="18" charset="0"/>
                                  <a:ea typeface="Cambria Math"/>
                                </a:rPr>
                              </m:ctrlPr>
                            </m:sSubPr>
                            <m:e>
                              <m:r>
                                <a:rPr lang="es-AR" b="0" i="1" smtClean="0">
                                  <a:latin typeface="Cambria Math"/>
                                  <a:ea typeface="Cambria Math"/>
                                </a:rPr>
                                <m:t>𝑥</m:t>
                              </m:r>
                            </m:e>
                            <m:sub>
                              <m:r>
                                <a:rPr lang="en-US" b="0" i="1" smtClean="0">
                                  <a:latin typeface="Cambria Math"/>
                                  <a:ea typeface="Cambria Math"/>
                                </a:rPr>
                                <m:t>1</m:t>
                              </m:r>
                            </m:sub>
                          </m:sSub>
                        </m:e>
                      </m:d>
                      <m:r>
                        <a:rPr lang="es-AR" dirty="0">
                          <a:latin typeface="Cambria Math"/>
                        </a:rPr>
                        <m:t>=</m:t>
                      </m:r>
                      <m:f>
                        <m:fPr>
                          <m:ctrlPr>
                            <a:rPr lang="es-AR" i="1" dirty="0" smtClean="0">
                              <a:latin typeface="Cambria Math" panose="02040503050406030204" pitchFamily="18" charset="0"/>
                            </a:rPr>
                          </m:ctrlPr>
                        </m:fPr>
                        <m:num>
                          <m:r>
                            <a:rPr lang="en-US" b="0" i="1" dirty="0" smtClean="0">
                              <a:latin typeface="Cambria Math"/>
                            </a:rPr>
                            <m:t>1</m:t>
                          </m:r>
                        </m:num>
                        <m:den>
                          <m:r>
                            <a:rPr lang="en-US" b="0" i="1" dirty="0" smtClean="0">
                              <a:latin typeface="Cambria Math"/>
                            </a:rPr>
                            <m:t>𝑛</m:t>
                          </m:r>
                        </m:den>
                      </m:f>
                    </m:oMath>
                  </m:oMathPara>
                </a14:m>
                <a:endParaRPr lang="en-US" dirty="0" smtClean="0"/>
              </a:p>
              <a:p>
                <a:endParaRPr lang="es-AR" dirty="0"/>
              </a:p>
            </p:txBody>
          </p:sp>
        </mc:Choice>
        <mc:Fallback xmlns="">
          <p:sp>
            <p:nvSpPr>
              <p:cNvPr id="4" name="3 CuadroTexto"/>
              <p:cNvSpPr txBox="1">
                <a:spLocks noRot="1" noChangeAspect="1" noMove="1" noResize="1" noEditPoints="1" noAdjustHandles="1" noChangeArrowheads="1" noChangeShapeType="1" noTextEdit="1"/>
              </p:cNvSpPr>
              <p:nvPr/>
            </p:nvSpPr>
            <p:spPr>
              <a:xfrm>
                <a:off x="669122" y="1779221"/>
                <a:ext cx="2486063" cy="889731"/>
              </a:xfrm>
              <a:prstGeom prst="rect">
                <a:avLst/>
              </a:prstGeom>
              <a:blipFill rotWithShape="1">
                <a:blip r:embed="rId3"/>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9" name="8 Rectángulo"/>
              <p:cNvSpPr/>
              <p:nvPr/>
            </p:nvSpPr>
            <p:spPr>
              <a:xfrm>
                <a:off x="669122" y="2668952"/>
                <a:ext cx="5001018" cy="2424510"/>
              </a:xfrm>
              <a:prstGeom prst="rect">
                <a:avLst/>
              </a:prstGeom>
            </p:spPr>
            <p:txBody>
              <a:bodyPr wrap="square">
                <a:spAutoFit/>
              </a:bodyPr>
              <a:lstStyle/>
              <a:p>
                <a14:m>
                  <m:oMath xmlns:m="http://schemas.openxmlformats.org/officeDocument/2006/math">
                    <m:r>
                      <a:rPr lang="es-AR" i="1" smtClean="0">
                        <a:solidFill>
                          <a:prstClr val="black"/>
                        </a:solidFill>
                        <a:latin typeface="Cambria Math"/>
                      </a:rPr>
                      <m:t>𝑃</m:t>
                    </m:r>
                    <m:d>
                      <m:dPr>
                        <m:ctrlPr>
                          <a:rPr lang="es-AR" i="1">
                            <a:solidFill>
                              <a:prstClr val="black"/>
                            </a:solidFill>
                            <a:latin typeface="Cambria Math" panose="02040503050406030204" pitchFamily="18" charset="0"/>
                          </a:rPr>
                        </m:ctrlPr>
                      </m:dPr>
                      <m:e>
                        <m:r>
                          <a:rPr lang="es-AR" i="1">
                            <a:solidFill>
                              <a:prstClr val="black"/>
                            </a:solidFill>
                            <a:latin typeface="Cambria Math"/>
                          </a:rPr>
                          <m:t>𝑥</m:t>
                        </m:r>
                        <m:r>
                          <a:rPr lang="es-AR" i="1">
                            <a:solidFill>
                              <a:prstClr val="black"/>
                            </a:solidFill>
                            <a:latin typeface="Cambria Math"/>
                            <a:ea typeface="Cambria Math"/>
                          </a:rPr>
                          <m:t>≤</m:t>
                        </m:r>
                        <m:sSub>
                          <m:sSubPr>
                            <m:ctrlPr>
                              <a:rPr lang="es-AR" i="1">
                                <a:solidFill>
                                  <a:prstClr val="black"/>
                                </a:solidFill>
                                <a:latin typeface="Cambria Math" panose="02040503050406030204" pitchFamily="18" charset="0"/>
                                <a:ea typeface="Cambria Math"/>
                              </a:rPr>
                            </m:ctrlPr>
                          </m:sSubPr>
                          <m:e>
                            <m:r>
                              <a:rPr lang="es-AR" i="1">
                                <a:solidFill>
                                  <a:prstClr val="black"/>
                                </a:solidFill>
                                <a:latin typeface="Cambria Math"/>
                                <a:ea typeface="Cambria Math"/>
                              </a:rPr>
                              <m:t>𝑥</m:t>
                            </m:r>
                          </m:e>
                          <m:sub>
                            <m:r>
                              <a:rPr lang="en-US" b="0" i="1" smtClean="0">
                                <a:solidFill>
                                  <a:prstClr val="black"/>
                                </a:solidFill>
                                <a:latin typeface="Cambria Math"/>
                                <a:ea typeface="Cambria Math"/>
                              </a:rPr>
                              <m:t>2</m:t>
                            </m:r>
                          </m:sub>
                        </m:sSub>
                      </m:e>
                    </m:d>
                    <m:r>
                      <a:rPr lang="es-AR" dirty="0">
                        <a:solidFill>
                          <a:prstClr val="black"/>
                        </a:solidFill>
                        <a:latin typeface="Cambria Math"/>
                      </a:rPr>
                      <m:t>=</m:t>
                    </m:r>
                    <m:r>
                      <a:rPr lang="es-AR" b="0" i="1" smtClean="0">
                        <a:latin typeface="Cambria Math"/>
                      </a:rPr>
                      <m:t>𝑃</m:t>
                    </m:r>
                    <m:d>
                      <m:dPr>
                        <m:ctrlPr>
                          <a:rPr lang="es-AR" b="0" i="1" smtClean="0">
                            <a:latin typeface="Cambria Math" panose="02040503050406030204" pitchFamily="18" charset="0"/>
                          </a:rPr>
                        </m:ctrlPr>
                      </m:dPr>
                      <m:e>
                        <m:r>
                          <a:rPr lang="es-AR" b="0" i="1" smtClean="0">
                            <a:latin typeface="Cambria Math"/>
                          </a:rPr>
                          <m:t>𝑥</m:t>
                        </m:r>
                        <m:r>
                          <a:rPr lang="en-US" b="0" i="1" smtClean="0">
                            <a:latin typeface="Cambria Math"/>
                          </a:rPr>
                          <m:t>=</m:t>
                        </m:r>
                        <m:sSub>
                          <m:sSubPr>
                            <m:ctrlPr>
                              <a:rPr lang="es-AR" b="0" i="1" smtClean="0">
                                <a:latin typeface="Cambria Math" panose="02040503050406030204" pitchFamily="18" charset="0"/>
                                <a:ea typeface="Cambria Math"/>
                              </a:rPr>
                            </m:ctrlPr>
                          </m:sSubPr>
                          <m:e>
                            <m:r>
                              <a:rPr lang="es-AR" b="0" i="1" smtClean="0">
                                <a:latin typeface="Cambria Math"/>
                                <a:ea typeface="Cambria Math"/>
                              </a:rPr>
                              <m:t>𝑥</m:t>
                            </m:r>
                          </m:e>
                          <m:sub>
                            <m:r>
                              <a:rPr lang="en-US" b="0" i="1" smtClean="0">
                                <a:latin typeface="Cambria Math"/>
                                <a:ea typeface="Cambria Math"/>
                              </a:rPr>
                              <m:t>1</m:t>
                            </m:r>
                          </m:sub>
                        </m:sSub>
                      </m:e>
                    </m:d>
                  </m:oMath>
                </a14:m>
                <a:r>
                  <a:rPr lang="es-AR" dirty="0" smtClean="0"/>
                  <a:t> + </a:t>
                </a:r>
                <a14:m>
                  <m:oMath xmlns:m="http://schemas.openxmlformats.org/officeDocument/2006/math">
                    <m:r>
                      <a:rPr lang="es-AR" b="0" i="1" smtClean="0">
                        <a:latin typeface="Cambria Math"/>
                      </a:rPr>
                      <m:t>𝑃</m:t>
                    </m:r>
                    <m:d>
                      <m:dPr>
                        <m:ctrlPr>
                          <a:rPr lang="es-AR" b="0" i="1" smtClean="0">
                            <a:latin typeface="Cambria Math" panose="02040503050406030204" pitchFamily="18" charset="0"/>
                          </a:rPr>
                        </m:ctrlPr>
                      </m:dPr>
                      <m:e>
                        <m:r>
                          <a:rPr lang="es-AR" b="0" i="1" smtClean="0">
                            <a:latin typeface="Cambria Math"/>
                          </a:rPr>
                          <m:t>𝑥</m:t>
                        </m:r>
                        <m:r>
                          <a:rPr lang="en-US" b="0" i="1" smtClean="0">
                            <a:latin typeface="Cambria Math"/>
                          </a:rPr>
                          <m:t>=</m:t>
                        </m:r>
                        <m:sSub>
                          <m:sSubPr>
                            <m:ctrlPr>
                              <a:rPr lang="es-AR" b="0" i="1" smtClean="0">
                                <a:latin typeface="Cambria Math" panose="02040503050406030204" pitchFamily="18" charset="0"/>
                                <a:ea typeface="Cambria Math"/>
                              </a:rPr>
                            </m:ctrlPr>
                          </m:sSubPr>
                          <m:e>
                            <m:r>
                              <a:rPr lang="es-AR" b="0" i="1" smtClean="0">
                                <a:latin typeface="Cambria Math"/>
                                <a:ea typeface="Cambria Math"/>
                              </a:rPr>
                              <m:t>𝑥</m:t>
                            </m:r>
                          </m:e>
                          <m:sub>
                            <m:r>
                              <a:rPr lang="en-US" b="0" i="1" smtClean="0">
                                <a:latin typeface="Cambria Math"/>
                                <a:ea typeface="Cambria Math"/>
                              </a:rPr>
                              <m:t>2</m:t>
                            </m:r>
                          </m:sub>
                        </m:sSub>
                      </m:e>
                    </m:d>
                  </m:oMath>
                </a14:m>
                <a:r>
                  <a:rPr lang="es-AR" dirty="0" smtClean="0"/>
                  <a:t>= </a:t>
                </a:r>
                <a14:m>
                  <m:oMath xmlns:m="http://schemas.openxmlformats.org/officeDocument/2006/math">
                    <m:f>
                      <m:fPr>
                        <m:ctrlPr>
                          <a:rPr lang="es-AR" i="1" dirty="0" smtClean="0">
                            <a:latin typeface="Cambria Math" panose="02040503050406030204" pitchFamily="18" charset="0"/>
                          </a:rPr>
                        </m:ctrlPr>
                      </m:fPr>
                      <m:num>
                        <m:r>
                          <a:rPr lang="en-US" b="0" i="1" dirty="0" smtClean="0">
                            <a:latin typeface="Cambria Math"/>
                          </a:rPr>
                          <m:t>1</m:t>
                        </m:r>
                      </m:num>
                      <m:den>
                        <m:r>
                          <a:rPr lang="en-US" b="0" i="1" dirty="0" smtClean="0">
                            <a:latin typeface="Cambria Math"/>
                          </a:rPr>
                          <m:t>𝑛</m:t>
                        </m:r>
                      </m:den>
                    </m:f>
                    <m:r>
                      <a:rPr lang="en-US" b="0" i="0" dirty="0" smtClean="0">
                        <a:latin typeface="Cambria Math"/>
                      </a:rPr>
                      <m:t>+</m:t>
                    </m:r>
                    <m:f>
                      <m:fPr>
                        <m:ctrlPr>
                          <a:rPr lang="es-AR" i="1" dirty="0" smtClean="0">
                            <a:latin typeface="Cambria Math" panose="02040503050406030204" pitchFamily="18" charset="0"/>
                          </a:rPr>
                        </m:ctrlPr>
                      </m:fPr>
                      <m:num>
                        <m:r>
                          <a:rPr lang="en-US" b="0" i="1" dirty="0" smtClean="0">
                            <a:latin typeface="Cambria Math"/>
                          </a:rPr>
                          <m:t>1</m:t>
                        </m:r>
                      </m:num>
                      <m:den>
                        <m:r>
                          <a:rPr lang="en-US" b="0" i="1" dirty="0" smtClean="0">
                            <a:latin typeface="Cambria Math"/>
                          </a:rPr>
                          <m:t>𝑛</m:t>
                        </m:r>
                      </m:den>
                    </m:f>
                  </m:oMath>
                </a14:m>
                <a:r>
                  <a:rPr lang="en-US" dirty="0" smtClean="0"/>
                  <a:t> = </a:t>
                </a:r>
                <a14:m>
                  <m:oMath xmlns:m="http://schemas.openxmlformats.org/officeDocument/2006/math">
                    <m:f>
                      <m:fPr>
                        <m:ctrlPr>
                          <a:rPr lang="es-AR" i="1" dirty="0" smtClean="0">
                            <a:latin typeface="Cambria Math" panose="02040503050406030204" pitchFamily="18" charset="0"/>
                          </a:rPr>
                        </m:ctrlPr>
                      </m:fPr>
                      <m:num>
                        <m:r>
                          <a:rPr lang="en-US" b="0" i="1" dirty="0" smtClean="0">
                            <a:latin typeface="Cambria Math"/>
                          </a:rPr>
                          <m:t>2</m:t>
                        </m:r>
                      </m:num>
                      <m:den>
                        <m:r>
                          <a:rPr lang="en-US" b="0" i="1" dirty="0" smtClean="0">
                            <a:latin typeface="Cambria Math"/>
                          </a:rPr>
                          <m:t>𝑛</m:t>
                        </m:r>
                      </m:den>
                    </m:f>
                  </m:oMath>
                </a14:m>
                <a:endParaRPr lang="en-US" dirty="0" smtClean="0"/>
              </a:p>
              <a:p>
                <a:r>
                  <a:rPr lang="en-US" dirty="0" smtClean="0"/>
                  <a:t>.</a:t>
                </a:r>
              </a:p>
              <a:p>
                <a:r>
                  <a:rPr lang="en-US" dirty="0" smtClean="0"/>
                  <a:t>.</a:t>
                </a:r>
              </a:p>
              <a:p>
                <a:r>
                  <a:rPr lang="en-US" dirty="0" smtClean="0"/>
                  <a:t>.</a:t>
                </a:r>
              </a:p>
              <a:p>
                <a14:m>
                  <m:oMath xmlns:m="http://schemas.openxmlformats.org/officeDocument/2006/math">
                    <m:r>
                      <a:rPr lang="es-AR" i="1">
                        <a:solidFill>
                          <a:prstClr val="black"/>
                        </a:solidFill>
                        <a:latin typeface="Cambria Math"/>
                      </a:rPr>
                      <m:t>𝑃</m:t>
                    </m:r>
                    <m:d>
                      <m:dPr>
                        <m:ctrlPr>
                          <a:rPr lang="es-AR" i="1">
                            <a:solidFill>
                              <a:prstClr val="black"/>
                            </a:solidFill>
                            <a:latin typeface="Cambria Math" panose="02040503050406030204" pitchFamily="18" charset="0"/>
                          </a:rPr>
                        </m:ctrlPr>
                      </m:dPr>
                      <m:e>
                        <m:r>
                          <a:rPr lang="es-AR" i="1">
                            <a:solidFill>
                              <a:prstClr val="black"/>
                            </a:solidFill>
                            <a:latin typeface="Cambria Math"/>
                          </a:rPr>
                          <m:t>𝑥</m:t>
                        </m:r>
                        <m:r>
                          <a:rPr lang="es-AR" i="1">
                            <a:solidFill>
                              <a:prstClr val="black"/>
                            </a:solidFill>
                            <a:latin typeface="Cambria Math"/>
                            <a:ea typeface="Cambria Math"/>
                          </a:rPr>
                          <m:t>≤</m:t>
                        </m:r>
                        <m:sSub>
                          <m:sSubPr>
                            <m:ctrlPr>
                              <a:rPr lang="es-AR" i="1">
                                <a:solidFill>
                                  <a:prstClr val="black"/>
                                </a:solidFill>
                                <a:latin typeface="Cambria Math" panose="02040503050406030204" pitchFamily="18" charset="0"/>
                                <a:ea typeface="Cambria Math"/>
                              </a:rPr>
                            </m:ctrlPr>
                          </m:sSubPr>
                          <m:e>
                            <m:r>
                              <a:rPr lang="es-AR" i="1">
                                <a:solidFill>
                                  <a:prstClr val="black"/>
                                </a:solidFill>
                                <a:latin typeface="Cambria Math"/>
                                <a:ea typeface="Cambria Math"/>
                              </a:rPr>
                              <m:t>𝑥</m:t>
                            </m:r>
                          </m:e>
                          <m:sub>
                            <m:r>
                              <a:rPr lang="en-US" b="0" i="1" smtClean="0">
                                <a:solidFill>
                                  <a:prstClr val="black"/>
                                </a:solidFill>
                                <a:latin typeface="Cambria Math"/>
                                <a:ea typeface="Cambria Math"/>
                              </a:rPr>
                              <m:t>𝑛</m:t>
                            </m:r>
                          </m:sub>
                        </m:sSub>
                      </m:e>
                    </m:d>
                  </m:oMath>
                </a14:m>
                <a:r>
                  <a:rPr lang="en-US" dirty="0" smtClean="0"/>
                  <a:t>= 1</a:t>
                </a:r>
                <a:endParaRPr lang="en-US" dirty="0"/>
              </a:p>
              <a:p>
                <a:endParaRPr lang="en-US" dirty="0" smtClean="0"/>
              </a:p>
              <a:p>
                <a:endParaRPr lang="en-US" dirty="0" smtClean="0"/>
              </a:p>
              <a:p>
                <a:endParaRPr lang="es-AR" dirty="0"/>
              </a:p>
            </p:txBody>
          </p:sp>
        </mc:Choice>
        <mc:Fallback xmlns="">
          <p:sp>
            <p:nvSpPr>
              <p:cNvPr id="9" name="8 Rectángulo"/>
              <p:cNvSpPr>
                <a:spLocks noRot="1" noChangeAspect="1" noMove="1" noResize="1" noEditPoints="1" noAdjustHandles="1" noChangeArrowheads="1" noChangeShapeType="1" noTextEdit="1"/>
              </p:cNvSpPr>
              <p:nvPr/>
            </p:nvSpPr>
            <p:spPr>
              <a:xfrm>
                <a:off x="669122" y="2668952"/>
                <a:ext cx="5001018" cy="2424510"/>
              </a:xfrm>
              <a:prstGeom prst="rect">
                <a:avLst/>
              </a:prstGeom>
              <a:blipFill rotWithShape="1">
                <a:blip r:embed="rId4"/>
                <a:stretch>
                  <a:fillRect l="-1098"/>
                </a:stretch>
              </a:blipFill>
            </p:spPr>
            <p:txBody>
              <a:bodyPr/>
              <a:lstStyle/>
              <a:p>
                <a:r>
                  <a:rPr lang="es-AR">
                    <a:noFill/>
                  </a:rPr>
                  <a:t> </a:t>
                </a:r>
              </a:p>
            </p:txBody>
          </p:sp>
        </mc:Fallback>
      </mc:AlternateContent>
      <p:sp>
        <p:nvSpPr>
          <p:cNvPr id="6" name="5 CuadroTexto"/>
          <p:cNvSpPr txBox="1"/>
          <p:nvPr/>
        </p:nvSpPr>
        <p:spPr>
          <a:xfrm>
            <a:off x="504076" y="4706084"/>
            <a:ext cx="7400359" cy="369332"/>
          </a:xfrm>
          <a:prstGeom prst="rect">
            <a:avLst/>
          </a:prstGeom>
          <a:noFill/>
        </p:spPr>
        <p:txBody>
          <a:bodyPr wrap="none" rtlCol="0">
            <a:spAutoFit/>
          </a:bodyPr>
          <a:lstStyle/>
          <a:p>
            <a:r>
              <a:rPr lang="es-AR" b="1" dirty="0" smtClean="0"/>
              <a:t>Valor esperado y varianza para una </a:t>
            </a:r>
            <a:r>
              <a:rPr lang="es-AR" b="1" dirty="0" err="1" smtClean="0"/>
              <a:t>v.a.</a:t>
            </a:r>
            <a:r>
              <a:rPr lang="es-AR" b="1" dirty="0" smtClean="0"/>
              <a:t> con distribución uniforme:</a:t>
            </a:r>
            <a:endParaRPr lang="es-AR" b="1" dirty="0"/>
          </a:p>
        </p:txBody>
      </p:sp>
      <mc:AlternateContent xmlns:mc="http://schemas.openxmlformats.org/markup-compatibility/2006" xmlns:a14="http://schemas.microsoft.com/office/drawing/2010/main">
        <mc:Choice Requires="a14">
          <p:sp>
            <p:nvSpPr>
              <p:cNvPr id="7" name="6 CuadroTexto"/>
              <p:cNvSpPr txBox="1"/>
              <p:nvPr/>
            </p:nvSpPr>
            <p:spPr>
              <a:xfrm>
                <a:off x="1058080" y="5301208"/>
                <a:ext cx="2376264" cy="8166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AR" sz="2400" b="0" i="1" smtClean="0">
                          <a:latin typeface="Cambria Math"/>
                        </a:rPr>
                        <m:t>𝐸</m:t>
                      </m:r>
                      <m:d>
                        <m:dPr>
                          <m:ctrlPr>
                            <a:rPr lang="es-AR" sz="2400" b="0" i="1" smtClean="0">
                              <a:latin typeface="Cambria Math" panose="02040503050406030204" pitchFamily="18" charset="0"/>
                            </a:rPr>
                          </m:ctrlPr>
                        </m:dPr>
                        <m:e>
                          <m:r>
                            <a:rPr lang="es-AR" sz="2400" b="0" i="1" smtClean="0">
                              <a:latin typeface="Cambria Math"/>
                            </a:rPr>
                            <m:t>𝑥</m:t>
                          </m:r>
                        </m:e>
                      </m:d>
                      <m:r>
                        <a:rPr lang="es-AR" sz="2400" i="1">
                          <a:latin typeface="Cambria Math"/>
                          <a:ea typeface="Cambria Math"/>
                        </a:rPr>
                        <m:t>=</m:t>
                      </m:r>
                      <m:f>
                        <m:fPr>
                          <m:ctrlPr>
                            <a:rPr lang="es-AR" sz="2400" i="1" smtClean="0">
                              <a:latin typeface="Cambria Math" panose="02040503050406030204" pitchFamily="18" charset="0"/>
                              <a:ea typeface="Cambria Math"/>
                            </a:rPr>
                          </m:ctrlPr>
                        </m:fPr>
                        <m:num>
                          <m:nary>
                            <m:naryPr>
                              <m:chr m:val="∑"/>
                              <m:limLoc m:val="subSup"/>
                              <m:ctrlPr>
                                <a:rPr lang="es-AR" sz="2400" i="1" smtClean="0">
                                  <a:latin typeface="Cambria Math" panose="02040503050406030204" pitchFamily="18" charset="0"/>
                                  <a:ea typeface="Cambria Math"/>
                                </a:rPr>
                              </m:ctrlPr>
                            </m:naryPr>
                            <m:sub>
                              <m:r>
                                <m:rPr>
                                  <m:brk m:alnAt="25"/>
                                </m:rPr>
                                <a:rPr lang="es-AR" sz="2400" b="0" i="1" smtClean="0">
                                  <a:latin typeface="Cambria Math"/>
                                  <a:ea typeface="Cambria Math"/>
                                </a:rPr>
                                <m:t>𝑖</m:t>
                              </m:r>
                              <m:r>
                                <a:rPr lang="es-AR" sz="2400" b="0" i="1" smtClean="0">
                                  <a:latin typeface="Cambria Math"/>
                                  <a:ea typeface="Cambria Math"/>
                                </a:rPr>
                                <m:t>=1</m:t>
                              </m:r>
                            </m:sub>
                            <m:sup>
                              <m:r>
                                <a:rPr lang="es-AR" sz="2400" b="0" i="1" smtClean="0">
                                  <a:latin typeface="Cambria Math"/>
                                  <a:ea typeface="Cambria Math"/>
                                </a:rPr>
                                <m:t>𝑛</m:t>
                              </m:r>
                            </m:sup>
                            <m:e>
                              <m:sSub>
                                <m:sSubPr>
                                  <m:ctrlPr>
                                    <a:rPr lang="es-AR" sz="2400" i="1" smtClean="0">
                                      <a:latin typeface="Cambria Math" panose="02040503050406030204" pitchFamily="18" charset="0"/>
                                      <a:ea typeface="Cambria Math"/>
                                    </a:rPr>
                                  </m:ctrlPr>
                                </m:sSubPr>
                                <m:e>
                                  <m:r>
                                    <a:rPr lang="es-AR" sz="2400" b="0" i="1" smtClean="0">
                                      <a:latin typeface="Cambria Math"/>
                                      <a:ea typeface="Cambria Math"/>
                                    </a:rPr>
                                    <m:t>𝑥</m:t>
                                  </m:r>
                                </m:e>
                                <m:sub>
                                  <m:r>
                                    <a:rPr lang="es-AR" sz="2400" b="0" i="1" smtClean="0">
                                      <a:latin typeface="Cambria Math"/>
                                      <a:ea typeface="Cambria Math"/>
                                    </a:rPr>
                                    <m:t>𝑖</m:t>
                                  </m:r>
                                </m:sub>
                              </m:sSub>
                            </m:e>
                          </m:nary>
                        </m:num>
                        <m:den>
                          <m:r>
                            <a:rPr lang="es-AR" sz="2400" b="0" i="1" smtClean="0">
                              <a:latin typeface="Cambria Math"/>
                              <a:ea typeface="Cambria Math"/>
                            </a:rPr>
                            <m:t>𝑛</m:t>
                          </m:r>
                        </m:den>
                      </m:f>
                    </m:oMath>
                  </m:oMathPara>
                </a14:m>
                <a:endParaRPr lang="es-AR" sz="2400" dirty="0"/>
              </a:p>
            </p:txBody>
          </p:sp>
        </mc:Choice>
        <mc:Fallback xmlns="">
          <p:sp>
            <p:nvSpPr>
              <p:cNvPr id="7" name="6 CuadroTexto"/>
              <p:cNvSpPr txBox="1">
                <a:spLocks noRot="1" noChangeAspect="1" noMove="1" noResize="1" noEditPoints="1" noAdjustHandles="1" noChangeArrowheads="1" noChangeShapeType="1" noTextEdit="1"/>
              </p:cNvSpPr>
              <p:nvPr/>
            </p:nvSpPr>
            <p:spPr>
              <a:xfrm>
                <a:off x="1058080" y="5301208"/>
                <a:ext cx="2376264" cy="816698"/>
              </a:xfrm>
              <a:prstGeom prst="rect">
                <a:avLst/>
              </a:prstGeom>
              <a:blipFill rotWithShape="1">
                <a:blip r:embed="rId5"/>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5" name="4 CuadroTexto"/>
              <p:cNvSpPr txBox="1"/>
              <p:nvPr/>
            </p:nvSpPr>
            <p:spPr>
              <a:xfrm>
                <a:off x="4100095" y="5386391"/>
                <a:ext cx="3968145"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AR" b="0" i="1" smtClean="0">
                          <a:latin typeface="Cambria Math"/>
                        </a:rPr>
                        <m:t>𝑉</m:t>
                      </m:r>
                      <m:r>
                        <a:rPr lang="es-AR" b="0" i="1" smtClean="0">
                          <a:latin typeface="Cambria Math"/>
                        </a:rPr>
                        <m:t>(</m:t>
                      </m:r>
                      <m:r>
                        <a:rPr lang="es-AR" b="0" i="1" smtClean="0">
                          <a:latin typeface="Cambria Math"/>
                        </a:rPr>
                        <m:t>𝑥</m:t>
                      </m:r>
                      <m:r>
                        <a:rPr lang="es-AR" b="0" i="1" smtClean="0">
                          <a:latin typeface="Cambria Math"/>
                        </a:rPr>
                        <m:t>)=</m:t>
                      </m:r>
                      <m:f>
                        <m:fPr>
                          <m:ctrlPr>
                            <a:rPr lang="es-AR" b="0" i="1" smtClean="0">
                              <a:latin typeface="Cambria Math" panose="02040503050406030204" pitchFamily="18" charset="0"/>
                              <a:ea typeface="Cambria Math"/>
                            </a:rPr>
                          </m:ctrlPr>
                        </m:fPr>
                        <m:num>
                          <m:nary>
                            <m:naryPr>
                              <m:chr m:val="∑"/>
                              <m:limLoc m:val="subSup"/>
                              <m:ctrlPr>
                                <a:rPr lang="es-AR" b="0" i="1" smtClean="0">
                                  <a:latin typeface="Cambria Math" panose="02040503050406030204" pitchFamily="18" charset="0"/>
                                  <a:ea typeface="Cambria Math"/>
                                </a:rPr>
                              </m:ctrlPr>
                            </m:naryPr>
                            <m:sub>
                              <m:r>
                                <m:rPr>
                                  <m:brk m:alnAt="25"/>
                                </m:rPr>
                                <a:rPr lang="es-AR" b="0" i="1" smtClean="0">
                                  <a:latin typeface="Cambria Math"/>
                                  <a:ea typeface="Cambria Math"/>
                                </a:rPr>
                                <m:t>𝑖</m:t>
                              </m:r>
                              <m:r>
                                <a:rPr lang="es-AR" b="0" i="1" smtClean="0">
                                  <a:latin typeface="Cambria Math"/>
                                  <a:ea typeface="Cambria Math"/>
                                </a:rPr>
                                <m:t>=1</m:t>
                              </m:r>
                            </m:sub>
                            <m:sup>
                              <m:r>
                                <a:rPr lang="es-AR" b="0" i="1" smtClean="0">
                                  <a:latin typeface="Cambria Math"/>
                                  <a:ea typeface="Cambria Math"/>
                                </a:rPr>
                                <m:t>𝑛</m:t>
                              </m:r>
                            </m:sup>
                            <m:e>
                              <m:sSup>
                                <m:sSupPr>
                                  <m:ctrlPr>
                                    <a:rPr lang="es-AR" b="0" i="1" smtClean="0">
                                      <a:latin typeface="Cambria Math" panose="02040503050406030204" pitchFamily="18" charset="0"/>
                                      <a:ea typeface="Cambria Math"/>
                                    </a:rPr>
                                  </m:ctrlPr>
                                </m:sSupPr>
                                <m:e>
                                  <m:d>
                                    <m:dPr>
                                      <m:ctrlPr>
                                        <a:rPr lang="es-AR" b="0" i="1" smtClean="0">
                                          <a:latin typeface="Cambria Math" panose="02040503050406030204" pitchFamily="18" charset="0"/>
                                          <a:ea typeface="Cambria Math"/>
                                        </a:rPr>
                                      </m:ctrlPr>
                                    </m:dPr>
                                    <m:e>
                                      <m:sSub>
                                        <m:sSubPr>
                                          <m:ctrlPr>
                                            <a:rPr lang="es-AR" i="1">
                                              <a:latin typeface="Cambria Math" panose="02040503050406030204" pitchFamily="18" charset="0"/>
                                              <a:ea typeface="Cambria Math"/>
                                            </a:rPr>
                                          </m:ctrlPr>
                                        </m:sSubPr>
                                        <m:e>
                                          <m:r>
                                            <a:rPr lang="es-AR" i="1">
                                              <a:latin typeface="Cambria Math"/>
                                              <a:ea typeface="Cambria Math"/>
                                            </a:rPr>
                                            <m:t>𝑥</m:t>
                                          </m:r>
                                        </m:e>
                                        <m:sub>
                                          <m:r>
                                            <a:rPr lang="es-AR" i="1">
                                              <a:latin typeface="Cambria Math"/>
                                              <a:ea typeface="Cambria Math"/>
                                            </a:rPr>
                                            <m:t>𝑖</m:t>
                                          </m:r>
                                        </m:sub>
                                      </m:sSub>
                                      <m:r>
                                        <a:rPr lang="es-AR" i="1">
                                          <a:latin typeface="Cambria Math"/>
                                          <a:ea typeface="Cambria Math"/>
                                        </a:rPr>
                                        <m:t>−</m:t>
                                      </m:r>
                                      <m:r>
                                        <a:rPr lang="es-AR" i="1">
                                          <a:latin typeface="Cambria Math"/>
                                          <a:ea typeface="Cambria Math"/>
                                        </a:rPr>
                                        <m:t>𝐸</m:t>
                                      </m:r>
                                      <m:r>
                                        <a:rPr lang="es-AR" i="1">
                                          <a:latin typeface="Cambria Math"/>
                                          <a:ea typeface="Cambria Math"/>
                                        </a:rPr>
                                        <m:t>(</m:t>
                                      </m:r>
                                      <m:r>
                                        <a:rPr lang="es-AR" i="1">
                                          <a:latin typeface="Cambria Math"/>
                                          <a:ea typeface="Cambria Math"/>
                                        </a:rPr>
                                        <m:t>𝑥</m:t>
                                      </m:r>
                                      <m:r>
                                        <a:rPr lang="es-AR" b="0" i="1" smtClean="0">
                                          <a:latin typeface="Cambria Math"/>
                                          <a:ea typeface="Cambria Math"/>
                                        </a:rPr>
                                        <m:t>)</m:t>
                                      </m:r>
                                    </m:e>
                                  </m:d>
                                </m:e>
                                <m:sup>
                                  <m:r>
                                    <a:rPr lang="es-AR" b="0" i="1" smtClean="0">
                                      <a:latin typeface="Cambria Math"/>
                                      <a:ea typeface="Cambria Math"/>
                                    </a:rPr>
                                    <m:t>2</m:t>
                                  </m:r>
                                </m:sup>
                              </m:sSup>
                            </m:e>
                          </m:nary>
                        </m:num>
                        <m:den>
                          <m:r>
                            <a:rPr lang="es-AR" b="0" i="1" smtClean="0">
                              <a:latin typeface="Cambria Math"/>
                              <a:ea typeface="Cambria Math"/>
                            </a:rPr>
                            <m:t>𝑛</m:t>
                          </m:r>
                        </m:den>
                      </m:f>
                    </m:oMath>
                  </m:oMathPara>
                </a14:m>
                <a:endParaRPr lang="es-AR" dirty="0"/>
              </a:p>
            </p:txBody>
          </p:sp>
        </mc:Choice>
        <mc:Fallback xmlns="">
          <p:sp>
            <p:nvSpPr>
              <p:cNvPr id="5" name="4 CuadroTexto"/>
              <p:cNvSpPr txBox="1">
                <a:spLocks noRot="1" noChangeAspect="1" noMove="1" noResize="1" noEditPoints="1" noAdjustHandles="1" noChangeArrowheads="1" noChangeShapeType="1" noTextEdit="1"/>
              </p:cNvSpPr>
              <p:nvPr/>
            </p:nvSpPr>
            <p:spPr>
              <a:xfrm>
                <a:off x="4100095" y="5386391"/>
                <a:ext cx="3968145" cy="646331"/>
              </a:xfrm>
              <a:prstGeom prst="rect">
                <a:avLst/>
              </a:prstGeom>
              <a:blipFill rotWithShape="1">
                <a:blip r:embed="rId6"/>
                <a:stretch>
                  <a:fillRect/>
                </a:stretch>
              </a:blipFill>
            </p:spPr>
            <p:txBody>
              <a:bodyPr/>
              <a:lstStyle/>
              <a:p>
                <a:r>
                  <a:rPr lang="es-AR">
                    <a:noFill/>
                  </a:rPr>
                  <a:t> </a:t>
                </a:r>
              </a:p>
            </p:txBody>
          </p:sp>
        </mc:Fallback>
      </mc:AlternateContent>
      <p:sp>
        <p:nvSpPr>
          <p:cNvPr id="10" name="9 CuadroTexto"/>
          <p:cNvSpPr txBox="1"/>
          <p:nvPr/>
        </p:nvSpPr>
        <p:spPr>
          <a:xfrm>
            <a:off x="1503955" y="6340678"/>
            <a:ext cx="5400600" cy="369332"/>
          </a:xfrm>
          <a:prstGeom prst="rect">
            <a:avLst/>
          </a:prstGeom>
          <a:noFill/>
        </p:spPr>
        <p:txBody>
          <a:bodyPr wrap="square" rtlCol="0">
            <a:spAutoFit/>
          </a:bodyPr>
          <a:lstStyle/>
          <a:p>
            <a:r>
              <a:rPr lang="es-AR" b="1" dirty="0" smtClean="0">
                <a:solidFill>
                  <a:srgbClr val="FF0000"/>
                </a:solidFill>
              </a:rPr>
              <a:t>TAREA: Demostrar las expresiones anteriores</a:t>
            </a:r>
            <a:endParaRPr lang="es-AR" b="1" dirty="0">
              <a:solidFill>
                <a:srgbClr val="FF0000"/>
              </a:solidFill>
            </a:endParaRPr>
          </a:p>
        </p:txBody>
      </p:sp>
    </p:spTree>
    <p:extLst>
      <p:ext uri="{BB962C8B-B14F-4D97-AF65-F5344CB8AC3E}">
        <p14:creationId xmlns:p14="http://schemas.microsoft.com/office/powerpoint/2010/main" val="18609850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899592" y="764704"/>
            <a:ext cx="6769100" cy="5570756"/>
          </a:xfrm>
          <a:prstGeom prst="rect">
            <a:avLst/>
          </a:prstGeom>
        </p:spPr>
        <p:txBody>
          <a:bodyPr>
            <a:spAutoFit/>
          </a:bodyPr>
          <a:lstStyle/>
          <a:p>
            <a:pPr>
              <a:defRPr/>
            </a:pPr>
            <a:r>
              <a:rPr lang="es-AR" sz="2400" b="1" dirty="0"/>
              <a:t>EJEMPLO 1</a:t>
            </a:r>
            <a:r>
              <a:rPr lang="es-AR" sz="2400" b="1" dirty="0" smtClean="0"/>
              <a:t>:</a:t>
            </a:r>
          </a:p>
          <a:p>
            <a:pPr>
              <a:defRPr/>
            </a:pPr>
            <a:endParaRPr lang="es-AR" sz="2400" b="1" dirty="0"/>
          </a:p>
          <a:p>
            <a:pPr algn="just">
              <a:defRPr/>
            </a:pPr>
            <a:r>
              <a:rPr lang="es-AR" sz="2800" dirty="0"/>
              <a:t>El temario de un examen para un proceso selectivo contiene 50 temas, de los cuales se elegirá uno por </a:t>
            </a:r>
            <a:r>
              <a:rPr lang="es-AR" sz="2800" dirty="0" smtClean="0"/>
              <a:t>sorteo aleatorio.</a:t>
            </a:r>
          </a:p>
          <a:p>
            <a:pPr algn="just">
              <a:defRPr/>
            </a:pPr>
            <a:endParaRPr lang="es-AR" sz="2800" dirty="0"/>
          </a:p>
          <a:p>
            <a:pPr marL="342900" indent="-342900">
              <a:buFontTx/>
              <a:buAutoNum type="alphaLcParenR"/>
              <a:defRPr/>
            </a:pPr>
            <a:r>
              <a:rPr lang="es-AR" sz="2800" dirty="0"/>
              <a:t>¿Cuál es la probabilidad de que salga un tema en particular</a:t>
            </a:r>
            <a:r>
              <a:rPr lang="es-AR" sz="2800" dirty="0" smtClean="0"/>
              <a:t>?</a:t>
            </a:r>
          </a:p>
          <a:p>
            <a:pPr>
              <a:defRPr/>
            </a:pPr>
            <a:endParaRPr lang="es-AR" sz="2800" dirty="0"/>
          </a:p>
          <a:p>
            <a:pPr marL="342900" indent="-342900">
              <a:buFontTx/>
              <a:buAutoNum type="alphaLcParenR"/>
              <a:defRPr/>
            </a:pPr>
            <a:r>
              <a:rPr lang="es-AR" sz="2800" dirty="0"/>
              <a:t>Si una persona no ha estudiado los 15 últimos temas ¿cuál es la probabilidad de que apruebe el examen?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Marcador de contenido"/>
          <p:cNvSpPr>
            <a:spLocks noGrp="1"/>
          </p:cNvSpPr>
          <p:nvPr>
            <p:ph idx="1"/>
          </p:nvPr>
        </p:nvSpPr>
        <p:spPr>
          <a:xfrm>
            <a:off x="827584" y="1700808"/>
            <a:ext cx="7408862" cy="3451225"/>
          </a:xfrm>
        </p:spPr>
        <p:txBody>
          <a:bodyPr/>
          <a:lstStyle/>
          <a:p>
            <a:pPr marL="0" indent="0" eaLnBrk="1" hangingPunct="1">
              <a:buNone/>
            </a:pPr>
            <a:r>
              <a:rPr lang="es-ES" sz="3600" dirty="0" smtClean="0">
                <a:solidFill>
                  <a:schemeClr val="tx1"/>
                </a:solidFill>
              </a:rPr>
              <a:t>La  </a:t>
            </a:r>
            <a:r>
              <a:rPr lang="es-ES" sz="3600" dirty="0" err="1" smtClean="0">
                <a:solidFill>
                  <a:schemeClr val="tx1"/>
                </a:solidFill>
              </a:rPr>
              <a:t>v.a.</a:t>
            </a:r>
            <a:r>
              <a:rPr lang="es-ES" sz="3600" dirty="0" smtClean="0">
                <a:solidFill>
                  <a:schemeClr val="tx1"/>
                </a:solidFill>
              </a:rPr>
              <a:t> asociada al experimento de tirar un dado sigue una distribución uniforme discreta, ¿será cierto que en dicha distribución la media es 3,5 y la varianza 5,8?</a:t>
            </a:r>
            <a:endParaRPr lang="es-AR" sz="3600" dirty="0" smtClean="0">
              <a:solidFill>
                <a:schemeClr val="tx1"/>
              </a:solidFill>
            </a:endParaRPr>
          </a:p>
        </p:txBody>
      </p:sp>
      <p:sp>
        <p:nvSpPr>
          <p:cNvPr id="16387" name="2 Título"/>
          <p:cNvSpPr>
            <a:spLocks noGrp="1"/>
          </p:cNvSpPr>
          <p:nvPr>
            <p:ph type="title"/>
          </p:nvPr>
        </p:nvSpPr>
        <p:spPr>
          <a:xfrm>
            <a:off x="683568" y="404664"/>
            <a:ext cx="3178696" cy="1252537"/>
          </a:xfrm>
        </p:spPr>
        <p:txBody>
          <a:bodyPr/>
          <a:lstStyle/>
          <a:p>
            <a:pPr algn="l" eaLnBrk="1" hangingPunct="1">
              <a:defRPr/>
            </a:pPr>
            <a:r>
              <a:rPr lang="es-AR" sz="2400" b="1" dirty="0">
                <a:solidFill>
                  <a:schemeClr val="tx1"/>
                </a:solidFill>
                <a:latin typeface="Arial" charset="0"/>
                <a:ea typeface="+mn-ea"/>
                <a:cs typeface="Arial" charset="0"/>
              </a:rPr>
              <a:t>Ejemplo </a:t>
            </a:r>
            <a:r>
              <a:rPr lang="es-AR" sz="2400" b="1" dirty="0" smtClean="0">
                <a:solidFill>
                  <a:schemeClr val="tx1"/>
                </a:solidFill>
                <a:latin typeface="Arial" charset="0"/>
                <a:ea typeface="+mn-ea"/>
                <a:cs typeface="Arial" charset="0"/>
              </a:rPr>
              <a:t>2:</a:t>
            </a:r>
            <a:endParaRPr lang="es-AR" sz="2400" b="1" dirty="0">
              <a:solidFill>
                <a:schemeClr val="tx1"/>
              </a:solidFill>
              <a:latin typeface="Arial" charset="0"/>
              <a:ea typeface="+mn-ea"/>
              <a:cs typeface="Arial"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1 Marcador de contenido"/>
          <p:cNvSpPr>
            <a:spLocks noGrp="1"/>
          </p:cNvSpPr>
          <p:nvPr>
            <p:ph idx="1"/>
          </p:nvPr>
        </p:nvSpPr>
        <p:spPr>
          <a:xfrm>
            <a:off x="179388" y="981075"/>
            <a:ext cx="8785225" cy="4932363"/>
          </a:xfrm>
        </p:spPr>
        <p:txBody>
          <a:bodyPr/>
          <a:lstStyle/>
          <a:p>
            <a:pPr marL="0" indent="0" eaLnBrk="1" hangingPunct="1">
              <a:buFont typeface="Symbol" pitchFamily="18" charset="2"/>
              <a:buNone/>
            </a:pPr>
            <a:r>
              <a:rPr lang="en-US" sz="2800" smtClean="0">
                <a:solidFill>
                  <a:schemeClr val="tx1"/>
                </a:solidFill>
              </a:rPr>
              <a:t>Esta distribuci</a:t>
            </a:r>
            <a:r>
              <a:rPr lang="es-AR" sz="2800" smtClean="0">
                <a:solidFill>
                  <a:schemeClr val="tx1"/>
                </a:solidFill>
              </a:rPr>
              <a:t>ón esta ligada al experimento de </a:t>
            </a:r>
            <a:r>
              <a:rPr lang="es-AR" sz="2800" b="1" u="sng" smtClean="0">
                <a:solidFill>
                  <a:schemeClr val="tx1"/>
                </a:solidFill>
              </a:rPr>
              <a:t>Bernoulli.</a:t>
            </a:r>
          </a:p>
          <a:p>
            <a:pPr marL="0" indent="0" algn="ctr">
              <a:buFont typeface="Symbol" pitchFamily="18" charset="2"/>
              <a:buNone/>
            </a:pPr>
            <a:r>
              <a:rPr lang="es-ES" sz="2800" b="1" u="sng" smtClean="0">
                <a:solidFill>
                  <a:schemeClr val="tx1"/>
                </a:solidFill>
              </a:rPr>
              <a:t>Ensayo de Bernoulli</a:t>
            </a:r>
          </a:p>
          <a:p>
            <a:pPr marL="0" indent="0">
              <a:buFont typeface="Symbol" pitchFamily="18" charset="2"/>
              <a:buNone/>
            </a:pPr>
            <a:r>
              <a:rPr lang="es-ES" sz="2800" smtClean="0">
                <a:solidFill>
                  <a:schemeClr val="tx1"/>
                </a:solidFill>
              </a:rPr>
              <a:t>Es un experimento aleatorio que solo puede concluir de dos maneras distintas: mutuamente excluyentes e independientes, un resultado es éxito y otro fracaso</a:t>
            </a:r>
            <a:endParaRPr lang="es-AR" sz="2800" smtClean="0">
              <a:solidFill>
                <a:schemeClr val="tx1"/>
              </a:solidFill>
            </a:endParaRPr>
          </a:p>
          <a:p>
            <a:pPr marL="0" indent="0">
              <a:buFont typeface="Symbol" pitchFamily="18" charset="2"/>
              <a:buNone/>
            </a:pPr>
            <a:r>
              <a:rPr lang="es-ES" sz="2800" smtClean="0">
                <a:solidFill>
                  <a:schemeClr val="tx1"/>
                </a:solidFill>
              </a:rPr>
              <a:t>Los ensayos de Bernoulli dan origen a una </a:t>
            </a:r>
            <a:r>
              <a:rPr lang="es-ES" sz="2800" b="1" i="1" smtClean="0">
                <a:solidFill>
                  <a:schemeClr val="tx1"/>
                </a:solidFill>
              </a:rPr>
              <a:t>v.a.</a:t>
            </a:r>
            <a:r>
              <a:rPr lang="es-ES" sz="2800" smtClean="0">
                <a:solidFill>
                  <a:schemeClr val="tx1"/>
                </a:solidFill>
              </a:rPr>
              <a:t> que solo toma dos valores X = 0 (fracaso)  o   X = 1 (éxito), con probabilidades:</a:t>
            </a:r>
            <a:endParaRPr lang="es-AR" sz="2800" smtClean="0">
              <a:solidFill>
                <a:schemeClr val="tx1"/>
              </a:solidFill>
            </a:endParaRPr>
          </a:p>
          <a:p>
            <a:pPr marL="0" indent="0">
              <a:buFont typeface="Symbol" pitchFamily="18" charset="2"/>
              <a:buNone/>
            </a:pPr>
            <a:r>
              <a:rPr lang="es-ES" sz="2800" smtClean="0">
                <a:solidFill>
                  <a:schemeClr val="tx1"/>
                </a:solidFill>
              </a:rPr>
              <a:t> P(X = 0)  = 1- p = q probabilidad de que ocurra un fracaso</a:t>
            </a:r>
            <a:endParaRPr lang="es-AR" sz="2800" smtClean="0">
              <a:solidFill>
                <a:schemeClr val="tx1"/>
              </a:solidFill>
            </a:endParaRPr>
          </a:p>
          <a:p>
            <a:pPr marL="0" indent="0">
              <a:buFont typeface="Symbol" pitchFamily="18" charset="2"/>
              <a:buNone/>
            </a:pPr>
            <a:r>
              <a:rPr lang="es-ES" sz="2800" smtClean="0">
                <a:solidFill>
                  <a:schemeClr val="tx1"/>
                </a:solidFill>
              </a:rPr>
              <a:t> P(X = 1) = p	 probabilidad de que ocurra éxito</a:t>
            </a:r>
            <a:endParaRPr lang="es-AR" sz="2800" smtClean="0">
              <a:solidFill>
                <a:schemeClr val="tx1"/>
              </a:solidFill>
            </a:endParaRPr>
          </a:p>
          <a:p>
            <a:pPr marL="0" indent="0" eaLnBrk="1" hangingPunct="1">
              <a:buFont typeface="Symbol" pitchFamily="18" charset="2"/>
              <a:buNone/>
            </a:pPr>
            <a:endParaRPr lang="es-AR" sz="2800" smtClean="0">
              <a:solidFill>
                <a:schemeClr val="tx1"/>
              </a:solidFill>
            </a:endParaRPr>
          </a:p>
        </p:txBody>
      </p:sp>
      <p:sp>
        <p:nvSpPr>
          <p:cNvPr id="17411" name="3 Título"/>
          <p:cNvSpPr>
            <a:spLocks noGrp="1"/>
          </p:cNvSpPr>
          <p:nvPr>
            <p:ph type="title"/>
          </p:nvPr>
        </p:nvSpPr>
        <p:spPr>
          <a:xfrm>
            <a:off x="468313" y="0"/>
            <a:ext cx="8229600" cy="1219200"/>
          </a:xfrm>
        </p:spPr>
        <p:txBody>
          <a:bodyPr/>
          <a:lstStyle/>
          <a:p>
            <a:pPr eaLnBrk="1" hangingPunct="1"/>
            <a:r>
              <a:rPr lang="es-AR" b="1" smtClean="0">
                <a:solidFill>
                  <a:schemeClr val="tx1"/>
                </a:solidFill>
              </a:rPr>
              <a:t>Distribución Binomial</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rma de onda">
  <a:themeElements>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Forma de onda">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orma de onda">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9137</TotalTime>
  <Words>2253</Words>
  <Application>Microsoft Office PowerPoint</Application>
  <PresentationFormat>Presentación en pantalla (4:3)</PresentationFormat>
  <Paragraphs>232</Paragraphs>
  <Slides>50</Slides>
  <Notes>0</Notes>
  <HiddenSlides>2</HiddenSlides>
  <MMClips>0</MMClips>
  <ScaleCrop>false</ScaleCrop>
  <HeadingPairs>
    <vt:vector size="8" baseType="variant">
      <vt:variant>
        <vt:lpstr>Fuentes usadas</vt:lpstr>
      </vt:variant>
      <vt:variant>
        <vt:i4>7</vt:i4>
      </vt:variant>
      <vt:variant>
        <vt:lpstr>Tema</vt:lpstr>
      </vt:variant>
      <vt:variant>
        <vt:i4>1</vt:i4>
      </vt:variant>
      <vt:variant>
        <vt:lpstr>Servidores OLE incrustados</vt:lpstr>
      </vt:variant>
      <vt:variant>
        <vt:i4>1</vt:i4>
      </vt:variant>
      <vt:variant>
        <vt:lpstr>Títulos de diapositiva</vt:lpstr>
      </vt:variant>
      <vt:variant>
        <vt:i4>50</vt:i4>
      </vt:variant>
    </vt:vector>
  </HeadingPairs>
  <TitlesOfParts>
    <vt:vector size="59" baseType="lpstr">
      <vt:lpstr>Arial</vt:lpstr>
      <vt:lpstr>Calibri</vt:lpstr>
      <vt:lpstr>Cambria Math</vt:lpstr>
      <vt:lpstr>Candara</vt:lpstr>
      <vt:lpstr>Symbol</vt:lpstr>
      <vt:lpstr>Times New Roman</vt:lpstr>
      <vt:lpstr>Wingdings 2</vt:lpstr>
      <vt:lpstr>Forma de onda</vt:lpstr>
      <vt:lpstr>Ecuación</vt:lpstr>
      <vt:lpstr>  Unidad VII:  -Distribuciones o modelos de probabilidad de   variables aleatorias discretas</vt:lpstr>
      <vt:lpstr>Presentación de PowerPoint</vt:lpstr>
      <vt:lpstr>DISTRIBUCIÓN DISCRETA UNIFORME</vt:lpstr>
      <vt:lpstr>DEFINICIÓN</vt:lpstr>
      <vt:lpstr>Presentación de PowerPoint</vt:lpstr>
      <vt:lpstr>Presentación de PowerPoint</vt:lpstr>
      <vt:lpstr>Presentación de PowerPoint</vt:lpstr>
      <vt:lpstr>Ejemplo 2:</vt:lpstr>
      <vt:lpstr>Distribución Binomial</vt:lpstr>
      <vt:lpstr>Presentación de PowerPoint</vt:lpstr>
      <vt:lpstr>Presentación de PowerPoint</vt:lpstr>
      <vt:lpstr>Presentación de PowerPoint</vt:lpstr>
      <vt:lpstr>Resumiendo, una Distribución de probabilidad binomial esta basada en </vt:lpstr>
      <vt:lpstr>Presentación de PowerPoint</vt:lpstr>
      <vt:lpstr>Ejemplo 6:</vt:lpstr>
      <vt:lpstr>Presentación de PowerPoint</vt:lpstr>
      <vt:lpstr>Presentación de PowerPoint</vt:lpstr>
      <vt:lpstr>Presentación de PowerPoint</vt:lpstr>
      <vt:lpstr>Presentación de PowerPoint</vt:lpstr>
      <vt:lpstr>Presentación de PowerPoint</vt:lpstr>
      <vt:lpstr>Ejemplo 7:</vt:lpstr>
      <vt:lpstr>Presentación de PowerPoint</vt:lpstr>
      <vt:lpstr>Presentación de PowerPoint</vt:lpstr>
      <vt:lpstr>Presentación de PowerPoint</vt:lpstr>
      <vt:lpstr>Ejemplo 8</vt:lpstr>
      <vt:lpstr>Ejemplo 9:</vt:lpstr>
      <vt:lpstr>Ejemplo 10:</vt:lpstr>
      <vt:lpstr>Presentación de PowerPoint</vt:lpstr>
      <vt:lpstr>Distribución Hipergeometrica</vt:lpstr>
      <vt:lpstr>  EXPERIMENTO HIPERGEOMÉTRICO </vt:lpstr>
      <vt:lpstr>Presentación de PowerPoint</vt:lpstr>
      <vt:lpstr>Presentación de PowerPoint</vt:lpstr>
      <vt:lpstr>Presentación de PowerPoint</vt:lpstr>
      <vt:lpstr>Presentación de PowerPoint</vt:lpstr>
      <vt:lpstr>Ejemplo 11:</vt:lpstr>
      <vt:lpstr>Presentación de PowerPoint</vt:lpstr>
      <vt:lpstr>Media y varianza de la distribución hipergeométrica</vt:lpstr>
      <vt:lpstr>Distribución de Poisson</vt:lpstr>
      <vt:lpstr>Presentación de PowerPoint</vt:lpstr>
      <vt:lpstr>Media y varianza de la distribución de Poisson</vt:lpstr>
      <vt:lpstr>Ejemplo 7:</vt:lpstr>
      <vt:lpstr>Presentación de PowerPoint</vt:lpstr>
      <vt:lpstr>Presentación de PowerPoint</vt:lpstr>
      <vt:lpstr>Ejemplo 8 :</vt:lpstr>
      <vt:lpstr>Presentación de PowerPoint</vt:lpstr>
      <vt:lpstr>Ejemplo 9</vt:lpstr>
      <vt:lpstr>Presentación de PowerPoint</vt:lpstr>
      <vt:lpstr>Aproximación de Poisson a la distribución binomial</vt:lpstr>
      <vt:lpstr>Ejemplo 10</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Distribuciones  de probabilidad de   variables aleatorias discretas y continuas</dc:title>
  <dc:creator>graciela</dc:creator>
  <cp:lastModifiedBy>Patricia</cp:lastModifiedBy>
  <cp:revision>258</cp:revision>
  <dcterms:created xsi:type="dcterms:W3CDTF">2011-11-18T19:29:53Z</dcterms:created>
  <dcterms:modified xsi:type="dcterms:W3CDTF">2023-11-14T20:57:27Z</dcterms:modified>
</cp:coreProperties>
</file>