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7" r:id="rId3"/>
    <p:sldId id="266" r:id="rId4"/>
    <p:sldId id="264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2" clrIdx="0">
    <p:extLst>
      <p:ext uri="{19B8F6BF-5375-455C-9EA6-DF929625EA0E}">
        <p15:presenceInfo xmlns:p15="http://schemas.microsoft.com/office/powerpoint/2012/main" userId="Usu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BAAB"/>
    <a:srgbClr val="CC66FF"/>
    <a:srgbClr val="FF66FF"/>
    <a:srgbClr val="CCFFCC"/>
    <a:srgbClr val="FFCCFF"/>
    <a:srgbClr val="CCFFFF"/>
    <a:srgbClr val="FFF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A5B8B-2C05-4D47-8B0E-B5ABC079EDD9}" type="datetimeFigureOut">
              <a:rPr lang="es-AR" smtClean="0"/>
              <a:t>14/11/2023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78DA9-DD26-4215-A40B-23753FB731D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817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47C0-C274-4269-9628-E955313E41C1}" type="datetimeFigureOut">
              <a:rPr lang="es-AR" smtClean="0"/>
              <a:t>14/11/2023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CA4E-C379-42FB-8292-B560741DA9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746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47C0-C274-4269-9628-E955313E41C1}" type="datetimeFigureOut">
              <a:rPr lang="es-AR" smtClean="0"/>
              <a:t>14/11/2023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CA4E-C379-42FB-8292-B560741DA9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8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47C0-C274-4269-9628-E955313E41C1}" type="datetimeFigureOut">
              <a:rPr lang="es-AR" smtClean="0"/>
              <a:t>14/11/2023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CA4E-C379-42FB-8292-B560741DA9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605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47C0-C274-4269-9628-E955313E41C1}" type="datetimeFigureOut">
              <a:rPr lang="es-AR" smtClean="0"/>
              <a:t>14/11/2023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CA4E-C379-42FB-8292-B560741DA9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265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47C0-C274-4269-9628-E955313E41C1}" type="datetimeFigureOut">
              <a:rPr lang="es-AR" smtClean="0"/>
              <a:t>14/11/2023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CA4E-C379-42FB-8292-B560741DA9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159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47C0-C274-4269-9628-E955313E41C1}" type="datetimeFigureOut">
              <a:rPr lang="es-AR" smtClean="0"/>
              <a:t>14/11/2023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CA4E-C379-42FB-8292-B560741DA9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337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47C0-C274-4269-9628-E955313E41C1}" type="datetimeFigureOut">
              <a:rPr lang="es-AR" smtClean="0"/>
              <a:t>14/11/2023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CA4E-C379-42FB-8292-B560741DA9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302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47C0-C274-4269-9628-E955313E41C1}" type="datetimeFigureOut">
              <a:rPr lang="es-AR" smtClean="0"/>
              <a:t>14/11/2023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CA4E-C379-42FB-8292-B560741DA9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996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47C0-C274-4269-9628-E955313E41C1}" type="datetimeFigureOut">
              <a:rPr lang="es-AR" smtClean="0"/>
              <a:t>14/11/2023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CA4E-C379-42FB-8292-B560741DA9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405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47C0-C274-4269-9628-E955313E41C1}" type="datetimeFigureOut">
              <a:rPr lang="es-AR" smtClean="0"/>
              <a:t>14/11/2023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CA4E-C379-42FB-8292-B560741DA9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988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47C0-C274-4269-9628-E955313E41C1}" type="datetimeFigureOut">
              <a:rPr lang="es-AR" smtClean="0"/>
              <a:t>14/11/2023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CA4E-C379-42FB-8292-B560741DA9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962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547C0-C274-4269-9628-E955313E41C1}" type="datetimeFigureOut">
              <a:rPr lang="es-AR" smtClean="0"/>
              <a:t>14/11/2023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8CA4E-C379-42FB-8292-B560741DA9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325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90308" y="1894240"/>
            <a:ext cx="10315978" cy="2411569"/>
          </a:xfrm>
        </p:spPr>
        <p:txBody>
          <a:bodyPr>
            <a:noAutofit/>
          </a:bodyPr>
          <a:lstStyle/>
          <a:p>
            <a:br>
              <a:rPr lang="es-AR" sz="4000" b="0" dirty="0">
                <a:effectLst/>
              </a:rPr>
            </a:br>
            <a:r>
              <a:rPr lang="es-AR" sz="4800" b="1" u="sng" dirty="0">
                <a:latin typeface="Agency FB" panose="020B0503020202020204" pitchFamily="34" charset="0"/>
              </a:rPr>
              <a:t>“Los cuadriláteros y sus diagonales”</a:t>
            </a:r>
            <a:br>
              <a:rPr lang="es-AR" sz="4800" b="0" dirty="0">
                <a:effectLst/>
                <a:latin typeface="Agency FB" panose="020B0503020202020204" pitchFamily="34" charset="0"/>
              </a:rPr>
            </a:br>
            <a:endParaRPr lang="es-AR" sz="4000" dirty="0">
              <a:latin typeface="Agency FB" panose="020B0503020202020204" pitchFamily="34" charset="0"/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2"/>
          <a:srcRect l="23241" t="32350" r="40630" b="39129"/>
          <a:stretch/>
        </p:blipFill>
        <p:spPr>
          <a:xfrm rot="616849">
            <a:off x="8783704" y="3953916"/>
            <a:ext cx="3163815" cy="1404214"/>
          </a:xfrm>
          <a:prstGeom prst="rect">
            <a:avLst/>
          </a:prstGeom>
          <a:ln w="9525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3"/>
          <a:srcRect l="26904" t="24252" r="41619" b="12368"/>
          <a:stretch/>
        </p:blipFill>
        <p:spPr>
          <a:xfrm rot="21103814">
            <a:off x="6735920" y="4373830"/>
            <a:ext cx="1956730" cy="2215166"/>
          </a:xfrm>
          <a:prstGeom prst="rect">
            <a:avLst/>
          </a:prstGeom>
          <a:ln w="9525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4"/>
          <a:srcRect l="21361" t="35168" r="46073" b="14304"/>
          <a:stretch/>
        </p:blipFill>
        <p:spPr>
          <a:xfrm rot="12198516">
            <a:off x="8652759" y="5194814"/>
            <a:ext cx="1639844" cy="1430502"/>
          </a:xfrm>
          <a:prstGeom prst="rect">
            <a:avLst/>
          </a:prstGeom>
          <a:ln w="12700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0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412122" y="360608"/>
                <a:ext cx="11011438" cy="224676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AR" sz="2800" b="1" u="sng" dirty="0"/>
                  <a:t>Consigna 1</a:t>
                </a:r>
                <a:endParaRPr lang="es-AR" sz="2800" dirty="0"/>
              </a:p>
              <a:p>
                <a:r>
                  <a:rPr lang="es-AR" sz="2800" dirty="0"/>
                  <a:t>En la figura dada en el archivo GeoGebra “Consigna 1”, los deslizadores “a”, “b” y “</a:t>
                </a:r>
                <a14:m>
                  <m:oMath xmlns:m="http://schemas.openxmlformats.org/officeDocument/2006/math">
                    <m:r>
                      <a:rPr lang="es-A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A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es-AR" sz="2800" dirty="0"/>
                  <a:t> permiten modificar ciertas características del cuadrilátero:</a:t>
                </a:r>
              </a:p>
              <a:p>
                <a:pPr marL="571500" indent="-571500">
                  <a:buAutoNum type="romanLcParenR"/>
                </a:pPr>
                <a:r>
                  <a:rPr lang="es-AR" sz="2800" dirty="0"/>
                  <a:t>Indicar qué cambia y qué no, al mover los deslizadores.</a:t>
                </a:r>
              </a:p>
              <a:p>
                <a:r>
                  <a:rPr lang="es-AR" sz="2800" dirty="0"/>
                  <a:t>ii)  Determinar de qué cuadrilátero se trata, justificando en cada caso.</a:t>
                </a: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22" y="360608"/>
                <a:ext cx="11011438" cy="2246769"/>
              </a:xfrm>
              <a:prstGeom prst="rect">
                <a:avLst/>
              </a:prstGeom>
              <a:blipFill rotWithShape="0">
                <a:blip r:embed="rId2"/>
                <a:stretch>
                  <a:fillRect l="-1049" t="-1872" r="-1436" b="-588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20272" t="15801" r="23506" b="34727"/>
          <a:stretch/>
        </p:blipFill>
        <p:spPr>
          <a:xfrm>
            <a:off x="2757693" y="3074897"/>
            <a:ext cx="6676613" cy="33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65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553793" y="350941"/>
                <a:ext cx="10959922" cy="230832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AR" sz="2400" b="1" u="sng" dirty="0"/>
                  <a:t>Consigna 2</a:t>
                </a:r>
                <a:endParaRPr lang="es-AR" sz="2400" dirty="0"/>
              </a:p>
              <a:p>
                <a:r>
                  <a:rPr lang="es-AR" sz="2400" dirty="0"/>
                  <a:t>A partir del cuadrilátero HIJK dado en el archivo GeoGebra “Consigna 2”, se pide:</a:t>
                </a:r>
              </a:p>
              <a:p>
                <a:endParaRPr lang="es-AR" sz="2400" dirty="0"/>
              </a:p>
              <a:p>
                <a:r>
                  <a:rPr lang="es-AR" sz="2400" dirty="0"/>
                  <a:t>i) Analizar los cambios sufridos por las diagonales al variar los valores de “a”, “b” y  “</a:t>
                </a:r>
                <a14:m>
                  <m:oMath xmlns:m="http://schemas.openxmlformats.org/officeDocument/2006/math">
                    <m:r>
                      <a:rPr lang="es-A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A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es-AR" sz="2400" dirty="0"/>
                  <a:t>. ¿Existe alguna característica común a las diagonales en esta figura? ¿Cuál?</a:t>
                </a:r>
              </a:p>
              <a:p>
                <a:r>
                  <a:rPr lang="es-AR" sz="2400" dirty="0"/>
                  <a:t>ii) Indicar ¿qué cuadrilátero se obtiene en cada caso? Justificando su respuesta.</a:t>
                </a: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93" y="350941"/>
                <a:ext cx="10959922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776" t="-1567" r="-832" b="-4439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18095" t="15977" r="26574" b="20643"/>
          <a:stretch/>
        </p:blipFill>
        <p:spPr>
          <a:xfrm>
            <a:off x="3748289" y="2870675"/>
            <a:ext cx="5949415" cy="383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6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1817" y="231820"/>
            <a:ext cx="11719775" cy="26776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2400" b="1" u="sng" dirty="0"/>
              <a:t>Consigna 3</a:t>
            </a:r>
            <a:endParaRPr lang="es-AR" sz="2400" dirty="0"/>
          </a:p>
          <a:p>
            <a:r>
              <a:rPr lang="es-AR" sz="2400" dirty="0"/>
              <a:t>El cuadrilátero MNOP del archivo GeoGebra “Consigna 3”, cumple con la condición: “el punto de intersección de las diagonales divide a ambas en la misma proporción”.</a:t>
            </a:r>
          </a:p>
          <a:p>
            <a:r>
              <a:rPr lang="es-AR" sz="2400" dirty="0"/>
              <a:t> i. ¿Qué cuadrilátero se obtiene en este caso?. Justifique su respuesta.</a:t>
            </a:r>
          </a:p>
          <a:p>
            <a:r>
              <a:rPr lang="es-AR" sz="2400" dirty="0"/>
              <a:t>ii. ¿Qué cuadrilátero se obtendría si, además de la propiedad indicada, las diagonales:</a:t>
            </a:r>
          </a:p>
          <a:p>
            <a:r>
              <a:rPr lang="es-AR" sz="2400" dirty="0"/>
              <a:t>a. Fueran iguales?.</a:t>
            </a:r>
          </a:p>
          <a:p>
            <a:r>
              <a:rPr lang="es-AR" sz="2400" dirty="0"/>
              <a:t>b. Se cortaran formando un ángulo de 90°?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1361" t="17209" r="29246" b="24516"/>
          <a:stretch/>
        </p:blipFill>
        <p:spPr>
          <a:xfrm>
            <a:off x="3118363" y="3067407"/>
            <a:ext cx="6183335" cy="367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271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224</Words>
  <Application>Microsoft Office PowerPoint</Application>
  <PresentationFormat>Panorámica</PresentationFormat>
  <Paragraphs>16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Agency FB</vt:lpstr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Usuario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Nancy Elizabeth Jagou</cp:lastModifiedBy>
  <cp:revision>44</cp:revision>
  <dcterms:created xsi:type="dcterms:W3CDTF">2023-02-21T22:14:05Z</dcterms:created>
  <dcterms:modified xsi:type="dcterms:W3CDTF">2023-11-14T15:31:38Z</dcterms:modified>
</cp:coreProperties>
</file>