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BE"/>
    <a:srgbClr val="EF9B9F"/>
    <a:srgbClr val="D38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041FDA-7439-EC4B-A686-7AEB1D610F86}" v="9" dt="2024-02-12T20:48:46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9"/>
  </p:normalViewPr>
  <p:slideViewPr>
    <p:cSldViewPr snapToGrid="0">
      <p:cViewPr>
        <p:scale>
          <a:sx n="158" d="100"/>
          <a:sy n="158" d="100"/>
        </p:scale>
        <p:origin x="-240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AEB9-DF2F-36D3-337F-FC7EF150E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5D7BB-3176-382E-EBAD-E02A3E5EE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D996-BDC6-568A-FEBA-8B070E10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BA2-2209-294D-978C-E6791BAEFD8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8B15-B5B5-2551-548A-B3ADA92B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9619-BC6D-A502-74D7-D9DFC838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59AA-1F83-BA4A-BA5E-8B542B3A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3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2D25-1057-ECD7-1FDB-6FE082C3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8D211-9F62-1942-CEEC-4697479C3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F65E-F81F-6BD3-4505-6869CAEF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BA2-2209-294D-978C-E6791BAEFD8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7CD15-F790-BF77-0C5C-3DF8D64F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E38E0-AFC2-CE22-3DE4-2F94012E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59AA-1F83-BA4A-BA5E-8B542B3A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B2B82-6676-7C31-7371-39C175126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9BBB3-CD33-DB25-1C95-594DDBE7C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395D-111D-BBDF-9D30-C1DC891C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BA2-2209-294D-978C-E6791BAEFD8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2C4DE-6437-1341-D87B-AC4C2C3B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A6472-85BC-6E4D-B566-4CDBD5CE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59AA-1F83-BA4A-BA5E-8B542B3A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7AAA-3CAF-AECB-E2B6-E17C7061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5807-914A-81F0-6834-CE2CB056B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DE0C2-F232-26B6-20D9-E84F5685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BA2-2209-294D-978C-E6791BAEFD8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7C51A-6AC9-D76C-FF76-166ABFD8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EF392-CAED-AEE5-A399-C155B9C1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59AA-1F83-BA4A-BA5E-8B542B3A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3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8DC1-631F-F75B-3424-8A2DE4A9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69BF8-C734-E229-54AF-4554B50F9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65582-4064-19E6-3A3A-71A5368A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BA2-2209-294D-978C-E6791BAEFD8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4699D-2B5F-D84C-42EB-BE589A5A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C49EB-C13A-1EEF-2E7B-EB17BED4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59AA-1F83-BA4A-BA5E-8B542B3A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3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D457-8DA7-63FF-CDCF-92058A91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2821-999C-1DDF-15D1-5B227338F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6D0F1-B873-B5C0-327D-63E213B32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8F780-5571-965E-5734-DA7FB197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BA2-2209-294D-978C-E6791BAEFD8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848B4-A803-7191-E10E-9BF36B0D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C488D-F180-881E-CE59-311DF3EF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59AA-1F83-BA4A-BA5E-8B542B3A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6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84FC-C25B-61F3-518B-1BACD1C9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6BD38-7700-44CE-C07D-3AE084579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8D502-3016-81D2-EC11-B381ABECF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8CF89-4746-007F-365C-61DB34C4C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84351-EA6F-8133-D6A0-7EB50DEDE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ED86B-5934-D3B5-962D-3FD1CD2A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BA2-2209-294D-978C-E6791BAEFD8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D866C-6201-89D1-B59E-C61CCBCA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C5B67-FB01-21F5-08E4-B902BFF0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59AA-1F83-BA4A-BA5E-8B542B3A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2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C6F1-7ABE-12C3-AE22-D5FAEEEB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30636-AFFC-2FEE-5C24-38E1639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BA2-2209-294D-978C-E6791BAEFD8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1ED53-4C17-4BFA-89B0-3ED86377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A0D6F-8C7F-5B32-4E9F-1FD5C5A4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59AA-1F83-BA4A-BA5E-8B542B3A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0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30C42-620D-C662-C712-3628237B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BA2-2209-294D-978C-E6791BAEFD8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D2867-DC19-4B5C-1EBA-67D19E68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36B9D-1A30-FF8C-3DEA-64DBCD5A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59AA-1F83-BA4A-BA5E-8B542B3A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2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474-E2CE-931B-05FE-DB013E5E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B9E9-25B7-4078-C821-E40077496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F8590-1116-AA98-1A89-7B14BD4BE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56864-F002-EC9A-DDF5-D43BA973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BA2-2209-294D-978C-E6791BAEFD8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E3A4-E99A-5FCD-0801-51A5EB7A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429CB-199F-6A8A-CA86-5FCDCFA4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59AA-1F83-BA4A-BA5E-8B542B3A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7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1E42-76BF-5736-E336-BD570970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F50BC-11F4-C717-3421-B6D1BC97C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3A130-8CF0-5AAC-2F37-39FC7D53A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8DF6A-4757-F1D8-2251-8120F594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BA2-2209-294D-978C-E6791BAEFD8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89DC9-2AE4-F391-8BE1-C71206CD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9CCAB-5F19-9B2A-5BE0-879B05A7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59AA-1F83-BA4A-BA5E-8B542B3A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2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BAD2E-2319-452F-5AE9-BE8E5111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24EF3-6F64-2517-12EB-978EF81D3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925B3-70AF-437A-7DB5-022BD5B2A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03BA2-2209-294D-978C-E6791BAEFD8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6690F-8793-1F4F-30B2-8ACBC27E4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CB1B8-0B09-2A79-A4D3-AE22D0DC0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059AA-1F83-BA4A-BA5E-8B542B3A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7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5D812D8-F65C-9379-0576-2A928145B4C5}"/>
              </a:ext>
            </a:extLst>
          </p:cNvPr>
          <p:cNvGrpSpPr/>
          <p:nvPr/>
        </p:nvGrpSpPr>
        <p:grpSpPr>
          <a:xfrm>
            <a:off x="4838048" y="1061897"/>
            <a:ext cx="2513292" cy="4908921"/>
            <a:chOff x="4625567" y="1280684"/>
            <a:chExt cx="2513292" cy="49089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36AC8B-D2AD-8963-284C-612FA93D0B75}"/>
                </a:ext>
              </a:extLst>
            </p:cNvPr>
            <p:cNvSpPr>
              <a:spLocks/>
            </p:cNvSpPr>
            <p:nvPr/>
          </p:nvSpPr>
          <p:spPr>
            <a:xfrm>
              <a:off x="4628179" y="1280684"/>
              <a:ext cx="2510680" cy="4114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main() </a:t>
              </a:r>
              <a:r>
                <a:rPr lang="en-US" sz="1200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A8ABF8-9B6A-F322-0E05-59B6C43CBF88}"/>
                </a:ext>
              </a:extLst>
            </p:cNvPr>
            <p:cNvSpPr/>
            <p:nvPr/>
          </p:nvSpPr>
          <p:spPr>
            <a:xfrm>
              <a:off x="4628179" y="1692164"/>
              <a:ext cx="2510680" cy="4114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dummy_function</a:t>
              </a:r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200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F7DDE0-A4D2-DADA-B0AC-1ACAE552FB6E}"/>
                </a:ext>
              </a:extLst>
            </p:cNvPr>
            <p:cNvSpPr/>
            <p:nvPr/>
          </p:nvSpPr>
          <p:spPr>
            <a:xfrm>
              <a:off x="4630791" y="2092757"/>
              <a:ext cx="2508068" cy="555174"/>
            </a:xfrm>
            <a:prstGeom prst="rect">
              <a:avLst/>
            </a:prstGeom>
            <a:solidFill>
              <a:srgbClr val="FF9F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shellcode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FD5133-61E6-4013-225C-75F8600DAA03}"/>
                </a:ext>
              </a:extLst>
            </p:cNvPr>
            <p:cNvSpPr/>
            <p:nvPr/>
          </p:nvSpPr>
          <p:spPr>
            <a:xfrm>
              <a:off x="4630791" y="2639767"/>
              <a:ext cx="2508068" cy="10450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NOP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-sled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9317B7-9257-3200-5CA0-9BBB7FDE2A07}"/>
                </a:ext>
              </a:extLst>
            </p:cNvPr>
            <p:cNvSpPr>
              <a:spLocks/>
            </p:cNvSpPr>
            <p:nvPr/>
          </p:nvSpPr>
          <p:spPr>
            <a:xfrm>
              <a:off x="4628179" y="3684796"/>
              <a:ext cx="2510680" cy="365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Return Address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173A24-9628-C293-9716-7112BA4CA75A}"/>
                </a:ext>
              </a:extLst>
            </p:cNvPr>
            <p:cNvSpPr>
              <a:spLocks/>
            </p:cNvSpPr>
            <p:nvPr/>
          </p:nvSpPr>
          <p:spPr>
            <a:xfrm>
              <a:off x="4628179" y="4048926"/>
              <a:ext cx="2510680" cy="3657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Previous Frame Pointer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B554D1-8A2D-26A0-8109-9D14C7EC168B}"/>
                </a:ext>
              </a:extLst>
            </p:cNvPr>
            <p:cNvSpPr/>
            <p:nvPr/>
          </p:nvSpPr>
          <p:spPr>
            <a:xfrm>
              <a:off x="4625567" y="4414686"/>
              <a:ext cx="2508068" cy="10450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NOP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-sled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D3746A-F814-C798-F5D2-1CE4E319DB00}"/>
                </a:ext>
              </a:extLst>
            </p:cNvPr>
            <p:cNvSpPr/>
            <p:nvPr/>
          </p:nvSpPr>
          <p:spPr>
            <a:xfrm>
              <a:off x="4628179" y="5459715"/>
              <a:ext cx="2505456" cy="7298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Buffer</a:t>
              </a:r>
            </a:p>
            <a:p>
              <a:pPr algn="ctr"/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4AF4026-B8DB-EE9A-D37F-39E1E1705506}"/>
              </a:ext>
            </a:extLst>
          </p:cNvPr>
          <p:cNvSpPr txBox="1"/>
          <p:nvPr/>
        </p:nvSpPr>
        <p:spPr>
          <a:xfrm>
            <a:off x="5930006" y="5567168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2773B7-0B2B-64F9-8EE0-E1A613B15ABF}"/>
              </a:ext>
            </a:extLst>
          </p:cNvPr>
          <p:cNvGrpSpPr/>
          <p:nvPr/>
        </p:nvGrpSpPr>
        <p:grpSpPr>
          <a:xfrm>
            <a:off x="3718388" y="3312120"/>
            <a:ext cx="1119660" cy="307777"/>
            <a:chOff x="3609057" y="3312120"/>
            <a:chExt cx="1119660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3D86ED-C106-C38B-E6A8-A9EDCFBF67DC}"/>
                </a:ext>
              </a:extLst>
            </p:cNvPr>
            <p:cNvSpPr txBox="1"/>
            <p:nvPr/>
          </p:nvSpPr>
          <p:spPr>
            <a:xfrm>
              <a:off x="3609057" y="3312120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$ebp+8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A6B9649-E3FC-DDB6-206D-FD495AE24318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438130" y="3466009"/>
              <a:ext cx="290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4A563D0-AC6D-876E-ABCA-240EF9539F0C}"/>
              </a:ext>
            </a:extLst>
          </p:cNvPr>
          <p:cNvSpPr txBox="1"/>
          <p:nvPr/>
        </p:nvSpPr>
        <p:spPr>
          <a:xfrm>
            <a:off x="3915336" y="404201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FBCA2F-E51C-6D5E-F332-6C5FA606836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529607" y="4195899"/>
            <a:ext cx="311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4D3E10-5877-3E18-52A8-7BF5085C8F7B}"/>
              </a:ext>
            </a:extLst>
          </p:cNvPr>
          <p:cNvSpPr txBox="1"/>
          <p:nvPr/>
        </p:nvSpPr>
        <p:spPr>
          <a:xfrm>
            <a:off x="3530165" y="5087039"/>
            <a:ext cx="98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&amp;buffer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F6D976-CFDC-219F-2C16-E9C778F566A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510880" y="5240928"/>
            <a:ext cx="329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46218C8-9B6E-E4FE-50FA-E0296711DBE6}"/>
              </a:ext>
            </a:extLst>
          </p:cNvPr>
          <p:cNvGrpSpPr/>
          <p:nvPr/>
        </p:nvGrpSpPr>
        <p:grpSpPr>
          <a:xfrm>
            <a:off x="7465369" y="4187144"/>
            <a:ext cx="329780" cy="1045620"/>
            <a:chOff x="3200385" y="4188082"/>
            <a:chExt cx="329780" cy="104562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7115494-B2CB-9265-5901-089BEC5557D0}"/>
                </a:ext>
              </a:extLst>
            </p:cNvPr>
            <p:cNvGrpSpPr/>
            <p:nvPr/>
          </p:nvGrpSpPr>
          <p:grpSpPr>
            <a:xfrm>
              <a:off x="3200385" y="4188673"/>
              <a:ext cx="329780" cy="1045029"/>
              <a:chOff x="3200385" y="4188673"/>
              <a:chExt cx="329780" cy="1045029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8754765-4529-B749-7C03-5B2A90CC3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112" y="4188673"/>
                <a:ext cx="311053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81A951B1-CEA8-3768-E46C-E89E19389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385" y="5233702"/>
                <a:ext cx="32978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06C94E-9002-7D46-C7A0-97F9CA873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1850" y="4188082"/>
              <a:ext cx="1395" cy="1045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7CEBE71-2F2B-0217-538D-AFD4D4BBC889}"/>
              </a:ext>
            </a:extLst>
          </p:cNvPr>
          <p:cNvSpPr txBox="1"/>
          <p:nvPr/>
        </p:nvSpPr>
        <p:spPr>
          <a:xfrm>
            <a:off x="7658565" y="385913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L=4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49A668-9173-65EB-7998-BB7540E5DEB4}"/>
              </a:ext>
            </a:extLst>
          </p:cNvPr>
          <p:cNvCxnSpPr>
            <a:cxnSpLocks/>
          </p:cNvCxnSpPr>
          <p:nvPr/>
        </p:nvCxnSpPr>
        <p:spPr>
          <a:xfrm>
            <a:off x="3075801" y="1061897"/>
            <a:ext cx="0" cy="2586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DFE2F35-3B35-61C6-0A6C-FEF74DB86361}"/>
              </a:ext>
            </a:extLst>
          </p:cNvPr>
          <p:cNvSpPr txBox="1"/>
          <p:nvPr/>
        </p:nvSpPr>
        <p:spPr>
          <a:xfrm>
            <a:off x="7654557" y="468314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offset=112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75701F7-057F-701C-809C-57209EABCBE0}"/>
              </a:ext>
            </a:extLst>
          </p:cNvPr>
          <p:cNvGrpSpPr/>
          <p:nvPr/>
        </p:nvGrpSpPr>
        <p:grpSpPr>
          <a:xfrm>
            <a:off x="8273185" y="2429144"/>
            <a:ext cx="329780" cy="1766754"/>
            <a:chOff x="3200385" y="4172207"/>
            <a:chExt cx="329780" cy="176675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91663B5-E4CB-AFC6-2A64-E04891D1EA4C}"/>
                </a:ext>
              </a:extLst>
            </p:cNvPr>
            <p:cNvGrpSpPr/>
            <p:nvPr/>
          </p:nvGrpSpPr>
          <p:grpSpPr>
            <a:xfrm>
              <a:off x="3200385" y="4175973"/>
              <a:ext cx="329780" cy="1762988"/>
              <a:chOff x="3200385" y="4175973"/>
              <a:chExt cx="329780" cy="1762988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09077DF-37FC-0F1C-1BF2-4F84DF49D4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112" y="4175973"/>
                <a:ext cx="311053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1FF148C-0C2A-DC97-C53D-863D50215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385" y="5938961"/>
                <a:ext cx="32978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382D2CB-CD13-4F3D-40D1-CEF61BD69359}"/>
                </a:ext>
              </a:extLst>
            </p:cNvPr>
            <p:cNvCxnSpPr>
              <a:cxnSpLocks/>
            </p:cNvCxnSpPr>
            <p:nvPr/>
          </p:nvCxnSpPr>
          <p:spPr>
            <a:xfrm>
              <a:off x="3371850" y="4172207"/>
              <a:ext cx="0" cy="17667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436ACD3-DDBA-8716-4EC3-DD8BB46D0A16}"/>
              </a:ext>
            </a:extLst>
          </p:cNvPr>
          <p:cNvGrpSpPr/>
          <p:nvPr/>
        </p:nvGrpSpPr>
        <p:grpSpPr>
          <a:xfrm>
            <a:off x="3718388" y="2266500"/>
            <a:ext cx="1120936" cy="307777"/>
            <a:chOff x="3532282" y="3305680"/>
            <a:chExt cx="810799" cy="30777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8FC7DD-D4BD-7F69-0AB0-87BA7E46770B}"/>
                </a:ext>
              </a:extLst>
            </p:cNvPr>
            <p:cNvSpPr txBox="1"/>
            <p:nvPr/>
          </p:nvSpPr>
          <p:spPr>
            <a:xfrm>
              <a:off x="3532282" y="3305680"/>
              <a:ext cx="5867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FD61AD9-012F-2842-EF3A-85C577B5589D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 flipV="1">
              <a:off x="4119056" y="3456917"/>
              <a:ext cx="224025" cy="2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22F184D-FF07-FB56-5A07-1AEDD9CAD781}"/>
              </a:ext>
            </a:extLst>
          </p:cNvPr>
          <p:cNvSpPr txBox="1"/>
          <p:nvPr/>
        </p:nvSpPr>
        <p:spPr>
          <a:xfrm>
            <a:off x="5930007" y="2578337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46FD01-9EC9-D85A-484C-79D5BAD7B230}"/>
              </a:ext>
            </a:extLst>
          </p:cNvPr>
          <p:cNvSpPr txBox="1"/>
          <p:nvPr/>
        </p:nvSpPr>
        <p:spPr>
          <a:xfrm>
            <a:off x="5930006" y="3008983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2F3745-4C5E-3B9A-5D63-B8B45C6CAB4F}"/>
              </a:ext>
            </a:extLst>
          </p:cNvPr>
          <p:cNvSpPr txBox="1"/>
          <p:nvPr/>
        </p:nvSpPr>
        <p:spPr>
          <a:xfrm>
            <a:off x="5920877" y="4359117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24FBA4-A49D-6E4B-8854-CEFB43E88401}"/>
              </a:ext>
            </a:extLst>
          </p:cNvPr>
          <p:cNvSpPr txBox="1"/>
          <p:nvPr/>
        </p:nvSpPr>
        <p:spPr>
          <a:xfrm>
            <a:off x="5920876" y="4789763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B6CED5C-8C5D-E410-2C7C-355528964A37}"/>
              </a:ext>
            </a:extLst>
          </p:cNvPr>
          <p:cNvGrpSpPr/>
          <p:nvPr/>
        </p:nvGrpSpPr>
        <p:grpSpPr>
          <a:xfrm>
            <a:off x="7469082" y="3819975"/>
            <a:ext cx="329780" cy="365760"/>
            <a:chOff x="3200385" y="4363117"/>
            <a:chExt cx="329780" cy="36576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AF009BB-96DC-C86E-9CBC-E51E2CB5BC86}"/>
                </a:ext>
              </a:extLst>
            </p:cNvPr>
            <p:cNvGrpSpPr/>
            <p:nvPr/>
          </p:nvGrpSpPr>
          <p:grpSpPr>
            <a:xfrm>
              <a:off x="3200385" y="4363117"/>
              <a:ext cx="329780" cy="365760"/>
              <a:chOff x="3200385" y="4363117"/>
              <a:chExt cx="329780" cy="365760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D8CBA10E-70AF-6FCE-6797-4225587AF4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6035" y="4363117"/>
                <a:ext cx="311053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B986B55F-7B49-28A5-4F80-956CC5314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385" y="4728877"/>
                <a:ext cx="32978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94D921-5120-B7AB-B8CF-1BDDFC8131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8137" y="4363117"/>
              <a:ext cx="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0C725C5-ABF3-3411-A365-11E30924DC4C}"/>
              </a:ext>
            </a:extLst>
          </p:cNvPr>
          <p:cNvSpPr txBox="1"/>
          <p:nvPr/>
        </p:nvSpPr>
        <p:spPr>
          <a:xfrm>
            <a:off x="8499825" y="312151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ret_add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76E1E8-85DE-80A6-EA43-8AF316460F1C}"/>
              </a:ext>
            </a:extLst>
          </p:cNvPr>
          <p:cNvSpPr txBox="1"/>
          <p:nvPr/>
        </p:nvSpPr>
        <p:spPr>
          <a:xfrm>
            <a:off x="3075801" y="986707"/>
            <a:ext cx="923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Stack grows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1C305C-82B3-7E0C-E43E-6465D8DA3EC7}"/>
              </a:ext>
            </a:extLst>
          </p:cNvPr>
          <p:cNvSpPr txBox="1"/>
          <p:nvPr/>
        </p:nvSpPr>
        <p:spPr>
          <a:xfrm>
            <a:off x="5631859" y="725097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High address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351A86-DB7E-B012-E44D-34F76A27C6AB}"/>
              </a:ext>
            </a:extLst>
          </p:cNvPr>
          <p:cNvSpPr txBox="1"/>
          <p:nvPr/>
        </p:nvSpPr>
        <p:spPr>
          <a:xfrm>
            <a:off x="5631859" y="6057726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F71BC9-EFCE-5667-B2B4-786553485DB3}"/>
              </a:ext>
            </a:extLst>
          </p:cNvPr>
          <p:cNvCxnSpPr>
            <a:cxnSpLocks/>
          </p:cNvCxnSpPr>
          <p:nvPr/>
        </p:nvCxnSpPr>
        <p:spPr>
          <a:xfrm flipV="1">
            <a:off x="2763021" y="3389647"/>
            <a:ext cx="0" cy="2586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C201146-5392-D360-8B06-E53284BBE869}"/>
              </a:ext>
            </a:extLst>
          </p:cNvPr>
          <p:cNvSpPr txBox="1"/>
          <p:nvPr/>
        </p:nvSpPr>
        <p:spPr>
          <a:xfrm>
            <a:off x="1788202" y="5780727"/>
            <a:ext cx="97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Buffer grows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206E010-6AF7-9809-2C6B-C339DD867940}"/>
              </a:ext>
            </a:extLst>
          </p:cNvPr>
          <p:cNvGrpSpPr/>
          <p:nvPr/>
        </p:nvGrpSpPr>
        <p:grpSpPr>
          <a:xfrm>
            <a:off x="9412767" y="1866900"/>
            <a:ext cx="332567" cy="4116581"/>
            <a:chOff x="3194809" y="2765067"/>
            <a:chExt cx="332567" cy="411658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B006A2B-10F4-755C-D197-520BD3B632FC}"/>
                </a:ext>
              </a:extLst>
            </p:cNvPr>
            <p:cNvGrpSpPr/>
            <p:nvPr/>
          </p:nvGrpSpPr>
          <p:grpSpPr>
            <a:xfrm>
              <a:off x="3194809" y="2765067"/>
              <a:ext cx="332567" cy="4116581"/>
              <a:chOff x="3194809" y="2765067"/>
              <a:chExt cx="332567" cy="4116581"/>
            </a:xfrm>
          </p:grpSpPr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EC5089B-1E57-CF6E-B56B-C1E15D76A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323" y="2765067"/>
                <a:ext cx="311053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B8A0B22-EE51-F5D3-631A-F7D48EEBD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4809" y="6881648"/>
                <a:ext cx="32978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DAAE58-B766-A501-4541-79ED3BF33C59}"/>
                </a:ext>
              </a:extLst>
            </p:cNvPr>
            <p:cNvCxnSpPr>
              <a:cxnSpLocks/>
            </p:cNvCxnSpPr>
            <p:nvPr/>
          </p:nvCxnSpPr>
          <p:spPr>
            <a:xfrm>
              <a:off x="3371850" y="2772137"/>
              <a:ext cx="0" cy="41095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53013E2-088B-7807-1EB4-B97E87398CF7}"/>
              </a:ext>
            </a:extLst>
          </p:cNvPr>
          <p:cNvSpPr txBox="1"/>
          <p:nvPr/>
        </p:nvSpPr>
        <p:spPr>
          <a:xfrm>
            <a:off x="9742547" y="3965065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55862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51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 MANGLICMOT</dc:creator>
  <cp:lastModifiedBy>LEA MANGLICMOT</cp:lastModifiedBy>
  <cp:revision>1</cp:revision>
  <dcterms:created xsi:type="dcterms:W3CDTF">2024-02-12T19:53:37Z</dcterms:created>
  <dcterms:modified xsi:type="dcterms:W3CDTF">2024-02-12T21:02:18Z</dcterms:modified>
</cp:coreProperties>
</file>