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0"/>
    <p:restoredTop sz="82117"/>
  </p:normalViewPr>
  <p:slideViewPr>
    <p:cSldViewPr>
      <p:cViewPr>
        <p:scale>
          <a:sx n="100" d="100"/>
          <a:sy n="100" d="100"/>
        </p:scale>
        <p:origin x="-2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A86FC-1195-3F46-A3CA-1B3EF40FF078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B6771-B6EE-2A48-BC51-EB42F1026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workflow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规划结构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 - Some components maintained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team.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pilotage - The DevOps orchestration engine service.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scaffold - The DevOps orchestration engine UI.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joints - The DevOps orchestration engine UI of AngularJS version one.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tenant - The UI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containerops.sh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crew - It's the RABC service.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dockyard - It's artifact &amp; container repository.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assembling - It's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aritfact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container build service.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scaler - The component manage service.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nucleus - The third service manage service.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singular - The deployment operations tools.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logarithm - The log service.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dashboard - The dashboard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B6771-B6EE-2A48-BC51-EB42F10267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9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3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Component</a:t>
            </a:r>
            <a:r>
              <a:rPr lang="zh-CN" altLang="en-US" dirty="0" smtClean="0"/>
              <a:t> 汇报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总数 语言 背景</a:t>
            </a:r>
            <a:endParaRPr lang="en-US" altLang="zh-CN" dirty="0" smtClean="0"/>
          </a:p>
          <a:p>
            <a:r>
              <a:rPr lang="zh-CN" altLang="en-US" dirty="0" smtClean="0"/>
              <a:t>助力平滑上云</a:t>
            </a:r>
            <a:endParaRPr lang="en-US" altLang="zh-CN" dirty="0" smtClean="0"/>
          </a:p>
          <a:p>
            <a:r>
              <a:rPr lang="zh-CN" altLang="en-US" dirty="0" smtClean="0"/>
              <a:t>微服务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过程资产 演示 使用说明 架构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一件安装</a:t>
            </a:r>
            <a:r>
              <a:rPr lang="en-US" altLang="zh-CN" dirty="0" smtClean="0"/>
              <a:t>vagrant</a:t>
            </a:r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singular</a:t>
            </a:r>
            <a:r>
              <a:rPr lang="zh-CN" altLang="en-US" dirty="0" smtClean="0"/>
              <a:t> 及</a:t>
            </a:r>
            <a:r>
              <a:rPr lang="en-US" altLang="zh-CN" dirty="0" smtClean="0"/>
              <a:t>k8s</a:t>
            </a:r>
            <a:r>
              <a:rPr lang="zh-CN" altLang="en-US" dirty="0" smtClean="0"/>
              <a:t>集群</a:t>
            </a:r>
            <a:endParaRPr lang="en-US" altLang="zh-CN" dirty="0"/>
          </a:p>
          <a:p>
            <a:r>
              <a:rPr lang="zh-CN" altLang="en-US" dirty="0" smtClean="0"/>
              <a:t> </a:t>
            </a:r>
            <a:r>
              <a:rPr lang="en-US" altLang="zh-CN" dirty="0" err="1" smtClean="0"/>
              <a:t>assbling</a:t>
            </a:r>
            <a:r>
              <a:rPr lang="zh-CN" altLang="en-US" dirty="0" smtClean="0"/>
              <a:t> 及</a:t>
            </a:r>
            <a:r>
              <a:rPr lang="en-US" altLang="zh-CN" dirty="0" smtClean="0"/>
              <a:t>pilotage</a:t>
            </a:r>
          </a:p>
          <a:p>
            <a:r>
              <a:rPr lang="zh-CN" altLang="en-US" dirty="0" smtClean="0"/>
              <a:t>一件部署并跑通</a:t>
            </a:r>
            <a:r>
              <a:rPr lang="en-US" altLang="zh-CN" dirty="0" err="1" smtClean="0"/>
              <a:t>componet</a:t>
            </a:r>
            <a:r>
              <a:rPr lang="zh-CN" altLang="en-US" dirty="0" smtClean="0"/>
              <a:t>（配置原因）（</a:t>
            </a:r>
            <a:r>
              <a:rPr lang="en-US" altLang="zh-CN" dirty="0" err="1" smtClean="0"/>
              <a:t>webhook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8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价值  洞察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工具链 缺乏容器华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smtClean="0"/>
              <a:t>编排等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5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135213" y="2160985"/>
            <a:ext cx="296465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542331" y="2160985"/>
            <a:ext cx="1039091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本地上云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646960" y="2160985"/>
            <a:ext cx="1039091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集群自动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Elbow Connector 26"/>
          <p:cNvCxnSpPr>
            <a:stCxn id="19" idx="0"/>
            <a:endCxn id="20" idx="0"/>
          </p:cNvCxnSpPr>
          <p:nvPr/>
        </p:nvCxnSpPr>
        <p:spPr>
          <a:xfrm rot="16200000" flipV="1">
            <a:off x="4614191" y="-286701"/>
            <a:ext cx="9525" cy="4895371"/>
          </a:xfrm>
          <a:prstGeom prst="bentConnector3">
            <a:avLst>
              <a:gd name="adj1" fmla="val 23294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646960" y="1460469"/>
            <a:ext cx="6018101" cy="311182"/>
          </a:xfrm>
          <a:prstGeom prst="rect">
            <a:avLst/>
          </a:prstGeom>
          <a:solidFill>
            <a:srgbClr val="FFC0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自动化，持续改进集成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lowchart: Alternate Process 34"/>
          <p:cNvSpPr/>
          <p:nvPr/>
        </p:nvSpPr>
        <p:spPr>
          <a:xfrm>
            <a:off x="1646960" y="5210628"/>
            <a:ext cx="6011141" cy="311182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Kubenetes</a:t>
            </a:r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5431017" y="4477917"/>
            <a:ext cx="2234045" cy="665584"/>
          </a:xfrm>
          <a:prstGeom prst="flowChartMagneticDisk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ContaierOPS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Componet</a:t>
            </a:r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31017" y="3450432"/>
            <a:ext cx="2234045" cy="77320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Ctest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(Auto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412191" y="2721770"/>
            <a:ext cx="2778897" cy="25003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持续集成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941021" y="2721770"/>
            <a:ext cx="778647" cy="25003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webhook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879453" y="2721770"/>
            <a:ext cx="778647" cy="25003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3899648" y="2325914"/>
            <a:ext cx="802913" cy="311727"/>
          </a:xfrm>
          <a:prstGeom prst="chevron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静态检查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Chevron 43"/>
          <p:cNvSpPr/>
          <p:nvPr/>
        </p:nvSpPr>
        <p:spPr>
          <a:xfrm>
            <a:off x="3233940" y="2325914"/>
            <a:ext cx="802913" cy="311727"/>
          </a:xfrm>
          <a:prstGeom prst="chevron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Chevron 44"/>
          <p:cNvSpPr/>
          <p:nvPr/>
        </p:nvSpPr>
        <p:spPr>
          <a:xfrm>
            <a:off x="4561981" y="2325914"/>
            <a:ext cx="802913" cy="311727"/>
          </a:xfrm>
          <a:prstGeom prst="chevron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lowchart: Alternate Process 45"/>
          <p:cNvSpPr/>
          <p:nvPr/>
        </p:nvSpPr>
        <p:spPr>
          <a:xfrm>
            <a:off x="1646960" y="5545123"/>
            <a:ext cx="6011141" cy="311182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本地镜像仓库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46960" y="3445176"/>
            <a:ext cx="1664516" cy="805357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Singular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eploy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43301" y="3434355"/>
            <a:ext cx="1664516" cy="805357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Dockeryard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私有仓库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46960" y="4351488"/>
            <a:ext cx="1664516" cy="805357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Assbling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Build&amp;Push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53702" y="4335101"/>
            <a:ext cx="1664516" cy="805357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Pilotage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(Flow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Engine)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6208870" y="2343300"/>
            <a:ext cx="286061" cy="33410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8" name="Right Arrow 57"/>
          <p:cNvSpPr/>
          <p:nvPr/>
        </p:nvSpPr>
        <p:spPr>
          <a:xfrm rot="16200000" flipH="1">
            <a:off x="6825257" y="3086087"/>
            <a:ext cx="444175" cy="3559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9" name="TextBox 58"/>
          <p:cNvSpPr txBox="1"/>
          <p:nvPr/>
        </p:nvSpPr>
        <p:spPr>
          <a:xfrm>
            <a:off x="6629401" y="4249952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ight Arrow 61"/>
          <p:cNvSpPr/>
          <p:nvPr/>
        </p:nvSpPr>
        <p:spPr>
          <a:xfrm rot="16040946" flipH="1">
            <a:off x="6442253" y="4161289"/>
            <a:ext cx="200156" cy="355950"/>
          </a:xfrm>
          <a:prstGeom prst="rightArrow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3" name="Right Arrow 62"/>
          <p:cNvSpPr/>
          <p:nvPr/>
        </p:nvSpPr>
        <p:spPr>
          <a:xfrm rot="16200000" flipH="1">
            <a:off x="2257130" y="3028936"/>
            <a:ext cx="444175" cy="3559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4" name="Right Arrow 63"/>
          <p:cNvSpPr/>
          <p:nvPr/>
        </p:nvSpPr>
        <p:spPr>
          <a:xfrm rot="16200000" flipH="1">
            <a:off x="4165089" y="3028937"/>
            <a:ext cx="444175" cy="3559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5" name="Chevron 64"/>
          <p:cNvSpPr/>
          <p:nvPr/>
        </p:nvSpPr>
        <p:spPr>
          <a:xfrm>
            <a:off x="5222737" y="2325914"/>
            <a:ext cx="802913" cy="311727"/>
          </a:xfrm>
          <a:prstGeom prst="chevron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4947" y="2984824"/>
            <a:ext cx="10839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Yml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进行组件编排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57300" y="933020"/>
            <a:ext cx="6278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ContainerOPS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74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321577"/>
            <a:ext cx="6172200" cy="2866121"/>
          </a:xfrm>
        </p:spPr>
      </p:pic>
    </p:spTree>
    <p:extLst>
      <p:ext uri="{BB962C8B-B14F-4D97-AF65-F5344CB8AC3E}">
        <p14:creationId xmlns:p14="http://schemas.microsoft.com/office/powerpoint/2010/main" val="11071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210</Words>
  <Application>Microsoft Macintosh PowerPoint</Application>
  <PresentationFormat>On-screen Show (4:3)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DengXian</vt:lpstr>
      <vt:lpstr>宋体</vt:lpstr>
      <vt:lpstr>微软雅黑</vt:lpstr>
      <vt:lpstr>Arial</vt:lpstr>
      <vt:lpstr>Office Theme</vt:lpstr>
      <vt:lpstr>PowerPoint Presentation</vt:lpstr>
      <vt:lpstr>Component 汇报</vt:lpstr>
      <vt:lpstr>过程资产 演示 使用说明 架构</vt:lpstr>
      <vt:lpstr>价值  洞察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李典</cp:lastModifiedBy>
  <cp:revision>43</cp:revision>
  <dcterms:created xsi:type="dcterms:W3CDTF">2006-08-16T00:00:00Z</dcterms:created>
  <dcterms:modified xsi:type="dcterms:W3CDTF">2017-11-27T08:19:21Z</dcterms:modified>
</cp:coreProperties>
</file>