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F919-AFFB-3360-3AFA-F97CFBEB2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1D68B3-1AE3-C7E5-B4BF-DF8A33926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93737-CD4F-5764-DAD6-51CD4A8E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CE7D7-C46E-9731-9235-423B000E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0F7D0-D65B-FEE2-A29B-8B51BDCB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4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7A3AF-E385-5A4A-C59B-0E88336F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B161-ECDB-1362-DD05-989EAC0D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60AF5-70B7-ECE7-5191-FFE548D5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60C74-C4C3-7C73-31E0-A4F1C71B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BA8A8-3D5C-3105-170C-9D1D7580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4CB1B-C234-B1C6-60AF-EDE7B4D6C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DEA36-6D87-24DB-2B35-9B5F002B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E4367-DA30-5C8E-5F1C-75F13BDF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639E3D-D27A-80CA-DF4C-6C21384E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269E2-F237-9373-61CB-96C98BCD8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3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9D3BC-D4DA-FE35-493C-A8F65E9B4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8A74F-B9BC-4EA6-42C9-D6381088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57908-6B6B-4A61-0FAC-0FC6A571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7B654D-EEA7-EE9D-D040-965B4762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6A19C-3C48-77F8-2B5F-832694E8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04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707CC-607A-76E5-1418-B192249D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2B8C0-BD24-6360-6E2B-D3384D0FE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ED2EB-82ED-20BD-CD4C-0B2B7086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D3BCF-48DF-E769-968E-084FE902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5F1D9-DD4F-BE50-3BAB-D9D901D0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8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1C88-0263-7EE1-386F-706A63DC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18729-A363-0ED8-8F2E-183882B5D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F4A934-D3E7-3DB8-60D4-7C61E7D1E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3C3364-7526-5F1D-1CFF-7BBCE1A6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752B2D-F6F7-6DDA-DEA9-907E075F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7B342-1673-25DE-01BF-63BB7CB3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8110A-14E5-4CA7-4DC1-E307F5C8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F1296-3A12-9800-F2A6-407236B2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196A5-898D-9527-826D-4A365D9A4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B1747-45AF-EB9D-45C8-EC856F78E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016840-5B9D-449D-F43B-84C6B2914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E9092E-E62D-4F3A-8751-2CF814E9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2152DD-5239-B1CC-7D89-101470B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CCB3C8-CF9E-2DF5-32DA-FC26729A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08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BE4F4-10C2-416A-7F29-B7BADDCC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C46D8C-BC9B-80D6-F83F-2271B907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B88EA3-40C3-ECDE-41DC-6D016903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A028A0-61B3-E30C-2957-64A13272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9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CC571C-3463-F8ED-669D-98855B5B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4F2C98-E37E-5117-14E7-7456DA67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AC1FC6-F50D-96A0-1F07-DB462C8D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0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7C7EB-2F32-9A28-E077-C068ECA7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C05DF-198E-2094-89DC-E695A04F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A94758-BFBA-4932-883A-7C2B6EA8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5820A-8F4D-2836-367D-8430739A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C012F-0F86-F07D-BA65-425AD632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D14BB-A33F-484D-46C7-82F1CE8F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6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301D8-6A47-3F45-4301-1A87FBFC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8EE1D7-9FE6-1BF5-C858-35EE81EBD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860BE-7518-6EE6-0BD0-B1DA31D8B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979AF-F662-DE67-B487-B2A477FA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366A9-7147-8636-3B26-272CF518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66559-8CB8-0750-3913-14BECDC8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C5AC2A-6F91-C34B-43F0-3AD2BA96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DF352-6D98-8686-3B3E-7AA83A2B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7C835-8128-7980-ADB5-E264CF59D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DB8F-F40C-40BF-8A13-8CA875FDEFDA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E15A8-D25C-BAAE-8CDD-89A37874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1FF98-6F05-AE22-1944-F36BF24DD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838BF-85F2-4D6B-87CB-A051B060A2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0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E0CD376-1166-739C-0E27-68CA0BE8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518"/>
              </p:ext>
            </p:extLst>
          </p:nvPr>
        </p:nvGraphicFramePr>
        <p:xfrm>
          <a:off x="2396052" y="2566260"/>
          <a:ext cx="70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55602435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069595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16225866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160368706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6594585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040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6916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082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CBC3430-E516-C68B-E5AC-592DF7E32842}"/>
              </a:ext>
            </a:extLst>
          </p:cNvPr>
          <p:cNvSpPr txBox="1"/>
          <p:nvPr/>
        </p:nvSpPr>
        <p:spPr>
          <a:xfrm>
            <a:off x="1837252" y="305394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1CDF3-2355-51FF-6FDF-6CAD97B742C6}"/>
              </a:ext>
            </a:extLst>
          </p:cNvPr>
          <p:cNvSpPr txBox="1"/>
          <p:nvPr/>
        </p:nvSpPr>
        <p:spPr>
          <a:xfrm>
            <a:off x="1837252" y="35009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B49B8F-643A-FF99-5BCF-B64A1C7E363D}"/>
              </a:ext>
            </a:extLst>
          </p:cNvPr>
          <p:cNvCxnSpPr>
            <a:cxnSpLocks/>
          </p:cNvCxnSpPr>
          <p:nvPr/>
        </p:nvCxnSpPr>
        <p:spPr>
          <a:xfrm flipH="1">
            <a:off x="3059991" y="1978766"/>
            <a:ext cx="20319" cy="52832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5F443C-5DCD-35E0-EAFB-A6163109BB73}"/>
              </a:ext>
            </a:extLst>
          </p:cNvPr>
          <p:cNvCxnSpPr>
            <a:cxnSpLocks/>
          </p:cNvCxnSpPr>
          <p:nvPr/>
        </p:nvCxnSpPr>
        <p:spPr>
          <a:xfrm flipV="1">
            <a:off x="3059991" y="3663540"/>
            <a:ext cx="0" cy="50621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A9D58-CCE2-5CC7-31CF-7CBB9828951C}"/>
              </a:ext>
            </a:extLst>
          </p:cNvPr>
          <p:cNvSpPr txBox="1"/>
          <p:nvPr/>
        </p:nvSpPr>
        <p:spPr>
          <a:xfrm>
            <a:off x="2444444" y="19714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= 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6FB775-7FF1-E0BC-8BB7-470C67B45127}"/>
              </a:ext>
            </a:extLst>
          </p:cNvPr>
          <p:cNvSpPr txBox="1"/>
          <p:nvPr/>
        </p:nvSpPr>
        <p:spPr>
          <a:xfrm>
            <a:off x="2444443" y="388123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0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C5D9E0-02DD-8023-51F8-981603C9EB7C}"/>
              </a:ext>
            </a:extLst>
          </p:cNvPr>
          <p:cNvSpPr txBox="1"/>
          <p:nvPr/>
        </p:nvSpPr>
        <p:spPr>
          <a:xfrm>
            <a:off x="3687658" y="203248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s1[0] == s2[0]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9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E0CD376-1166-739C-0E27-68CA0BE8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11976"/>
              </p:ext>
            </p:extLst>
          </p:nvPr>
        </p:nvGraphicFramePr>
        <p:xfrm>
          <a:off x="2396052" y="2566260"/>
          <a:ext cx="70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55602435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069595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16225866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160368706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6594585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040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6916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082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CBC3430-E516-C68B-E5AC-592DF7E32842}"/>
              </a:ext>
            </a:extLst>
          </p:cNvPr>
          <p:cNvSpPr txBox="1"/>
          <p:nvPr/>
        </p:nvSpPr>
        <p:spPr>
          <a:xfrm>
            <a:off x="1837252" y="305394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1CDF3-2355-51FF-6FDF-6CAD97B742C6}"/>
              </a:ext>
            </a:extLst>
          </p:cNvPr>
          <p:cNvSpPr txBox="1"/>
          <p:nvPr/>
        </p:nvSpPr>
        <p:spPr>
          <a:xfrm>
            <a:off x="1837252" y="35009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B49B8F-643A-FF99-5BCF-B64A1C7E363D}"/>
              </a:ext>
            </a:extLst>
          </p:cNvPr>
          <p:cNvCxnSpPr>
            <a:cxnSpLocks/>
          </p:cNvCxnSpPr>
          <p:nvPr/>
        </p:nvCxnSpPr>
        <p:spPr>
          <a:xfrm flipH="1">
            <a:off x="4492551" y="1978766"/>
            <a:ext cx="20319" cy="52832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5F443C-5DCD-35E0-EAFB-A6163109BB73}"/>
              </a:ext>
            </a:extLst>
          </p:cNvPr>
          <p:cNvCxnSpPr>
            <a:cxnSpLocks/>
          </p:cNvCxnSpPr>
          <p:nvPr/>
        </p:nvCxnSpPr>
        <p:spPr>
          <a:xfrm flipV="1">
            <a:off x="4492551" y="3663540"/>
            <a:ext cx="0" cy="50621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A9D58-CCE2-5CC7-31CF-7CBB9828951C}"/>
              </a:ext>
            </a:extLst>
          </p:cNvPr>
          <p:cNvSpPr txBox="1"/>
          <p:nvPr/>
        </p:nvSpPr>
        <p:spPr>
          <a:xfrm>
            <a:off x="3877004" y="19714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= 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6FB775-7FF1-E0BC-8BB7-470C67B45127}"/>
              </a:ext>
            </a:extLst>
          </p:cNvPr>
          <p:cNvSpPr txBox="1"/>
          <p:nvPr/>
        </p:nvSpPr>
        <p:spPr>
          <a:xfrm>
            <a:off x="3877003" y="388123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C5D9E0-02DD-8023-51F8-981603C9EB7C}"/>
              </a:ext>
            </a:extLst>
          </p:cNvPr>
          <p:cNvSpPr txBox="1"/>
          <p:nvPr/>
        </p:nvSpPr>
        <p:spPr>
          <a:xfrm>
            <a:off x="5120218" y="2032480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s1[1] != s2[1] </a:t>
            </a:r>
            <a:r>
              <a:rPr lang="zh-CN" altLang="en-US" dirty="0"/>
              <a:t>去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j+1</a:t>
            </a:r>
            <a:r>
              <a:rPr lang="zh-CN" altLang="en-US" dirty="0"/>
              <a:t>位置或</a:t>
            </a:r>
            <a:r>
              <a:rPr lang="en-US" altLang="zh-CN" dirty="0"/>
              <a:t>i+1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位置，取较大的分支</a:t>
            </a:r>
          </a:p>
        </p:txBody>
      </p:sp>
    </p:spTree>
    <p:extLst>
      <p:ext uri="{BB962C8B-B14F-4D97-AF65-F5344CB8AC3E}">
        <p14:creationId xmlns:p14="http://schemas.microsoft.com/office/powerpoint/2010/main" val="114753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E0CD376-1166-739C-0E27-68CA0BE8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147562"/>
              </p:ext>
            </p:extLst>
          </p:nvPr>
        </p:nvGraphicFramePr>
        <p:xfrm>
          <a:off x="2396052" y="1062580"/>
          <a:ext cx="70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55602435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069595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16225866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160368706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6594585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040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6916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082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CBC3430-E516-C68B-E5AC-592DF7E32842}"/>
              </a:ext>
            </a:extLst>
          </p:cNvPr>
          <p:cNvSpPr txBox="1"/>
          <p:nvPr/>
        </p:nvSpPr>
        <p:spPr>
          <a:xfrm>
            <a:off x="1837252" y="15502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1CDF3-2355-51FF-6FDF-6CAD97B742C6}"/>
              </a:ext>
            </a:extLst>
          </p:cNvPr>
          <p:cNvSpPr txBox="1"/>
          <p:nvPr/>
        </p:nvSpPr>
        <p:spPr>
          <a:xfrm>
            <a:off x="1837252" y="19973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B49B8F-643A-FF99-5BCF-B64A1C7E363D}"/>
              </a:ext>
            </a:extLst>
          </p:cNvPr>
          <p:cNvCxnSpPr>
            <a:cxnSpLocks/>
          </p:cNvCxnSpPr>
          <p:nvPr/>
        </p:nvCxnSpPr>
        <p:spPr>
          <a:xfrm flipH="1">
            <a:off x="5904791" y="475086"/>
            <a:ext cx="20319" cy="52832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5F443C-5DCD-35E0-EAFB-A6163109BB73}"/>
              </a:ext>
            </a:extLst>
          </p:cNvPr>
          <p:cNvCxnSpPr>
            <a:cxnSpLocks/>
          </p:cNvCxnSpPr>
          <p:nvPr/>
        </p:nvCxnSpPr>
        <p:spPr>
          <a:xfrm flipV="1">
            <a:off x="4492551" y="2159860"/>
            <a:ext cx="0" cy="50621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A9D58-CCE2-5CC7-31CF-7CBB9828951C}"/>
              </a:ext>
            </a:extLst>
          </p:cNvPr>
          <p:cNvSpPr txBox="1"/>
          <p:nvPr/>
        </p:nvSpPr>
        <p:spPr>
          <a:xfrm>
            <a:off x="5289244" y="46772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= 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6FB775-7FF1-E0BC-8BB7-470C67B45127}"/>
              </a:ext>
            </a:extLst>
          </p:cNvPr>
          <p:cNvSpPr txBox="1"/>
          <p:nvPr/>
        </p:nvSpPr>
        <p:spPr>
          <a:xfrm>
            <a:off x="3877003" y="237755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1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C5D9E0-02DD-8023-51F8-981603C9EB7C}"/>
              </a:ext>
            </a:extLst>
          </p:cNvPr>
          <p:cNvSpPr txBox="1"/>
          <p:nvPr/>
        </p:nvSpPr>
        <p:spPr>
          <a:xfrm>
            <a:off x="6532458" y="528800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s1[2] == s2[1] </a:t>
            </a:r>
            <a:r>
              <a:rPr lang="zh-CN" altLang="en-US" dirty="0"/>
              <a:t>去</a:t>
            </a:r>
            <a:r>
              <a:rPr lang="en-US" altLang="zh-CN" dirty="0"/>
              <a:t>i+1</a:t>
            </a:r>
            <a:r>
              <a:rPr lang="zh-CN" altLang="en-US" dirty="0"/>
              <a:t>和</a:t>
            </a:r>
            <a:r>
              <a:rPr lang="en-US" altLang="zh-CN" dirty="0"/>
              <a:t>j+1</a:t>
            </a:r>
            <a:r>
              <a:rPr lang="zh-CN" altLang="en-US" dirty="0"/>
              <a:t>位置</a:t>
            </a:r>
          </a:p>
        </p:txBody>
      </p:sp>
      <p:graphicFrame>
        <p:nvGraphicFramePr>
          <p:cNvPr id="2" name="表格 6">
            <a:extLst>
              <a:ext uri="{FF2B5EF4-FFF2-40B4-BE49-F238E27FC236}">
                <a16:creationId xmlns:a16="http://schemas.microsoft.com/office/drawing/2014/main" id="{2339ECAA-DC9D-7A72-592D-78E42F476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14407"/>
              </p:ext>
            </p:extLst>
          </p:nvPr>
        </p:nvGraphicFramePr>
        <p:xfrm>
          <a:off x="2304612" y="4273140"/>
          <a:ext cx="70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55602435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069595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16225866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160368706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6594585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040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6916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082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6B51281-5CA1-3C00-0276-3CA618608CC7}"/>
              </a:ext>
            </a:extLst>
          </p:cNvPr>
          <p:cNvSpPr txBox="1"/>
          <p:nvPr/>
        </p:nvSpPr>
        <p:spPr>
          <a:xfrm>
            <a:off x="1745812" y="476082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D2D90E-561A-F901-1EAD-3099D3054FEF}"/>
              </a:ext>
            </a:extLst>
          </p:cNvPr>
          <p:cNvSpPr txBox="1"/>
          <p:nvPr/>
        </p:nvSpPr>
        <p:spPr>
          <a:xfrm>
            <a:off x="1745812" y="520786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D3CC82-A7E1-AB38-A22C-DC39831560CE}"/>
              </a:ext>
            </a:extLst>
          </p:cNvPr>
          <p:cNvCxnSpPr>
            <a:cxnSpLocks/>
          </p:cNvCxnSpPr>
          <p:nvPr/>
        </p:nvCxnSpPr>
        <p:spPr>
          <a:xfrm flipH="1">
            <a:off x="4421431" y="3685646"/>
            <a:ext cx="20319" cy="52832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C6234CE-FAA9-6DDE-8E48-6A187BDD142C}"/>
              </a:ext>
            </a:extLst>
          </p:cNvPr>
          <p:cNvCxnSpPr>
            <a:cxnSpLocks/>
          </p:cNvCxnSpPr>
          <p:nvPr/>
        </p:nvCxnSpPr>
        <p:spPr>
          <a:xfrm flipV="1">
            <a:off x="5823511" y="5370420"/>
            <a:ext cx="0" cy="50621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F6C4EDF-4CE2-D78A-DF3A-B6DBF9C567A8}"/>
              </a:ext>
            </a:extLst>
          </p:cNvPr>
          <p:cNvSpPr txBox="1"/>
          <p:nvPr/>
        </p:nvSpPr>
        <p:spPr>
          <a:xfrm>
            <a:off x="3805884" y="367828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= 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B45ADDF-9635-98FC-83D6-CE9536B5DEEF}"/>
              </a:ext>
            </a:extLst>
          </p:cNvPr>
          <p:cNvSpPr txBox="1"/>
          <p:nvPr/>
        </p:nvSpPr>
        <p:spPr>
          <a:xfrm>
            <a:off x="5207963" y="55881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7076BE-626D-659D-6F20-5B506D443E50}"/>
              </a:ext>
            </a:extLst>
          </p:cNvPr>
          <p:cNvSpPr txBox="1"/>
          <p:nvPr/>
        </p:nvSpPr>
        <p:spPr>
          <a:xfrm>
            <a:off x="5049098" y="373936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s1[1] != s2[2]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846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E0CD376-1166-739C-0E27-68CA0BE8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01522"/>
              </p:ext>
            </p:extLst>
          </p:nvPr>
        </p:nvGraphicFramePr>
        <p:xfrm>
          <a:off x="2396052" y="2566260"/>
          <a:ext cx="70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55602435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069595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16225866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160368706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6594585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040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6916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082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CBC3430-E516-C68B-E5AC-592DF7E32842}"/>
              </a:ext>
            </a:extLst>
          </p:cNvPr>
          <p:cNvSpPr txBox="1"/>
          <p:nvPr/>
        </p:nvSpPr>
        <p:spPr>
          <a:xfrm>
            <a:off x="1837252" y="305394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1CDF3-2355-51FF-6FDF-6CAD97B742C6}"/>
              </a:ext>
            </a:extLst>
          </p:cNvPr>
          <p:cNvSpPr txBox="1"/>
          <p:nvPr/>
        </p:nvSpPr>
        <p:spPr>
          <a:xfrm>
            <a:off x="1837252" y="35009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B49B8F-643A-FF99-5BCF-B64A1C7E363D}"/>
              </a:ext>
            </a:extLst>
          </p:cNvPr>
          <p:cNvCxnSpPr>
            <a:cxnSpLocks/>
          </p:cNvCxnSpPr>
          <p:nvPr/>
        </p:nvCxnSpPr>
        <p:spPr>
          <a:xfrm flipH="1">
            <a:off x="7284109" y="1978766"/>
            <a:ext cx="20319" cy="52832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5F443C-5DCD-35E0-EAFB-A6163109BB73}"/>
              </a:ext>
            </a:extLst>
          </p:cNvPr>
          <p:cNvCxnSpPr>
            <a:cxnSpLocks/>
          </p:cNvCxnSpPr>
          <p:nvPr/>
        </p:nvCxnSpPr>
        <p:spPr>
          <a:xfrm flipV="1">
            <a:off x="5912517" y="3663540"/>
            <a:ext cx="0" cy="50621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A9D58-CCE2-5CC7-31CF-7CBB9828951C}"/>
              </a:ext>
            </a:extLst>
          </p:cNvPr>
          <p:cNvSpPr txBox="1"/>
          <p:nvPr/>
        </p:nvSpPr>
        <p:spPr>
          <a:xfrm>
            <a:off x="6668562" y="19714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= 3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6FB775-7FF1-E0BC-8BB7-470C67B45127}"/>
              </a:ext>
            </a:extLst>
          </p:cNvPr>
          <p:cNvSpPr txBox="1"/>
          <p:nvPr/>
        </p:nvSpPr>
        <p:spPr>
          <a:xfrm>
            <a:off x="5296969" y="388123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C5D9E0-02DD-8023-51F8-981603C9EB7C}"/>
              </a:ext>
            </a:extLst>
          </p:cNvPr>
          <p:cNvSpPr txBox="1"/>
          <p:nvPr/>
        </p:nvSpPr>
        <p:spPr>
          <a:xfrm>
            <a:off x="7911776" y="203248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s1[3] == s2[2]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9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E0CD376-1166-739C-0E27-68CA0BE8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94167"/>
              </p:ext>
            </p:extLst>
          </p:nvPr>
        </p:nvGraphicFramePr>
        <p:xfrm>
          <a:off x="2396052" y="2566260"/>
          <a:ext cx="70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556024359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89069595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16225866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160368706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6594585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890408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469169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f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</a:t>
                      </a:r>
                      <a:endParaRPr lang="zh-CN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50820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CBC3430-E516-C68B-E5AC-592DF7E32842}"/>
              </a:ext>
            </a:extLst>
          </p:cNvPr>
          <p:cNvSpPr txBox="1"/>
          <p:nvPr/>
        </p:nvSpPr>
        <p:spPr>
          <a:xfrm>
            <a:off x="1837252" y="305394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1CDF3-2355-51FF-6FDF-6CAD97B742C6}"/>
              </a:ext>
            </a:extLst>
          </p:cNvPr>
          <p:cNvSpPr txBox="1"/>
          <p:nvPr/>
        </p:nvSpPr>
        <p:spPr>
          <a:xfrm>
            <a:off x="1837252" y="35009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B49B8F-643A-FF99-5BCF-B64A1C7E363D}"/>
              </a:ext>
            </a:extLst>
          </p:cNvPr>
          <p:cNvCxnSpPr>
            <a:cxnSpLocks/>
          </p:cNvCxnSpPr>
          <p:nvPr/>
        </p:nvCxnSpPr>
        <p:spPr>
          <a:xfrm flipH="1">
            <a:off x="8685532" y="1978766"/>
            <a:ext cx="20319" cy="528320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65F443C-5DCD-35E0-EAFB-A6163109BB73}"/>
              </a:ext>
            </a:extLst>
          </p:cNvPr>
          <p:cNvCxnSpPr>
            <a:cxnSpLocks/>
          </p:cNvCxnSpPr>
          <p:nvPr/>
        </p:nvCxnSpPr>
        <p:spPr>
          <a:xfrm flipV="1">
            <a:off x="7294052" y="3663540"/>
            <a:ext cx="0" cy="50621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C4A9D58-CCE2-5CC7-31CF-7CBB9828951C}"/>
              </a:ext>
            </a:extLst>
          </p:cNvPr>
          <p:cNvSpPr txBox="1"/>
          <p:nvPr/>
        </p:nvSpPr>
        <p:spPr>
          <a:xfrm>
            <a:off x="8069985" y="197140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 = 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6FB775-7FF1-E0BC-8BB7-470C67B45127}"/>
              </a:ext>
            </a:extLst>
          </p:cNvPr>
          <p:cNvSpPr txBox="1"/>
          <p:nvPr/>
        </p:nvSpPr>
        <p:spPr>
          <a:xfrm>
            <a:off x="6678504" y="388123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 = 3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9C5D9E0-02DD-8023-51F8-981603C9EB7C}"/>
              </a:ext>
            </a:extLst>
          </p:cNvPr>
          <p:cNvSpPr txBox="1"/>
          <p:nvPr/>
        </p:nvSpPr>
        <p:spPr>
          <a:xfrm>
            <a:off x="5953779" y="203248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s1[4] != s2[3]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483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ED5429A-3C3F-7405-2FA7-18036149EE92}"/>
              </a:ext>
            </a:extLst>
          </p:cNvPr>
          <p:cNvGraphicFramePr>
            <a:graphicFrameLocks noGrp="1"/>
          </p:cNvGraphicFramePr>
          <p:nvPr/>
        </p:nvGraphicFramePr>
        <p:xfrm>
          <a:off x="2952750" y="666750"/>
          <a:ext cx="3594100" cy="2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714906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49632451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875062249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421680623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540291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96813074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42663106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38521469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93331617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6617801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8497944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688701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j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2229525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107237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406118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5703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40226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2453854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52DFB1B-6F4E-9E1B-EC10-B9C1A91E7A2F}"/>
              </a:ext>
            </a:extLst>
          </p:cNvPr>
          <p:cNvCxnSpPr/>
          <p:nvPr/>
        </p:nvCxnSpPr>
        <p:spPr>
          <a:xfrm flipH="1">
            <a:off x="7038975" y="619125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94E7412-3B78-FBDE-EB4A-8E8BAD275DB1}"/>
              </a:ext>
            </a:extLst>
          </p:cNvPr>
          <p:cNvCxnSpPr/>
          <p:nvPr/>
        </p:nvCxnSpPr>
        <p:spPr>
          <a:xfrm flipV="1">
            <a:off x="9239250" y="4578350"/>
            <a:ext cx="0" cy="1038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6FC3067-F7C5-E2BB-FEF4-09966AFC494B}"/>
              </a:ext>
            </a:extLst>
          </p:cNvPr>
          <p:cNvCxnSpPr/>
          <p:nvPr/>
        </p:nvCxnSpPr>
        <p:spPr>
          <a:xfrm flipH="1">
            <a:off x="8369300" y="5607050"/>
            <a:ext cx="1809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9C1AE1B-424F-AAA9-209F-79B4D2B166C2}"/>
              </a:ext>
            </a:extLst>
          </p:cNvPr>
          <p:cNvCxnSpPr/>
          <p:nvPr/>
        </p:nvCxnSpPr>
        <p:spPr>
          <a:xfrm flipV="1">
            <a:off x="8362950" y="5657850"/>
            <a:ext cx="0" cy="1809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D0C42E3-9E8F-1DD5-D1B8-F7C33EE656DF}"/>
              </a:ext>
            </a:extLst>
          </p:cNvPr>
          <p:cNvCxnSpPr/>
          <p:nvPr/>
        </p:nvCxnSpPr>
        <p:spPr>
          <a:xfrm flipH="1" flipV="1">
            <a:off x="7953375" y="5381625"/>
            <a:ext cx="219075" cy="171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D013D0-07B3-474B-B651-EC51FED9D793}"/>
              </a:ext>
            </a:extLst>
          </p:cNvPr>
          <p:cNvCxnSpPr/>
          <p:nvPr/>
        </p:nvCxnSpPr>
        <p:spPr>
          <a:xfrm flipH="1" flipV="1">
            <a:off x="7134225" y="4540250"/>
            <a:ext cx="219075" cy="168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1B8947-59CF-44FB-AEE3-5F3BFB0776B1}"/>
              </a:ext>
            </a:extLst>
          </p:cNvPr>
          <p:cNvCxnSpPr/>
          <p:nvPr/>
        </p:nvCxnSpPr>
        <p:spPr>
          <a:xfrm flipH="1" flipV="1">
            <a:off x="7543800" y="5105400"/>
            <a:ext cx="219075" cy="161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254</Words>
  <Application>Microsoft Office PowerPoint</Application>
  <PresentationFormat>宽屏</PresentationFormat>
  <Paragraphs>178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飞龙</dc:creator>
  <cp:lastModifiedBy>李 飞龙</cp:lastModifiedBy>
  <cp:revision>18</cp:revision>
  <dcterms:created xsi:type="dcterms:W3CDTF">2022-11-26T05:11:44Z</dcterms:created>
  <dcterms:modified xsi:type="dcterms:W3CDTF">2022-11-27T09:47:53Z</dcterms:modified>
</cp:coreProperties>
</file>