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277A-4BFB-4935-AE53-95297DDB96E7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BB5F-5F2E-4CE7-842F-44E3060D0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4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BB5F-5F2E-4CE7-842F-44E3060D04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9619-3BDF-4A9F-A79A-51B28B4B92B6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21063" y="621324"/>
            <a:ext cx="4379584" cy="59084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8998" y="351560"/>
            <a:ext cx="3867879" cy="533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5157" y="447727"/>
            <a:ext cx="265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예시</a:t>
            </a:r>
            <a:r>
              <a:rPr lang="en-US" altLang="ko-KR" sz="2800" b="1" dirty="0">
                <a:solidFill>
                  <a:prstClr val="black"/>
                </a:solidFill>
              </a:rPr>
              <a:t>1</a:t>
            </a:r>
          </a:p>
        </p:txBody>
      </p:sp>
      <p:pic>
        <p:nvPicPr>
          <p:cNvPr id="5" name="그림 4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b="33760"/>
          <a:stretch/>
        </p:blipFill>
        <p:spPr>
          <a:xfrm>
            <a:off x="4285652" y="1611923"/>
            <a:ext cx="325040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354" y="1881554"/>
            <a:ext cx="9519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어플리케이션 화면 구상</a:t>
            </a:r>
            <a:endParaRPr lang="ko-KR" alt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12324" y="4161692"/>
            <a:ext cx="423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\</a:t>
            </a:r>
            <a:r>
              <a:rPr lang="en-US" altLang="ko-KR" sz="2800" b="1" dirty="0" err="1" smtClean="0"/>
              <a:t>ord</a:t>
            </a:r>
            <a:r>
              <a:rPr lang="ko-KR" altLang="en-US" sz="2800" b="1" dirty="0" smtClean="0"/>
              <a:t>조 </a:t>
            </a:r>
            <a:r>
              <a:rPr lang="en-US" altLang="ko-KR" sz="2800" b="1" dirty="0" smtClean="0"/>
              <a:t>(4</a:t>
            </a:r>
            <a:r>
              <a:rPr lang="ko-KR" altLang="en-US" sz="2800" b="1" dirty="0" smtClean="0"/>
              <a:t>조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0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8497" y="2787743"/>
            <a:ext cx="10746452" cy="295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게임기능 </a:t>
            </a:r>
            <a:r>
              <a:rPr lang="en-US" altLang="ko-KR" sz="3200" b="1" dirty="0" smtClean="0">
                <a:solidFill>
                  <a:prstClr val="black"/>
                </a:solidFill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</a:rPr>
              <a:t>정답을 정해진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시간내에</a:t>
            </a:r>
            <a:r>
              <a:rPr lang="ko-KR" altLang="en-US" b="1" dirty="0" smtClean="0">
                <a:solidFill>
                  <a:prstClr val="black"/>
                </a:solidFill>
              </a:rPr>
              <a:t> 입력 등등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자신이 원하는 단어 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추가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단어장 공유 시스템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  <a:hlinkClick r:id="rId2" action="ppaction://hlinksldjump"/>
              </a:rPr>
              <a:t>모르는 단어 </a:t>
            </a:r>
            <a:r>
              <a:rPr lang="ko-KR" altLang="en-US" sz="3200" b="1" dirty="0" err="1" smtClean="0">
                <a:solidFill>
                  <a:prstClr val="black"/>
                </a:solidFill>
                <a:hlinkClick r:id="rId2" action="ppaction://hlinksldjump"/>
              </a:rPr>
              <a:t>클릭시</a:t>
            </a:r>
            <a:r>
              <a:rPr lang="ko-KR" altLang="en-US" sz="3200" b="1" dirty="0" smtClean="0">
                <a:solidFill>
                  <a:prstClr val="black"/>
                </a:solidFill>
                <a:hlinkClick r:id="rId2" action="ppaction://hlinksldjump"/>
              </a:rPr>
              <a:t> 백과사전과 연결</a:t>
            </a:r>
            <a:endParaRPr lang="en-US" altLang="ko-KR" sz="3200" b="1" dirty="0" smtClean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7877" y="2209893"/>
            <a:ext cx="10100446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398" y="1484090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644" y="1874561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prstClr val="black"/>
                </a:solidFill>
              </a:rPr>
              <a:t>기능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402" y="598273"/>
            <a:ext cx="951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prstClr val="black"/>
                </a:solidFill>
              </a:rPr>
              <a:t>주제 </a:t>
            </a:r>
            <a:r>
              <a:rPr lang="en-US" altLang="ko-KR" sz="48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4800" b="1" dirty="0" smtClean="0">
                <a:solidFill>
                  <a:prstClr val="black"/>
                </a:solidFill>
              </a:rPr>
              <a:t>영어 단어장 어플리케이션</a:t>
            </a:r>
            <a:endParaRPr lang="ko-KR" altLang="en-US" sz="4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5470" y="1323441"/>
            <a:ext cx="10746452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배경화면에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위젯추가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기능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 smtClean="0">
                <a:solidFill>
                  <a:prstClr val="black"/>
                </a:solidFill>
              </a:rPr>
              <a:t>잠금화면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테스트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팝업 기능 </a:t>
            </a:r>
            <a:r>
              <a:rPr lang="en-US" altLang="ko-KR" sz="3200" b="1" dirty="0">
                <a:solidFill>
                  <a:prstClr val="black"/>
                </a:solidFill>
              </a:rPr>
              <a:t>&gt; </a:t>
            </a:r>
            <a:r>
              <a:rPr lang="ko-KR" altLang="en-US" b="1" dirty="0">
                <a:solidFill>
                  <a:prstClr val="black"/>
                </a:solidFill>
              </a:rPr>
              <a:t>하루에 한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두 번 원하는 시간 설정 </a:t>
            </a:r>
            <a:r>
              <a:rPr lang="ko-KR" altLang="en-US" b="1" dirty="0" smtClean="0">
                <a:solidFill>
                  <a:prstClr val="black"/>
                </a:solidFill>
              </a:rPr>
              <a:t>가능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테스트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포인트 적립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하루에 한 번씩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문장하나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알려주기</a:t>
            </a:r>
            <a:endParaRPr lang="en-US" altLang="ko-KR" sz="32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9939" y="615555"/>
            <a:ext cx="10100446" cy="569732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5460" y="-110249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4706" y="280222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prstClr val="black"/>
                </a:solidFill>
              </a:rPr>
              <a:t>기능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mtClean="0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694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1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7673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2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1967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3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6439" t="6389" r="40866" b="2512"/>
          <a:stretch/>
        </p:blipFill>
        <p:spPr>
          <a:xfrm>
            <a:off x="5007976" y="2647423"/>
            <a:ext cx="2313960" cy="36266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7467" t="12800" r="54825" b="13551"/>
          <a:stretch/>
        </p:blipFill>
        <p:spPr>
          <a:xfrm>
            <a:off x="1032367" y="2545197"/>
            <a:ext cx="2545617" cy="3728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4618" t="9862" r="53075" b="3434"/>
          <a:stretch/>
        </p:blipFill>
        <p:spPr>
          <a:xfrm>
            <a:off x="8887179" y="2609505"/>
            <a:ext cx="2384208" cy="36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042" y="2065513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4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3170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5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9552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6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4182" t="10690" r="52724" b="3897"/>
          <a:stretch/>
        </p:blipFill>
        <p:spPr>
          <a:xfrm>
            <a:off x="992211" y="2588733"/>
            <a:ext cx="2525050" cy="37534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8263" t="15925" r="57092" b="12685"/>
          <a:stretch/>
        </p:blipFill>
        <p:spPr>
          <a:xfrm>
            <a:off x="4858207" y="2530644"/>
            <a:ext cx="2503879" cy="38115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4257" t="13342" r="44600" b="11602"/>
          <a:stretch/>
        </p:blipFill>
        <p:spPr>
          <a:xfrm>
            <a:off x="8611143" y="2612929"/>
            <a:ext cx="2690093" cy="36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임채정</dc:creator>
  <cp:lastModifiedBy>임채정</cp:lastModifiedBy>
  <cp:revision>39</cp:revision>
  <dcterms:created xsi:type="dcterms:W3CDTF">2019-10-06T15:18:25Z</dcterms:created>
  <dcterms:modified xsi:type="dcterms:W3CDTF">2019-10-12T12:47:04Z</dcterms:modified>
</cp:coreProperties>
</file>