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2" r:id="rId5"/>
    <p:sldId id="264" r:id="rId6"/>
    <p:sldId id="260" r:id="rId7"/>
    <p:sldId id="261" r:id="rId8"/>
    <p:sldId id="265" r:id="rId9"/>
    <p:sldId id="258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4D78E-2007-4C01-80A0-9D1ADCB0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F29AB-E5D0-4D43-95D6-BAF3F7C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71F61-9A95-47D9-ABD2-492C5777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9BD-3C3D-4F58-94E9-4A78560EF51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27326-5C3C-4CD8-8AC4-A9BFAEE8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0C4B4-1428-4B48-BD40-28C82D3B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A089-8A27-4A79-877A-FBFC79183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1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E7247-6207-4C74-93E4-F741D454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E08CD8-5249-4CCA-8273-75FDBCCCB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A4E4E-2CEB-4231-B5AF-6660655C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9BD-3C3D-4F58-94E9-4A78560EF51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89915-82C9-4BF5-9637-48B9E1D6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C829A-AF04-498D-A49E-E7B55545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A089-8A27-4A79-877A-FBFC79183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5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35B42-47E9-4A41-8BC9-9D9EF6D73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49A975-FA33-438F-8D2A-0C2CD402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EA74E-0BEB-45CD-AD90-92981FD0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9BD-3C3D-4F58-94E9-4A78560EF51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BDB15-9079-47FB-A662-C21AEAD1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0859-0016-437A-9E67-6930D947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A089-8A27-4A79-877A-FBFC79183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9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1DF14-5C7E-46F4-A271-5B5AA9F7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70257-9F8C-4CF1-A22A-CCF1AC5AD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C65FF-3D48-48F9-BFE3-6F779B6D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9BD-3C3D-4F58-94E9-4A78560EF51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D877E-5B27-4F59-B097-C954B4A8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8E0A1-9BBD-4641-AC3C-5457778C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A089-8A27-4A79-877A-FBFC79183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7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FC26-C70C-47F4-9AD4-27C8A13C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DD83E-BB06-4F92-BBD5-D5926EC5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10365-1E80-4134-BDA4-09C7BD75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9BD-3C3D-4F58-94E9-4A78560EF51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0E86F-49E2-497F-92CB-4B593610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871E3-9FC2-4AFB-8FA3-2E40AB1F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A089-8A27-4A79-877A-FBFC79183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C2573-DFB6-4F6C-B098-BA5C1EDA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B1A1B-9583-42AC-B2CE-6862D78F6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C1CA1-9C33-4A25-8C93-6ADE1780D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FE0C3-2633-4A8A-9358-50EE36B1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9BD-3C3D-4F58-94E9-4A78560EF51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095AA-7EAC-47A2-8A16-886EC1C5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42D5B-917E-414C-B4C1-3114F560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A089-8A27-4A79-877A-FBFC79183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35DAE-114E-4243-A096-B89CC504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E389A-2546-45C6-ABDF-83D97973F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73FA13-7A07-46E7-8637-EBA5D7EAE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7B925E-CAA8-472A-9E00-CAB10A5F5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C47E9-5AA7-437D-8987-E6BDF8A7A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3CB3E-0083-4D91-9BB5-75362B8C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9BD-3C3D-4F58-94E9-4A78560EF51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51C41B-E9F9-4297-B614-113B3AFA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FFB170-37C6-46C5-9CC2-BE3D5C5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A089-8A27-4A79-877A-FBFC79183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3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534D3-2855-4432-9CDB-C5D9A3BB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4C555C-9473-4D40-A7B6-FFFB6242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9BD-3C3D-4F58-94E9-4A78560EF51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8D50CB-44A8-43CF-BC3C-08DCAB42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CD0680-D77E-4967-A33F-3DC9E29B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A089-8A27-4A79-877A-FBFC79183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5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E26179-7D61-4D5D-860A-AE1D8687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9BD-3C3D-4F58-94E9-4A78560EF51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9A2774-CE6E-4270-A7EC-4C953A67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DB9CA5-2E75-4139-BCA8-C7A0B9D7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A089-8A27-4A79-877A-FBFC79183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5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20B15-3EA0-441E-ADFC-E244B3E4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06C54-4D33-4CC1-8C74-1B377863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10A230-E70F-4911-81F7-4F5BB8BC3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B5827-3DD1-4578-936E-5952A239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9BD-3C3D-4F58-94E9-4A78560EF51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2BCCB-7570-4DD9-B1E7-C2B9038F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65991-1156-4EE6-A013-F19B7EA5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A089-8A27-4A79-877A-FBFC79183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A469C-EE25-44BF-83A1-1A2017D5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EDEEE-4A24-4160-AAFB-19040010A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2A2C8-6D31-401A-9731-1C3DFC9A8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241B39-D09E-49AE-B6AA-8C4BEB9D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9BD-3C3D-4F58-94E9-4A78560EF51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2CB58-A0B8-483D-A10A-1B24069A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A42A7B-9523-4366-81A2-F5FBA9F3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A089-8A27-4A79-877A-FBFC79183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2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56E555-2588-402C-8DF8-8DEFDE50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DB274-849B-4732-93A4-34F275F72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C2F90-6637-4A3A-9141-7313D3C6E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79BD-3C3D-4F58-94E9-4A78560EF510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141A0-60FA-434F-A0A9-0B96E2480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C6197-9DE2-41AF-9186-24ACA56A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BA089-8A27-4A79-877A-FBFC79183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37869-61A8-480F-9C8F-2470C686E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4" y="566056"/>
            <a:ext cx="9144000" cy="1254443"/>
          </a:xfrm>
        </p:spPr>
        <p:txBody>
          <a:bodyPr/>
          <a:lstStyle/>
          <a:p>
            <a:r>
              <a:rPr lang="ko-KR" altLang="en-US" dirty="0"/>
              <a:t>단어장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65208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3054D-3D75-4F8F-9010-4C6E9280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 </a:t>
            </a:r>
            <a:r>
              <a:rPr lang="ko-KR" altLang="en-US" dirty="0" err="1"/>
              <a:t>기능중</a:t>
            </a:r>
            <a:r>
              <a:rPr lang="ko-KR" altLang="en-US" dirty="0"/>
              <a:t> 추가 상의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5D7FD-FEF5-49AD-847B-39FF90643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단어장 </a:t>
            </a:r>
            <a:r>
              <a:rPr lang="ko-KR" altLang="en-US" dirty="0" err="1"/>
              <a:t>공유때</a:t>
            </a:r>
            <a:r>
              <a:rPr lang="ko-KR" altLang="en-US" dirty="0"/>
              <a:t> 단어장안에 원하는 단어만 골라서 공유</a:t>
            </a:r>
            <a:endParaRPr lang="en-US" altLang="ko-KR" dirty="0"/>
          </a:p>
          <a:p>
            <a:r>
              <a:rPr lang="ko-KR" altLang="en-US" dirty="0"/>
              <a:t>공유된 단어장중 원하는 단어들만 골라서 다운</a:t>
            </a:r>
          </a:p>
        </p:txBody>
      </p:sp>
    </p:spTree>
    <p:extLst>
      <p:ext uri="{BB962C8B-B14F-4D97-AF65-F5344CB8AC3E}">
        <p14:creationId xmlns:p14="http://schemas.microsoft.com/office/powerpoint/2010/main" val="18872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86C61-7E25-482C-9C47-8D080AEB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추가할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CC2F8-05EB-4447-A4F1-DF9C994EA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825625"/>
            <a:ext cx="1153885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단어장에 있는 단어를 </a:t>
            </a:r>
            <a:r>
              <a:rPr lang="ko-KR" altLang="en-US" dirty="0" err="1"/>
              <a:t>공부할때</a:t>
            </a:r>
            <a:r>
              <a:rPr lang="ko-KR" altLang="en-US" dirty="0"/>
              <a:t> 단어나 뜻을 가리는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가리기 버튼을 추가하여 단어장에 있는 단어나 뜻을 모두 가린 다음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가려진 단어나 뜻을 알면 가려진 부분 터치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단어 공유기능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사용자들의 단어장중 사용자가 공유를 원하는 파일 공유</a:t>
            </a:r>
            <a:r>
              <a:rPr lang="en-US" altLang="ko-KR" dirty="0"/>
              <a:t>(</a:t>
            </a:r>
            <a:r>
              <a:rPr lang="ko-KR" altLang="en-US" dirty="0"/>
              <a:t>내 단어장에서 가능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단어장 공유에 </a:t>
            </a:r>
            <a:r>
              <a:rPr lang="ko-KR" altLang="en-US" dirty="0" err="1"/>
              <a:t>올라와있는</a:t>
            </a:r>
            <a:r>
              <a:rPr lang="ko-KR" altLang="en-US" dirty="0"/>
              <a:t> 단어장 다운로드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4D32EC-E028-45DF-9C7A-F07B363C74B8}"/>
              </a:ext>
            </a:extLst>
          </p:cNvPr>
          <p:cNvSpPr/>
          <p:nvPr/>
        </p:nvSpPr>
        <p:spPr>
          <a:xfrm>
            <a:off x="278675" y="3429000"/>
            <a:ext cx="2368732" cy="733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터치해주세요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FD959F-5F02-4CA5-BF0C-61448A2C0810}"/>
              </a:ext>
            </a:extLst>
          </p:cNvPr>
          <p:cNvSpPr/>
          <p:nvPr/>
        </p:nvSpPr>
        <p:spPr>
          <a:xfrm>
            <a:off x="3147061" y="3429000"/>
            <a:ext cx="2368732" cy="733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오후인사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안녕하십니까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DD96C-3EF2-46DD-81E2-89D1B59273AC}"/>
              </a:ext>
            </a:extLst>
          </p:cNvPr>
          <p:cNvSpPr txBox="1"/>
          <p:nvPr/>
        </p:nvSpPr>
        <p:spPr>
          <a:xfrm>
            <a:off x="5225142" y="4276300"/>
            <a:ext cx="264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ko-KR" altLang="en-US" dirty="0" err="1"/>
              <a:t>터치후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36EF7A-BDBA-43C1-BAA7-8C02A659FD8C}"/>
              </a:ext>
            </a:extLst>
          </p:cNvPr>
          <p:cNvCxnSpPr/>
          <p:nvPr/>
        </p:nvCxnSpPr>
        <p:spPr>
          <a:xfrm>
            <a:off x="6618514" y="3727269"/>
            <a:ext cx="313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E0B8A8-88FD-4F06-86B5-8B9728D988F7}"/>
              </a:ext>
            </a:extLst>
          </p:cNvPr>
          <p:cNvSpPr/>
          <p:nvPr/>
        </p:nvSpPr>
        <p:spPr>
          <a:xfrm>
            <a:off x="6397534" y="3429000"/>
            <a:ext cx="2368732" cy="733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こんにちは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E58690-723C-493B-BA3A-BCB2AFFA150C}"/>
              </a:ext>
            </a:extLst>
          </p:cNvPr>
          <p:cNvSpPr/>
          <p:nvPr/>
        </p:nvSpPr>
        <p:spPr>
          <a:xfrm>
            <a:off x="9265920" y="3429000"/>
            <a:ext cx="2368732" cy="733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오후인사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안녕하십니까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4C8F1F-4914-48A8-BE58-44F352C5F01C}"/>
              </a:ext>
            </a:extLst>
          </p:cNvPr>
          <p:cNvCxnSpPr/>
          <p:nvPr/>
        </p:nvCxnSpPr>
        <p:spPr>
          <a:xfrm>
            <a:off x="5677989" y="3831771"/>
            <a:ext cx="58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82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57BFFF-7168-44FB-BE07-427713A0D678}"/>
              </a:ext>
            </a:extLst>
          </p:cNvPr>
          <p:cNvSpPr/>
          <p:nvPr/>
        </p:nvSpPr>
        <p:spPr>
          <a:xfrm>
            <a:off x="2908663" y="833845"/>
            <a:ext cx="5704114" cy="5190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CAADDE-8503-42EE-84AB-A8078131FC94}"/>
              </a:ext>
            </a:extLst>
          </p:cNvPr>
          <p:cNvSpPr/>
          <p:nvPr/>
        </p:nvSpPr>
        <p:spPr>
          <a:xfrm>
            <a:off x="3309257" y="1210491"/>
            <a:ext cx="3039292" cy="1053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단어장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92433F-2056-4ED8-9E2F-D4B6777C00EE}"/>
              </a:ext>
            </a:extLst>
          </p:cNvPr>
          <p:cNvSpPr/>
          <p:nvPr/>
        </p:nvSpPr>
        <p:spPr>
          <a:xfrm>
            <a:off x="3309257" y="2375261"/>
            <a:ext cx="3039292" cy="1053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단어장 공유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59F27C-C9B7-4365-A40E-00D8B4219E77}"/>
              </a:ext>
            </a:extLst>
          </p:cNvPr>
          <p:cNvSpPr/>
          <p:nvPr/>
        </p:nvSpPr>
        <p:spPr>
          <a:xfrm>
            <a:off x="3309257" y="3540031"/>
            <a:ext cx="3039292" cy="1053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단어 시험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172D9B-C06C-4983-ADF2-48FC43DB1192}"/>
              </a:ext>
            </a:extLst>
          </p:cNvPr>
          <p:cNvSpPr/>
          <p:nvPr/>
        </p:nvSpPr>
        <p:spPr>
          <a:xfrm>
            <a:off x="3309257" y="4704801"/>
            <a:ext cx="3039292" cy="1053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단어 시험</a:t>
            </a:r>
          </a:p>
        </p:txBody>
      </p:sp>
    </p:spTree>
    <p:extLst>
      <p:ext uri="{BB962C8B-B14F-4D97-AF65-F5344CB8AC3E}">
        <p14:creationId xmlns:p14="http://schemas.microsoft.com/office/powerpoint/2010/main" val="61945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69FB84-2FB0-4EBE-8389-B7C2F8AAAA20}"/>
              </a:ext>
            </a:extLst>
          </p:cNvPr>
          <p:cNvSpPr/>
          <p:nvPr/>
        </p:nvSpPr>
        <p:spPr>
          <a:xfrm>
            <a:off x="2908663" y="833845"/>
            <a:ext cx="5704114" cy="5190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C0A21-B3C1-4657-8F3A-9C73C2B07E05}"/>
              </a:ext>
            </a:extLst>
          </p:cNvPr>
          <p:cNvSpPr txBox="1"/>
          <p:nvPr/>
        </p:nvSpPr>
        <p:spPr>
          <a:xfrm>
            <a:off x="5207724" y="187514"/>
            <a:ext cx="23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단어장</a:t>
            </a:r>
            <a:r>
              <a:rPr lang="en-US" altLang="ko-KR" dirty="0"/>
              <a:t>1</a:t>
            </a:r>
            <a:endParaRPr lang="ko-KR" altLang="en-US" sz="1000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6F6F00-4AA8-4BFF-902A-73603C13A2E6}"/>
              </a:ext>
            </a:extLst>
          </p:cNvPr>
          <p:cNvSpPr/>
          <p:nvPr/>
        </p:nvSpPr>
        <p:spPr>
          <a:xfrm>
            <a:off x="3361509" y="1392363"/>
            <a:ext cx="3039292" cy="86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기초 단어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2CB179-CABC-4F1D-8DC1-215285AD2519}"/>
              </a:ext>
            </a:extLst>
          </p:cNvPr>
          <p:cNvSpPr/>
          <p:nvPr/>
        </p:nvSpPr>
        <p:spPr>
          <a:xfrm>
            <a:off x="3374569" y="2633878"/>
            <a:ext cx="3039292" cy="86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과일 단어장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9866ED-DB7C-4B0E-8D3D-CEF24F430208}"/>
              </a:ext>
            </a:extLst>
          </p:cNvPr>
          <p:cNvSpPr/>
          <p:nvPr/>
        </p:nvSpPr>
        <p:spPr>
          <a:xfrm>
            <a:off x="3374569" y="3875394"/>
            <a:ext cx="3039292" cy="86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동물 단어장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C31E-3B6F-4186-B43D-E9EC83CB27D7}"/>
              </a:ext>
            </a:extLst>
          </p:cNvPr>
          <p:cNvSpPr/>
          <p:nvPr/>
        </p:nvSpPr>
        <p:spPr>
          <a:xfrm>
            <a:off x="3361509" y="5156643"/>
            <a:ext cx="3039292" cy="677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D6CD59-F838-4511-A9EA-3B8A6C577BF6}"/>
              </a:ext>
            </a:extLst>
          </p:cNvPr>
          <p:cNvSpPr/>
          <p:nvPr/>
        </p:nvSpPr>
        <p:spPr>
          <a:xfrm>
            <a:off x="7167154" y="982979"/>
            <a:ext cx="574765" cy="323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A963A5-7F04-4BC0-AAA9-A7CCEF698CF0}"/>
              </a:ext>
            </a:extLst>
          </p:cNvPr>
          <p:cNvSpPr/>
          <p:nvPr/>
        </p:nvSpPr>
        <p:spPr>
          <a:xfrm>
            <a:off x="7974874" y="5580440"/>
            <a:ext cx="461552" cy="323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248A5-ABF2-4B0E-94AA-FEC7259E487D}"/>
              </a:ext>
            </a:extLst>
          </p:cNvPr>
          <p:cNvSpPr txBox="1"/>
          <p:nvPr/>
        </p:nvSpPr>
        <p:spPr>
          <a:xfrm>
            <a:off x="7132318" y="1365926"/>
            <a:ext cx="766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최신순</a:t>
            </a:r>
            <a:r>
              <a:rPr lang="ko-KR" altLang="en-US" sz="1200" dirty="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7FBD88-05CE-4C36-A04D-CAD44A720D10}"/>
              </a:ext>
            </a:extLst>
          </p:cNvPr>
          <p:cNvSpPr/>
          <p:nvPr/>
        </p:nvSpPr>
        <p:spPr>
          <a:xfrm>
            <a:off x="6024153" y="1548815"/>
            <a:ext cx="143693" cy="154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C0E6D8-C451-43B5-8129-96978D9DBFD7}"/>
              </a:ext>
            </a:extLst>
          </p:cNvPr>
          <p:cNvSpPr/>
          <p:nvPr/>
        </p:nvSpPr>
        <p:spPr>
          <a:xfrm>
            <a:off x="6024153" y="2767437"/>
            <a:ext cx="143693" cy="154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43A9B9-EBC2-4C39-A1E4-12C99576F302}"/>
              </a:ext>
            </a:extLst>
          </p:cNvPr>
          <p:cNvSpPr/>
          <p:nvPr/>
        </p:nvSpPr>
        <p:spPr>
          <a:xfrm>
            <a:off x="6024153" y="3994764"/>
            <a:ext cx="143693" cy="154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A2C170-02B9-4837-9631-CE401F8191B1}"/>
              </a:ext>
            </a:extLst>
          </p:cNvPr>
          <p:cNvSpPr/>
          <p:nvPr/>
        </p:nvSpPr>
        <p:spPr>
          <a:xfrm>
            <a:off x="6024153" y="5229560"/>
            <a:ext cx="143693" cy="154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08AF24-835E-40FB-AA5F-EB6A9C00BC80}"/>
              </a:ext>
            </a:extLst>
          </p:cNvPr>
          <p:cNvSpPr txBox="1"/>
          <p:nvPr/>
        </p:nvSpPr>
        <p:spPr>
          <a:xfrm>
            <a:off x="7132318" y="1675617"/>
            <a:ext cx="766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이름순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ED1ABF-8C4A-488B-8DA8-78B0C6895A80}"/>
              </a:ext>
            </a:extLst>
          </p:cNvPr>
          <p:cNvCxnSpPr/>
          <p:nvPr/>
        </p:nvCxnSpPr>
        <p:spPr>
          <a:xfrm flipH="1">
            <a:off x="8412478" y="539931"/>
            <a:ext cx="1105991" cy="44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14B333-4FD6-46FD-A324-A80B08697D5B}"/>
              </a:ext>
            </a:extLst>
          </p:cNvPr>
          <p:cNvSpPr txBox="1"/>
          <p:nvPr/>
        </p:nvSpPr>
        <p:spPr>
          <a:xfrm>
            <a:off x="9509760" y="313509"/>
            <a:ext cx="14020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공유하기를 </a:t>
            </a:r>
            <a:r>
              <a:rPr lang="ko-KR" altLang="en-US" sz="1300" dirty="0"/>
              <a:t>누르면 체크 박스가 나타남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AB91AA-D3FA-427E-A1BB-3D1301548CFD}"/>
              </a:ext>
            </a:extLst>
          </p:cNvPr>
          <p:cNvSpPr/>
          <p:nvPr/>
        </p:nvSpPr>
        <p:spPr>
          <a:xfrm>
            <a:off x="7837712" y="980835"/>
            <a:ext cx="574765" cy="323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공유하기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B24EF2-DD9B-4E43-9E0B-B829CC748F1B}"/>
              </a:ext>
            </a:extLst>
          </p:cNvPr>
          <p:cNvSpPr txBox="1"/>
          <p:nvPr/>
        </p:nvSpPr>
        <p:spPr>
          <a:xfrm>
            <a:off x="5471161" y="6054551"/>
            <a:ext cx="14020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삭제를 누르면 체크 박스가 나타남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0E65B88-0CF7-4961-88FA-B325618A0A60}"/>
              </a:ext>
            </a:extLst>
          </p:cNvPr>
          <p:cNvCxnSpPr>
            <a:cxnSpLocks/>
          </p:cNvCxnSpPr>
          <p:nvPr/>
        </p:nvCxnSpPr>
        <p:spPr>
          <a:xfrm flipV="1">
            <a:off x="6614160" y="5791662"/>
            <a:ext cx="518158" cy="40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0F1355-C046-466F-A28F-77D859F66EDD}"/>
              </a:ext>
            </a:extLst>
          </p:cNvPr>
          <p:cNvSpPr txBox="1"/>
          <p:nvPr/>
        </p:nvSpPr>
        <p:spPr>
          <a:xfrm>
            <a:off x="9518469" y="1123406"/>
            <a:ext cx="1515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공유를 하기위해서는 공유하고자 하는 당어장에 </a:t>
            </a:r>
            <a:r>
              <a:rPr lang="en-US" altLang="ko-KR" sz="1500" dirty="0"/>
              <a:t>10</a:t>
            </a:r>
            <a:r>
              <a:rPr lang="ko-KR" altLang="en-US" sz="1500" dirty="0"/>
              <a:t>개이상의 단어가 있어야 공유가능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1CC09D-3D40-481C-AA9F-75B29E89CE6F}"/>
              </a:ext>
            </a:extLst>
          </p:cNvPr>
          <p:cNvSpPr/>
          <p:nvPr/>
        </p:nvSpPr>
        <p:spPr>
          <a:xfrm>
            <a:off x="3108959" y="1005999"/>
            <a:ext cx="574765" cy="323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뒤로가기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B22A85-6201-44C6-9826-03040B9E3191}"/>
              </a:ext>
            </a:extLst>
          </p:cNvPr>
          <p:cNvSpPr/>
          <p:nvPr/>
        </p:nvSpPr>
        <p:spPr>
          <a:xfrm>
            <a:off x="7350034" y="5580440"/>
            <a:ext cx="461552" cy="323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61002B-74DE-4D9A-B955-17BCA18735A2}"/>
              </a:ext>
            </a:extLst>
          </p:cNvPr>
          <p:cNvSpPr/>
          <p:nvPr/>
        </p:nvSpPr>
        <p:spPr>
          <a:xfrm>
            <a:off x="6750231" y="5580440"/>
            <a:ext cx="461552" cy="323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추가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E92A6A-2EC7-4D81-91A3-17BBF03E9A25}"/>
              </a:ext>
            </a:extLst>
          </p:cNvPr>
          <p:cNvCxnSpPr/>
          <p:nvPr/>
        </p:nvCxnSpPr>
        <p:spPr>
          <a:xfrm>
            <a:off x="7637417" y="5903747"/>
            <a:ext cx="337457" cy="37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50D188-ABAE-42E9-8CCA-50D3C4305F7D}"/>
              </a:ext>
            </a:extLst>
          </p:cNvPr>
          <p:cNvSpPr txBox="1"/>
          <p:nvPr/>
        </p:nvSpPr>
        <p:spPr>
          <a:xfrm>
            <a:off x="8155575" y="6191794"/>
            <a:ext cx="136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단어장 이름 수정</a:t>
            </a:r>
          </a:p>
        </p:txBody>
      </p:sp>
    </p:spTree>
    <p:extLst>
      <p:ext uri="{BB962C8B-B14F-4D97-AF65-F5344CB8AC3E}">
        <p14:creationId xmlns:p14="http://schemas.microsoft.com/office/powerpoint/2010/main" val="288206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6014A-26D9-4A00-B1AF-885CF098DA8D}"/>
              </a:ext>
            </a:extLst>
          </p:cNvPr>
          <p:cNvSpPr txBox="1"/>
          <p:nvPr/>
        </p:nvSpPr>
        <p:spPr>
          <a:xfrm>
            <a:off x="5207724" y="187514"/>
            <a:ext cx="23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단어장</a:t>
            </a:r>
            <a:r>
              <a:rPr lang="en-US" altLang="ko-KR" dirty="0"/>
              <a:t>2</a:t>
            </a:r>
            <a:endParaRPr lang="ko-KR" altLang="en-US" sz="1000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11054C-83D9-401B-A203-38FC933E224D}"/>
              </a:ext>
            </a:extLst>
          </p:cNvPr>
          <p:cNvSpPr/>
          <p:nvPr/>
        </p:nvSpPr>
        <p:spPr>
          <a:xfrm>
            <a:off x="2908663" y="833845"/>
            <a:ext cx="5704114" cy="5190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00624-4C90-4526-8A2C-33277EEDD3CD}"/>
              </a:ext>
            </a:extLst>
          </p:cNvPr>
          <p:cNvSpPr txBox="1"/>
          <p:nvPr/>
        </p:nvSpPr>
        <p:spPr>
          <a:xfrm>
            <a:off x="5068386" y="1027219"/>
            <a:ext cx="175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과일 단어장</a:t>
            </a:r>
            <a:endParaRPr lang="ko-KR" altLang="en-US" sz="1000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560E9-96FD-4D59-952A-C45E109DA59C}"/>
              </a:ext>
            </a:extLst>
          </p:cNvPr>
          <p:cNvSpPr/>
          <p:nvPr/>
        </p:nvSpPr>
        <p:spPr>
          <a:xfrm>
            <a:off x="3135086" y="1759130"/>
            <a:ext cx="2960914" cy="853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단어 </a:t>
            </a:r>
            <a:r>
              <a:rPr lang="ja-JP" altLang="en-US" dirty="0">
                <a:solidFill>
                  <a:schemeClr val="tx1"/>
                </a:solidFill>
              </a:rPr>
              <a:t>リンゴ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뜻 사과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61B163-8660-4C0D-8D58-E38BB1B5CD6B}"/>
              </a:ext>
            </a:extLst>
          </p:cNvPr>
          <p:cNvSpPr/>
          <p:nvPr/>
        </p:nvSpPr>
        <p:spPr>
          <a:xfrm>
            <a:off x="3135086" y="2832181"/>
            <a:ext cx="2960914" cy="853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단어 </a:t>
            </a:r>
            <a:r>
              <a:rPr lang="ja-JP" altLang="en-US" dirty="0">
                <a:solidFill>
                  <a:schemeClr val="tx1"/>
                </a:solidFill>
              </a:rPr>
              <a:t>イチゴ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뜻 딸기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3EB2CD-3FBB-4C84-B788-2C5104694F9E}"/>
              </a:ext>
            </a:extLst>
          </p:cNvPr>
          <p:cNvSpPr/>
          <p:nvPr/>
        </p:nvSpPr>
        <p:spPr>
          <a:xfrm>
            <a:off x="3135086" y="3905232"/>
            <a:ext cx="2960914" cy="853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단어 </a:t>
            </a:r>
            <a:r>
              <a:rPr lang="ja-JP" altLang="en-US" dirty="0">
                <a:solidFill>
                  <a:schemeClr val="tx1"/>
                </a:solidFill>
              </a:rPr>
              <a:t>スイカ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뜻 수박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5DB8A-B18B-43F2-8121-CD8E78B75C8C}"/>
              </a:ext>
            </a:extLst>
          </p:cNvPr>
          <p:cNvSpPr/>
          <p:nvPr/>
        </p:nvSpPr>
        <p:spPr>
          <a:xfrm>
            <a:off x="3135086" y="4964693"/>
            <a:ext cx="2960914" cy="853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7F363C-D461-4288-9B6D-9BF45DDF4E3D}"/>
              </a:ext>
            </a:extLst>
          </p:cNvPr>
          <p:cNvSpPr/>
          <p:nvPr/>
        </p:nvSpPr>
        <p:spPr>
          <a:xfrm>
            <a:off x="7933507" y="5553890"/>
            <a:ext cx="574765" cy="323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A8F0D7-EBAA-41A5-80D0-CB342EBB0316}"/>
              </a:ext>
            </a:extLst>
          </p:cNvPr>
          <p:cNvSpPr/>
          <p:nvPr/>
        </p:nvSpPr>
        <p:spPr>
          <a:xfrm>
            <a:off x="3126377" y="1023417"/>
            <a:ext cx="574765" cy="323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뒤로가기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5A9346-5F93-48E5-90E5-C2C2294330F2}"/>
              </a:ext>
            </a:extLst>
          </p:cNvPr>
          <p:cNvSpPr/>
          <p:nvPr/>
        </p:nvSpPr>
        <p:spPr>
          <a:xfrm>
            <a:off x="7258593" y="5553889"/>
            <a:ext cx="574765" cy="323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48C350-3AFD-4A61-9CB5-C47A8519F41C}"/>
              </a:ext>
            </a:extLst>
          </p:cNvPr>
          <p:cNvCxnSpPr>
            <a:cxnSpLocks/>
          </p:cNvCxnSpPr>
          <p:nvPr/>
        </p:nvCxnSpPr>
        <p:spPr>
          <a:xfrm>
            <a:off x="6914608" y="6024153"/>
            <a:ext cx="465904" cy="39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B995A7-1C01-4D24-A519-E1E4779502BE}"/>
              </a:ext>
            </a:extLst>
          </p:cNvPr>
          <p:cNvCxnSpPr>
            <a:cxnSpLocks/>
          </p:cNvCxnSpPr>
          <p:nvPr/>
        </p:nvCxnSpPr>
        <p:spPr>
          <a:xfrm>
            <a:off x="7576454" y="5921283"/>
            <a:ext cx="60963" cy="3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BC6BF0-FFFC-42BA-A842-C69DA52BE770}"/>
              </a:ext>
            </a:extLst>
          </p:cNvPr>
          <p:cNvSpPr txBox="1"/>
          <p:nvPr/>
        </p:nvSpPr>
        <p:spPr>
          <a:xfrm>
            <a:off x="7402282" y="6229893"/>
            <a:ext cx="163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클릭시</a:t>
            </a:r>
            <a:r>
              <a:rPr lang="ko-KR" altLang="en-US" dirty="0"/>
              <a:t> 체크박스 생성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0E1869-FE6A-4077-A336-CB76EF496989}"/>
              </a:ext>
            </a:extLst>
          </p:cNvPr>
          <p:cNvSpPr/>
          <p:nvPr/>
        </p:nvSpPr>
        <p:spPr>
          <a:xfrm>
            <a:off x="6579323" y="5553889"/>
            <a:ext cx="574765" cy="323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FE99EA-A454-44DB-8727-E05F544BC991}"/>
              </a:ext>
            </a:extLst>
          </p:cNvPr>
          <p:cNvSpPr/>
          <p:nvPr/>
        </p:nvSpPr>
        <p:spPr>
          <a:xfrm>
            <a:off x="7154088" y="1027932"/>
            <a:ext cx="653141" cy="394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단어 가리기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1CB457-8214-4483-B19A-DE14524BDB86}"/>
              </a:ext>
            </a:extLst>
          </p:cNvPr>
          <p:cNvSpPr/>
          <p:nvPr/>
        </p:nvSpPr>
        <p:spPr>
          <a:xfrm>
            <a:off x="7863833" y="1027931"/>
            <a:ext cx="653141" cy="394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뜻 가리기</a:t>
            </a:r>
          </a:p>
        </p:txBody>
      </p:sp>
    </p:spTree>
    <p:extLst>
      <p:ext uri="{BB962C8B-B14F-4D97-AF65-F5344CB8AC3E}">
        <p14:creationId xmlns:p14="http://schemas.microsoft.com/office/powerpoint/2010/main" val="137674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6017AF-F1F7-499A-AB8D-79EE2198E784}"/>
              </a:ext>
            </a:extLst>
          </p:cNvPr>
          <p:cNvSpPr txBox="1"/>
          <p:nvPr/>
        </p:nvSpPr>
        <p:spPr>
          <a:xfrm>
            <a:off x="4746171" y="200296"/>
            <a:ext cx="202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단어장 공유하기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465751-551F-4EF1-8098-81909F151C83}"/>
              </a:ext>
            </a:extLst>
          </p:cNvPr>
          <p:cNvSpPr/>
          <p:nvPr/>
        </p:nvSpPr>
        <p:spPr>
          <a:xfrm>
            <a:off x="2908663" y="833845"/>
            <a:ext cx="5704114" cy="5190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6A1F2D-77EA-4FDE-AC9C-B22F7C12E1D4}"/>
              </a:ext>
            </a:extLst>
          </p:cNvPr>
          <p:cNvSpPr/>
          <p:nvPr/>
        </p:nvSpPr>
        <p:spPr>
          <a:xfrm>
            <a:off x="3348445" y="1721618"/>
            <a:ext cx="3039292" cy="1053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실생활용 단어   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 err="1">
                <a:solidFill>
                  <a:schemeClr val="tx1"/>
                </a:solidFill>
              </a:rPr>
              <a:t>회다운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      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10/12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무역왕님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CE8425-0802-4220-84AD-3DDDAB68E090}"/>
              </a:ext>
            </a:extLst>
          </p:cNvPr>
          <p:cNvSpPr/>
          <p:nvPr/>
        </p:nvSpPr>
        <p:spPr>
          <a:xfrm>
            <a:off x="3348445" y="3039573"/>
            <a:ext cx="3039292" cy="1053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초급자용</a:t>
            </a:r>
            <a:r>
              <a:rPr lang="ko-KR" altLang="en-US" dirty="0">
                <a:solidFill>
                  <a:schemeClr val="tx1"/>
                </a:solidFill>
              </a:rPr>
              <a:t> 일본어</a:t>
            </a:r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en-US" altLang="ko-KR" sz="1000" dirty="0">
                <a:solidFill>
                  <a:schemeClr val="tx1"/>
                </a:solidFill>
              </a:rPr>
              <a:t>7</a:t>
            </a:r>
            <a:r>
              <a:rPr lang="ko-KR" altLang="en-US" sz="1000" dirty="0" err="1">
                <a:solidFill>
                  <a:schemeClr val="tx1"/>
                </a:solidFill>
              </a:rPr>
              <a:t>회다운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       </a:t>
            </a:r>
            <a:r>
              <a:rPr lang="en-US" altLang="ko-KR" dirty="0">
                <a:solidFill>
                  <a:schemeClr val="tx1"/>
                </a:solidFill>
              </a:rPr>
              <a:t> 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10/12                                             </a:t>
            </a:r>
            <a:r>
              <a:rPr lang="ko-KR" altLang="en-US" sz="1000" dirty="0" err="1">
                <a:solidFill>
                  <a:schemeClr val="tx1"/>
                </a:solidFill>
              </a:rPr>
              <a:t>카카시님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C822B0-AD27-456F-8F8D-A64204421EE1}"/>
              </a:ext>
            </a:extLst>
          </p:cNvPr>
          <p:cNvSpPr/>
          <p:nvPr/>
        </p:nvSpPr>
        <p:spPr>
          <a:xfrm>
            <a:off x="3348445" y="4260558"/>
            <a:ext cx="3039292" cy="1053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D90FB8-039D-43A8-BF58-D21EBC617709}"/>
              </a:ext>
            </a:extLst>
          </p:cNvPr>
          <p:cNvSpPr/>
          <p:nvPr/>
        </p:nvSpPr>
        <p:spPr>
          <a:xfrm>
            <a:off x="7062652" y="957943"/>
            <a:ext cx="644434" cy="2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7AA081-8D14-4375-A9B9-84955FAA93BB}"/>
              </a:ext>
            </a:extLst>
          </p:cNvPr>
          <p:cNvSpPr txBox="1"/>
          <p:nvPr/>
        </p:nvSpPr>
        <p:spPr>
          <a:xfrm>
            <a:off x="7036525" y="1334589"/>
            <a:ext cx="888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최신순</a:t>
            </a:r>
            <a:endParaRPr lang="ko-KR" altLang="en-US" sz="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F3361A-A561-4A3B-911A-FD28D456E13E}"/>
              </a:ext>
            </a:extLst>
          </p:cNvPr>
          <p:cNvSpPr txBox="1"/>
          <p:nvPr/>
        </p:nvSpPr>
        <p:spPr>
          <a:xfrm>
            <a:off x="6940732" y="1711235"/>
            <a:ext cx="888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다운로드 </a:t>
            </a:r>
            <a:r>
              <a:rPr lang="ko-KR" altLang="en-US" sz="1200" dirty="0" err="1"/>
              <a:t>많은순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296000-382E-4E55-8149-D01579BB342B}"/>
              </a:ext>
            </a:extLst>
          </p:cNvPr>
          <p:cNvCxnSpPr/>
          <p:nvPr/>
        </p:nvCxnSpPr>
        <p:spPr>
          <a:xfrm flipH="1">
            <a:off x="7829006" y="1074726"/>
            <a:ext cx="1637211" cy="38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9090D2-3FAD-4DEA-AFBC-E69DE74BFC73}"/>
              </a:ext>
            </a:extLst>
          </p:cNvPr>
          <p:cNvSpPr txBox="1"/>
          <p:nvPr/>
        </p:nvSpPr>
        <p:spPr>
          <a:xfrm>
            <a:off x="9126583" y="612947"/>
            <a:ext cx="157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</a:t>
            </a:r>
            <a:r>
              <a:rPr lang="ko-KR" altLang="en-US" dirty="0" err="1"/>
              <a:t>누를시</a:t>
            </a:r>
            <a:r>
              <a:rPr lang="ko-KR" altLang="en-US" dirty="0"/>
              <a:t> 밑에 두개가 나타남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DDA4FB-ABC3-4A6B-BBC8-4351EB97C25B}"/>
              </a:ext>
            </a:extLst>
          </p:cNvPr>
          <p:cNvSpPr txBox="1"/>
          <p:nvPr/>
        </p:nvSpPr>
        <p:spPr>
          <a:xfrm>
            <a:off x="8769530" y="3305294"/>
            <a:ext cx="16372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다운로드시 내 단어장에 추가 됨</a:t>
            </a:r>
            <a:r>
              <a:rPr lang="en-US" altLang="ko-KR" sz="1300" dirty="0"/>
              <a:t>(</a:t>
            </a:r>
            <a:r>
              <a:rPr lang="ko-KR" altLang="en-US" sz="1300" dirty="0"/>
              <a:t>마지막 단어장 다음에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BE8730-163C-447B-8FA1-37EB34922238}"/>
              </a:ext>
            </a:extLst>
          </p:cNvPr>
          <p:cNvSpPr/>
          <p:nvPr/>
        </p:nvSpPr>
        <p:spPr>
          <a:xfrm>
            <a:off x="3126377" y="1023417"/>
            <a:ext cx="574765" cy="323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뒤로가기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5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E9FE0C1-8729-4710-A0D6-7F33C2DD3B02}"/>
              </a:ext>
            </a:extLst>
          </p:cNvPr>
          <p:cNvSpPr txBox="1"/>
          <p:nvPr/>
        </p:nvSpPr>
        <p:spPr>
          <a:xfrm>
            <a:off x="4746171" y="200296"/>
            <a:ext cx="202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단어장 공유하기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5F9BC1-2128-4691-9172-D24BC3B25833}"/>
              </a:ext>
            </a:extLst>
          </p:cNvPr>
          <p:cNvSpPr/>
          <p:nvPr/>
        </p:nvSpPr>
        <p:spPr>
          <a:xfrm>
            <a:off x="2908663" y="833845"/>
            <a:ext cx="5704114" cy="5190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663515-7865-48FE-B2A1-39CCB9EA9F35}"/>
              </a:ext>
            </a:extLst>
          </p:cNvPr>
          <p:cNvSpPr txBox="1"/>
          <p:nvPr/>
        </p:nvSpPr>
        <p:spPr>
          <a:xfrm>
            <a:off x="4367347" y="923109"/>
            <a:ext cx="2786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초급자용</a:t>
            </a:r>
            <a:r>
              <a:rPr lang="ko-KR" altLang="en-US" dirty="0"/>
              <a:t> 일본어 단어장</a:t>
            </a:r>
            <a:endParaRPr lang="en-US" altLang="ko-KR" dirty="0"/>
          </a:p>
          <a:p>
            <a:pPr algn="ctr"/>
            <a:r>
              <a:rPr lang="ko-KR" altLang="en-US" dirty="0"/>
              <a:t>                  </a:t>
            </a:r>
            <a:endParaRPr lang="en-US" altLang="ko-KR" dirty="0"/>
          </a:p>
          <a:p>
            <a:pPr algn="ctr"/>
            <a:r>
              <a:rPr lang="en-US" altLang="ko-KR" dirty="0"/>
              <a:t>          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2C406B-BC6B-489E-8B71-01B757DAF9A8}"/>
              </a:ext>
            </a:extLst>
          </p:cNvPr>
          <p:cNvSpPr/>
          <p:nvPr/>
        </p:nvSpPr>
        <p:spPr>
          <a:xfrm>
            <a:off x="7430588" y="1027612"/>
            <a:ext cx="905691" cy="252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다운로드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291344-C08F-4A5F-BC8B-CEC4AD865C9C}"/>
              </a:ext>
            </a:extLst>
          </p:cNvPr>
          <p:cNvSpPr/>
          <p:nvPr/>
        </p:nvSpPr>
        <p:spPr>
          <a:xfrm>
            <a:off x="3135086" y="1759130"/>
            <a:ext cx="2960914" cy="1166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단어 </a:t>
            </a:r>
            <a:r>
              <a:rPr lang="ja-JP" altLang="en-US" b="1" dirty="0">
                <a:solidFill>
                  <a:schemeClr val="tx1"/>
                </a:solidFill>
              </a:rPr>
              <a:t>おはよう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뜻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아침인사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안녕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790D0F-DF1E-4770-B952-E591C1167675}"/>
              </a:ext>
            </a:extLst>
          </p:cNvPr>
          <p:cNvSpPr/>
          <p:nvPr/>
        </p:nvSpPr>
        <p:spPr>
          <a:xfrm>
            <a:off x="3135086" y="3069770"/>
            <a:ext cx="2960914" cy="1166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단어 </a:t>
            </a:r>
            <a:r>
              <a:rPr lang="ja-JP" altLang="en-US" b="1" dirty="0">
                <a:solidFill>
                  <a:schemeClr val="tx1"/>
                </a:solidFill>
              </a:rPr>
              <a:t>こんにちは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뜻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점시인사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안녕하십니까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310427-9ABF-4D0E-B302-84DC85C7816C}"/>
              </a:ext>
            </a:extLst>
          </p:cNvPr>
          <p:cNvSpPr/>
          <p:nvPr/>
        </p:nvSpPr>
        <p:spPr>
          <a:xfrm>
            <a:off x="3135086" y="4483156"/>
            <a:ext cx="2960914" cy="1166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0DA949-889E-4DFC-852C-F4045CB1DFF3}"/>
              </a:ext>
            </a:extLst>
          </p:cNvPr>
          <p:cNvSpPr/>
          <p:nvPr/>
        </p:nvSpPr>
        <p:spPr>
          <a:xfrm>
            <a:off x="3126377" y="1023417"/>
            <a:ext cx="574765" cy="323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뒤로가기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1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A1C304-FDCE-428A-BA03-5E4A0EF18CF9}"/>
              </a:ext>
            </a:extLst>
          </p:cNvPr>
          <p:cNvSpPr/>
          <p:nvPr/>
        </p:nvSpPr>
        <p:spPr>
          <a:xfrm>
            <a:off x="2725783" y="833845"/>
            <a:ext cx="5704114" cy="5190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DDAA3-A3E4-4FF6-81FA-D7533388CB5C}"/>
              </a:ext>
            </a:extLst>
          </p:cNvPr>
          <p:cNvSpPr txBox="1"/>
          <p:nvPr/>
        </p:nvSpPr>
        <p:spPr>
          <a:xfrm>
            <a:off x="4746171" y="200296"/>
            <a:ext cx="202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단어 시험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C9F061-2697-48E8-A77A-2AF549939D00}"/>
              </a:ext>
            </a:extLst>
          </p:cNvPr>
          <p:cNvSpPr/>
          <p:nvPr/>
        </p:nvSpPr>
        <p:spPr>
          <a:xfrm>
            <a:off x="4045133" y="1705871"/>
            <a:ext cx="3039292" cy="86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뜻 맞추기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33CE6E-2FFD-4828-914E-376E9DD56914}"/>
              </a:ext>
            </a:extLst>
          </p:cNvPr>
          <p:cNvSpPr/>
          <p:nvPr/>
        </p:nvSpPr>
        <p:spPr>
          <a:xfrm>
            <a:off x="4058193" y="2947386"/>
            <a:ext cx="3039292" cy="86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단어 맞추기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82E601-6319-439A-9049-B989F0FC0450}"/>
              </a:ext>
            </a:extLst>
          </p:cNvPr>
          <p:cNvSpPr/>
          <p:nvPr/>
        </p:nvSpPr>
        <p:spPr>
          <a:xfrm>
            <a:off x="4058193" y="4188902"/>
            <a:ext cx="3039292" cy="86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뜻 </a:t>
            </a:r>
            <a:r>
              <a:rPr lang="en-US" altLang="ko-KR" dirty="0">
                <a:solidFill>
                  <a:schemeClr val="tx1"/>
                </a:solidFill>
              </a:rPr>
              <a:t>and </a:t>
            </a:r>
            <a:r>
              <a:rPr lang="ko-KR" altLang="en-US" dirty="0">
                <a:solidFill>
                  <a:schemeClr val="tx1"/>
                </a:solidFill>
              </a:rPr>
              <a:t>단어 </a:t>
            </a:r>
            <a:r>
              <a:rPr lang="en-US" altLang="ko-KR" dirty="0">
                <a:solidFill>
                  <a:schemeClr val="tx1"/>
                </a:solidFill>
              </a:rPr>
              <a:t>random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4FEDA-2253-4512-9458-A6FE7CEFA6CA}"/>
              </a:ext>
            </a:extLst>
          </p:cNvPr>
          <p:cNvSpPr txBox="1"/>
          <p:nvPr/>
        </p:nvSpPr>
        <p:spPr>
          <a:xfrm>
            <a:off x="8699863" y="1323703"/>
            <a:ext cx="2307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시험은 객관식이기 때문에 단어장 안에는 최소 </a:t>
            </a:r>
            <a:r>
              <a:rPr lang="en-US" altLang="ko-KR" dirty="0"/>
              <a:t>5</a:t>
            </a:r>
            <a:r>
              <a:rPr lang="ko-KR" altLang="en-US" dirty="0"/>
              <a:t>개 이상의 단어가 있어야 한다</a:t>
            </a:r>
          </a:p>
        </p:txBody>
      </p:sp>
    </p:spTree>
    <p:extLst>
      <p:ext uri="{BB962C8B-B14F-4D97-AF65-F5344CB8AC3E}">
        <p14:creationId xmlns:p14="http://schemas.microsoft.com/office/powerpoint/2010/main" val="71883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0FFD1-A3AF-41B0-907E-33817EB5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추가하고 싶은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1DB60-B5EE-4E44-BDE5-7D24958B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126"/>
            <a:ext cx="10515600" cy="524255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Step1 </a:t>
            </a:r>
            <a:r>
              <a:rPr lang="ko-KR" altLang="en-US" dirty="0"/>
              <a:t>단어장에 추가된 단어들을 누르면 기계가 </a:t>
            </a:r>
            <a:r>
              <a:rPr lang="ko-KR" altLang="en-US" dirty="0" err="1"/>
              <a:t>읽어줌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Step2 </a:t>
            </a:r>
            <a:r>
              <a:rPr lang="ko-KR" altLang="en-US" dirty="0"/>
              <a:t>하루에 유익한 한 문장 보여주기</a:t>
            </a:r>
            <a:r>
              <a:rPr lang="en-US" altLang="ko-KR" dirty="0"/>
              <a:t>(</a:t>
            </a:r>
            <a:r>
              <a:rPr lang="ko-KR" altLang="en-US" dirty="0"/>
              <a:t>대기화면이나</a:t>
            </a:r>
            <a:r>
              <a:rPr lang="en-US" altLang="ko-KR" dirty="0"/>
              <a:t>, </a:t>
            </a:r>
            <a:r>
              <a:rPr lang="ko-KR" altLang="en-US" dirty="0"/>
              <a:t>앱을 </a:t>
            </a:r>
            <a:r>
              <a:rPr lang="ko-KR" altLang="en-US" dirty="0" err="1"/>
              <a:t>실행했을때</a:t>
            </a:r>
            <a:r>
              <a:rPr lang="ko-KR" altLang="en-US" dirty="0"/>
              <a:t> 상단에 보여줌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Step3 </a:t>
            </a:r>
            <a:r>
              <a:rPr lang="ko-KR" altLang="en-US" dirty="0"/>
              <a:t>공유된 단어장중에 </a:t>
            </a:r>
            <a:r>
              <a:rPr lang="ko-KR" altLang="en-US" dirty="0" err="1"/>
              <a:t>맘에드는</a:t>
            </a:r>
            <a:r>
              <a:rPr lang="ko-KR" altLang="en-US" dirty="0"/>
              <a:t> 단어장에 </a:t>
            </a:r>
            <a:r>
              <a:rPr lang="ko-KR" altLang="en-US" dirty="0" err="1"/>
              <a:t>좋아요를</a:t>
            </a:r>
            <a:r>
              <a:rPr lang="ko-KR" altLang="en-US" dirty="0"/>
              <a:t> 누르면 단어장을 공유한 사람에게 포인트 적립</a:t>
            </a:r>
            <a:r>
              <a:rPr lang="en-US" altLang="ko-KR" dirty="0"/>
              <a:t>-&gt;</a:t>
            </a:r>
            <a:r>
              <a:rPr lang="ko-KR" altLang="en-US" dirty="0"/>
              <a:t>포인트로 </a:t>
            </a:r>
            <a:r>
              <a:rPr lang="ko-KR" altLang="en-US" dirty="0" err="1"/>
              <a:t>기프티콘</a:t>
            </a:r>
            <a:r>
              <a:rPr lang="ko-KR" altLang="en-US" dirty="0"/>
              <a:t> 교환가능</a:t>
            </a:r>
            <a:r>
              <a:rPr lang="en-US" altLang="ko-KR" dirty="0"/>
              <a:t>(</a:t>
            </a:r>
            <a:r>
              <a:rPr lang="ko-KR" altLang="en-US" dirty="0"/>
              <a:t>광고가 붙는다면 </a:t>
            </a:r>
            <a:r>
              <a:rPr lang="ko-KR" altLang="en-US" dirty="0" err="1"/>
              <a:t>가능할듯함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Step4 </a:t>
            </a:r>
            <a:r>
              <a:rPr lang="ko-KR" altLang="en-US" dirty="0"/>
              <a:t>시험기능에 단어나 뜻을 보여주면 사용자가 말로 해서 정답 맞추기</a:t>
            </a:r>
            <a:r>
              <a:rPr lang="en-US" altLang="ko-KR" dirty="0"/>
              <a:t>(ex (</a:t>
            </a:r>
            <a:r>
              <a:rPr lang="ko-KR" altLang="en-US" dirty="0"/>
              <a:t>아침인사</a:t>
            </a:r>
            <a:r>
              <a:rPr lang="en-US" altLang="ko-KR" dirty="0"/>
              <a:t>)</a:t>
            </a:r>
            <a:r>
              <a:rPr lang="ko-KR" altLang="en-US" dirty="0"/>
              <a:t>안녕을 보여주면 사용자가</a:t>
            </a:r>
            <a:r>
              <a:rPr lang="en-US" altLang="ko-KR" dirty="0"/>
              <a:t> </a:t>
            </a:r>
            <a:r>
              <a:rPr lang="ko-KR" altLang="en-US" dirty="0" err="1"/>
              <a:t>곤니찌와를</a:t>
            </a:r>
            <a:r>
              <a:rPr lang="ko-KR" altLang="en-US" dirty="0"/>
              <a:t> 사용자가 목소리로 말하면 인식해서 정답처리</a:t>
            </a:r>
            <a:r>
              <a:rPr lang="en-US" altLang="ko-KR" dirty="0"/>
              <a:t>) </a:t>
            </a:r>
            <a:r>
              <a:rPr lang="ko-KR" altLang="en-US" dirty="0"/>
              <a:t>사실상 어떻게 하는지는 모르겠음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92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338</Words>
  <Application>Microsoft Office PowerPoint</Application>
  <PresentationFormat>와이드스크린</PresentationFormat>
  <Paragraphs>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단어장 어플리케이션</vt:lpstr>
      <vt:lpstr>추가할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추가하고 싶은 기능</vt:lpstr>
      <vt:lpstr>추가된 기능중 추가 상의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단어장 어플리케이션(초안)</dc:title>
  <dc:creator>신정혁</dc:creator>
  <cp:lastModifiedBy>김 태훈</cp:lastModifiedBy>
  <cp:revision>22</cp:revision>
  <dcterms:created xsi:type="dcterms:W3CDTF">2019-10-06T14:20:28Z</dcterms:created>
  <dcterms:modified xsi:type="dcterms:W3CDTF">2019-10-12T08:35:48Z</dcterms:modified>
</cp:coreProperties>
</file>