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0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C7AA-833B-4950-971A-0113FEEC40A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6EB3-22DC-49F9-8DF7-09AFAF30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2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C7AA-833B-4950-971A-0113FEEC40A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6EB3-22DC-49F9-8DF7-09AFAF30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C7AA-833B-4950-971A-0113FEEC40A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6EB3-22DC-49F9-8DF7-09AFAF30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0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C7AA-833B-4950-971A-0113FEEC40A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6EB3-22DC-49F9-8DF7-09AFAF30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8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C7AA-833B-4950-971A-0113FEEC40A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6EB3-22DC-49F9-8DF7-09AFAF30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C7AA-833B-4950-971A-0113FEEC40A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6EB3-22DC-49F9-8DF7-09AFAF30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C7AA-833B-4950-971A-0113FEEC40A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6EB3-22DC-49F9-8DF7-09AFAF30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4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C7AA-833B-4950-971A-0113FEEC40A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6EB3-22DC-49F9-8DF7-09AFAF30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0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C7AA-833B-4950-971A-0113FEEC40A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6EB3-22DC-49F9-8DF7-09AFAF30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3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C7AA-833B-4950-971A-0113FEEC40A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6EB3-22DC-49F9-8DF7-09AFAF30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7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C7AA-833B-4950-971A-0113FEEC40A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6EB3-22DC-49F9-8DF7-09AFAF30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C7AA-833B-4950-971A-0113FEEC40A1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6EB3-22DC-49F9-8DF7-09AFAF30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612" y="832513"/>
            <a:ext cx="5496198" cy="52427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2060" y="226552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카이로스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수학학원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11756" y="163533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2023.12.08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03898" y="3580263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2023 </a:t>
            </a:r>
            <a:r>
              <a:rPr lang="ko-KR" altLang="en-US" dirty="0" err="1" smtClean="0"/>
              <a:t>프론트엔드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프로젝트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89260" y="27227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임경은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3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73692" y="2558953"/>
            <a:ext cx="2715920" cy="1194181"/>
          </a:xfrm>
          <a:prstGeom prst="rect">
            <a:avLst/>
          </a:prstGeom>
          <a:solidFill>
            <a:srgbClr val="25250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89612" y="1617258"/>
            <a:ext cx="2088107" cy="68239"/>
          </a:xfrm>
          <a:prstGeom prst="rect">
            <a:avLst/>
          </a:prstGeom>
          <a:solidFill>
            <a:srgbClr val="25250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61446" y="784743"/>
            <a:ext cx="2088107" cy="68239"/>
          </a:xfrm>
          <a:prstGeom prst="rect">
            <a:avLst/>
          </a:prstGeom>
          <a:solidFill>
            <a:srgbClr val="25250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0" y="532263"/>
            <a:ext cx="1475766" cy="14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9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2023-12-07T09:10:41Z</dcterms:created>
  <dcterms:modified xsi:type="dcterms:W3CDTF">2023-12-07T09:15:41Z</dcterms:modified>
</cp:coreProperties>
</file>