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12AF3-8C82-4817-B86E-DC203CE4A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68A683-00EC-4FCB-AAC2-6D624D5C6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3D050-2619-4769-ABF2-15CB5AFA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C9AC-124A-49D4-B050-7B588FD8F1A0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564A1-6C2D-4CDC-8DE1-49F54CFA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96DC9D-84E0-4FBC-926D-420B2210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F511-CDBE-49BC-9471-C3CCF37AE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7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7F12A-63E8-4416-BFB3-1933951C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B3342-F1FD-4424-948C-C84270D94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DAD95-E5DB-42AE-BC5C-F19EE202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C9AC-124A-49D4-B050-7B588FD8F1A0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6D2AA-EA0B-4A6D-B1DA-09C8A67E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7E1A2-7151-4AA0-9CB0-53F40925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F511-CDBE-49BC-9471-C3CCF37AE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8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C42D88-25F0-460B-A223-854C9B01C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58E6C6-5B50-4447-A847-8D0E22FB5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FC406-1593-4616-998F-EFC4DD75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C9AC-124A-49D4-B050-7B588FD8F1A0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15EFA-5F34-4DA4-9CD5-D7F392C5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4619A-36A8-4FDD-9159-40EF3D10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F511-CDBE-49BC-9471-C3CCF37AE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73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F0809-C16F-4AA0-B38E-A4C8A7AE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B146F-CED3-431D-8FF3-C87BE990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1187C-8F04-4CDD-8593-CF750573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C9AC-124A-49D4-B050-7B588FD8F1A0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201CE-5031-4DD3-8073-C40A673F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25150-8E07-4E9E-9A3A-ADA3F2CA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F511-CDBE-49BC-9471-C3CCF37AE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70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9B410-CB2D-46D2-92A8-FB9292678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59B41B-961A-473F-B9F4-A6842843D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61C61-7B9F-41D9-ACCA-6A873B4E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C9AC-124A-49D4-B050-7B588FD8F1A0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C22E2-BA59-453A-9257-65F95A29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BE772-1393-458D-AB81-AC7DCED0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F511-CDBE-49BC-9471-C3CCF37AE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4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FF806-B6AA-4A05-B12A-E2C4FD7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70BAF-0FF8-4E8F-A2E6-AB21ACA08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0CB5D2-0628-4AFA-8F65-987A4A4D4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60547C-ACF7-49F1-8178-87881DE0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C9AC-124A-49D4-B050-7B588FD8F1A0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CC53A-798F-484F-A474-9D4E31F6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A43786-595B-498D-B3EE-34A06F57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F511-CDBE-49BC-9471-C3CCF37AE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0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F80CB-998F-4DBA-8680-8AC7FEFB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540FD-1622-498D-B57F-10357597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360B8B-939F-41A7-BB95-0262BCE0D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67B2B3-C5E7-4DDB-8935-0348557A6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6B6D15-6A80-4BAF-A355-C94587319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9D85E3-D63E-4D2F-BF88-05A4E736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C9AC-124A-49D4-B050-7B588FD8F1A0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6583DC-1AE3-44DC-9E0D-E9D0C806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32FE5D-2AAD-4CAF-B66C-088AD133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F511-CDBE-49BC-9471-C3CCF37AE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5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B28A0-B49E-465F-9B88-C3162B34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3E28AB-3233-4773-9E7B-9477DF8A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C9AC-124A-49D4-B050-7B588FD8F1A0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6AE2F9-A27E-4513-961F-C687C4F5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92CF21-A639-4279-8C11-BF979759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F511-CDBE-49BC-9471-C3CCF37AE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48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5671F2-E8E0-41A8-9EF1-939ACE13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C9AC-124A-49D4-B050-7B588FD8F1A0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F08A7C-2EE8-4869-A00A-2E4FA3C7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5E4478-BB68-485E-B79B-F256AC5E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F511-CDBE-49BC-9471-C3CCF37AE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3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34D49-D03A-4DE3-9B11-0DF87CDB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0C29E-B07D-4141-A72B-DA767B198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B43717-72E6-44B8-A5B8-2ECDD9395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A3F64-5B33-4862-9CCD-0EA24BF9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C9AC-124A-49D4-B050-7B588FD8F1A0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B7E574-F171-47D4-95A4-F603DCAE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E58672-9EA3-44B9-9780-74C5F16D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F511-CDBE-49BC-9471-C3CCF37AE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9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7F667-8241-4C78-9F1E-6FB9FAF1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2F26E6-3083-471D-A80B-1671AE6C1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E52A2F-EE4B-4F6B-A7E8-5CBD0900F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57A26C-2402-451C-9730-D1A13808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C9AC-124A-49D4-B050-7B588FD8F1A0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CBB842-6CAB-4486-A9B1-29E7842C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127234-EEAD-416E-9CF0-779E66C3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F511-CDBE-49BC-9471-C3CCF37AE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52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31B7FE-88F0-4B86-9EF1-09B92218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A7BDB6-FE56-4B90-B320-6DCEF360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D1CCE-2430-4AF0-AE32-75F68B0E5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1C9AC-124A-49D4-B050-7B588FD8F1A0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7191B-4BCF-4392-8653-3FCE611E6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E49A2-0900-4C41-944B-D7FE7A84B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F511-CDBE-49BC-9471-C3CCF37AE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4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142BEC-F959-48B5-BF3E-A6532236E604}"/>
              </a:ext>
            </a:extLst>
          </p:cNvPr>
          <p:cNvSpPr/>
          <p:nvPr/>
        </p:nvSpPr>
        <p:spPr>
          <a:xfrm>
            <a:off x="1537855" y="5438899"/>
            <a:ext cx="9803080" cy="872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BC5A8F-0A2E-46A4-B619-7B9BDBA825DD}"/>
              </a:ext>
            </a:extLst>
          </p:cNvPr>
          <p:cNvSpPr txBox="1"/>
          <p:nvPr/>
        </p:nvSpPr>
        <p:spPr>
          <a:xfrm>
            <a:off x="480951" y="5670468"/>
            <a:ext cx="92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570CF2-7AF4-4AB0-9D94-844819A16464}"/>
              </a:ext>
            </a:extLst>
          </p:cNvPr>
          <p:cNvSpPr/>
          <p:nvPr/>
        </p:nvSpPr>
        <p:spPr>
          <a:xfrm>
            <a:off x="1537855" y="2488871"/>
            <a:ext cx="9803080" cy="2659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9AC5E1-E9BB-4226-A7D5-291972ABCF31}"/>
              </a:ext>
            </a:extLst>
          </p:cNvPr>
          <p:cNvSpPr txBox="1"/>
          <p:nvPr/>
        </p:nvSpPr>
        <p:spPr>
          <a:xfrm>
            <a:off x="480950" y="3697185"/>
            <a:ext cx="92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微服务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4BF13C-0DC5-4D2F-A746-A96A4D01753B}"/>
              </a:ext>
            </a:extLst>
          </p:cNvPr>
          <p:cNvSpPr/>
          <p:nvPr/>
        </p:nvSpPr>
        <p:spPr>
          <a:xfrm>
            <a:off x="1537855" y="1644731"/>
            <a:ext cx="9803080" cy="501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A6DF2E-C2DB-4B16-94AB-DDB78D52F2DF}"/>
              </a:ext>
            </a:extLst>
          </p:cNvPr>
          <p:cNvSpPr txBox="1"/>
          <p:nvPr/>
        </p:nvSpPr>
        <p:spPr>
          <a:xfrm>
            <a:off x="480949" y="1708069"/>
            <a:ext cx="92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网关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210524-5033-4530-9F9B-C67C163C1616}"/>
              </a:ext>
            </a:extLst>
          </p:cNvPr>
          <p:cNvSpPr/>
          <p:nvPr/>
        </p:nvSpPr>
        <p:spPr>
          <a:xfrm>
            <a:off x="1537855" y="574574"/>
            <a:ext cx="9803080" cy="666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CFDD71-0BDD-42E0-82D4-161BD4968727}"/>
              </a:ext>
            </a:extLst>
          </p:cNvPr>
          <p:cNvSpPr txBox="1"/>
          <p:nvPr/>
        </p:nvSpPr>
        <p:spPr>
          <a:xfrm>
            <a:off x="480949" y="574574"/>
            <a:ext cx="92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F82B2B2-341E-4E2D-A5D6-2566C7A383DE}"/>
              </a:ext>
            </a:extLst>
          </p:cNvPr>
          <p:cNvSpPr/>
          <p:nvPr/>
        </p:nvSpPr>
        <p:spPr>
          <a:xfrm>
            <a:off x="2992581" y="723613"/>
            <a:ext cx="1110343" cy="42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E4255A2-DDB2-4CF3-823D-0DCDE1CF5B82}"/>
              </a:ext>
            </a:extLst>
          </p:cNvPr>
          <p:cNvSpPr/>
          <p:nvPr/>
        </p:nvSpPr>
        <p:spPr>
          <a:xfrm>
            <a:off x="7960426" y="696984"/>
            <a:ext cx="1110343" cy="42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E84C338-D007-4DAE-9881-B16BB2CC95CD}"/>
              </a:ext>
            </a:extLst>
          </p:cNvPr>
          <p:cNvSpPr/>
          <p:nvPr/>
        </p:nvSpPr>
        <p:spPr>
          <a:xfrm>
            <a:off x="2099953" y="5670468"/>
            <a:ext cx="1110343" cy="42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5930AA3-2CE0-4952-B215-7F1F02AB9397}"/>
              </a:ext>
            </a:extLst>
          </p:cNvPr>
          <p:cNvSpPr/>
          <p:nvPr/>
        </p:nvSpPr>
        <p:spPr>
          <a:xfrm>
            <a:off x="3489364" y="5644346"/>
            <a:ext cx="1110343" cy="42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BD39E21-D0A0-47A5-BDEF-2F0CE3FC8CE5}"/>
              </a:ext>
            </a:extLst>
          </p:cNvPr>
          <p:cNvSpPr/>
          <p:nvPr/>
        </p:nvSpPr>
        <p:spPr>
          <a:xfrm>
            <a:off x="6340433" y="5664527"/>
            <a:ext cx="1379518" cy="42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meilisearch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F1E0F1C-167E-4638-872A-1DB58FA3C25D}"/>
              </a:ext>
            </a:extLst>
          </p:cNvPr>
          <p:cNvSpPr/>
          <p:nvPr/>
        </p:nvSpPr>
        <p:spPr>
          <a:xfrm>
            <a:off x="8053449" y="5664527"/>
            <a:ext cx="1379518" cy="42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kafka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CD791CB-AEE9-438D-A036-F6716D668A59}"/>
              </a:ext>
            </a:extLst>
          </p:cNvPr>
          <p:cNvSpPr/>
          <p:nvPr/>
        </p:nvSpPr>
        <p:spPr>
          <a:xfrm>
            <a:off x="9627919" y="5664527"/>
            <a:ext cx="1379518" cy="42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nacos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77F472E-AF62-420D-9E39-C25A44410C55}"/>
              </a:ext>
            </a:extLst>
          </p:cNvPr>
          <p:cNvSpPr/>
          <p:nvPr/>
        </p:nvSpPr>
        <p:spPr>
          <a:xfrm>
            <a:off x="2218706" y="2802576"/>
            <a:ext cx="1456708" cy="51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会员中心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797FFF1-694F-49B6-98E3-D981B5CD5256}"/>
              </a:ext>
            </a:extLst>
          </p:cNvPr>
          <p:cNvSpPr/>
          <p:nvPr/>
        </p:nvSpPr>
        <p:spPr>
          <a:xfrm>
            <a:off x="4223655" y="2786146"/>
            <a:ext cx="1456708" cy="51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余额管理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782D1FA-ACF8-48C0-8715-E74A04BC16C8}"/>
              </a:ext>
            </a:extLst>
          </p:cNvPr>
          <p:cNvSpPr/>
          <p:nvPr/>
        </p:nvSpPr>
        <p:spPr>
          <a:xfrm>
            <a:off x="6145481" y="2812562"/>
            <a:ext cx="1456708" cy="51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交易系统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0F4252B-FD77-4B9F-84E7-E04F61756DA3}"/>
              </a:ext>
            </a:extLst>
          </p:cNvPr>
          <p:cNvSpPr/>
          <p:nvPr/>
        </p:nvSpPr>
        <p:spPr>
          <a:xfrm>
            <a:off x="8053449" y="2786146"/>
            <a:ext cx="1456708" cy="51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撮合引擎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59CDD3C-8721-4DAE-9723-71145C1985A4}"/>
              </a:ext>
            </a:extLst>
          </p:cNvPr>
          <p:cNvSpPr/>
          <p:nvPr/>
        </p:nvSpPr>
        <p:spPr>
          <a:xfrm>
            <a:off x="8053449" y="4504913"/>
            <a:ext cx="1456708" cy="51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数据聚合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6A6C698-0865-4EBE-AD4E-288311F1D6B0}"/>
              </a:ext>
            </a:extLst>
          </p:cNvPr>
          <p:cNvSpPr/>
          <p:nvPr/>
        </p:nvSpPr>
        <p:spPr>
          <a:xfrm>
            <a:off x="4878776" y="5664527"/>
            <a:ext cx="1266705" cy="42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mongodb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BDC37F7-29A8-47FE-8B66-32FE72054A04}"/>
              </a:ext>
            </a:extLst>
          </p:cNvPr>
          <p:cNvSpPr/>
          <p:nvPr/>
        </p:nvSpPr>
        <p:spPr>
          <a:xfrm>
            <a:off x="9785265" y="2786146"/>
            <a:ext cx="1456708" cy="222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风控系统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2E43EB8-673C-4EE5-BB3C-59EE798116EB}"/>
              </a:ext>
            </a:extLst>
          </p:cNvPr>
          <p:cNvSpPr/>
          <p:nvPr/>
        </p:nvSpPr>
        <p:spPr>
          <a:xfrm>
            <a:off x="5960421" y="4504913"/>
            <a:ext cx="1648692" cy="51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运营管理系统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570EE02-5F82-438C-80C8-512A880AF560}"/>
              </a:ext>
            </a:extLst>
          </p:cNvPr>
          <p:cNvSpPr/>
          <p:nvPr/>
        </p:nvSpPr>
        <p:spPr>
          <a:xfrm>
            <a:off x="2218706" y="3658800"/>
            <a:ext cx="1456708" cy="51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新闻公告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56F23E3-A544-4958-9D62-599865A53AD9}"/>
              </a:ext>
            </a:extLst>
          </p:cNvPr>
          <p:cNvSpPr/>
          <p:nvPr/>
        </p:nvSpPr>
        <p:spPr>
          <a:xfrm>
            <a:off x="4223655" y="3650069"/>
            <a:ext cx="1456708" cy="51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OTC</a:t>
            </a:r>
            <a:r>
              <a:rPr lang="zh-CN" altLang="en-US" dirty="0"/>
              <a:t>交易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761C118-393E-4FBD-9332-1529AF53F3BF}"/>
              </a:ext>
            </a:extLst>
          </p:cNvPr>
          <p:cNvSpPr/>
          <p:nvPr/>
        </p:nvSpPr>
        <p:spPr>
          <a:xfrm>
            <a:off x="6096000" y="3650069"/>
            <a:ext cx="1456708" cy="51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swap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6C3E054-E2A0-4752-B51A-01B79FFFC999}"/>
              </a:ext>
            </a:extLst>
          </p:cNvPr>
          <p:cNvSpPr/>
          <p:nvPr/>
        </p:nvSpPr>
        <p:spPr>
          <a:xfrm>
            <a:off x="8053449" y="3648689"/>
            <a:ext cx="1456708" cy="51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首发抢购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A116760-C86D-4E44-9E5B-DDEEFEDF74CA}"/>
              </a:ext>
            </a:extLst>
          </p:cNvPr>
          <p:cNvSpPr/>
          <p:nvPr/>
        </p:nvSpPr>
        <p:spPr>
          <a:xfrm>
            <a:off x="4182086" y="4522701"/>
            <a:ext cx="1520046" cy="51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</a:t>
            </a:r>
            <a:r>
              <a:rPr lang="zh-CN" altLang="en-US" dirty="0"/>
              <a:t>开放平台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3B61707-3AA4-4A92-912C-67DE9A4E77EA}"/>
              </a:ext>
            </a:extLst>
          </p:cNvPr>
          <p:cNvSpPr/>
          <p:nvPr/>
        </p:nvSpPr>
        <p:spPr>
          <a:xfrm>
            <a:off x="2187037" y="4480952"/>
            <a:ext cx="1520046" cy="51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手续费</a:t>
            </a:r>
          </a:p>
        </p:txBody>
      </p:sp>
    </p:spTree>
    <p:extLst>
      <p:ext uri="{BB962C8B-B14F-4D97-AF65-F5344CB8AC3E}">
        <p14:creationId xmlns:p14="http://schemas.microsoft.com/office/powerpoint/2010/main" val="258659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zhaoyong ma</dc:creator>
  <cp:lastModifiedBy>zhaoyong ma</cp:lastModifiedBy>
  <cp:revision>12</cp:revision>
  <dcterms:created xsi:type="dcterms:W3CDTF">2021-05-16T13:16:34Z</dcterms:created>
  <dcterms:modified xsi:type="dcterms:W3CDTF">2021-05-16T13:48:15Z</dcterms:modified>
</cp:coreProperties>
</file>