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014B7-8C0F-9044-1AF5-9B85F99EF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D06452-6D94-4671-1B61-D3C99158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CD58A-3219-88B9-1EA0-5DF84A9E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9C41AF-4FA5-8E06-6F10-648306D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7A4A5-3F37-9B20-FFFE-0689CAAE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20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6A220-1ACB-D698-9D80-1AC6DB2D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9488FE-4A6F-4D8F-4CB2-53FCC014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BA81C5-86F5-218B-46E1-A6D0E221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FDCBE9-7AFD-A29B-764A-B375B0C9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ACF78-59B1-C511-0D18-F90DFCBB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8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0A2971-C90D-8E7A-8FDB-6925256C0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5E1324-0717-628F-8906-2038A3DD0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C4C8A5-67BC-7FBB-67D9-0CAA1988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2DFA6B-0F55-EF0D-AE35-B7FAD84C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044D5-E361-C960-5E44-74A1E4FD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2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743A1-908E-1274-A503-F7A5CB9A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90B42-0543-297B-6270-E1FAAA63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5D785-543E-5529-666B-D1DF4954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F93894-2CC2-E2F1-C90A-3FC9C2B1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47F74-E1DE-E8C4-7429-084B35E0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A2308-1E4A-D1BD-799F-E42D24DB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D939BD-03D8-3792-3958-ECCA82CB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13900E-B77F-E43E-7AF0-1C417708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4C2BB3-6201-4ACD-60B2-5072CEBB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731FB-5D81-FD40-2EDD-0A114E73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5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4C036-7AD0-7344-7260-CA1474FA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110E7-D689-61F9-3DD2-DC49D2F45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6B6142-5EEC-4205-721E-4B7CA794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F568D-B344-A6AF-CFDE-B0F0A277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2688B3-1A5F-F73E-D90A-A7A72C78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53893E-295C-478C-99E6-F429BAFB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00D55-2494-3E15-A38D-102FB3EB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831E8-4F8E-22E1-A8EB-2369095D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043C2A-7B82-01AD-9103-EE19967D7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64F976-5FF8-7C8D-8C31-FC978729B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D1E837-1AAB-264F-719D-345814206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B0B3CE-3F44-C498-272D-188FED65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EAA1A4-BFBF-6D00-0E09-4B539DB1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421C6D-D3D0-52DE-7C2E-C7F49638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24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F64B4-1D0D-D330-B8C6-9D7B9C64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13C837-A7AE-A051-7477-DE50DB9C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069A26-A868-11B8-D293-07F87D68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9F1185-56C6-6D51-21C2-00A88FF7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986ACF-C5EB-7ED1-05F5-59B43885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42F29D-D2AC-E616-D385-A1517505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E980A9-E7D0-98BE-C5CF-E8C463A4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7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0FA68-52D4-F6A5-5AA8-F269B1A4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388A1-74FE-9849-A209-9AB6EC9C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8738F8-5D08-A5A9-7FCA-D76DEA22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2DF540-F7C9-517A-FBE0-9801AE6B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17B42E-008F-21B1-D329-1D67054A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EA5D1B-8066-F31A-D03D-F5B14165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2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46C83-7534-A4B6-582F-631E94E4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F98C38-A43A-CB48-635C-62BD75A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487349-310A-421E-F825-4687ED7AD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F1EF27-8919-E820-FF94-531FE1BF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964C2B-16D6-3B55-D45A-0817DE8B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479B-A1AB-4AE2-7251-9A22954F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9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B4313A-FF27-7335-1D18-521CAB22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273E6-EFB5-F76D-E7E2-DB2D0622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AFD61-ADFE-5F5D-244E-5C2CA97D5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9525C-059B-4018-82D3-439E6B131C17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D17C6-6E53-6D07-487A-AE9D2A1E9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18624-A593-58D7-AE86-31BC6E0F0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AAD24-2070-450D-A76D-87D2B3901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157F9-8B4A-C87A-A4CF-13A39F4BF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Compiler programming 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4A825-7B3A-54DA-252F-DE7C3C6CB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411121307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葉宸君</a:t>
            </a:r>
          </a:p>
        </p:txBody>
      </p:sp>
    </p:spTree>
    <p:extLst>
      <p:ext uri="{BB962C8B-B14F-4D97-AF65-F5344CB8AC3E}">
        <p14:creationId xmlns:p14="http://schemas.microsoft.com/office/powerpoint/2010/main" val="226282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76F62-A440-3BF0-33DF-B89FD5F0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 program listing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C9210-DD55-205E-098F-99A0C03F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test cases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8352E1-288F-FD75-750F-679AEB44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68" y="2358128"/>
            <a:ext cx="5062881" cy="24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6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4A23C-AC38-D133-F111-A9651546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 test run results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E2CFC65-E0AB-56C8-3889-EEE99CA6E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25" y="1690688"/>
            <a:ext cx="9135750" cy="4039164"/>
          </a:xfrm>
        </p:spPr>
      </p:pic>
    </p:spTree>
    <p:extLst>
      <p:ext uri="{BB962C8B-B14F-4D97-AF65-F5344CB8AC3E}">
        <p14:creationId xmlns:p14="http://schemas.microsoft.com/office/powerpoint/2010/main" val="315840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59505-A34B-A6D7-A462-655074B8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D67CD-833B-295D-7BD9-0343C9DA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Initialize relationship:</a:t>
            </a:r>
          </a:p>
          <a:p>
            <a:pPr lvl="1"/>
            <a:r>
              <a:rPr lang="en-US" altLang="zh-TW" dirty="0"/>
              <a:t>Gender using fact (Set).</a:t>
            </a:r>
          </a:p>
          <a:p>
            <a:pPr lvl="1"/>
            <a:r>
              <a:rPr lang="en-US" altLang="zh-TW" dirty="0"/>
              <a:t>Marriage and </a:t>
            </a:r>
            <a:r>
              <a:rPr lang="en-US" altLang="zh-TW" dirty="0" err="1"/>
              <a:t>direct_parent</a:t>
            </a:r>
            <a:r>
              <a:rPr lang="en-US" altLang="zh-TW" dirty="0"/>
              <a:t> using relation (HashMap).</a:t>
            </a:r>
          </a:p>
          <a:p>
            <a:pPr lvl="1"/>
            <a:r>
              <a:rPr lang="en-US" altLang="zh-TW" dirty="0"/>
              <a:t>Parent using rule.</a:t>
            </a:r>
          </a:p>
          <a:p>
            <a:r>
              <a:rPr lang="en-US" altLang="zh-TW" dirty="0"/>
              <a:t>Relation check:</a:t>
            </a:r>
          </a:p>
          <a:p>
            <a:pPr lvl="1"/>
            <a:r>
              <a:rPr lang="en-US" altLang="zh-TW" dirty="0"/>
              <a:t>if x and y have same parents, and x != y, they are siblings.</a:t>
            </a:r>
          </a:p>
          <a:p>
            <a:pPr lvl="1"/>
            <a:r>
              <a:rPr lang="en-US" altLang="zh-TW" dirty="0"/>
              <a:t>if x and y are siblings, and both x and y are male, they are brothers.</a:t>
            </a:r>
          </a:p>
          <a:p>
            <a:pPr lvl="1"/>
            <a:r>
              <a:rPr lang="en-US" altLang="zh-TW" dirty="0"/>
              <a:t>if x and y are siblings, and both x and y are female, they are sisters.</a:t>
            </a:r>
          </a:p>
          <a:p>
            <a:pPr lvl="1"/>
            <a:r>
              <a:rPr lang="en-US" altLang="zh-TW" dirty="0"/>
              <a:t>if y's parent w and z' parent x are siblings, then z and y are cousins.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516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92056-A60C-279D-7E82-384980BD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 program listing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605B5-E232-58B2-D472-BED974E3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Initialize gender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Initialize marriage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AAEF6B-C0AE-3436-6115-5A8E3E62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6" y="2314419"/>
            <a:ext cx="6468378" cy="1114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1AEC8A-D70E-2309-2BB5-0292F5D9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86" y="4398112"/>
            <a:ext cx="425826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CD42B-C5C0-0EF7-28B7-DAD323C4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 program listing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6E8A7-BE5E-D02D-546A-70538B43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Initialize direct parents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Building complete parents relation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8396DC-6E37-315C-7A6B-973B80B3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47" y="1414463"/>
            <a:ext cx="3510771" cy="28976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94903EC-85FE-F317-AB94-921BFF13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33" y="4961341"/>
            <a:ext cx="435353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7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A802B-5D34-4860-BE56-CFB655CF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 program listing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BFB1C-9EBD-ED5A-85F2-C7355DE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relationship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Input test cases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AE06EE-D6F5-01CA-D884-82175860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90" y="2325148"/>
            <a:ext cx="6239746" cy="15242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F56889-FE04-F96C-2D00-7AE4B32D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90" y="4402100"/>
            <a:ext cx="814501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10AF9-762F-C21C-3C4B-9B30D550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 test run results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E46F7A-BB4B-BA04-216B-E9518F227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38" y="1690688"/>
            <a:ext cx="6227618" cy="2370065"/>
          </a:xfrm>
        </p:spPr>
      </p:pic>
    </p:spTree>
    <p:extLst>
      <p:ext uri="{BB962C8B-B14F-4D97-AF65-F5344CB8AC3E}">
        <p14:creationId xmlns:p14="http://schemas.microsoft.com/office/powerpoint/2010/main" val="106682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D0843-474A-4F76-B8AE-4E7F5BA2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F49191-7654-F4C1-35E1-9FDEF9BD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three files, giving the information about student id, how much they paid already, how much should they pay.</a:t>
            </a:r>
          </a:p>
          <a:p>
            <a:r>
              <a:rPr lang="en-US" altLang="zh-TW" dirty="0"/>
              <a:t>Output the total amount received from students before due and list all the students that did not pay the required fees with the amount short.</a:t>
            </a:r>
          </a:p>
          <a:p>
            <a:r>
              <a:rPr lang="en-US" altLang="zh-TW" dirty="0"/>
              <a:t>Using language: Cobol, 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165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8056E-51D7-45FC-F7BB-FF25CE44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Cobol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1E5BC-EAB6-58FD-9AEB-2AF30BDF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Open three files, and process the data with “LINE SEQUENTIAL“.</a:t>
            </a:r>
          </a:p>
          <a:p>
            <a:r>
              <a:rPr lang="en-US" altLang="zh-TW" dirty="0"/>
              <a:t>Save student id, name, payment type and other data.</a:t>
            </a:r>
          </a:p>
          <a:p>
            <a:r>
              <a:rPr lang="en-US" altLang="zh-TW" dirty="0"/>
              <a:t>Check students’ payment:</a:t>
            </a:r>
          </a:p>
          <a:p>
            <a:pPr lvl="1"/>
            <a:r>
              <a:rPr lang="en-US" altLang="zh-TW" dirty="0"/>
              <a:t>Process all the column, match the payment type, search for how much that student had already paid.</a:t>
            </a:r>
          </a:p>
          <a:p>
            <a:pPr lvl="1"/>
            <a:r>
              <a:rPr lang="en-US" altLang="zh-TW" dirty="0"/>
              <a:t>Add total students payment.</a:t>
            </a:r>
          </a:p>
          <a:p>
            <a:pPr lvl="1"/>
            <a:r>
              <a:rPr lang="en-US" altLang="zh-TW" dirty="0"/>
              <a:t>If paid isn’t enough, display.</a:t>
            </a:r>
          </a:p>
          <a:p>
            <a:r>
              <a:rPr lang="en-US" altLang="zh-TW" dirty="0"/>
              <a:t>Display:</a:t>
            </a:r>
          </a:p>
          <a:p>
            <a:pPr lvl="1"/>
            <a:r>
              <a:rPr lang="en-US" altLang="zh-TW" dirty="0"/>
              <a:t>Students that didn’t pay enough.</a:t>
            </a:r>
          </a:p>
          <a:p>
            <a:pPr lvl="1"/>
            <a:r>
              <a:rPr lang="en-US" altLang="zh-TW" dirty="0"/>
              <a:t>Total students paid amount.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637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BB037-78F5-D83F-8F36-98A2543F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Cobol program listing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459277-BD01-4259-8DB3-E8ADB0F4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Read files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Process files’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09A6FE-6AAB-9A86-FC62-190F62AE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55" y="1387811"/>
            <a:ext cx="5149720" cy="24905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DB03D8-9FBC-A781-199C-2904B7B1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584" y="2383062"/>
            <a:ext cx="3090215" cy="43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4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9FEAA-0F7D-5301-7BEE-2FFA6658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AE83CB-EF5D-6FE1-2FA6-6DBBCF8F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Giving the following facts, find the relationship between any two person.</a:t>
            </a:r>
          </a:p>
          <a:p>
            <a:r>
              <a:rPr lang="en-US" altLang="zh-TW" dirty="0"/>
              <a:t>Using language: Java, ML, Prolog.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6389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F46FC-426A-D71E-DBF4-1C07EB87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Cobol program listing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61866-3187-A4FE-7109-B3BC405D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 payment type, add total payment, display students that didn’t pay enough.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DC404C-C892-001B-EF1C-05FBD471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4" y="2644263"/>
            <a:ext cx="831648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B11D8-6364-9106-8EBD-96D3D9EF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Cobol program listing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9075A-9D86-92EE-88AB-967A752C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Subprocess: find how much students should pay and how much they already paid.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9CC037-60B2-B256-6790-A585C5CB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5" y="2779088"/>
            <a:ext cx="4894995" cy="3397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0700AA-095D-1908-736D-A5578FE0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00" y="2644151"/>
            <a:ext cx="4388538" cy="35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98086-0754-30CC-B360-7607F90F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Cobol test run results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7789290-29C0-6A42-E52B-19CE36DCF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632" y="1422832"/>
            <a:ext cx="3730587" cy="188513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705AFB-73CD-412F-AEB0-65035E70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20" y="1422832"/>
            <a:ext cx="3580197" cy="52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2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D59B0-0490-388D-6189-F115A99B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19188-AF29-F448-441D-31130E50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files.</a:t>
            </a:r>
          </a:p>
          <a:p>
            <a:r>
              <a:rPr lang="en-US" altLang="zh-TW" dirty="0"/>
              <a:t>Make sure data types are right.</a:t>
            </a:r>
          </a:p>
          <a:p>
            <a:r>
              <a:rPr lang="en-US" altLang="zh-TW" dirty="0"/>
              <a:t>Process data:</a:t>
            </a:r>
          </a:p>
          <a:p>
            <a:pPr lvl="1"/>
            <a:r>
              <a:rPr lang="en-US" altLang="zh-TW" dirty="0"/>
              <a:t>if a student have more than one payment data, add them.</a:t>
            </a:r>
          </a:p>
          <a:p>
            <a:pPr lvl="1"/>
            <a:r>
              <a:rPr lang="en-US" altLang="zh-TW" dirty="0"/>
              <a:t>based on the payment type, combine the student data and how much should they pay.</a:t>
            </a:r>
          </a:p>
          <a:p>
            <a:pPr lvl="1"/>
            <a:r>
              <a:rPr lang="en-US" altLang="zh-TW" dirty="0"/>
              <a:t>combine student data and how much they already paid.</a:t>
            </a:r>
          </a:p>
          <a:p>
            <a:r>
              <a:rPr lang="en-US" altLang="zh-TW" dirty="0"/>
              <a:t>Calculate arrears.</a:t>
            </a:r>
          </a:p>
          <a:p>
            <a:r>
              <a:rPr lang="en-US" altLang="zh-TW" dirty="0"/>
              <a:t>Display list and total pay amount.</a:t>
            </a:r>
          </a:p>
        </p:txBody>
      </p:sp>
    </p:spTree>
    <p:extLst>
      <p:ext uri="{BB962C8B-B14F-4D97-AF65-F5344CB8AC3E}">
        <p14:creationId xmlns:p14="http://schemas.microsoft.com/office/powerpoint/2010/main" val="299050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C3254-D777-8064-D0C8-0F09E1BC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program listing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81567-D5C1-F14B-C96C-FE58D598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files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Process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D699DE-4D9B-73EA-0292-0E045CE71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73" y="2454665"/>
            <a:ext cx="7525800" cy="6001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C0B061-E96E-2177-E5F7-79D3C139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73" y="3803177"/>
            <a:ext cx="635406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3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B1054-99B9-5E7A-D7E2-609A070D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program listing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37EC89-A298-069B-B7CF-996239B6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Display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44F5EB-897F-A523-39A0-CA51F24C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74" y="2680608"/>
            <a:ext cx="4313679" cy="2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92CDD-090C-3E14-DD1A-2A960C36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test run results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618981-5AE9-EDD2-B638-2C05E5971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041" y="286327"/>
            <a:ext cx="3415049" cy="6426568"/>
          </a:xfrm>
        </p:spPr>
      </p:pic>
    </p:spTree>
    <p:extLst>
      <p:ext uri="{BB962C8B-B14F-4D97-AF65-F5344CB8AC3E}">
        <p14:creationId xmlns:p14="http://schemas.microsoft.com/office/powerpoint/2010/main" val="3245649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2C08E-BB46-4D12-A4B8-37D7FD01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8EBE9-8E75-5AA0-B768-A3F17F14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question 1, we use Java, ML and Prolog to find the relationship between two people.</a:t>
            </a:r>
          </a:p>
          <a:p>
            <a:r>
              <a:rPr lang="en-US" altLang="zh-TW" dirty="0"/>
              <a:t>Java is imperative language, most of the code are based on OOT.</a:t>
            </a:r>
          </a:p>
          <a:p>
            <a:pPr lvl="1"/>
            <a:r>
              <a:rPr lang="en-US" altLang="zh-TW" dirty="0"/>
              <a:t>Advantage: Clear structure and high maintainability.</a:t>
            </a:r>
          </a:p>
          <a:p>
            <a:pPr lvl="1"/>
            <a:r>
              <a:rPr lang="en-US" altLang="zh-TW" dirty="0"/>
              <a:t>Disadvantage: The reasoning logic is lengthy and is not suitable for knowledge expression.</a:t>
            </a:r>
          </a:p>
          <a:p>
            <a:r>
              <a:rPr lang="en-US" altLang="zh-TW" dirty="0"/>
              <a:t>ML is functional programming language, suitable in logic processing.</a:t>
            </a:r>
          </a:p>
          <a:p>
            <a:pPr lvl="1"/>
            <a:r>
              <a:rPr lang="en-US" altLang="zh-TW" dirty="0"/>
              <a:t>Advantage: Suitable for writing clear logical rules.</a:t>
            </a:r>
          </a:p>
          <a:p>
            <a:pPr lvl="1"/>
            <a:r>
              <a:rPr lang="en-US" altLang="zh-TW" dirty="0"/>
              <a:t>Disadvantage: Compared to Prolog, lacks built-in automatic reasoning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66756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B1DB9-B86A-6979-18E7-91E65972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ADAF-58A8-8D56-E127-78A4CB95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Prolog is logical language, reasoning through rules and facts.</a:t>
            </a:r>
          </a:p>
          <a:p>
            <a:pPr lvl="1"/>
            <a:r>
              <a:rPr lang="en-US" altLang="zh-TW" dirty="0"/>
              <a:t>Advantage:</a:t>
            </a:r>
            <a:r>
              <a:rPr lang="zh-TW" altLang="en-US" dirty="0"/>
              <a:t> </a:t>
            </a:r>
            <a:r>
              <a:rPr lang="en-US" altLang="zh-TW" dirty="0"/>
              <a:t>Can directly express relationships and rules, the writing method is concise and intuitive.</a:t>
            </a:r>
          </a:p>
          <a:p>
            <a:pPr lvl="1"/>
            <a:r>
              <a:rPr lang="en-US" altLang="zh-TW" dirty="0"/>
              <a:t>Disadvantage:</a:t>
            </a:r>
            <a:r>
              <a:rPr lang="zh-TW" altLang="en-US" dirty="0"/>
              <a:t> </a:t>
            </a:r>
            <a:r>
              <a:rPr lang="en-US" altLang="zh-TW" dirty="0"/>
              <a:t>Hard to learn for the beginner.</a:t>
            </a:r>
          </a:p>
          <a:p>
            <a:r>
              <a:rPr lang="en-US" altLang="zh-TW" dirty="0"/>
              <a:t>In question 2, we use Cobol and R to read multiple files and calculate the students’ payment.</a:t>
            </a:r>
          </a:p>
          <a:p>
            <a:r>
              <a:rPr lang="en-US" altLang="zh-TW" dirty="0"/>
              <a:t>Cobol is imperative language, often used in business.</a:t>
            </a:r>
          </a:p>
          <a:p>
            <a:r>
              <a:rPr lang="en-US" altLang="zh-TW" dirty="0"/>
              <a:t>Cobol in question 2:</a:t>
            </a:r>
          </a:p>
          <a:p>
            <a:pPr lvl="1"/>
            <a:r>
              <a:rPr lang="en-US" altLang="zh-TW" dirty="0"/>
              <a:t>Suitable for processing structured text files (such as CSV).</a:t>
            </a:r>
          </a:p>
          <a:p>
            <a:pPr lvl="1"/>
            <a:r>
              <a:rPr lang="en-US" altLang="zh-TW" dirty="0"/>
              <a:t>Use FILE SECTION to read files and WORKING-STORAGE to temporarily store data.</a:t>
            </a:r>
          </a:p>
          <a:p>
            <a:pPr lvl="1"/>
            <a:r>
              <a:rPr lang="en-US" altLang="zh-TW" dirty="0"/>
              <a:t>All logic is clearly listed, such as "read line by line → analyze by segment → accumulate → display results“.</a:t>
            </a:r>
          </a:p>
          <a:p>
            <a:pPr lvl="1"/>
            <a:r>
              <a:rPr lang="en-US" altLang="zh-TW" dirty="0"/>
              <a:t>Suitable for processing the fixed process of traditional accounting systems.</a:t>
            </a:r>
          </a:p>
        </p:txBody>
      </p:sp>
    </p:spTree>
    <p:extLst>
      <p:ext uri="{BB962C8B-B14F-4D97-AF65-F5344CB8AC3E}">
        <p14:creationId xmlns:p14="http://schemas.microsoft.com/office/powerpoint/2010/main" val="148692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36D3C-D724-E726-1FB4-BBE3A237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E6567-DA76-186E-4B55-12C955C0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 is a functional + declarative language, often used in statistical computing and data analysis.</a:t>
            </a:r>
            <a:endParaRPr lang="en-US" altLang="zh-TW" b="1" dirty="0"/>
          </a:p>
          <a:p>
            <a:r>
              <a:rPr lang="en-US" altLang="zh-TW"/>
              <a:t>R in </a:t>
            </a:r>
            <a:r>
              <a:rPr lang="en-US" altLang="zh-TW" dirty="0"/>
              <a:t>question 2:</a:t>
            </a:r>
          </a:p>
          <a:p>
            <a:pPr lvl="1"/>
            <a:r>
              <a:rPr lang="en-US" altLang="zh-TW" dirty="0"/>
              <a:t>Use “read.csv()” to load data in one line, which is fast.</a:t>
            </a:r>
          </a:p>
          <a:p>
            <a:pPr lvl="1"/>
            <a:r>
              <a:rPr lang="en-US" altLang="zh-TW" dirty="0"/>
              <a:t>Provides “merge()”, “aggregate()” and other functions to associate and aggregate data.</a:t>
            </a:r>
          </a:p>
          <a:p>
            <a:pPr lvl="1"/>
            <a:r>
              <a:rPr lang="en-US" altLang="zh-TW" dirty="0"/>
              <a:t>Suitable for exploratory data analysis and report writing.</a:t>
            </a:r>
          </a:p>
        </p:txBody>
      </p:sp>
    </p:spTree>
    <p:extLst>
      <p:ext uri="{BB962C8B-B14F-4D97-AF65-F5344CB8AC3E}">
        <p14:creationId xmlns:p14="http://schemas.microsoft.com/office/powerpoint/2010/main" val="226396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7D1C8-D3CC-55BD-94C3-0A6EE52E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A70E7-8292-6484-2F5F-B1687EA5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Initialize:</a:t>
            </a:r>
          </a:p>
          <a:p>
            <a:pPr lvl="1"/>
            <a:r>
              <a:rPr lang="en-US" altLang="zh-TW" dirty="0"/>
              <a:t>Initialize two sets to separate male and female.</a:t>
            </a:r>
          </a:p>
          <a:p>
            <a:pPr lvl="1"/>
            <a:r>
              <a:rPr lang="en-US" altLang="zh-TW" dirty="0"/>
              <a:t>Using map to save the spouses. Should be initialize in pair.</a:t>
            </a:r>
          </a:p>
          <a:p>
            <a:pPr lvl="1"/>
            <a:r>
              <a:rPr lang="en-US" altLang="zh-TW" dirty="0"/>
              <a:t>Initialize the children that every parents have.</a:t>
            </a:r>
          </a:p>
          <a:p>
            <a:r>
              <a:rPr lang="en-US" altLang="zh-TW" dirty="0"/>
              <a:t>Use ‘scanner’ to read the user input.</a:t>
            </a:r>
          </a:p>
          <a:p>
            <a:r>
              <a:rPr lang="en-US" altLang="zh-TW" dirty="0"/>
              <a:t>Relation check:</a:t>
            </a:r>
          </a:p>
          <a:p>
            <a:pPr lvl="1"/>
            <a:r>
              <a:rPr lang="en-US" altLang="zh-TW" dirty="0"/>
              <a:t>If a and b have the same parents, they are siblings.</a:t>
            </a:r>
          </a:p>
          <a:p>
            <a:pPr lvl="2"/>
            <a:r>
              <a:rPr lang="en-US" altLang="zh-TW" dirty="0"/>
              <a:t>If a and b are siblings, and a and b are both male, they are brothers.</a:t>
            </a:r>
          </a:p>
          <a:p>
            <a:pPr lvl="2"/>
            <a:r>
              <a:rPr lang="en-US" altLang="zh-TW" dirty="0"/>
              <a:t>If a and b are siblings, and a and b are both female, they are sisters. </a:t>
            </a:r>
          </a:p>
          <a:p>
            <a:pPr lvl="1"/>
            <a:r>
              <a:rPr lang="en-US" altLang="zh-TW" dirty="0"/>
              <a:t>If a and b’s parents are siblings, they are cousins.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153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B3943-483B-D53E-F11A-D65338D1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program listing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E16F8E-1D3D-441C-4293-EA91576A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Building relations in map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2ED31B-CE7D-CD69-662A-5E7BC287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17" y="2350857"/>
            <a:ext cx="10450383" cy="905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B26632C-78D5-2557-6AF1-C77AEA08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80" y="3272694"/>
            <a:ext cx="2284931" cy="35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7F1C4-0255-8241-B030-98C794BC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program listing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37D0A-B52E-F6EE-6F5C-09EDEF3B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relation whether exist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A3B1A4-0BD8-FB07-65C0-62120EF6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273800"/>
            <a:ext cx="5314949" cy="39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D44B2-CCA4-E87A-0051-72BAB19E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test run results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59F54A-BB95-A533-F9FB-5BF2B4ACA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5342"/>
          <a:stretch>
            <a:fillRect/>
          </a:stretch>
        </p:blipFill>
        <p:spPr>
          <a:xfrm>
            <a:off x="952500" y="1840196"/>
            <a:ext cx="9285628" cy="3310958"/>
          </a:xfrm>
        </p:spPr>
      </p:pic>
    </p:spTree>
    <p:extLst>
      <p:ext uri="{BB962C8B-B14F-4D97-AF65-F5344CB8AC3E}">
        <p14:creationId xmlns:p14="http://schemas.microsoft.com/office/powerpoint/2010/main" val="192746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FC8F3-F74F-2E5C-9996-96DAF5E7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52752-E61C-7D7D-18EC-E519B7DC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Initialize relationship.</a:t>
            </a:r>
          </a:p>
          <a:p>
            <a:r>
              <a:rPr lang="en-US" altLang="zh-TW" dirty="0"/>
              <a:t>Define a function that returns the children’s parents.</a:t>
            </a:r>
          </a:p>
          <a:p>
            <a:r>
              <a:rPr lang="en-US" altLang="zh-TW" dirty="0"/>
              <a:t>Siblings check:</a:t>
            </a:r>
          </a:p>
          <a:p>
            <a:pPr lvl="1"/>
            <a:r>
              <a:rPr lang="en-US" altLang="zh-TW" dirty="0"/>
              <a:t>Find the children’s parents first.</a:t>
            </a:r>
          </a:p>
          <a:p>
            <a:pPr lvl="1"/>
            <a:r>
              <a:rPr lang="en-US" altLang="zh-TW" dirty="0"/>
              <a:t>List all the child the parents have.</a:t>
            </a:r>
          </a:p>
          <a:p>
            <a:pPr lvl="1"/>
            <a:r>
              <a:rPr lang="en-US" altLang="zh-TW" dirty="0"/>
              <a:t>Check every children whether have the same name as the input.</a:t>
            </a:r>
          </a:p>
          <a:p>
            <a:pPr lvl="1"/>
            <a:r>
              <a:rPr lang="en-US" altLang="zh-TW" dirty="0"/>
              <a:t>If yes, return true for siblings.</a:t>
            </a:r>
          </a:p>
          <a:p>
            <a:r>
              <a:rPr lang="en-US" altLang="zh-TW" dirty="0"/>
              <a:t>Cousin check:</a:t>
            </a:r>
          </a:p>
          <a:p>
            <a:pPr lvl="1"/>
            <a:r>
              <a:rPr lang="en-US" altLang="zh-TW" dirty="0"/>
              <a:t>Find input child’s parents first.</a:t>
            </a:r>
          </a:p>
          <a:p>
            <a:pPr lvl="1"/>
            <a:r>
              <a:rPr lang="en-US" altLang="zh-TW" dirty="0"/>
              <a:t>Find the parents’ siblings.</a:t>
            </a:r>
          </a:p>
          <a:p>
            <a:pPr lvl="1"/>
            <a:r>
              <a:rPr lang="en-US" altLang="zh-TW" dirty="0"/>
              <a:t>Find the siblings’ children.</a:t>
            </a:r>
          </a:p>
          <a:p>
            <a:pPr lvl="1"/>
            <a:r>
              <a:rPr lang="en-US" altLang="zh-TW" dirty="0"/>
              <a:t>These are the input child’s cousins.</a:t>
            </a:r>
          </a:p>
        </p:txBody>
      </p:sp>
    </p:spTree>
    <p:extLst>
      <p:ext uri="{BB962C8B-B14F-4D97-AF65-F5344CB8AC3E}">
        <p14:creationId xmlns:p14="http://schemas.microsoft.com/office/powerpoint/2010/main" val="420330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B7B3F-73B7-D9AE-4B7F-2A90098E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 program listing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0526B-37B9-E4DA-958B-449CBADA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Initialize relationship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parents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233732-7A12-66B7-65F9-670EE4DE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825625"/>
            <a:ext cx="5695950" cy="22768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667FEA-2AFB-E43A-C6E2-92E46E9B4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70" y="4237378"/>
            <a:ext cx="3799516" cy="24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2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B9DFD-A946-7C97-8DF1-06730910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 program listing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CFA9-721C-2771-2483-8310DB08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Check relationship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53542D-3C77-7FE9-C547-D6B8595A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1" y="2320557"/>
            <a:ext cx="7048500" cy="40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958</Words>
  <Application>Microsoft Office PowerPoint</Application>
  <PresentationFormat>寬螢幕</PresentationFormat>
  <Paragraphs>149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標楷體</vt:lpstr>
      <vt:lpstr>Aptos</vt:lpstr>
      <vt:lpstr>Aptos Display</vt:lpstr>
      <vt:lpstr>Arial</vt:lpstr>
      <vt:lpstr>Office 佈景主題</vt:lpstr>
      <vt:lpstr>Compiler programming hw2</vt:lpstr>
      <vt:lpstr>Problem 1 description</vt:lpstr>
      <vt:lpstr>Java</vt:lpstr>
      <vt:lpstr>Java program listing</vt:lpstr>
      <vt:lpstr>Java program listing cont.</vt:lpstr>
      <vt:lpstr>Java test run results</vt:lpstr>
      <vt:lpstr>ML</vt:lpstr>
      <vt:lpstr>ML program listing</vt:lpstr>
      <vt:lpstr>ML program listing cont.</vt:lpstr>
      <vt:lpstr>ML program listing cont.</vt:lpstr>
      <vt:lpstr>ML test run results</vt:lpstr>
      <vt:lpstr>Prolog</vt:lpstr>
      <vt:lpstr>Prolog program listing</vt:lpstr>
      <vt:lpstr>Prolog program listing cont.</vt:lpstr>
      <vt:lpstr>Prolog program listing cont.</vt:lpstr>
      <vt:lpstr>Prolog test run results</vt:lpstr>
      <vt:lpstr>Problem 2 description</vt:lpstr>
      <vt:lpstr>Cobol</vt:lpstr>
      <vt:lpstr>Cobol program listing</vt:lpstr>
      <vt:lpstr>Cobol program listing cont.</vt:lpstr>
      <vt:lpstr>Cobol program listing cont.</vt:lpstr>
      <vt:lpstr>Cobol test run results</vt:lpstr>
      <vt:lpstr>R</vt:lpstr>
      <vt:lpstr>R program listing</vt:lpstr>
      <vt:lpstr>R program listing cont.</vt:lpstr>
      <vt:lpstr>R test run results</vt:lpstr>
      <vt:lpstr>Discussion</vt:lpstr>
      <vt:lpstr>Discussion cont.</vt:lpstr>
      <vt:lpstr>Discussion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葉宸君</dc:creator>
  <cp:lastModifiedBy>葉宸君</cp:lastModifiedBy>
  <cp:revision>15</cp:revision>
  <dcterms:created xsi:type="dcterms:W3CDTF">2025-06-11T12:44:44Z</dcterms:created>
  <dcterms:modified xsi:type="dcterms:W3CDTF">2025-06-11T21:45:15Z</dcterms:modified>
</cp:coreProperties>
</file>