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6AB2C-BD93-2D62-2A82-4A021BD96BA9}" v="245" dt="2024-06-28T09:26:0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n Long Wong" userId="6fe21171e40a8a54" providerId="Windows Live" clId="Web-{E126AB2C-BD93-2D62-2A82-4A021BD96BA9}"/>
    <pc:docChg chg="modSld">
      <pc:chgData name="Shun Long Wong" userId="6fe21171e40a8a54" providerId="Windows Live" clId="Web-{E126AB2C-BD93-2D62-2A82-4A021BD96BA9}" dt="2024-06-28T09:26:05.240" v="233" actId="1076"/>
      <pc:docMkLst>
        <pc:docMk/>
      </pc:docMkLst>
      <pc:sldChg chg="addSp delSp modSp">
        <pc:chgData name="Shun Long Wong" userId="6fe21171e40a8a54" providerId="Windows Live" clId="Web-{E126AB2C-BD93-2D62-2A82-4A021BD96BA9}" dt="2024-06-28T09:01:37.785" v="46" actId="1076"/>
        <pc:sldMkLst>
          <pc:docMk/>
          <pc:sldMk cId="0" sldId="256"/>
        </pc:sldMkLst>
        <pc:spChg chg="mod">
          <ac:chgData name="Shun Long Wong" userId="6fe21171e40a8a54" providerId="Windows Live" clId="Web-{E126AB2C-BD93-2D62-2A82-4A021BD96BA9}" dt="2024-06-28T08:59:36.083" v="10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8:59:39.208" v="11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0:15.645" v="17" actId="1076"/>
          <ac:spMkLst>
            <pc:docMk/>
            <pc:sldMk cId="0" sldId="256"/>
            <ac:spMk id="6" creationId="{00000000-0000-0000-0000-000000000000}"/>
          </ac:spMkLst>
        </pc:spChg>
        <pc:spChg chg="add">
          <ac:chgData name="Shun Long Wong" userId="6fe21171e40a8a54" providerId="Windows Live" clId="Web-{E126AB2C-BD93-2D62-2A82-4A021BD96BA9}" dt="2024-06-28T09:01:04.379" v="28"/>
          <ac:spMkLst>
            <pc:docMk/>
            <pc:sldMk cId="0" sldId="256"/>
            <ac:spMk id="10" creationId="{F33E4FCE-CF4E-BA3C-AC37-1A2EEEDA1070}"/>
          </ac:spMkLst>
        </pc:spChg>
        <pc:spChg chg="add mod">
          <ac:chgData name="Shun Long Wong" userId="6fe21171e40a8a54" providerId="Windows Live" clId="Web-{E126AB2C-BD93-2D62-2A82-4A021BD96BA9}" dt="2024-06-28T09:01:37.785" v="46" actId="1076"/>
          <ac:spMkLst>
            <pc:docMk/>
            <pc:sldMk cId="0" sldId="256"/>
            <ac:spMk id="11" creationId="{2205EEF7-A169-0982-0B58-F8F99C1B57C3}"/>
          </ac:spMkLst>
        </pc:spChg>
        <pc:picChg chg="del">
          <ac:chgData name="Shun Long Wong" userId="6fe21171e40a8a54" providerId="Windows Live" clId="Web-{E126AB2C-BD93-2D62-2A82-4A021BD96BA9}" dt="2024-06-28T09:00:29.395" v="23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8:58:22.912" v="0"/>
          <ac:picMkLst>
            <pc:docMk/>
            <pc:sldMk cId="0" sldId="256"/>
            <ac:picMk id="7" creationId="{00000000-0000-0000-0000-000000000000}"/>
          </ac:picMkLst>
        </pc:picChg>
        <pc:picChg chg="add del mod">
          <ac:chgData name="Shun Long Wong" userId="6fe21171e40a8a54" providerId="Windows Live" clId="Web-{E126AB2C-BD93-2D62-2A82-4A021BD96BA9}" dt="2024-06-28T09:00:10.004" v="16"/>
          <ac:picMkLst>
            <pc:docMk/>
            <pc:sldMk cId="0" sldId="256"/>
            <ac:picMk id="8" creationId="{278D8AFF-2709-DDB5-2B76-EECD2D619DA3}"/>
          </ac:picMkLst>
        </pc:picChg>
        <pc:picChg chg="add mod">
          <ac:chgData name="Shun Long Wong" userId="6fe21171e40a8a54" providerId="Windows Live" clId="Web-{E126AB2C-BD93-2D62-2A82-4A021BD96BA9}" dt="2024-06-28T09:00:50.363" v="27" actId="1076"/>
          <ac:picMkLst>
            <pc:docMk/>
            <pc:sldMk cId="0" sldId="256"/>
            <ac:picMk id="9" creationId="{E5027F91-22A7-8E7E-753D-C9306650BFA6}"/>
          </ac:picMkLst>
        </pc:picChg>
      </pc:sldChg>
      <pc:sldChg chg="addSp delSp modSp">
        <pc:chgData name="Shun Long Wong" userId="6fe21171e40a8a54" providerId="Windows Live" clId="Web-{E126AB2C-BD93-2D62-2A82-4A021BD96BA9}" dt="2024-06-28T09:06:33.485" v="79" actId="1076"/>
        <pc:sldMkLst>
          <pc:docMk/>
          <pc:sldMk cId="0" sldId="257"/>
        </pc:sldMkLst>
        <pc:spChg chg="mod">
          <ac:chgData name="Shun Long Wong" userId="6fe21171e40a8a54" providerId="Windows Live" clId="Web-{E126AB2C-BD93-2D62-2A82-4A021BD96BA9}" dt="2024-06-28T09:06:33.485" v="79" actId="1076"/>
          <ac:spMkLst>
            <pc:docMk/>
            <pc:sldMk cId="0" sldId="257"/>
            <ac:spMk id="5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1:49.566" v="47"/>
          <ac:spMkLst>
            <pc:docMk/>
            <pc:sldMk cId="0" sldId="257"/>
            <ac:spMk id="6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1:53.050" v="48"/>
          <ac:spMkLst>
            <pc:docMk/>
            <pc:sldMk cId="0" sldId="257"/>
            <ac:spMk id="9" creationId="{00000000-0000-0000-0000-000000000000}"/>
          </ac:spMkLst>
        </pc:spChg>
        <pc:picChg chg="del">
          <ac:chgData name="Shun Long Wong" userId="6fe21171e40a8a54" providerId="Windows Live" clId="Web-{E126AB2C-BD93-2D62-2A82-4A021BD96BA9}" dt="2024-06-28T09:01:55.269" v="49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04:12.580" v="70"/>
          <ac:picMkLst>
            <pc:docMk/>
            <pc:sldMk cId="0" sldId="257"/>
            <ac:picMk id="12" creationId="{00000000-0000-0000-0000-000000000000}"/>
          </ac:picMkLst>
        </pc:picChg>
        <pc:picChg chg="add mod">
          <ac:chgData name="Shun Long Wong" userId="6fe21171e40a8a54" providerId="Windows Live" clId="Web-{E126AB2C-BD93-2D62-2A82-4A021BD96BA9}" dt="2024-06-28T09:02:40.768" v="54" actId="1076"/>
          <ac:picMkLst>
            <pc:docMk/>
            <pc:sldMk cId="0" sldId="257"/>
            <ac:picMk id="13" creationId="{0744DAB0-2676-0242-7B92-41B742534222}"/>
          </ac:picMkLst>
        </pc:picChg>
        <pc:picChg chg="add mod">
          <ac:chgData name="Shun Long Wong" userId="6fe21171e40a8a54" providerId="Windows Live" clId="Web-{E126AB2C-BD93-2D62-2A82-4A021BD96BA9}" dt="2024-06-28T09:04:54.861" v="74" actId="1076"/>
          <ac:picMkLst>
            <pc:docMk/>
            <pc:sldMk cId="0" sldId="257"/>
            <ac:picMk id="14" creationId="{A9DC3477-0B12-3E1D-2318-0B51BB549E3F}"/>
          </ac:picMkLst>
        </pc:picChg>
        <pc:picChg chg="add mod">
          <ac:chgData name="Shun Long Wong" userId="6fe21171e40a8a54" providerId="Windows Live" clId="Web-{E126AB2C-BD93-2D62-2A82-4A021BD96BA9}" dt="2024-06-28T09:06:30.297" v="78" actId="1076"/>
          <ac:picMkLst>
            <pc:docMk/>
            <pc:sldMk cId="0" sldId="257"/>
            <ac:picMk id="15" creationId="{C9006950-D19A-BE66-45BB-410F092E0FA0}"/>
          </ac:picMkLst>
        </pc:picChg>
      </pc:sldChg>
      <pc:sldChg chg="delSp modSp">
        <pc:chgData name="Shun Long Wong" userId="6fe21171e40a8a54" providerId="Windows Live" clId="Web-{E126AB2C-BD93-2D62-2A82-4A021BD96BA9}" dt="2024-06-28T09:08:40.702" v="94"/>
        <pc:sldMkLst>
          <pc:docMk/>
          <pc:sldMk cId="0" sldId="258"/>
        </pc:sldMkLst>
        <pc:spChg chg="mod">
          <ac:chgData name="Shun Long Wong" userId="6fe21171e40a8a54" providerId="Windows Live" clId="Web-{E126AB2C-BD93-2D62-2A82-4A021BD96BA9}" dt="2024-06-28T09:06:50.984" v="80" actId="20577"/>
          <ac:spMkLst>
            <pc:docMk/>
            <pc:sldMk cId="0" sldId="258"/>
            <ac:spMk id="5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2:44.425" v="55"/>
          <ac:spMkLst>
            <pc:docMk/>
            <pc:sldMk cId="0" sldId="258"/>
            <ac:spMk id="6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8:30.249" v="91"/>
          <ac:spMkLst>
            <pc:docMk/>
            <pc:sldMk cId="0" sldId="258"/>
            <ac:spMk id="7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7:01.312" v="81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7:09.719" v="82" actId="20577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2:51.065" v="59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2:45.784" v="5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8:33.780" v="92"/>
          <ac:spMkLst>
            <pc:docMk/>
            <pc:sldMk cId="0" sldId="258"/>
            <ac:spMk id="12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7:17.047" v="83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7:24.859" v="84" actId="20577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2:52.596" v="60"/>
          <ac:spMkLst>
            <pc:docMk/>
            <pc:sldMk cId="0" sldId="258"/>
            <ac:spMk id="15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2:47.206" v="57"/>
          <ac:spMkLst>
            <pc:docMk/>
            <pc:sldMk cId="0" sldId="258"/>
            <ac:spMk id="16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8:36.530" v="93"/>
          <ac:spMkLst>
            <pc:docMk/>
            <pc:sldMk cId="0" sldId="258"/>
            <ac:spMk id="17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7:31.437" v="85" actId="20577"/>
          <ac:spMkLst>
            <pc:docMk/>
            <pc:sldMk cId="0" sldId="258"/>
            <ac:spMk id="18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7:51.702" v="87" actId="20577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2:54.362" v="61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02:48.456" v="58"/>
          <ac:spMkLst>
            <pc:docMk/>
            <pc:sldMk cId="0" sldId="258"/>
            <ac:spMk id="21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8:40.702" v="94"/>
          <ac:spMkLst>
            <pc:docMk/>
            <pc:sldMk cId="0" sldId="258"/>
            <ac:spMk id="22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7:37.625" v="86" actId="20577"/>
          <ac:spMkLst>
            <pc:docMk/>
            <pc:sldMk cId="0" sldId="258"/>
            <ac:spMk id="2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8:00.796" v="88" actId="20577"/>
          <ac:spMkLst>
            <pc:docMk/>
            <pc:sldMk cId="0" sldId="258"/>
            <ac:spMk id="24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08:08.093" v="89" actId="20577"/>
          <ac:spMkLst>
            <pc:docMk/>
            <pc:sldMk cId="0" sldId="258"/>
            <ac:spMk id="25" creationId="{00000000-0000-0000-0000-000000000000}"/>
          </ac:spMkLst>
        </pc:spChg>
        <pc:picChg chg="del">
          <ac:chgData name="Shun Long Wong" userId="6fe21171e40a8a54" providerId="Windows Live" clId="Web-{E126AB2C-BD93-2D62-2A82-4A021BD96BA9}" dt="2024-06-28T09:08:10.218" v="90"/>
          <ac:picMkLst>
            <pc:docMk/>
            <pc:sldMk cId="0" sldId="258"/>
            <ac:picMk id="26" creationId="{00000000-0000-0000-0000-000000000000}"/>
          </ac:picMkLst>
        </pc:picChg>
      </pc:sldChg>
      <pc:sldChg chg="addSp delSp modSp">
        <pc:chgData name="Shun Long Wong" userId="6fe21171e40a8a54" providerId="Windows Live" clId="Web-{E126AB2C-BD93-2D62-2A82-4A021BD96BA9}" dt="2024-06-28T09:24:35.850" v="225" actId="1076"/>
        <pc:sldMkLst>
          <pc:docMk/>
          <pc:sldMk cId="0" sldId="259"/>
        </pc:sldMkLst>
        <pc:picChg chg="del">
          <ac:chgData name="Shun Long Wong" userId="6fe21171e40a8a54" providerId="Windows Live" clId="Web-{E126AB2C-BD93-2D62-2A82-4A021BD96BA9}" dt="2024-06-28T09:12:04.747" v="107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0:19.748" v="100"/>
          <ac:picMkLst>
            <pc:docMk/>
            <pc:sldMk cId="0" sldId="259"/>
            <ac:picMk id="8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21:51.211" v="211"/>
          <ac:picMkLst>
            <pc:docMk/>
            <pc:sldMk cId="0" sldId="259"/>
            <ac:picMk id="11" creationId="{00000000-0000-0000-0000-000000000000}"/>
          </ac:picMkLst>
        </pc:picChg>
        <pc:picChg chg="add mod">
          <ac:chgData name="Shun Long Wong" userId="6fe21171e40a8a54" providerId="Windows Live" clId="Web-{E126AB2C-BD93-2D62-2A82-4A021BD96BA9}" dt="2024-06-28T09:10:26.030" v="101" actId="14100"/>
          <ac:picMkLst>
            <pc:docMk/>
            <pc:sldMk cId="0" sldId="259"/>
            <ac:picMk id="12" creationId="{F9A05821-EF4D-1AFF-BF00-C86519D552FB}"/>
          </ac:picMkLst>
        </pc:picChg>
        <pc:picChg chg="add del mod">
          <ac:chgData name="Shun Long Wong" userId="6fe21171e40a8a54" providerId="Windows Live" clId="Web-{E126AB2C-BD93-2D62-2A82-4A021BD96BA9}" dt="2024-06-28T09:11:12.717" v="106"/>
          <ac:picMkLst>
            <pc:docMk/>
            <pc:sldMk cId="0" sldId="259"/>
            <ac:picMk id="13" creationId="{8B9BB8B2-D885-514E-76E7-54BE8416E6B6}"/>
          </ac:picMkLst>
        </pc:picChg>
        <pc:picChg chg="add mod">
          <ac:chgData name="Shun Long Wong" userId="6fe21171e40a8a54" providerId="Windows Live" clId="Web-{E126AB2C-BD93-2D62-2A82-4A021BD96BA9}" dt="2024-06-28T09:24:35.850" v="225" actId="1076"/>
          <ac:picMkLst>
            <pc:docMk/>
            <pc:sldMk cId="0" sldId="259"/>
            <ac:picMk id="14" creationId="{48D47ED3-BE4D-CF0B-465E-0B47E4E55A6D}"/>
          </ac:picMkLst>
        </pc:picChg>
      </pc:sldChg>
      <pc:sldChg chg="addSp delSp modSp">
        <pc:chgData name="Shun Long Wong" userId="6fe21171e40a8a54" providerId="Windows Live" clId="Web-{E126AB2C-BD93-2D62-2A82-4A021BD96BA9}" dt="2024-06-28T09:26:05.240" v="233" actId="1076"/>
        <pc:sldMkLst>
          <pc:docMk/>
          <pc:sldMk cId="0" sldId="260"/>
        </pc:sldMkLst>
        <pc:spChg chg="mod">
          <ac:chgData name="Shun Long Wong" userId="6fe21171e40a8a54" providerId="Windows Live" clId="Web-{E126AB2C-BD93-2D62-2A82-4A021BD96BA9}" dt="2024-06-28T09:13:45.575" v="123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7:15.276" v="160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4:08.793" v="128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4:04.059" v="126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3:53.262" v="125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3:49.825" v="124" actId="1076"/>
          <ac:spMkLst>
            <pc:docMk/>
            <pc:sldMk cId="0" sldId="260"/>
            <ac:spMk id="10" creationId="{00000000-0000-0000-0000-000000000000}"/>
          </ac:spMkLst>
        </pc:spChg>
        <pc:picChg chg="del">
          <ac:chgData name="Shun Long Wong" userId="6fe21171e40a8a54" providerId="Windows Live" clId="Web-{E126AB2C-BD93-2D62-2A82-4A021BD96BA9}" dt="2024-06-28T09:12:11.216" v="108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2:12.700" v="109"/>
          <ac:picMkLst>
            <pc:docMk/>
            <pc:sldMk cId="0" sldId="260"/>
            <ac:picMk id="8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2:14.153" v="110"/>
          <ac:picMkLst>
            <pc:docMk/>
            <pc:sldMk cId="0" sldId="260"/>
            <ac:picMk id="11" creationId="{00000000-0000-0000-0000-000000000000}"/>
          </ac:picMkLst>
        </pc:picChg>
        <pc:picChg chg="add mod">
          <ac:chgData name="Shun Long Wong" userId="6fe21171e40a8a54" providerId="Windows Live" clId="Web-{E126AB2C-BD93-2D62-2A82-4A021BD96BA9}" dt="2024-06-28T09:26:05.240" v="233" actId="1076"/>
          <ac:picMkLst>
            <pc:docMk/>
            <pc:sldMk cId="0" sldId="260"/>
            <ac:picMk id="12" creationId="{0FD91ACB-68C7-E2B0-BB04-0DC4BB0C1CBF}"/>
          </ac:picMkLst>
        </pc:picChg>
        <pc:picChg chg="add mod">
          <ac:chgData name="Shun Long Wong" userId="6fe21171e40a8a54" providerId="Windows Live" clId="Web-{E126AB2C-BD93-2D62-2A82-4A021BD96BA9}" dt="2024-06-28T09:15:13.371" v="133" actId="1076"/>
          <ac:picMkLst>
            <pc:docMk/>
            <pc:sldMk cId="0" sldId="260"/>
            <ac:picMk id="13" creationId="{0581A5BC-8F64-0EC7-1173-19D5A4FFF47A}"/>
          </ac:picMkLst>
        </pc:picChg>
      </pc:sldChg>
      <pc:sldChg chg="delSp modSp">
        <pc:chgData name="Shun Long Wong" userId="6fe21171e40a8a54" providerId="Windows Live" clId="Web-{E126AB2C-BD93-2D62-2A82-4A021BD96BA9}" dt="2024-06-28T09:16:58.541" v="157" actId="20577"/>
        <pc:sldMkLst>
          <pc:docMk/>
          <pc:sldMk cId="0" sldId="261"/>
        </pc:sldMkLst>
        <pc:spChg chg="mod">
          <ac:chgData name="Shun Long Wong" userId="6fe21171e40a8a54" providerId="Windows Live" clId="Web-{E126AB2C-BD93-2D62-2A82-4A021BD96BA9}" dt="2024-06-28T09:15:53.526" v="147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6:58.541" v="157" actId="20577"/>
          <ac:spMkLst>
            <pc:docMk/>
            <pc:sldMk cId="0" sldId="261"/>
            <ac:spMk id="5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15:36.417" v="140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15:44.980" v="145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15:33.933" v="139"/>
          <ac:spMkLst>
            <pc:docMk/>
            <pc:sldMk cId="0" sldId="261"/>
            <ac:spMk id="8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5:25.277" v="136"/>
          <ac:spMkLst>
            <pc:docMk/>
            <pc:sldMk cId="0" sldId="261"/>
            <ac:spMk id="9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5:59.448" v="148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6:05.073" v="149" actId="1076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15:43.198" v="144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15:37.917" v="141"/>
          <ac:spMkLst>
            <pc:docMk/>
            <pc:sldMk cId="0" sldId="261"/>
            <ac:spMk id="1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5:28.417" v="13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6:09.386" v="150" actId="1076"/>
          <ac:spMkLst>
            <pc:docMk/>
            <pc:sldMk cId="0" sldId="261"/>
            <ac:spMk id="15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6:13.589" v="151" actId="1076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15:41.527" v="143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15:40.089" v="142"/>
          <ac:spMkLst>
            <pc:docMk/>
            <pc:sldMk cId="0" sldId="261"/>
            <ac:spMk id="18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5:31.855" v="138"/>
          <ac:spMkLst>
            <pc:docMk/>
            <pc:sldMk cId="0" sldId="261"/>
            <ac:spMk id="19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6:18.011" v="152" actId="1076"/>
          <ac:spMkLst>
            <pc:docMk/>
            <pc:sldMk cId="0" sldId="261"/>
            <ac:spMk id="20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6:21.511" v="153" actId="1076"/>
          <ac:spMkLst>
            <pc:docMk/>
            <pc:sldMk cId="0" sldId="261"/>
            <ac:spMk id="21" creationId="{00000000-0000-0000-0000-000000000000}"/>
          </ac:spMkLst>
        </pc:spChg>
        <pc:picChg chg="del">
          <ac:chgData name="Shun Long Wong" userId="6fe21171e40a8a54" providerId="Windows Live" clId="Web-{E126AB2C-BD93-2D62-2A82-4A021BD96BA9}" dt="2024-06-28T09:15:19.433" v="134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5:21.371" v="135"/>
          <ac:picMkLst>
            <pc:docMk/>
            <pc:sldMk cId="0" sldId="261"/>
            <ac:picMk id="22" creationId="{00000000-0000-0000-0000-000000000000}"/>
          </ac:picMkLst>
        </pc:picChg>
      </pc:sldChg>
      <pc:sldChg chg="delSp modSp">
        <pc:chgData name="Shun Long Wong" userId="6fe21171e40a8a54" providerId="Windows Live" clId="Web-{E126AB2C-BD93-2D62-2A82-4A021BD96BA9}" dt="2024-06-28T09:17:31.619" v="162" actId="1076"/>
        <pc:sldMkLst>
          <pc:docMk/>
          <pc:sldMk cId="0" sldId="262"/>
        </pc:sldMkLst>
        <pc:spChg chg="mod">
          <ac:chgData name="Shun Long Wong" userId="6fe21171e40a8a54" providerId="Windows Live" clId="Web-{E126AB2C-BD93-2D62-2A82-4A021BD96BA9}" dt="2024-06-28T09:17:31.619" v="162" actId="1076"/>
          <ac:spMkLst>
            <pc:docMk/>
            <pc:sldMk cId="0" sldId="262"/>
            <ac:spMk id="4" creationId="{00000000-0000-0000-0000-000000000000}"/>
          </ac:spMkLst>
        </pc:spChg>
        <pc:picChg chg="del">
          <ac:chgData name="Shun Long Wong" userId="6fe21171e40a8a54" providerId="Windows Live" clId="Web-{E126AB2C-BD93-2D62-2A82-4A021BD96BA9}" dt="2024-06-28T09:17:25.541" v="161"/>
          <ac:picMkLst>
            <pc:docMk/>
            <pc:sldMk cId="0" sldId="262"/>
            <ac:picMk id="9" creationId="{00000000-0000-0000-0000-000000000000}"/>
          </ac:picMkLst>
        </pc:picChg>
      </pc:sldChg>
      <pc:sldChg chg="addSp delSp modSp">
        <pc:chgData name="Shun Long Wong" userId="6fe21171e40a8a54" providerId="Windows Live" clId="Web-{E126AB2C-BD93-2D62-2A82-4A021BD96BA9}" dt="2024-06-28T09:20:14.837" v="196" actId="14100"/>
        <pc:sldMkLst>
          <pc:docMk/>
          <pc:sldMk cId="0" sldId="263"/>
        </pc:sldMkLst>
        <pc:spChg chg="mod">
          <ac:chgData name="Shun Long Wong" userId="6fe21171e40a8a54" providerId="Windows Live" clId="Web-{E126AB2C-BD93-2D62-2A82-4A021BD96BA9}" dt="2024-06-28T09:19:41.634" v="190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7:48.510" v="168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8:15.587" v="175" actId="141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0:10.509" v="195" actId="14100"/>
          <ac:spMkLst>
            <pc:docMk/>
            <pc:sldMk cId="0" sldId="263"/>
            <ac:spMk id="8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9:16.900" v="186" actId="1076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0:05.494" v="194" actId="14100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19:39.619" v="189" actId="1076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0:14.837" v="196" actId="14100"/>
          <ac:spMkLst>
            <pc:docMk/>
            <pc:sldMk cId="0" sldId="263"/>
            <ac:spMk id="14" creationId="{00000000-0000-0000-0000-000000000000}"/>
          </ac:spMkLst>
        </pc:spChg>
        <pc:spChg chg="add del">
          <ac:chgData name="Shun Long Wong" userId="6fe21171e40a8a54" providerId="Windows Live" clId="Web-{E126AB2C-BD93-2D62-2A82-4A021BD96BA9}" dt="2024-06-28T09:18:03.025" v="170"/>
          <ac:spMkLst>
            <pc:docMk/>
            <pc:sldMk cId="0" sldId="263"/>
            <ac:spMk id="16" creationId="{1EEE6750-9278-58A0-1D83-928F245531BA}"/>
          </ac:spMkLst>
        </pc:spChg>
        <pc:picChg chg="del">
          <ac:chgData name="Shun Long Wong" userId="6fe21171e40a8a54" providerId="Windows Live" clId="Web-{E126AB2C-BD93-2D62-2A82-4A021BD96BA9}" dt="2024-06-28T09:17:35.963" v="163"/>
          <ac:picMkLst>
            <pc:docMk/>
            <pc:sldMk cId="0" sldId="263"/>
            <ac:picMk id="4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7:37.510" v="164"/>
          <ac:picMkLst>
            <pc:docMk/>
            <pc:sldMk cId="0" sldId="263"/>
            <ac:picMk id="6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7:39.697" v="165"/>
          <ac:picMkLst>
            <pc:docMk/>
            <pc:sldMk cId="0" sldId="263"/>
            <ac:picMk id="9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7:40.978" v="166"/>
          <ac:picMkLst>
            <pc:docMk/>
            <pc:sldMk cId="0" sldId="263"/>
            <ac:picMk id="12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17:42.447" v="167"/>
          <ac:picMkLst>
            <pc:docMk/>
            <pc:sldMk cId="0" sldId="263"/>
            <ac:picMk id="15" creationId="{00000000-0000-0000-0000-000000000000}"/>
          </ac:picMkLst>
        </pc:picChg>
      </pc:sldChg>
      <pc:sldChg chg="delSp modSp">
        <pc:chgData name="Shun Long Wong" userId="6fe21171e40a8a54" providerId="Windows Live" clId="Web-{E126AB2C-BD93-2D62-2A82-4A021BD96BA9}" dt="2024-06-28T09:25:31.943" v="232" actId="1076"/>
        <pc:sldMkLst>
          <pc:docMk/>
          <pc:sldMk cId="0" sldId="264"/>
        </pc:sldMkLst>
        <pc:spChg chg="mod">
          <ac:chgData name="Shun Long Wong" userId="6fe21171e40a8a54" providerId="Windows Live" clId="Web-{E126AB2C-BD93-2D62-2A82-4A021BD96BA9}" dt="2024-06-28T09:20:59.555" v="206" actId="1076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20:20.978" v="197"/>
          <ac:spMkLst>
            <pc:docMk/>
            <pc:sldMk cId="0" sldId="264"/>
            <ac:spMk id="5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5:31.943" v="232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4:54.365" v="227" actId="1076"/>
          <ac:spMkLst>
            <pc:docMk/>
            <pc:sldMk cId="0" sldId="264"/>
            <ac:spMk id="7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4:51.459" v="226" actId="1076"/>
          <ac:spMkLst>
            <pc:docMk/>
            <pc:sldMk cId="0" sldId="264"/>
            <ac:spMk id="8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21:07.665" v="208"/>
          <ac:spMkLst>
            <pc:docMk/>
            <pc:sldMk cId="0" sldId="264"/>
            <ac:spMk id="9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5:15.631" v="230" actId="1076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20:46.024" v="202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20:47.306" v="203"/>
          <ac:spMkLst>
            <pc:docMk/>
            <pc:sldMk cId="0" sldId="264"/>
            <ac:spMk id="13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5:04.693" v="229" actId="1076"/>
          <ac:spMkLst>
            <pc:docMk/>
            <pc:sldMk cId="0" sldId="264"/>
            <ac:spMk id="14" creationId="{00000000-0000-0000-0000-000000000000}"/>
          </ac:spMkLst>
        </pc:spChg>
        <pc:spChg chg="mod">
          <ac:chgData name="Shun Long Wong" userId="6fe21171e40a8a54" providerId="Windows Live" clId="Web-{E126AB2C-BD93-2D62-2A82-4A021BD96BA9}" dt="2024-06-28T09:24:57.990" v="228" actId="1076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20:39.228" v="200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n Long Wong" userId="6fe21171e40a8a54" providerId="Windows Live" clId="Web-{E126AB2C-BD93-2D62-2A82-4A021BD96BA9}" dt="2024-06-28T09:20:44.149" v="201"/>
          <ac:spMkLst>
            <pc:docMk/>
            <pc:sldMk cId="0" sldId="264"/>
            <ac:spMk id="17" creationId="{00000000-0000-0000-0000-000000000000}"/>
          </ac:spMkLst>
        </pc:spChg>
        <pc:picChg chg="del">
          <ac:chgData name="Shun Long Wong" userId="6fe21171e40a8a54" providerId="Windows Live" clId="Web-{E126AB2C-BD93-2D62-2A82-4A021BD96BA9}" dt="2024-06-28T09:20:36.353" v="199"/>
          <ac:picMkLst>
            <pc:docMk/>
            <pc:sldMk cId="0" sldId="264"/>
            <ac:picMk id="19" creationId="{00000000-0000-0000-0000-000000000000}"/>
          </ac:picMkLst>
        </pc:picChg>
      </pc:sldChg>
      <pc:sldChg chg="addSp delSp modSp">
        <pc:chgData name="Shun Long Wong" userId="6fe21171e40a8a54" providerId="Windows Live" clId="Web-{E126AB2C-BD93-2D62-2A82-4A021BD96BA9}" dt="2024-06-28T09:23:59.038" v="223" actId="1076"/>
        <pc:sldMkLst>
          <pc:docMk/>
          <pc:sldMk cId="0" sldId="265"/>
        </pc:sldMkLst>
        <pc:picChg chg="del">
          <ac:chgData name="Shun Long Wong" userId="6fe21171e40a8a54" providerId="Windows Live" clId="Web-{E126AB2C-BD93-2D62-2A82-4A021BD96BA9}" dt="2024-06-28T09:22:46.289" v="213"/>
          <ac:picMkLst>
            <pc:docMk/>
            <pc:sldMk cId="0" sldId="265"/>
            <ac:picMk id="5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22:48.226" v="214"/>
          <ac:picMkLst>
            <pc:docMk/>
            <pc:sldMk cId="0" sldId="265"/>
            <ac:picMk id="8" creationId="{00000000-0000-0000-0000-000000000000}"/>
          </ac:picMkLst>
        </pc:picChg>
        <pc:picChg chg="del">
          <ac:chgData name="Shun Long Wong" userId="6fe21171e40a8a54" providerId="Windows Live" clId="Web-{E126AB2C-BD93-2D62-2A82-4A021BD96BA9}" dt="2024-06-28T09:22:25.367" v="212"/>
          <ac:picMkLst>
            <pc:docMk/>
            <pc:sldMk cId="0" sldId="265"/>
            <ac:picMk id="11" creationId="{00000000-0000-0000-0000-000000000000}"/>
          </ac:picMkLst>
        </pc:picChg>
        <pc:picChg chg="add mod">
          <ac:chgData name="Shun Long Wong" userId="6fe21171e40a8a54" providerId="Windows Live" clId="Web-{E126AB2C-BD93-2D62-2A82-4A021BD96BA9}" dt="2024-06-28T09:23:59.038" v="223" actId="1076"/>
          <ac:picMkLst>
            <pc:docMk/>
            <pc:sldMk cId="0" sldId="265"/>
            <ac:picMk id="12" creationId="{717BA6EC-F28F-14AB-FF9A-0656910F4F24}"/>
          </ac:picMkLst>
        </pc:picChg>
        <pc:picChg chg="add mod">
          <ac:chgData name="Shun Long Wong" userId="6fe21171e40a8a54" providerId="Windows Live" clId="Web-{E126AB2C-BD93-2D62-2A82-4A021BD96BA9}" dt="2024-06-28T09:23:56.538" v="222" actId="1076"/>
          <ac:picMkLst>
            <pc:docMk/>
            <pc:sldMk cId="0" sldId="265"/>
            <ac:picMk id="13" creationId="{A0A213AD-A2FA-B83E-ED4B-ABFCA51E31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5C2D-126C-406F-8576-6904D610DFBF}" type="datetimeFigureOut">
              <a:t>2024/6/28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8A8C-9B96-4577-A85D-611ECD4493F7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2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-318052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2059150"/>
            <a:ext cx="6814066" cy="851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536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移動支付的保護措施</a:t>
            </a:r>
            <a:endParaRPr lang="en-US" sz="5365" dirty="0"/>
          </a:p>
        </p:txBody>
      </p:sp>
      <p:sp>
        <p:nvSpPr>
          <p:cNvPr id="6" name="Text 3"/>
          <p:cNvSpPr/>
          <p:nvPr/>
        </p:nvSpPr>
        <p:spPr>
          <a:xfrm>
            <a:off x="1205944" y="3988754"/>
            <a:ext cx="8067934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3110"/>
              </a:lnSpc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移動支付的普及帶來便利，但也面臨著安全威脅。 </a:t>
            </a:r>
            <a:endParaRPr lang="en-US" sz="1900" dirty="0">
              <a:solidFill>
                <a:srgbClr val="000000"/>
              </a:solidFill>
              <a:latin typeface="Patrick Hand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該如何有效地保護移動支付系統，抵禦各種威脅，才是關鍵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  <a:ea typeface="Calibri"/>
              <a:cs typeface="Calibri"/>
            </a:endParaRPr>
          </a:p>
        </p:txBody>
      </p:sp>
      <p:pic>
        <p:nvPicPr>
          <p:cNvPr id="9" name="圖片 8" descr="What is a Secure Payment System? | QuickBooks Canada Blog">
            <a:extLst>
              <a:ext uri="{FF2B5EF4-FFF2-40B4-BE49-F238E27FC236}">
                <a16:creationId xmlns:a16="http://schemas.microsoft.com/office/drawing/2014/main" id="{E5027F91-22A7-8E7E-753D-C930665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93" y="1951600"/>
            <a:ext cx="5231956" cy="431844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33E4FCE-CF4E-BA3C-AC37-1A2EEEDA1070}"/>
              </a:ext>
            </a:extLst>
          </p:cNvPr>
          <p:cNvSpPr txBox="1"/>
          <p:nvPr/>
        </p:nvSpPr>
        <p:spPr>
          <a:xfrm>
            <a:off x="2164359" y="206369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05EEF7-A169-0982-0B58-F8F99C1B57C3}"/>
              </a:ext>
            </a:extLst>
          </p:cNvPr>
          <p:cNvSpPr txBox="1"/>
          <p:nvPr/>
        </p:nvSpPr>
        <p:spPr>
          <a:xfrm>
            <a:off x="313747" y="6696384"/>
            <a:ext cx="42112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鍾楚真</a:t>
            </a:r>
          </a:p>
          <a:p>
            <a:r>
              <a:rPr lang="zh-TW" altLang="en-US">
                <a:ea typeface="新細明體"/>
                <a:cs typeface="Calibri"/>
              </a:rPr>
              <a:t>黃舜朗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林翼亮</a:t>
            </a:r>
          </a:p>
          <a:p>
            <a:r>
              <a:rPr lang="zh-TW" altLang="en-US">
                <a:ea typeface="新細明體"/>
                <a:cs typeface="Calibri"/>
              </a:rPr>
              <a:t>李銘軒</a:t>
            </a:r>
            <a:endParaRPr lang="zh-TW" altLang="en-US" dirty="0">
              <a:ea typeface="新細明體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974288"/>
            <a:ext cx="7900154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針對這些部分的專門防禦措施或技術</a:t>
            </a:r>
            <a:endParaRPr lang="en-US" sz="3888" dirty="0"/>
          </a:p>
        </p:txBody>
      </p:sp>
      <p:sp>
        <p:nvSpPr>
          <p:cNvPr id="6" name="Text 3"/>
          <p:cNvSpPr/>
          <p:nvPr/>
        </p:nvSpPr>
        <p:spPr>
          <a:xfrm>
            <a:off x="1920716" y="561332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資料加密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920716" y="6070044"/>
            <a:ext cx="520934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資料加密是一種保護敏感資料的重要方法，它使用密碼對資料進行編碼，使其在未經授權的情況下無法讀取。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7500342" y="561332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入侵偵測和防禦系統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7500342" y="6070044"/>
            <a:ext cx="520934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入侵偵測和防禦系統（IDS/IPS）監控網絡流量以檢測可疑活動並阻止潛在的威脅。</a:t>
            </a:r>
            <a:endParaRPr lang="en-US" sz="1944" dirty="0"/>
          </a:p>
        </p:txBody>
      </p:sp>
      <p:pic>
        <p:nvPicPr>
          <p:cNvPr id="12" name="圖片 11" descr="云服务中的数据加密和保护措施• Worktile社区">
            <a:extLst>
              <a:ext uri="{FF2B5EF4-FFF2-40B4-BE49-F238E27FC236}">
                <a16:creationId xmlns:a16="http://schemas.microsoft.com/office/drawing/2014/main" id="{717BA6EC-F28F-14AB-FF9A-0656910F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27" y="2054582"/>
            <a:ext cx="5377341" cy="3071810"/>
          </a:xfrm>
          <a:prstGeom prst="rect">
            <a:avLst/>
          </a:prstGeom>
        </p:spPr>
      </p:pic>
      <p:pic>
        <p:nvPicPr>
          <p:cNvPr id="13" name="圖片 12" descr="什麼是IPS（入侵防禦系統）？ | Fortinet">
            <a:extLst>
              <a:ext uri="{FF2B5EF4-FFF2-40B4-BE49-F238E27FC236}">
                <a16:creationId xmlns:a16="http://schemas.microsoft.com/office/drawing/2014/main" id="{A0A213AD-A2FA-B83E-ED4B-ABFCA51E3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94" y="2056970"/>
            <a:ext cx="5519954" cy="3075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1189196" y="1131317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保護措施</a:t>
            </a:r>
            <a:endParaRPr lang="en-US" sz="3888" dirty="0"/>
          </a:p>
        </p:txBody>
      </p:sp>
      <p:sp>
        <p:nvSpPr>
          <p:cNvPr id="7" name="Text 4"/>
          <p:cNvSpPr/>
          <p:nvPr/>
        </p:nvSpPr>
        <p:spPr>
          <a:xfrm>
            <a:off x="2182773" y="5330547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資料加密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2182773" y="5787271"/>
            <a:ext cx="474702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資料加密可以保護敏感資訊，例如帳戶資訊和交易紀錄。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7700724" y="5330547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雙重驗證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7700724" y="5787271"/>
            <a:ext cx="474702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雙重驗證需要使用者進行多個安全認證，例如密碼和行動裝置上的短訊或驗證碼。這是一種簡單且有效的防禦措施。</a:t>
            </a:r>
            <a:endParaRPr lang="en-US" sz="1944" dirty="0"/>
          </a:p>
        </p:txBody>
      </p:sp>
      <p:pic>
        <p:nvPicPr>
          <p:cNvPr id="13" name="圖片 12" descr="APNIC文摘—端對端加密即時訊息傳輸到底有多安全？ - 財團法人台灣網路資訊中心部落格| TWNIC Blog">
            <a:extLst>
              <a:ext uri="{FF2B5EF4-FFF2-40B4-BE49-F238E27FC236}">
                <a16:creationId xmlns:a16="http://schemas.microsoft.com/office/drawing/2014/main" id="{0744DAB0-2676-0242-7B92-41B74253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33" y="2821917"/>
            <a:ext cx="3912041" cy="2188198"/>
          </a:xfrm>
          <a:prstGeom prst="rect">
            <a:avLst/>
          </a:prstGeom>
        </p:spPr>
      </p:pic>
      <p:pic>
        <p:nvPicPr>
          <p:cNvPr id="14" name="圖片 13" descr="Apple ID 的双重认证- 官方Apple 支持(中国)">
            <a:extLst>
              <a:ext uri="{FF2B5EF4-FFF2-40B4-BE49-F238E27FC236}">
                <a16:creationId xmlns:a16="http://schemas.microsoft.com/office/drawing/2014/main" id="{A9DC3477-0B12-3E1D-2318-0B51BB549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582" y="2368686"/>
            <a:ext cx="4269995" cy="2821109"/>
          </a:xfrm>
          <a:prstGeom prst="rect">
            <a:avLst/>
          </a:prstGeom>
        </p:spPr>
      </p:pic>
      <p:pic>
        <p:nvPicPr>
          <p:cNvPr id="15" name="圖片 14" descr="敏感資料保護：10大加密策略確保資料安全- 資安堡壘">
            <a:extLst>
              <a:ext uri="{FF2B5EF4-FFF2-40B4-BE49-F238E27FC236}">
                <a16:creationId xmlns:a16="http://schemas.microsoft.com/office/drawing/2014/main" id="{C9006950-D19A-BE66-45BB-410F092E0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165" y="2370783"/>
            <a:ext cx="3959603" cy="26575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2672953" y="584240"/>
            <a:ext cx="4249222" cy="531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82"/>
              </a:lnSpc>
              <a:buNone/>
            </a:pPr>
            <a:r>
              <a:rPr lang="en-US" sz="334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OSI 模型連繫</a:t>
            </a:r>
            <a:endParaRPr lang="en-US" sz="3346" dirty="0"/>
          </a:p>
        </p:txBody>
      </p:sp>
      <p:sp>
        <p:nvSpPr>
          <p:cNvPr id="5" name="Text 3"/>
          <p:cNvSpPr/>
          <p:nvPr/>
        </p:nvSpPr>
        <p:spPr>
          <a:xfrm>
            <a:off x="2672953" y="1540193"/>
            <a:ext cx="9284494" cy="33980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移動支付系統涉及多個 OSI 模型層，例如應用層、傳輸層、網絡層和數據鏈路層。</a:t>
            </a:r>
            <a:endParaRPr lang="en-US" sz="1900" dirty="0">
              <a:latin typeface="Patrick Hand"/>
            </a:endParaRPr>
          </a:p>
        </p:txBody>
      </p:sp>
      <p:sp>
        <p:nvSpPr>
          <p:cNvPr id="7" name="Text 5"/>
          <p:cNvSpPr/>
          <p:nvPr/>
        </p:nvSpPr>
        <p:spPr>
          <a:xfrm>
            <a:off x="2892981" y="2485192"/>
            <a:ext cx="96441" cy="4249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6"/>
              </a:lnSpc>
              <a:buNone/>
            </a:pPr>
            <a:r>
              <a:rPr lang="en-US" sz="2091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1</a:t>
            </a:r>
            <a:endParaRPr lang="en-US" sz="2091" dirty="0">
              <a:latin typeface="PMingLiU"/>
              <a:ea typeface="PMingLiU"/>
            </a:endParaRPr>
          </a:p>
        </p:txBody>
      </p:sp>
      <p:sp>
        <p:nvSpPr>
          <p:cNvPr id="8" name="Text 6"/>
          <p:cNvSpPr/>
          <p:nvPr/>
        </p:nvSpPr>
        <p:spPr>
          <a:xfrm>
            <a:off x="3298440" y="2450633"/>
            <a:ext cx="1911668" cy="26550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091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應用層</a:t>
            </a:r>
            <a:endParaRPr lang="en-US" sz="1900">
              <a:latin typeface="Patrick Hand"/>
              <a:ea typeface="Calibri"/>
              <a:cs typeface="Calibri"/>
            </a:endParaRPr>
          </a:p>
        </p:txBody>
      </p:sp>
      <p:sp>
        <p:nvSpPr>
          <p:cNvPr id="9" name="Text 7"/>
          <p:cNvSpPr/>
          <p:nvPr/>
        </p:nvSpPr>
        <p:spPr>
          <a:xfrm>
            <a:off x="3298440" y="2740172"/>
            <a:ext cx="1911668" cy="33980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用戶介面和交易處理</a:t>
            </a:r>
            <a:endParaRPr lang="en-US" sz="1900">
              <a:latin typeface="Patrick Hand"/>
              <a:ea typeface="Calibri"/>
              <a:cs typeface="Calibri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2892981" y="3748921"/>
            <a:ext cx="124301" cy="4249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6"/>
              </a:lnSpc>
              <a:buNone/>
            </a:pPr>
            <a:r>
              <a:rPr lang="en-US" sz="2091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2</a:t>
            </a:r>
            <a:endParaRPr lang="en-US" sz="2091" dirty="0">
              <a:latin typeface="PMingLiU"/>
              <a:ea typeface="PMingLiU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3298171" y="3690508"/>
            <a:ext cx="1911668" cy="26550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091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傳輸層</a:t>
            </a:r>
            <a:endParaRPr lang="en-US" sz="1900" dirty="0">
              <a:latin typeface="Patrick Hand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3298171" y="3964144"/>
            <a:ext cx="1911668" cy="33980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安全連接和數據傳輸</a:t>
            </a:r>
            <a:endParaRPr lang="en-US" sz="1900">
              <a:latin typeface="Patrick Hand"/>
              <a:ea typeface="Calibri"/>
              <a:cs typeface="Calibri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2892981" y="5012650"/>
            <a:ext cx="119063" cy="4249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6"/>
              </a:lnSpc>
              <a:buNone/>
            </a:pPr>
            <a:r>
              <a:rPr lang="en-US" sz="2091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3</a:t>
            </a:r>
            <a:endParaRPr lang="en-US" sz="2091" dirty="0">
              <a:latin typeface="PMingLiU"/>
              <a:ea typeface="PMingLiU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3297782" y="4882676"/>
            <a:ext cx="1486853" cy="26550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091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網絡層</a:t>
            </a:r>
            <a:endParaRPr lang="en-US" sz="1900" dirty="0">
              <a:latin typeface="Patrick Hand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3313685" y="5267631"/>
            <a:ext cx="1486853" cy="33980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路由和地址解析</a:t>
            </a:r>
            <a:endParaRPr lang="en-US" sz="1900">
              <a:latin typeface="Patrick Hand"/>
              <a:ea typeface="Calibri"/>
              <a:cs typeface="Calibri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2892981" y="6276380"/>
            <a:ext cx="99655" cy="4249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6"/>
              </a:lnSpc>
              <a:buNone/>
            </a:pPr>
            <a:r>
              <a:rPr lang="en-US" sz="2091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4</a:t>
            </a:r>
            <a:endParaRPr lang="en-US" sz="2091" dirty="0">
              <a:latin typeface="PMingLiU"/>
              <a:ea typeface="PMingLiU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3313417" y="6146405"/>
            <a:ext cx="2124075" cy="26550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091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數據鏈路層</a:t>
            </a:r>
            <a:endParaRPr lang="en-US" sz="1900">
              <a:latin typeface="Patrick Hand"/>
              <a:ea typeface="Calibri"/>
              <a:cs typeface="Calibri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3313417" y="6531360"/>
            <a:ext cx="2124075" cy="33980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網絡介面卡和網路介面</a:t>
            </a:r>
            <a:endParaRPr lang="en-US" sz="1900">
              <a:latin typeface="Patrick Hand"/>
              <a:ea typeface="Calibri"/>
              <a:cs typeface="Calibri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2672953" y="7306628"/>
            <a:ext cx="9284494" cy="33980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這些層面都可能受到安全威脅，例如資料竊取或未經授權的訪問。</a:t>
            </a:r>
            <a:endParaRPr lang="en-US" sz="1900">
              <a:latin typeface="Patrick Hand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2047518" y="662940"/>
            <a:ext cx="8195429" cy="602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6"/>
              </a:lnSpc>
              <a:buNone/>
            </a:pPr>
            <a:r>
              <a:rPr lang="en-US" sz="379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該問題主要影響哪一層？請詳細說明。</a:t>
            </a:r>
            <a:endParaRPr lang="en-US" sz="3797" dirty="0"/>
          </a:p>
        </p:txBody>
      </p:sp>
      <p:sp>
        <p:nvSpPr>
          <p:cNvPr id="6" name="Text 3"/>
          <p:cNvSpPr/>
          <p:nvPr/>
        </p:nvSpPr>
        <p:spPr>
          <a:xfrm>
            <a:off x="2047518" y="5192911"/>
            <a:ext cx="2410778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3"/>
              </a:lnSpc>
              <a:buNone/>
            </a:pPr>
            <a:r>
              <a:rPr lang="en-US" sz="189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應用層</a:t>
            </a:r>
            <a:endParaRPr lang="en-US" sz="1898" dirty="0"/>
          </a:p>
        </p:txBody>
      </p:sp>
      <p:sp>
        <p:nvSpPr>
          <p:cNvPr id="7" name="Text 4"/>
          <p:cNvSpPr/>
          <p:nvPr/>
        </p:nvSpPr>
        <p:spPr>
          <a:xfrm>
            <a:off x="2047518" y="5638800"/>
            <a:ext cx="5086826" cy="1928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移動支付的安全性問題主要影響 OSI 模型的應用層。應用層負責提供用戶界面、應用程序邏輯和數據格式轉換。它直接與用戶交互，因此在處理支付數據、身份驗證和安全協議時，特別容易受到攻擊。</a:t>
            </a:r>
            <a:endParaRPr lang="en-US" sz="1898" dirty="0"/>
          </a:p>
        </p:txBody>
      </p:sp>
      <p:sp>
        <p:nvSpPr>
          <p:cNvPr id="9" name="Text 5"/>
          <p:cNvSpPr/>
          <p:nvPr/>
        </p:nvSpPr>
        <p:spPr>
          <a:xfrm>
            <a:off x="7495937" y="5193030"/>
            <a:ext cx="2410778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3"/>
              </a:lnSpc>
              <a:buNone/>
            </a:pPr>
            <a:r>
              <a:rPr lang="en-US" sz="189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安全性漏洞</a:t>
            </a:r>
            <a:endParaRPr lang="en-US" sz="1898" dirty="0"/>
          </a:p>
        </p:txBody>
      </p:sp>
      <p:sp>
        <p:nvSpPr>
          <p:cNvPr id="10" name="Text 6"/>
          <p:cNvSpPr/>
          <p:nvPr/>
        </p:nvSpPr>
        <p:spPr>
          <a:xfrm>
            <a:off x="7495937" y="5638919"/>
            <a:ext cx="5086945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在應用層，安全漏洞可能導致數據洩露、欺詐性交易和用戶帳戶盜用。例如，惡意軟件可以竊取支付信息，或攻擊者可以利用應用程序中的漏洞來繞過身份驗證機制。</a:t>
            </a:r>
            <a:endParaRPr lang="en-US" sz="1898" dirty="0"/>
          </a:p>
        </p:txBody>
      </p:sp>
      <p:pic>
        <p:nvPicPr>
          <p:cNvPr id="12" name="圖片 11" descr="什么是安全漏洞，如何避免安全漏洞？">
            <a:extLst>
              <a:ext uri="{FF2B5EF4-FFF2-40B4-BE49-F238E27FC236}">
                <a16:creationId xmlns:a16="http://schemas.microsoft.com/office/drawing/2014/main" id="{F9A05821-EF4D-1AFF-BF00-C86519D5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02" y="1747749"/>
            <a:ext cx="5498371" cy="3190524"/>
          </a:xfrm>
          <a:prstGeom prst="rect">
            <a:avLst/>
          </a:prstGeom>
        </p:spPr>
      </p:pic>
      <p:pic>
        <p:nvPicPr>
          <p:cNvPr id="14" name="圖片 13" descr="OSI模型(Open System Interconnection Model) - HackMD">
            <a:extLst>
              <a:ext uri="{FF2B5EF4-FFF2-40B4-BE49-F238E27FC236}">
                <a16:creationId xmlns:a16="http://schemas.microsoft.com/office/drawing/2014/main" id="{48D47ED3-BE4D-CF0B-465E-0B47E4E5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65" y="1551015"/>
            <a:ext cx="2743200" cy="3583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870381" y="1006067"/>
            <a:ext cx="6837151" cy="61710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針對該層的專門防禦措施或技術</a:t>
            </a:r>
            <a:endParaRPr lang="en-US" sz="3850" dirty="0">
              <a:latin typeface="Patrick Hand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20716" y="5287928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防火牆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920716" y="5920821"/>
            <a:ext cx="520934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防火牆是網絡安全的重要組成部分，它們可以阻止來自不受信任網絡的訪問，並防止惡意軟件入侵。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7500342" y="5287928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虛擬私人網絡 (VPN)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7500342" y="5920821"/>
            <a:ext cx="520934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VPN 可以加密網絡流量，並通過安全隧道將數據傳輸到目的地，從而提高網絡安全性。</a:t>
            </a:r>
            <a:endParaRPr lang="en-US" sz="1944" dirty="0"/>
          </a:p>
        </p:txBody>
      </p:sp>
      <p:pic>
        <p:nvPicPr>
          <p:cNvPr id="12" name="圖片 11" descr="虛擬私人網路- 維基百科，自由的百科全書">
            <a:extLst>
              <a:ext uri="{FF2B5EF4-FFF2-40B4-BE49-F238E27FC236}">
                <a16:creationId xmlns:a16="http://schemas.microsoft.com/office/drawing/2014/main" id="{0FD91ACB-68C7-E2B0-BB04-0DC4BB0C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340" y="2288716"/>
            <a:ext cx="3833768" cy="2737767"/>
          </a:xfrm>
          <a:prstGeom prst="rect">
            <a:avLst/>
          </a:prstGeom>
        </p:spPr>
      </p:pic>
      <p:pic>
        <p:nvPicPr>
          <p:cNvPr id="13" name="圖片 12" descr="技術探討] 活用Windows 防火牆- 詮力科技- iTe2 Blog">
            <a:extLst>
              <a:ext uri="{FF2B5EF4-FFF2-40B4-BE49-F238E27FC236}">
                <a16:creationId xmlns:a16="http://schemas.microsoft.com/office/drawing/2014/main" id="{0581A5BC-8F64-0EC7-1173-19D5A4FF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663" y="2291803"/>
            <a:ext cx="3447875" cy="2739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763548"/>
            <a:ext cx="4937760" cy="61710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MingLiU"/>
                <a:ea typeface="Patrick Hand" pitchFamily="34" charset="-122"/>
                <a:cs typeface="Patrick Hand" pitchFamily="34" charset="-120"/>
              </a:rPr>
              <a:t>TCP/IP</a:t>
            </a:r>
            <a:r>
              <a:rPr lang="en-US" sz="385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 模型連繫</a:t>
            </a:r>
            <a:endParaRPr lang="en-US" sz="3850" dirty="0">
              <a:latin typeface="Patrick Hand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445" y="2158127"/>
            <a:ext cx="107633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1</a:t>
            </a:r>
            <a:endParaRPr lang="en-US" sz="2333" dirty="0">
              <a:latin typeface="PMingLiU"/>
              <a:ea typeface="PMingLiU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786767" y="215714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應用層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1786767" y="2622253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移動支付的安全性主要與應用層相關，例如支付應用程式，以及用戶與服務器之間的通信。</a:t>
            </a:r>
            <a:endParaRPr lang="en-US" sz="1944" dirty="0"/>
          </a:p>
        </p:txBody>
      </p:sp>
      <p:sp>
        <p:nvSpPr>
          <p:cNvPr id="14" name="Text 11"/>
          <p:cNvSpPr/>
          <p:nvPr/>
        </p:nvSpPr>
        <p:spPr>
          <a:xfrm>
            <a:off x="1164967" y="4145399"/>
            <a:ext cx="13870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2</a:t>
            </a:r>
            <a:endParaRPr lang="en-US" sz="2333" dirty="0">
              <a:latin typeface="PMingLiU"/>
              <a:ea typeface="PMingLiU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786767" y="414441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傳輸層</a:t>
            </a:r>
            <a:endParaRPr lang="en-US" sz="1944" dirty="0"/>
          </a:p>
        </p:txBody>
      </p:sp>
      <p:sp>
        <p:nvSpPr>
          <p:cNvPr id="16" name="Text 13"/>
          <p:cNvSpPr/>
          <p:nvPr/>
        </p:nvSpPr>
        <p:spPr>
          <a:xfrm>
            <a:off x="1786767" y="4609526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移動支付的安全問題也涉及傳輸層，例如確保數據傳輸的完整性和機密性，防止數據被竊取或篡改。</a:t>
            </a:r>
            <a:endParaRPr lang="en-US" sz="1944" dirty="0"/>
          </a:p>
        </p:txBody>
      </p:sp>
      <p:sp>
        <p:nvSpPr>
          <p:cNvPr id="19" name="Text 16"/>
          <p:cNvSpPr/>
          <p:nvPr/>
        </p:nvSpPr>
        <p:spPr>
          <a:xfrm>
            <a:off x="1167944" y="6132671"/>
            <a:ext cx="132755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3</a:t>
            </a:r>
            <a:endParaRPr lang="en-US" sz="2333" dirty="0">
              <a:latin typeface="PMingLiU"/>
              <a:ea typeface="PMingLiU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786767" y="6131685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網路層</a:t>
            </a:r>
            <a:endParaRPr lang="en-US" sz="1944" dirty="0"/>
          </a:p>
        </p:txBody>
      </p:sp>
      <p:sp>
        <p:nvSpPr>
          <p:cNvPr id="21" name="Text 18"/>
          <p:cNvSpPr/>
          <p:nvPr/>
        </p:nvSpPr>
        <p:spPr>
          <a:xfrm>
            <a:off x="1786767" y="6663910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網路層主要負責資料的路由和位址轉換，行動支付安全問題的影響較小，因為網路層更專注於資料傳輸而不是資料內容。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1291474"/>
            <a:ext cx="691265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針對該層的專門防禦措施或技術</a:t>
            </a:r>
            <a:endParaRPr lang="en-US" sz="3888" dirty="0"/>
          </a:p>
        </p:txBody>
      </p:sp>
      <p:sp>
        <p:nvSpPr>
          <p:cNvPr id="5" name="Text 3"/>
          <p:cNvSpPr/>
          <p:nvPr/>
        </p:nvSpPr>
        <p:spPr>
          <a:xfrm>
            <a:off x="1920716" y="375046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網路層安全技術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1920716" y="4305895"/>
            <a:ext cx="5093375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網路層提供資料傳輸功能，可使用防火牆、入侵偵測系統 (IDS) 和入侵防禦系統 (IPS) 監控網路流量，並阻擋或隔離惡意流量。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7623929" y="375046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加密技術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7623929" y="4305895"/>
            <a:ext cx="5093375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加密技術透過密鑰和演算法，將資料轉換為無法理解的格式，即使資料被竊取，也無法被破解，以保護資料機密性。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1869883" y="1218895"/>
            <a:ext cx="3579019" cy="447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23"/>
              </a:lnSpc>
              <a:buNone/>
            </a:pPr>
            <a:r>
              <a:rPr lang="en-US" sz="281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網絡架構模型連繫</a:t>
            </a:r>
            <a:endParaRPr lang="en-US" sz="2818" dirty="0"/>
          </a:p>
        </p:txBody>
      </p:sp>
      <p:sp>
        <p:nvSpPr>
          <p:cNvPr id="7" name="Text 3"/>
          <p:cNvSpPr/>
          <p:nvPr/>
        </p:nvSpPr>
        <p:spPr>
          <a:xfrm>
            <a:off x="1875324" y="2616870"/>
            <a:ext cx="1789509" cy="2571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761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零信任架構</a:t>
            </a:r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1875324" y="3241359"/>
            <a:ext cx="11421969" cy="572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零信任架構是一種安全模型，假設所有網絡流量都是不可信的，需要通過驗證和授權才能訪問資源。</a:t>
            </a:r>
            <a:endParaRPr lang="en-US" dirty="0"/>
          </a:p>
        </p:txBody>
      </p:sp>
      <p:sp>
        <p:nvSpPr>
          <p:cNvPr id="10" name="Text 5"/>
          <p:cNvSpPr/>
          <p:nvPr/>
        </p:nvSpPr>
        <p:spPr>
          <a:xfrm>
            <a:off x="1875324" y="4518262"/>
            <a:ext cx="1789509" cy="27393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1761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移動支付安全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866935" y="5201472"/>
            <a:ext cx="10633404" cy="57245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移動支付系統在零信任架構下，需要嚴格驗證和授權，防止未經授權的訪問和資料洩露。</a:t>
            </a:r>
            <a:endParaRPr lang="en-US" dirty="0">
              <a:latin typeface="Patrick Hand"/>
            </a:endParaRPr>
          </a:p>
        </p:txBody>
      </p:sp>
      <p:sp>
        <p:nvSpPr>
          <p:cNvPr id="13" name="Text 7"/>
          <p:cNvSpPr/>
          <p:nvPr/>
        </p:nvSpPr>
        <p:spPr>
          <a:xfrm>
            <a:off x="1875324" y="6453207"/>
            <a:ext cx="1789509" cy="223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761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影響部分</a:t>
            </a:r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1875324" y="6985418"/>
            <a:ext cx="11203856" cy="57245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移動支付的安全問題影響了零信任架構的驗證和授權機制，以及資料加密和傳輸安全。</a:t>
            </a:r>
            <a:endParaRPr lang="en-US" dirty="0">
              <a:latin typeface="Patrick H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1318855"/>
            <a:ext cx="6418898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網絡架構模型連繫：影響部分</a:t>
            </a:r>
            <a:endParaRPr lang="en-US" sz="3888" dirty="0"/>
          </a:p>
        </p:txBody>
      </p:sp>
      <p:sp>
        <p:nvSpPr>
          <p:cNvPr id="6" name="Text 4"/>
          <p:cNvSpPr/>
          <p:nvPr/>
        </p:nvSpPr>
        <p:spPr>
          <a:xfrm>
            <a:off x="2127776" y="3407354"/>
            <a:ext cx="107633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1</a:t>
            </a:r>
            <a:endParaRPr lang="en-US" sz="2333" dirty="0">
              <a:latin typeface="PMingLiU"/>
              <a:ea typeface="PMingLiU"/>
            </a:endParaRPr>
          </a:p>
        </p:txBody>
      </p:sp>
      <p:sp>
        <p:nvSpPr>
          <p:cNvPr id="7" name="Text 5"/>
          <p:cNvSpPr/>
          <p:nvPr/>
        </p:nvSpPr>
        <p:spPr>
          <a:xfrm>
            <a:off x="2722959" y="354626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身份驗證與授權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2722959" y="4112042"/>
            <a:ext cx="446889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移動支付系統中，身份驗證與授權是關鍵的防禦措施。攻擊者可能利用弱點，繞過身份驗證，或盜取使用者權限，執行未經授權的交易。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7781251" y="3398964"/>
            <a:ext cx="13870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MingLiU"/>
                <a:ea typeface="PMingLiU"/>
                <a:cs typeface="Patrick Hand" pitchFamily="34" charset="-120"/>
              </a:rPr>
              <a:t>2</a:t>
            </a:r>
            <a:endParaRPr lang="en-US" sz="2333" dirty="0">
              <a:latin typeface="PMingLiU"/>
              <a:ea typeface="PMingLiU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240911" y="2707362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8335194" y="354901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設備安全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8242915" y="4081235"/>
            <a:ext cx="446889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移動設備本身的安全非常重要，攻擊者可能利用設備漏洞，入侵設備，竊取支付資訊，或執行惡意操作。</a:t>
            </a:r>
            <a:endParaRPr lang="en-US" sz="1944" dirty="0"/>
          </a:p>
        </p:txBody>
      </p:sp>
      <p:sp>
        <p:nvSpPr>
          <p:cNvPr id="18" name="Text 16"/>
          <p:cNvSpPr/>
          <p:nvPr/>
        </p:nvSpPr>
        <p:spPr>
          <a:xfrm>
            <a:off x="8240911" y="5268754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自訂</PresentationFormat>
  <Paragraphs>0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151</cp:revision>
  <dcterms:created xsi:type="dcterms:W3CDTF">2024-06-28T08:56:54Z</dcterms:created>
  <dcterms:modified xsi:type="dcterms:W3CDTF">2024-06-28T09:26:05Z</dcterms:modified>
</cp:coreProperties>
</file>