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EC6D1-15B9-93E9-522F-5D165DE76A9C}" v="300" dt="2024-06-28T07:17:32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n Long Wong" userId="6fe21171e40a8a54" providerId="Windows Live" clId="Web-{069EC6D1-15B9-93E9-522F-5D165DE76A9C}"/>
    <pc:docChg chg="modSld">
      <pc:chgData name="Shun Long Wong" userId="6fe21171e40a8a54" providerId="Windows Live" clId="Web-{069EC6D1-15B9-93E9-522F-5D165DE76A9C}" dt="2024-06-28T07:17:32.244" v="277" actId="14100"/>
      <pc:docMkLst>
        <pc:docMk/>
      </pc:docMkLst>
      <pc:sldChg chg="addSp delSp modSp">
        <pc:chgData name="Shun Long Wong" userId="6fe21171e40a8a54" providerId="Windows Live" clId="Web-{069EC6D1-15B9-93E9-522F-5D165DE76A9C}" dt="2024-06-28T07:12:26.972" v="262" actId="1076"/>
        <pc:sldMkLst>
          <pc:docMk/>
          <pc:sldMk cId="0" sldId="256"/>
        </pc:sldMkLst>
        <pc:spChg chg="mod">
          <ac:chgData name="Shun Long Wong" userId="6fe21171e40a8a54" providerId="Windows Live" clId="Web-{069EC6D1-15B9-93E9-522F-5D165DE76A9C}" dt="2024-06-27T09:15:41.943" v="4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Shun Long Wong" userId="6fe21171e40a8a54" providerId="Windows Live" clId="Web-{069EC6D1-15B9-93E9-522F-5D165DE76A9C}" dt="2024-06-27T09:18:30.461" v="47" actId="20577"/>
          <ac:spMkLst>
            <pc:docMk/>
            <pc:sldMk cId="0" sldId="256"/>
            <ac:spMk id="6" creationId="{00000000-0000-0000-0000-000000000000}"/>
          </ac:spMkLst>
        </pc:spChg>
        <pc:spChg chg="mod">
          <ac:chgData name="Shun Long Wong" userId="6fe21171e40a8a54" providerId="Windows Live" clId="Web-{069EC6D1-15B9-93E9-522F-5D165DE76A9C}" dt="2024-06-27T09:16:29.506" v="33" actId="20577"/>
          <ac:spMkLst>
            <pc:docMk/>
            <pc:sldMk cId="0" sldId="256"/>
            <ac:spMk id="10" creationId="{00000000-0000-0000-0000-000000000000}"/>
          </ac:spMkLst>
        </pc:spChg>
        <pc:picChg chg="add del">
          <ac:chgData name="Shun Long Wong" userId="6fe21171e40a8a54" providerId="Windows Live" clId="Web-{069EC6D1-15B9-93E9-522F-5D165DE76A9C}" dt="2024-06-28T07:12:12.816" v="258"/>
          <ac:picMkLst>
            <pc:docMk/>
            <pc:sldMk cId="0" sldId="256"/>
            <ac:picMk id="4" creationId="{00000000-0000-0000-0000-000000000000}"/>
          </ac:picMkLst>
        </pc:picChg>
        <pc:picChg chg="del">
          <ac:chgData name="Shun Long Wong" userId="6fe21171e40a8a54" providerId="Windows Live" clId="Web-{069EC6D1-15B9-93E9-522F-5D165DE76A9C}" dt="2024-06-28T07:12:22.988" v="261"/>
          <ac:picMkLst>
            <pc:docMk/>
            <pc:sldMk cId="0" sldId="256"/>
            <ac:picMk id="9" creationId="{00000000-0000-0000-0000-000000000000}"/>
          </ac:picMkLst>
        </pc:picChg>
        <pc:picChg chg="del">
          <ac:chgData name="Shun Long Wong" userId="6fe21171e40a8a54" providerId="Windows Live" clId="Web-{069EC6D1-15B9-93E9-522F-5D165DE76A9C}" dt="2024-06-27T09:15:32.396" v="1"/>
          <ac:picMkLst>
            <pc:docMk/>
            <pc:sldMk cId="0" sldId="256"/>
            <ac:picMk id="11" creationId="{00000000-0000-0000-0000-000000000000}"/>
          </ac:picMkLst>
        </pc:picChg>
        <pc:picChg chg="add mod">
          <ac:chgData name="Shun Long Wong" userId="6fe21171e40a8a54" providerId="Windows Live" clId="Web-{069EC6D1-15B9-93E9-522F-5D165DE76A9C}" dt="2024-06-28T07:12:26.972" v="262" actId="1076"/>
          <ac:picMkLst>
            <pc:docMk/>
            <pc:sldMk cId="0" sldId="256"/>
            <ac:picMk id="11" creationId="{84AA429D-8977-1541-A78D-A7F2E6F498FD}"/>
          </ac:picMkLst>
        </pc:picChg>
      </pc:sldChg>
      <pc:sldChg chg="delSp modSp">
        <pc:chgData name="Shun Long Wong" userId="6fe21171e40a8a54" providerId="Windows Live" clId="Web-{069EC6D1-15B9-93E9-522F-5D165DE76A9C}" dt="2024-06-27T09:20:55.859" v="66" actId="20577"/>
        <pc:sldMkLst>
          <pc:docMk/>
          <pc:sldMk cId="0" sldId="257"/>
        </pc:sldMkLst>
        <pc:spChg chg="mod">
          <ac:chgData name="Shun Long Wong" userId="6fe21171e40a8a54" providerId="Windows Live" clId="Web-{069EC6D1-15B9-93E9-522F-5D165DE76A9C}" dt="2024-06-27T09:20:18.046" v="52" actId="20577"/>
          <ac:spMkLst>
            <pc:docMk/>
            <pc:sldMk cId="0" sldId="257"/>
            <ac:spMk id="6" creationId="{00000000-0000-0000-0000-000000000000}"/>
          </ac:spMkLst>
        </pc:spChg>
        <pc:spChg chg="mod">
          <ac:chgData name="Shun Long Wong" userId="6fe21171e40a8a54" providerId="Windows Live" clId="Web-{069EC6D1-15B9-93E9-522F-5D165DE76A9C}" dt="2024-06-27T09:20:55.859" v="66" actId="20577"/>
          <ac:spMkLst>
            <pc:docMk/>
            <pc:sldMk cId="0" sldId="257"/>
            <ac:spMk id="8" creationId="{00000000-0000-0000-0000-000000000000}"/>
          </ac:spMkLst>
        </pc:spChg>
        <pc:picChg chg="del">
          <ac:chgData name="Shun Long Wong" userId="6fe21171e40a8a54" providerId="Windows Live" clId="Web-{069EC6D1-15B9-93E9-522F-5D165DE76A9C}" dt="2024-06-27T09:18:46.117" v="48"/>
          <ac:picMkLst>
            <pc:docMk/>
            <pc:sldMk cId="0" sldId="257"/>
            <ac:picMk id="9" creationId="{00000000-0000-0000-0000-000000000000}"/>
          </ac:picMkLst>
        </pc:picChg>
      </pc:sldChg>
      <pc:sldChg chg="addSp delSp modSp">
        <pc:chgData name="Shun Long Wong" userId="6fe21171e40a8a54" providerId="Windows Live" clId="Web-{069EC6D1-15B9-93E9-522F-5D165DE76A9C}" dt="2024-06-28T07:16:09.993" v="273" actId="1076"/>
        <pc:sldMkLst>
          <pc:docMk/>
          <pc:sldMk cId="0" sldId="258"/>
        </pc:sldMkLst>
        <pc:spChg chg="mod">
          <ac:chgData name="Shun Long Wong" userId="6fe21171e40a8a54" providerId="Windows Live" clId="Web-{069EC6D1-15B9-93E9-522F-5D165DE76A9C}" dt="2024-06-27T09:23:10.423" v="92" actId="14100"/>
          <ac:spMkLst>
            <pc:docMk/>
            <pc:sldMk cId="0" sldId="258"/>
            <ac:spMk id="7" creationId="{00000000-0000-0000-0000-000000000000}"/>
          </ac:spMkLst>
        </pc:spChg>
        <pc:spChg chg="mod">
          <ac:chgData name="Shun Long Wong" userId="6fe21171e40a8a54" providerId="Windows Live" clId="Web-{069EC6D1-15B9-93E9-522F-5D165DE76A9C}" dt="2024-06-27T09:21:36.703" v="71" actId="20577"/>
          <ac:spMkLst>
            <pc:docMk/>
            <pc:sldMk cId="0" sldId="258"/>
            <ac:spMk id="9" creationId="{00000000-0000-0000-0000-000000000000}"/>
          </ac:spMkLst>
        </pc:spChg>
        <pc:spChg chg="mod">
          <ac:chgData name="Shun Long Wong" userId="6fe21171e40a8a54" providerId="Windows Live" clId="Web-{069EC6D1-15B9-93E9-522F-5D165DE76A9C}" dt="2024-06-27T09:21:49.047" v="81" actId="20577"/>
          <ac:spMkLst>
            <pc:docMk/>
            <pc:sldMk cId="0" sldId="258"/>
            <ac:spMk id="10" creationId="{00000000-0000-0000-0000-000000000000}"/>
          </ac:spMkLst>
        </pc:spChg>
        <pc:spChg chg="mod">
          <ac:chgData name="Shun Long Wong" userId="6fe21171e40a8a54" providerId="Windows Live" clId="Web-{069EC6D1-15B9-93E9-522F-5D165DE76A9C}" dt="2024-06-27T09:21:59.844" v="84" actId="20577"/>
          <ac:spMkLst>
            <pc:docMk/>
            <pc:sldMk cId="0" sldId="258"/>
            <ac:spMk id="12" creationId="{00000000-0000-0000-0000-000000000000}"/>
          </ac:spMkLst>
        </pc:spChg>
        <pc:spChg chg="mod">
          <ac:chgData name="Shun Long Wong" userId="6fe21171e40a8a54" providerId="Windows Live" clId="Web-{069EC6D1-15B9-93E9-522F-5D165DE76A9C}" dt="2024-06-27T09:22:02.844" v="85" actId="20577"/>
          <ac:spMkLst>
            <pc:docMk/>
            <pc:sldMk cId="0" sldId="258"/>
            <ac:spMk id="13" creationId="{00000000-0000-0000-0000-000000000000}"/>
          </ac:spMkLst>
        </pc:spChg>
        <pc:spChg chg="mod">
          <ac:chgData name="Shun Long Wong" userId="6fe21171e40a8a54" providerId="Windows Live" clId="Web-{069EC6D1-15B9-93E9-522F-5D165DE76A9C}" dt="2024-06-28T07:15:55.133" v="270" actId="20577"/>
          <ac:spMkLst>
            <pc:docMk/>
            <pc:sldMk cId="0" sldId="258"/>
            <ac:spMk id="15" creationId="{00000000-0000-0000-0000-000000000000}"/>
          </ac:spMkLst>
        </pc:spChg>
        <pc:spChg chg="mod">
          <ac:chgData name="Shun Long Wong" userId="6fe21171e40a8a54" providerId="Windows Live" clId="Web-{069EC6D1-15B9-93E9-522F-5D165DE76A9C}" dt="2024-06-27T09:23:15.236" v="93" actId="14100"/>
          <ac:spMkLst>
            <pc:docMk/>
            <pc:sldMk cId="0" sldId="258"/>
            <ac:spMk id="16" creationId="{00000000-0000-0000-0000-000000000000}"/>
          </ac:spMkLst>
        </pc:spChg>
        <pc:picChg chg="del mod">
          <ac:chgData name="Shun Long Wong" userId="6fe21171e40a8a54" providerId="Windows Live" clId="Web-{069EC6D1-15B9-93E9-522F-5D165DE76A9C}" dt="2024-06-28T07:13:18.379" v="264"/>
          <ac:picMkLst>
            <pc:docMk/>
            <pc:sldMk cId="0" sldId="258"/>
            <ac:picMk id="5" creationId="{00000000-0000-0000-0000-000000000000}"/>
          </ac:picMkLst>
        </pc:picChg>
        <pc:picChg chg="del">
          <ac:chgData name="Shun Long Wong" userId="6fe21171e40a8a54" providerId="Windows Live" clId="Web-{069EC6D1-15B9-93E9-522F-5D165DE76A9C}" dt="2024-06-27T09:21:28.641" v="67"/>
          <ac:picMkLst>
            <pc:docMk/>
            <pc:sldMk cId="0" sldId="258"/>
            <ac:picMk id="8" creationId="{00000000-0000-0000-0000-000000000000}"/>
          </ac:picMkLst>
        </pc:picChg>
        <pc:picChg chg="add mod">
          <ac:chgData name="Shun Long Wong" userId="6fe21171e40a8a54" providerId="Windows Live" clId="Web-{069EC6D1-15B9-93E9-522F-5D165DE76A9C}" dt="2024-06-28T07:13:38.614" v="265" actId="1076"/>
          <ac:picMkLst>
            <pc:docMk/>
            <pc:sldMk cId="0" sldId="258"/>
            <ac:picMk id="8" creationId="{A4D9FDD3-5313-D6D4-BA4F-0DA7F209BECA}"/>
          </ac:picMkLst>
        </pc:picChg>
        <pc:picChg chg="del">
          <ac:chgData name="Shun Long Wong" userId="6fe21171e40a8a54" providerId="Windows Live" clId="Web-{069EC6D1-15B9-93E9-522F-5D165DE76A9C}" dt="2024-06-27T09:21:54.235" v="82"/>
          <ac:picMkLst>
            <pc:docMk/>
            <pc:sldMk cId="0" sldId="258"/>
            <ac:picMk id="11" creationId="{00000000-0000-0000-0000-000000000000}"/>
          </ac:picMkLst>
        </pc:picChg>
        <pc:picChg chg="add mod">
          <ac:chgData name="Shun Long Wong" userId="6fe21171e40a8a54" providerId="Windows Live" clId="Web-{069EC6D1-15B9-93E9-522F-5D165DE76A9C}" dt="2024-06-28T07:16:09.993" v="273" actId="1076"/>
          <ac:picMkLst>
            <pc:docMk/>
            <pc:sldMk cId="0" sldId="258"/>
            <ac:picMk id="11" creationId="{4789B4BA-A296-DB7E-88BF-92A92DCC77B0}"/>
          </ac:picMkLst>
        </pc:picChg>
        <pc:picChg chg="del mod">
          <ac:chgData name="Shun Long Wong" userId="6fe21171e40a8a54" providerId="Windows Live" clId="Web-{069EC6D1-15B9-93E9-522F-5D165DE76A9C}" dt="2024-06-28T07:15:59.727" v="271"/>
          <ac:picMkLst>
            <pc:docMk/>
            <pc:sldMk cId="0" sldId="258"/>
            <ac:picMk id="14" creationId="{00000000-0000-0000-0000-000000000000}"/>
          </ac:picMkLst>
        </pc:picChg>
        <pc:picChg chg="del">
          <ac:chgData name="Shun Long Wong" userId="6fe21171e40a8a54" providerId="Windows Live" clId="Web-{069EC6D1-15B9-93E9-522F-5D165DE76A9C}" dt="2024-06-28T06:58:50.048" v="196"/>
          <ac:picMkLst>
            <pc:docMk/>
            <pc:sldMk cId="0" sldId="258"/>
            <ac:picMk id="17" creationId="{00000000-0000-0000-0000-000000000000}"/>
          </ac:picMkLst>
        </pc:picChg>
      </pc:sldChg>
      <pc:sldChg chg="delSp modSp">
        <pc:chgData name="Shun Long Wong" userId="6fe21171e40a8a54" providerId="Windows Live" clId="Web-{069EC6D1-15B9-93E9-522F-5D165DE76A9C}" dt="2024-06-28T06:58:47.376" v="195"/>
        <pc:sldMkLst>
          <pc:docMk/>
          <pc:sldMk cId="0" sldId="259"/>
        </pc:sldMkLst>
        <pc:spChg chg="mod">
          <ac:chgData name="Shun Long Wong" userId="6fe21171e40a8a54" providerId="Windows Live" clId="Web-{069EC6D1-15B9-93E9-522F-5D165DE76A9C}" dt="2024-06-27T09:25:43.847" v="107" actId="20577"/>
          <ac:spMkLst>
            <pc:docMk/>
            <pc:sldMk cId="0" sldId="259"/>
            <ac:spMk id="9" creationId="{00000000-0000-0000-0000-000000000000}"/>
          </ac:spMkLst>
        </pc:spChg>
        <pc:spChg chg="mod">
          <ac:chgData name="Shun Long Wong" userId="6fe21171e40a8a54" providerId="Windows Live" clId="Web-{069EC6D1-15B9-93E9-522F-5D165DE76A9C}" dt="2024-06-27T09:26:28.301" v="112" actId="20577"/>
          <ac:spMkLst>
            <pc:docMk/>
            <pc:sldMk cId="0" sldId="259"/>
            <ac:spMk id="12" creationId="{00000000-0000-0000-0000-000000000000}"/>
          </ac:spMkLst>
        </pc:spChg>
        <pc:spChg chg="mod">
          <ac:chgData name="Shun Long Wong" userId="6fe21171e40a8a54" providerId="Windows Live" clId="Web-{069EC6D1-15B9-93E9-522F-5D165DE76A9C}" dt="2024-06-27T09:26:44.114" v="120" actId="20577"/>
          <ac:spMkLst>
            <pc:docMk/>
            <pc:sldMk cId="0" sldId="259"/>
            <ac:spMk id="15" creationId="{00000000-0000-0000-0000-000000000000}"/>
          </ac:spMkLst>
        </pc:spChg>
        <pc:picChg chg="del">
          <ac:chgData name="Shun Long Wong" userId="6fe21171e40a8a54" providerId="Windows Live" clId="Web-{069EC6D1-15B9-93E9-522F-5D165DE76A9C}" dt="2024-06-28T06:58:47.376" v="195"/>
          <ac:picMkLst>
            <pc:docMk/>
            <pc:sldMk cId="0" sldId="259"/>
            <ac:picMk id="16" creationId="{00000000-0000-0000-0000-000000000000}"/>
          </ac:picMkLst>
        </pc:picChg>
      </pc:sldChg>
      <pc:sldChg chg="addSp delSp modSp">
        <pc:chgData name="Shun Long Wong" userId="6fe21171e40a8a54" providerId="Windows Live" clId="Web-{069EC6D1-15B9-93E9-522F-5D165DE76A9C}" dt="2024-06-28T07:00:02.034" v="207"/>
        <pc:sldMkLst>
          <pc:docMk/>
          <pc:sldMk cId="0" sldId="260"/>
        </pc:sldMkLst>
        <pc:spChg chg="del">
          <ac:chgData name="Shun Long Wong" userId="6fe21171e40a8a54" providerId="Windows Live" clId="Web-{069EC6D1-15B9-93E9-522F-5D165DE76A9C}" dt="2024-06-28T06:59:50.487" v="204"/>
          <ac:spMkLst>
            <pc:docMk/>
            <pc:sldMk cId="0" sldId="260"/>
            <ac:spMk id="5" creationId="{00000000-0000-0000-0000-000000000000}"/>
          </ac:spMkLst>
        </pc:spChg>
        <pc:spChg chg="mod">
          <ac:chgData name="Shun Long Wong" userId="6fe21171e40a8a54" providerId="Windows Live" clId="Web-{069EC6D1-15B9-93E9-522F-5D165DE76A9C}" dt="2024-06-28T06:57:38.091" v="187" actId="20577"/>
          <ac:spMkLst>
            <pc:docMk/>
            <pc:sldMk cId="0" sldId="260"/>
            <ac:spMk id="8" creationId="{00000000-0000-0000-0000-000000000000}"/>
          </ac:spMkLst>
        </pc:spChg>
        <pc:spChg chg="del">
          <ac:chgData name="Shun Long Wong" userId="6fe21171e40a8a54" providerId="Windows Live" clId="Web-{069EC6D1-15B9-93E9-522F-5D165DE76A9C}" dt="2024-06-28T06:59:54.768" v="205"/>
          <ac:spMkLst>
            <pc:docMk/>
            <pc:sldMk cId="0" sldId="260"/>
            <ac:spMk id="9" creationId="{00000000-0000-0000-0000-000000000000}"/>
          </ac:spMkLst>
        </pc:spChg>
        <pc:spChg chg="mod">
          <ac:chgData name="Shun Long Wong" userId="6fe21171e40a8a54" providerId="Windows Live" clId="Web-{069EC6D1-15B9-93E9-522F-5D165DE76A9C}" dt="2024-06-27T09:28:51.616" v="127" actId="20577"/>
          <ac:spMkLst>
            <pc:docMk/>
            <pc:sldMk cId="0" sldId="260"/>
            <ac:spMk id="12" creationId="{00000000-0000-0000-0000-000000000000}"/>
          </ac:spMkLst>
        </pc:spChg>
        <pc:spChg chg="del">
          <ac:chgData name="Shun Long Wong" userId="6fe21171e40a8a54" providerId="Windows Live" clId="Web-{069EC6D1-15B9-93E9-522F-5D165DE76A9C}" dt="2024-06-28T06:59:58.690" v="206"/>
          <ac:spMkLst>
            <pc:docMk/>
            <pc:sldMk cId="0" sldId="260"/>
            <ac:spMk id="13" creationId="{00000000-0000-0000-0000-000000000000}"/>
          </ac:spMkLst>
        </pc:spChg>
        <pc:spChg chg="add del mod">
          <ac:chgData name="Shun Long Wong" userId="6fe21171e40a8a54" providerId="Windows Live" clId="Web-{069EC6D1-15B9-93E9-522F-5D165DE76A9C}" dt="2024-06-28T06:58:43.798" v="193" actId="20577"/>
          <ac:spMkLst>
            <pc:docMk/>
            <pc:sldMk cId="0" sldId="260"/>
            <ac:spMk id="16" creationId="{00000000-0000-0000-0000-000000000000}"/>
          </ac:spMkLst>
        </pc:spChg>
        <pc:spChg chg="del">
          <ac:chgData name="Shun Long Wong" userId="6fe21171e40a8a54" providerId="Windows Live" clId="Web-{069EC6D1-15B9-93E9-522F-5D165DE76A9C}" dt="2024-06-28T07:00:02.034" v="207"/>
          <ac:spMkLst>
            <pc:docMk/>
            <pc:sldMk cId="0" sldId="260"/>
            <ac:spMk id="17" creationId="{00000000-0000-0000-0000-000000000000}"/>
          </ac:spMkLst>
        </pc:spChg>
        <pc:spChg chg="mod">
          <ac:chgData name="Shun Long Wong" userId="6fe21171e40a8a54" providerId="Windows Live" clId="Web-{069EC6D1-15B9-93E9-522F-5D165DE76A9C}" dt="2024-06-27T09:31:00.899" v="144" actId="20577"/>
          <ac:spMkLst>
            <pc:docMk/>
            <pc:sldMk cId="0" sldId="260"/>
            <ac:spMk id="20" creationId="{00000000-0000-0000-0000-000000000000}"/>
          </ac:spMkLst>
        </pc:spChg>
        <pc:picChg chg="del">
          <ac:chgData name="Shun Long Wong" userId="6fe21171e40a8a54" providerId="Windows Live" clId="Web-{069EC6D1-15B9-93E9-522F-5D165DE76A9C}" dt="2024-06-28T06:58:44.376" v="194"/>
          <ac:picMkLst>
            <pc:docMk/>
            <pc:sldMk cId="0" sldId="260"/>
            <ac:picMk id="21" creationId="{00000000-0000-0000-0000-000000000000}"/>
          </ac:picMkLst>
        </pc:picChg>
      </pc:sldChg>
      <pc:sldChg chg="delSp modSp">
        <pc:chgData name="Shun Long Wong" userId="6fe21171e40a8a54" providerId="Windows Live" clId="Web-{069EC6D1-15B9-93E9-522F-5D165DE76A9C}" dt="2024-06-28T06:59:28.737" v="199" actId="1076"/>
        <pc:sldMkLst>
          <pc:docMk/>
          <pc:sldMk cId="0" sldId="261"/>
        </pc:sldMkLst>
        <pc:spChg chg="del">
          <ac:chgData name="Shun Long Wong" userId="6fe21171e40a8a54" providerId="Windows Live" clId="Web-{069EC6D1-15B9-93E9-522F-5D165DE76A9C}" dt="2024-06-27T09:31:13.071" v="145"/>
          <ac:spMkLst>
            <pc:docMk/>
            <pc:sldMk cId="0" sldId="261"/>
            <ac:spMk id="5" creationId="{00000000-0000-0000-0000-000000000000}"/>
          </ac:spMkLst>
        </pc:spChg>
        <pc:spChg chg="mod">
          <ac:chgData name="Shun Long Wong" userId="6fe21171e40a8a54" providerId="Windows Live" clId="Web-{069EC6D1-15B9-93E9-522F-5D165DE76A9C}" dt="2024-06-27T09:32:05.025" v="149" actId="1076"/>
          <ac:spMkLst>
            <pc:docMk/>
            <pc:sldMk cId="0" sldId="261"/>
            <ac:spMk id="8" creationId="{00000000-0000-0000-0000-000000000000}"/>
          </ac:spMkLst>
        </pc:spChg>
        <pc:spChg chg="del mod">
          <ac:chgData name="Shun Long Wong" userId="6fe21171e40a8a54" providerId="Windows Live" clId="Web-{069EC6D1-15B9-93E9-522F-5D165DE76A9C}" dt="2024-06-27T09:33:33.854" v="161"/>
          <ac:spMkLst>
            <pc:docMk/>
            <pc:sldMk cId="0" sldId="261"/>
            <ac:spMk id="9" creationId="{00000000-0000-0000-0000-000000000000}"/>
          </ac:spMkLst>
        </pc:spChg>
        <pc:spChg chg="del">
          <ac:chgData name="Shun Long Wong" userId="6fe21171e40a8a54" providerId="Windows Live" clId="Web-{069EC6D1-15B9-93E9-522F-5D165DE76A9C}" dt="2024-06-27T09:31:14.336" v="146"/>
          <ac:spMkLst>
            <pc:docMk/>
            <pc:sldMk cId="0" sldId="261"/>
            <ac:spMk id="10" creationId="{00000000-0000-0000-0000-000000000000}"/>
          </ac:spMkLst>
        </pc:spChg>
        <pc:spChg chg="mod">
          <ac:chgData name="Shun Long Wong" userId="6fe21171e40a8a54" providerId="Windows Live" clId="Web-{069EC6D1-15B9-93E9-522F-5D165DE76A9C}" dt="2024-06-28T06:59:28.737" v="199" actId="1076"/>
          <ac:spMkLst>
            <pc:docMk/>
            <pc:sldMk cId="0" sldId="261"/>
            <ac:spMk id="12" creationId="{00000000-0000-0000-0000-000000000000}"/>
          </ac:spMkLst>
        </pc:spChg>
        <pc:spChg chg="mod">
          <ac:chgData name="Shun Long Wong" userId="6fe21171e40a8a54" providerId="Windows Live" clId="Web-{069EC6D1-15B9-93E9-522F-5D165DE76A9C}" dt="2024-06-27T09:32:38.947" v="153" actId="1076"/>
          <ac:spMkLst>
            <pc:docMk/>
            <pc:sldMk cId="0" sldId="261"/>
            <ac:spMk id="13" creationId="{00000000-0000-0000-0000-000000000000}"/>
          </ac:spMkLst>
        </pc:spChg>
        <pc:spChg chg="del mod">
          <ac:chgData name="Shun Long Wong" userId="6fe21171e40a8a54" providerId="Windows Live" clId="Web-{069EC6D1-15B9-93E9-522F-5D165DE76A9C}" dt="2024-06-27T09:33:35.260" v="162"/>
          <ac:spMkLst>
            <pc:docMk/>
            <pc:sldMk cId="0" sldId="261"/>
            <ac:spMk id="14" creationId="{00000000-0000-0000-0000-000000000000}"/>
          </ac:spMkLst>
        </pc:spChg>
        <pc:spChg chg="del">
          <ac:chgData name="Shun Long Wong" userId="6fe21171e40a8a54" providerId="Windows Live" clId="Web-{069EC6D1-15B9-93E9-522F-5D165DE76A9C}" dt="2024-06-27T09:31:15.680" v="147"/>
          <ac:spMkLst>
            <pc:docMk/>
            <pc:sldMk cId="0" sldId="261"/>
            <ac:spMk id="15" creationId="{00000000-0000-0000-0000-000000000000}"/>
          </ac:spMkLst>
        </pc:spChg>
        <pc:spChg chg="mod">
          <ac:chgData name="Shun Long Wong" userId="6fe21171e40a8a54" providerId="Windows Live" clId="Web-{069EC6D1-15B9-93E9-522F-5D165DE76A9C}" dt="2024-06-27T09:32:32.994" v="152" actId="1076"/>
          <ac:spMkLst>
            <pc:docMk/>
            <pc:sldMk cId="0" sldId="261"/>
            <ac:spMk id="17" creationId="{00000000-0000-0000-0000-000000000000}"/>
          </ac:spMkLst>
        </pc:spChg>
        <pc:spChg chg="mod">
          <ac:chgData name="Shun Long Wong" userId="6fe21171e40a8a54" providerId="Windows Live" clId="Web-{069EC6D1-15B9-93E9-522F-5D165DE76A9C}" dt="2024-06-27T09:32:28.931" v="151" actId="1076"/>
          <ac:spMkLst>
            <pc:docMk/>
            <pc:sldMk cId="0" sldId="261"/>
            <ac:spMk id="18" creationId="{00000000-0000-0000-0000-000000000000}"/>
          </ac:spMkLst>
        </pc:spChg>
        <pc:spChg chg="mod">
          <ac:chgData name="Shun Long Wong" userId="6fe21171e40a8a54" providerId="Windows Live" clId="Web-{069EC6D1-15B9-93E9-522F-5D165DE76A9C}" dt="2024-06-27T09:32:52.572" v="158" actId="20577"/>
          <ac:spMkLst>
            <pc:docMk/>
            <pc:sldMk cId="0" sldId="261"/>
            <ac:spMk id="19" creationId="{00000000-0000-0000-0000-000000000000}"/>
          </ac:spMkLst>
        </pc:spChg>
        <pc:spChg chg="mod">
          <ac:chgData name="Shun Long Wong" userId="6fe21171e40a8a54" providerId="Windows Live" clId="Web-{069EC6D1-15B9-93E9-522F-5D165DE76A9C}" dt="2024-06-27T09:32:50.369" v="156" actId="20577"/>
          <ac:spMkLst>
            <pc:docMk/>
            <pc:sldMk cId="0" sldId="261"/>
            <ac:spMk id="20" creationId="{00000000-0000-0000-0000-000000000000}"/>
          </ac:spMkLst>
        </pc:spChg>
        <pc:picChg chg="del">
          <ac:chgData name="Shun Long Wong" userId="6fe21171e40a8a54" providerId="Windows Live" clId="Web-{069EC6D1-15B9-93E9-522F-5D165DE76A9C}" dt="2024-06-28T06:59:22.315" v="197"/>
          <ac:picMkLst>
            <pc:docMk/>
            <pc:sldMk cId="0" sldId="261"/>
            <ac:picMk id="21" creationId="{00000000-0000-0000-0000-000000000000}"/>
          </ac:picMkLst>
        </pc:picChg>
      </pc:sldChg>
      <pc:sldChg chg="addSp delSp modSp">
        <pc:chgData name="Shun Long Wong" userId="6fe21171e40a8a54" providerId="Windows Live" clId="Web-{069EC6D1-15B9-93E9-522F-5D165DE76A9C}" dt="2024-06-28T07:01:07.567" v="219" actId="20577"/>
        <pc:sldMkLst>
          <pc:docMk/>
          <pc:sldMk cId="0" sldId="262"/>
        </pc:sldMkLst>
        <pc:spChg chg="add del">
          <ac:chgData name="Shun Long Wong" userId="6fe21171e40a8a54" providerId="Windows Live" clId="Web-{069EC6D1-15B9-93E9-522F-5D165DE76A9C}" dt="2024-06-28T07:00:30.425" v="213"/>
          <ac:spMkLst>
            <pc:docMk/>
            <pc:sldMk cId="0" sldId="262"/>
            <ac:spMk id="3" creationId="{00000000-0000-0000-0000-000000000000}"/>
          </ac:spMkLst>
        </pc:spChg>
        <pc:spChg chg="del">
          <ac:chgData name="Shun Long Wong" userId="6fe21171e40a8a54" providerId="Windows Live" clId="Web-{069EC6D1-15B9-93E9-522F-5D165DE76A9C}" dt="2024-06-28T06:59:42.487" v="201"/>
          <ac:spMkLst>
            <pc:docMk/>
            <pc:sldMk cId="0" sldId="262"/>
            <ac:spMk id="6" creationId="{00000000-0000-0000-0000-000000000000}"/>
          </ac:spMkLst>
        </pc:spChg>
        <pc:spChg chg="del">
          <ac:chgData name="Shun Long Wong" userId="6fe21171e40a8a54" providerId="Windows Live" clId="Web-{069EC6D1-15B9-93E9-522F-5D165DE76A9C}" dt="2024-06-28T07:00:33.488" v="214"/>
          <ac:spMkLst>
            <pc:docMk/>
            <pc:sldMk cId="0" sldId="262"/>
            <ac:spMk id="7" creationId="{00000000-0000-0000-0000-000000000000}"/>
          </ac:spMkLst>
        </pc:spChg>
        <pc:spChg chg="del">
          <ac:chgData name="Shun Long Wong" userId="6fe21171e40a8a54" providerId="Windows Live" clId="Web-{069EC6D1-15B9-93E9-522F-5D165DE76A9C}" dt="2024-06-28T06:59:40.612" v="200"/>
          <ac:spMkLst>
            <pc:docMk/>
            <pc:sldMk cId="0" sldId="262"/>
            <ac:spMk id="8" creationId="{00000000-0000-0000-0000-000000000000}"/>
          </ac:spMkLst>
        </pc:spChg>
        <pc:spChg chg="mod">
          <ac:chgData name="Shun Long Wong" userId="6fe21171e40a8a54" providerId="Windows Live" clId="Web-{069EC6D1-15B9-93E9-522F-5D165DE76A9C}" dt="2024-06-28T07:00:41.676" v="215" actId="20577"/>
          <ac:spMkLst>
            <pc:docMk/>
            <pc:sldMk cId="0" sldId="262"/>
            <ac:spMk id="11" creationId="{00000000-0000-0000-0000-000000000000}"/>
          </ac:spMkLst>
        </pc:spChg>
        <pc:spChg chg="del">
          <ac:chgData name="Shun Long Wong" userId="6fe21171e40a8a54" providerId="Windows Live" clId="Web-{069EC6D1-15B9-93E9-522F-5D165DE76A9C}" dt="2024-06-28T07:00:20.503" v="211"/>
          <ac:spMkLst>
            <pc:docMk/>
            <pc:sldMk cId="0" sldId="262"/>
            <ac:spMk id="12" creationId="{00000000-0000-0000-0000-000000000000}"/>
          </ac:spMkLst>
        </pc:spChg>
        <pc:spChg chg="del">
          <ac:chgData name="Shun Long Wong" userId="6fe21171e40a8a54" providerId="Windows Live" clId="Web-{069EC6D1-15B9-93E9-522F-5D165DE76A9C}" dt="2024-06-28T07:00:09.144" v="208"/>
          <ac:spMkLst>
            <pc:docMk/>
            <pc:sldMk cId="0" sldId="262"/>
            <ac:spMk id="13" creationId="{00000000-0000-0000-0000-000000000000}"/>
          </ac:spMkLst>
        </pc:spChg>
        <pc:spChg chg="add del">
          <ac:chgData name="Shun Long Wong" userId="6fe21171e40a8a54" providerId="Windows Live" clId="Web-{069EC6D1-15B9-93E9-522F-5D165DE76A9C}" dt="2024-06-28T06:59:47.159" v="203"/>
          <ac:spMkLst>
            <pc:docMk/>
            <pc:sldMk cId="0" sldId="262"/>
            <ac:spMk id="14" creationId="{00000000-0000-0000-0000-000000000000}"/>
          </ac:spMkLst>
        </pc:spChg>
        <pc:spChg chg="mod">
          <ac:chgData name="Shun Long Wong" userId="6fe21171e40a8a54" providerId="Windows Live" clId="Web-{069EC6D1-15B9-93E9-522F-5D165DE76A9C}" dt="2024-06-28T07:00:49.598" v="217" actId="20577"/>
          <ac:spMkLst>
            <pc:docMk/>
            <pc:sldMk cId="0" sldId="262"/>
            <ac:spMk id="16" creationId="{00000000-0000-0000-0000-000000000000}"/>
          </ac:spMkLst>
        </pc:spChg>
        <pc:spChg chg="del">
          <ac:chgData name="Shun Long Wong" userId="6fe21171e40a8a54" providerId="Windows Live" clId="Web-{069EC6D1-15B9-93E9-522F-5D165DE76A9C}" dt="2024-06-28T07:00:17.894" v="210"/>
          <ac:spMkLst>
            <pc:docMk/>
            <pc:sldMk cId="0" sldId="262"/>
            <ac:spMk id="17" creationId="{00000000-0000-0000-0000-000000000000}"/>
          </ac:spMkLst>
        </pc:spChg>
        <pc:spChg chg="del">
          <ac:chgData name="Shun Long Wong" userId="6fe21171e40a8a54" providerId="Windows Live" clId="Web-{069EC6D1-15B9-93E9-522F-5D165DE76A9C}" dt="2024-06-28T07:00:16.378" v="209"/>
          <ac:spMkLst>
            <pc:docMk/>
            <pc:sldMk cId="0" sldId="262"/>
            <ac:spMk id="18" creationId="{00000000-0000-0000-0000-000000000000}"/>
          </ac:spMkLst>
        </pc:spChg>
        <pc:spChg chg="mod">
          <ac:chgData name="Shun Long Wong" userId="6fe21171e40a8a54" providerId="Windows Live" clId="Web-{069EC6D1-15B9-93E9-522F-5D165DE76A9C}" dt="2024-06-28T07:01:07.567" v="219" actId="20577"/>
          <ac:spMkLst>
            <pc:docMk/>
            <pc:sldMk cId="0" sldId="262"/>
            <ac:spMk id="21" creationId="{00000000-0000-0000-0000-000000000000}"/>
          </ac:spMkLst>
        </pc:spChg>
        <pc:picChg chg="del">
          <ac:chgData name="Shun Long Wong" userId="6fe21171e40a8a54" providerId="Windows Live" clId="Web-{069EC6D1-15B9-93E9-522F-5D165DE76A9C}" dt="2024-06-27T09:33:42.838" v="163"/>
          <ac:picMkLst>
            <pc:docMk/>
            <pc:sldMk cId="0" sldId="262"/>
            <ac:picMk id="4" creationId="{00000000-0000-0000-0000-000000000000}"/>
          </ac:picMkLst>
        </pc:picChg>
        <pc:picChg chg="del">
          <ac:chgData name="Shun Long Wong" userId="6fe21171e40a8a54" providerId="Windows Live" clId="Web-{069EC6D1-15B9-93E9-522F-5D165DE76A9C}" dt="2024-06-27T09:34:33.699" v="175"/>
          <ac:picMkLst>
            <pc:docMk/>
            <pc:sldMk cId="0" sldId="262"/>
            <ac:picMk id="22" creationId="{00000000-0000-0000-0000-000000000000}"/>
          </ac:picMkLst>
        </pc:picChg>
      </pc:sldChg>
      <pc:sldChg chg="addSp delSp modSp">
        <pc:chgData name="Shun Long Wong" userId="6fe21171e40a8a54" providerId="Windows Live" clId="Web-{069EC6D1-15B9-93E9-522F-5D165DE76A9C}" dt="2024-06-28T07:17:32.244" v="277" actId="14100"/>
        <pc:sldMkLst>
          <pc:docMk/>
          <pc:sldMk cId="0" sldId="263"/>
        </pc:sldMkLst>
        <pc:spChg chg="mod">
          <ac:chgData name="Shun Long Wong" userId="6fe21171e40a8a54" providerId="Windows Live" clId="Web-{069EC6D1-15B9-93E9-522F-5D165DE76A9C}" dt="2024-06-28T07:07:56.341" v="222" actId="20577"/>
          <ac:spMkLst>
            <pc:docMk/>
            <pc:sldMk cId="0" sldId="263"/>
            <ac:spMk id="5" creationId="{00000000-0000-0000-0000-000000000000}"/>
          </ac:spMkLst>
        </pc:spChg>
        <pc:picChg chg="del">
          <ac:chgData name="Shun Long Wong" userId="6fe21171e40a8a54" providerId="Windows Live" clId="Web-{069EC6D1-15B9-93E9-522F-5D165DE76A9C}" dt="2024-06-28T07:07:38.060" v="220"/>
          <ac:picMkLst>
            <pc:docMk/>
            <pc:sldMk cId="0" sldId="263"/>
            <ac:picMk id="7" creationId="{00000000-0000-0000-0000-000000000000}"/>
          </ac:picMkLst>
        </pc:picChg>
        <pc:picChg chg="add mod">
          <ac:chgData name="Shun Long Wong" userId="6fe21171e40a8a54" providerId="Windows Live" clId="Web-{069EC6D1-15B9-93E9-522F-5D165DE76A9C}" dt="2024-06-28T07:17:32.244" v="277" actId="14100"/>
          <ac:picMkLst>
            <pc:docMk/>
            <pc:sldMk cId="0" sldId="263"/>
            <ac:picMk id="8" creationId="{897038DD-6ABA-A379-F142-1424CD7A9A3D}"/>
          </ac:picMkLst>
        </pc:picChg>
      </pc:sldChg>
      <pc:sldChg chg="addSp delSp modSp">
        <pc:chgData name="Shun Long Wong" userId="6fe21171e40a8a54" providerId="Windows Live" clId="Web-{069EC6D1-15B9-93E9-522F-5D165DE76A9C}" dt="2024-06-28T07:10:36.157" v="250" actId="20577"/>
        <pc:sldMkLst>
          <pc:docMk/>
          <pc:sldMk cId="0" sldId="264"/>
        </pc:sldMkLst>
        <pc:spChg chg="mod">
          <ac:chgData name="Shun Long Wong" userId="6fe21171e40a8a54" providerId="Windows Live" clId="Web-{069EC6D1-15B9-93E9-522F-5D165DE76A9C}" dt="2024-06-28T07:08:26.779" v="230" actId="1076"/>
          <ac:spMkLst>
            <pc:docMk/>
            <pc:sldMk cId="0" sldId="264"/>
            <ac:spMk id="5" creationId="{00000000-0000-0000-0000-000000000000}"/>
          </ac:spMkLst>
        </pc:spChg>
        <pc:spChg chg="mod">
          <ac:chgData name="Shun Long Wong" userId="6fe21171e40a8a54" providerId="Windows Live" clId="Web-{069EC6D1-15B9-93E9-522F-5D165DE76A9C}" dt="2024-06-28T07:10:15.501" v="248" actId="20577"/>
          <ac:spMkLst>
            <pc:docMk/>
            <pc:sldMk cId="0" sldId="264"/>
            <ac:spMk id="9" creationId="{00000000-0000-0000-0000-000000000000}"/>
          </ac:spMkLst>
        </pc:spChg>
        <pc:spChg chg="mod">
          <ac:chgData name="Shun Long Wong" userId="6fe21171e40a8a54" providerId="Windows Live" clId="Web-{069EC6D1-15B9-93E9-522F-5D165DE76A9C}" dt="2024-06-28T07:09:20.281" v="239" actId="1076"/>
          <ac:spMkLst>
            <pc:docMk/>
            <pc:sldMk cId="0" sldId="264"/>
            <ac:spMk id="11" creationId="{00000000-0000-0000-0000-000000000000}"/>
          </ac:spMkLst>
        </pc:spChg>
        <pc:spChg chg="mod">
          <ac:chgData name="Shun Long Wong" userId="6fe21171e40a8a54" providerId="Windows Live" clId="Web-{069EC6D1-15B9-93E9-522F-5D165DE76A9C}" dt="2024-06-28T07:10:36.157" v="250" actId="20577"/>
          <ac:spMkLst>
            <pc:docMk/>
            <pc:sldMk cId="0" sldId="264"/>
            <ac:spMk id="12" creationId="{00000000-0000-0000-0000-000000000000}"/>
          </ac:spMkLst>
        </pc:spChg>
        <pc:spChg chg="mod">
          <ac:chgData name="Shun Long Wong" userId="6fe21171e40a8a54" providerId="Windows Live" clId="Web-{069EC6D1-15B9-93E9-522F-5D165DE76A9C}" dt="2024-06-28T07:08:39.358" v="231" actId="20577"/>
          <ac:spMkLst>
            <pc:docMk/>
            <pc:sldMk cId="0" sldId="264"/>
            <ac:spMk id="14" creationId="{00000000-0000-0000-0000-000000000000}"/>
          </ac:spMkLst>
        </pc:spChg>
        <pc:spChg chg="mod">
          <ac:chgData name="Shun Long Wong" userId="6fe21171e40a8a54" providerId="Windows Live" clId="Web-{069EC6D1-15B9-93E9-522F-5D165DE76A9C}" dt="2024-06-28T07:08:43.217" v="232" actId="20577"/>
          <ac:spMkLst>
            <pc:docMk/>
            <pc:sldMk cId="0" sldId="264"/>
            <ac:spMk id="15" creationId="{00000000-0000-0000-0000-000000000000}"/>
          </ac:spMkLst>
        </pc:spChg>
        <pc:picChg chg="del mod">
          <ac:chgData name="Shun Long Wong" userId="6fe21171e40a8a54" providerId="Windows Live" clId="Web-{069EC6D1-15B9-93E9-522F-5D165DE76A9C}" dt="2024-06-28T07:08:11.295" v="226"/>
          <ac:picMkLst>
            <pc:docMk/>
            <pc:sldMk cId="0" sldId="264"/>
            <ac:picMk id="7" creationId="{00000000-0000-0000-0000-000000000000}"/>
          </ac:picMkLst>
        </pc:picChg>
        <pc:picChg chg="add del">
          <ac:chgData name="Shun Long Wong" userId="6fe21171e40a8a54" providerId="Windows Live" clId="Web-{069EC6D1-15B9-93E9-522F-5D165DE76A9C}" dt="2024-06-28T07:08:12.107" v="227"/>
          <ac:picMkLst>
            <pc:docMk/>
            <pc:sldMk cId="0" sldId="264"/>
            <ac:picMk id="10" creationId="{00000000-0000-0000-0000-000000000000}"/>
          </ac:picMkLst>
        </pc:picChg>
        <pc:picChg chg="del">
          <ac:chgData name="Shun Long Wong" userId="6fe21171e40a8a54" providerId="Windows Live" clId="Web-{069EC6D1-15B9-93E9-522F-5D165DE76A9C}" dt="2024-06-28T07:08:12.967" v="228"/>
          <ac:picMkLst>
            <pc:docMk/>
            <pc:sldMk cId="0" sldId="264"/>
            <ac:picMk id="13" creationId="{00000000-0000-0000-0000-000000000000}"/>
          </ac:picMkLst>
        </pc:picChg>
        <pc:picChg chg="del">
          <ac:chgData name="Shun Long Wong" userId="6fe21171e40a8a54" providerId="Windows Live" clId="Web-{069EC6D1-15B9-93E9-522F-5D165DE76A9C}" dt="2024-06-28T07:08:44.842" v="233"/>
          <ac:picMkLst>
            <pc:docMk/>
            <pc:sldMk cId="0" sldId="264"/>
            <ac:picMk id="16" creationId="{00000000-0000-0000-0000-000000000000}"/>
          </ac:picMkLst>
        </pc:picChg>
      </pc:sldChg>
      <pc:sldChg chg="delSp modSp">
        <pc:chgData name="Shun Long Wong" userId="6fe21171e40a8a54" providerId="Windows Live" clId="Web-{069EC6D1-15B9-93E9-522F-5D165DE76A9C}" dt="2024-06-28T07:11:18.783" v="254" actId="20577"/>
        <pc:sldMkLst>
          <pc:docMk/>
          <pc:sldMk cId="0" sldId="265"/>
        </pc:sldMkLst>
        <pc:spChg chg="mod">
          <ac:chgData name="Shun Long Wong" userId="6fe21171e40a8a54" providerId="Windows Live" clId="Web-{069EC6D1-15B9-93E9-522F-5D165DE76A9C}" dt="2024-06-28T07:11:18.783" v="254" actId="20577"/>
          <ac:spMkLst>
            <pc:docMk/>
            <pc:sldMk cId="0" sldId="265"/>
            <ac:spMk id="10" creationId="{00000000-0000-0000-0000-000000000000}"/>
          </ac:spMkLst>
        </pc:spChg>
        <pc:picChg chg="del">
          <ac:chgData name="Shun Long Wong" userId="6fe21171e40a8a54" providerId="Windows Live" clId="Web-{069EC6D1-15B9-93E9-522F-5D165DE76A9C}" dt="2024-06-28T07:10:45.657" v="251"/>
          <ac:picMkLst>
            <pc:docMk/>
            <pc:sldMk cId="0" sldId="265"/>
            <ac:picMk id="5" creationId="{00000000-0000-0000-0000-000000000000}"/>
          </ac:picMkLst>
        </pc:picChg>
        <pc:picChg chg="del">
          <ac:chgData name="Shun Long Wong" userId="6fe21171e40a8a54" providerId="Windows Live" clId="Web-{069EC6D1-15B9-93E9-522F-5D165DE76A9C}" dt="2024-06-28T07:10:47.236" v="252"/>
          <ac:picMkLst>
            <pc:docMk/>
            <pc:sldMk cId="0" sldId="265"/>
            <ac:picMk id="8" creationId="{00000000-0000-0000-0000-000000000000}"/>
          </ac:picMkLst>
        </pc:picChg>
        <pc:picChg chg="del">
          <ac:chgData name="Shun Long Wong" userId="6fe21171e40a8a54" providerId="Windows Live" clId="Web-{069EC6D1-15B9-93E9-522F-5D165DE76A9C}" dt="2024-06-28T07:10:53.954" v="253"/>
          <ac:picMkLst>
            <pc:docMk/>
            <pc:sldMk cId="0" sldId="265"/>
            <ac:picMk id="11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351F4-8859-4B90-933D-DA6038A7890A}" type="datetimeFigureOut">
              <a:t>2024/6/27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DCBCD-32DB-4660-A147-FDE8AB590B94}" type="slidenum"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852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5" name="Text 2"/>
          <p:cNvSpPr/>
          <p:nvPr/>
        </p:nvSpPr>
        <p:spPr>
          <a:xfrm>
            <a:off x="864037" y="1794272"/>
            <a:ext cx="7415927" cy="170330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6707"/>
              </a:lnSpc>
              <a:buNone/>
            </a:pPr>
            <a:r>
              <a:rPr lang="zh-TW" altLang="en-US" sz="5350">
                <a:solidFill>
                  <a:srgbClr val="383838"/>
                </a:solidFill>
                <a:latin typeface="Patrick Hand"/>
                <a:ea typeface="新細明體"/>
              </a:rPr>
              <a:t>移動支付威脅分析</a:t>
            </a:r>
          </a:p>
        </p:txBody>
      </p:sp>
      <p:sp>
        <p:nvSpPr>
          <p:cNvPr id="6" name="Text 3"/>
          <p:cNvSpPr/>
          <p:nvPr/>
        </p:nvSpPr>
        <p:spPr>
          <a:xfrm>
            <a:off x="864037" y="3867864"/>
            <a:ext cx="7415927" cy="79009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zh-TW" altLang="en-US" sz="190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威脅分析是評估移動支付系統可能面臨的風險的重要一環</a:t>
            </a: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。</a:t>
            </a:r>
            <a:r>
              <a:rPr lang="zh-TW" altLang="en-US" sz="190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威脅的性質</a:t>
            </a: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、</a:t>
            </a:r>
            <a:r>
              <a:rPr lang="zh-TW" altLang="en-US" sz="190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來源和嚴重程度是十分影響的</a:t>
            </a: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。</a:t>
            </a:r>
            <a:endParaRPr lang="en-US" sz="1900" dirty="0">
              <a:latin typeface="Patrick Hand"/>
            </a:endParaRPr>
          </a:p>
        </p:txBody>
      </p:sp>
      <p:sp>
        <p:nvSpPr>
          <p:cNvPr id="7" name="Text 4"/>
          <p:cNvSpPr/>
          <p:nvPr/>
        </p:nvSpPr>
        <p:spPr>
          <a:xfrm>
            <a:off x="864037" y="4935617"/>
            <a:ext cx="741592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通過了解這些因素，可以制定有效的安全策略，以降低風險並保護用戶的數據和資金安全。</a:t>
            </a:r>
            <a:endParaRPr lang="en-US" sz="1944" dirty="0"/>
          </a:p>
        </p:txBody>
      </p:sp>
      <p:sp>
        <p:nvSpPr>
          <p:cNvPr id="8" name="Shape 5"/>
          <p:cNvSpPr/>
          <p:nvPr/>
        </p:nvSpPr>
        <p:spPr>
          <a:xfrm>
            <a:off x="864037" y="6021824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1382316" y="6003369"/>
            <a:ext cx="1506974" cy="431959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3402"/>
              </a:lnSpc>
            </a:pPr>
            <a:r>
              <a:rPr lang="en-US" altLang="zh-TW" sz="2400" b="1" err="1">
                <a:solidFill>
                  <a:srgbClr val="383838"/>
                </a:solidFill>
                <a:latin typeface="Patrick Hand"/>
                <a:ea typeface="新細明體"/>
              </a:rPr>
              <a:t>鍾楚真</a:t>
            </a:r>
            <a:endParaRPr lang="en-US" altLang="zh-TW" sz="2400" b="1" dirty="0" err="1">
              <a:solidFill>
                <a:srgbClr val="383838"/>
              </a:solidFill>
              <a:latin typeface="Patrick Hand"/>
              <a:ea typeface="新細明體"/>
            </a:endParaRPr>
          </a:p>
          <a:p>
            <a:pPr>
              <a:lnSpc>
                <a:spcPts val="3402"/>
              </a:lnSpc>
            </a:pPr>
            <a:r>
              <a:rPr lang="en-US" altLang="zh-TW" sz="2400" b="1" err="1">
                <a:solidFill>
                  <a:srgbClr val="383838"/>
                </a:solidFill>
                <a:latin typeface="Patrick Hand"/>
                <a:ea typeface="新細明體"/>
              </a:rPr>
              <a:t>黃舜朗</a:t>
            </a:r>
            <a:endParaRPr lang="en-US" altLang="zh-TW" sz="2400" b="1" dirty="0" err="1">
              <a:solidFill>
                <a:srgbClr val="383838"/>
              </a:solidFill>
              <a:latin typeface="Patrick Hand"/>
              <a:ea typeface="新細明體"/>
            </a:endParaRPr>
          </a:p>
          <a:p>
            <a:pPr>
              <a:lnSpc>
                <a:spcPts val="3402"/>
              </a:lnSpc>
            </a:pPr>
            <a:r>
              <a:rPr lang="en-US" altLang="zh-TW" sz="2400" b="1" err="1">
                <a:solidFill>
                  <a:srgbClr val="383838"/>
                </a:solidFill>
                <a:latin typeface="Patrick Hand"/>
                <a:ea typeface="新細明體"/>
              </a:rPr>
              <a:t>林翼亮</a:t>
            </a:r>
            <a:endParaRPr lang="en-US" altLang="zh-TW" sz="2400" b="1">
              <a:solidFill>
                <a:srgbClr val="383838"/>
              </a:solidFill>
              <a:latin typeface="Patrick Hand"/>
              <a:ea typeface="新細明體"/>
            </a:endParaRPr>
          </a:p>
          <a:p>
            <a:pPr>
              <a:lnSpc>
                <a:spcPts val="3402"/>
              </a:lnSpc>
            </a:pPr>
            <a:r>
              <a:rPr lang="en-US" altLang="zh-TW" sz="2400" b="1" dirty="0" err="1">
                <a:solidFill>
                  <a:srgbClr val="383838"/>
                </a:solidFill>
                <a:latin typeface="Patrick Hand"/>
                <a:ea typeface="新細明體"/>
              </a:rPr>
              <a:t>李銘軒</a:t>
            </a:r>
            <a:endParaRPr lang="en-US" altLang="zh-TW" sz="2400" b="1" dirty="0" err="1">
              <a:solidFill>
                <a:srgbClr val="383838"/>
              </a:solidFill>
              <a:latin typeface="Patrick Hand"/>
              <a:ea typeface="新細明體" panose="02020500000000000000" pitchFamily="18" charset="-120"/>
            </a:endParaRPr>
          </a:p>
        </p:txBody>
      </p:sp>
      <p:pic>
        <p:nvPicPr>
          <p:cNvPr id="11" name="圖片 10" descr="Apple Pay - Apple">
            <a:extLst>
              <a:ext uri="{FF2B5EF4-FFF2-40B4-BE49-F238E27FC236}">
                <a16:creationId xmlns:a16="http://schemas.microsoft.com/office/drawing/2014/main" id="{84AA429D-8977-1541-A78D-A7F2E6F49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278" y="662233"/>
            <a:ext cx="3495748" cy="71973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1920716" y="2306360"/>
            <a:ext cx="4937760" cy="6171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3888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從案例中學習</a:t>
            </a:r>
            <a:endParaRPr lang="en-US" sz="3888" dirty="0"/>
          </a:p>
        </p:txBody>
      </p:sp>
      <p:sp>
        <p:nvSpPr>
          <p:cNvPr id="6" name="Text 3"/>
          <p:cNvSpPr/>
          <p:nvPr/>
        </p:nvSpPr>
        <p:spPr>
          <a:xfrm>
            <a:off x="1920716" y="4281249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經驗教訓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1920716" y="4737973"/>
            <a:ext cx="520934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透過案例，學習如何防範移動支付安全威脅。了解漏洞、攻擊手法，提升安全意識。</a:t>
            </a:r>
            <a:endParaRPr lang="en-US" sz="1944" dirty="0"/>
          </a:p>
        </p:txBody>
      </p:sp>
      <p:sp>
        <p:nvSpPr>
          <p:cNvPr id="9" name="Text 5"/>
          <p:cNvSpPr/>
          <p:nvPr/>
        </p:nvSpPr>
        <p:spPr>
          <a:xfrm>
            <a:off x="7500342" y="4281249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未來預防</a:t>
            </a:r>
            <a:endParaRPr lang="en-US" sz="1944" dirty="0"/>
          </a:p>
        </p:txBody>
      </p:sp>
      <p:sp>
        <p:nvSpPr>
          <p:cNvPr id="10" name="Text 6"/>
          <p:cNvSpPr/>
          <p:nvPr/>
        </p:nvSpPr>
        <p:spPr>
          <a:xfrm>
            <a:off x="7500342" y="4737973"/>
            <a:ext cx="5209342" cy="118514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00" dirty="0" err="1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建立嚴謹的防護機制，例如多重驗證、資料加密，定期更新系統</a:t>
            </a: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。</a:t>
            </a:r>
            <a:endParaRPr lang="en-US" sz="1900" dirty="0">
              <a:solidFill>
                <a:srgbClr val="383838"/>
              </a:solidFill>
              <a:latin typeface="Patrick H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1920716" y="2121218"/>
            <a:ext cx="4937760" cy="6171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3888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威脅分析：評估與對策</a:t>
            </a:r>
            <a:endParaRPr lang="en-US" sz="3888" dirty="0"/>
          </a:p>
        </p:txBody>
      </p:sp>
      <p:sp>
        <p:nvSpPr>
          <p:cNvPr id="5" name="Text 3"/>
          <p:cNvSpPr/>
          <p:nvPr/>
        </p:nvSpPr>
        <p:spPr>
          <a:xfrm>
            <a:off x="1920716" y="3355419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威脅可能性</a:t>
            </a:r>
            <a:endParaRPr lang="en-US" sz="1944" dirty="0"/>
          </a:p>
        </p:txBody>
      </p:sp>
      <p:sp>
        <p:nvSpPr>
          <p:cNvPr id="6" name="Text 4"/>
          <p:cNvSpPr/>
          <p:nvPr/>
        </p:nvSpPr>
        <p:spPr>
          <a:xfrm>
            <a:off x="1920716" y="3910846"/>
            <a:ext cx="5093375" cy="197524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00" dirty="0" err="1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移動支付的威脅可能性需要綜合評估。常見的威脅來源包括：惡意軟體、釣魚攻擊</a:t>
            </a: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、</a:t>
            </a:r>
            <a:r>
              <a:rPr lang="zh-TW" altLang="en-US" sz="190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資料外洩等</a:t>
            </a: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。</a:t>
            </a:r>
            <a:r>
              <a:rPr lang="en-US" sz="1900" dirty="0" err="1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威脅發生的可能性會受到系統安全性、使用者行為</a:t>
            </a: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、</a:t>
            </a:r>
            <a:r>
              <a:rPr lang="zh-TW" altLang="en-US" sz="190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網路環境的影響</a:t>
            </a: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。</a:t>
            </a:r>
            <a:endParaRPr lang="en-US" sz="1900" dirty="0">
              <a:latin typeface="Patrick Hand"/>
            </a:endParaRPr>
          </a:p>
        </p:txBody>
      </p:sp>
      <p:sp>
        <p:nvSpPr>
          <p:cNvPr id="7" name="Text 5"/>
          <p:cNvSpPr/>
          <p:nvPr/>
        </p:nvSpPr>
        <p:spPr>
          <a:xfrm>
            <a:off x="7623929" y="3355419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對策</a:t>
            </a:r>
            <a:endParaRPr lang="en-US" sz="1944" dirty="0"/>
          </a:p>
        </p:txBody>
      </p:sp>
      <p:sp>
        <p:nvSpPr>
          <p:cNvPr id="8" name="Text 6"/>
          <p:cNvSpPr/>
          <p:nvPr/>
        </p:nvSpPr>
        <p:spPr>
          <a:xfrm>
            <a:off x="7623929" y="3910846"/>
            <a:ext cx="5093375" cy="197524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00" dirty="0" err="1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針對移動支付的威脅，需要採取多層次的安全措施。例如，使用多重身份驗證、防病毒軟體</a:t>
            </a: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、</a:t>
            </a:r>
            <a:r>
              <a:rPr lang="zh-TW" altLang="en-US" sz="190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防火牆等。</a:t>
            </a:r>
            <a:endParaRPr lang="en-US" sz="1900">
              <a:solidFill>
                <a:srgbClr val="383838"/>
              </a:solidFill>
              <a:latin typeface="Patrick H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1920716" y="1046321"/>
            <a:ext cx="4937760" cy="6171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3888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威脅來源和範疇</a:t>
            </a:r>
            <a:endParaRPr lang="en-US" sz="3888" dirty="0"/>
          </a:p>
        </p:txBody>
      </p:sp>
      <p:sp>
        <p:nvSpPr>
          <p:cNvPr id="6" name="Text 3"/>
          <p:cNvSpPr/>
          <p:nvPr/>
        </p:nvSpPr>
        <p:spPr>
          <a:xfrm>
            <a:off x="1920716" y="3961090"/>
            <a:ext cx="2419469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硬體故障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1920716" y="4417814"/>
            <a:ext cx="3663807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硬體故障可能是移動支付系統面臨的重大威脅。伺服器或網路設備的故障可能會導致服務中斷，影響交易的進行。</a:t>
            </a:r>
            <a:endParaRPr lang="en-US" sz="1944" dirty="0"/>
          </a:p>
        </p:txBody>
      </p:sp>
      <p:sp>
        <p:nvSpPr>
          <p:cNvPr id="9" name="Text 5"/>
          <p:cNvSpPr/>
          <p:nvPr/>
        </p:nvSpPr>
        <p:spPr>
          <a:xfrm>
            <a:off x="4710470" y="3961090"/>
            <a:ext cx="2419588" cy="308610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l">
              <a:lnSpc>
                <a:spcPts val="2430"/>
              </a:lnSpc>
              <a:buNone/>
            </a:pPr>
            <a:endParaRPr lang="zh-TW" altLang="en-US" sz="1900" dirty="0">
              <a:solidFill>
                <a:srgbClr val="383838"/>
              </a:solidFill>
              <a:latin typeface="Patrick Hand"/>
              <a:ea typeface="新細明體"/>
            </a:endParaRPr>
          </a:p>
        </p:txBody>
      </p:sp>
      <p:sp>
        <p:nvSpPr>
          <p:cNvPr id="10" name="Text 6"/>
          <p:cNvSpPr/>
          <p:nvPr/>
        </p:nvSpPr>
        <p:spPr>
          <a:xfrm>
            <a:off x="4710470" y="4417814"/>
            <a:ext cx="2419588" cy="276534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ts val="3110"/>
              </a:lnSpc>
              <a:buNone/>
            </a:pPr>
            <a:endParaRPr lang="en-US" sz="1900" dirty="0">
              <a:solidFill>
                <a:srgbClr val="383838"/>
              </a:solidFill>
              <a:latin typeface="Patrick Hand"/>
            </a:endParaRPr>
          </a:p>
        </p:txBody>
      </p:sp>
      <p:sp>
        <p:nvSpPr>
          <p:cNvPr id="12" name="Text 7"/>
          <p:cNvSpPr/>
          <p:nvPr/>
        </p:nvSpPr>
        <p:spPr>
          <a:xfrm>
            <a:off x="7500342" y="3961090"/>
            <a:ext cx="2419469" cy="308610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l">
              <a:lnSpc>
                <a:spcPts val="2430"/>
              </a:lnSpc>
              <a:buNone/>
            </a:pPr>
            <a:endParaRPr lang="zh-TW" altLang="en-US" sz="1900" dirty="0">
              <a:solidFill>
                <a:srgbClr val="383838"/>
              </a:solidFill>
              <a:latin typeface="Patrick Hand"/>
              <a:ea typeface="新細明體"/>
            </a:endParaRPr>
          </a:p>
        </p:txBody>
      </p:sp>
      <p:sp>
        <p:nvSpPr>
          <p:cNvPr id="13" name="Text 8"/>
          <p:cNvSpPr/>
          <p:nvPr/>
        </p:nvSpPr>
        <p:spPr>
          <a:xfrm>
            <a:off x="7500342" y="4417814"/>
            <a:ext cx="2419469" cy="276534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ts val="3110"/>
              </a:lnSpc>
              <a:buNone/>
            </a:pPr>
            <a:endParaRPr lang="en-US" sz="1900" dirty="0">
              <a:solidFill>
                <a:srgbClr val="383838"/>
              </a:solidFill>
              <a:latin typeface="Patrick Hand"/>
            </a:endParaRPr>
          </a:p>
        </p:txBody>
      </p:sp>
      <p:sp>
        <p:nvSpPr>
          <p:cNvPr id="15" name="Text 9"/>
          <p:cNvSpPr/>
          <p:nvPr/>
        </p:nvSpPr>
        <p:spPr>
          <a:xfrm>
            <a:off x="7876834" y="3961090"/>
            <a:ext cx="3909023" cy="62664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zh-TW" altLang="en-US" sz="1900">
                <a:solidFill>
                  <a:srgbClr val="383838"/>
                </a:solidFill>
                <a:ea typeface="+mn-lt"/>
                <a:cs typeface="+mn-lt"/>
              </a:rPr>
              <a:t>資料完整性</a:t>
            </a: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、</a:t>
            </a:r>
            <a:r>
              <a:rPr lang="en-US" sz="1900" dirty="0" err="1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可用性和機密性</a:t>
            </a:r>
            <a:endParaRPr lang="en-US" sz="1900" dirty="0" err="1">
              <a:latin typeface="Patrick Hand"/>
            </a:endParaRPr>
          </a:p>
        </p:txBody>
      </p:sp>
      <p:sp>
        <p:nvSpPr>
          <p:cNvPr id="16" name="Text 10"/>
          <p:cNvSpPr/>
          <p:nvPr/>
        </p:nvSpPr>
        <p:spPr>
          <a:xfrm>
            <a:off x="7876834" y="4603876"/>
            <a:ext cx="3305707" cy="237972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00" dirty="0" err="1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移動支付系統可能面臨資料完整性、可用性和機密性的威脅</a:t>
            </a: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。</a:t>
            </a:r>
            <a:endParaRPr lang="en-US" sz="1900" dirty="0">
              <a:solidFill>
                <a:srgbClr val="383838"/>
              </a:solidFill>
              <a:latin typeface="Patrick Hand"/>
            </a:endParaRPr>
          </a:p>
        </p:txBody>
      </p:sp>
      <p:pic>
        <p:nvPicPr>
          <p:cNvPr id="8" name="圖片 7" descr="電腦打不開？打不開的原因和修復方法[完整指南] - EaseUS">
            <a:extLst>
              <a:ext uri="{FF2B5EF4-FFF2-40B4-BE49-F238E27FC236}">
                <a16:creationId xmlns:a16="http://schemas.microsoft.com/office/drawing/2014/main" id="{A4D9FDD3-5313-D6D4-BA4F-0DA7F209B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841" y="2093417"/>
            <a:ext cx="2743200" cy="1610650"/>
          </a:xfrm>
          <a:prstGeom prst="rect">
            <a:avLst/>
          </a:prstGeom>
        </p:spPr>
      </p:pic>
      <p:pic>
        <p:nvPicPr>
          <p:cNvPr id="11" name="圖片 10" descr="What Is A Data Product And What Are The Key Characteristics?">
            <a:extLst>
              <a:ext uri="{FF2B5EF4-FFF2-40B4-BE49-F238E27FC236}">
                <a16:creationId xmlns:a16="http://schemas.microsoft.com/office/drawing/2014/main" id="{4789B4BA-A296-DB7E-88BF-92A92DCC7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0301" y="2060867"/>
            <a:ext cx="2743199" cy="1543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oundRect">
            <a:avLst>
              <a:gd name="adj" fmla="val 2700"/>
            </a:avLst>
          </a:prstGeom>
          <a:solidFill>
            <a:srgbClr val="F7F7F7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920716" y="1945481"/>
            <a:ext cx="5925145" cy="6171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3888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威脅的持續時間與反應策略</a:t>
            </a:r>
            <a:endParaRPr lang="en-US" sz="3888" dirty="0"/>
          </a:p>
        </p:txBody>
      </p:sp>
      <p:sp>
        <p:nvSpPr>
          <p:cNvPr id="7" name="Shape 4"/>
          <p:cNvSpPr/>
          <p:nvPr/>
        </p:nvSpPr>
        <p:spPr>
          <a:xfrm>
            <a:off x="1920716" y="2932867"/>
            <a:ext cx="3431738" cy="3351133"/>
          </a:xfrm>
          <a:prstGeom prst="roundRect">
            <a:avLst>
              <a:gd name="adj" fmla="val 3315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182773" y="3194923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威脅持續時間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2182773" y="3651647"/>
            <a:ext cx="2907625" cy="237029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00" dirty="0" err="1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威脅的持續時間決定了防禦措施的複雜性</a:t>
            </a: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。</a:t>
            </a:r>
            <a:r>
              <a:rPr lang="zh-TW" altLang="en-US" sz="190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短期威脅可以通過快速應急措施解決</a:t>
            </a: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。</a:t>
            </a:r>
            <a:r>
              <a:rPr lang="zh-TW" altLang="en-US" sz="190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長期則需要更多時間或人手處理。</a:t>
            </a:r>
            <a:endParaRPr lang="zh-TW" altLang="en-US" sz="1900">
              <a:solidFill>
                <a:srgbClr val="383838"/>
              </a:solidFill>
              <a:latin typeface="Patrick Hand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5599271" y="2932867"/>
            <a:ext cx="3431738" cy="3351133"/>
          </a:xfrm>
          <a:prstGeom prst="roundRect">
            <a:avLst>
              <a:gd name="adj" fmla="val 3315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861328" y="3194923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長期威脅的防護</a:t>
            </a:r>
            <a:endParaRPr lang="en-US" sz="1944" dirty="0"/>
          </a:p>
        </p:txBody>
      </p:sp>
      <p:sp>
        <p:nvSpPr>
          <p:cNvPr id="12" name="Text 9"/>
          <p:cNvSpPr/>
          <p:nvPr/>
        </p:nvSpPr>
        <p:spPr>
          <a:xfrm>
            <a:off x="5861328" y="3651647"/>
            <a:ext cx="2907625" cy="197524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00" dirty="0" err="1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對於長期存在的威脅，應建立強大的安全機制</a:t>
            </a: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，</a:t>
            </a:r>
            <a:r>
              <a:rPr lang="zh-TW" altLang="en-US" sz="190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例如更新防護軟體。</a:t>
            </a:r>
            <a:endParaRPr lang="en-US" sz="1900">
              <a:solidFill>
                <a:srgbClr val="383838"/>
              </a:solidFill>
              <a:latin typeface="Patrick Hand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9277826" y="2932867"/>
            <a:ext cx="3431738" cy="3351133"/>
          </a:xfrm>
          <a:prstGeom prst="roundRect">
            <a:avLst>
              <a:gd name="adj" fmla="val 3315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539883" y="3194923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應急計劃</a:t>
            </a:r>
            <a:endParaRPr lang="en-US" sz="1944" dirty="0"/>
          </a:p>
        </p:txBody>
      </p:sp>
      <p:sp>
        <p:nvSpPr>
          <p:cNvPr id="15" name="Text 12"/>
          <p:cNvSpPr/>
          <p:nvPr/>
        </p:nvSpPr>
        <p:spPr>
          <a:xfrm>
            <a:off x="9539883" y="3651647"/>
            <a:ext cx="2907625" cy="158019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00" dirty="0" err="1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針對每一種威脅，應制定完善的應急計劃</a:t>
            </a: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，</a:t>
            </a:r>
            <a:r>
              <a:rPr lang="zh-TW" altLang="en-US" sz="190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例如系統恢復等方面的步驟</a:t>
            </a: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。</a:t>
            </a:r>
            <a:endParaRPr lang="en-US" sz="1900" dirty="0">
              <a:latin typeface="Patrick Ha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1920716" y="726281"/>
            <a:ext cx="4937760" cy="6171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3888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問題細節和影響分析</a:t>
            </a:r>
            <a:endParaRPr lang="en-US" sz="3888" dirty="0"/>
          </a:p>
        </p:txBody>
      </p:sp>
      <p:sp>
        <p:nvSpPr>
          <p:cNvPr id="6" name="Text 4"/>
          <p:cNvSpPr/>
          <p:nvPr/>
        </p:nvSpPr>
        <p:spPr>
          <a:xfrm>
            <a:off x="2144554" y="2244328"/>
            <a:ext cx="107633" cy="296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33"/>
              </a:lnSpc>
              <a:buNone/>
            </a:pPr>
            <a:r>
              <a:rPr lang="en-US" sz="2333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2333" dirty="0"/>
          </a:p>
        </p:txBody>
      </p:sp>
      <p:sp>
        <p:nvSpPr>
          <p:cNvPr id="7" name="Text 5"/>
          <p:cNvSpPr/>
          <p:nvPr/>
        </p:nvSpPr>
        <p:spPr>
          <a:xfrm>
            <a:off x="2722959" y="2114788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問題細節</a:t>
            </a:r>
            <a:endParaRPr lang="en-US" sz="1944" dirty="0"/>
          </a:p>
        </p:txBody>
      </p:sp>
      <p:sp>
        <p:nvSpPr>
          <p:cNvPr id="8" name="Text 6"/>
          <p:cNvSpPr/>
          <p:nvPr/>
        </p:nvSpPr>
        <p:spPr>
          <a:xfrm>
            <a:off x="2722959" y="2571512"/>
            <a:ext cx="4468892" cy="158019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00" dirty="0" err="1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首先要明確問題的具體情況。比如，是系統漏洞導致的攻擊</a:t>
            </a: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，</a:t>
            </a:r>
            <a:r>
              <a:rPr lang="zh-TW" altLang="en-US" sz="190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還是系統配置錯誤導致的數據洩露！了解問題發生的細節對於制定解決方案至關重要</a:t>
            </a: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。</a:t>
            </a:r>
            <a:endParaRPr lang="en-US" sz="1900" dirty="0">
              <a:latin typeface="Patrick Hand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647027" y="2244328"/>
            <a:ext cx="138708" cy="296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33"/>
              </a:lnSpc>
              <a:buNone/>
            </a:pPr>
            <a:r>
              <a:rPr lang="en-US" sz="2333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2333" dirty="0"/>
          </a:p>
        </p:txBody>
      </p:sp>
      <p:sp>
        <p:nvSpPr>
          <p:cNvPr id="11" name="Text 9"/>
          <p:cNvSpPr/>
          <p:nvPr/>
        </p:nvSpPr>
        <p:spPr>
          <a:xfrm>
            <a:off x="8240911" y="2114788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發生過程</a:t>
            </a:r>
            <a:endParaRPr lang="en-US" sz="1944" dirty="0"/>
          </a:p>
        </p:txBody>
      </p:sp>
      <p:sp>
        <p:nvSpPr>
          <p:cNvPr id="12" name="Text 10"/>
          <p:cNvSpPr/>
          <p:nvPr/>
        </p:nvSpPr>
        <p:spPr>
          <a:xfrm>
            <a:off x="8240911" y="2571512"/>
            <a:ext cx="4468892" cy="197524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00" dirty="0" err="1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接下來</a:t>
            </a: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，</a:t>
            </a:r>
            <a:r>
              <a:rPr lang="zh-TW" altLang="en-US" sz="190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需要了解問題是事件是如何發生的</a:t>
            </a: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。</a:t>
            </a:r>
            <a:r>
              <a:rPr lang="en-US" sz="1900" dirty="0" err="1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例如</a:t>
            </a: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，</a:t>
            </a:r>
            <a:r>
              <a:rPr lang="zh-TW" altLang="en-US" sz="190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數據是如何洩露</a:t>
            </a: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？</a:t>
            </a:r>
            <a:r>
              <a:rPr lang="en-US" sz="1900" dirty="0" err="1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通過分析問題的發生過程，可以找出漏洞所在，並採取措施防止類似事件再次發生</a:t>
            </a: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。</a:t>
            </a:r>
            <a:endParaRPr lang="en-US" sz="1900" dirty="0">
              <a:latin typeface="Patrick Hand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2132052" y="5200769"/>
            <a:ext cx="132755" cy="296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33"/>
              </a:lnSpc>
              <a:buNone/>
            </a:pPr>
            <a:r>
              <a:rPr lang="en-US" sz="2333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2333" dirty="0"/>
          </a:p>
        </p:txBody>
      </p:sp>
      <p:sp>
        <p:nvSpPr>
          <p:cNvPr id="15" name="Text 13"/>
          <p:cNvSpPr/>
          <p:nvPr/>
        </p:nvSpPr>
        <p:spPr>
          <a:xfrm>
            <a:off x="2722959" y="5071229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影響範圍</a:t>
            </a:r>
            <a:endParaRPr lang="en-US" sz="1944" dirty="0"/>
          </a:p>
        </p:txBody>
      </p:sp>
      <p:sp>
        <p:nvSpPr>
          <p:cNvPr id="16" name="Text 14"/>
          <p:cNvSpPr/>
          <p:nvPr/>
        </p:nvSpPr>
        <p:spPr>
          <a:xfrm>
            <a:off x="2722959" y="5527953"/>
            <a:ext cx="4468892" cy="158019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00" dirty="0" err="1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確定問題影響了哪些部分。是影響了全部系統</a:t>
            </a: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，</a:t>
            </a:r>
            <a:r>
              <a:rPr lang="zh-TW" altLang="en-US" sz="190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還是只影響了部分功能</a:t>
            </a: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？</a:t>
            </a:r>
            <a:r>
              <a:rPr lang="en-US" sz="1900" dirty="0" err="1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哪些用戶或客戶受到影響</a:t>
            </a: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？</a:t>
            </a:r>
            <a:r>
              <a:rPr lang="zh-TW" altLang="en-US" sz="190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明確的影響範圍可幫助制定更有效的應對措施</a:t>
            </a: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。</a:t>
            </a:r>
            <a:endParaRPr lang="en-US" sz="1900" dirty="0">
              <a:latin typeface="Patrick Hand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7660719" y="5200769"/>
            <a:ext cx="111204" cy="296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33"/>
              </a:lnSpc>
              <a:buNone/>
            </a:pPr>
            <a:r>
              <a:rPr lang="en-US" sz="2333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4</a:t>
            </a:r>
            <a:endParaRPr lang="en-US" sz="2333" dirty="0"/>
          </a:p>
        </p:txBody>
      </p:sp>
      <p:sp>
        <p:nvSpPr>
          <p:cNvPr id="19" name="Text 17"/>
          <p:cNvSpPr/>
          <p:nvPr/>
        </p:nvSpPr>
        <p:spPr>
          <a:xfrm>
            <a:off x="8240911" y="5071229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用戶和客戶</a:t>
            </a:r>
            <a:endParaRPr lang="en-US" sz="1944" dirty="0"/>
          </a:p>
        </p:txBody>
      </p:sp>
      <p:sp>
        <p:nvSpPr>
          <p:cNvPr id="20" name="Text 18"/>
          <p:cNvSpPr/>
          <p:nvPr/>
        </p:nvSpPr>
        <p:spPr>
          <a:xfrm>
            <a:off x="8240911" y="5527953"/>
            <a:ext cx="4468892" cy="197524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00" dirty="0" err="1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具體哪些用戶或客戶受到影響，需要進行詳細調查。例如，數據洩露是否導致用戶信息被盜</a:t>
            </a: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？</a:t>
            </a:r>
            <a:r>
              <a:rPr lang="zh-TW" altLang="en-US" sz="190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這些信息將有助於對評估嚴重程度並制定相應的補救措施</a:t>
            </a: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。</a:t>
            </a:r>
            <a:endParaRPr lang="en-US" sz="1900" dirty="0">
              <a:latin typeface="Patrick H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267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2318623" y="628769"/>
            <a:ext cx="4573548" cy="5716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02"/>
              </a:lnSpc>
              <a:buNone/>
            </a:pPr>
            <a:r>
              <a:rPr lang="en-US" sz="360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問題解決與應對</a:t>
            </a:r>
            <a:endParaRPr lang="en-US" sz="3601" dirty="0"/>
          </a:p>
        </p:txBody>
      </p:sp>
      <p:sp>
        <p:nvSpPr>
          <p:cNvPr id="6" name="Text 4"/>
          <p:cNvSpPr/>
          <p:nvPr/>
        </p:nvSpPr>
        <p:spPr>
          <a:xfrm>
            <a:off x="2554843" y="2052042"/>
            <a:ext cx="103823" cy="4573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601"/>
              </a:lnSpc>
              <a:buNone/>
            </a:pPr>
            <a:r>
              <a:rPr lang="en-US" sz="225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2251" dirty="0"/>
          </a:p>
        </p:txBody>
      </p:sp>
      <p:sp>
        <p:nvSpPr>
          <p:cNvPr id="7" name="Text 5"/>
          <p:cNvSpPr/>
          <p:nvPr/>
        </p:nvSpPr>
        <p:spPr>
          <a:xfrm>
            <a:off x="4212669" y="1886307"/>
            <a:ext cx="2286714" cy="2858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51"/>
              </a:lnSpc>
              <a:buNone/>
            </a:pPr>
            <a:r>
              <a:rPr lang="en-US" sz="180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數據收集</a:t>
            </a:r>
            <a:endParaRPr lang="en-US" sz="1801" dirty="0"/>
          </a:p>
        </p:txBody>
      </p:sp>
      <p:sp>
        <p:nvSpPr>
          <p:cNvPr id="8" name="Text 6"/>
          <p:cNvSpPr/>
          <p:nvPr/>
        </p:nvSpPr>
        <p:spPr>
          <a:xfrm>
            <a:off x="3024892" y="2507299"/>
            <a:ext cx="5943600" cy="3658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81"/>
              </a:lnSpc>
              <a:buNone/>
            </a:pPr>
            <a:r>
              <a:rPr lang="en-US" sz="180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全面收集並分析相關數據，以深入理解問題的根源和影響。</a:t>
            </a:r>
            <a:endParaRPr lang="en-US" sz="1801" dirty="0"/>
          </a:p>
        </p:txBody>
      </p:sp>
      <p:sp>
        <p:nvSpPr>
          <p:cNvPr id="11" name="Text 9"/>
          <p:cNvSpPr/>
          <p:nvPr/>
        </p:nvSpPr>
        <p:spPr>
          <a:xfrm>
            <a:off x="2554843" y="3412450"/>
            <a:ext cx="133826" cy="4573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601"/>
              </a:lnSpc>
              <a:buNone/>
            </a:pPr>
            <a:r>
              <a:rPr lang="en-US" sz="225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2251" dirty="0"/>
          </a:p>
        </p:txBody>
      </p:sp>
      <p:sp>
        <p:nvSpPr>
          <p:cNvPr id="12" name="Text 10"/>
          <p:cNvSpPr/>
          <p:nvPr/>
        </p:nvSpPr>
        <p:spPr>
          <a:xfrm>
            <a:off x="3021913" y="3501239"/>
            <a:ext cx="2286714" cy="2858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51"/>
              </a:lnSpc>
              <a:buNone/>
            </a:pPr>
            <a:r>
              <a:rPr lang="en-US" sz="180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策略制定</a:t>
            </a:r>
            <a:endParaRPr lang="en-US" sz="1801" dirty="0"/>
          </a:p>
        </p:txBody>
      </p:sp>
      <p:sp>
        <p:nvSpPr>
          <p:cNvPr id="13" name="Text 11"/>
          <p:cNvSpPr/>
          <p:nvPr/>
        </p:nvSpPr>
        <p:spPr>
          <a:xfrm>
            <a:off x="2682548" y="3933695"/>
            <a:ext cx="6172200" cy="3658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81"/>
              </a:lnSpc>
              <a:buNone/>
            </a:pPr>
            <a:r>
              <a:rPr lang="en-US" sz="180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根據已知的解決方案或緩解措施，制定一個有效的行動計劃。</a:t>
            </a:r>
            <a:endParaRPr lang="en-US" sz="1801" dirty="0"/>
          </a:p>
        </p:txBody>
      </p:sp>
      <p:sp>
        <p:nvSpPr>
          <p:cNvPr id="16" name="Text 14"/>
          <p:cNvSpPr/>
          <p:nvPr/>
        </p:nvSpPr>
        <p:spPr>
          <a:xfrm>
            <a:off x="2554843" y="4955858"/>
            <a:ext cx="128111" cy="4573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601"/>
              </a:lnSpc>
              <a:buNone/>
            </a:pPr>
            <a:r>
              <a:rPr lang="en-US" sz="225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2251" dirty="0"/>
          </a:p>
        </p:txBody>
      </p:sp>
      <p:sp>
        <p:nvSpPr>
          <p:cNvPr id="17" name="Text 15"/>
          <p:cNvSpPr/>
          <p:nvPr/>
        </p:nvSpPr>
        <p:spPr>
          <a:xfrm>
            <a:off x="3066068" y="5040756"/>
            <a:ext cx="2286714" cy="2858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51"/>
              </a:lnSpc>
              <a:buNone/>
            </a:pPr>
            <a:r>
              <a:rPr lang="en-US" sz="180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執行與評估</a:t>
            </a:r>
            <a:endParaRPr lang="en-US" sz="1801" dirty="0"/>
          </a:p>
        </p:txBody>
      </p:sp>
      <p:sp>
        <p:nvSpPr>
          <p:cNvPr id="18" name="Text 16"/>
          <p:cNvSpPr/>
          <p:nvPr/>
        </p:nvSpPr>
        <p:spPr>
          <a:xfrm>
            <a:off x="2802118" y="5482640"/>
            <a:ext cx="9233926" cy="7694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81"/>
              </a:lnSpc>
              <a:buNone/>
            </a:pPr>
            <a:r>
              <a:rPr lang="en-US" sz="180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按照制定的策略執行方案，並定期評估其效果。</a:t>
            </a:r>
            <a:endParaRPr lang="en-US" sz="1801" dirty="0"/>
          </a:p>
        </p:txBody>
      </p:sp>
      <p:sp>
        <p:nvSpPr>
          <p:cNvPr id="19" name="Text 17"/>
          <p:cNvSpPr/>
          <p:nvPr/>
        </p:nvSpPr>
        <p:spPr>
          <a:xfrm>
            <a:off x="2318623" y="6247686"/>
            <a:ext cx="9993154" cy="365879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2881"/>
              </a:lnSpc>
              <a:buNone/>
            </a:pPr>
            <a:r>
              <a:rPr lang="en-US" dirty="0" err="1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通過數據收集</a:t>
            </a:r>
            <a:r>
              <a:rPr lang="en-US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，</a:t>
            </a:r>
            <a:r>
              <a:rPr lang="zh-TW" altLang="en-US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可以更好地了解問題的範圍和影響</a:t>
            </a:r>
            <a:r>
              <a:rPr lang="en-US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，</a:t>
            </a:r>
            <a:r>
              <a:rPr lang="en-US" dirty="0" err="1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並制定更有效的解決策略</a:t>
            </a:r>
            <a:r>
              <a:rPr lang="en-US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。</a:t>
            </a:r>
            <a:endParaRPr lang="en-US" dirty="0">
              <a:latin typeface="Patrick Hand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2318623" y="6870740"/>
            <a:ext cx="9993154" cy="73175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2881"/>
              </a:lnSpc>
              <a:buNone/>
            </a:pPr>
            <a:r>
              <a:rPr lang="en-US" dirty="0" err="1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在執行解決方案時</a:t>
            </a:r>
            <a:r>
              <a:rPr lang="en-US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，</a:t>
            </a:r>
            <a:r>
              <a:rPr lang="zh-TW" altLang="en-US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需要密切監控，並根據實際情況做出調整</a:t>
            </a:r>
            <a:r>
              <a:rPr lang="en-US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，</a:t>
            </a:r>
            <a:r>
              <a:rPr lang="en-US" dirty="0" err="1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以確保問題得到徹底解決</a:t>
            </a:r>
            <a:r>
              <a:rPr lang="en-US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。</a:t>
            </a:r>
            <a:endParaRPr lang="en-US" dirty="0">
              <a:latin typeface="Patrick Ha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5" name="Text 2"/>
          <p:cNvSpPr/>
          <p:nvPr/>
        </p:nvSpPr>
        <p:spPr>
          <a:xfrm>
            <a:off x="864037" y="763548"/>
            <a:ext cx="4937760" cy="6171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3888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持續監控</a:t>
            </a:r>
            <a:endParaRPr lang="en-US" sz="3888" dirty="0"/>
          </a:p>
        </p:txBody>
      </p:sp>
      <p:sp>
        <p:nvSpPr>
          <p:cNvPr id="9" name="Text 6"/>
          <p:cNvSpPr/>
          <p:nvPr/>
        </p:nvSpPr>
        <p:spPr>
          <a:xfrm>
            <a:off x="1180445" y="2158127"/>
            <a:ext cx="107633" cy="296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33"/>
              </a:lnSpc>
              <a:buNone/>
            </a:pPr>
            <a:r>
              <a:rPr lang="en-US" sz="2333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2333" dirty="0"/>
          </a:p>
        </p:txBody>
      </p:sp>
      <p:sp>
        <p:nvSpPr>
          <p:cNvPr id="10" name="Text 7"/>
          <p:cNvSpPr/>
          <p:nvPr/>
        </p:nvSpPr>
        <p:spPr>
          <a:xfrm>
            <a:off x="2592110" y="1997750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設定警報</a:t>
            </a:r>
            <a:endParaRPr lang="en-US" sz="1944" dirty="0"/>
          </a:p>
        </p:txBody>
      </p:sp>
      <p:sp>
        <p:nvSpPr>
          <p:cNvPr id="11" name="Text 8"/>
          <p:cNvSpPr/>
          <p:nvPr/>
        </p:nvSpPr>
        <p:spPr>
          <a:xfrm>
            <a:off x="2592110" y="2454473"/>
            <a:ext cx="8751565" cy="79009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00" dirty="0" err="1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設定系統警報，以偵測任何異常活動或潛在威脅</a:t>
            </a: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，</a:t>
            </a:r>
            <a:r>
              <a:rPr lang="zh-TW" altLang="en-US" sz="190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例如：異常訪問</a:t>
            </a: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。</a:t>
            </a:r>
            <a:endParaRPr lang="en-US" sz="1900" dirty="0">
              <a:latin typeface="Patrick Hand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1164967" y="4145399"/>
            <a:ext cx="138708" cy="296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33"/>
              </a:lnSpc>
              <a:buNone/>
            </a:pPr>
            <a:r>
              <a:rPr lang="en-US" sz="2333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2333" dirty="0"/>
          </a:p>
        </p:txBody>
      </p:sp>
      <p:sp>
        <p:nvSpPr>
          <p:cNvPr id="15" name="Text 12"/>
          <p:cNvSpPr/>
          <p:nvPr/>
        </p:nvSpPr>
        <p:spPr>
          <a:xfrm>
            <a:off x="2592110" y="3985022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定期審查</a:t>
            </a:r>
            <a:endParaRPr lang="en-US" sz="1944" dirty="0"/>
          </a:p>
        </p:txBody>
      </p:sp>
      <p:sp>
        <p:nvSpPr>
          <p:cNvPr id="16" name="Text 13"/>
          <p:cNvSpPr/>
          <p:nvPr/>
        </p:nvSpPr>
        <p:spPr>
          <a:xfrm>
            <a:off x="2592110" y="4441746"/>
            <a:ext cx="9929915" cy="79009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zh-TW" altLang="en-US" sz="190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定期審查安全日誌</a:t>
            </a:r>
            <a:r>
              <a:rPr lang="en-US" sz="1900" dirty="0" err="1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尋找任何潛在問題或安全漏洞</a:t>
            </a: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。</a:t>
            </a:r>
            <a:endParaRPr lang="en-US" sz="1900" dirty="0">
              <a:latin typeface="Patrick Hand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1167944" y="6132671"/>
            <a:ext cx="132755" cy="296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33"/>
              </a:lnSpc>
              <a:buNone/>
            </a:pPr>
            <a:r>
              <a:rPr lang="en-US" sz="2333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2333" dirty="0"/>
          </a:p>
        </p:txBody>
      </p:sp>
      <p:sp>
        <p:nvSpPr>
          <p:cNvPr id="20" name="Text 17"/>
          <p:cNvSpPr/>
          <p:nvPr/>
        </p:nvSpPr>
        <p:spPr>
          <a:xfrm>
            <a:off x="2592110" y="5972294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安全評估</a:t>
            </a:r>
            <a:endParaRPr lang="en-US" sz="1944" dirty="0"/>
          </a:p>
        </p:txBody>
      </p:sp>
      <p:sp>
        <p:nvSpPr>
          <p:cNvPr id="21" name="Text 18"/>
          <p:cNvSpPr/>
          <p:nvPr/>
        </p:nvSpPr>
        <p:spPr>
          <a:xfrm>
            <a:off x="2592110" y="6429018"/>
            <a:ext cx="9713099" cy="79009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00" dirty="0" err="1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定期進行安全評估</a:t>
            </a: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，</a:t>
            </a:r>
            <a:r>
              <a:rPr lang="zh-TW" altLang="en-US" sz="190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以識別潜在的漏洞和風險</a:t>
            </a: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，</a:t>
            </a:r>
            <a:r>
              <a:rPr lang="zh-TW" altLang="en-US" sz="190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并提供改進措施。</a:t>
            </a:r>
            <a:endParaRPr lang="en-US" sz="1900">
              <a:solidFill>
                <a:srgbClr val="383838"/>
              </a:solidFill>
              <a:latin typeface="Patrick Ha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1920716" y="1433393"/>
            <a:ext cx="6418898" cy="6171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3888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真實案例：移動支付安全漏洞</a:t>
            </a:r>
            <a:endParaRPr lang="en-US" sz="3888" dirty="0"/>
          </a:p>
        </p:txBody>
      </p:sp>
      <p:sp>
        <p:nvSpPr>
          <p:cNvPr id="5" name="Text 3"/>
          <p:cNvSpPr/>
          <p:nvPr/>
        </p:nvSpPr>
        <p:spPr>
          <a:xfrm>
            <a:off x="1920716" y="2642949"/>
            <a:ext cx="5093375" cy="237029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00" dirty="0" err="1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移動支付平台「PayEasy」遭遇大規模數據洩露事件</a:t>
            </a: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，</a:t>
            </a:r>
            <a:r>
              <a:rPr lang="zh-TW" altLang="en-US" sz="190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共影響超過</a:t>
            </a: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 100 </a:t>
            </a:r>
            <a:r>
              <a:rPr lang="en-US" sz="1900" dirty="0" err="1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萬名用戶。攻擊者利用平台的</a:t>
            </a: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 API </a:t>
            </a:r>
            <a:r>
              <a:rPr lang="en-US" sz="1900" dirty="0" err="1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漏洞，盜取用戶的支付信息，包括姓名、手機號碼、銀行卡號碼和交易紀錄。此事件暴露了移動支付平台在安全方面存在的嚴重漏洞，凸顯了</a:t>
            </a:r>
            <a:r>
              <a:rPr lang="en-US" sz="1900" dirty="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 API 安全的重要性。</a:t>
            </a:r>
            <a:endParaRPr lang="en-US" sz="1900" dirty="0">
              <a:latin typeface="Patrick Hand"/>
            </a:endParaRPr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929" y="2698433"/>
            <a:ext cx="5093375" cy="3820001"/>
          </a:xfrm>
          <a:prstGeom prst="rect">
            <a:avLst/>
          </a:prstGeom>
        </p:spPr>
      </p:pic>
      <p:pic>
        <p:nvPicPr>
          <p:cNvPr id="8" name="圖片 7" descr="部分高風險漏洞,攻擊的可能性卻很低！如何判斷修補更新優先順序？ | 趨勢科技(TW)">
            <a:extLst>
              <a:ext uri="{FF2B5EF4-FFF2-40B4-BE49-F238E27FC236}">
                <a16:creationId xmlns:a16="http://schemas.microsoft.com/office/drawing/2014/main" id="{897038DD-6ABA-A379-F142-1424CD7A9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1570" y="2660034"/>
            <a:ext cx="5081047" cy="38333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458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2458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32458"/>
          </a:xfrm>
          <a:prstGeom prst="roundRect">
            <a:avLst>
              <a:gd name="adj" fmla="val 2687"/>
            </a:avLst>
          </a:prstGeom>
          <a:solidFill>
            <a:srgbClr val="F7F7F7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945600" y="675799"/>
            <a:ext cx="4914900" cy="6143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38"/>
              </a:lnSpc>
              <a:buNone/>
            </a:pPr>
            <a:r>
              <a:rPr lang="en-US" sz="387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解決方案評估</a:t>
            </a:r>
            <a:endParaRPr lang="en-US" sz="3870" dirty="0"/>
          </a:p>
        </p:txBody>
      </p:sp>
      <p:sp>
        <p:nvSpPr>
          <p:cNvPr id="8" name="Text 4"/>
          <p:cNvSpPr/>
          <p:nvPr/>
        </p:nvSpPr>
        <p:spPr>
          <a:xfrm>
            <a:off x="3542943" y="1904524"/>
            <a:ext cx="2457450" cy="3071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9"/>
              </a:lnSpc>
              <a:buNone/>
            </a:pPr>
            <a:r>
              <a:rPr lang="en-US" sz="1935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解決方案描述</a:t>
            </a:r>
            <a:endParaRPr lang="en-US" sz="1935" dirty="0"/>
          </a:p>
        </p:txBody>
      </p:sp>
      <p:sp>
        <p:nvSpPr>
          <p:cNvPr id="9" name="Text 5"/>
          <p:cNvSpPr/>
          <p:nvPr/>
        </p:nvSpPr>
        <p:spPr>
          <a:xfrm>
            <a:off x="3542943" y="2557067"/>
            <a:ext cx="9141857" cy="393144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l">
              <a:lnSpc>
                <a:spcPts val="3096"/>
              </a:lnSpc>
              <a:buNone/>
            </a:pPr>
            <a:r>
              <a:rPr lang="zh-TW" altLang="en-US" sz="190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該問題透過系統升級、安全漏洞修補。</a:t>
            </a:r>
            <a:endParaRPr lang="zh-TW" altLang="en-US" sz="1900">
              <a:solidFill>
                <a:srgbClr val="383838"/>
              </a:solidFill>
              <a:latin typeface="Patrick Hand"/>
            </a:endParaRPr>
          </a:p>
        </p:txBody>
      </p:sp>
      <p:sp>
        <p:nvSpPr>
          <p:cNvPr id="11" name="Text 6"/>
          <p:cNvSpPr/>
          <p:nvPr/>
        </p:nvSpPr>
        <p:spPr>
          <a:xfrm>
            <a:off x="3542943" y="3634814"/>
            <a:ext cx="2457450" cy="3071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9"/>
              </a:lnSpc>
              <a:buNone/>
            </a:pPr>
            <a:r>
              <a:rPr lang="en-US" sz="1935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解決方案效果</a:t>
            </a:r>
            <a:endParaRPr lang="en-US" sz="1935" dirty="0"/>
          </a:p>
        </p:txBody>
      </p:sp>
      <p:sp>
        <p:nvSpPr>
          <p:cNvPr id="12" name="Text 7"/>
          <p:cNvSpPr/>
          <p:nvPr/>
        </p:nvSpPr>
        <p:spPr>
          <a:xfrm>
            <a:off x="3542942" y="4315637"/>
            <a:ext cx="10574732" cy="78628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ts val="3096"/>
              </a:lnSpc>
              <a:buNone/>
            </a:pPr>
            <a:r>
              <a:rPr lang="zh-TW" altLang="en-US" sz="1900">
                <a:solidFill>
                  <a:srgbClr val="383838"/>
                </a:solidFill>
                <a:latin typeface="Patrick Hand"/>
                <a:ea typeface="Patrick Hand" pitchFamily="34" charset="-122"/>
                <a:cs typeface="Patrick Hand" pitchFamily="34" charset="-120"/>
              </a:rPr>
              <a:t>經過解決方案實現後，移動支付系統的安全性得到提升，並有效防止了類似問題再次發生。</a:t>
            </a:r>
            <a:endParaRPr lang="zh-TW" altLang="en-US" sz="1900">
              <a:solidFill>
                <a:srgbClr val="383838"/>
              </a:solidFill>
              <a:latin typeface="Patrick Hand"/>
            </a:endParaRPr>
          </a:p>
        </p:txBody>
      </p:sp>
      <p:sp>
        <p:nvSpPr>
          <p:cNvPr id="14" name="Text 8"/>
          <p:cNvSpPr/>
          <p:nvPr/>
        </p:nvSpPr>
        <p:spPr>
          <a:xfrm>
            <a:off x="3542943" y="5836444"/>
            <a:ext cx="2457450" cy="307181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l">
              <a:lnSpc>
                <a:spcPts val="2419"/>
              </a:lnSpc>
              <a:buNone/>
            </a:pPr>
            <a:endParaRPr lang="en-US" sz="1900" dirty="0">
              <a:solidFill>
                <a:srgbClr val="383838"/>
              </a:solidFill>
              <a:latin typeface="Patrick Hand"/>
            </a:endParaRPr>
          </a:p>
        </p:txBody>
      </p:sp>
      <p:sp>
        <p:nvSpPr>
          <p:cNvPr id="15" name="Text 9"/>
          <p:cNvSpPr/>
          <p:nvPr/>
        </p:nvSpPr>
        <p:spPr>
          <a:xfrm>
            <a:off x="3542943" y="6291024"/>
            <a:ext cx="9141857" cy="393144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l">
              <a:lnSpc>
                <a:spcPts val="3096"/>
              </a:lnSpc>
              <a:buNone/>
            </a:pPr>
            <a:endParaRPr lang="en-US" sz="1900" dirty="0">
              <a:solidFill>
                <a:srgbClr val="383838"/>
              </a:solidFill>
              <a:latin typeface="Patrick Ha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自訂</PresentationFormat>
  <Paragraphs>0</Paragraphs>
  <Slides>10</Slides>
  <Notes>10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174</cp:revision>
  <dcterms:created xsi:type="dcterms:W3CDTF">2024-06-27T09:14:24Z</dcterms:created>
  <dcterms:modified xsi:type="dcterms:W3CDTF">2024-06-28T07:17:41Z</dcterms:modified>
</cp:coreProperties>
</file>