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000FE-498C-EABA-6B2D-D824E8980C08}" v="347" dt="2024-06-27T07:01:39.874"/>
    <p1510:client id="{E6BCE0CC-F140-DE21-A5A6-9BC9C11DE420}" v="1" dt="2024-06-28T07:25:1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n Long Wong" userId="6fe21171e40a8a54" providerId="Windows Live" clId="Web-{D37000FE-498C-EABA-6B2D-D824E8980C08}"/>
    <pc:docChg chg="addSld delSld modSld">
      <pc:chgData name="Shun Long Wong" userId="6fe21171e40a8a54" providerId="Windows Live" clId="Web-{D37000FE-498C-EABA-6B2D-D824E8980C08}" dt="2024-06-27T07:01:39.249" v="330" actId="1076"/>
      <pc:docMkLst>
        <pc:docMk/>
      </pc:docMkLst>
      <pc:sldChg chg="delSp modSp">
        <pc:chgData name="Shun Long Wong" userId="6fe21171e40a8a54" providerId="Windows Live" clId="Web-{D37000FE-498C-EABA-6B2D-D824E8980C08}" dt="2024-06-27T06:41:59.131" v="219" actId="14100"/>
        <pc:sldMkLst>
          <pc:docMk/>
          <pc:sldMk cId="0" sldId="256"/>
        </pc:sldMkLst>
        <pc:spChg chg="mod">
          <ac:chgData name="Shun Long Wong" userId="6fe21171e40a8a54" providerId="Windows Live" clId="Web-{D37000FE-498C-EABA-6B2D-D824E8980C08}" dt="2024-06-27T06:23:20.794" v="13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3:27.685" v="14" actId="20577"/>
          <ac:spMkLst>
            <pc:docMk/>
            <pc:sldMk cId="0" sldId="256"/>
            <ac:spMk id="6" creationId="{00000000-0000-0000-0000-000000000000}"/>
          </ac:spMkLst>
        </pc:spChg>
        <pc:spChg chg="del">
          <ac:chgData name="Shun Long Wong" userId="6fe21171e40a8a54" providerId="Windows Live" clId="Web-{D37000FE-498C-EABA-6B2D-D824E8980C08}" dt="2024-06-27T06:24:47.171" v="97"/>
          <ac:spMkLst>
            <pc:docMk/>
            <pc:sldMk cId="0" sldId="256"/>
            <ac:spMk id="7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4:40.796" v="95" actId="20577"/>
          <ac:spMkLst>
            <pc:docMk/>
            <pc:sldMk cId="0" sldId="256"/>
            <ac:spMk id="9" creationId="{00000000-0000-0000-0000-000000000000}"/>
          </ac:spMkLst>
        </pc:spChg>
        <pc:picChg chg="mod">
          <ac:chgData name="Shun Long Wong" userId="6fe21171e40a8a54" providerId="Windows Live" clId="Web-{D37000FE-498C-EABA-6B2D-D824E8980C08}" dt="2024-06-27T06:41:59.131" v="219" actId="14100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Shun Long Wong" userId="6fe21171e40a8a54" providerId="Windows Live" clId="Web-{D37000FE-498C-EABA-6B2D-D824E8980C08}" dt="2024-06-27T06:18:56.226" v="1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Shun Long Wong" userId="6fe21171e40a8a54" providerId="Windows Live" clId="Web-{D37000FE-498C-EABA-6B2D-D824E8980C08}" dt="2024-06-27T06:24:41.374" v="96"/>
          <ac:picMkLst>
            <pc:docMk/>
            <pc:sldMk cId="0" sldId="256"/>
            <ac:picMk id="10" creationId="{00000000-0000-0000-0000-000000000000}"/>
          </ac:picMkLst>
        </pc:picChg>
      </pc:sldChg>
      <pc:sldChg chg="delSp modSp">
        <pc:chgData name="Shun Long Wong" userId="6fe21171e40a8a54" providerId="Windows Live" clId="Web-{D37000FE-498C-EABA-6B2D-D824E8980C08}" dt="2024-06-27T06:28:37.410" v="127" actId="20577"/>
        <pc:sldMkLst>
          <pc:docMk/>
          <pc:sldMk cId="0" sldId="257"/>
        </pc:sldMkLst>
        <pc:spChg chg="mod">
          <ac:chgData name="Shun Long Wong" userId="6fe21171e40a8a54" providerId="Windows Live" clId="Web-{D37000FE-498C-EABA-6B2D-D824E8980C08}" dt="2024-06-27T06:27:20.127" v="110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8:18.613" v="125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8:37.410" v="127" actId="20577"/>
          <ac:spMkLst>
            <pc:docMk/>
            <pc:sldMk cId="0" sldId="257"/>
            <ac:spMk id="12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6:19:21.617" v="9"/>
          <ac:picMkLst>
            <pc:docMk/>
            <pc:sldMk cId="0" sldId="257"/>
            <ac:picMk id="13" creationId="{00000000-0000-0000-0000-000000000000}"/>
          </ac:picMkLst>
        </pc:picChg>
      </pc:sldChg>
      <pc:sldChg chg="delSp modSp">
        <pc:chgData name="Shun Long Wong" userId="6fe21171e40a8a54" providerId="Windows Live" clId="Web-{D37000FE-498C-EABA-6B2D-D824E8980C08}" dt="2024-06-27T06:29:01.410" v="129" actId="20577"/>
        <pc:sldMkLst>
          <pc:docMk/>
          <pc:sldMk cId="0" sldId="258"/>
        </pc:sldMkLst>
        <pc:spChg chg="del">
          <ac:chgData name="Shun Long Wong" userId="6fe21171e40a8a54" providerId="Windows Live" clId="Web-{D37000FE-498C-EABA-6B2D-D824E8980C08}" dt="2024-06-27T06:25:04.718" v="98"/>
          <ac:spMkLst>
            <pc:docMk/>
            <pc:sldMk cId="0" sldId="258"/>
            <ac:spMk id="5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5:15.984" v="101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9:01.410" v="129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5:29.968" v="104" actId="1076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n Long Wong" userId="6fe21171e40a8a54" providerId="Windows Live" clId="Web-{D37000FE-498C-EABA-6B2D-D824E8980C08}" dt="2024-06-27T06:25:06.140" v="99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6:17.063" v="108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6:26.063" v="109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6:01.828" v="107" actId="1076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n Long Wong" userId="6fe21171e40a8a54" providerId="Windows Live" clId="Web-{D37000FE-498C-EABA-6B2D-D824E8980C08}" dt="2024-06-27T06:25:07.421" v="100"/>
          <ac:spMkLst>
            <pc:docMk/>
            <pc:sldMk cId="0" sldId="258"/>
            <ac:spMk id="15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5:47.844" v="105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25:54.766" v="106" actId="1076"/>
          <ac:spMkLst>
            <pc:docMk/>
            <pc:sldMk cId="0" sldId="258"/>
            <ac:spMk id="18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6:19:16.695" v="8"/>
          <ac:picMkLst>
            <pc:docMk/>
            <pc:sldMk cId="0" sldId="258"/>
            <ac:picMk id="20" creationId="{00000000-0000-0000-0000-000000000000}"/>
          </ac:picMkLst>
        </pc:picChg>
      </pc:sldChg>
      <pc:sldChg chg="delSp modSp">
        <pc:chgData name="Shun Long Wong" userId="6fe21171e40a8a54" providerId="Windows Live" clId="Web-{D37000FE-498C-EABA-6B2D-D824E8980C08}" dt="2024-06-27T06:31:39.836" v="150" actId="20577"/>
        <pc:sldMkLst>
          <pc:docMk/>
          <pc:sldMk cId="0" sldId="259"/>
        </pc:sldMkLst>
        <pc:spChg chg="mod">
          <ac:chgData name="Shun Long Wong" userId="6fe21171e40a8a54" providerId="Windows Live" clId="Web-{D37000FE-498C-EABA-6B2D-D824E8980C08}" dt="2024-06-27T06:30:59.975" v="147" actId="2057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1:39.836" v="150" actId="20577"/>
          <ac:spMkLst>
            <pc:docMk/>
            <pc:sldMk cId="0" sldId="259"/>
            <ac:spMk id="15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6:19:07.367" v="7"/>
          <ac:picMkLst>
            <pc:docMk/>
            <pc:sldMk cId="0" sldId="259"/>
            <ac:picMk id="21" creationId="{00000000-0000-0000-0000-000000000000}"/>
          </ac:picMkLst>
        </pc:picChg>
      </pc:sldChg>
      <pc:sldChg chg="addSp delSp modSp">
        <pc:chgData name="Shun Long Wong" userId="6fe21171e40a8a54" providerId="Windows Live" clId="Web-{D37000FE-498C-EABA-6B2D-D824E8980C08}" dt="2024-06-27T06:47:02.903" v="242" actId="1076"/>
        <pc:sldMkLst>
          <pc:docMk/>
          <pc:sldMk cId="0" sldId="260"/>
        </pc:sldMkLst>
        <pc:spChg chg="mod">
          <ac:chgData name="Shun Long Wong" userId="6fe21171e40a8a54" providerId="Windows Live" clId="Web-{D37000FE-498C-EABA-6B2D-D824E8980C08}" dt="2024-06-27T06:45:59.198" v="230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46:02.870" v="231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46:57.934" v="241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46:50.934" v="239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3:15.025" v="158" actId="2057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3:18.056" v="159" actId="20577"/>
          <ac:spMkLst>
            <pc:docMk/>
            <pc:sldMk cId="0" sldId="260"/>
            <ac:spMk id="13" creationId="{00000000-0000-0000-0000-000000000000}"/>
          </ac:spMkLst>
        </pc:spChg>
        <pc:picChg chg="del mod">
          <ac:chgData name="Shun Long Wong" userId="6fe21171e40a8a54" providerId="Windows Live" clId="Web-{D37000FE-498C-EABA-6B2D-D824E8980C08}" dt="2024-06-27T06:45:34.995" v="225"/>
          <ac:picMkLst>
            <pc:docMk/>
            <pc:sldMk cId="0" sldId="260"/>
            <ac:picMk id="5" creationId="{00000000-0000-0000-0000-000000000000}"/>
          </ac:picMkLst>
        </pc:picChg>
        <pc:picChg chg="del mod">
          <ac:chgData name="Shun Long Wong" userId="6fe21171e40a8a54" providerId="Windows Live" clId="Web-{D37000FE-498C-EABA-6B2D-D824E8980C08}" dt="2024-06-27T06:46:11.511" v="233"/>
          <ac:picMkLst>
            <pc:docMk/>
            <pc:sldMk cId="0" sldId="260"/>
            <ac:picMk id="8" creationId="{00000000-0000-0000-0000-000000000000}"/>
          </ac:picMkLst>
        </pc:picChg>
        <pc:picChg chg="del">
          <ac:chgData name="Shun Long Wong" userId="6fe21171e40a8a54" providerId="Windows Live" clId="Web-{D37000FE-498C-EABA-6B2D-D824E8980C08}" dt="2024-06-27T06:33:00.072" v="153"/>
          <ac:picMkLst>
            <pc:docMk/>
            <pc:sldMk cId="0" sldId="260"/>
            <ac:picMk id="11" creationId="{00000000-0000-0000-0000-000000000000}"/>
          </ac:picMkLst>
        </pc:picChg>
        <pc:picChg chg="del">
          <ac:chgData name="Shun Long Wong" userId="6fe21171e40a8a54" providerId="Windows Live" clId="Web-{D37000FE-498C-EABA-6B2D-D824E8980C08}" dt="2024-06-27T06:33:18.338" v="160"/>
          <ac:picMkLst>
            <pc:docMk/>
            <pc:sldMk cId="0" sldId="260"/>
            <ac:picMk id="14" creationId="{00000000-0000-0000-0000-000000000000}"/>
          </ac:picMkLst>
        </pc:picChg>
        <pc:picChg chg="add mod">
          <ac:chgData name="Shun Long Wong" userId="6fe21171e40a8a54" providerId="Windows Live" clId="Web-{D37000FE-498C-EABA-6B2D-D824E8980C08}" dt="2024-06-27T06:47:02.903" v="242" actId="1076"/>
          <ac:picMkLst>
            <pc:docMk/>
            <pc:sldMk cId="0" sldId="260"/>
            <ac:picMk id="15" creationId="{4B076D34-DB08-061D-ED37-9B1CD541E707}"/>
          </ac:picMkLst>
        </pc:picChg>
        <pc:picChg chg="add mod">
          <ac:chgData name="Shun Long Wong" userId="6fe21171e40a8a54" providerId="Windows Live" clId="Web-{D37000FE-498C-EABA-6B2D-D824E8980C08}" dt="2024-06-27T06:46:31.168" v="236" actId="1076"/>
          <ac:picMkLst>
            <pc:docMk/>
            <pc:sldMk cId="0" sldId="260"/>
            <ac:picMk id="16" creationId="{A8842790-5FEB-9062-6F9B-B535EDE09F88}"/>
          </ac:picMkLst>
        </pc:picChg>
      </pc:sldChg>
      <pc:sldChg chg="addSp delSp modSp">
        <pc:chgData name="Shun Long Wong" userId="6fe21171e40a8a54" providerId="Windows Live" clId="Web-{D37000FE-498C-EABA-6B2D-D824E8980C08}" dt="2024-06-27T06:35:24.762" v="180" actId="20577"/>
        <pc:sldMkLst>
          <pc:docMk/>
          <pc:sldMk cId="0" sldId="261"/>
        </pc:sldMkLst>
        <pc:spChg chg="mod">
          <ac:chgData name="Shun Long Wong" userId="6fe21171e40a8a54" providerId="Windows Live" clId="Web-{D37000FE-498C-EABA-6B2D-D824E8980C08}" dt="2024-06-27T06:34:53.949" v="171" actId="20577"/>
          <ac:spMkLst>
            <pc:docMk/>
            <pc:sldMk cId="0" sldId="261"/>
            <ac:spMk id="7" creationId="{00000000-0000-0000-0000-000000000000}"/>
          </ac:spMkLst>
        </pc:spChg>
        <pc:spChg chg="add del mod">
          <ac:chgData name="Shun Long Wong" userId="6fe21171e40a8a54" providerId="Windows Live" clId="Web-{D37000FE-498C-EABA-6B2D-D824E8980C08}" dt="2024-06-27T06:35:24.762" v="180" actId="20577"/>
          <ac:spMkLst>
            <pc:docMk/>
            <pc:sldMk cId="0" sldId="261"/>
            <ac:spMk id="13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6:34:11.011" v="168"/>
          <ac:picMkLst>
            <pc:docMk/>
            <pc:sldMk cId="0" sldId="261"/>
            <ac:picMk id="14" creationId="{00000000-0000-0000-0000-000000000000}"/>
          </ac:picMkLst>
        </pc:picChg>
      </pc:sldChg>
      <pc:sldChg chg="addSp delSp modSp">
        <pc:chgData name="Shun Long Wong" userId="6fe21171e40a8a54" providerId="Windows Live" clId="Web-{D37000FE-498C-EABA-6B2D-D824E8980C08}" dt="2024-06-27T06:50:37.876" v="256" actId="1076"/>
        <pc:sldMkLst>
          <pc:docMk/>
          <pc:sldMk cId="0" sldId="262"/>
        </pc:sldMkLst>
        <pc:spChg chg="mod">
          <ac:chgData name="Shun Long Wong" userId="6fe21171e40a8a54" providerId="Windows Live" clId="Web-{D37000FE-498C-EABA-6B2D-D824E8980C08}" dt="2024-06-27T06:50:37.876" v="256" actId="1076"/>
          <ac:spMkLst>
            <pc:docMk/>
            <pc:sldMk cId="0" sldId="262"/>
            <ac:spMk id="5" creationId="{00000000-0000-0000-0000-000000000000}"/>
          </ac:spMkLst>
        </pc:spChg>
        <pc:picChg chg="del mod">
          <ac:chgData name="Shun Long Wong" userId="6fe21171e40a8a54" providerId="Windows Live" clId="Web-{D37000FE-498C-EABA-6B2D-D824E8980C08}" dt="2024-06-27T06:50:13.579" v="250"/>
          <ac:picMkLst>
            <pc:docMk/>
            <pc:sldMk cId="0" sldId="262"/>
            <ac:picMk id="6" creationId="{00000000-0000-0000-0000-000000000000}"/>
          </ac:picMkLst>
        </pc:picChg>
        <pc:picChg chg="add del mod">
          <ac:chgData name="Shun Long Wong" userId="6fe21171e40a8a54" providerId="Windows Live" clId="Web-{D37000FE-498C-EABA-6B2D-D824E8980C08}" dt="2024-06-27T06:49:08.702" v="248"/>
          <ac:picMkLst>
            <pc:docMk/>
            <pc:sldMk cId="0" sldId="262"/>
            <ac:picMk id="8" creationId="{E2D33B09-DE13-38F2-E5E7-D6994EBBD53D}"/>
          </ac:picMkLst>
        </pc:picChg>
        <pc:picChg chg="add mod">
          <ac:chgData name="Shun Long Wong" userId="6fe21171e40a8a54" providerId="Windows Live" clId="Web-{D37000FE-498C-EABA-6B2D-D824E8980C08}" dt="2024-06-27T06:50:32.501" v="255" actId="1076"/>
          <ac:picMkLst>
            <pc:docMk/>
            <pc:sldMk cId="0" sldId="262"/>
            <ac:picMk id="9" creationId="{39AF6C14-591A-84A5-90EE-FB99AB5E729F}"/>
          </ac:picMkLst>
        </pc:picChg>
      </pc:sldChg>
      <pc:sldChg chg="delSp modSp">
        <pc:chgData name="Shun Long Wong" userId="6fe21171e40a8a54" providerId="Windows Live" clId="Web-{D37000FE-498C-EABA-6B2D-D824E8980C08}" dt="2024-06-27T06:39:02.626" v="214"/>
        <pc:sldMkLst>
          <pc:docMk/>
          <pc:sldMk cId="0" sldId="263"/>
        </pc:sldMkLst>
        <pc:spChg chg="del">
          <ac:chgData name="Shun Long Wong" userId="6fe21171e40a8a54" providerId="Windows Live" clId="Web-{D37000FE-498C-EABA-6B2D-D824E8980C08}" dt="2024-06-27T06:37:38.437" v="194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7:34.062" v="193" actId="20577"/>
          <ac:spMkLst>
            <pc:docMk/>
            <pc:sldMk cId="0" sldId="263"/>
            <ac:spMk id="14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7:46.375" v="198" actId="2057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7:43.203" v="196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8:35.719" v="210" actId="1076"/>
          <ac:spMkLst>
            <pc:docMk/>
            <pc:sldMk cId="0" sldId="263"/>
            <ac:spMk id="18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8:55.595" v="213" actId="20577"/>
          <ac:spMkLst>
            <pc:docMk/>
            <pc:sldMk cId="0" sldId="263"/>
            <ac:spMk id="20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6:39:02.626" v="214"/>
          <ac:picMkLst>
            <pc:docMk/>
            <pc:sldMk cId="0" sldId="263"/>
            <ac:picMk id="21" creationId="{00000000-0000-0000-0000-000000000000}"/>
          </ac:picMkLst>
        </pc:picChg>
      </pc:sldChg>
      <pc:sldChg chg="addSp delSp modSp">
        <pc:chgData name="Shun Long Wong" userId="6fe21171e40a8a54" providerId="Windows Live" clId="Web-{D37000FE-498C-EABA-6B2D-D824E8980C08}" dt="2024-06-27T06:59:54.497" v="312" actId="1076"/>
        <pc:sldMkLst>
          <pc:docMk/>
          <pc:sldMk cId="0" sldId="264"/>
        </pc:sldMkLst>
        <pc:spChg chg="mod">
          <ac:chgData name="Shun Long Wong" userId="6fe21171e40a8a54" providerId="Windows Live" clId="Web-{D37000FE-498C-EABA-6B2D-D824E8980C08}" dt="2024-06-27T06:59:54.497" v="312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57:50.448" v="295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39:28.814" v="216" actId="20577"/>
          <ac:spMkLst>
            <pc:docMk/>
            <pc:sldMk cId="0" sldId="264"/>
            <ac:spMk id="7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6:57:08.900" v="281"/>
          <ac:picMkLst>
            <pc:docMk/>
            <pc:sldMk cId="0" sldId="264"/>
            <ac:picMk id="4" creationId="{00000000-0000-0000-0000-000000000000}"/>
          </ac:picMkLst>
        </pc:picChg>
        <pc:picChg chg="del">
          <ac:chgData name="Shun Long Wong" userId="6fe21171e40a8a54" providerId="Windows Live" clId="Web-{D37000FE-498C-EABA-6B2D-D824E8980C08}" dt="2024-06-27T06:39:13.876" v="215"/>
          <ac:picMkLst>
            <pc:docMk/>
            <pc:sldMk cId="0" sldId="264"/>
            <ac:picMk id="8" creationId="{00000000-0000-0000-0000-000000000000}"/>
          </ac:picMkLst>
        </pc:picChg>
        <pc:picChg chg="add del mod">
          <ac:chgData name="Shun Long Wong" userId="6fe21171e40a8a54" providerId="Windows Live" clId="Web-{D37000FE-498C-EABA-6B2D-D824E8980C08}" dt="2024-06-27T06:58:34.964" v="301"/>
          <ac:picMkLst>
            <pc:docMk/>
            <pc:sldMk cId="0" sldId="264"/>
            <ac:picMk id="9" creationId="{FB2C42C9-8075-CC77-187D-8F093AC1A42F}"/>
          </ac:picMkLst>
        </pc:picChg>
        <pc:picChg chg="add del mod">
          <ac:chgData name="Shun Long Wong" userId="6fe21171e40a8a54" providerId="Windows Live" clId="Web-{D37000FE-498C-EABA-6B2D-D824E8980C08}" dt="2024-06-27T06:58:22.230" v="299"/>
          <ac:picMkLst>
            <pc:docMk/>
            <pc:sldMk cId="0" sldId="264"/>
            <ac:picMk id="10" creationId="{8D93D57C-37C8-368A-6166-6F7DDE684716}"/>
          </ac:picMkLst>
        </pc:picChg>
        <pc:picChg chg="add del mod">
          <ac:chgData name="Shun Long Wong" userId="6fe21171e40a8a54" providerId="Windows Live" clId="Web-{D37000FE-498C-EABA-6B2D-D824E8980C08}" dt="2024-06-27T06:59:18.653" v="306"/>
          <ac:picMkLst>
            <pc:docMk/>
            <pc:sldMk cId="0" sldId="264"/>
            <ac:picMk id="11" creationId="{4C034822-74F5-065D-6607-22D9B4CEAE72}"/>
          </ac:picMkLst>
        </pc:picChg>
        <pc:picChg chg="add mod">
          <ac:chgData name="Shun Long Wong" userId="6fe21171e40a8a54" providerId="Windows Live" clId="Web-{D37000FE-498C-EABA-6B2D-D824E8980C08}" dt="2024-06-27T06:59:46.669" v="311" actId="1076"/>
          <ac:picMkLst>
            <pc:docMk/>
            <pc:sldMk cId="0" sldId="264"/>
            <ac:picMk id="12" creationId="{39A0F11C-27D0-0533-3A8F-8475918E266B}"/>
          </ac:picMkLst>
        </pc:picChg>
      </pc:sldChg>
      <pc:sldChg chg="addSp delSp modSp">
        <pc:chgData name="Shun Long Wong" userId="6fe21171e40a8a54" providerId="Windows Live" clId="Web-{D37000FE-498C-EABA-6B2D-D824E8980C08}" dt="2024-06-27T06:58:25.902" v="300"/>
        <pc:sldMkLst>
          <pc:docMk/>
          <pc:sldMk cId="0" sldId="265"/>
        </pc:sldMkLst>
        <pc:spChg chg="mod">
          <ac:chgData name="Shun Long Wong" userId="6fe21171e40a8a54" providerId="Windows Live" clId="Web-{D37000FE-498C-EABA-6B2D-D824E8980C08}" dt="2024-06-27T06:52:10.644" v="265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6:52:21.800" v="267" actId="14100"/>
          <ac:spMkLst>
            <pc:docMk/>
            <pc:sldMk cId="0" sldId="265"/>
            <ac:spMk id="6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6:52:02.347" v="263"/>
          <ac:picMkLst>
            <pc:docMk/>
            <pc:sldMk cId="0" sldId="265"/>
            <ac:picMk id="4" creationId="{00000000-0000-0000-0000-000000000000}"/>
          </ac:picMkLst>
        </pc:picChg>
        <pc:picChg chg="del">
          <ac:chgData name="Shun Long Wong" userId="6fe21171e40a8a54" providerId="Windows Live" clId="Web-{D37000FE-498C-EABA-6B2D-D824E8980C08}" dt="2024-06-27T06:39:36.658" v="217"/>
          <ac:picMkLst>
            <pc:docMk/>
            <pc:sldMk cId="0" sldId="265"/>
            <ac:picMk id="7" creationId="{00000000-0000-0000-0000-000000000000}"/>
          </ac:picMkLst>
        </pc:picChg>
        <pc:picChg chg="add del mod">
          <ac:chgData name="Shun Long Wong" userId="6fe21171e40a8a54" providerId="Windows Live" clId="Web-{D37000FE-498C-EABA-6B2D-D824E8980C08}" dt="2024-06-27T06:51:59.612" v="262"/>
          <ac:picMkLst>
            <pc:docMk/>
            <pc:sldMk cId="0" sldId="265"/>
            <ac:picMk id="8" creationId="{B87C3384-19F6-3275-39D2-EF229343FFB3}"/>
          </ac:picMkLst>
        </pc:picChg>
        <pc:picChg chg="add del mod">
          <ac:chgData name="Shun Long Wong" userId="6fe21171e40a8a54" providerId="Windows Live" clId="Web-{D37000FE-498C-EABA-6B2D-D824E8980C08}" dt="2024-06-27T06:56:18.055" v="273"/>
          <ac:picMkLst>
            <pc:docMk/>
            <pc:sldMk cId="0" sldId="265"/>
            <ac:picMk id="9" creationId="{DF31933E-7B18-9D9E-1098-07011CD6B25F}"/>
          </ac:picMkLst>
        </pc:picChg>
        <pc:picChg chg="add">
          <ac:chgData name="Shun Long Wong" userId="6fe21171e40a8a54" providerId="Windows Live" clId="Web-{D37000FE-498C-EABA-6B2D-D824E8980C08}" dt="2024-06-27T06:58:25.902" v="300"/>
          <ac:picMkLst>
            <pc:docMk/>
            <pc:sldMk cId="0" sldId="265"/>
            <ac:picMk id="11" creationId="{770905F9-0532-E203-1B35-87F142D9D587}"/>
          </ac:picMkLst>
        </pc:picChg>
      </pc:sldChg>
      <pc:sldChg chg="new del mod modShow">
        <pc:chgData name="Shun Long Wong" userId="6fe21171e40a8a54" providerId="Windows Live" clId="Web-{D37000FE-498C-EABA-6B2D-D824E8980C08}" dt="2024-06-27T07:01:09.483" v="321"/>
        <pc:sldMkLst>
          <pc:docMk/>
          <pc:sldMk cId="2443573743" sldId="266"/>
        </pc:sldMkLst>
      </pc:sldChg>
      <pc:sldChg chg="delSp modSp add replId">
        <pc:chgData name="Shun Long Wong" userId="6fe21171e40a8a54" providerId="Windows Live" clId="Web-{D37000FE-498C-EABA-6B2D-D824E8980C08}" dt="2024-06-27T07:01:39.249" v="330" actId="1076"/>
        <pc:sldMkLst>
          <pc:docMk/>
          <pc:sldMk cId="2579323208" sldId="266"/>
        </pc:sldMkLst>
        <pc:spChg chg="mod">
          <ac:chgData name="Shun Long Wong" userId="6fe21171e40a8a54" providerId="Windows Live" clId="Web-{D37000FE-498C-EABA-6B2D-D824E8980C08}" dt="2024-06-27T07:01:39.249" v="330" actId="1076"/>
          <ac:spMkLst>
            <pc:docMk/>
            <pc:sldMk cId="2579323208" sldId="266"/>
            <ac:spMk id="5" creationId="{00000000-0000-0000-0000-000000000000}"/>
          </ac:spMkLst>
        </pc:spChg>
        <pc:spChg chg="mod">
          <ac:chgData name="Shun Long Wong" userId="6fe21171e40a8a54" providerId="Windows Live" clId="Web-{D37000FE-498C-EABA-6B2D-D824E8980C08}" dt="2024-06-27T07:01:21.530" v="323" actId="20577"/>
          <ac:spMkLst>
            <pc:docMk/>
            <pc:sldMk cId="2579323208" sldId="266"/>
            <ac:spMk id="6" creationId="{00000000-0000-0000-0000-000000000000}"/>
          </ac:spMkLst>
        </pc:spChg>
        <pc:picChg chg="del">
          <ac:chgData name="Shun Long Wong" userId="6fe21171e40a8a54" providerId="Windows Live" clId="Web-{D37000FE-498C-EABA-6B2D-D824E8980C08}" dt="2024-06-27T07:01:22.890" v="324"/>
          <ac:picMkLst>
            <pc:docMk/>
            <pc:sldMk cId="2579323208" sldId="266"/>
            <ac:picMk id="11" creationId="{770905F9-0532-E203-1B35-87F142D9D587}"/>
          </ac:picMkLst>
        </pc:picChg>
      </pc:sldChg>
      <pc:sldChg chg="new del">
        <pc:chgData name="Shun Long Wong" userId="6fe21171e40a8a54" providerId="Windows Live" clId="Web-{D37000FE-498C-EABA-6B2D-D824E8980C08}" dt="2024-06-27T07:01:07.843" v="320"/>
        <pc:sldMkLst>
          <pc:docMk/>
          <pc:sldMk cId="316203176" sldId="267"/>
        </pc:sldMkLst>
      </pc:sldChg>
    </pc:docChg>
  </pc:docChgLst>
  <pc:docChgLst>
    <pc:chgData name="Shun Long Wong" userId="6fe21171e40a8a54" providerId="Windows Live" clId="Web-{E6BCE0CC-F140-DE21-A5A6-9BC9C11DE420}"/>
    <pc:docChg chg="modSld">
      <pc:chgData name="Shun Long Wong" userId="6fe21171e40a8a54" providerId="Windows Live" clId="Web-{E6BCE0CC-F140-DE21-A5A6-9BC9C11DE420}" dt="2024-06-28T07:25:18.882" v="0" actId="1076"/>
      <pc:docMkLst>
        <pc:docMk/>
      </pc:docMkLst>
      <pc:sldChg chg="modSp">
        <pc:chgData name="Shun Long Wong" userId="6fe21171e40a8a54" providerId="Windows Live" clId="Web-{E6BCE0CC-F140-DE21-A5A6-9BC9C11DE420}" dt="2024-06-28T07:25:18.882" v="0" actId="1076"/>
        <pc:sldMkLst>
          <pc:docMk/>
          <pc:sldMk cId="0" sldId="256"/>
        </pc:sldMkLst>
        <pc:picChg chg="mod">
          <ac:chgData name="Shun Long Wong" userId="6fe21171e40a8a54" providerId="Windows Live" clId="Web-{E6BCE0CC-F140-DE21-A5A6-9BC9C11DE420}" dt="2024-06-28T07:25:18.882" v="0" actId="1076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E8509-B2C2-4354-90F2-6E4F8D3554F3}" type="datetimeFigureOut">
              <a:t>6/28/2024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59D0-8CF8-4C07-AECC-B10C5577DF86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5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93" y="-113122"/>
            <a:ext cx="5674935" cy="840870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8685" y="1917621"/>
            <a:ext cx="10432503" cy="21764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8384"/>
              </a:lnSpc>
            </a:pPr>
            <a:r>
              <a:rPr lang="zh-TW" altLang="en-US" sz="6700" b="1" kern="0" spc="-201" err="1">
                <a:solidFill>
                  <a:srgbClr val="FFFFFF"/>
                </a:solidFill>
                <a:latin typeface="Inter"/>
                <a:ea typeface="Inter"/>
                <a:cs typeface="Calibri" panose="020F0502020204030204"/>
              </a:rPr>
              <a:t>移動支付</a:t>
            </a:r>
            <a:endParaRPr lang="en-US" altLang="zh-TW" sz="6707" err="1">
              <a:solidFill>
                <a:srgbClr val="000000"/>
              </a:solidFill>
              <a:latin typeface="Calibri" panose="020F0502020204030204"/>
              <a:ea typeface="Inter" pitchFamily="34" charset="-122"/>
              <a:cs typeface="Calibri" panose="020F0502020204030204"/>
            </a:endParaRPr>
          </a:p>
          <a:p>
            <a:pPr marL="0" indent="0">
              <a:lnSpc>
                <a:spcPts val="8384"/>
              </a:lnSpc>
              <a:buNone/>
            </a:pPr>
            <a:r>
              <a:rPr lang="zh-TW" altLang="en-US" sz="6700" b="1" kern="0" spc="-201">
                <a:solidFill>
                  <a:srgbClr val="FFFFFF"/>
                </a:solidFill>
                <a:latin typeface="Inter" pitchFamily="34" charset="0"/>
                <a:ea typeface="Inter"/>
                <a:cs typeface="Calibri"/>
              </a:rPr>
              <a:t>的基本概念與應用範圍</a:t>
            </a:r>
            <a:endParaRPr lang="en-US" sz="6700">
              <a:cs typeface="Calibri"/>
            </a:endParaRPr>
          </a:p>
        </p:txBody>
      </p:sp>
      <p:sp>
        <p:nvSpPr>
          <p:cNvPr id="6" name="Text 3"/>
          <p:cNvSpPr/>
          <p:nvPr/>
        </p:nvSpPr>
        <p:spPr>
          <a:xfrm>
            <a:off x="864037" y="4417219"/>
            <a:ext cx="7415927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00" kern="0" spc="-39">
              <a:solidFill>
                <a:srgbClr val="E5E0DF"/>
              </a:solidFill>
              <a:latin typeface="Inter"/>
              <a:ea typeface="Inter"/>
            </a:endParaRPr>
          </a:p>
        </p:txBody>
      </p:sp>
      <p:sp>
        <p:nvSpPr>
          <p:cNvPr id="9" name="Text 5"/>
          <p:cNvSpPr/>
          <p:nvPr/>
        </p:nvSpPr>
        <p:spPr>
          <a:xfrm>
            <a:off x="1382316" y="5880021"/>
            <a:ext cx="3042404" cy="43195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402"/>
              </a:lnSpc>
            </a:pPr>
            <a:r>
              <a:rPr lang="en-US" sz="2400" b="1" kern="0" spc="-39">
                <a:solidFill>
                  <a:srgbClr val="E5E0DF"/>
                </a:solidFill>
                <a:latin typeface="Inter"/>
                <a:ea typeface="Inter"/>
              </a:rPr>
              <a:t>WONG SHUN LONG</a:t>
            </a:r>
          </a:p>
          <a:p>
            <a:pPr>
              <a:lnSpc>
                <a:spcPts val="3402"/>
              </a:lnSpc>
            </a:pPr>
            <a:r>
              <a:rPr lang="en-US" sz="2400" b="1" kern="0" spc="-39">
                <a:solidFill>
                  <a:srgbClr val="E5E0DF"/>
                </a:solidFill>
                <a:latin typeface="Inter"/>
                <a:ea typeface="Inter"/>
              </a:rPr>
              <a:t>ZHONG CHU ZHEN</a:t>
            </a:r>
          </a:p>
          <a:p>
            <a:pPr>
              <a:lnSpc>
                <a:spcPts val="3402"/>
              </a:lnSpc>
            </a:pPr>
            <a:r>
              <a:rPr lang="en-US" sz="2400" b="1" kern="0" spc="-39">
                <a:solidFill>
                  <a:srgbClr val="E5E0DF"/>
                </a:solidFill>
                <a:latin typeface="Inter"/>
                <a:ea typeface="Inter"/>
              </a:rPr>
              <a:t>LAM YIK LEONG</a:t>
            </a:r>
          </a:p>
          <a:p>
            <a:pPr>
              <a:lnSpc>
                <a:spcPts val="3402"/>
              </a:lnSpc>
            </a:pPr>
            <a:r>
              <a:rPr lang="en-US" sz="2400" b="1" kern="0" spc="-39">
                <a:solidFill>
                  <a:srgbClr val="E5E0DF"/>
                </a:solidFill>
                <a:latin typeface="Inter"/>
                <a:ea typeface="Inter"/>
              </a:rPr>
              <a:t>LI MING HIN</a:t>
            </a:r>
          </a:p>
          <a:p>
            <a:pPr>
              <a:lnSpc>
                <a:spcPts val="3402"/>
              </a:lnSpc>
            </a:pPr>
            <a:endParaRPr lang="en-US" sz="2400" b="1" kern="0" spc="-39">
              <a:solidFill>
                <a:srgbClr val="E5E0DF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5" name="Text 2"/>
          <p:cNvSpPr/>
          <p:nvPr/>
        </p:nvSpPr>
        <p:spPr>
          <a:xfrm>
            <a:off x="512345" y="2841741"/>
            <a:ext cx="8119311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kern="0" spc="-20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移動支付的未來趨勢</a:t>
            </a:r>
            <a:endParaRPr lang="en-US" sz="6707"/>
          </a:p>
        </p:txBody>
      </p:sp>
      <p:sp>
        <p:nvSpPr>
          <p:cNvPr id="6" name="Text 3"/>
          <p:cNvSpPr/>
          <p:nvPr/>
        </p:nvSpPr>
        <p:spPr>
          <a:xfrm>
            <a:off x="864037" y="4145586"/>
            <a:ext cx="7837957" cy="830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隨著技術的不斷進步和消費者需求的不斷變化,移動支付的發展前景廣闊。未來將出現更多創新應用,提升支付效率和便利性。</a:t>
            </a:r>
            <a:endParaRPr lang="en-US" sz="1944"/>
          </a:p>
        </p:txBody>
      </p:sp>
      <p:pic>
        <p:nvPicPr>
          <p:cNvPr id="11" name="圖片 10" descr="Mobile Payments Yesterday, Today, and Tomorrow - Peerbits">
            <a:extLst>
              <a:ext uri="{FF2B5EF4-FFF2-40B4-BE49-F238E27FC236}">
                <a16:creationId xmlns:a16="http://schemas.microsoft.com/office/drawing/2014/main" id="{770905F9-0532-E203-1B35-87F142D9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75" y="4530768"/>
            <a:ext cx="5496448" cy="3770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5" name="Text 2"/>
          <p:cNvSpPr/>
          <p:nvPr/>
        </p:nvSpPr>
        <p:spPr>
          <a:xfrm>
            <a:off x="5647053" y="3705899"/>
            <a:ext cx="8119311" cy="212931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8384"/>
              </a:lnSpc>
            </a:pPr>
            <a:r>
              <a:rPr lang="en-US" sz="6700" b="1" kern="0" spc="-201">
                <a:solidFill>
                  <a:srgbClr val="FFFFFF"/>
                </a:solidFill>
                <a:latin typeface="Inter"/>
                <a:ea typeface="Inter"/>
              </a:rPr>
              <a:t>THE END</a:t>
            </a:r>
            <a:endParaRPr lang="en-US" sz="6707"/>
          </a:p>
        </p:txBody>
      </p:sp>
      <p:sp>
        <p:nvSpPr>
          <p:cNvPr id="6" name="Text 3"/>
          <p:cNvSpPr/>
          <p:nvPr/>
        </p:nvSpPr>
        <p:spPr>
          <a:xfrm>
            <a:off x="864037" y="4145586"/>
            <a:ext cx="7837957" cy="83029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00" kern="0" spc="-39">
              <a:solidFill>
                <a:srgbClr val="E5E0D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793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移動支付的特點</a:t>
            </a:r>
            <a:endParaRPr lang="en-US" sz="486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方便快捷</a:t>
            </a:r>
            <a:endParaRPr lang="en-US" sz="243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2773918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移動支付可以在任何時間、任何地點完成交易,為用戶帶來極大的便利性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。</a:t>
            </a:r>
            <a:endParaRPr lang="en-US" sz="1900" kern="0" spc="-39">
              <a:solidFill>
                <a:srgbClr val="E5E0DF"/>
              </a:solidFill>
              <a:latin typeface="Inter"/>
            </a:endParaRPr>
          </a:p>
        </p:txBody>
      </p:sp>
      <p:sp>
        <p:nvSpPr>
          <p:cNvPr id="7" name="Text 5"/>
          <p:cNvSpPr/>
          <p:nvPr/>
        </p:nvSpPr>
        <p:spPr>
          <a:xfrm>
            <a:off x="4247793" y="3196590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安全可靠</a:t>
            </a:r>
            <a:endParaRPr lang="en-US" sz="2430"/>
          </a:p>
        </p:txBody>
      </p:sp>
      <p:sp>
        <p:nvSpPr>
          <p:cNvPr id="8" name="Text 6"/>
          <p:cNvSpPr/>
          <p:nvPr/>
        </p:nvSpPr>
        <p:spPr>
          <a:xfrm>
            <a:off x="4247793" y="3829169"/>
            <a:ext cx="277391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移動支付採用複雜的身份認證和加密技術,提高了交易的安全性和隱私保護。即使遺失手機,用戶的資金和個人信息也能得到有效保護。</a:t>
            </a:r>
            <a:endParaRPr lang="en-US" sz="1944"/>
          </a:p>
        </p:txBody>
      </p:sp>
      <p:sp>
        <p:nvSpPr>
          <p:cNvPr id="9" name="Text 7"/>
          <p:cNvSpPr/>
          <p:nvPr/>
        </p:nvSpPr>
        <p:spPr>
          <a:xfrm>
            <a:off x="7631549" y="3196590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全面普及</a:t>
            </a:r>
            <a:endParaRPr lang="en-US" sz="2430"/>
          </a:p>
        </p:txBody>
      </p:sp>
      <p:sp>
        <p:nvSpPr>
          <p:cNvPr id="10" name="Text 8"/>
          <p:cNvSpPr/>
          <p:nvPr/>
        </p:nvSpPr>
        <p:spPr>
          <a:xfrm>
            <a:off x="7631549" y="3829169"/>
            <a:ext cx="2773918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隨著智能手機的普及和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5G網絡的推廣,移動支付正在快速滲透到社會的各個層面,</a:t>
            </a: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為生活帶來便利。</a:t>
            </a:r>
            <a:endParaRPr lang="zh-TW" altLang="en-US" sz="1900" kern="0" spc="-39">
              <a:solidFill>
                <a:srgbClr val="E5E0DF"/>
              </a:solidFill>
              <a:latin typeface="Inter"/>
              <a:ea typeface="Inter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1015305" y="3196590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創新體驗</a:t>
            </a:r>
            <a:endParaRPr lang="en-US" sz="2430"/>
          </a:p>
        </p:txBody>
      </p:sp>
      <p:sp>
        <p:nvSpPr>
          <p:cNvPr id="12" name="Text 10"/>
          <p:cNvSpPr/>
          <p:nvPr/>
        </p:nvSpPr>
        <p:spPr>
          <a:xfrm>
            <a:off x="11015305" y="3829169"/>
            <a:ext cx="2773918" cy="158019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err="1">
                <a:solidFill>
                  <a:srgbClr val="E5E0DF"/>
                </a:solidFill>
                <a:latin typeface="Inter" pitchFamily="34" charset="0"/>
                <a:ea typeface="Inter"/>
                <a:cs typeface="Inter" pitchFamily="34" charset="-120"/>
              </a:rPr>
              <a:t>移動支付不僅改變了支付方式,</a:t>
            </a: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為用戶帶來全新的互動體驗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00"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691039"/>
            <a:ext cx="838188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移動支付的技術特性和運作原理</a:t>
            </a:r>
            <a:endParaRPr lang="en-US" sz="4860"/>
          </a:p>
        </p:txBody>
      </p:sp>
      <p:sp>
        <p:nvSpPr>
          <p:cNvPr id="6" name="Text 4"/>
          <p:cNvSpPr/>
          <p:nvPr/>
        </p:nvSpPr>
        <p:spPr>
          <a:xfrm>
            <a:off x="1126093" y="2420660"/>
            <a:ext cx="141803" cy="493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8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30"/>
          </a:p>
        </p:txBody>
      </p:sp>
      <p:sp>
        <p:nvSpPr>
          <p:cNvPr id="7" name="Text 5"/>
          <p:cNvSpPr/>
          <p:nvPr/>
        </p:nvSpPr>
        <p:spPr>
          <a:xfrm>
            <a:off x="1724553" y="254249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行動裝置</a:t>
            </a:r>
            <a:endParaRPr lang="en-US" sz="2430"/>
          </a:p>
        </p:txBody>
      </p:sp>
      <p:sp>
        <p:nvSpPr>
          <p:cNvPr id="8" name="Text 6"/>
          <p:cNvSpPr/>
          <p:nvPr/>
        </p:nvSpPr>
        <p:spPr>
          <a:xfrm>
            <a:off x="1724553" y="2906692"/>
            <a:ext cx="3144441" cy="39504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</a:rPr>
              <a:t>以智能手機為主的行動裝置</a:t>
            </a:r>
            <a:endParaRPr lang="en-US" sz="1944">
              <a:latin typeface="Inter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704779" y="3500355"/>
            <a:ext cx="10505361" cy="24646"/>
          </a:xfrm>
          <a:prstGeom prst="roundRect">
            <a:avLst>
              <a:gd name="adj" fmla="val 450781"/>
            </a:avLst>
          </a:prstGeom>
          <a:solidFill>
            <a:srgbClr val="2A1999"/>
          </a:solidFill>
          <a:ln/>
        </p:spPr>
      </p:sp>
      <p:sp>
        <p:nvSpPr>
          <p:cNvPr id="11" name="Text 9"/>
          <p:cNvSpPr/>
          <p:nvPr/>
        </p:nvSpPr>
        <p:spPr>
          <a:xfrm>
            <a:off x="1126093" y="3966567"/>
            <a:ext cx="185261" cy="493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8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30"/>
          </a:p>
        </p:txBody>
      </p:sp>
      <p:sp>
        <p:nvSpPr>
          <p:cNvPr id="12" name="Text 10"/>
          <p:cNvSpPr/>
          <p:nvPr/>
        </p:nvSpPr>
        <p:spPr>
          <a:xfrm>
            <a:off x="1706776" y="411668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支付傳輸</a:t>
            </a:r>
            <a:endParaRPr lang="en-US" sz="2430"/>
          </a:p>
        </p:txBody>
      </p:sp>
      <p:sp>
        <p:nvSpPr>
          <p:cNvPr id="13" name="Text 11"/>
          <p:cNvSpPr/>
          <p:nvPr/>
        </p:nvSpPr>
        <p:spPr>
          <a:xfrm>
            <a:off x="1612508" y="4631708"/>
            <a:ext cx="4111943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利用無線網路或藍牙技術進行支付交易</a:t>
            </a:r>
            <a:endParaRPr lang="en-US" sz="1944"/>
          </a:p>
        </p:txBody>
      </p:sp>
      <p:sp>
        <p:nvSpPr>
          <p:cNvPr id="14" name="Shape 12"/>
          <p:cNvSpPr/>
          <p:nvPr/>
        </p:nvSpPr>
        <p:spPr>
          <a:xfrm>
            <a:off x="1705856" y="4999128"/>
            <a:ext cx="8354973" cy="24646"/>
          </a:xfrm>
          <a:prstGeom prst="roundRect">
            <a:avLst>
              <a:gd name="adj" fmla="val 450781"/>
            </a:avLst>
          </a:prstGeom>
          <a:solidFill>
            <a:srgbClr val="2A1999"/>
          </a:solidFill>
          <a:ln/>
        </p:spPr>
      </p:sp>
      <p:sp>
        <p:nvSpPr>
          <p:cNvPr id="16" name="Text 14"/>
          <p:cNvSpPr/>
          <p:nvPr/>
        </p:nvSpPr>
        <p:spPr>
          <a:xfrm>
            <a:off x="1126093" y="5512475"/>
            <a:ext cx="194310" cy="493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8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30"/>
          </a:p>
        </p:txBody>
      </p:sp>
      <p:sp>
        <p:nvSpPr>
          <p:cNvPr id="17" name="Text 15"/>
          <p:cNvSpPr/>
          <p:nvPr/>
        </p:nvSpPr>
        <p:spPr>
          <a:xfrm>
            <a:off x="1717398" y="563431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安全機制</a:t>
            </a:r>
            <a:endParaRPr lang="en-US" sz="2430"/>
          </a:p>
        </p:txBody>
      </p:sp>
      <p:sp>
        <p:nvSpPr>
          <p:cNvPr id="18" name="Text 16"/>
          <p:cNvSpPr/>
          <p:nvPr/>
        </p:nvSpPr>
        <p:spPr>
          <a:xfrm>
            <a:off x="1726825" y="6017360"/>
            <a:ext cx="38701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採用加密、生物辨識等確保交易安全</a:t>
            </a:r>
            <a:endParaRPr lang="en-US" sz="1944"/>
          </a:p>
        </p:txBody>
      </p:sp>
      <p:sp>
        <p:nvSpPr>
          <p:cNvPr id="19" name="Text 17"/>
          <p:cNvSpPr/>
          <p:nvPr/>
        </p:nvSpPr>
        <p:spPr>
          <a:xfrm>
            <a:off x="864037" y="6748343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核心技術包括行動裝置作為支付工具、採用無線網路或藍牙進行交易傳輸、以及加密和生物辨識等先進的支付安全機制。這些技術特性共同構成了移動支付的運作原理,實現了安全、便捷的跨設備行動支付服務。</a:t>
            </a:r>
            <a:endParaRPr lang="en-US" sz="194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047155"/>
            <a:ext cx="838188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移動支付的歷史發展和未來趨勢</a:t>
            </a:r>
            <a:endParaRPr lang="en-US" sz="4860"/>
          </a:p>
        </p:txBody>
      </p:sp>
      <p:sp>
        <p:nvSpPr>
          <p:cNvPr id="5" name="Shape 3"/>
          <p:cNvSpPr/>
          <p:nvPr/>
        </p:nvSpPr>
        <p:spPr>
          <a:xfrm>
            <a:off x="864037" y="4747379"/>
            <a:ext cx="12902327" cy="49292"/>
          </a:xfrm>
          <a:prstGeom prst="roundRect">
            <a:avLst>
              <a:gd name="adj" fmla="val 225391"/>
            </a:avLst>
          </a:prstGeom>
          <a:solidFill>
            <a:srgbClr val="2A1999"/>
          </a:solidFill>
          <a:ln/>
        </p:spPr>
      </p:sp>
      <p:sp>
        <p:nvSpPr>
          <p:cNvPr id="6" name="Shape 4"/>
          <p:cNvSpPr/>
          <p:nvPr/>
        </p:nvSpPr>
        <p:spPr>
          <a:xfrm>
            <a:off x="4003238" y="3883402"/>
            <a:ext cx="49292" cy="864037"/>
          </a:xfrm>
          <a:prstGeom prst="roundRect">
            <a:avLst>
              <a:gd name="adj" fmla="val 225391"/>
            </a:avLst>
          </a:prstGeom>
          <a:solidFill>
            <a:srgbClr val="2A1999"/>
          </a:solidFill>
          <a:ln/>
        </p:spPr>
      </p:sp>
      <p:sp>
        <p:nvSpPr>
          <p:cNvPr id="7" name="Shape 5"/>
          <p:cNvSpPr/>
          <p:nvPr/>
        </p:nvSpPr>
        <p:spPr>
          <a:xfrm>
            <a:off x="3750231" y="446966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524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942874" y="4562177"/>
            <a:ext cx="17014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916"/>
          </a:p>
        </p:txBody>
      </p:sp>
      <p:sp>
        <p:nvSpPr>
          <p:cNvPr id="9" name="Text 7"/>
          <p:cNvSpPr/>
          <p:nvPr/>
        </p:nvSpPr>
        <p:spPr>
          <a:xfrm>
            <a:off x="2484834" y="231243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早期發展</a:t>
            </a:r>
            <a:endParaRPr lang="en-US" sz="2430"/>
          </a:p>
        </p:txBody>
      </p:sp>
      <p:sp>
        <p:nvSpPr>
          <p:cNvPr id="10" name="Text 8"/>
          <p:cNvSpPr/>
          <p:nvPr/>
        </p:nvSpPr>
        <p:spPr>
          <a:xfrm>
            <a:off x="1110853" y="2846308"/>
            <a:ext cx="5834063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移動支付的概念最早出現於20世紀90年代,</a:t>
            </a: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當時短信和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WAP</a:t>
            </a: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技術的簡單支付服務開始崛起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00">
              <a:latin typeface="Calibri"/>
              <a:ea typeface="Inter"/>
              <a:cs typeface="Calibri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290435" y="4747320"/>
            <a:ext cx="49292" cy="864037"/>
          </a:xfrm>
          <a:prstGeom prst="roundRect">
            <a:avLst>
              <a:gd name="adj" fmla="val 225391"/>
            </a:avLst>
          </a:prstGeom>
          <a:solidFill>
            <a:srgbClr val="2A19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37427" y="446966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5240">
            <a:solidFill>
              <a:srgbClr val="2A19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03996" y="4562177"/>
            <a:ext cx="22217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916"/>
          </a:p>
        </p:txBody>
      </p:sp>
      <p:sp>
        <p:nvSpPr>
          <p:cNvPr id="14" name="Text 12"/>
          <p:cNvSpPr/>
          <p:nvPr/>
        </p:nvSpPr>
        <p:spPr>
          <a:xfrm>
            <a:off x="5772031" y="58583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技術升級</a:t>
            </a:r>
            <a:endParaRPr lang="en-US" sz="2430"/>
          </a:p>
        </p:txBody>
      </p:sp>
      <p:sp>
        <p:nvSpPr>
          <p:cNvPr id="15" name="Text 13"/>
          <p:cNvSpPr/>
          <p:nvPr/>
        </p:nvSpPr>
        <p:spPr>
          <a:xfrm>
            <a:off x="4398050" y="6392228"/>
            <a:ext cx="583418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隨著智能手機、NFC(近場通訊)和藍牙等技術的不斷</a:t>
            </a: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進步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,</a:t>
            </a: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移動支付服務得到了進一步發展和完善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00">
              <a:latin typeface="Inter"/>
              <a:ea typeface="Inter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10577751" y="3883402"/>
            <a:ext cx="49292" cy="864037"/>
          </a:xfrm>
          <a:prstGeom prst="roundRect">
            <a:avLst>
              <a:gd name="adj" fmla="val 225391"/>
            </a:avLst>
          </a:prstGeom>
          <a:solidFill>
            <a:srgbClr val="2A1999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24743" y="446966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524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485834" y="4562177"/>
            <a:ext cx="23312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916"/>
          </a:p>
        </p:txBody>
      </p:sp>
      <p:sp>
        <p:nvSpPr>
          <p:cNvPr id="19" name="Text 17"/>
          <p:cNvSpPr/>
          <p:nvPr/>
        </p:nvSpPr>
        <p:spPr>
          <a:xfrm>
            <a:off x="9059347" y="231243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市場普及</a:t>
            </a:r>
            <a:endParaRPr lang="en-US" sz="2430"/>
          </a:p>
        </p:txBody>
      </p:sp>
      <p:sp>
        <p:nvSpPr>
          <p:cNvPr id="20" name="Text 18"/>
          <p:cNvSpPr/>
          <p:nvPr/>
        </p:nvSpPr>
        <p:spPr>
          <a:xfrm>
            <a:off x="7685365" y="2846308"/>
            <a:ext cx="583418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移動支付已經從最初的概念演化成為一種廣泛應用的支付方式,深入到日常生活的各個方面。</a:t>
            </a:r>
            <a:endParaRPr lang="en-US" sz="194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215628"/>
            <a:ext cx="778323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移動支付的主要優勢和創新點</a:t>
            </a:r>
            <a:endParaRPr lang="en-US" sz="4860"/>
          </a:p>
        </p:txBody>
      </p:sp>
      <p:sp>
        <p:nvSpPr>
          <p:cNvPr id="6" name="Text 3"/>
          <p:cNvSpPr/>
          <p:nvPr/>
        </p:nvSpPr>
        <p:spPr>
          <a:xfrm>
            <a:off x="3209343" y="341590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安全性</a:t>
            </a:r>
            <a:endParaRPr lang="en-US" sz="2430"/>
          </a:p>
        </p:txBody>
      </p:sp>
      <p:sp>
        <p:nvSpPr>
          <p:cNvPr id="7" name="Text 4"/>
          <p:cNvSpPr/>
          <p:nvPr/>
        </p:nvSpPr>
        <p:spPr>
          <a:xfrm>
            <a:off x="3209343" y="4301474"/>
            <a:ext cx="4053840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移動支付通過加密技術和生物特徵認證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,</a:t>
            </a: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大幅提升了交易的安全性,有效防範了賬戶盜用和詐騙風險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 pitchFamily="34" charset="-122"/>
                <a:cs typeface="Inter" pitchFamily="34" charset="-120"/>
              </a:rPr>
              <a:t>。</a:t>
            </a:r>
            <a:endParaRPr lang="en-US" sz="1900">
              <a:latin typeface="Inter"/>
            </a:endParaRPr>
          </a:p>
        </p:txBody>
      </p:sp>
      <p:sp>
        <p:nvSpPr>
          <p:cNvPr id="9" name="Text 5"/>
          <p:cNvSpPr/>
          <p:nvPr/>
        </p:nvSpPr>
        <p:spPr>
          <a:xfrm>
            <a:off x="8031154" y="582751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便利性</a:t>
            </a:r>
            <a:endParaRPr lang="en-US" sz="2430"/>
          </a:p>
        </p:txBody>
      </p:sp>
      <p:sp>
        <p:nvSpPr>
          <p:cNvPr id="10" name="Text 6"/>
          <p:cNvSpPr/>
          <p:nvPr/>
        </p:nvSpPr>
        <p:spPr>
          <a:xfrm>
            <a:off x="8031153" y="6421677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移動支付實現了無現金支付和快速結帳,用戶無需攜帶現金或卡片,既節省時間又提高購物體驗。</a:t>
            </a:r>
            <a:endParaRPr lang="en-US" sz="1944"/>
          </a:p>
        </p:txBody>
      </p:sp>
      <p:sp>
        <p:nvSpPr>
          <p:cNvPr id="12" name="Text 7"/>
          <p:cNvSpPr/>
          <p:nvPr/>
        </p:nvSpPr>
        <p:spPr>
          <a:xfrm>
            <a:off x="9712404" y="5294948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zh-TW" altLang="en-US" sz="2400" b="1" kern="0" spc="-73">
              <a:solidFill>
                <a:srgbClr val="E5E0DF"/>
              </a:solidFill>
              <a:latin typeface="Inter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712404" y="5828824"/>
            <a:ext cx="4053959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00" kern="0" spc="-39">
              <a:solidFill>
                <a:srgbClr val="E5E0DF"/>
              </a:solidFill>
              <a:latin typeface="Inter"/>
            </a:endParaRPr>
          </a:p>
        </p:txBody>
      </p:sp>
      <p:pic>
        <p:nvPicPr>
          <p:cNvPr id="15" name="圖片 14" descr="電子支付會員破2300萬3月代收付回魂創新高">
            <a:extLst>
              <a:ext uri="{FF2B5EF4-FFF2-40B4-BE49-F238E27FC236}">
                <a16:creationId xmlns:a16="http://schemas.microsoft.com/office/drawing/2014/main" id="{4B076D34-DB08-061D-ED37-9B1CD541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764" y="2841675"/>
            <a:ext cx="4053525" cy="2754054"/>
          </a:xfrm>
          <a:prstGeom prst="rect">
            <a:avLst/>
          </a:prstGeom>
        </p:spPr>
      </p:pic>
      <p:pic>
        <p:nvPicPr>
          <p:cNvPr id="16" name="圖片 15" descr="How to set up a face ID for an app store - Quora">
            <a:extLst>
              <a:ext uri="{FF2B5EF4-FFF2-40B4-BE49-F238E27FC236}">
                <a16:creationId xmlns:a16="http://schemas.microsoft.com/office/drawing/2014/main" id="{A8842790-5FEB-9062-6F9B-B535EDE0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90" y="2841173"/>
            <a:ext cx="2047800" cy="41147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190631"/>
            <a:ext cx="1197411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移動支付的效率、成本、便利性提升具體表現</a:t>
            </a:r>
            <a:endParaRPr lang="en-US" sz="486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455908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3199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效率提升</a:t>
            </a:r>
            <a:endParaRPr lang="en-US" sz="2430"/>
          </a:p>
        </p:txBody>
      </p:sp>
      <p:sp>
        <p:nvSpPr>
          <p:cNvPr id="7" name="Text 4"/>
          <p:cNvSpPr/>
          <p:nvPr/>
        </p:nvSpPr>
        <p:spPr>
          <a:xfrm>
            <a:off x="864037" y="4853821"/>
            <a:ext cx="4053840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通過移動支付免除了排隊等候的時間,交易能夠快速完成,大幅提高了交易效率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44">
              <a:latin typeface="Inter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3455908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43199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成本降低</a:t>
            </a:r>
            <a:endParaRPr lang="en-US" sz="2430"/>
          </a:p>
        </p:txBody>
      </p:sp>
      <p:sp>
        <p:nvSpPr>
          <p:cNvPr id="10" name="Text 6"/>
          <p:cNvSpPr/>
          <p:nvPr/>
        </p:nvSpPr>
        <p:spPr>
          <a:xfrm>
            <a:off x="5288161" y="4853821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移動支付減少了現金和實體卡的使用成本,同時優化了支付和結算流程,降低了整體運營成本。</a:t>
            </a:r>
            <a:endParaRPr lang="en-US" sz="1944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3455908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43199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便利性提升</a:t>
            </a:r>
            <a:endParaRPr lang="en-US" sz="2430"/>
          </a:p>
        </p:txBody>
      </p:sp>
      <p:sp>
        <p:nvSpPr>
          <p:cNvPr id="13" name="Text 8"/>
          <p:cNvSpPr/>
          <p:nvPr/>
        </p:nvSpPr>
        <p:spPr>
          <a:xfrm>
            <a:off x="9712404" y="4853821"/>
            <a:ext cx="4053959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移動支付只需一部智能手機即可完成支付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,</a:t>
            </a: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大大提高了支付的便捷性和普及度,讓支付變得易捷。</a:t>
            </a:r>
            <a:endParaRPr lang="zh-TW" altLang="en-US" sz="1900" kern="0" spc="-39">
              <a:solidFill>
                <a:srgbClr val="E5E0DF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113711"/>
            <a:ext cx="838188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移動支付的具體應用場景或案例</a:t>
            </a:r>
            <a:endParaRPr lang="en-US" sz="4860"/>
          </a:p>
        </p:txBody>
      </p:sp>
      <p:sp>
        <p:nvSpPr>
          <p:cNvPr id="5" name="Text 3"/>
          <p:cNvSpPr/>
          <p:nvPr/>
        </p:nvSpPr>
        <p:spPr>
          <a:xfrm>
            <a:off x="4240283" y="3663396"/>
            <a:ext cx="6150054" cy="19752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移動支付的應用場景廣泛，包括餐飲、零售、交通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、</a:t>
            </a:r>
            <a:r>
              <a:rPr lang="zh-TW" alt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公共服務等多個方面。常見的應用案例有手機支付消費、</a:t>
            </a: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掃碼支付、線上購物、共享單車等。這些場景都能大幅提升消費者的支付便利性和效率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00">
              <a:latin typeface="Calibri"/>
              <a:ea typeface="Inter"/>
              <a:cs typeface="Calibri"/>
            </a:endParaRPr>
          </a:p>
        </p:txBody>
      </p:sp>
      <p:pic>
        <p:nvPicPr>
          <p:cNvPr id="7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9" name="圖片 8" descr="Set up Apple Pay in Wallet on iPhone - Apple Support">
            <a:extLst>
              <a:ext uri="{FF2B5EF4-FFF2-40B4-BE49-F238E27FC236}">
                <a16:creationId xmlns:a16="http://schemas.microsoft.com/office/drawing/2014/main" id="{39AF6C14-591A-84A5-90EE-FB99AB5E7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96" y="2479432"/>
            <a:ext cx="2361935" cy="47679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757124"/>
            <a:ext cx="957929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移動支付對應用場景中的效益和挑戰</a:t>
            </a:r>
            <a:endParaRPr lang="en-US" sz="4860"/>
          </a:p>
        </p:txBody>
      </p:sp>
      <p:sp>
        <p:nvSpPr>
          <p:cNvPr id="5" name="Shape 3"/>
          <p:cNvSpPr/>
          <p:nvPr/>
        </p:nvSpPr>
        <p:spPr>
          <a:xfrm>
            <a:off x="864037" y="3300055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524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56680" y="3392567"/>
            <a:ext cx="17014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916"/>
          </a:p>
        </p:txBody>
      </p:sp>
      <p:sp>
        <p:nvSpPr>
          <p:cNvPr id="7" name="Text 5"/>
          <p:cNvSpPr/>
          <p:nvPr/>
        </p:nvSpPr>
        <p:spPr>
          <a:xfrm>
            <a:off x="1666280" y="33000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增強效率 </a:t>
            </a:r>
            <a:r>
              <a:rPr lang="en-US" sz="2430" b="1" kern="0" spc="-73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⚡</a:t>
            </a:r>
            <a:endParaRPr lang="en-US" sz="2430"/>
          </a:p>
        </p:txBody>
      </p:sp>
      <p:sp>
        <p:nvSpPr>
          <p:cNvPr id="8" name="Text 6"/>
          <p:cNvSpPr/>
          <p:nvPr/>
        </p:nvSpPr>
        <p:spPr>
          <a:xfrm>
            <a:off x="1666280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移動支付極大降低了支付過程中的時間和精力成本,讓付款交易更加快捷高效。</a:t>
            </a:r>
            <a:endParaRPr lang="en-US" sz="1944"/>
          </a:p>
        </p:txBody>
      </p:sp>
      <p:sp>
        <p:nvSpPr>
          <p:cNvPr id="9" name="Shape 7"/>
          <p:cNvSpPr/>
          <p:nvPr/>
        </p:nvSpPr>
        <p:spPr>
          <a:xfrm>
            <a:off x="7438668" y="3300055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524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05236" y="3392567"/>
            <a:ext cx="22217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916"/>
          </a:p>
        </p:txBody>
      </p:sp>
      <p:sp>
        <p:nvSpPr>
          <p:cNvPr id="11" name="Text 9"/>
          <p:cNvSpPr/>
          <p:nvPr/>
        </p:nvSpPr>
        <p:spPr>
          <a:xfrm>
            <a:off x="8240911" y="33000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提升便利性 </a:t>
            </a:r>
            <a:r>
              <a:rPr lang="en-US" sz="2430" b="1" kern="0" spc="-73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🤳</a:t>
            </a:r>
            <a:endParaRPr lang="en-US" sz="2430"/>
          </a:p>
        </p:txBody>
      </p:sp>
      <p:sp>
        <p:nvSpPr>
          <p:cNvPr id="12" name="Text 10"/>
          <p:cNvSpPr/>
          <p:nvPr/>
        </p:nvSpPr>
        <p:spPr>
          <a:xfrm>
            <a:off x="8240911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用戶只需通過手機就可以完成付款,大幅提升了支付的便利性和用戶體驗。</a:t>
            </a:r>
            <a:endParaRPr lang="en-US" sz="1944"/>
          </a:p>
        </p:txBody>
      </p:sp>
      <p:sp>
        <p:nvSpPr>
          <p:cNvPr id="14" name="Text 12"/>
          <p:cNvSpPr/>
          <p:nvPr/>
        </p:nvSpPr>
        <p:spPr>
          <a:xfrm>
            <a:off x="1025128" y="5241012"/>
            <a:ext cx="233124" cy="37028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00" b="1" kern="0" spc="-87">
              <a:solidFill>
                <a:srgbClr val="E5E0DF"/>
              </a:solidFill>
              <a:latin typeface="Inter"/>
              <a:ea typeface="Inter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00" b="1" kern="0" spc="-73">
              <a:latin typeface="Inter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00" kern="0" spc="-39">
              <a:solidFill>
                <a:srgbClr val="E5E0DF"/>
              </a:solidFill>
              <a:latin typeface="Inter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38668" y="514850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1524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851708" y="5241012"/>
            <a:ext cx="1729346" cy="32548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2916">
              <a:solidFill>
                <a:srgbClr val="FFFFFF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安全性挑戰 </a:t>
            </a:r>
            <a:r>
              <a:rPr lang="en-US" sz="2430" b="1" kern="0" spc="-73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🔒</a:t>
            </a:r>
            <a:endParaRPr lang="en-US" sz="243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確保移動支付交易的隱私性和安全性仍是一大挑戰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00" kern="0" spc="-39">
              <a:solidFill>
                <a:srgbClr val="E5E0DF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5" name="Text 2"/>
          <p:cNvSpPr/>
          <p:nvPr/>
        </p:nvSpPr>
        <p:spPr>
          <a:xfrm>
            <a:off x="683167" y="2057914"/>
            <a:ext cx="1197411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移動支付的效率、成本、便利性提升具體表現</a:t>
            </a:r>
            <a:endParaRPr lang="en-US" sz="4860"/>
          </a:p>
        </p:txBody>
      </p:sp>
      <p:sp>
        <p:nvSpPr>
          <p:cNvPr id="6" name="Text 3"/>
          <p:cNvSpPr/>
          <p:nvPr/>
        </p:nvSpPr>
        <p:spPr>
          <a:xfrm>
            <a:off x="683167" y="4827557"/>
            <a:ext cx="12902327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3110"/>
              </a:lnSpc>
            </a:pPr>
            <a:r>
              <a:rPr lang="en-US" sz="1900" kern="0" spc="-39" err="1">
                <a:solidFill>
                  <a:srgbClr val="E5E0DF"/>
                </a:solidFill>
                <a:latin typeface="Inter" pitchFamily="34" charset="0"/>
                <a:ea typeface="Inter"/>
                <a:cs typeface="Inter" pitchFamily="34" charset="-120"/>
              </a:rPr>
              <a:t>移動支付技術的成熟和普及，大幅提高了支付的效率和便利性</a:t>
            </a:r>
            <a:r>
              <a:rPr lang="en-US" sz="1900" kern="0" spc="-39">
                <a:solidFill>
                  <a:srgbClr val="E5E0DF"/>
                </a:solidFill>
                <a:latin typeface="Inter" pitchFamily="34" charset="0"/>
                <a:ea typeface="Inter"/>
                <a:cs typeface="Inter" pitchFamily="34" charset="-120"/>
              </a:rPr>
              <a:t>。</a:t>
            </a:r>
            <a:endParaRPr lang="en-US" sz="1900">
              <a:solidFill>
                <a:srgbClr val="000000"/>
              </a:solidFill>
              <a:latin typeface="Calibri" panose="020F0502020204030204"/>
              <a:ea typeface="Inter"/>
              <a:cs typeface="Calibri" panose="020F0502020204030204"/>
            </a:endParaRPr>
          </a:p>
          <a:p>
            <a:pPr>
              <a:lnSpc>
                <a:spcPts val="3110"/>
              </a:lnSpc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不再需要攜帶現金和卡片,只需輕點手機即可完成支付,大大簡化了支付流程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00">
              <a:solidFill>
                <a:srgbClr val="000000"/>
              </a:solidFill>
              <a:latin typeface="Inter"/>
              <a:ea typeface="Inter"/>
              <a:cs typeface="Calibri"/>
            </a:endParaRPr>
          </a:p>
          <a:p>
            <a:pPr>
              <a:lnSpc>
                <a:spcPts val="3110"/>
              </a:lnSpc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同時,移動支付還降低了商家的收款成本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,</a:t>
            </a:r>
            <a:endParaRPr lang="en-US" sz="1900">
              <a:solidFill>
                <a:srgbClr val="000000"/>
              </a:solidFill>
              <a:latin typeface="Inter"/>
              <a:ea typeface="Inter"/>
              <a:cs typeface="Calibri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1900" kern="0" spc="-39" err="1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提高了交易效率,促進了消費者和商家之間的互動</a:t>
            </a:r>
            <a:r>
              <a:rPr lang="en-US" sz="1900" kern="0" spc="-39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。</a:t>
            </a:r>
            <a:endParaRPr lang="en-US" sz="1900">
              <a:latin typeface="Inter"/>
              <a:ea typeface="Inter"/>
              <a:cs typeface="Calibri"/>
            </a:endParaRPr>
          </a:p>
        </p:txBody>
      </p:sp>
      <p:sp>
        <p:nvSpPr>
          <p:cNvPr id="7" name="Text 4"/>
          <p:cNvSpPr/>
          <p:nvPr/>
        </p:nvSpPr>
        <p:spPr>
          <a:xfrm>
            <a:off x="864037" y="6367582"/>
            <a:ext cx="12902327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00" kern="0" spc="-39">
              <a:solidFill>
                <a:srgbClr val="E5E0DF"/>
              </a:solidFill>
              <a:latin typeface="Inter"/>
            </a:endParaRPr>
          </a:p>
        </p:txBody>
      </p:sp>
      <p:pic>
        <p:nvPicPr>
          <p:cNvPr id="12" name="圖片 11" descr="Tap to Pay on iPhone">
            <a:extLst>
              <a:ext uri="{FF2B5EF4-FFF2-40B4-BE49-F238E27FC236}">
                <a16:creationId xmlns:a16="http://schemas.microsoft.com/office/drawing/2014/main" id="{39A0F11C-27D0-0533-3A8F-8475918E2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55" y="3664824"/>
            <a:ext cx="5968722" cy="4567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2024-06-27T06:14:21Z</dcterms:created>
  <dcterms:modified xsi:type="dcterms:W3CDTF">2024-06-28T07:25:20Z</dcterms:modified>
</cp:coreProperties>
</file>