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80" r:id="rId4"/>
    <p:sldId id="258" r:id="rId5"/>
    <p:sldId id="277" r:id="rId6"/>
    <p:sldId id="278" r:id="rId7"/>
    <p:sldId id="279" r:id="rId8"/>
    <p:sldId id="281" r:id="rId9"/>
    <p:sldId id="282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Galad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23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09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16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6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9" y="0"/>
            <a:ext cx="1218072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505200" y="4580500"/>
            <a:ext cx="57150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505200" y="1685550"/>
            <a:ext cx="5715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12192000" cy="686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607757" y="2841275"/>
            <a:ext cx="68241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607725" y="4245575"/>
            <a:ext cx="68241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5034000" y="490500"/>
            <a:ext cx="1971600" cy="1971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1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76825" y="1913925"/>
            <a:ext cx="8729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76825" y="3904419"/>
            <a:ext cx="2565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258807" y="3904419"/>
            <a:ext cx="2565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3176825" y="5945476"/>
            <a:ext cx="2565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6258807" y="5945476"/>
            <a:ext cx="2565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/>
          </p:nvPr>
        </p:nvSpPr>
        <p:spPr>
          <a:xfrm>
            <a:off x="3176825" y="3208649"/>
            <a:ext cx="2565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/>
          </p:nvPr>
        </p:nvSpPr>
        <p:spPr>
          <a:xfrm>
            <a:off x="6258807" y="3208649"/>
            <a:ext cx="2565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7"/>
          </p:nvPr>
        </p:nvSpPr>
        <p:spPr>
          <a:xfrm>
            <a:off x="3176825" y="5249707"/>
            <a:ext cx="2565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8"/>
          </p:nvPr>
        </p:nvSpPr>
        <p:spPr>
          <a:xfrm>
            <a:off x="6258807" y="5249707"/>
            <a:ext cx="2565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9"/>
          </p:nvPr>
        </p:nvSpPr>
        <p:spPr>
          <a:xfrm>
            <a:off x="9340790" y="3904419"/>
            <a:ext cx="2565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3"/>
          </p:nvPr>
        </p:nvSpPr>
        <p:spPr>
          <a:xfrm>
            <a:off x="9340790" y="5945476"/>
            <a:ext cx="2565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14"/>
          </p:nvPr>
        </p:nvSpPr>
        <p:spPr>
          <a:xfrm>
            <a:off x="9340790" y="3208649"/>
            <a:ext cx="2565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15"/>
          </p:nvPr>
        </p:nvSpPr>
        <p:spPr>
          <a:xfrm>
            <a:off x="9340790" y="5249707"/>
            <a:ext cx="2565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lada"/>
              <a:buNone/>
              <a:defRPr sz="4000">
                <a:solidFill>
                  <a:schemeClr val="dk1"/>
                </a:solidFill>
                <a:latin typeface="Galada"/>
                <a:ea typeface="Galada"/>
                <a:cs typeface="Galada"/>
                <a:sym typeface="Gala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519267" y="1714780"/>
            <a:ext cx="5715000" cy="34284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dirty="0"/>
            </a:br>
            <a:r>
              <a:rPr lang="en-US" dirty="0"/>
              <a:t>Thrift Yourself: </a:t>
            </a:r>
            <a:br>
              <a:rPr lang="en-US" dirty="0"/>
            </a:br>
            <a:r>
              <a:rPr lang="en-US" dirty="0"/>
              <a:t>E-commerce system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2683950" y="1825932"/>
            <a:ext cx="68241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3200" dirty="0"/>
              <a:t>A transactional system that enables online shopping and handles the entire purchasing process, including product browsing, selection, payment, and order fulfillment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2683950" y="1825932"/>
            <a:ext cx="6824100" cy="36160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/>
              <a:t>Contact Person: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u="sng" dirty="0"/>
              <a:t>Alexandra Castillo</a:t>
            </a:r>
          </a:p>
          <a:p>
            <a:pPr marL="0" indent="0">
              <a:buNone/>
            </a:pPr>
            <a:r>
              <a:rPr lang="en-US" sz="1800" dirty="0"/>
              <a:t>Owner of Thrift Yourself, Thrift Store.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9906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621825" y="1770900"/>
            <a:ext cx="8202600" cy="688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621824" y="2788617"/>
            <a:ext cx="8202600" cy="119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provides a comprehensive catalog of products or services available for purchase, including detailed descriptions, images, prices, and availability information.</a:t>
            </a: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5"/>
          </p:nvPr>
        </p:nvSpPr>
        <p:spPr>
          <a:xfrm>
            <a:off x="3621824" y="2321217"/>
            <a:ext cx="4813516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 | </a:t>
            </a: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Catalog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32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 idx="14"/>
          </p:nvPr>
        </p:nvSpPr>
        <p:spPr>
          <a:xfrm>
            <a:off x="3628685" y="4647796"/>
            <a:ext cx="4509475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02 |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and Filtering</a:t>
            </a:r>
            <a:endParaRPr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393DB-34FA-8B60-09D2-8A3BCA374887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3507524" y="5104690"/>
            <a:ext cx="8316900" cy="1322700"/>
          </a:xfrm>
        </p:spPr>
        <p:txBody>
          <a:bodyPr/>
          <a:lstStyle/>
          <a:p>
            <a:pPr marL="107950" indent="0"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search for specific products or browse through categories using search functionality and advanced filtering.</a:t>
            </a: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621825" y="1770900"/>
            <a:ext cx="8202600" cy="688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621824" y="2948637"/>
            <a:ext cx="8202600" cy="119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Users: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create personal accounts to manage their profile information, view order history.</a:t>
            </a:r>
            <a:b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 </a:t>
            </a:r>
            <a:r>
              <a:rPr lang="en-US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view inventory and manage products and stocks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5"/>
          </p:nvPr>
        </p:nvSpPr>
        <p:spPr>
          <a:xfrm>
            <a:off x="3621824" y="2412657"/>
            <a:ext cx="3556216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 |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Accounts</a:t>
            </a:r>
            <a:endParaRPr sz="28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 idx="14"/>
          </p:nvPr>
        </p:nvSpPr>
        <p:spPr>
          <a:xfrm>
            <a:off x="3621824" y="4677417"/>
            <a:ext cx="3229315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04 |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Cart</a:t>
            </a:r>
            <a:endParaRPr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393DB-34FA-8B60-09D2-8A3BCA374887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3507524" y="5013250"/>
            <a:ext cx="8316899" cy="1322700"/>
          </a:xfrm>
        </p:spPr>
        <p:txBody>
          <a:bodyPr/>
          <a:lstStyle/>
          <a:p>
            <a:pPr marL="107950" indent="0"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add items to a virtual shopping cart and modify quantities or remove products before proceeding to the checkout process.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51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621825" y="1770900"/>
            <a:ext cx="8202600" cy="688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621824" y="2948637"/>
            <a:ext cx="8202600" cy="119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handles the order management process, including order confirmation, generating invoices and tracking orders.</a:t>
            </a: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5"/>
          </p:nvPr>
        </p:nvSpPr>
        <p:spPr>
          <a:xfrm>
            <a:off x="3621824" y="2412657"/>
            <a:ext cx="4653496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 |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  <a:endParaRPr sz="28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 idx="14"/>
          </p:nvPr>
        </p:nvSpPr>
        <p:spPr>
          <a:xfrm>
            <a:off x="3628685" y="4624936"/>
            <a:ext cx="4989535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06 |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Wishlist and Favorites</a:t>
            </a:r>
            <a:endParaRPr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393DB-34FA-8B60-09D2-8A3BCA374887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3507524" y="5104690"/>
            <a:ext cx="8316900" cy="1322700"/>
          </a:xfrm>
        </p:spPr>
        <p:txBody>
          <a:bodyPr/>
          <a:lstStyle/>
          <a:p>
            <a:pPr marL="107950" indent="0"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save products to their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mark them as favorites for future reference or easy access.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28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621825" y="1770900"/>
            <a:ext cx="8202600" cy="688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621824" y="2948637"/>
            <a:ext cx="8202600" cy="119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provides tools for the owner to manage their product inventory, including tracking stock levels, and managing product variations (e.g., price, quantity).</a:t>
            </a: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5"/>
          </p:nvPr>
        </p:nvSpPr>
        <p:spPr>
          <a:xfrm>
            <a:off x="3621824" y="2412657"/>
            <a:ext cx="5179276" cy="62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07 |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2916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519267" y="1714780"/>
            <a:ext cx="5715000" cy="34284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en-US" dirty="0"/>
            </a:br>
            <a:r>
              <a:rPr lang="en-US" dirty="0" err="1"/>
              <a:t>EnsvtBuyss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E-commerce </a:t>
            </a:r>
            <a:r>
              <a:rPr lang="en-US" dirty="0" err="1"/>
              <a:t>Kpop</a:t>
            </a:r>
            <a:r>
              <a:rPr lang="en-US" dirty="0"/>
              <a:t> merch store</a:t>
            </a:r>
          </a:p>
        </p:txBody>
      </p:sp>
    </p:spTree>
    <p:extLst>
      <p:ext uri="{BB962C8B-B14F-4D97-AF65-F5344CB8AC3E}">
        <p14:creationId xmlns:p14="http://schemas.microsoft.com/office/powerpoint/2010/main" val="32689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2683950" y="1825932"/>
            <a:ext cx="6824100" cy="36160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/>
              <a:t>Contact Person: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u="sng" dirty="0" err="1"/>
              <a:t>Bles</a:t>
            </a:r>
            <a:r>
              <a:rPr lang="en-US" sz="3200" u="sng" dirty="0"/>
              <a:t> Santos</a:t>
            </a:r>
          </a:p>
          <a:p>
            <a:pPr marL="0" indent="0">
              <a:buNone/>
            </a:pPr>
            <a:r>
              <a:rPr lang="en-US" sz="1800" dirty="0"/>
              <a:t>Owner of </a:t>
            </a:r>
            <a:r>
              <a:rPr lang="en-US" sz="1800" dirty="0" err="1"/>
              <a:t>EnsvBuyss</a:t>
            </a:r>
            <a:r>
              <a:rPr lang="en-US" sz="1800" dirty="0"/>
              <a:t>, online shop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5333236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612879"/>
      </a:dk1>
      <a:lt1>
        <a:srgbClr val="FFFFFF"/>
      </a:lt1>
      <a:dk2>
        <a:srgbClr val="434343"/>
      </a:dk2>
      <a:lt2>
        <a:srgbClr val="EEEEEE"/>
      </a:lt2>
      <a:accent1>
        <a:srgbClr val="FEF9FA"/>
      </a:accent1>
      <a:accent2>
        <a:srgbClr val="923DB6"/>
      </a:accent2>
      <a:accent3>
        <a:srgbClr val="73348F"/>
      </a:accent3>
      <a:accent4>
        <a:srgbClr val="4E1E63"/>
      </a:accent4>
      <a:accent5>
        <a:srgbClr val="D4BFEA"/>
      </a:accent5>
      <a:accent6>
        <a:srgbClr val="452E28"/>
      </a:accent6>
      <a:hlink>
        <a:srgbClr val="4E1E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258</Words>
  <Application>Microsoft Office PowerPoint</Application>
  <PresentationFormat>Widescreen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Galada</vt:lpstr>
      <vt:lpstr>Arial</vt:lpstr>
      <vt:lpstr>Aldrich</vt:lpstr>
      <vt:lpstr>Calibri</vt:lpstr>
      <vt:lpstr>DM Sans</vt:lpstr>
      <vt:lpstr>Abril Fatface</vt:lpstr>
      <vt:lpstr>SlidesMania</vt:lpstr>
      <vt:lpstr> Thrift Yourself:  E-commerce system </vt:lpstr>
      <vt:lpstr>PowerPoint Presentation</vt:lpstr>
      <vt:lpstr>PowerPoint Presentation</vt:lpstr>
      <vt:lpstr>Features</vt:lpstr>
      <vt:lpstr>Features</vt:lpstr>
      <vt:lpstr>Features</vt:lpstr>
      <vt:lpstr>Features</vt:lpstr>
      <vt:lpstr> EnsvtBuyss:  E-commerce Kpop merch 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AARON POGI</dc:title>
  <cp:lastModifiedBy>Errol Lopez</cp:lastModifiedBy>
  <cp:revision>5</cp:revision>
  <dcterms:modified xsi:type="dcterms:W3CDTF">2023-09-07T17:22:20Z</dcterms:modified>
</cp:coreProperties>
</file>