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212f620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212f620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212f620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212f620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212f620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212f620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212f620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212f620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212f620a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212f620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SAFEGUARDING POLICY SUMMARY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DEFINITION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40250" y="1057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Safeguarding refers to the proactive measures and policies implemented to protect people fromall forms of harm, abuse, neglect, or exploitation.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It involves creating safe environments, raisingawareness, and preventing physical, emotional, or psychological harm.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Safeguarding ensuresthat the well-being, rights, and dignity of staff, codeHive beneficiaries and partners are upheld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at all times.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STUDENT-BASED POLICIES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Ethical communication practices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Data protection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Girl-centered approach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Health and safety protocals at AkiraChix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Risk assessment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Breach of safeguarding policy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Confidentiality and information sharing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Safety awareness program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06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STAFF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● Adhere to the code of conduct.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● Report any suspicions or incidences of sexual harassment, exploitation, and abuse.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Failure to report to an appropriate person breaches the Code of Conduct and this policy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and could lead to disciplinary action.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● Enforce the safeguarding policy.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MANAGEMENT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● Create a safe environment where staff and others can raise concerns without fear of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retribution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● Ensure a safeguarding officer is appointed, undergoes a selection process, and acts as 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reporting point for suspicions, concerns, and complaints.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● Ensure adequate funding is in place to support safeguarding activities in their country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● Ensure that the safeguarding officer raises all concerns and complaints within 24 hours.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● Ensure that the relevant disciplinary procedures are implemented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● Ensure all staff members are trained on the rights of project participants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HEALTH &amp; HYGIENE PROTOCALS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1878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The Public Health Department conducts regular checks to certify food handlers and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ensure the facility adheres to sanitation, food safety, and health standards.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Toilet and bathroom facilities designated for each category are provided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 A handwashing station is provided adjacent to the Kaya Laundry area, and a washing basin with soap and water is available inside most of the toilets.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 Students and staff are provided with treated clean water for drinking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