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RIDE HAILING SYSTEM</a:t>
            </a:r>
          </a:p>
        </p:txBody>
      </p:sp>
      <p:sp>
        <p:nvSpPr>
          <p:cNvPr id="3" name="Subtitle 2"/>
          <p:cNvSpPr>
            <a:spLocks noGrp="1"/>
          </p:cNvSpPr>
          <p:nvPr>
            <p:ph type="subTitle" idx="1"/>
          </p:nvPr>
        </p:nvSpPr>
        <p:spPr/>
        <p:txBody>
          <a:bodyPr/>
          <a:lstStyle/>
          <a:p>
            <a:r>
              <a:rPr lang="en-US" dirty="0"/>
              <a:t>END SEMESTER PROJECT</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DEE46CBA-35C6-46CA-9A2B-D32A6F7690E6}"/>
                  </a:ext>
                </a:extLst>
              </p:cNvPr>
              <p:cNvGraphicFramePr>
                <a:graphicFrameLocks noChangeAspect="1"/>
              </p:cNvGraphicFramePr>
              <p:nvPr>
                <p:extLst>
                  <p:ext uri="{D42A27DB-BD31-4B8C-83A1-F6EECF244321}">
                    <p14:modId xmlns:p14="http://schemas.microsoft.com/office/powerpoint/2010/main" val="2215486387"/>
                  </p:ext>
                </p:extLst>
              </p:nvPr>
            </p:nvGraphicFramePr>
            <p:xfrm>
              <a:off x="-1842052" y="4994557"/>
              <a:ext cx="3048000" cy="1714500"/>
            </p:xfrm>
            <a:graphic>
              <a:graphicData uri="http://schemas.microsoft.com/office/powerpoint/2016/slidezoom">
                <pslz:sldZm>
                  <pslz:sldZmObj sldId="258" cId="2205287465">
                    <pslz:zmPr id="{57CE4A96-248D-40FF-942A-6BDFF4262BDD}"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DEE46CBA-35C6-46CA-9A2B-D32A6F7690E6}"/>
                  </a:ext>
                </a:extLst>
              </p:cNvPr>
              <p:cNvPicPr>
                <a:picLocks noGrp="1" noRot="1" noChangeAspect="1" noMove="1" noResize="1" noEditPoints="1" noAdjustHandles="1" noChangeArrowheads="1" noChangeShapeType="1"/>
              </p:cNvPicPr>
              <p:nvPr/>
            </p:nvPicPr>
            <p:blipFill>
              <a:blip r:embed="rId2"/>
              <a:stretch>
                <a:fillRect/>
              </a:stretch>
            </p:blipFill>
            <p:spPr>
              <a:xfrm>
                <a:off x="-1842052" y="499455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1147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a:t>
            </a:r>
            <a:br>
              <a:rPr lang="en-US" dirty="0"/>
            </a:br>
            <a:endParaRPr lang="en-US" dirty="0"/>
          </a:p>
        </p:txBody>
      </p:sp>
      <p:sp>
        <p:nvSpPr>
          <p:cNvPr id="3" name="Content Placeholder 2"/>
          <p:cNvSpPr>
            <a:spLocks noGrp="1"/>
          </p:cNvSpPr>
          <p:nvPr>
            <p:ph idx="1"/>
          </p:nvPr>
        </p:nvSpPr>
        <p:spPr/>
        <p:txBody>
          <a:bodyPr/>
          <a:lstStyle/>
          <a:p>
            <a:r>
              <a:rPr lang="en-US" dirty="0" err="1"/>
              <a:t>Sabayna</a:t>
            </a:r>
            <a:r>
              <a:rPr lang="en-US" dirty="0"/>
              <a:t> Ali </a:t>
            </a:r>
          </a:p>
          <a:p>
            <a:r>
              <a:rPr lang="en-US" dirty="0" err="1"/>
              <a:t>Immad</a:t>
            </a:r>
            <a:r>
              <a:rPr lang="en-US" dirty="0"/>
              <a:t> </a:t>
            </a:r>
            <a:r>
              <a:rPr lang="en-US" dirty="0" err="1"/>
              <a:t>amir</a:t>
            </a:r>
            <a:endParaRPr lang="en-US" dirty="0"/>
          </a:p>
        </p:txBody>
      </p:sp>
    </p:spTree>
    <p:extLst>
      <p:ext uri="{BB962C8B-B14F-4D97-AF65-F5344CB8AC3E}">
        <p14:creationId xmlns:p14="http://schemas.microsoft.com/office/powerpoint/2010/main" val="151815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The aim of our project is to design and implement a database system for an internet-based easy to use ride-hailing service application.</a:t>
            </a:r>
          </a:p>
          <a:p>
            <a:r>
              <a:rPr lang="en-US" dirty="0"/>
              <a:t>Ride-hailing is a term to describe booking rides and paying for car service through a smartphone app with a transportation network company (TNC) such as Uber or </a:t>
            </a:r>
            <a:r>
              <a:rPr lang="en-US" dirty="0" err="1"/>
              <a:t>Careem</a:t>
            </a:r>
            <a:r>
              <a:rPr lang="en-US" dirty="0"/>
              <a:t>.</a:t>
            </a:r>
          </a:p>
          <a:p>
            <a:r>
              <a:rPr lang="en-US" dirty="0"/>
              <a:t>A ride hailing service is, in most cases, a comfortable method for door-to-door transport. Ride hailing services use online-enabled platforms to connect between passengers and local drivers using their personal non-commercial vehicles.</a:t>
            </a:r>
          </a:p>
          <a:p>
            <a:r>
              <a:rPr lang="en-US" dirty="0"/>
              <a:t>The aim of our project is to develop a database system that is meant to completely computerize the work performed in the ride hailing service like booking a ride, record routes taken for each ride, fare charges of each ride, method of payment, store record of the customer and driver alike and the rating given to each driver by the customers.</a:t>
            </a:r>
          </a:p>
        </p:txBody>
      </p:sp>
    </p:spTree>
    <p:extLst>
      <p:ext uri="{BB962C8B-B14F-4D97-AF65-F5344CB8AC3E}">
        <p14:creationId xmlns:p14="http://schemas.microsoft.com/office/powerpoint/2010/main" val="220528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pic>
        <p:nvPicPr>
          <p:cNvPr id="4" name="Content Placeholder 3" descr="C:\Users\HALI\Desktop\Document 1 (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248" y="1270000"/>
            <a:ext cx="8449754" cy="4924738"/>
          </a:xfrm>
          <a:prstGeom prst="rect">
            <a:avLst/>
          </a:prstGeom>
          <a:noFill/>
          <a:ln>
            <a:noFill/>
          </a:ln>
        </p:spPr>
      </p:pic>
    </p:spTree>
    <p:extLst>
      <p:ext uri="{BB962C8B-B14F-4D97-AF65-F5344CB8AC3E}">
        <p14:creationId xmlns:p14="http://schemas.microsoft.com/office/powerpoint/2010/main" val="330213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5" y="1287887"/>
            <a:ext cx="8814396" cy="4778062"/>
          </a:xfrm>
          <a:prstGeom prst="rect">
            <a:avLst/>
          </a:prstGeom>
        </p:spPr>
      </p:pic>
    </p:spTree>
    <p:extLst>
      <p:ext uri="{BB962C8B-B14F-4D97-AF65-F5344CB8AC3E}">
        <p14:creationId xmlns:p14="http://schemas.microsoft.com/office/powerpoint/2010/main" val="168106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0313-AC9F-459D-BF5E-E3E72F73C2CF}"/>
              </a:ext>
            </a:extLst>
          </p:cNvPr>
          <p:cNvSpPr>
            <a:spLocks noGrp="1"/>
          </p:cNvSpPr>
          <p:nvPr>
            <p:ph type="title"/>
          </p:nvPr>
        </p:nvSpPr>
        <p:spPr/>
        <p:txBody>
          <a:bodyPr/>
          <a:lstStyle/>
          <a:p>
            <a:r>
              <a:rPr lang="en-US" dirty="0"/>
              <a:t>Implementation</a:t>
            </a:r>
          </a:p>
        </p:txBody>
      </p:sp>
      <p:pic>
        <p:nvPicPr>
          <p:cNvPr id="5" name="Content Placeholder 4" descr="A screenshot of a social media post&#10;&#10;Description automatically generated">
            <a:extLst>
              <a:ext uri="{FF2B5EF4-FFF2-40B4-BE49-F238E27FC236}">
                <a16:creationId xmlns:a16="http://schemas.microsoft.com/office/drawing/2014/main" id="{D8CDA065-BB5A-4371-A8CD-6F4822F33635}"/>
              </a:ext>
            </a:extLst>
          </p:cNvPr>
          <p:cNvPicPr>
            <a:picLocks noGrp="1" noChangeAspect="1"/>
          </p:cNvPicPr>
          <p:nvPr>
            <p:ph idx="1"/>
          </p:nvPr>
        </p:nvPicPr>
        <p:blipFill>
          <a:blip r:embed="rId2"/>
          <a:stretch>
            <a:fillRect/>
          </a:stretch>
        </p:blipFill>
        <p:spPr>
          <a:xfrm>
            <a:off x="677334" y="1736052"/>
            <a:ext cx="8790223" cy="3385896"/>
          </a:xfrm>
        </p:spPr>
      </p:pic>
    </p:spTree>
    <p:extLst>
      <p:ext uri="{BB962C8B-B14F-4D97-AF65-F5344CB8AC3E}">
        <p14:creationId xmlns:p14="http://schemas.microsoft.com/office/powerpoint/2010/main" val="400440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AC1B-CB4E-4953-95E8-7F0FD474DA33}"/>
              </a:ext>
            </a:extLst>
          </p:cNvPr>
          <p:cNvSpPr>
            <a:spLocks noGrp="1"/>
          </p:cNvSpPr>
          <p:nvPr>
            <p:ph type="title"/>
          </p:nvPr>
        </p:nvSpPr>
        <p:spPr/>
        <p:txBody>
          <a:bodyPr/>
          <a:lstStyle/>
          <a:p>
            <a:r>
              <a:rPr lang="en-US" dirty="0"/>
              <a:t>Query 2</a:t>
            </a:r>
          </a:p>
        </p:txBody>
      </p:sp>
      <p:pic>
        <p:nvPicPr>
          <p:cNvPr id="5" name="Content Placeholder 4" descr="A close up of a piece of paper&#10;&#10;Description automatically generated">
            <a:extLst>
              <a:ext uri="{FF2B5EF4-FFF2-40B4-BE49-F238E27FC236}">
                <a16:creationId xmlns:a16="http://schemas.microsoft.com/office/drawing/2014/main" id="{17CE664C-CBD9-4591-B70E-C0E820849D52}"/>
              </a:ext>
            </a:extLst>
          </p:cNvPr>
          <p:cNvPicPr>
            <a:picLocks noGrp="1" noChangeAspect="1"/>
          </p:cNvPicPr>
          <p:nvPr>
            <p:ph idx="1"/>
          </p:nvPr>
        </p:nvPicPr>
        <p:blipFill>
          <a:blip r:embed="rId2"/>
          <a:stretch>
            <a:fillRect/>
          </a:stretch>
        </p:blipFill>
        <p:spPr>
          <a:xfrm>
            <a:off x="677334" y="1786597"/>
            <a:ext cx="8987171" cy="3991109"/>
          </a:xfrm>
        </p:spPr>
      </p:pic>
    </p:spTree>
    <p:extLst>
      <p:ext uri="{BB962C8B-B14F-4D97-AF65-F5344CB8AC3E}">
        <p14:creationId xmlns:p14="http://schemas.microsoft.com/office/powerpoint/2010/main" val="157682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83EF-49F7-440B-82DF-C6E7344D814B}"/>
              </a:ext>
            </a:extLst>
          </p:cNvPr>
          <p:cNvSpPr>
            <a:spLocks noGrp="1"/>
          </p:cNvSpPr>
          <p:nvPr>
            <p:ph type="title"/>
          </p:nvPr>
        </p:nvSpPr>
        <p:spPr/>
        <p:txBody>
          <a:bodyPr/>
          <a:lstStyle/>
          <a:p>
            <a:r>
              <a:rPr lang="en-US" dirty="0"/>
              <a:t>Query 3</a:t>
            </a:r>
          </a:p>
        </p:txBody>
      </p:sp>
      <p:pic>
        <p:nvPicPr>
          <p:cNvPr id="5" name="Content Placeholder 4" descr="A screenshot of a cell phone&#10;&#10;Description automatically generated">
            <a:extLst>
              <a:ext uri="{FF2B5EF4-FFF2-40B4-BE49-F238E27FC236}">
                <a16:creationId xmlns:a16="http://schemas.microsoft.com/office/drawing/2014/main" id="{A30572F7-B65E-44F2-9A9C-59FEBE9FCA15}"/>
              </a:ext>
            </a:extLst>
          </p:cNvPr>
          <p:cNvPicPr>
            <a:picLocks noGrp="1" noChangeAspect="1"/>
          </p:cNvPicPr>
          <p:nvPr>
            <p:ph idx="1"/>
          </p:nvPr>
        </p:nvPicPr>
        <p:blipFill>
          <a:blip r:embed="rId2"/>
          <a:stretch>
            <a:fillRect/>
          </a:stretch>
        </p:blipFill>
        <p:spPr>
          <a:xfrm>
            <a:off x="677334" y="1659989"/>
            <a:ext cx="8902764" cy="4224838"/>
          </a:xfrm>
        </p:spPr>
      </p:pic>
    </p:spTree>
    <p:extLst>
      <p:ext uri="{BB962C8B-B14F-4D97-AF65-F5344CB8AC3E}">
        <p14:creationId xmlns:p14="http://schemas.microsoft.com/office/powerpoint/2010/main" val="279499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80D3-B5DC-4986-A450-703353D8A87D}"/>
              </a:ext>
            </a:extLst>
          </p:cNvPr>
          <p:cNvSpPr>
            <a:spLocks noGrp="1"/>
          </p:cNvSpPr>
          <p:nvPr>
            <p:ph type="title"/>
          </p:nvPr>
        </p:nvSpPr>
        <p:spPr/>
        <p:txBody>
          <a:bodyPr/>
          <a:lstStyle/>
          <a:p>
            <a:r>
              <a:rPr lang="en-US" dirty="0"/>
              <a:t>Query 4</a:t>
            </a:r>
          </a:p>
        </p:txBody>
      </p:sp>
      <p:pic>
        <p:nvPicPr>
          <p:cNvPr id="5" name="Content Placeholder 4" descr="A screenshot of a social media post&#10;&#10;Description automatically generated">
            <a:extLst>
              <a:ext uri="{FF2B5EF4-FFF2-40B4-BE49-F238E27FC236}">
                <a16:creationId xmlns:a16="http://schemas.microsoft.com/office/drawing/2014/main" id="{99ECA4ED-D391-49BA-BB73-472CE476DA14}"/>
              </a:ext>
            </a:extLst>
          </p:cNvPr>
          <p:cNvPicPr>
            <a:picLocks noGrp="1" noChangeAspect="1"/>
          </p:cNvPicPr>
          <p:nvPr>
            <p:ph idx="1"/>
          </p:nvPr>
        </p:nvPicPr>
        <p:blipFill>
          <a:blip r:embed="rId2"/>
          <a:stretch>
            <a:fillRect/>
          </a:stretch>
        </p:blipFill>
        <p:spPr>
          <a:xfrm>
            <a:off x="677334" y="1930400"/>
            <a:ext cx="8944968" cy="3740060"/>
          </a:xfrm>
        </p:spPr>
      </p:pic>
    </p:spTree>
    <p:extLst>
      <p:ext uri="{BB962C8B-B14F-4D97-AF65-F5344CB8AC3E}">
        <p14:creationId xmlns:p14="http://schemas.microsoft.com/office/powerpoint/2010/main" val="128621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184</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RIDE HAILING SYSTEM</vt:lpstr>
      <vt:lpstr>Members: </vt:lpstr>
      <vt:lpstr>Project Idea: </vt:lpstr>
      <vt:lpstr>Entity Relationship Diagram:</vt:lpstr>
      <vt:lpstr>Schema:</vt:lpstr>
      <vt:lpstr>Implementation</vt:lpstr>
      <vt:lpstr>Query 2</vt:lpstr>
      <vt:lpstr>Query 3</vt:lpstr>
      <vt:lpstr>Query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HAILING SYSTEM</dc:title>
  <dc:creator>Hassaan Ali</dc:creator>
  <cp:lastModifiedBy>immad amir</cp:lastModifiedBy>
  <cp:revision>3</cp:revision>
  <dcterms:created xsi:type="dcterms:W3CDTF">2018-12-21T08:04:47Z</dcterms:created>
  <dcterms:modified xsi:type="dcterms:W3CDTF">2018-12-21T10:34:48Z</dcterms:modified>
</cp:coreProperties>
</file>