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sldIdLst>
    <p:sldId id="256" r:id="rId2"/>
    <p:sldId id="257" r:id="rId3"/>
    <p:sldId id="260" r:id="rId4"/>
    <p:sldId id="259" r:id="rId5"/>
    <p:sldId id="267" r:id="rId6"/>
    <p:sldId id="266" r:id="rId7"/>
    <p:sldId id="268" r:id="rId8"/>
    <p:sldId id="262" r:id="rId9"/>
    <p:sldId id="263" r:id="rId10"/>
    <p:sldId id="269" r:id="rId11"/>
    <p:sldId id="264" r:id="rId12"/>
    <p:sldId id="279" r:id="rId13"/>
    <p:sldId id="265" r:id="rId14"/>
    <p:sldId id="270" r:id="rId15"/>
    <p:sldId id="277" r:id="rId16"/>
    <p:sldId id="27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D88A1-9552-BB48-A3FB-4C1F6FB490E9}" v="1" dt="2023-04-27T16:46:32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9"/>
    <p:restoredTop sz="94733"/>
  </p:normalViewPr>
  <p:slideViewPr>
    <p:cSldViewPr snapToGrid="0">
      <p:cViewPr varScale="1">
        <p:scale>
          <a:sx n="115" d="100"/>
          <a:sy n="115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56078-4EB0-4948-99F3-E4402A0E58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60DBD7-A72A-45FD-B0FA-6B6C5891E53E}">
      <dgm:prSet/>
      <dgm:spPr/>
      <dgm:t>
        <a:bodyPr/>
        <a:lstStyle/>
        <a:p>
          <a:r>
            <a:rPr lang="en-US"/>
            <a:t>Develop an online marketplace software form scratch</a:t>
          </a:r>
        </a:p>
      </dgm:t>
    </dgm:pt>
    <dgm:pt modelId="{D25921EF-E240-4B7E-9063-4C73FC683B7D}" type="parTrans" cxnId="{1DF86318-F885-4120-AF70-3925C0DD32B5}">
      <dgm:prSet/>
      <dgm:spPr/>
      <dgm:t>
        <a:bodyPr/>
        <a:lstStyle/>
        <a:p>
          <a:endParaRPr lang="en-US"/>
        </a:p>
      </dgm:t>
    </dgm:pt>
    <dgm:pt modelId="{6DDF5DC4-68A1-41DF-8FB6-D7F5636EF47B}" type="sibTrans" cxnId="{1DF86318-F885-4120-AF70-3925C0DD32B5}">
      <dgm:prSet/>
      <dgm:spPr/>
      <dgm:t>
        <a:bodyPr/>
        <a:lstStyle/>
        <a:p>
          <a:endParaRPr lang="en-US"/>
        </a:p>
      </dgm:t>
    </dgm:pt>
    <dgm:pt modelId="{AE2D20B5-47B3-4CD7-ACDE-1DE97F6EF89C}">
      <dgm:prSet/>
      <dgm:spPr/>
      <dgm:t>
        <a:bodyPr/>
        <a:lstStyle/>
        <a:p>
          <a:r>
            <a:rPr lang="en-US"/>
            <a:t>Implement concurrent parallel and distributed programming concepts while doing so</a:t>
          </a:r>
        </a:p>
      </dgm:t>
    </dgm:pt>
    <dgm:pt modelId="{5D99CF87-9CC8-4BCE-9F08-D41E26191764}" type="parTrans" cxnId="{02C75EED-CC44-40A3-9767-1CE63BF3A96B}">
      <dgm:prSet/>
      <dgm:spPr/>
      <dgm:t>
        <a:bodyPr/>
        <a:lstStyle/>
        <a:p>
          <a:endParaRPr lang="en-US"/>
        </a:p>
      </dgm:t>
    </dgm:pt>
    <dgm:pt modelId="{AEFFF64B-1E7E-4AB0-9725-9D4FB27466D4}" type="sibTrans" cxnId="{02C75EED-CC44-40A3-9767-1CE63BF3A96B}">
      <dgm:prSet/>
      <dgm:spPr/>
      <dgm:t>
        <a:bodyPr/>
        <a:lstStyle/>
        <a:p>
          <a:endParaRPr lang="en-US"/>
        </a:p>
      </dgm:t>
    </dgm:pt>
    <dgm:pt modelId="{A2F861F9-2965-41DE-9A72-7A59DE0DA069}">
      <dgm:prSet/>
      <dgm:spPr/>
      <dgm:t>
        <a:bodyPr/>
        <a:lstStyle/>
        <a:p>
          <a:r>
            <a:rPr lang="en-US"/>
            <a:t>Develop a tool to test the scalability of the software to support real world user traffic</a:t>
          </a:r>
        </a:p>
      </dgm:t>
    </dgm:pt>
    <dgm:pt modelId="{39A9D12B-CC6B-40DF-A8AB-AE89C8054415}" type="parTrans" cxnId="{BFFA7C6B-A34A-46A4-8970-614D533C215D}">
      <dgm:prSet/>
      <dgm:spPr/>
      <dgm:t>
        <a:bodyPr/>
        <a:lstStyle/>
        <a:p>
          <a:endParaRPr lang="en-US"/>
        </a:p>
      </dgm:t>
    </dgm:pt>
    <dgm:pt modelId="{DBCE80DB-C8A5-4E8B-BCE2-8208B5E4D885}" type="sibTrans" cxnId="{BFFA7C6B-A34A-46A4-8970-614D533C215D}">
      <dgm:prSet/>
      <dgm:spPr/>
      <dgm:t>
        <a:bodyPr/>
        <a:lstStyle/>
        <a:p>
          <a:endParaRPr lang="en-US"/>
        </a:p>
      </dgm:t>
    </dgm:pt>
    <dgm:pt modelId="{0ECAE04D-36DA-4072-BEBF-ECB320841FEC}" type="pres">
      <dgm:prSet presAssocID="{22056078-4EB0-4948-99F3-E4402A0E58FE}" presName="root" presStyleCnt="0">
        <dgm:presLayoutVars>
          <dgm:dir/>
          <dgm:resizeHandles val="exact"/>
        </dgm:presLayoutVars>
      </dgm:prSet>
      <dgm:spPr/>
    </dgm:pt>
    <dgm:pt modelId="{C7C49BBA-E57A-4607-84BF-2CAF17DDB3BE}" type="pres">
      <dgm:prSet presAssocID="{6160DBD7-A72A-45FD-B0FA-6B6C5891E53E}" presName="compNode" presStyleCnt="0"/>
      <dgm:spPr/>
    </dgm:pt>
    <dgm:pt modelId="{AD7259AF-6A47-4E75-9C2C-8DF4772295B5}" type="pres">
      <dgm:prSet presAssocID="{6160DBD7-A72A-45FD-B0FA-6B6C5891E53E}" presName="bgRect" presStyleLbl="bgShp" presStyleIdx="0" presStyleCnt="3"/>
      <dgm:spPr/>
    </dgm:pt>
    <dgm:pt modelId="{7D2885A5-7A78-4977-A3C7-B10DF0134293}" type="pres">
      <dgm:prSet presAssocID="{6160DBD7-A72A-45FD-B0FA-6B6C5891E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ECB442E-F3AD-41CB-91DD-F7DA536E6A4C}" type="pres">
      <dgm:prSet presAssocID="{6160DBD7-A72A-45FD-B0FA-6B6C5891E53E}" presName="spaceRect" presStyleCnt="0"/>
      <dgm:spPr/>
    </dgm:pt>
    <dgm:pt modelId="{0280C6D4-8A69-42F1-87A4-C04F9F37326A}" type="pres">
      <dgm:prSet presAssocID="{6160DBD7-A72A-45FD-B0FA-6B6C5891E53E}" presName="parTx" presStyleLbl="revTx" presStyleIdx="0" presStyleCnt="3">
        <dgm:presLayoutVars>
          <dgm:chMax val="0"/>
          <dgm:chPref val="0"/>
        </dgm:presLayoutVars>
      </dgm:prSet>
      <dgm:spPr/>
    </dgm:pt>
    <dgm:pt modelId="{47D842B9-E0B1-40C6-94B2-5030104982FB}" type="pres">
      <dgm:prSet presAssocID="{6DDF5DC4-68A1-41DF-8FB6-D7F5636EF47B}" presName="sibTrans" presStyleCnt="0"/>
      <dgm:spPr/>
    </dgm:pt>
    <dgm:pt modelId="{37F87556-2D98-4EA2-9880-8544AD05FB91}" type="pres">
      <dgm:prSet presAssocID="{AE2D20B5-47B3-4CD7-ACDE-1DE97F6EF89C}" presName="compNode" presStyleCnt="0"/>
      <dgm:spPr/>
    </dgm:pt>
    <dgm:pt modelId="{7CC385D9-CA14-4022-A4DE-8695E2748C60}" type="pres">
      <dgm:prSet presAssocID="{AE2D20B5-47B3-4CD7-ACDE-1DE97F6EF89C}" presName="bgRect" presStyleLbl="bgShp" presStyleIdx="1" presStyleCnt="3"/>
      <dgm:spPr/>
    </dgm:pt>
    <dgm:pt modelId="{930332C0-78E2-4BC9-BA9B-ABB64D81F77E}" type="pres">
      <dgm:prSet presAssocID="{AE2D20B5-47B3-4CD7-ACDE-1DE97F6EF8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CA5DE7D-D6C2-46B7-82ED-0760B236512D}" type="pres">
      <dgm:prSet presAssocID="{AE2D20B5-47B3-4CD7-ACDE-1DE97F6EF89C}" presName="spaceRect" presStyleCnt="0"/>
      <dgm:spPr/>
    </dgm:pt>
    <dgm:pt modelId="{597909E0-FA21-4F76-BCCF-17644E649906}" type="pres">
      <dgm:prSet presAssocID="{AE2D20B5-47B3-4CD7-ACDE-1DE97F6EF89C}" presName="parTx" presStyleLbl="revTx" presStyleIdx="1" presStyleCnt="3">
        <dgm:presLayoutVars>
          <dgm:chMax val="0"/>
          <dgm:chPref val="0"/>
        </dgm:presLayoutVars>
      </dgm:prSet>
      <dgm:spPr/>
    </dgm:pt>
    <dgm:pt modelId="{3B7E7DDC-1169-4A50-8A96-E0BFFFFB5463}" type="pres">
      <dgm:prSet presAssocID="{AEFFF64B-1E7E-4AB0-9725-9D4FB27466D4}" presName="sibTrans" presStyleCnt="0"/>
      <dgm:spPr/>
    </dgm:pt>
    <dgm:pt modelId="{374378F0-5724-4EC3-B237-2AFF46CBE592}" type="pres">
      <dgm:prSet presAssocID="{A2F861F9-2965-41DE-9A72-7A59DE0DA069}" presName="compNode" presStyleCnt="0"/>
      <dgm:spPr/>
    </dgm:pt>
    <dgm:pt modelId="{10EC1F18-0F4B-47A5-B305-962484145F1A}" type="pres">
      <dgm:prSet presAssocID="{A2F861F9-2965-41DE-9A72-7A59DE0DA069}" presName="bgRect" presStyleLbl="bgShp" presStyleIdx="2" presStyleCnt="3"/>
      <dgm:spPr/>
    </dgm:pt>
    <dgm:pt modelId="{A0E59921-45C2-4F1E-9BF5-51296597E181}" type="pres">
      <dgm:prSet presAssocID="{A2F861F9-2965-41DE-9A72-7A59DE0DA0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784D36C-9C1C-46A8-8177-4B3EDAF32E8F}" type="pres">
      <dgm:prSet presAssocID="{A2F861F9-2965-41DE-9A72-7A59DE0DA069}" presName="spaceRect" presStyleCnt="0"/>
      <dgm:spPr/>
    </dgm:pt>
    <dgm:pt modelId="{E9F84E9C-56C2-4D7F-9708-3F4610E2CF0C}" type="pres">
      <dgm:prSet presAssocID="{A2F861F9-2965-41DE-9A72-7A59DE0DA0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F86318-F885-4120-AF70-3925C0DD32B5}" srcId="{22056078-4EB0-4948-99F3-E4402A0E58FE}" destId="{6160DBD7-A72A-45FD-B0FA-6B6C5891E53E}" srcOrd="0" destOrd="0" parTransId="{D25921EF-E240-4B7E-9063-4C73FC683B7D}" sibTransId="{6DDF5DC4-68A1-41DF-8FB6-D7F5636EF47B}"/>
    <dgm:cxn modelId="{AC9D8A52-9F2D-41B5-A536-9D22246E15EB}" type="presOf" srcId="{22056078-4EB0-4948-99F3-E4402A0E58FE}" destId="{0ECAE04D-36DA-4072-BEBF-ECB320841FEC}" srcOrd="0" destOrd="0" presId="urn:microsoft.com/office/officeart/2018/2/layout/IconVerticalSolidList"/>
    <dgm:cxn modelId="{BFFA7C6B-A34A-46A4-8970-614D533C215D}" srcId="{22056078-4EB0-4948-99F3-E4402A0E58FE}" destId="{A2F861F9-2965-41DE-9A72-7A59DE0DA069}" srcOrd="2" destOrd="0" parTransId="{39A9D12B-CC6B-40DF-A8AB-AE89C8054415}" sibTransId="{DBCE80DB-C8A5-4E8B-BCE2-8208B5E4D885}"/>
    <dgm:cxn modelId="{B0CAE877-33E4-4818-85E2-F9C490E824F3}" type="presOf" srcId="{AE2D20B5-47B3-4CD7-ACDE-1DE97F6EF89C}" destId="{597909E0-FA21-4F76-BCCF-17644E649906}" srcOrd="0" destOrd="0" presId="urn:microsoft.com/office/officeart/2018/2/layout/IconVerticalSolidList"/>
    <dgm:cxn modelId="{784902D8-C6FA-4635-9690-DB77B4C0CFB2}" type="presOf" srcId="{6160DBD7-A72A-45FD-B0FA-6B6C5891E53E}" destId="{0280C6D4-8A69-42F1-87A4-C04F9F37326A}" srcOrd="0" destOrd="0" presId="urn:microsoft.com/office/officeart/2018/2/layout/IconVerticalSolidList"/>
    <dgm:cxn modelId="{02C75EED-CC44-40A3-9767-1CE63BF3A96B}" srcId="{22056078-4EB0-4948-99F3-E4402A0E58FE}" destId="{AE2D20B5-47B3-4CD7-ACDE-1DE97F6EF89C}" srcOrd="1" destOrd="0" parTransId="{5D99CF87-9CC8-4BCE-9F08-D41E26191764}" sibTransId="{AEFFF64B-1E7E-4AB0-9725-9D4FB27466D4}"/>
    <dgm:cxn modelId="{D0698CED-D206-4CE8-9954-08D1603D487D}" type="presOf" srcId="{A2F861F9-2965-41DE-9A72-7A59DE0DA069}" destId="{E9F84E9C-56C2-4D7F-9708-3F4610E2CF0C}" srcOrd="0" destOrd="0" presId="urn:microsoft.com/office/officeart/2018/2/layout/IconVerticalSolidList"/>
    <dgm:cxn modelId="{D7A0E222-26D2-4F8D-AC62-2BC05ECAD191}" type="presParOf" srcId="{0ECAE04D-36DA-4072-BEBF-ECB320841FEC}" destId="{C7C49BBA-E57A-4607-84BF-2CAF17DDB3BE}" srcOrd="0" destOrd="0" presId="urn:microsoft.com/office/officeart/2018/2/layout/IconVerticalSolidList"/>
    <dgm:cxn modelId="{EA01BD37-79F7-4921-B65D-05CC5E28A133}" type="presParOf" srcId="{C7C49BBA-E57A-4607-84BF-2CAF17DDB3BE}" destId="{AD7259AF-6A47-4E75-9C2C-8DF4772295B5}" srcOrd="0" destOrd="0" presId="urn:microsoft.com/office/officeart/2018/2/layout/IconVerticalSolidList"/>
    <dgm:cxn modelId="{9DE12713-A7DC-4CAD-AA68-7F5471DA5B5A}" type="presParOf" srcId="{C7C49BBA-E57A-4607-84BF-2CAF17DDB3BE}" destId="{7D2885A5-7A78-4977-A3C7-B10DF0134293}" srcOrd="1" destOrd="0" presId="urn:microsoft.com/office/officeart/2018/2/layout/IconVerticalSolidList"/>
    <dgm:cxn modelId="{C761545A-C121-4B63-B70B-BD6282FF5045}" type="presParOf" srcId="{C7C49BBA-E57A-4607-84BF-2CAF17DDB3BE}" destId="{FECB442E-F3AD-41CB-91DD-F7DA536E6A4C}" srcOrd="2" destOrd="0" presId="urn:microsoft.com/office/officeart/2018/2/layout/IconVerticalSolidList"/>
    <dgm:cxn modelId="{BDB74FF0-A2BE-4EA7-A769-BF62DC4CC63F}" type="presParOf" srcId="{C7C49BBA-E57A-4607-84BF-2CAF17DDB3BE}" destId="{0280C6D4-8A69-42F1-87A4-C04F9F37326A}" srcOrd="3" destOrd="0" presId="urn:microsoft.com/office/officeart/2018/2/layout/IconVerticalSolidList"/>
    <dgm:cxn modelId="{1A923D16-9856-437E-B047-94A97E637E6A}" type="presParOf" srcId="{0ECAE04D-36DA-4072-BEBF-ECB320841FEC}" destId="{47D842B9-E0B1-40C6-94B2-5030104982FB}" srcOrd="1" destOrd="0" presId="urn:microsoft.com/office/officeart/2018/2/layout/IconVerticalSolidList"/>
    <dgm:cxn modelId="{B5BADD73-3967-4684-B457-C756E2081A18}" type="presParOf" srcId="{0ECAE04D-36DA-4072-BEBF-ECB320841FEC}" destId="{37F87556-2D98-4EA2-9880-8544AD05FB91}" srcOrd="2" destOrd="0" presId="urn:microsoft.com/office/officeart/2018/2/layout/IconVerticalSolidList"/>
    <dgm:cxn modelId="{E0A2CD85-059A-4EB7-B41A-E307A531F7FB}" type="presParOf" srcId="{37F87556-2D98-4EA2-9880-8544AD05FB91}" destId="{7CC385D9-CA14-4022-A4DE-8695E2748C60}" srcOrd="0" destOrd="0" presId="urn:microsoft.com/office/officeart/2018/2/layout/IconVerticalSolidList"/>
    <dgm:cxn modelId="{1B8FE7DD-00DD-4225-9A43-E850AB241EBB}" type="presParOf" srcId="{37F87556-2D98-4EA2-9880-8544AD05FB91}" destId="{930332C0-78E2-4BC9-BA9B-ABB64D81F77E}" srcOrd="1" destOrd="0" presId="urn:microsoft.com/office/officeart/2018/2/layout/IconVerticalSolidList"/>
    <dgm:cxn modelId="{105FE59D-7B0E-4F84-8359-926AC7EB511F}" type="presParOf" srcId="{37F87556-2D98-4EA2-9880-8544AD05FB91}" destId="{6CA5DE7D-D6C2-46B7-82ED-0760B236512D}" srcOrd="2" destOrd="0" presId="urn:microsoft.com/office/officeart/2018/2/layout/IconVerticalSolidList"/>
    <dgm:cxn modelId="{F27260B7-F9C1-40F0-960E-27F4DC89C4C4}" type="presParOf" srcId="{37F87556-2D98-4EA2-9880-8544AD05FB91}" destId="{597909E0-FA21-4F76-BCCF-17644E649906}" srcOrd="3" destOrd="0" presId="urn:microsoft.com/office/officeart/2018/2/layout/IconVerticalSolidList"/>
    <dgm:cxn modelId="{66FCBD14-BAC3-489C-9A38-A6EB442DC94F}" type="presParOf" srcId="{0ECAE04D-36DA-4072-BEBF-ECB320841FEC}" destId="{3B7E7DDC-1169-4A50-8A96-E0BFFFFB5463}" srcOrd="3" destOrd="0" presId="urn:microsoft.com/office/officeart/2018/2/layout/IconVerticalSolidList"/>
    <dgm:cxn modelId="{7CFE9203-D3E3-4BE6-A0E5-F4093B824B5F}" type="presParOf" srcId="{0ECAE04D-36DA-4072-BEBF-ECB320841FEC}" destId="{374378F0-5724-4EC3-B237-2AFF46CBE592}" srcOrd="4" destOrd="0" presId="urn:microsoft.com/office/officeart/2018/2/layout/IconVerticalSolidList"/>
    <dgm:cxn modelId="{6AA788BD-EEEB-47BD-893A-6421B36EFF5D}" type="presParOf" srcId="{374378F0-5724-4EC3-B237-2AFF46CBE592}" destId="{10EC1F18-0F4B-47A5-B305-962484145F1A}" srcOrd="0" destOrd="0" presId="urn:microsoft.com/office/officeart/2018/2/layout/IconVerticalSolidList"/>
    <dgm:cxn modelId="{F10F59C0-378C-4A19-A4D2-17E58952D567}" type="presParOf" srcId="{374378F0-5724-4EC3-B237-2AFF46CBE592}" destId="{A0E59921-45C2-4F1E-9BF5-51296597E181}" srcOrd="1" destOrd="0" presId="urn:microsoft.com/office/officeart/2018/2/layout/IconVerticalSolidList"/>
    <dgm:cxn modelId="{7178211E-3559-42D3-97D4-150FD0175A91}" type="presParOf" srcId="{374378F0-5724-4EC3-B237-2AFF46CBE592}" destId="{3784D36C-9C1C-46A8-8177-4B3EDAF32E8F}" srcOrd="2" destOrd="0" presId="urn:microsoft.com/office/officeart/2018/2/layout/IconVerticalSolidList"/>
    <dgm:cxn modelId="{4CC0E31C-9933-4EC6-B354-006B800A9CE4}" type="presParOf" srcId="{374378F0-5724-4EC3-B237-2AFF46CBE592}" destId="{E9F84E9C-56C2-4D7F-9708-3F4610E2CF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9D0790-F835-4EFC-AAD3-41FE4E9FC4C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5B1666-1D8C-4816-A7F0-85460378B227}">
      <dgm:prSet/>
      <dgm:spPr/>
      <dgm:t>
        <a:bodyPr/>
        <a:lstStyle/>
        <a:p>
          <a:r>
            <a:rPr lang="en-US"/>
            <a:t>Python tool</a:t>
          </a:r>
        </a:p>
      </dgm:t>
    </dgm:pt>
    <dgm:pt modelId="{0793D8BE-695A-4CCF-9F39-2FA0E8908BC9}" type="parTrans" cxnId="{2882537A-77DA-4FF0-8093-588C6BE34546}">
      <dgm:prSet/>
      <dgm:spPr/>
      <dgm:t>
        <a:bodyPr/>
        <a:lstStyle/>
        <a:p>
          <a:endParaRPr lang="en-US"/>
        </a:p>
      </dgm:t>
    </dgm:pt>
    <dgm:pt modelId="{70153E10-DD70-44B7-9A52-3D4D8ECACCE4}" type="sibTrans" cxnId="{2882537A-77DA-4FF0-8093-588C6BE34546}">
      <dgm:prSet/>
      <dgm:spPr/>
      <dgm:t>
        <a:bodyPr/>
        <a:lstStyle/>
        <a:p>
          <a:endParaRPr lang="en-US"/>
        </a:p>
      </dgm:t>
    </dgm:pt>
    <dgm:pt modelId="{DD9884B5-D719-4F25-B681-26F53513BF37}">
      <dgm:prSet/>
      <dgm:spPr/>
      <dgm:t>
        <a:bodyPr/>
        <a:lstStyle/>
        <a:p>
          <a:r>
            <a:rPr lang="en-US"/>
            <a:t>Test API requests</a:t>
          </a:r>
        </a:p>
      </dgm:t>
    </dgm:pt>
    <dgm:pt modelId="{39DE3178-144B-46CC-A4F0-BB153E2E63EE}" type="parTrans" cxnId="{FD665616-8C7D-470B-BC92-574CA667AA4E}">
      <dgm:prSet/>
      <dgm:spPr/>
      <dgm:t>
        <a:bodyPr/>
        <a:lstStyle/>
        <a:p>
          <a:endParaRPr lang="en-US"/>
        </a:p>
      </dgm:t>
    </dgm:pt>
    <dgm:pt modelId="{3881D5A5-EA8A-487A-A8CD-A79002E149D2}" type="sibTrans" cxnId="{FD665616-8C7D-470B-BC92-574CA667AA4E}">
      <dgm:prSet/>
      <dgm:spPr/>
      <dgm:t>
        <a:bodyPr/>
        <a:lstStyle/>
        <a:p>
          <a:endParaRPr lang="en-US"/>
        </a:p>
      </dgm:t>
    </dgm:pt>
    <dgm:pt modelId="{43BDA21D-A0D4-4725-90B1-66FECC03BD83}">
      <dgm:prSet/>
      <dgm:spPr/>
      <dgm:t>
        <a:bodyPr/>
        <a:lstStyle/>
        <a:p>
          <a:r>
            <a:rPr lang="en-US"/>
            <a:t>Configurable</a:t>
          </a:r>
        </a:p>
      </dgm:t>
    </dgm:pt>
    <dgm:pt modelId="{6164E1D7-176E-4F4D-B5E0-F31759B726B2}" type="parTrans" cxnId="{FB933240-CB69-43FB-BF85-03C1A6810FF4}">
      <dgm:prSet/>
      <dgm:spPr/>
      <dgm:t>
        <a:bodyPr/>
        <a:lstStyle/>
        <a:p>
          <a:endParaRPr lang="en-US"/>
        </a:p>
      </dgm:t>
    </dgm:pt>
    <dgm:pt modelId="{2094681F-3DDE-4C78-AC19-2EA1B9E9362B}" type="sibTrans" cxnId="{FB933240-CB69-43FB-BF85-03C1A6810FF4}">
      <dgm:prSet/>
      <dgm:spPr/>
      <dgm:t>
        <a:bodyPr/>
        <a:lstStyle/>
        <a:p>
          <a:endParaRPr lang="en-US"/>
        </a:p>
      </dgm:t>
    </dgm:pt>
    <dgm:pt modelId="{EA31B207-162B-409A-B700-B9F49BA4F1FB}">
      <dgm:prSet/>
      <dgm:spPr/>
      <dgm:t>
        <a:bodyPr/>
        <a:lstStyle/>
        <a:p>
          <a:r>
            <a:rPr lang="en-US"/>
            <a:t>Number of requests per second</a:t>
          </a:r>
        </a:p>
      </dgm:t>
    </dgm:pt>
    <dgm:pt modelId="{066B50D2-E667-4261-8A0F-080465C96936}" type="parTrans" cxnId="{0A010E9B-F2E5-4DF8-94DD-0A4155DA1D26}">
      <dgm:prSet/>
      <dgm:spPr/>
      <dgm:t>
        <a:bodyPr/>
        <a:lstStyle/>
        <a:p>
          <a:endParaRPr lang="en-US"/>
        </a:p>
      </dgm:t>
    </dgm:pt>
    <dgm:pt modelId="{57F052A2-6884-4422-9C54-5C5D94A96373}" type="sibTrans" cxnId="{0A010E9B-F2E5-4DF8-94DD-0A4155DA1D26}">
      <dgm:prSet/>
      <dgm:spPr/>
      <dgm:t>
        <a:bodyPr/>
        <a:lstStyle/>
        <a:p>
          <a:endParaRPr lang="en-US"/>
        </a:p>
      </dgm:t>
    </dgm:pt>
    <dgm:pt modelId="{64C2382C-C062-4414-9CB0-A56C0F3584E0}">
      <dgm:prSet/>
      <dgm:spPr/>
      <dgm:t>
        <a:bodyPr/>
        <a:lstStyle/>
        <a:p>
          <a:r>
            <a:rPr lang="en-US"/>
            <a:t>Total number of requests</a:t>
          </a:r>
        </a:p>
      </dgm:t>
    </dgm:pt>
    <dgm:pt modelId="{FC082ECA-BA04-49A2-B880-5586BF3497FB}" type="parTrans" cxnId="{B54BCC6D-27BC-4DB4-B07E-912E16367CB7}">
      <dgm:prSet/>
      <dgm:spPr/>
      <dgm:t>
        <a:bodyPr/>
        <a:lstStyle/>
        <a:p>
          <a:endParaRPr lang="en-US"/>
        </a:p>
      </dgm:t>
    </dgm:pt>
    <dgm:pt modelId="{26FEDA08-E926-4868-BB34-F388E8338122}" type="sibTrans" cxnId="{B54BCC6D-27BC-4DB4-B07E-912E16367CB7}">
      <dgm:prSet/>
      <dgm:spPr/>
      <dgm:t>
        <a:bodyPr/>
        <a:lstStyle/>
        <a:p>
          <a:endParaRPr lang="en-US"/>
        </a:p>
      </dgm:t>
    </dgm:pt>
    <dgm:pt modelId="{D757BBE6-4BC2-423E-99AF-60323ABBBB49}">
      <dgm:prSet/>
      <dgm:spPr/>
      <dgm:t>
        <a:bodyPr/>
        <a:lstStyle/>
        <a:p>
          <a:r>
            <a:rPr lang="en-US"/>
            <a:t>Number of threads </a:t>
          </a:r>
        </a:p>
      </dgm:t>
    </dgm:pt>
    <dgm:pt modelId="{3412D1F4-F1BA-490D-88E3-D3EB381C05ED}" type="parTrans" cxnId="{710D88D2-5F6A-431F-AA05-1C01A446C063}">
      <dgm:prSet/>
      <dgm:spPr/>
      <dgm:t>
        <a:bodyPr/>
        <a:lstStyle/>
        <a:p>
          <a:endParaRPr lang="en-US"/>
        </a:p>
      </dgm:t>
    </dgm:pt>
    <dgm:pt modelId="{F82D3CF0-B87A-4588-921E-B354D87CD6EB}" type="sibTrans" cxnId="{710D88D2-5F6A-431F-AA05-1C01A446C063}">
      <dgm:prSet/>
      <dgm:spPr/>
      <dgm:t>
        <a:bodyPr/>
        <a:lstStyle/>
        <a:p>
          <a:endParaRPr lang="en-US"/>
        </a:p>
      </dgm:t>
    </dgm:pt>
    <dgm:pt modelId="{073CC8BA-D941-4E48-82F5-B6B97B2F58D1}">
      <dgm:prSet/>
      <dgm:spPr/>
      <dgm:t>
        <a:bodyPr/>
        <a:lstStyle/>
        <a:p>
          <a:r>
            <a:rPr lang="en-US"/>
            <a:t>Processes and API</a:t>
          </a:r>
        </a:p>
      </dgm:t>
    </dgm:pt>
    <dgm:pt modelId="{3A5326CE-38CA-4D77-B041-129E6E6D1A1E}" type="parTrans" cxnId="{374CC855-FC88-4D0C-A676-E6153E52CE34}">
      <dgm:prSet/>
      <dgm:spPr/>
      <dgm:t>
        <a:bodyPr/>
        <a:lstStyle/>
        <a:p>
          <a:endParaRPr lang="en-US"/>
        </a:p>
      </dgm:t>
    </dgm:pt>
    <dgm:pt modelId="{F2F969D3-8CB3-4638-8521-678BE0780831}" type="sibTrans" cxnId="{374CC855-FC88-4D0C-A676-E6153E52CE34}">
      <dgm:prSet/>
      <dgm:spPr/>
      <dgm:t>
        <a:bodyPr/>
        <a:lstStyle/>
        <a:p>
          <a:endParaRPr lang="en-US"/>
        </a:p>
      </dgm:t>
    </dgm:pt>
    <dgm:pt modelId="{FCD2B9F6-67FF-644C-8FDD-5D9E13DEEE5F}" type="pres">
      <dgm:prSet presAssocID="{EA9D0790-F835-4EFC-AAD3-41FE4E9FC4C0}" presName="linear" presStyleCnt="0">
        <dgm:presLayoutVars>
          <dgm:dir/>
          <dgm:animLvl val="lvl"/>
          <dgm:resizeHandles val="exact"/>
        </dgm:presLayoutVars>
      </dgm:prSet>
      <dgm:spPr/>
    </dgm:pt>
    <dgm:pt modelId="{688E5370-070C-AC41-B3DB-19C8E30AFE07}" type="pres">
      <dgm:prSet presAssocID="{D25B1666-1D8C-4816-A7F0-85460378B227}" presName="parentLin" presStyleCnt="0"/>
      <dgm:spPr/>
    </dgm:pt>
    <dgm:pt modelId="{312E841F-340E-9048-A828-A6F2F6C57802}" type="pres">
      <dgm:prSet presAssocID="{D25B1666-1D8C-4816-A7F0-85460378B227}" presName="parentLeftMargin" presStyleLbl="node1" presStyleIdx="0" presStyleCnt="3"/>
      <dgm:spPr/>
    </dgm:pt>
    <dgm:pt modelId="{BEFA5DC5-00FC-A149-A3F0-E59ACC995A4E}" type="pres">
      <dgm:prSet presAssocID="{D25B1666-1D8C-4816-A7F0-85460378B2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6195C0-812E-6049-AA91-659BEF689402}" type="pres">
      <dgm:prSet presAssocID="{D25B1666-1D8C-4816-A7F0-85460378B227}" presName="negativeSpace" presStyleCnt="0"/>
      <dgm:spPr/>
    </dgm:pt>
    <dgm:pt modelId="{5C44F60C-2F0E-DB45-897A-8FFD8986F02B}" type="pres">
      <dgm:prSet presAssocID="{D25B1666-1D8C-4816-A7F0-85460378B227}" presName="childText" presStyleLbl="conFgAcc1" presStyleIdx="0" presStyleCnt="3">
        <dgm:presLayoutVars>
          <dgm:bulletEnabled val="1"/>
        </dgm:presLayoutVars>
      </dgm:prSet>
      <dgm:spPr/>
    </dgm:pt>
    <dgm:pt modelId="{037D2F2A-A9DA-904C-BD55-800003FEB13F}" type="pres">
      <dgm:prSet presAssocID="{70153E10-DD70-44B7-9A52-3D4D8ECACCE4}" presName="spaceBetweenRectangles" presStyleCnt="0"/>
      <dgm:spPr/>
    </dgm:pt>
    <dgm:pt modelId="{E5F336DA-DCE4-1544-BFAF-EFECEEB2E80F}" type="pres">
      <dgm:prSet presAssocID="{DD9884B5-D719-4F25-B681-26F53513BF37}" presName="parentLin" presStyleCnt="0"/>
      <dgm:spPr/>
    </dgm:pt>
    <dgm:pt modelId="{ED30424C-5378-1B4B-A2A0-BB404797EAC5}" type="pres">
      <dgm:prSet presAssocID="{DD9884B5-D719-4F25-B681-26F53513BF37}" presName="parentLeftMargin" presStyleLbl="node1" presStyleIdx="0" presStyleCnt="3"/>
      <dgm:spPr/>
    </dgm:pt>
    <dgm:pt modelId="{F854FAC8-1812-364A-8418-D2814AA7CF36}" type="pres">
      <dgm:prSet presAssocID="{DD9884B5-D719-4F25-B681-26F53513BF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B84E87-7FA0-114B-AA5F-C0B910DAD9BB}" type="pres">
      <dgm:prSet presAssocID="{DD9884B5-D719-4F25-B681-26F53513BF37}" presName="negativeSpace" presStyleCnt="0"/>
      <dgm:spPr/>
    </dgm:pt>
    <dgm:pt modelId="{B4016804-FAE3-864A-9A79-A197AEFEC728}" type="pres">
      <dgm:prSet presAssocID="{DD9884B5-D719-4F25-B681-26F53513BF37}" presName="childText" presStyleLbl="conFgAcc1" presStyleIdx="1" presStyleCnt="3">
        <dgm:presLayoutVars>
          <dgm:bulletEnabled val="1"/>
        </dgm:presLayoutVars>
      </dgm:prSet>
      <dgm:spPr/>
    </dgm:pt>
    <dgm:pt modelId="{AC81FCC1-561E-8A4D-84EE-D30F48755A73}" type="pres">
      <dgm:prSet presAssocID="{3881D5A5-EA8A-487A-A8CD-A79002E149D2}" presName="spaceBetweenRectangles" presStyleCnt="0"/>
      <dgm:spPr/>
    </dgm:pt>
    <dgm:pt modelId="{A25FCF06-567A-604A-AF7A-7B1E4DE482C6}" type="pres">
      <dgm:prSet presAssocID="{43BDA21D-A0D4-4725-90B1-66FECC03BD83}" presName="parentLin" presStyleCnt="0"/>
      <dgm:spPr/>
    </dgm:pt>
    <dgm:pt modelId="{EF8AE405-93ED-554A-BACD-600C9734CBDF}" type="pres">
      <dgm:prSet presAssocID="{43BDA21D-A0D4-4725-90B1-66FECC03BD83}" presName="parentLeftMargin" presStyleLbl="node1" presStyleIdx="1" presStyleCnt="3"/>
      <dgm:spPr/>
    </dgm:pt>
    <dgm:pt modelId="{BCC536AC-C812-A942-B2A6-09249F75005F}" type="pres">
      <dgm:prSet presAssocID="{43BDA21D-A0D4-4725-90B1-66FECC03BD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952018-4DCB-0A40-B501-73C9B463DE93}" type="pres">
      <dgm:prSet presAssocID="{43BDA21D-A0D4-4725-90B1-66FECC03BD83}" presName="negativeSpace" presStyleCnt="0"/>
      <dgm:spPr/>
    </dgm:pt>
    <dgm:pt modelId="{F0185CEC-4607-B047-BF7F-FBA12345C2D6}" type="pres">
      <dgm:prSet presAssocID="{43BDA21D-A0D4-4725-90B1-66FECC03BD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665616-8C7D-470B-BC92-574CA667AA4E}" srcId="{EA9D0790-F835-4EFC-AAD3-41FE4E9FC4C0}" destId="{DD9884B5-D719-4F25-B681-26F53513BF37}" srcOrd="1" destOrd="0" parTransId="{39DE3178-144B-46CC-A4F0-BB153E2E63EE}" sibTransId="{3881D5A5-EA8A-487A-A8CD-A79002E149D2}"/>
    <dgm:cxn modelId="{FC0FD62B-B9BF-C349-A689-1B8943476978}" type="presOf" srcId="{DD9884B5-D719-4F25-B681-26F53513BF37}" destId="{F854FAC8-1812-364A-8418-D2814AA7CF36}" srcOrd="1" destOrd="0" presId="urn:microsoft.com/office/officeart/2005/8/layout/list1"/>
    <dgm:cxn modelId="{110DDB30-A744-5043-834D-E57506352105}" type="presOf" srcId="{43BDA21D-A0D4-4725-90B1-66FECC03BD83}" destId="{BCC536AC-C812-A942-B2A6-09249F75005F}" srcOrd="1" destOrd="0" presId="urn:microsoft.com/office/officeart/2005/8/layout/list1"/>
    <dgm:cxn modelId="{FB933240-CB69-43FB-BF85-03C1A6810FF4}" srcId="{EA9D0790-F835-4EFC-AAD3-41FE4E9FC4C0}" destId="{43BDA21D-A0D4-4725-90B1-66FECC03BD83}" srcOrd="2" destOrd="0" parTransId="{6164E1D7-176E-4F4D-B5E0-F31759B726B2}" sibTransId="{2094681F-3DDE-4C78-AC19-2EA1B9E9362B}"/>
    <dgm:cxn modelId="{C178A550-20BC-0845-A55C-D3D97DE6EDA1}" type="presOf" srcId="{073CC8BA-D941-4E48-82F5-B6B97B2F58D1}" destId="{F0185CEC-4607-B047-BF7F-FBA12345C2D6}" srcOrd="0" destOrd="3" presId="urn:microsoft.com/office/officeart/2005/8/layout/list1"/>
    <dgm:cxn modelId="{374CC855-FC88-4D0C-A676-E6153E52CE34}" srcId="{43BDA21D-A0D4-4725-90B1-66FECC03BD83}" destId="{073CC8BA-D941-4E48-82F5-B6B97B2F58D1}" srcOrd="3" destOrd="0" parTransId="{3A5326CE-38CA-4D77-B041-129E6E6D1A1E}" sibTransId="{F2F969D3-8CB3-4638-8521-678BE0780831}"/>
    <dgm:cxn modelId="{E2D5D967-4EA5-CA47-AC3A-D774CD324106}" type="presOf" srcId="{EA9D0790-F835-4EFC-AAD3-41FE4E9FC4C0}" destId="{FCD2B9F6-67FF-644C-8FDD-5D9E13DEEE5F}" srcOrd="0" destOrd="0" presId="urn:microsoft.com/office/officeart/2005/8/layout/list1"/>
    <dgm:cxn modelId="{36254568-C894-FB4B-8AF0-153864EBF35E}" type="presOf" srcId="{DD9884B5-D719-4F25-B681-26F53513BF37}" destId="{ED30424C-5378-1B4B-A2A0-BB404797EAC5}" srcOrd="0" destOrd="0" presId="urn:microsoft.com/office/officeart/2005/8/layout/list1"/>
    <dgm:cxn modelId="{B54BCC6D-27BC-4DB4-B07E-912E16367CB7}" srcId="{43BDA21D-A0D4-4725-90B1-66FECC03BD83}" destId="{64C2382C-C062-4414-9CB0-A56C0F3584E0}" srcOrd="1" destOrd="0" parTransId="{FC082ECA-BA04-49A2-B880-5586BF3497FB}" sibTransId="{26FEDA08-E926-4868-BB34-F388E8338122}"/>
    <dgm:cxn modelId="{6B742F71-E97B-3F4C-9A92-EE874D829D78}" type="presOf" srcId="{D25B1666-1D8C-4816-A7F0-85460378B227}" destId="{312E841F-340E-9048-A828-A6F2F6C57802}" srcOrd="0" destOrd="0" presId="urn:microsoft.com/office/officeart/2005/8/layout/list1"/>
    <dgm:cxn modelId="{2882537A-77DA-4FF0-8093-588C6BE34546}" srcId="{EA9D0790-F835-4EFC-AAD3-41FE4E9FC4C0}" destId="{D25B1666-1D8C-4816-A7F0-85460378B227}" srcOrd="0" destOrd="0" parTransId="{0793D8BE-695A-4CCF-9F39-2FA0E8908BC9}" sibTransId="{70153E10-DD70-44B7-9A52-3D4D8ECACCE4}"/>
    <dgm:cxn modelId="{0A010E9B-F2E5-4DF8-94DD-0A4155DA1D26}" srcId="{43BDA21D-A0D4-4725-90B1-66FECC03BD83}" destId="{EA31B207-162B-409A-B700-B9F49BA4F1FB}" srcOrd="0" destOrd="0" parTransId="{066B50D2-E667-4261-8A0F-080465C96936}" sibTransId="{57F052A2-6884-4422-9C54-5C5D94A96373}"/>
    <dgm:cxn modelId="{94F9ABAC-681C-DB40-A046-69C077D71581}" type="presOf" srcId="{D25B1666-1D8C-4816-A7F0-85460378B227}" destId="{BEFA5DC5-00FC-A149-A3F0-E59ACC995A4E}" srcOrd="1" destOrd="0" presId="urn:microsoft.com/office/officeart/2005/8/layout/list1"/>
    <dgm:cxn modelId="{142DF4B3-3EDA-AE40-A802-0625F416A1CF}" type="presOf" srcId="{43BDA21D-A0D4-4725-90B1-66FECC03BD83}" destId="{EF8AE405-93ED-554A-BACD-600C9734CBDF}" srcOrd="0" destOrd="0" presId="urn:microsoft.com/office/officeart/2005/8/layout/list1"/>
    <dgm:cxn modelId="{C5CC7CD2-A464-944F-B64E-09BE96A8200D}" type="presOf" srcId="{D757BBE6-4BC2-423E-99AF-60323ABBBB49}" destId="{F0185CEC-4607-B047-BF7F-FBA12345C2D6}" srcOrd="0" destOrd="2" presId="urn:microsoft.com/office/officeart/2005/8/layout/list1"/>
    <dgm:cxn modelId="{710D88D2-5F6A-431F-AA05-1C01A446C063}" srcId="{43BDA21D-A0D4-4725-90B1-66FECC03BD83}" destId="{D757BBE6-4BC2-423E-99AF-60323ABBBB49}" srcOrd="2" destOrd="0" parTransId="{3412D1F4-F1BA-490D-88E3-D3EB381C05ED}" sibTransId="{F82D3CF0-B87A-4588-921E-B354D87CD6EB}"/>
    <dgm:cxn modelId="{92A4B1E0-30E6-2F4A-A772-216AA68DD3C5}" type="presOf" srcId="{EA31B207-162B-409A-B700-B9F49BA4F1FB}" destId="{F0185CEC-4607-B047-BF7F-FBA12345C2D6}" srcOrd="0" destOrd="0" presId="urn:microsoft.com/office/officeart/2005/8/layout/list1"/>
    <dgm:cxn modelId="{B19DB9F0-4EE9-C645-A2CA-638820DF2B9A}" type="presOf" srcId="{64C2382C-C062-4414-9CB0-A56C0F3584E0}" destId="{F0185CEC-4607-B047-BF7F-FBA12345C2D6}" srcOrd="0" destOrd="1" presId="urn:microsoft.com/office/officeart/2005/8/layout/list1"/>
    <dgm:cxn modelId="{997B898D-3E7C-BF4E-B6F0-105FA6C5C158}" type="presParOf" srcId="{FCD2B9F6-67FF-644C-8FDD-5D9E13DEEE5F}" destId="{688E5370-070C-AC41-B3DB-19C8E30AFE07}" srcOrd="0" destOrd="0" presId="urn:microsoft.com/office/officeart/2005/8/layout/list1"/>
    <dgm:cxn modelId="{83B30616-22BE-9442-B8F3-C5DAF8B1B3B4}" type="presParOf" srcId="{688E5370-070C-AC41-B3DB-19C8E30AFE07}" destId="{312E841F-340E-9048-A828-A6F2F6C57802}" srcOrd="0" destOrd="0" presId="urn:microsoft.com/office/officeart/2005/8/layout/list1"/>
    <dgm:cxn modelId="{40E6AF45-A8D1-6B41-A493-28E4375AFAEA}" type="presParOf" srcId="{688E5370-070C-AC41-B3DB-19C8E30AFE07}" destId="{BEFA5DC5-00FC-A149-A3F0-E59ACC995A4E}" srcOrd="1" destOrd="0" presId="urn:microsoft.com/office/officeart/2005/8/layout/list1"/>
    <dgm:cxn modelId="{268987EF-A14F-EA4C-A769-5D18BB82A561}" type="presParOf" srcId="{FCD2B9F6-67FF-644C-8FDD-5D9E13DEEE5F}" destId="{0C6195C0-812E-6049-AA91-659BEF689402}" srcOrd="1" destOrd="0" presId="urn:microsoft.com/office/officeart/2005/8/layout/list1"/>
    <dgm:cxn modelId="{1E1F0878-C8CE-CB41-A35C-9534AD7CDA2F}" type="presParOf" srcId="{FCD2B9F6-67FF-644C-8FDD-5D9E13DEEE5F}" destId="{5C44F60C-2F0E-DB45-897A-8FFD8986F02B}" srcOrd="2" destOrd="0" presId="urn:microsoft.com/office/officeart/2005/8/layout/list1"/>
    <dgm:cxn modelId="{59C41E21-4C73-A144-9233-5D8D15636B32}" type="presParOf" srcId="{FCD2B9F6-67FF-644C-8FDD-5D9E13DEEE5F}" destId="{037D2F2A-A9DA-904C-BD55-800003FEB13F}" srcOrd="3" destOrd="0" presId="urn:microsoft.com/office/officeart/2005/8/layout/list1"/>
    <dgm:cxn modelId="{F80DB0DF-72C3-0741-83EC-2944AD2779CF}" type="presParOf" srcId="{FCD2B9F6-67FF-644C-8FDD-5D9E13DEEE5F}" destId="{E5F336DA-DCE4-1544-BFAF-EFECEEB2E80F}" srcOrd="4" destOrd="0" presId="urn:microsoft.com/office/officeart/2005/8/layout/list1"/>
    <dgm:cxn modelId="{E42846B5-F84F-1C4B-A10F-0E5D3C2C22D5}" type="presParOf" srcId="{E5F336DA-DCE4-1544-BFAF-EFECEEB2E80F}" destId="{ED30424C-5378-1B4B-A2A0-BB404797EAC5}" srcOrd="0" destOrd="0" presId="urn:microsoft.com/office/officeart/2005/8/layout/list1"/>
    <dgm:cxn modelId="{096D6115-A4EA-9B4E-A59F-C823C23CB7AC}" type="presParOf" srcId="{E5F336DA-DCE4-1544-BFAF-EFECEEB2E80F}" destId="{F854FAC8-1812-364A-8418-D2814AA7CF36}" srcOrd="1" destOrd="0" presId="urn:microsoft.com/office/officeart/2005/8/layout/list1"/>
    <dgm:cxn modelId="{B3B8E2D2-731A-5641-851A-CF79371CA237}" type="presParOf" srcId="{FCD2B9F6-67FF-644C-8FDD-5D9E13DEEE5F}" destId="{D4B84E87-7FA0-114B-AA5F-C0B910DAD9BB}" srcOrd="5" destOrd="0" presId="urn:microsoft.com/office/officeart/2005/8/layout/list1"/>
    <dgm:cxn modelId="{D85EA19D-1251-0447-B2BC-FF7C17732EA4}" type="presParOf" srcId="{FCD2B9F6-67FF-644C-8FDD-5D9E13DEEE5F}" destId="{B4016804-FAE3-864A-9A79-A197AEFEC728}" srcOrd="6" destOrd="0" presId="urn:microsoft.com/office/officeart/2005/8/layout/list1"/>
    <dgm:cxn modelId="{580753BC-76CD-1544-81E2-B5C71D41638F}" type="presParOf" srcId="{FCD2B9F6-67FF-644C-8FDD-5D9E13DEEE5F}" destId="{AC81FCC1-561E-8A4D-84EE-D30F48755A73}" srcOrd="7" destOrd="0" presId="urn:microsoft.com/office/officeart/2005/8/layout/list1"/>
    <dgm:cxn modelId="{76E0F992-1443-4842-9ED4-7A677CAE9918}" type="presParOf" srcId="{FCD2B9F6-67FF-644C-8FDD-5D9E13DEEE5F}" destId="{A25FCF06-567A-604A-AF7A-7B1E4DE482C6}" srcOrd="8" destOrd="0" presId="urn:microsoft.com/office/officeart/2005/8/layout/list1"/>
    <dgm:cxn modelId="{3A83BCA2-B690-3A4A-B56B-4727CB24D9FC}" type="presParOf" srcId="{A25FCF06-567A-604A-AF7A-7B1E4DE482C6}" destId="{EF8AE405-93ED-554A-BACD-600C9734CBDF}" srcOrd="0" destOrd="0" presId="urn:microsoft.com/office/officeart/2005/8/layout/list1"/>
    <dgm:cxn modelId="{9145F7D2-EC12-5949-BC4A-C6906DEC3899}" type="presParOf" srcId="{A25FCF06-567A-604A-AF7A-7B1E4DE482C6}" destId="{BCC536AC-C812-A942-B2A6-09249F75005F}" srcOrd="1" destOrd="0" presId="urn:microsoft.com/office/officeart/2005/8/layout/list1"/>
    <dgm:cxn modelId="{18846BB3-6469-4548-BB08-3DED052BA00C}" type="presParOf" srcId="{FCD2B9F6-67FF-644C-8FDD-5D9E13DEEE5F}" destId="{7C952018-4DCB-0A40-B501-73C9B463DE93}" srcOrd="9" destOrd="0" presId="urn:microsoft.com/office/officeart/2005/8/layout/list1"/>
    <dgm:cxn modelId="{20D4A5DD-FCC0-BB44-9CBD-719AD0BF579F}" type="presParOf" srcId="{FCD2B9F6-67FF-644C-8FDD-5D9E13DEEE5F}" destId="{F0185CEC-4607-B047-BF7F-FBA12345C2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A55F90-F9EB-4988-B30C-0834E37C5A92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C92AF0-B270-444A-AA21-453EE8E96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Distributed database (NOSQL &amp; master slave architecture)</a:t>
          </a:r>
        </a:p>
      </dgm:t>
    </dgm:pt>
    <dgm:pt modelId="{BAD5F857-E562-4C37-BAE7-705E90021C05}" type="parTrans" cxnId="{40E71E71-D36C-4360-BA2E-D778F9CB8610}">
      <dgm:prSet/>
      <dgm:spPr/>
      <dgm:t>
        <a:bodyPr/>
        <a:lstStyle/>
        <a:p>
          <a:endParaRPr lang="en-US"/>
        </a:p>
      </dgm:t>
    </dgm:pt>
    <dgm:pt modelId="{B29F5857-0499-45B7-BB55-379BF24C3676}" type="sibTrans" cxnId="{40E71E71-D36C-4360-BA2E-D778F9CB86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D4CE46-E0C2-4956-9743-52CC63491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Caching data and updating it periodically</a:t>
          </a:r>
        </a:p>
      </dgm:t>
    </dgm:pt>
    <dgm:pt modelId="{E2D69FAD-EEFF-4A19-BE4B-42864CC852C4}" type="parTrans" cxnId="{E423B77B-EBCC-474E-81B7-289C06DDC71A}">
      <dgm:prSet/>
      <dgm:spPr/>
      <dgm:t>
        <a:bodyPr/>
        <a:lstStyle/>
        <a:p>
          <a:endParaRPr lang="en-US"/>
        </a:p>
      </dgm:t>
    </dgm:pt>
    <dgm:pt modelId="{1868DC25-8AE5-417D-A434-5CB823813F25}" type="sibTrans" cxnId="{E423B77B-EBCC-474E-81B7-289C06DDC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8DE0EF-DE41-4B72-9D19-3EF16B2AB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indexing for faster search querying</a:t>
          </a:r>
        </a:p>
      </dgm:t>
    </dgm:pt>
    <dgm:pt modelId="{2B3132B0-A3D5-4B4D-BD0B-14F86BC9E975}" type="parTrans" cxnId="{684FA84E-670C-4DB4-A99E-F9D9993EE3A5}">
      <dgm:prSet/>
      <dgm:spPr/>
      <dgm:t>
        <a:bodyPr/>
        <a:lstStyle/>
        <a:p>
          <a:endParaRPr lang="en-US"/>
        </a:p>
      </dgm:t>
    </dgm:pt>
    <dgm:pt modelId="{6184841A-398A-4EC4-B0A9-0A9407CC4150}" type="sibTrans" cxnId="{684FA84E-670C-4DB4-A99E-F9D9993EE3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C7E6CB-DF92-42F3-B9C4-D6DE97FAD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NLP for better search functionality</a:t>
          </a:r>
        </a:p>
      </dgm:t>
    </dgm:pt>
    <dgm:pt modelId="{84716E3A-928F-4893-8342-E4634C52A996}" type="parTrans" cxnId="{02D0F2EF-465C-4B7D-8DA3-92DA41C34C64}">
      <dgm:prSet/>
      <dgm:spPr/>
      <dgm:t>
        <a:bodyPr/>
        <a:lstStyle/>
        <a:p>
          <a:endParaRPr lang="en-US"/>
        </a:p>
      </dgm:t>
    </dgm:pt>
    <dgm:pt modelId="{03526E6A-3102-4090-AE85-35922DA00E2C}" type="sibTrans" cxnId="{02D0F2EF-465C-4B7D-8DA3-92DA41C34C64}">
      <dgm:prSet/>
      <dgm:spPr/>
      <dgm:t>
        <a:bodyPr/>
        <a:lstStyle/>
        <a:p>
          <a:endParaRPr lang="en-US"/>
        </a:p>
      </dgm:t>
    </dgm:pt>
    <dgm:pt modelId="{D8B5602C-CCC5-4AA9-B349-D6296016208E}" type="pres">
      <dgm:prSet presAssocID="{54A55F90-F9EB-4988-B30C-0834E37C5A92}" presName="root" presStyleCnt="0">
        <dgm:presLayoutVars>
          <dgm:dir/>
          <dgm:resizeHandles val="exact"/>
        </dgm:presLayoutVars>
      </dgm:prSet>
      <dgm:spPr/>
    </dgm:pt>
    <dgm:pt modelId="{9289ACA2-2909-4568-A489-7EEF5001B235}" type="pres">
      <dgm:prSet presAssocID="{54A55F90-F9EB-4988-B30C-0834E37C5A92}" presName="container" presStyleCnt="0">
        <dgm:presLayoutVars>
          <dgm:dir/>
          <dgm:resizeHandles val="exact"/>
        </dgm:presLayoutVars>
      </dgm:prSet>
      <dgm:spPr/>
    </dgm:pt>
    <dgm:pt modelId="{0058389A-1222-4AD6-8CB7-99D6AD70A803}" type="pres">
      <dgm:prSet presAssocID="{FFC92AF0-B270-444A-AA21-453EE8E96D97}" presName="compNode" presStyleCnt="0"/>
      <dgm:spPr/>
    </dgm:pt>
    <dgm:pt modelId="{0482E834-57C8-43DD-9FE5-BA40CB7EF108}" type="pres">
      <dgm:prSet presAssocID="{FFC92AF0-B270-444A-AA21-453EE8E96D97}" presName="iconBgRect" presStyleLbl="bgShp" presStyleIdx="0" presStyleCnt="4"/>
      <dgm:spPr/>
    </dgm:pt>
    <dgm:pt modelId="{7CB57647-31D3-4285-8C44-6D6930672DF1}" type="pres">
      <dgm:prSet presAssocID="{FFC92AF0-B270-444A-AA21-453EE8E96D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891C73-2D59-4C85-9FC8-0FCC828C8B94}" type="pres">
      <dgm:prSet presAssocID="{FFC92AF0-B270-444A-AA21-453EE8E96D97}" presName="spaceRect" presStyleCnt="0"/>
      <dgm:spPr/>
    </dgm:pt>
    <dgm:pt modelId="{5A4BDB7E-BCE2-4300-BF3A-583F7A7419B3}" type="pres">
      <dgm:prSet presAssocID="{FFC92AF0-B270-444A-AA21-453EE8E96D97}" presName="textRect" presStyleLbl="revTx" presStyleIdx="0" presStyleCnt="4" custLinFactNeighborX="0">
        <dgm:presLayoutVars>
          <dgm:chMax val="1"/>
          <dgm:chPref val="1"/>
        </dgm:presLayoutVars>
      </dgm:prSet>
      <dgm:spPr/>
    </dgm:pt>
    <dgm:pt modelId="{4C9300C5-6601-4636-9717-6A6B8356FA39}" type="pres">
      <dgm:prSet presAssocID="{B29F5857-0499-45B7-BB55-379BF24C3676}" presName="sibTrans" presStyleLbl="sibTrans2D1" presStyleIdx="0" presStyleCnt="0"/>
      <dgm:spPr/>
    </dgm:pt>
    <dgm:pt modelId="{127E00B8-5F9C-4C1B-8C77-E9F976B2B029}" type="pres">
      <dgm:prSet presAssocID="{0DD4CE46-E0C2-4956-9743-52CC6349123F}" presName="compNode" presStyleCnt="0"/>
      <dgm:spPr/>
    </dgm:pt>
    <dgm:pt modelId="{853F0398-C644-47D1-914C-43AB066BF50E}" type="pres">
      <dgm:prSet presAssocID="{0DD4CE46-E0C2-4956-9743-52CC6349123F}" presName="iconBgRect" presStyleLbl="bgShp" presStyleIdx="1" presStyleCnt="4"/>
      <dgm:spPr/>
    </dgm:pt>
    <dgm:pt modelId="{E9A4027D-0486-4BA9-83B5-BF0BEB71CADC}" type="pres">
      <dgm:prSet presAssocID="{0DD4CE46-E0C2-4956-9743-52CC634912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DC5DBFB-01C2-4A56-A6C6-645DB8224700}" type="pres">
      <dgm:prSet presAssocID="{0DD4CE46-E0C2-4956-9743-52CC6349123F}" presName="spaceRect" presStyleCnt="0"/>
      <dgm:spPr/>
    </dgm:pt>
    <dgm:pt modelId="{0ED06F11-A27A-4A30-A286-85EF4319AF72}" type="pres">
      <dgm:prSet presAssocID="{0DD4CE46-E0C2-4956-9743-52CC6349123F}" presName="textRect" presStyleLbl="revTx" presStyleIdx="1" presStyleCnt="4">
        <dgm:presLayoutVars>
          <dgm:chMax val="1"/>
          <dgm:chPref val="1"/>
        </dgm:presLayoutVars>
      </dgm:prSet>
      <dgm:spPr/>
    </dgm:pt>
    <dgm:pt modelId="{CFE189A1-D062-460A-94C9-622FFD2AE797}" type="pres">
      <dgm:prSet presAssocID="{1868DC25-8AE5-417D-A434-5CB823813F25}" presName="sibTrans" presStyleLbl="sibTrans2D1" presStyleIdx="0" presStyleCnt="0"/>
      <dgm:spPr/>
    </dgm:pt>
    <dgm:pt modelId="{B8A7E860-FC63-446B-8D27-E7596DA1717B}" type="pres">
      <dgm:prSet presAssocID="{8E8DE0EF-DE41-4B72-9D19-3EF16B2AB215}" presName="compNode" presStyleCnt="0"/>
      <dgm:spPr/>
    </dgm:pt>
    <dgm:pt modelId="{6CF91ED6-2C2A-49BA-9820-07D1CA0826E1}" type="pres">
      <dgm:prSet presAssocID="{8E8DE0EF-DE41-4B72-9D19-3EF16B2AB215}" presName="iconBgRect" presStyleLbl="bgShp" presStyleIdx="2" presStyleCnt="4"/>
      <dgm:spPr/>
    </dgm:pt>
    <dgm:pt modelId="{00BF3560-B20E-40CB-90B5-99C515BA1EE8}" type="pres">
      <dgm:prSet presAssocID="{8E8DE0EF-DE41-4B72-9D19-3EF16B2AB2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172E84E-0CDC-47E6-B31D-B257BFDADCA4}" type="pres">
      <dgm:prSet presAssocID="{8E8DE0EF-DE41-4B72-9D19-3EF16B2AB215}" presName="spaceRect" presStyleCnt="0"/>
      <dgm:spPr/>
    </dgm:pt>
    <dgm:pt modelId="{CBDDA05F-7E27-466E-99B1-76541B748DB0}" type="pres">
      <dgm:prSet presAssocID="{8E8DE0EF-DE41-4B72-9D19-3EF16B2AB215}" presName="textRect" presStyleLbl="revTx" presStyleIdx="2" presStyleCnt="4">
        <dgm:presLayoutVars>
          <dgm:chMax val="1"/>
          <dgm:chPref val="1"/>
        </dgm:presLayoutVars>
      </dgm:prSet>
      <dgm:spPr/>
    </dgm:pt>
    <dgm:pt modelId="{BB11FE32-A576-4ADC-A93C-198AAB001B9E}" type="pres">
      <dgm:prSet presAssocID="{6184841A-398A-4EC4-B0A9-0A9407CC4150}" presName="sibTrans" presStyleLbl="sibTrans2D1" presStyleIdx="0" presStyleCnt="0"/>
      <dgm:spPr/>
    </dgm:pt>
    <dgm:pt modelId="{97E09EE4-D1BE-41F9-8E17-E636C6765994}" type="pres">
      <dgm:prSet presAssocID="{F6C7E6CB-DF92-42F3-B9C4-D6DE97FAD0E9}" presName="compNode" presStyleCnt="0"/>
      <dgm:spPr/>
    </dgm:pt>
    <dgm:pt modelId="{1419AD34-AAEF-44DD-ADB2-226F81CD2F8F}" type="pres">
      <dgm:prSet presAssocID="{F6C7E6CB-DF92-42F3-B9C4-D6DE97FAD0E9}" presName="iconBgRect" presStyleLbl="bgShp" presStyleIdx="3" presStyleCnt="4"/>
      <dgm:spPr/>
    </dgm:pt>
    <dgm:pt modelId="{CE68DD86-BEE5-4247-9A9E-8651F6096E92}" type="pres">
      <dgm:prSet presAssocID="{F6C7E6CB-DF92-42F3-B9C4-D6DE97FAD0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EB7185-7EBF-441E-85AA-5A5A454B2FBC}" type="pres">
      <dgm:prSet presAssocID="{F6C7E6CB-DF92-42F3-B9C4-D6DE97FAD0E9}" presName="spaceRect" presStyleCnt="0"/>
      <dgm:spPr/>
    </dgm:pt>
    <dgm:pt modelId="{40AA6CC3-CFC7-4C2E-9C18-0B2B4625A82E}" type="pres">
      <dgm:prSet presAssocID="{F6C7E6CB-DF92-42F3-B9C4-D6DE97FAD0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D9561D-EB0D-1242-809E-EDF59F2389FD}" type="presOf" srcId="{8E8DE0EF-DE41-4B72-9D19-3EF16B2AB215}" destId="{CBDDA05F-7E27-466E-99B1-76541B748DB0}" srcOrd="0" destOrd="0" presId="urn:microsoft.com/office/officeart/2018/2/layout/IconCircleList"/>
    <dgm:cxn modelId="{21D49C28-2D10-9F4B-BAE9-1446A8ED927A}" type="presOf" srcId="{1868DC25-8AE5-417D-A434-5CB823813F25}" destId="{CFE189A1-D062-460A-94C9-622FFD2AE797}" srcOrd="0" destOrd="0" presId="urn:microsoft.com/office/officeart/2018/2/layout/IconCircleList"/>
    <dgm:cxn modelId="{49352040-D6CF-AE49-BEE4-4785B397FEBD}" type="presOf" srcId="{6184841A-398A-4EC4-B0A9-0A9407CC4150}" destId="{BB11FE32-A576-4ADC-A93C-198AAB001B9E}" srcOrd="0" destOrd="0" presId="urn:microsoft.com/office/officeart/2018/2/layout/IconCircleList"/>
    <dgm:cxn modelId="{ABF52D42-EE1C-434D-B0CB-07D199F5ADB3}" type="presOf" srcId="{0DD4CE46-E0C2-4956-9743-52CC6349123F}" destId="{0ED06F11-A27A-4A30-A286-85EF4319AF72}" srcOrd="0" destOrd="0" presId="urn:microsoft.com/office/officeart/2018/2/layout/IconCircleList"/>
    <dgm:cxn modelId="{A4F4214B-93C1-6A4C-9A3E-2AE1A1CA59F2}" type="presOf" srcId="{B29F5857-0499-45B7-BB55-379BF24C3676}" destId="{4C9300C5-6601-4636-9717-6A6B8356FA39}" srcOrd="0" destOrd="0" presId="urn:microsoft.com/office/officeart/2018/2/layout/IconCircleList"/>
    <dgm:cxn modelId="{684FA84E-670C-4DB4-A99E-F9D9993EE3A5}" srcId="{54A55F90-F9EB-4988-B30C-0834E37C5A92}" destId="{8E8DE0EF-DE41-4B72-9D19-3EF16B2AB215}" srcOrd="2" destOrd="0" parTransId="{2B3132B0-A3D5-4B4D-BD0B-14F86BC9E975}" sibTransId="{6184841A-398A-4EC4-B0A9-0A9407CC4150}"/>
    <dgm:cxn modelId="{40E71E71-D36C-4360-BA2E-D778F9CB8610}" srcId="{54A55F90-F9EB-4988-B30C-0834E37C5A92}" destId="{FFC92AF0-B270-444A-AA21-453EE8E96D97}" srcOrd="0" destOrd="0" parTransId="{BAD5F857-E562-4C37-BAE7-705E90021C05}" sibTransId="{B29F5857-0499-45B7-BB55-379BF24C3676}"/>
    <dgm:cxn modelId="{E423B77B-EBCC-474E-81B7-289C06DDC71A}" srcId="{54A55F90-F9EB-4988-B30C-0834E37C5A92}" destId="{0DD4CE46-E0C2-4956-9743-52CC6349123F}" srcOrd="1" destOrd="0" parTransId="{E2D69FAD-EEFF-4A19-BE4B-42864CC852C4}" sibTransId="{1868DC25-8AE5-417D-A434-5CB823813F25}"/>
    <dgm:cxn modelId="{40939AA5-BA6A-1842-8E82-7468EBCF595F}" type="presOf" srcId="{FFC92AF0-B270-444A-AA21-453EE8E96D97}" destId="{5A4BDB7E-BCE2-4300-BF3A-583F7A7419B3}" srcOrd="0" destOrd="0" presId="urn:microsoft.com/office/officeart/2018/2/layout/IconCircleList"/>
    <dgm:cxn modelId="{3F890DAC-25BD-BD4D-AC1F-40138F1E52C2}" type="presOf" srcId="{F6C7E6CB-DF92-42F3-B9C4-D6DE97FAD0E9}" destId="{40AA6CC3-CFC7-4C2E-9C18-0B2B4625A82E}" srcOrd="0" destOrd="0" presId="urn:microsoft.com/office/officeart/2018/2/layout/IconCircleList"/>
    <dgm:cxn modelId="{02D0F2EF-465C-4B7D-8DA3-92DA41C34C64}" srcId="{54A55F90-F9EB-4988-B30C-0834E37C5A92}" destId="{F6C7E6CB-DF92-42F3-B9C4-D6DE97FAD0E9}" srcOrd="3" destOrd="0" parTransId="{84716E3A-928F-4893-8342-E4634C52A996}" sibTransId="{03526E6A-3102-4090-AE85-35922DA00E2C}"/>
    <dgm:cxn modelId="{BB93EAFB-5762-5840-A5DA-C9E3F8A9C589}" type="presOf" srcId="{54A55F90-F9EB-4988-B30C-0834E37C5A92}" destId="{D8B5602C-CCC5-4AA9-B349-D6296016208E}" srcOrd="0" destOrd="0" presId="urn:microsoft.com/office/officeart/2018/2/layout/IconCircleList"/>
    <dgm:cxn modelId="{FFECE661-E524-2E4B-BFF4-485610E01140}" type="presParOf" srcId="{D8B5602C-CCC5-4AA9-B349-D6296016208E}" destId="{9289ACA2-2909-4568-A489-7EEF5001B235}" srcOrd="0" destOrd="0" presId="urn:microsoft.com/office/officeart/2018/2/layout/IconCircleList"/>
    <dgm:cxn modelId="{048D77E5-09CA-BD4B-89FB-09BD21DACC54}" type="presParOf" srcId="{9289ACA2-2909-4568-A489-7EEF5001B235}" destId="{0058389A-1222-4AD6-8CB7-99D6AD70A803}" srcOrd="0" destOrd="0" presId="urn:microsoft.com/office/officeart/2018/2/layout/IconCircleList"/>
    <dgm:cxn modelId="{C2A77AF8-CD3B-B34B-B8C6-5AA8A27B6C30}" type="presParOf" srcId="{0058389A-1222-4AD6-8CB7-99D6AD70A803}" destId="{0482E834-57C8-43DD-9FE5-BA40CB7EF108}" srcOrd="0" destOrd="0" presId="urn:microsoft.com/office/officeart/2018/2/layout/IconCircleList"/>
    <dgm:cxn modelId="{C2985222-261A-6448-BC81-5C4FBD42F4DB}" type="presParOf" srcId="{0058389A-1222-4AD6-8CB7-99D6AD70A803}" destId="{7CB57647-31D3-4285-8C44-6D6930672DF1}" srcOrd="1" destOrd="0" presId="urn:microsoft.com/office/officeart/2018/2/layout/IconCircleList"/>
    <dgm:cxn modelId="{CC769467-0B02-A94A-A1C5-F91753E44ABA}" type="presParOf" srcId="{0058389A-1222-4AD6-8CB7-99D6AD70A803}" destId="{DF891C73-2D59-4C85-9FC8-0FCC828C8B94}" srcOrd="2" destOrd="0" presId="urn:microsoft.com/office/officeart/2018/2/layout/IconCircleList"/>
    <dgm:cxn modelId="{CF588907-6F6D-CB4A-956D-4ADF1084D7ED}" type="presParOf" srcId="{0058389A-1222-4AD6-8CB7-99D6AD70A803}" destId="{5A4BDB7E-BCE2-4300-BF3A-583F7A7419B3}" srcOrd="3" destOrd="0" presId="urn:microsoft.com/office/officeart/2018/2/layout/IconCircleList"/>
    <dgm:cxn modelId="{BEB32283-16EB-6442-A564-9EC33873F0EF}" type="presParOf" srcId="{9289ACA2-2909-4568-A489-7EEF5001B235}" destId="{4C9300C5-6601-4636-9717-6A6B8356FA39}" srcOrd="1" destOrd="0" presId="urn:microsoft.com/office/officeart/2018/2/layout/IconCircleList"/>
    <dgm:cxn modelId="{C03814B6-630A-5C47-A295-6DD0B014915C}" type="presParOf" srcId="{9289ACA2-2909-4568-A489-7EEF5001B235}" destId="{127E00B8-5F9C-4C1B-8C77-E9F976B2B029}" srcOrd="2" destOrd="0" presId="urn:microsoft.com/office/officeart/2018/2/layout/IconCircleList"/>
    <dgm:cxn modelId="{C9C8120E-4773-6740-B820-C201D6E91F28}" type="presParOf" srcId="{127E00B8-5F9C-4C1B-8C77-E9F976B2B029}" destId="{853F0398-C644-47D1-914C-43AB066BF50E}" srcOrd="0" destOrd="0" presId="urn:microsoft.com/office/officeart/2018/2/layout/IconCircleList"/>
    <dgm:cxn modelId="{CA76D24B-71BE-7D43-BDEE-FC08C8596398}" type="presParOf" srcId="{127E00B8-5F9C-4C1B-8C77-E9F976B2B029}" destId="{E9A4027D-0486-4BA9-83B5-BF0BEB71CADC}" srcOrd="1" destOrd="0" presId="urn:microsoft.com/office/officeart/2018/2/layout/IconCircleList"/>
    <dgm:cxn modelId="{64FD4B08-34C0-CD4C-A75E-FABD66D411C6}" type="presParOf" srcId="{127E00B8-5F9C-4C1B-8C77-E9F976B2B029}" destId="{EDC5DBFB-01C2-4A56-A6C6-645DB8224700}" srcOrd="2" destOrd="0" presId="urn:microsoft.com/office/officeart/2018/2/layout/IconCircleList"/>
    <dgm:cxn modelId="{E97F45C7-DA30-B14F-908A-AD1D00863CE1}" type="presParOf" srcId="{127E00B8-5F9C-4C1B-8C77-E9F976B2B029}" destId="{0ED06F11-A27A-4A30-A286-85EF4319AF72}" srcOrd="3" destOrd="0" presId="urn:microsoft.com/office/officeart/2018/2/layout/IconCircleList"/>
    <dgm:cxn modelId="{C495E3B9-EBEE-7A48-8493-EC06012D27CD}" type="presParOf" srcId="{9289ACA2-2909-4568-A489-7EEF5001B235}" destId="{CFE189A1-D062-460A-94C9-622FFD2AE797}" srcOrd="3" destOrd="0" presId="urn:microsoft.com/office/officeart/2018/2/layout/IconCircleList"/>
    <dgm:cxn modelId="{A1CF9109-65C6-6846-9BED-F88F604AEC20}" type="presParOf" srcId="{9289ACA2-2909-4568-A489-7EEF5001B235}" destId="{B8A7E860-FC63-446B-8D27-E7596DA1717B}" srcOrd="4" destOrd="0" presId="urn:microsoft.com/office/officeart/2018/2/layout/IconCircleList"/>
    <dgm:cxn modelId="{BC792E84-13C3-6D47-81F5-D0FAB8291D30}" type="presParOf" srcId="{B8A7E860-FC63-446B-8D27-E7596DA1717B}" destId="{6CF91ED6-2C2A-49BA-9820-07D1CA0826E1}" srcOrd="0" destOrd="0" presId="urn:microsoft.com/office/officeart/2018/2/layout/IconCircleList"/>
    <dgm:cxn modelId="{0866505F-A550-8540-AE4B-B262E2BFEE30}" type="presParOf" srcId="{B8A7E860-FC63-446B-8D27-E7596DA1717B}" destId="{00BF3560-B20E-40CB-90B5-99C515BA1EE8}" srcOrd="1" destOrd="0" presId="urn:microsoft.com/office/officeart/2018/2/layout/IconCircleList"/>
    <dgm:cxn modelId="{812E50CA-05A4-4248-AD8C-EEDC2F25E547}" type="presParOf" srcId="{B8A7E860-FC63-446B-8D27-E7596DA1717B}" destId="{C172E84E-0CDC-47E6-B31D-B257BFDADCA4}" srcOrd="2" destOrd="0" presId="urn:microsoft.com/office/officeart/2018/2/layout/IconCircleList"/>
    <dgm:cxn modelId="{7FE43C2E-F246-5440-85DF-82FB98787357}" type="presParOf" srcId="{B8A7E860-FC63-446B-8D27-E7596DA1717B}" destId="{CBDDA05F-7E27-466E-99B1-76541B748DB0}" srcOrd="3" destOrd="0" presId="urn:microsoft.com/office/officeart/2018/2/layout/IconCircleList"/>
    <dgm:cxn modelId="{8EB74516-39C4-7F42-8065-3C99D1B135C0}" type="presParOf" srcId="{9289ACA2-2909-4568-A489-7EEF5001B235}" destId="{BB11FE32-A576-4ADC-A93C-198AAB001B9E}" srcOrd="5" destOrd="0" presId="urn:microsoft.com/office/officeart/2018/2/layout/IconCircleList"/>
    <dgm:cxn modelId="{7C82740F-59DB-E545-83CE-02A972DD44EE}" type="presParOf" srcId="{9289ACA2-2909-4568-A489-7EEF5001B235}" destId="{97E09EE4-D1BE-41F9-8E17-E636C6765994}" srcOrd="6" destOrd="0" presId="urn:microsoft.com/office/officeart/2018/2/layout/IconCircleList"/>
    <dgm:cxn modelId="{02584C9D-C8AD-6949-B87A-49D948ACB1C7}" type="presParOf" srcId="{97E09EE4-D1BE-41F9-8E17-E636C6765994}" destId="{1419AD34-AAEF-44DD-ADB2-226F81CD2F8F}" srcOrd="0" destOrd="0" presId="urn:microsoft.com/office/officeart/2018/2/layout/IconCircleList"/>
    <dgm:cxn modelId="{160709F3-AF1C-614A-A6B3-6F295C676884}" type="presParOf" srcId="{97E09EE4-D1BE-41F9-8E17-E636C6765994}" destId="{CE68DD86-BEE5-4247-9A9E-8651F6096E92}" srcOrd="1" destOrd="0" presId="urn:microsoft.com/office/officeart/2018/2/layout/IconCircleList"/>
    <dgm:cxn modelId="{5772F95A-F08A-C14D-BC0D-315D7E003DBE}" type="presParOf" srcId="{97E09EE4-D1BE-41F9-8E17-E636C6765994}" destId="{21EB7185-7EBF-441E-85AA-5A5A454B2FBC}" srcOrd="2" destOrd="0" presId="urn:microsoft.com/office/officeart/2018/2/layout/IconCircleList"/>
    <dgm:cxn modelId="{8E8D01D5-E089-9B40-8404-BDC595E40673}" type="presParOf" srcId="{97E09EE4-D1BE-41F9-8E17-E636C6765994}" destId="{40AA6CC3-CFC7-4C2E-9C18-0B2B4625A8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01842-54BB-48D2-B839-23BC5D66AB9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500B33-79D5-41CB-8B16-254B01305065}">
      <dgm:prSet/>
      <dgm:spPr/>
      <dgm:t>
        <a:bodyPr/>
        <a:lstStyle/>
        <a:p>
          <a:pPr>
            <a:defRPr cap="all"/>
          </a:pPr>
          <a:r>
            <a:rPr lang="en-US" dirty="0"/>
            <a:t>Spring boot </a:t>
          </a:r>
        </a:p>
        <a:p>
          <a:pPr>
            <a:defRPr cap="all"/>
          </a:pPr>
          <a:r>
            <a:rPr lang="en-US" dirty="0"/>
            <a:t>(microservice architecture)</a:t>
          </a:r>
        </a:p>
      </dgm:t>
    </dgm:pt>
    <dgm:pt modelId="{A10E4D93-8EDE-4E5F-8166-0D0C20202B4F}" type="parTrans" cxnId="{D1C9B078-2866-471E-A103-D068EEDF7AE7}">
      <dgm:prSet/>
      <dgm:spPr/>
      <dgm:t>
        <a:bodyPr/>
        <a:lstStyle/>
        <a:p>
          <a:endParaRPr lang="en-US"/>
        </a:p>
      </dgm:t>
    </dgm:pt>
    <dgm:pt modelId="{2B1813D0-E983-4530-9E5A-A9005AFEDA76}" type="sibTrans" cxnId="{D1C9B078-2866-471E-A103-D068EEDF7AE7}">
      <dgm:prSet/>
      <dgm:spPr/>
      <dgm:t>
        <a:bodyPr/>
        <a:lstStyle/>
        <a:p>
          <a:endParaRPr lang="en-US"/>
        </a:p>
      </dgm:t>
    </dgm:pt>
    <dgm:pt modelId="{49422CF7-76E9-4F49-8F04-16066A34E561}">
      <dgm:prSet/>
      <dgm:spPr/>
      <dgm:t>
        <a:bodyPr/>
        <a:lstStyle/>
        <a:p>
          <a:pPr>
            <a:defRPr cap="all"/>
          </a:pPr>
          <a:r>
            <a:rPr lang="en-US" dirty="0"/>
            <a:t>MYSQL </a:t>
          </a:r>
        </a:p>
        <a:p>
          <a:pPr>
            <a:defRPr cap="all"/>
          </a:pPr>
          <a:r>
            <a:rPr lang="en-US" dirty="0"/>
            <a:t>database</a:t>
          </a:r>
        </a:p>
      </dgm:t>
    </dgm:pt>
    <dgm:pt modelId="{7A54A356-3935-442A-A47D-8B77602CC849}" type="parTrans" cxnId="{E90668A6-2A1F-4672-89CD-46690E910D9A}">
      <dgm:prSet/>
      <dgm:spPr/>
      <dgm:t>
        <a:bodyPr/>
        <a:lstStyle/>
        <a:p>
          <a:endParaRPr lang="en-US"/>
        </a:p>
      </dgm:t>
    </dgm:pt>
    <dgm:pt modelId="{36DF5B6C-F4EF-47BA-A2FB-C218EB6F2119}" type="sibTrans" cxnId="{E90668A6-2A1F-4672-89CD-46690E910D9A}">
      <dgm:prSet/>
      <dgm:spPr/>
      <dgm:t>
        <a:bodyPr/>
        <a:lstStyle/>
        <a:p>
          <a:endParaRPr lang="en-US"/>
        </a:p>
      </dgm:t>
    </dgm:pt>
    <dgm:pt modelId="{36E9F946-5180-4B33-829E-FB5A23F10514}" type="pres">
      <dgm:prSet presAssocID="{51E01842-54BB-48D2-B839-23BC5D66AB92}" presName="root" presStyleCnt="0">
        <dgm:presLayoutVars>
          <dgm:dir/>
          <dgm:resizeHandles val="exact"/>
        </dgm:presLayoutVars>
      </dgm:prSet>
      <dgm:spPr/>
    </dgm:pt>
    <dgm:pt modelId="{6EBCCF24-B67D-4DB5-B27B-4121A8424A72}" type="pres">
      <dgm:prSet presAssocID="{B4500B33-79D5-41CB-8B16-254B01305065}" presName="compNode" presStyleCnt="0"/>
      <dgm:spPr/>
    </dgm:pt>
    <dgm:pt modelId="{856E2A69-4A3B-41FD-B0F4-48F19966E7BA}" type="pres">
      <dgm:prSet presAssocID="{B4500B33-79D5-41CB-8B16-254B0130506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2FD56D5-6739-4807-A5CC-F510831287BD}" type="pres">
      <dgm:prSet presAssocID="{B4500B33-79D5-41CB-8B16-254B013050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6380036-1E67-4B88-A350-9BEF98F91B44}" type="pres">
      <dgm:prSet presAssocID="{B4500B33-79D5-41CB-8B16-254B01305065}" presName="spaceRect" presStyleCnt="0"/>
      <dgm:spPr/>
    </dgm:pt>
    <dgm:pt modelId="{E45F7F59-33D1-4FF5-AF4E-B344696570F2}" type="pres">
      <dgm:prSet presAssocID="{B4500B33-79D5-41CB-8B16-254B01305065}" presName="textRect" presStyleLbl="revTx" presStyleIdx="0" presStyleCnt="2">
        <dgm:presLayoutVars>
          <dgm:chMax val="1"/>
          <dgm:chPref val="1"/>
        </dgm:presLayoutVars>
      </dgm:prSet>
      <dgm:spPr/>
    </dgm:pt>
    <dgm:pt modelId="{20EAD9AF-1FC2-40F7-B6DE-FAC87037A1CE}" type="pres">
      <dgm:prSet presAssocID="{2B1813D0-E983-4530-9E5A-A9005AFEDA76}" presName="sibTrans" presStyleCnt="0"/>
      <dgm:spPr/>
    </dgm:pt>
    <dgm:pt modelId="{D26D4300-6CCF-44C3-84F1-3E55A1F7ECA3}" type="pres">
      <dgm:prSet presAssocID="{49422CF7-76E9-4F49-8F04-16066A34E561}" presName="compNode" presStyleCnt="0"/>
      <dgm:spPr/>
    </dgm:pt>
    <dgm:pt modelId="{DD341B3C-C285-439B-A522-F314F0EA840E}" type="pres">
      <dgm:prSet presAssocID="{49422CF7-76E9-4F49-8F04-16066A34E56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ACF5DED-1990-4E41-A08B-F54A3271D427}" type="pres">
      <dgm:prSet presAssocID="{49422CF7-76E9-4F49-8F04-16066A34E5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45F2BC-A8D1-40C9-B569-B927207F87A4}" type="pres">
      <dgm:prSet presAssocID="{49422CF7-76E9-4F49-8F04-16066A34E561}" presName="spaceRect" presStyleCnt="0"/>
      <dgm:spPr/>
    </dgm:pt>
    <dgm:pt modelId="{83CABCC9-20A0-484C-91A4-97DAA9DA6579}" type="pres">
      <dgm:prSet presAssocID="{49422CF7-76E9-4F49-8F04-16066A34E56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350124-620A-4FA9-A7AC-89D6C4013441}" type="presOf" srcId="{B4500B33-79D5-41CB-8B16-254B01305065}" destId="{E45F7F59-33D1-4FF5-AF4E-B344696570F2}" srcOrd="0" destOrd="0" presId="urn:microsoft.com/office/officeart/2018/5/layout/IconLeafLabelList"/>
    <dgm:cxn modelId="{D1C9B078-2866-471E-A103-D068EEDF7AE7}" srcId="{51E01842-54BB-48D2-B839-23BC5D66AB92}" destId="{B4500B33-79D5-41CB-8B16-254B01305065}" srcOrd="0" destOrd="0" parTransId="{A10E4D93-8EDE-4E5F-8166-0D0C20202B4F}" sibTransId="{2B1813D0-E983-4530-9E5A-A9005AFEDA76}"/>
    <dgm:cxn modelId="{936BB290-EAFD-4166-B83F-E66A16174359}" type="presOf" srcId="{51E01842-54BB-48D2-B839-23BC5D66AB92}" destId="{36E9F946-5180-4B33-829E-FB5A23F10514}" srcOrd="0" destOrd="0" presId="urn:microsoft.com/office/officeart/2018/5/layout/IconLeafLabelList"/>
    <dgm:cxn modelId="{86AD819F-75CA-4A17-BDDC-719CF5200C76}" type="presOf" srcId="{49422CF7-76E9-4F49-8F04-16066A34E561}" destId="{83CABCC9-20A0-484C-91A4-97DAA9DA6579}" srcOrd="0" destOrd="0" presId="urn:microsoft.com/office/officeart/2018/5/layout/IconLeafLabelList"/>
    <dgm:cxn modelId="{E90668A6-2A1F-4672-89CD-46690E910D9A}" srcId="{51E01842-54BB-48D2-B839-23BC5D66AB92}" destId="{49422CF7-76E9-4F49-8F04-16066A34E561}" srcOrd="1" destOrd="0" parTransId="{7A54A356-3935-442A-A47D-8B77602CC849}" sibTransId="{36DF5B6C-F4EF-47BA-A2FB-C218EB6F2119}"/>
    <dgm:cxn modelId="{580ADB60-51FA-460E-8752-2E7B16BD7A5E}" type="presParOf" srcId="{36E9F946-5180-4B33-829E-FB5A23F10514}" destId="{6EBCCF24-B67D-4DB5-B27B-4121A8424A72}" srcOrd="0" destOrd="0" presId="urn:microsoft.com/office/officeart/2018/5/layout/IconLeafLabelList"/>
    <dgm:cxn modelId="{2F67EE82-72A0-4D2F-913B-2A706D180CCC}" type="presParOf" srcId="{6EBCCF24-B67D-4DB5-B27B-4121A8424A72}" destId="{856E2A69-4A3B-41FD-B0F4-48F19966E7BA}" srcOrd="0" destOrd="0" presId="urn:microsoft.com/office/officeart/2018/5/layout/IconLeafLabelList"/>
    <dgm:cxn modelId="{856EDBCD-D26F-4090-9FD5-6F48D88754B2}" type="presParOf" srcId="{6EBCCF24-B67D-4DB5-B27B-4121A8424A72}" destId="{F2FD56D5-6739-4807-A5CC-F510831287BD}" srcOrd="1" destOrd="0" presId="urn:microsoft.com/office/officeart/2018/5/layout/IconLeafLabelList"/>
    <dgm:cxn modelId="{0499B743-4C2C-4C24-88FE-D593FF6874FD}" type="presParOf" srcId="{6EBCCF24-B67D-4DB5-B27B-4121A8424A72}" destId="{06380036-1E67-4B88-A350-9BEF98F91B44}" srcOrd="2" destOrd="0" presId="urn:microsoft.com/office/officeart/2018/5/layout/IconLeafLabelList"/>
    <dgm:cxn modelId="{B85453A6-B535-48A9-B915-7994E7591D2E}" type="presParOf" srcId="{6EBCCF24-B67D-4DB5-B27B-4121A8424A72}" destId="{E45F7F59-33D1-4FF5-AF4E-B344696570F2}" srcOrd="3" destOrd="0" presId="urn:microsoft.com/office/officeart/2018/5/layout/IconLeafLabelList"/>
    <dgm:cxn modelId="{3F2A786D-5AD5-4056-9A7F-9FFEF505BD75}" type="presParOf" srcId="{36E9F946-5180-4B33-829E-FB5A23F10514}" destId="{20EAD9AF-1FC2-40F7-B6DE-FAC87037A1CE}" srcOrd="1" destOrd="0" presId="urn:microsoft.com/office/officeart/2018/5/layout/IconLeafLabelList"/>
    <dgm:cxn modelId="{A51E66FD-CFE5-4D19-BD28-18C4B5E4F394}" type="presParOf" srcId="{36E9F946-5180-4B33-829E-FB5A23F10514}" destId="{D26D4300-6CCF-44C3-84F1-3E55A1F7ECA3}" srcOrd="2" destOrd="0" presId="urn:microsoft.com/office/officeart/2018/5/layout/IconLeafLabelList"/>
    <dgm:cxn modelId="{6C526E35-08C6-4C60-8BD3-09AEB04A2710}" type="presParOf" srcId="{D26D4300-6CCF-44C3-84F1-3E55A1F7ECA3}" destId="{DD341B3C-C285-439B-A522-F314F0EA840E}" srcOrd="0" destOrd="0" presId="urn:microsoft.com/office/officeart/2018/5/layout/IconLeafLabelList"/>
    <dgm:cxn modelId="{035CC102-109E-46D5-8C3B-4FAA8C9853CA}" type="presParOf" srcId="{D26D4300-6CCF-44C3-84F1-3E55A1F7ECA3}" destId="{6ACF5DED-1990-4E41-A08B-F54A3271D427}" srcOrd="1" destOrd="0" presId="urn:microsoft.com/office/officeart/2018/5/layout/IconLeafLabelList"/>
    <dgm:cxn modelId="{998DF7E4-0E89-42BA-97FB-F7C99C0EC047}" type="presParOf" srcId="{D26D4300-6CCF-44C3-84F1-3E55A1F7ECA3}" destId="{DA45F2BC-A8D1-40C9-B569-B927207F87A4}" srcOrd="2" destOrd="0" presId="urn:microsoft.com/office/officeart/2018/5/layout/IconLeafLabelList"/>
    <dgm:cxn modelId="{EB8554B1-8455-4D4B-83BB-FE5233AFBA2E}" type="presParOf" srcId="{D26D4300-6CCF-44C3-84F1-3E55A1F7ECA3}" destId="{83CABCC9-20A0-484C-91A4-97DAA9DA657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547DE5-3C61-46C8-8B9C-EDEAFC3B94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864AAD0-0C95-4B72-8D44-7D6623E796F3}">
      <dgm:prSet/>
      <dgm:spPr/>
      <dgm:t>
        <a:bodyPr/>
        <a:lstStyle/>
        <a:p>
          <a:r>
            <a:rPr lang="en-US"/>
            <a:t>User onboarding</a:t>
          </a:r>
        </a:p>
      </dgm:t>
    </dgm:pt>
    <dgm:pt modelId="{AB46668D-3ABA-4C55-A234-E657A2791AEE}" type="parTrans" cxnId="{E75F9BAB-7DE9-480E-B258-45B360C53D38}">
      <dgm:prSet/>
      <dgm:spPr/>
      <dgm:t>
        <a:bodyPr/>
        <a:lstStyle/>
        <a:p>
          <a:endParaRPr lang="en-US"/>
        </a:p>
      </dgm:t>
    </dgm:pt>
    <dgm:pt modelId="{9BE41942-E970-4787-8718-EDA4C76EF720}" type="sibTrans" cxnId="{E75F9BAB-7DE9-480E-B258-45B360C53D38}">
      <dgm:prSet/>
      <dgm:spPr/>
      <dgm:t>
        <a:bodyPr/>
        <a:lstStyle/>
        <a:p>
          <a:endParaRPr lang="en-US"/>
        </a:p>
      </dgm:t>
    </dgm:pt>
    <dgm:pt modelId="{5BC7FA02-0CB4-4C2C-AF23-6923AB4E6324}">
      <dgm:prSet/>
      <dgm:spPr/>
      <dgm:t>
        <a:bodyPr/>
        <a:lstStyle/>
        <a:p>
          <a:r>
            <a:rPr lang="en-US"/>
            <a:t>Product onboarding</a:t>
          </a:r>
        </a:p>
      </dgm:t>
    </dgm:pt>
    <dgm:pt modelId="{18A59F2C-5516-4E05-8F7C-43556BD87AD9}" type="parTrans" cxnId="{FC8E5950-7EDF-4582-9F7D-1F52014300BD}">
      <dgm:prSet/>
      <dgm:spPr/>
      <dgm:t>
        <a:bodyPr/>
        <a:lstStyle/>
        <a:p>
          <a:endParaRPr lang="en-US"/>
        </a:p>
      </dgm:t>
    </dgm:pt>
    <dgm:pt modelId="{4E85320B-29CE-41F0-B689-A628B8459F5B}" type="sibTrans" cxnId="{FC8E5950-7EDF-4582-9F7D-1F52014300BD}">
      <dgm:prSet/>
      <dgm:spPr/>
      <dgm:t>
        <a:bodyPr/>
        <a:lstStyle/>
        <a:p>
          <a:endParaRPr lang="en-US"/>
        </a:p>
      </dgm:t>
    </dgm:pt>
    <dgm:pt modelId="{493D326D-EF7C-476C-BC86-8DDC66136336}">
      <dgm:prSet/>
      <dgm:spPr/>
      <dgm:t>
        <a:bodyPr/>
        <a:lstStyle/>
        <a:p>
          <a:r>
            <a:rPr lang="en-US"/>
            <a:t>Search products</a:t>
          </a:r>
        </a:p>
      </dgm:t>
    </dgm:pt>
    <dgm:pt modelId="{CC21C534-AD73-4F79-A2D8-99D6F55FEB53}" type="parTrans" cxnId="{254DB637-7077-45FA-89A0-A971E0074182}">
      <dgm:prSet/>
      <dgm:spPr/>
      <dgm:t>
        <a:bodyPr/>
        <a:lstStyle/>
        <a:p>
          <a:endParaRPr lang="en-US"/>
        </a:p>
      </dgm:t>
    </dgm:pt>
    <dgm:pt modelId="{CDBE1D8D-CB8F-4436-95DD-64CBB582243D}" type="sibTrans" cxnId="{254DB637-7077-45FA-89A0-A971E0074182}">
      <dgm:prSet/>
      <dgm:spPr/>
      <dgm:t>
        <a:bodyPr/>
        <a:lstStyle/>
        <a:p>
          <a:endParaRPr lang="en-US"/>
        </a:p>
      </dgm:t>
    </dgm:pt>
    <dgm:pt modelId="{CEEE2A5F-F5B9-4542-A2B6-BE1792E06F79}">
      <dgm:prSet/>
      <dgm:spPr/>
      <dgm:t>
        <a:bodyPr/>
        <a:lstStyle/>
        <a:p>
          <a:r>
            <a:rPr lang="en-US"/>
            <a:t>Order products</a:t>
          </a:r>
        </a:p>
      </dgm:t>
    </dgm:pt>
    <dgm:pt modelId="{32B01958-955C-45B1-83F2-3903F91E6F7B}" type="parTrans" cxnId="{15007FE5-C984-4989-9F1D-3C40BB549EAF}">
      <dgm:prSet/>
      <dgm:spPr/>
      <dgm:t>
        <a:bodyPr/>
        <a:lstStyle/>
        <a:p>
          <a:endParaRPr lang="en-US"/>
        </a:p>
      </dgm:t>
    </dgm:pt>
    <dgm:pt modelId="{5B8FB9A8-28B5-4455-AFF6-1DDFF6B25F26}" type="sibTrans" cxnId="{15007FE5-C984-4989-9F1D-3C40BB549EAF}">
      <dgm:prSet/>
      <dgm:spPr/>
      <dgm:t>
        <a:bodyPr/>
        <a:lstStyle/>
        <a:p>
          <a:endParaRPr lang="en-US"/>
        </a:p>
      </dgm:t>
    </dgm:pt>
    <dgm:pt modelId="{2DCE1738-31A4-42D8-8F4C-A6E08F62229D}">
      <dgm:prSet/>
      <dgm:spPr/>
      <dgm:t>
        <a:bodyPr/>
        <a:lstStyle/>
        <a:p>
          <a:r>
            <a:rPr lang="en-US"/>
            <a:t>Check Orders</a:t>
          </a:r>
        </a:p>
      </dgm:t>
    </dgm:pt>
    <dgm:pt modelId="{7452597E-7FD6-4CD0-884E-205AB759280C}" type="parTrans" cxnId="{F85F7324-E1BA-4216-9460-4E0012D93D6A}">
      <dgm:prSet/>
      <dgm:spPr/>
      <dgm:t>
        <a:bodyPr/>
        <a:lstStyle/>
        <a:p>
          <a:endParaRPr lang="en-US"/>
        </a:p>
      </dgm:t>
    </dgm:pt>
    <dgm:pt modelId="{3A7C3CC8-71BC-4799-8942-B44DF3C4269B}" type="sibTrans" cxnId="{F85F7324-E1BA-4216-9460-4E0012D93D6A}">
      <dgm:prSet/>
      <dgm:spPr/>
      <dgm:t>
        <a:bodyPr/>
        <a:lstStyle/>
        <a:p>
          <a:endParaRPr lang="en-US"/>
        </a:p>
      </dgm:t>
    </dgm:pt>
    <dgm:pt modelId="{088BCD46-4992-4FFA-8771-208F9979EBB3}" type="pres">
      <dgm:prSet presAssocID="{42547DE5-3C61-46C8-8B9C-EDEAFC3B94CC}" presName="root" presStyleCnt="0">
        <dgm:presLayoutVars>
          <dgm:dir/>
          <dgm:resizeHandles val="exact"/>
        </dgm:presLayoutVars>
      </dgm:prSet>
      <dgm:spPr/>
    </dgm:pt>
    <dgm:pt modelId="{CA06A22F-DAFE-4E01-968D-01FB64859875}" type="pres">
      <dgm:prSet presAssocID="{A864AAD0-0C95-4B72-8D44-7D6623E796F3}" presName="compNode" presStyleCnt="0"/>
      <dgm:spPr/>
    </dgm:pt>
    <dgm:pt modelId="{AE1B8596-6D04-46A0-A011-B422D41B0ED8}" type="pres">
      <dgm:prSet presAssocID="{A864AAD0-0C95-4B72-8D44-7D6623E796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036A906-2BCE-4478-9783-DC22E439B4A1}" type="pres">
      <dgm:prSet presAssocID="{A864AAD0-0C95-4B72-8D44-7D6623E796F3}" presName="spaceRect" presStyleCnt="0"/>
      <dgm:spPr/>
    </dgm:pt>
    <dgm:pt modelId="{D2D70456-C38B-4A99-885D-241A211EC1EF}" type="pres">
      <dgm:prSet presAssocID="{A864AAD0-0C95-4B72-8D44-7D6623E796F3}" presName="textRect" presStyleLbl="revTx" presStyleIdx="0" presStyleCnt="5">
        <dgm:presLayoutVars>
          <dgm:chMax val="1"/>
          <dgm:chPref val="1"/>
        </dgm:presLayoutVars>
      </dgm:prSet>
      <dgm:spPr/>
    </dgm:pt>
    <dgm:pt modelId="{9830FCB8-71D6-41A3-9F5E-AE36010D7978}" type="pres">
      <dgm:prSet presAssocID="{9BE41942-E970-4787-8718-EDA4C76EF720}" presName="sibTrans" presStyleCnt="0"/>
      <dgm:spPr/>
    </dgm:pt>
    <dgm:pt modelId="{815C1E0D-0974-4F15-92C2-08E5ACBFC5C6}" type="pres">
      <dgm:prSet presAssocID="{5BC7FA02-0CB4-4C2C-AF23-6923AB4E6324}" presName="compNode" presStyleCnt="0"/>
      <dgm:spPr/>
    </dgm:pt>
    <dgm:pt modelId="{FCA3C077-4598-4456-80B6-50573F9E3F1F}" type="pres">
      <dgm:prSet presAssocID="{5BC7FA02-0CB4-4C2C-AF23-6923AB4E6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4BCCFA-B19C-40EF-AB9F-CE81FD5FF3CA}" type="pres">
      <dgm:prSet presAssocID="{5BC7FA02-0CB4-4C2C-AF23-6923AB4E6324}" presName="spaceRect" presStyleCnt="0"/>
      <dgm:spPr/>
    </dgm:pt>
    <dgm:pt modelId="{7C770E2A-594A-4C8A-A0B1-61FB7C15BFA3}" type="pres">
      <dgm:prSet presAssocID="{5BC7FA02-0CB4-4C2C-AF23-6923AB4E6324}" presName="textRect" presStyleLbl="revTx" presStyleIdx="1" presStyleCnt="5">
        <dgm:presLayoutVars>
          <dgm:chMax val="1"/>
          <dgm:chPref val="1"/>
        </dgm:presLayoutVars>
      </dgm:prSet>
      <dgm:spPr/>
    </dgm:pt>
    <dgm:pt modelId="{F98FC96F-7925-4492-A1D4-BF8A86CD066B}" type="pres">
      <dgm:prSet presAssocID="{4E85320B-29CE-41F0-B689-A628B8459F5B}" presName="sibTrans" presStyleCnt="0"/>
      <dgm:spPr/>
    </dgm:pt>
    <dgm:pt modelId="{00415754-7EEC-4FD9-B3F2-120A96F151F0}" type="pres">
      <dgm:prSet presAssocID="{493D326D-EF7C-476C-BC86-8DDC66136336}" presName="compNode" presStyleCnt="0"/>
      <dgm:spPr/>
    </dgm:pt>
    <dgm:pt modelId="{E7AC8DB2-5EDF-4229-8750-5807653B1C00}" type="pres">
      <dgm:prSet presAssocID="{493D326D-EF7C-476C-BC86-8DDC661363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1BE90D7-E525-4875-8F78-70BA74FE278E}" type="pres">
      <dgm:prSet presAssocID="{493D326D-EF7C-476C-BC86-8DDC66136336}" presName="spaceRect" presStyleCnt="0"/>
      <dgm:spPr/>
    </dgm:pt>
    <dgm:pt modelId="{529F04BB-613A-45A1-B8A1-64CC2EFCE7A3}" type="pres">
      <dgm:prSet presAssocID="{493D326D-EF7C-476C-BC86-8DDC66136336}" presName="textRect" presStyleLbl="revTx" presStyleIdx="2" presStyleCnt="5">
        <dgm:presLayoutVars>
          <dgm:chMax val="1"/>
          <dgm:chPref val="1"/>
        </dgm:presLayoutVars>
      </dgm:prSet>
      <dgm:spPr/>
    </dgm:pt>
    <dgm:pt modelId="{26651343-18B2-49C5-91E1-03DA088F46A8}" type="pres">
      <dgm:prSet presAssocID="{CDBE1D8D-CB8F-4436-95DD-64CBB582243D}" presName="sibTrans" presStyleCnt="0"/>
      <dgm:spPr/>
    </dgm:pt>
    <dgm:pt modelId="{9DA61E49-BF97-422B-95AF-4091CCE69A6A}" type="pres">
      <dgm:prSet presAssocID="{CEEE2A5F-F5B9-4542-A2B6-BE1792E06F79}" presName="compNode" presStyleCnt="0"/>
      <dgm:spPr/>
    </dgm:pt>
    <dgm:pt modelId="{CC555FE7-BE0B-4D1D-A6E9-1A2F5ED75D9B}" type="pres">
      <dgm:prSet presAssocID="{CEEE2A5F-F5B9-4542-A2B6-BE1792E06F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B7B60BC-5441-4E50-8C62-ABE2DA58B1BC}" type="pres">
      <dgm:prSet presAssocID="{CEEE2A5F-F5B9-4542-A2B6-BE1792E06F79}" presName="spaceRect" presStyleCnt="0"/>
      <dgm:spPr/>
    </dgm:pt>
    <dgm:pt modelId="{216986A6-3D5C-4CCD-A7DD-22B68698FFB3}" type="pres">
      <dgm:prSet presAssocID="{CEEE2A5F-F5B9-4542-A2B6-BE1792E06F79}" presName="textRect" presStyleLbl="revTx" presStyleIdx="3" presStyleCnt="5">
        <dgm:presLayoutVars>
          <dgm:chMax val="1"/>
          <dgm:chPref val="1"/>
        </dgm:presLayoutVars>
      </dgm:prSet>
      <dgm:spPr/>
    </dgm:pt>
    <dgm:pt modelId="{3376DE0A-05D2-476B-9D17-D7C0FEBB4AC5}" type="pres">
      <dgm:prSet presAssocID="{5B8FB9A8-28B5-4455-AFF6-1DDFF6B25F26}" presName="sibTrans" presStyleCnt="0"/>
      <dgm:spPr/>
    </dgm:pt>
    <dgm:pt modelId="{45C7E580-F59E-413F-A809-9CB74E68C160}" type="pres">
      <dgm:prSet presAssocID="{2DCE1738-31A4-42D8-8F4C-A6E08F62229D}" presName="compNode" presStyleCnt="0"/>
      <dgm:spPr/>
    </dgm:pt>
    <dgm:pt modelId="{186D30E7-7840-4932-A622-601353043246}" type="pres">
      <dgm:prSet presAssocID="{2DCE1738-31A4-42D8-8F4C-A6E08F6222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A9E95BA-A058-4A88-8C9C-E70E4B0FC7CA}" type="pres">
      <dgm:prSet presAssocID="{2DCE1738-31A4-42D8-8F4C-A6E08F62229D}" presName="spaceRect" presStyleCnt="0"/>
      <dgm:spPr/>
    </dgm:pt>
    <dgm:pt modelId="{A922A9F6-4116-424F-BC0D-2A5108889D8A}" type="pres">
      <dgm:prSet presAssocID="{2DCE1738-31A4-42D8-8F4C-A6E08F62229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F12D201-A251-9C40-B877-E27B63803457}" type="presOf" srcId="{CEEE2A5F-F5B9-4542-A2B6-BE1792E06F79}" destId="{216986A6-3D5C-4CCD-A7DD-22B68698FFB3}" srcOrd="0" destOrd="0" presId="urn:microsoft.com/office/officeart/2018/2/layout/IconLabelList"/>
    <dgm:cxn modelId="{FE6CAB07-417F-DB47-920E-C56D7E5FCF56}" type="presOf" srcId="{493D326D-EF7C-476C-BC86-8DDC66136336}" destId="{529F04BB-613A-45A1-B8A1-64CC2EFCE7A3}" srcOrd="0" destOrd="0" presId="urn:microsoft.com/office/officeart/2018/2/layout/IconLabelList"/>
    <dgm:cxn modelId="{F85F7324-E1BA-4216-9460-4E0012D93D6A}" srcId="{42547DE5-3C61-46C8-8B9C-EDEAFC3B94CC}" destId="{2DCE1738-31A4-42D8-8F4C-A6E08F62229D}" srcOrd="4" destOrd="0" parTransId="{7452597E-7FD6-4CD0-884E-205AB759280C}" sibTransId="{3A7C3CC8-71BC-4799-8942-B44DF3C4269B}"/>
    <dgm:cxn modelId="{FB221635-2820-5245-ACD4-EBCF093FA6DB}" type="presOf" srcId="{A864AAD0-0C95-4B72-8D44-7D6623E796F3}" destId="{D2D70456-C38B-4A99-885D-241A211EC1EF}" srcOrd="0" destOrd="0" presId="urn:microsoft.com/office/officeart/2018/2/layout/IconLabelList"/>
    <dgm:cxn modelId="{254DB637-7077-45FA-89A0-A971E0074182}" srcId="{42547DE5-3C61-46C8-8B9C-EDEAFC3B94CC}" destId="{493D326D-EF7C-476C-BC86-8DDC66136336}" srcOrd="2" destOrd="0" parTransId="{CC21C534-AD73-4F79-A2D8-99D6F55FEB53}" sibTransId="{CDBE1D8D-CB8F-4436-95DD-64CBB582243D}"/>
    <dgm:cxn modelId="{FC8E5950-7EDF-4582-9F7D-1F52014300BD}" srcId="{42547DE5-3C61-46C8-8B9C-EDEAFC3B94CC}" destId="{5BC7FA02-0CB4-4C2C-AF23-6923AB4E6324}" srcOrd="1" destOrd="0" parTransId="{18A59F2C-5516-4E05-8F7C-43556BD87AD9}" sibTransId="{4E85320B-29CE-41F0-B689-A628B8459F5B}"/>
    <dgm:cxn modelId="{12F88850-0B7B-A04A-97A1-92D4D682460E}" type="presOf" srcId="{2DCE1738-31A4-42D8-8F4C-A6E08F62229D}" destId="{A922A9F6-4116-424F-BC0D-2A5108889D8A}" srcOrd="0" destOrd="0" presId="urn:microsoft.com/office/officeart/2018/2/layout/IconLabelList"/>
    <dgm:cxn modelId="{3F945B92-F8C5-B34A-9141-19433A877228}" type="presOf" srcId="{42547DE5-3C61-46C8-8B9C-EDEAFC3B94CC}" destId="{088BCD46-4992-4FFA-8771-208F9979EBB3}" srcOrd="0" destOrd="0" presId="urn:microsoft.com/office/officeart/2018/2/layout/IconLabelList"/>
    <dgm:cxn modelId="{E75F9BAB-7DE9-480E-B258-45B360C53D38}" srcId="{42547DE5-3C61-46C8-8B9C-EDEAFC3B94CC}" destId="{A864AAD0-0C95-4B72-8D44-7D6623E796F3}" srcOrd="0" destOrd="0" parTransId="{AB46668D-3ABA-4C55-A234-E657A2791AEE}" sibTransId="{9BE41942-E970-4787-8718-EDA4C76EF720}"/>
    <dgm:cxn modelId="{BBACBDCD-A8ED-6742-91F0-47834269C162}" type="presOf" srcId="{5BC7FA02-0CB4-4C2C-AF23-6923AB4E6324}" destId="{7C770E2A-594A-4C8A-A0B1-61FB7C15BFA3}" srcOrd="0" destOrd="0" presId="urn:microsoft.com/office/officeart/2018/2/layout/IconLabelList"/>
    <dgm:cxn modelId="{15007FE5-C984-4989-9F1D-3C40BB549EAF}" srcId="{42547DE5-3C61-46C8-8B9C-EDEAFC3B94CC}" destId="{CEEE2A5F-F5B9-4542-A2B6-BE1792E06F79}" srcOrd="3" destOrd="0" parTransId="{32B01958-955C-45B1-83F2-3903F91E6F7B}" sibTransId="{5B8FB9A8-28B5-4455-AFF6-1DDFF6B25F26}"/>
    <dgm:cxn modelId="{535EF6AE-F2BE-1840-837D-B71BB90061FF}" type="presParOf" srcId="{088BCD46-4992-4FFA-8771-208F9979EBB3}" destId="{CA06A22F-DAFE-4E01-968D-01FB64859875}" srcOrd="0" destOrd="0" presId="urn:microsoft.com/office/officeart/2018/2/layout/IconLabelList"/>
    <dgm:cxn modelId="{3F0CBF0A-F63B-DE45-B505-F96E38B7BD68}" type="presParOf" srcId="{CA06A22F-DAFE-4E01-968D-01FB64859875}" destId="{AE1B8596-6D04-46A0-A011-B422D41B0ED8}" srcOrd="0" destOrd="0" presId="urn:microsoft.com/office/officeart/2018/2/layout/IconLabelList"/>
    <dgm:cxn modelId="{6263AF21-F8B1-6344-8795-C2262FB54039}" type="presParOf" srcId="{CA06A22F-DAFE-4E01-968D-01FB64859875}" destId="{C036A906-2BCE-4478-9783-DC22E439B4A1}" srcOrd="1" destOrd="0" presId="urn:microsoft.com/office/officeart/2018/2/layout/IconLabelList"/>
    <dgm:cxn modelId="{A92E0789-D52C-7B4E-83FD-6690DB77803B}" type="presParOf" srcId="{CA06A22F-DAFE-4E01-968D-01FB64859875}" destId="{D2D70456-C38B-4A99-885D-241A211EC1EF}" srcOrd="2" destOrd="0" presId="urn:microsoft.com/office/officeart/2018/2/layout/IconLabelList"/>
    <dgm:cxn modelId="{EF234128-12A2-134D-AB00-4DB7492042DE}" type="presParOf" srcId="{088BCD46-4992-4FFA-8771-208F9979EBB3}" destId="{9830FCB8-71D6-41A3-9F5E-AE36010D7978}" srcOrd="1" destOrd="0" presId="urn:microsoft.com/office/officeart/2018/2/layout/IconLabelList"/>
    <dgm:cxn modelId="{0F120532-65B2-AB40-AA2F-791AD1EC3B4A}" type="presParOf" srcId="{088BCD46-4992-4FFA-8771-208F9979EBB3}" destId="{815C1E0D-0974-4F15-92C2-08E5ACBFC5C6}" srcOrd="2" destOrd="0" presId="urn:microsoft.com/office/officeart/2018/2/layout/IconLabelList"/>
    <dgm:cxn modelId="{15BD91CF-8BF5-F641-B550-5193CB5E34EC}" type="presParOf" srcId="{815C1E0D-0974-4F15-92C2-08E5ACBFC5C6}" destId="{FCA3C077-4598-4456-80B6-50573F9E3F1F}" srcOrd="0" destOrd="0" presId="urn:microsoft.com/office/officeart/2018/2/layout/IconLabelList"/>
    <dgm:cxn modelId="{2F675B09-DFA6-7A44-BF31-1F3E25E68B7F}" type="presParOf" srcId="{815C1E0D-0974-4F15-92C2-08E5ACBFC5C6}" destId="{844BCCFA-B19C-40EF-AB9F-CE81FD5FF3CA}" srcOrd="1" destOrd="0" presId="urn:microsoft.com/office/officeart/2018/2/layout/IconLabelList"/>
    <dgm:cxn modelId="{67888888-E8D5-8244-9845-E6CA85EDA4EA}" type="presParOf" srcId="{815C1E0D-0974-4F15-92C2-08E5ACBFC5C6}" destId="{7C770E2A-594A-4C8A-A0B1-61FB7C15BFA3}" srcOrd="2" destOrd="0" presId="urn:microsoft.com/office/officeart/2018/2/layout/IconLabelList"/>
    <dgm:cxn modelId="{487DC39A-F925-3B4E-AEC2-FEA64E875265}" type="presParOf" srcId="{088BCD46-4992-4FFA-8771-208F9979EBB3}" destId="{F98FC96F-7925-4492-A1D4-BF8A86CD066B}" srcOrd="3" destOrd="0" presId="urn:microsoft.com/office/officeart/2018/2/layout/IconLabelList"/>
    <dgm:cxn modelId="{F123D185-86EA-AE46-9766-B667CDEB5006}" type="presParOf" srcId="{088BCD46-4992-4FFA-8771-208F9979EBB3}" destId="{00415754-7EEC-4FD9-B3F2-120A96F151F0}" srcOrd="4" destOrd="0" presId="urn:microsoft.com/office/officeart/2018/2/layout/IconLabelList"/>
    <dgm:cxn modelId="{EF14E1C9-050C-4140-83A4-95D0B6593EE3}" type="presParOf" srcId="{00415754-7EEC-4FD9-B3F2-120A96F151F0}" destId="{E7AC8DB2-5EDF-4229-8750-5807653B1C00}" srcOrd="0" destOrd="0" presId="urn:microsoft.com/office/officeart/2018/2/layout/IconLabelList"/>
    <dgm:cxn modelId="{D78A8CFB-D998-A845-AA08-D9157BDFF04E}" type="presParOf" srcId="{00415754-7EEC-4FD9-B3F2-120A96F151F0}" destId="{11BE90D7-E525-4875-8F78-70BA74FE278E}" srcOrd="1" destOrd="0" presId="urn:microsoft.com/office/officeart/2018/2/layout/IconLabelList"/>
    <dgm:cxn modelId="{D68B85B4-B7A3-0F47-9262-756747E8B931}" type="presParOf" srcId="{00415754-7EEC-4FD9-B3F2-120A96F151F0}" destId="{529F04BB-613A-45A1-B8A1-64CC2EFCE7A3}" srcOrd="2" destOrd="0" presId="urn:microsoft.com/office/officeart/2018/2/layout/IconLabelList"/>
    <dgm:cxn modelId="{F6414781-28CA-7447-914B-89BCE599E930}" type="presParOf" srcId="{088BCD46-4992-4FFA-8771-208F9979EBB3}" destId="{26651343-18B2-49C5-91E1-03DA088F46A8}" srcOrd="5" destOrd="0" presId="urn:microsoft.com/office/officeart/2018/2/layout/IconLabelList"/>
    <dgm:cxn modelId="{45D25AF5-ABDA-6948-A699-00111447CB8D}" type="presParOf" srcId="{088BCD46-4992-4FFA-8771-208F9979EBB3}" destId="{9DA61E49-BF97-422B-95AF-4091CCE69A6A}" srcOrd="6" destOrd="0" presId="urn:microsoft.com/office/officeart/2018/2/layout/IconLabelList"/>
    <dgm:cxn modelId="{77141F04-B3CF-314F-8EB2-15CA874A6A61}" type="presParOf" srcId="{9DA61E49-BF97-422B-95AF-4091CCE69A6A}" destId="{CC555FE7-BE0B-4D1D-A6E9-1A2F5ED75D9B}" srcOrd="0" destOrd="0" presId="urn:microsoft.com/office/officeart/2018/2/layout/IconLabelList"/>
    <dgm:cxn modelId="{4CC378CF-90E2-9148-A14A-F2482FADAC64}" type="presParOf" srcId="{9DA61E49-BF97-422B-95AF-4091CCE69A6A}" destId="{CB7B60BC-5441-4E50-8C62-ABE2DA58B1BC}" srcOrd="1" destOrd="0" presId="urn:microsoft.com/office/officeart/2018/2/layout/IconLabelList"/>
    <dgm:cxn modelId="{17E70D0F-CC4D-E743-AD8B-15746C7B462F}" type="presParOf" srcId="{9DA61E49-BF97-422B-95AF-4091CCE69A6A}" destId="{216986A6-3D5C-4CCD-A7DD-22B68698FFB3}" srcOrd="2" destOrd="0" presId="urn:microsoft.com/office/officeart/2018/2/layout/IconLabelList"/>
    <dgm:cxn modelId="{446ED87A-6147-D44C-83B6-263D56D2ECA0}" type="presParOf" srcId="{088BCD46-4992-4FFA-8771-208F9979EBB3}" destId="{3376DE0A-05D2-476B-9D17-D7C0FEBB4AC5}" srcOrd="7" destOrd="0" presId="urn:microsoft.com/office/officeart/2018/2/layout/IconLabelList"/>
    <dgm:cxn modelId="{3BB2ECB5-10B6-5A43-83F8-B3DB5C1A8111}" type="presParOf" srcId="{088BCD46-4992-4FFA-8771-208F9979EBB3}" destId="{45C7E580-F59E-413F-A809-9CB74E68C160}" srcOrd="8" destOrd="0" presId="urn:microsoft.com/office/officeart/2018/2/layout/IconLabelList"/>
    <dgm:cxn modelId="{C5034D66-E60F-DD47-8781-F94F6A621F28}" type="presParOf" srcId="{45C7E580-F59E-413F-A809-9CB74E68C160}" destId="{186D30E7-7840-4932-A622-601353043246}" srcOrd="0" destOrd="0" presId="urn:microsoft.com/office/officeart/2018/2/layout/IconLabelList"/>
    <dgm:cxn modelId="{C6937C52-D0C3-684A-B91F-04D42B2FA559}" type="presParOf" srcId="{45C7E580-F59E-413F-A809-9CB74E68C160}" destId="{3A9E95BA-A058-4A88-8C9C-E70E4B0FC7CA}" srcOrd="1" destOrd="0" presId="urn:microsoft.com/office/officeart/2018/2/layout/IconLabelList"/>
    <dgm:cxn modelId="{9C97D4F0-E2EF-EB4A-A02A-1B4B07F560CE}" type="presParOf" srcId="{45C7E580-F59E-413F-A809-9CB74E68C160}" destId="{A922A9F6-4116-424F-BC0D-2A5108889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764C4-60C7-48B8-9F3E-00675AC56C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99819C-1087-42B2-8D67-39BE4329DFE5}">
      <dgm:prSet/>
      <dgm:spPr/>
      <dgm:t>
        <a:bodyPr/>
        <a:lstStyle/>
        <a:p>
          <a:pPr>
            <a:defRPr cap="all"/>
          </a:pPr>
          <a:r>
            <a:rPr lang="en-US"/>
            <a:t>Username</a:t>
          </a:r>
        </a:p>
      </dgm:t>
    </dgm:pt>
    <dgm:pt modelId="{A7541428-CD27-4D62-AA4F-99898ADA0B56}" type="parTrans" cxnId="{E098DE3E-5B84-4DFF-BC8E-A7799803D0BE}">
      <dgm:prSet/>
      <dgm:spPr/>
      <dgm:t>
        <a:bodyPr/>
        <a:lstStyle/>
        <a:p>
          <a:endParaRPr lang="en-US"/>
        </a:p>
      </dgm:t>
    </dgm:pt>
    <dgm:pt modelId="{C8145520-0D4D-47DB-90B1-D4A31907F7B7}" type="sibTrans" cxnId="{E098DE3E-5B84-4DFF-BC8E-A7799803D0BE}">
      <dgm:prSet/>
      <dgm:spPr/>
      <dgm:t>
        <a:bodyPr/>
        <a:lstStyle/>
        <a:p>
          <a:endParaRPr lang="en-US"/>
        </a:p>
      </dgm:t>
    </dgm:pt>
    <dgm:pt modelId="{701E5675-5DB9-4409-B167-BCFEE256D7A3}">
      <dgm:prSet/>
      <dgm:spPr/>
      <dgm:t>
        <a:bodyPr/>
        <a:lstStyle/>
        <a:p>
          <a:pPr>
            <a:defRPr cap="all"/>
          </a:pPr>
          <a:r>
            <a:rPr lang="en-US"/>
            <a:t>Email</a:t>
          </a:r>
        </a:p>
      </dgm:t>
    </dgm:pt>
    <dgm:pt modelId="{10009E9A-0E1C-4DF9-9938-5CED6175D8A2}" type="parTrans" cxnId="{E54265FC-CB29-4C13-9699-270D171DB71A}">
      <dgm:prSet/>
      <dgm:spPr/>
      <dgm:t>
        <a:bodyPr/>
        <a:lstStyle/>
        <a:p>
          <a:endParaRPr lang="en-US"/>
        </a:p>
      </dgm:t>
    </dgm:pt>
    <dgm:pt modelId="{194C4FFA-C471-41C7-B85C-FB1C9FE743C9}" type="sibTrans" cxnId="{E54265FC-CB29-4C13-9699-270D171DB71A}">
      <dgm:prSet/>
      <dgm:spPr/>
      <dgm:t>
        <a:bodyPr/>
        <a:lstStyle/>
        <a:p>
          <a:endParaRPr lang="en-US"/>
        </a:p>
      </dgm:t>
    </dgm:pt>
    <dgm:pt modelId="{ACD0EBB1-FCE6-4031-A95D-955AA06D5B22}">
      <dgm:prSet/>
      <dgm:spPr/>
      <dgm:t>
        <a:bodyPr/>
        <a:lstStyle/>
        <a:p>
          <a:pPr>
            <a:defRPr cap="all"/>
          </a:pPr>
          <a:r>
            <a:rPr lang="en-US"/>
            <a:t>address</a:t>
          </a:r>
        </a:p>
      </dgm:t>
    </dgm:pt>
    <dgm:pt modelId="{83C9B092-8CF6-41AB-812F-0EBEB8472D6E}" type="parTrans" cxnId="{C3AFE037-54A2-4939-8235-61650EB621A5}">
      <dgm:prSet/>
      <dgm:spPr/>
      <dgm:t>
        <a:bodyPr/>
        <a:lstStyle/>
        <a:p>
          <a:endParaRPr lang="en-US"/>
        </a:p>
      </dgm:t>
    </dgm:pt>
    <dgm:pt modelId="{5DB4F7EB-8EA5-4892-B0E2-A6C79DD92305}" type="sibTrans" cxnId="{C3AFE037-54A2-4939-8235-61650EB621A5}">
      <dgm:prSet/>
      <dgm:spPr/>
      <dgm:t>
        <a:bodyPr/>
        <a:lstStyle/>
        <a:p>
          <a:endParaRPr lang="en-US"/>
        </a:p>
      </dgm:t>
    </dgm:pt>
    <dgm:pt modelId="{E361ED88-0DBF-4011-AD5F-2146FD6B05F7}" type="pres">
      <dgm:prSet presAssocID="{C86764C4-60C7-48B8-9F3E-00675AC56C3F}" presName="root" presStyleCnt="0">
        <dgm:presLayoutVars>
          <dgm:dir/>
          <dgm:resizeHandles val="exact"/>
        </dgm:presLayoutVars>
      </dgm:prSet>
      <dgm:spPr/>
    </dgm:pt>
    <dgm:pt modelId="{31E78F57-DCA2-439B-AC74-02E1AD4DF7F2}" type="pres">
      <dgm:prSet presAssocID="{BD99819C-1087-42B2-8D67-39BE4329DFE5}" presName="compNode" presStyleCnt="0"/>
      <dgm:spPr/>
    </dgm:pt>
    <dgm:pt modelId="{CFDFA6F8-55D4-40CE-92EA-6795F464C4E6}" type="pres">
      <dgm:prSet presAssocID="{BD99819C-1087-42B2-8D67-39BE4329DFE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8877AB-0309-496D-9BB6-2340D067A79D}" type="pres">
      <dgm:prSet presAssocID="{BD99819C-1087-42B2-8D67-39BE4329DF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891058-012C-4CE6-B470-26D33C01E5D6}" type="pres">
      <dgm:prSet presAssocID="{BD99819C-1087-42B2-8D67-39BE4329DFE5}" presName="spaceRect" presStyleCnt="0"/>
      <dgm:spPr/>
    </dgm:pt>
    <dgm:pt modelId="{1C2FE020-AB34-4BC3-A93D-8A37CD8CAE66}" type="pres">
      <dgm:prSet presAssocID="{BD99819C-1087-42B2-8D67-39BE4329DFE5}" presName="textRect" presStyleLbl="revTx" presStyleIdx="0" presStyleCnt="3">
        <dgm:presLayoutVars>
          <dgm:chMax val="1"/>
          <dgm:chPref val="1"/>
        </dgm:presLayoutVars>
      </dgm:prSet>
      <dgm:spPr/>
    </dgm:pt>
    <dgm:pt modelId="{E0552A86-0C8C-49DC-926E-EABB572A6E93}" type="pres">
      <dgm:prSet presAssocID="{C8145520-0D4D-47DB-90B1-D4A31907F7B7}" presName="sibTrans" presStyleCnt="0"/>
      <dgm:spPr/>
    </dgm:pt>
    <dgm:pt modelId="{0C24DC3F-CB11-4842-A8AE-5B6819C6FEA0}" type="pres">
      <dgm:prSet presAssocID="{701E5675-5DB9-4409-B167-BCFEE256D7A3}" presName="compNode" presStyleCnt="0"/>
      <dgm:spPr/>
    </dgm:pt>
    <dgm:pt modelId="{CE279EF0-3175-4642-953C-70F074FBDB6C}" type="pres">
      <dgm:prSet presAssocID="{701E5675-5DB9-4409-B167-BCFEE256D7A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19C267-1855-40EA-ACB5-3710B6B45AD1}" type="pres">
      <dgm:prSet presAssocID="{701E5675-5DB9-4409-B167-BCFEE256D7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249A348-B311-4E4A-ABE7-BE3E9AB014F5}" type="pres">
      <dgm:prSet presAssocID="{701E5675-5DB9-4409-B167-BCFEE256D7A3}" presName="spaceRect" presStyleCnt="0"/>
      <dgm:spPr/>
    </dgm:pt>
    <dgm:pt modelId="{BECE7FD2-35FA-4688-AFD7-E412DBF50923}" type="pres">
      <dgm:prSet presAssocID="{701E5675-5DB9-4409-B167-BCFEE256D7A3}" presName="textRect" presStyleLbl="revTx" presStyleIdx="1" presStyleCnt="3">
        <dgm:presLayoutVars>
          <dgm:chMax val="1"/>
          <dgm:chPref val="1"/>
        </dgm:presLayoutVars>
      </dgm:prSet>
      <dgm:spPr/>
    </dgm:pt>
    <dgm:pt modelId="{A497AB64-61CF-449C-8545-C2B36A42CBF5}" type="pres">
      <dgm:prSet presAssocID="{194C4FFA-C471-41C7-B85C-FB1C9FE743C9}" presName="sibTrans" presStyleCnt="0"/>
      <dgm:spPr/>
    </dgm:pt>
    <dgm:pt modelId="{230D0B1C-0D58-49EA-9C44-9EBD6C3C0DFA}" type="pres">
      <dgm:prSet presAssocID="{ACD0EBB1-FCE6-4031-A95D-955AA06D5B22}" presName="compNode" presStyleCnt="0"/>
      <dgm:spPr/>
    </dgm:pt>
    <dgm:pt modelId="{F65E3A17-AAB1-4E99-938D-19E2C701543F}" type="pres">
      <dgm:prSet presAssocID="{ACD0EBB1-FCE6-4031-A95D-955AA06D5B2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5194C6-1EBE-4122-9957-95F7FEC7F55A}" type="pres">
      <dgm:prSet presAssocID="{ACD0EBB1-FCE6-4031-A95D-955AA06D5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584C2AA-D4D4-41D0-A9EE-5A61549035C1}" type="pres">
      <dgm:prSet presAssocID="{ACD0EBB1-FCE6-4031-A95D-955AA06D5B22}" presName="spaceRect" presStyleCnt="0"/>
      <dgm:spPr/>
    </dgm:pt>
    <dgm:pt modelId="{E4E5381A-02C4-49AB-9DD4-332F9092FD70}" type="pres">
      <dgm:prSet presAssocID="{ACD0EBB1-FCE6-4031-A95D-955AA06D5B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8A8237-2E09-4B83-B401-9A3B44039DD1}" type="presOf" srcId="{ACD0EBB1-FCE6-4031-A95D-955AA06D5B22}" destId="{E4E5381A-02C4-49AB-9DD4-332F9092FD70}" srcOrd="0" destOrd="0" presId="urn:microsoft.com/office/officeart/2018/5/layout/IconLeafLabelList"/>
    <dgm:cxn modelId="{C3AFE037-54A2-4939-8235-61650EB621A5}" srcId="{C86764C4-60C7-48B8-9F3E-00675AC56C3F}" destId="{ACD0EBB1-FCE6-4031-A95D-955AA06D5B22}" srcOrd="2" destOrd="0" parTransId="{83C9B092-8CF6-41AB-812F-0EBEB8472D6E}" sibTransId="{5DB4F7EB-8EA5-4892-B0E2-A6C79DD92305}"/>
    <dgm:cxn modelId="{E098DE3E-5B84-4DFF-BC8E-A7799803D0BE}" srcId="{C86764C4-60C7-48B8-9F3E-00675AC56C3F}" destId="{BD99819C-1087-42B2-8D67-39BE4329DFE5}" srcOrd="0" destOrd="0" parTransId="{A7541428-CD27-4D62-AA4F-99898ADA0B56}" sibTransId="{C8145520-0D4D-47DB-90B1-D4A31907F7B7}"/>
    <dgm:cxn modelId="{9083737A-81D0-4DE8-A6AD-47CC03AE722B}" type="presOf" srcId="{701E5675-5DB9-4409-B167-BCFEE256D7A3}" destId="{BECE7FD2-35FA-4688-AFD7-E412DBF50923}" srcOrd="0" destOrd="0" presId="urn:microsoft.com/office/officeart/2018/5/layout/IconLeafLabelList"/>
    <dgm:cxn modelId="{9D56A67C-89E4-4F58-9AAB-6F92025ECCD9}" type="presOf" srcId="{C86764C4-60C7-48B8-9F3E-00675AC56C3F}" destId="{E361ED88-0DBF-4011-AD5F-2146FD6B05F7}" srcOrd="0" destOrd="0" presId="urn:microsoft.com/office/officeart/2018/5/layout/IconLeafLabelList"/>
    <dgm:cxn modelId="{0D310BB9-24F2-4BD5-92AD-8F95662E0FE3}" type="presOf" srcId="{BD99819C-1087-42B2-8D67-39BE4329DFE5}" destId="{1C2FE020-AB34-4BC3-A93D-8A37CD8CAE66}" srcOrd="0" destOrd="0" presId="urn:microsoft.com/office/officeart/2018/5/layout/IconLeafLabelList"/>
    <dgm:cxn modelId="{E54265FC-CB29-4C13-9699-270D171DB71A}" srcId="{C86764C4-60C7-48B8-9F3E-00675AC56C3F}" destId="{701E5675-5DB9-4409-B167-BCFEE256D7A3}" srcOrd="1" destOrd="0" parTransId="{10009E9A-0E1C-4DF9-9938-5CED6175D8A2}" sibTransId="{194C4FFA-C471-41C7-B85C-FB1C9FE743C9}"/>
    <dgm:cxn modelId="{E9F5DCCC-FA6F-41B4-BF3E-422E08E9FE5C}" type="presParOf" srcId="{E361ED88-0DBF-4011-AD5F-2146FD6B05F7}" destId="{31E78F57-DCA2-439B-AC74-02E1AD4DF7F2}" srcOrd="0" destOrd="0" presId="urn:microsoft.com/office/officeart/2018/5/layout/IconLeafLabelList"/>
    <dgm:cxn modelId="{9E6DB550-1008-447E-A1AA-6019801323CD}" type="presParOf" srcId="{31E78F57-DCA2-439B-AC74-02E1AD4DF7F2}" destId="{CFDFA6F8-55D4-40CE-92EA-6795F464C4E6}" srcOrd="0" destOrd="0" presId="urn:microsoft.com/office/officeart/2018/5/layout/IconLeafLabelList"/>
    <dgm:cxn modelId="{F3F65435-F2E2-4A96-99CC-8B352574700D}" type="presParOf" srcId="{31E78F57-DCA2-439B-AC74-02E1AD4DF7F2}" destId="{A08877AB-0309-496D-9BB6-2340D067A79D}" srcOrd="1" destOrd="0" presId="urn:microsoft.com/office/officeart/2018/5/layout/IconLeafLabelList"/>
    <dgm:cxn modelId="{9D3F4941-44C3-4AB7-BA7E-8A4423153ED7}" type="presParOf" srcId="{31E78F57-DCA2-439B-AC74-02E1AD4DF7F2}" destId="{C7891058-012C-4CE6-B470-26D33C01E5D6}" srcOrd="2" destOrd="0" presId="urn:microsoft.com/office/officeart/2018/5/layout/IconLeafLabelList"/>
    <dgm:cxn modelId="{74EB6DB7-5D07-48FB-910B-E6C89B2BD9D0}" type="presParOf" srcId="{31E78F57-DCA2-439B-AC74-02E1AD4DF7F2}" destId="{1C2FE020-AB34-4BC3-A93D-8A37CD8CAE66}" srcOrd="3" destOrd="0" presId="urn:microsoft.com/office/officeart/2018/5/layout/IconLeafLabelList"/>
    <dgm:cxn modelId="{0B741CCB-3062-4CFC-83D6-ECA34B314E0A}" type="presParOf" srcId="{E361ED88-0DBF-4011-AD5F-2146FD6B05F7}" destId="{E0552A86-0C8C-49DC-926E-EABB572A6E93}" srcOrd="1" destOrd="0" presId="urn:microsoft.com/office/officeart/2018/5/layout/IconLeafLabelList"/>
    <dgm:cxn modelId="{4D1D188C-C73E-4318-A33A-640E90F88380}" type="presParOf" srcId="{E361ED88-0DBF-4011-AD5F-2146FD6B05F7}" destId="{0C24DC3F-CB11-4842-A8AE-5B6819C6FEA0}" srcOrd="2" destOrd="0" presId="urn:microsoft.com/office/officeart/2018/5/layout/IconLeafLabelList"/>
    <dgm:cxn modelId="{5995B0A3-CA66-4E5B-9DB8-9D37A142AC99}" type="presParOf" srcId="{0C24DC3F-CB11-4842-A8AE-5B6819C6FEA0}" destId="{CE279EF0-3175-4642-953C-70F074FBDB6C}" srcOrd="0" destOrd="0" presId="urn:microsoft.com/office/officeart/2018/5/layout/IconLeafLabelList"/>
    <dgm:cxn modelId="{A64BCD66-C9CD-483C-8F1D-EBAF313A82E9}" type="presParOf" srcId="{0C24DC3F-CB11-4842-A8AE-5B6819C6FEA0}" destId="{E919C267-1855-40EA-ACB5-3710B6B45AD1}" srcOrd="1" destOrd="0" presId="urn:microsoft.com/office/officeart/2018/5/layout/IconLeafLabelList"/>
    <dgm:cxn modelId="{278984CB-C109-45C4-BE68-8A9051CE2317}" type="presParOf" srcId="{0C24DC3F-CB11-4842-A8AE-5B6819C6FEA0}" destId="{6249A348-B311-4E4A-ABE7-BE3E9AB014F5}" srcOrd="2" destOrd="0" presId="urn:microsoft.com/office/officeart/2018/5/layout/IconLeafLabelList"/>
    <dgm:cxn modelId="{0FFF1A10-09C7-47FB-9C61-43956AE82FD0}" type="presParOf" srcId="{0C24DC3F-CB11-4842-A8AE-5B6819C6FEA0}" destId="{BECE7FD2-35FA-4688-AFD7-E412DBF50923}" srcOrd="3" destOrd="0" presId="urn:microsoft.com/office/officeart/2018/5/layout/IconLeafLabelList"/>
    <dgm:cxn modelId="{1664FFD0-0E3F-4CFC-9C86-B5265E8E42D3}" type="presParOf" srcId="{E361ED88-0DBF-4011-AD5F-2146FD6B05F7}" destId="{A497AB64-61CF-449C-8545-C2B36A42CBF5}" srcOrd="3" destOrd="0" presId="urn:microsoft.com/office/officeart/2018/5/layout/IconLeafLabelList"/>
    <dgm:cxn modelId="{A9D415C9-7244-4F6B-9559-6C7F5ABB09E2}" type="presParOf" srcId="{E361ED88-0DBF-4011-AD5F-2146FD6B05F7}" destId="{230D0B1C-0D58-49EA-9C44-9EBD6C3C0DFA}" srcOrd="4" destOrd="0" presId="urn:microsoft.com/office/officeart/2018/5/layout/IconLeafLabelList"/>
    <dgm:cxn modelId="{047B1365-2374-4059-BC8B-BA1EF70F5294}" type="presParOf" srcId="{230D0B1C-0D58-49EA-9C44-9EBD6C3C0DFA}" destId="{F65E3A17-AAB1-4E99-938D-19E2C701543F}" srcOrd="0" destOrd="0" presId="urn:microsoft.com/office/officeart/2018/5/layout/IconLeafLabelList"/>
    <dgm:cxn modelId="{9F697802-0AED-4829-B4DE-9F72D905E162}" type="presParOf" srcId="{230D0B1C-0D58-49EA-9C44-9EBD6C3C0DFA}" destId="{545194C6-1EBE-4122-9957-95F7FEC7F55A}" srcOrd="1" destOrd="0" presId="urn:microsoft.com/office/officeart/2018/5/layout/IconLeafLabelList"/>
    <dgm:cxn modelId="{BB11FD3C-8F17-4A5B-83C0-633ED4EF7EE7}" type="presParOf" srcId="{230D0B1C-0D58-49EA-9C44-9EBD6C3C0DFA}" destId="{5584C2AA-D4D4-41D0-A9EE-5A61549035C1}" srcOrd="2" destOrd="0" presId="urn:microsoft.com/office/officeart/2018/5/layout/IconLeafLabelList"/>
    <dgm:cxn modelId="{444B6534-DF07-47DC-9EEB-FB1BBA9868EE}" type="presParOf" srcId="{230D0B1C-0D58-49EA-9C44-9EBD6C3C0DFA}" destId="{E4E5381A-02C4-49AB-9DD4-332F9092FD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6F22EE-D8EF-4C72-9306-91528BACCF7E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A7888D-C42C-42C2-8589-601D93EDA706}">
      <dgm:prSet/>
      <dgm:spPr/>
      <dgm:t>
        <a:bodyPr/>
        <a:lstStyle/>
        <a:p>
          <a:r>
            <a:rPr lang="en-US"/>
            <a:t>Add</a:t>
          </a:r>
        </a:p>
      </dgm:t>
    </dgm:pt>
    <dgm:pt modelId="{E92470A5-9827-4637-820D-CB1DFFAEF828}" type="parTrans" cxnId="{D35A4013-AB7D-4636-98AA-17E26CA0D0F7}">
      <dgm:prSet/>
      <dgm:spPr/>
      <dgm:t>
        <a:bodyPr/>
        <a:lstStyle/>
        <a:p>
          <a:endParaRPr lang="en-US"/>
        </a:p>
      </dgm:t>
    </dgm:pt>
    <dgm:pt modelId="{F8BAEFE3-CA0A-4188-B0EA-6CA66BE88760}" type="sibTrans" cxnId="{D35A4013-AB7D-4636-98AA-17E26CA0D0F7}">
      <dgm:prSet/>
      <dgm:spPr/>
      <dgm:t>
        <a:bodyPr/>
        <a:lstStyle/>
        <a:p>
          <a:endParaRPr lang="en-US"/>
        </a:p>
      </dgm:t>
    </dgm:pt>
    <dgm:pt modelId="{5B7F576E-4EED-46B0-8459-218EE13D6792}">
      <dgm:prSet/>
      <dgm:spPr/>
      <dgm:t>
        <a:bodyPr/>
        <a:lstStyle/>
        <a:p>
          <a:r>
            <a:rPr lang="en-US"/>
            <a:t>Add user</a:t>
          </a:r>
        </a:p>
      </dgm:t>
    </dgm:pt>
    <dgm:pt modelId="{3AE486FE-C553-4174-8CDD-840D3CA8BCFF}" type="parTrans" cxnId="{4E710E29-128F-4646-B9A5-0218AF9E0734}">
      <dgm:prSet/>
      <dgm:spPr/>
      <dgm:t>
        <a:bodyPr/>
        <a:lstStyle/>
        <a:p>
          <a:endParaRPr lang="en-US"/>
        </a:p>
      </dgm:t>
    </dgm:pt>
    <dgm:pt modelId="{C0DFC9AF-8ED4-402C-A9C0-23419D633E93}" type="sibTrans" cxnId="{4E710E29-128F-4646-B9A5-0218AF9E0734}">
      <dgm:prSet/>
      <dgm:spPr/>
      <dgm:t>
        <a:bodyPr/>
        <a:lstStyle/>
        <a:p>
          <a:endParaRPr lang="en-US"/>
        </a:p>
      </dgm:t>
    </dgm:pt>
    <dgm:pt modelId="{699855F0-4869-4E40-909E-BAE9F8048BE5}">
      <dgm:prSet/>
      <dgm:spPr/>
      <dgm:t>
        <a:bodyPr/>
        <a:lstStyle/>
        <a:p>
          <a:r>
            <a:rPr lang="en-US"/>
            <a:t>Update</a:t>
          </a:r>
        </a:p>
      </dgm:t>
    </dgm:pt>
    <dgm:pt modelId="{B616D9DE-7A53-4B31-8043-8FD25EABBC99}" type="parTrans" cxnId="{7EC68EAA-E533-4C64-87C8-DDEC467D506A}">
      <dgm:prSet/>
      <dgm:spPr/>
      <dgm:t>
        <a:bodyPr/>
        <a:lstStyle/>
        <a:p>
          <a:endParaRPr lang="en-US"/>
        </a:p>
      </dgm:t>
    </dgm:pt>
    <dgm:pt modelId="{34D2AACA-462A-4A45-B57A-953CF315834D}" type="sibTrans" cxnId="{7EC68EAA-E533-4C64-87C8-DDEC467D506A}">
      <dgm:prSet/>
      <dgm:spPr/>
      <dgm:t>
        <a:bodyPr/>
        <a:lstStyle/>
        <a:p>
          <a:endParaRPr lang="en-US"/>
        </a:p>
      </dgm:t>
    </dgm:pt>
    <dgm:pt modelId="{34247B18-0077-4FF2-A2A9-832EEBCD97CF}">
      <dgm:prSet/>
      <dgm:spPr/>
      <dgm:t>
        <a:bodyPr/>
        <a:lstStyle/>
        <a:p>
          <a:r>
            <a:rPr lang="en-US"/>
            <a:t>Update user</a:t>
          </a:r>
        </a:p>
      </dgm:t>
    </dgm:pt>
    <dgm:pt modelId="{8E125F0B-DA11-4906-B698-B919B9BCC2DE}" type="parTrans" cxnId="{90563E80-5F5D-48EE-8CF1-9FACCC6902E0}">
      <dgm:prSet/>
      <dgm:spPr/>
      <dgm:t>
        <a:bodyPr/>
        <a:lstStyle/>
        <a:p>
          <a:endParaRPr lang="en-US"/>
        </a:p>
      </dgm:t>
    </dgm:pt>
    <dgm:pt modelId="{BA6A1312-0AC1-441E-86CC-1F8A32FE08D3}" type="sibTrans" cxnId="{90563E80-5F5D-48EE-8CF1-9FACCC6902E0}">
      <dgm:prSet/>
      <dgm:spPr/>
      <dgm:t>
        <a:bodyPr/>
        <a:lstStyle/>
        <a:p>
          <a:endParaRPr lang="en-US"/>
        </a:p>
      </dgm:t>
    </dgm:pt>
    <dgm:pt modelId="{20A82C7C-D945-4760-94D8-8A235B764FFF}">
      <dgm:prSet/>
      <dgm:spPr/>
      <dgm:t>
        <a:bodyPr/>
        <a:lstStyle/>
        <a:p>
          <a:r>
            <a:rPr lang="en-US"/>
            <a:t>Get</a:t>
          </a:r>
        </a:p>
      </dgm:t>
    </dgm:pt>
    <dgm:pt modelId="{AD71E6E7-ECCB-47EA-B16A-96EB6F7276A7}" type="parTrans" cxnId="{07360C9A-D51F-41F6-852E-EDDBC9F33B79}">
      <dgm:prSet/>
      <dgm:spPr/>
      <dgm:t>
        <a:bodyPr/>
        <a:lstStyle/>
        <a:p>
          <a:endParaRPr lang="en-US"/>
        </a:p>
      </dgm:t>
    </dgm:pt>
    <dgm:pt modelId="{43E82752-AE90-4108-B8DF-8C6350736F99}" type="sibTrans" cxnId="{07360C9A-D51F-41F6-852E-EDDBC9F33B79}">
      <dgm:prSet/>
      <dgm:spPr/>
      <dgm:t>
        <a:bodyPr/>
        <a:lstStyle/>
        <a:p>
          <a:endParaRPr lang="en-US"/>
        </a:p>
      </dgm:t>
    </dgm:pt>
    <dgm:pt modelId="{0349B2FA-7711-42D3-8E2A-DB96DCB07C28}">
      <dgm:prSet/>
      <dgm:spPr/>
      <dgm:t>
        <a:bodyPr/>
        <a:lstStyle/>
        <a:p>
          <a:r>
            <a:rPr lang="en-US"/>
            <a:t>Get user info</a:t>
          </a:r>
        </a:p>
      </dgm:t>
    </dgm:pt>
    <dgm:pt modelId="{7DDBCEBE-5829-40AE-B5CA-510DF3996414}" type="parTrans" cxnId="{5D93A2B6-E8EB-4DDD-ADFC-BA411B3DAB28}">
      <dgm:prSet/>
      <dgm:spPr/>
      <dgm:t>
        <a:bodyPr/>
        <a:lstStyle/>
        <a:p>
          <a:endParaRPr lang="en-US"/>
        </a:p>
      </dgm:t>
    </dgm:pt>
    <dgm:pt modelId="{8DBAD29B-BA9E-4736-92F2-F04B77BC6019}" type="sibTrans" cxnId="{5D93A2B6-E8EB-4DDD-ADFC-BA411B3DAB28}">
      <dgm:prSet/>
      <dgm:spPr/>
      <dgm:t>
        <a:bodyPr/>
        <a:lstStyle/>
        <a:p>
          <a:endParaRPr lang="en-US"/>
        </a:p>
      </dgm:t>
    </dgm:pt>
    <dgm:pt modelId="{4407D29D-1F61-4379-836E-A4CCD5895739}">
      <dgm:prSet/>
      <dgm:spPr/>
      <dgm:t>
        <a:bodyPr/>
        <a:lstStyle/>
        <a:p>
          <a:r>
            <a:rPr lang="en-US"/>
            <a:t>Delete</a:t>
          </a:r>
        </a:p>
      </dgm:t>
    </dgm:pt>
    <dgm:pt modelId="{67AAB3B9-B905-414B-876F-84793CC98A78}" type="parTrans" cxnId="{DBCF6B16-6488-461D-92EF-714AC39BBA47}">
      <dgm:prSet/>
      <dgm:spPr/>
      <dgm:t>
        <a:bodyPr/>
        <a:lstStyle/>
        <a:p>
          <a:endParaRPr lang="en-US"/>
        </a:p>
      </dgm:t>
    </dgm:pt>
    <dgm:pt modelId="{46662270-9C78-498D-AAAB-0384C6A46189}" type="sibTrans" cxnId="{DBCF6B16-6488-461D-92EF-714AC39BBA47}">
      <dgm:prSet/>
      <dgm:spPr/>
      <dgm:t>
        <a:bodyPr/>
        <a:lstStyle/>
        <a:p>
          <a:endParaRPr lang="en-US"/>
        </a:p>
      </dgm:t>
    </dgm:pt>
    <dgm:pt modelId="{E6DF0314-5802-45F4-B25F-5FE5D5769B4C}">
      <dgm:prSet/>
      <dgm:spPr/>
      <dgm:t>
        <a:bodyPr/>
        <a:lstStyle/>
        <a:p>
          <a:r>
            <a:rPr lang="en-US"/>
            <a:t>Delete user</a:t>
          </a:r>
        </a:p>
      </dgm:t>
    </dgm:pt>
    <dgm:pt modelId="{7FBD343F-CF49-4F93-8351-E0E4EAD6410B}" type="parTrans" cxnId="{1249AD9C-8B2F-4846-A099-D4BAA771D766}">
      <dgm:prSet/>
      <dgm:spPr/>
      <dgm:t>
        <a:bodyPr/>
        <a:lstStyle/>
        <a:p>
          <a:endParaRPr lang="en-US"/>
        </a:p>
      </dgm:t>
    </dgm:pt>
    <dgm:pt modelId="{8CB41E96-A053-4DF8-AD3E-158E8747F0ED}" type="sibTrans" cxnId="{1249AD9C-8B2F-4846-A099-D4BAA771D766}">
      <dgm:prSet/>
      <dgm:spPr/>
      <dgm:t>
        <a:bodyPr/>
        <a:lstStyle/>
        <a:p>
          <a:endParaRPr lang="en-US"/>
        </a:p>
      </dgm:t>
    </dgm:pt>
    <dgm:pt modelId="{754DC914-8920-7246-9182-3DC139FA03B0}" type="pres">
      <dgm:prSet presAssocID="{5D6F22EE-D8EF-4C72-9306-91528BACCF7E}" presName="Name0" presStyleCnt="0">
        <dgm:presLayoutVars>
          <dgm:dir/>
          <dgm:animLvl val="lvl"/>
          <dgm:resizeHandles val="exact"/>
        </dgm:presLayoutVars>
      </dgm:prSet>
      <dgm:spPr/>
    </dgm:pt>
    <dgm:pt modelId="{88213ED9-7E8F-544A-871E-8C5070BA4E7E}" type="pres">
      <dgm:prSet presAssocID="{42A7888D-C42C-42C2-8589-601D93EDA706}" presName="linNode" presStyleCnt="0"/>
      <dgm:spPr/>
    </dgm:pt>
    <dgm:pt modelId="{6A3DC2C0-29D1-0F42-A641-2E2065C19133}" type="pres">
      <dgm:prSet presAssocID="{42A7888D-C42C-42C2-8589-601D93EDA70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F8F10EA-BDE2-AB4A-BAB0-709A3D6D8A4A}" type="pres">
      <dgm:prSet presAssocID="{42A7888D-C42C-42C2-8589-601D93EDA706}" presName="descendantText" presStyleLbl="alignAccFollowNode1" presStyleIdx="0" presStyleCnt="4">
        <dgm:presLayoutVars>
          <dgm:bulletEnabled val="1"/>
        </dgm:presLayoutVars>
      </dgm:prSet>
      <dgm:spPr/>
    </dgm:pt>
    <dgm:pt modelId="{555ACD17-A11A-7541-8102-9A286B076AD0}" type="pres">
      <dgm:prSet presAssocID="{F8BAEFE3-CA0A-4188-B0EA-6CA66BE88760}" presName="sp" presStyleCnt="0"/>
      <dgm:spPr/>
    </dgm:pt>
    <dgm:pt modelId="{C3FE1CEB-29BE-C940-83B5-F39F75CA6424}" type="pres">
      <dgm:prSet presAssocID="{699855F0-4869-4E40-909E-BAE9F8048BE5}" presName="linNode" presStyleCnt="0"/>
      <dgm:spPr/>
    </dgm:pt>
    <dgm:pt modelId="{1F75074C-5FB5-544D-B31D-47C60F426B7B}" type="pres">
      <dgm:prSet presAssocID="{699855F0-4869-4E40-909E-BAE9F8048BE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36783E4-4B80-D449-BE2A-14CD15DA1FF4}" type="pres">
      <dgm:prSet presAssocID="{699855F0-4869-4E40-909E-BAE9F8048BE5}" presName="descendantText" presStyleLbl="alignAccFollowNode1" presStyleIdx="1" presStyleCnt="4">
        <dgm:presLayoutVars>
          <dgm:bulletEnabled val="1"/>
        </dgm:presLayoutVars>
      </dgm:prSet>
      <dgm:spPr/>
    </dgm:pt>
    <dgm:pt modelId="{CA04E542-C54F-0E46-8605-99A4D4E65BA8}" type="pres">
      <dgm:prSet presAssocID="{34D2AACA-462A-4A45-B57A-953CF315834D}" presName="sp" presStyleCnt="0"/>
      <dgm:spPr/>
    </dgm:pt>
    <dgm:pt modelId="{5FFF145A-4C4A-DB4B-A6DC-C4EEDDAE37AA}" type="pres">
      <dgm:prSet presAssocID="{20A82C7C-D945-4760-94D8-8A235B764FFF}" presName="linNode" presStyleCnt="0"/>
      <dgm:spPr/>
    </dgm:pt>
    <dgm:pt modelId="{E9603E5C-E5DA-8E4A-BB59-3F3770FCF64F}" type="pres">
      <dgm:prSet presAssocID="{20A82C7C-D945-4760-94D8-8A235B764FF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9EB9A74-EA87-4548-B213-D07DCD1B7EEF}" type="pres">
      <dgm:prSet presAssocID="{20A82C7C-D945-4760-94D8-8A235B764FFF}" presName="descendantText" presStyleLbl="alignAccFollowNode1" presStyleIdx="2" presStyleCnt="4">
        <dgm:presLayoutVars>
          <dgm:bulletEnabled val="1"/>
        </dgm:presLayoutVars>
      </dgm:prSet>
      <dgm:spPr/>
    </dgm:pt>
    <dgm:pt modelId="{C08CD64E-9627-F945-8DA8-C316FF36D30B}" type="pres">
      <dgm:prSet presAssocID="{43E82752-AE90-4108-B8DF-8C6350736F99}" presName="sp" presStyleCnt="0"/>
      <dgm:spPr/>
    </dgm:pt>
    <dgm:pt modelId="{059FDD43-CA60-7A42-B321-97AF45061360}" type="pres">
      <dgm:prSet presAssocID="{4407D29D-1F61-4379-836E-A4CCD5895739}" presName="linNode" presStyleCnt="0"/>
      <dgm:spPr/>
    </dgm:pt>
    <dgm:pt modelId="{D4001751-F1A7-0748-A878-570AA9D9D91E}" type="pres">
      <dgm:prSet presAssocID="{4407D29D-1F61-4379-836E-A4CCD589573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711A195-9CCD-EB44-9EA6-8B8758F93501}" type="pres">
      <dgm:prSet presAssocID="{4407D29D-1F61-4379-836E-A4CCD589573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225370E-B42D-F146-800E-D6C26CE7C7E9}" type="presOf" srcId="{5D6F22EE-D8EF-4C72-9306-91528BACCF7E}" destId="{754DC914-8920-7246-9182-3DC139FA03B0}" srcOrd="0" destOrd="0" presId="urn:microsoft.com/office/officeart/2005/8/layout/vList5"/>
    <dgm:cxn modelId="{D35A4013-AB7D-4636-98AA-17E26CA0D0F7}" srcId="{5D6F22EE-D8EF-4C72-9306-91528BACCF7E}" destId="{42A7888D-C42C-42C2-8589-601D93EDA706}" srcOrd="0" destOrd="0" parTransId="{E92470A5-9827-4637-820D-CB1DFFAEF828}" sibTransId="{F8BAEFE3-CA0A-4188-B0EA-6CA66BE88760}"/>
    <dgm:cxn modelId="{DBCF6B16-6488-461D-92EF-714AC39BBA47}" srcId="{5D6F22EE-D8EF-4C72-9306-91528BACCF7E}" destId="{4407D29D-1F61-4379-836E-A4CCD5895739}" srcOrd="3" destOrd="0" parTransId="{67AAB3B9-B905-414B-876F-84793CC98A78}" sibTransId="{46662270-9C78-498D-AAAB-0384C6A46189}"/>
    <dgm:cxn modelId="{4E710E29-128F-4646-B9A5-0218AF9E0734}" srcId="{42A7888D-C42C-42C2-8589-601D93EDA706}" destId="{5B7F576E-4EED-46B0-8459-218EE13D6792}" srcOrd="0" destOrd="0" parTransId="{3AE486FE-C553-4174-8CDD-840D3CA8BCFF}" sibTransId="{C0DFC9AF-8ED4-402C-A9C0-23419D633E93}"/>
    <dgm:cxn modelId="{46CD3455-4E0C-6D40-9BD7-4E356FBCB439}" type="presOf" srcId="{20A82C7C-D945-4760-94D8-8A235B764FFF}" destId="{E9603E5C-E5DA-8E4A-BB59-3F3770FCF64F}" srcOrd="0" destOrd="0" presId="urn:microsoft.com/office/officeart/2005/8/layout/vList5"/>
    <dgm:cxn modelId="{90563E80-5F5D-48EE-8CF1-9FACCC6902E0}" srcId="{699855F0-4869-4E40-909E-BAE9F8048BE5}" destId="{34247B18-0077-4FF2-A2A9-832EEBCD97CF}" srcOrd="0" destOrd="0" parTransId="{8E125F0B-DA11-4906-B698-B919B9BCC2DE}" sibTransId="{BA6A1312-0AC1-441E-86CC-1F8A32FE08D3}"/>
    <dgm:cxn modelId="{07360C9A-D51F-41F6-852E-EDDBC9F33B79}" srcId="{5D6F22EE-D8EF-4C72-9306-91528BACCF7E}" destId="{20A82C7C-D945-4760-94D8-8A235B764FFF}" srcOrd="2" destOrd="0" parTransId="{AD71E6E7-ECCB-47EA-B16A-96EB6F7276A7}" sibTransId="{43E82752-AE90-4108-B8DF-8C6350736F99}"/>
    <dgm:cxn modelId="{1249AD9C-8B2F-4846-A099-D4BAA771D766}" srcId="{4407D29D-1F61-4379-836E-A4CCD5895739}" destId="{E6DF0314-5802-45F4-B25F-5FE5D5769B4C}" srcOrd="0" destOrd="0" parTransId="{7FBD343F-CF49-4F93-8351-E0E4EAD6410B}" sibTransId="{8CB41E96-A053-4DF8-AD3E-158E8747F0ED}"/>
    <dgm:cxn modelId="{0D21AE9C-1C79-A14F-95D6-0982A98182B0}" type="presOf" srcId="{E6DF0314-5802-45F4-B25F-5FE5D5769B4C}" destId="{3711A195-9CCD-EB44-9EA6-8B8758F93501}" srcOrd="0" destOrd="0" presId="urn:microsoft.com/office/officeart/2005/8/layout/vList5"/>
    <dgm:cxn modelId="{7EC68EAA-E533-4C64-87C8-DDEC467D506A}" srcId="{5D6F22EE-D8EF-4C72-9306-91528BACCF7E}" destId="{699855F0-4869-4E40-909E-BAE9F8048BE5}" srcOrd="1" destOrd="0" parTransId="{B616D9DE-7A53-4B31-8043-8FD25EABBC99}" sibTransId="{34D2AACA-462A-4A45-B57A-953CF315834D}"/>
    <dgm:cxn modelId="{E32D85AC-572A-9543-924B-4FDE246EDA0F}" type="presOf" srcId="{0349B2FA-7711-42D3-8E2A-DB96DCB07C28}" destId="{49EB9A74-EA87-4548-B213-D07DCD1B7EEF}" srcOrd="0" destOrd="0" presId="urn:microsoft.com/office/officeart/2005/8/layout/vList5"/>
    <dgm:cxn modelId="{5D93A2B6-E8EB-4DDD-ADFC-BA411B3DAB28}" srcId="{20A82C7C-D945-4760-94D8-8A235B764FFF}" destId="{0349B2FA-7711-42D3-8E2A-DB96DCB07C28}" srcOrd="0" destOrd="0" parTransId="{7DDBCEBE-5829-40AE-B5CA-510DF3996414}" sibTransId="{8DBAD29B-BA9E-4736-92F2-F04B77BC6019}"/>
    <dgm:cxn modelId="{360981DB-7267-BE46-A87E-E39E55B66E64}" type="presOf" srcId="{4407D29D-1F61-4379-836E-A4CCD5895739}" destId="{D4001751-F1A7-0748-A878-570AA9D9D91E}" srcOrd="0" destOrd="0" presId="urn:microsoft.com/office/officeart/2005/8/layout/vList5"/>
    <dgm:cxn modelId="{FC6C58DD-3B9A-5C4A-ADEF-797C039DE342}" type="presOf" srcId="{5B7F576E-4EED-46B0-8459-218EE13D6792}" destId="{0F8F10EA-BDE2-AB4A-BAB0-709A3D6D8A4A}" srcOrd="0" destOrd="0" presId="urn:microsoft.com/office/officeart/2005/8/layout/vList5"/>
    <dgm:cxn modelId="{AB4238DE-845B-3349-A298-BA1CC57A0D7A}" type="presOf" srcId="{699855F0-4869-4E40-909E-BAE9F8048BE5}" destId="{1F75074C-5FB5-544D-B31D-47C60F426B7B}" srcOrd="0" destOrd="0" presId="urn:microsoft.com/office/officeart/2005/8/layout/vList5"/>
    <dgm:cxn modelId="{25241FEC-4401-8243-A064-AFDCD7C85A83}" type="presOf" srcId="{34247B18-0077-4FF2-A2A9-832EEBCD97CF}" destId="{136783E4-4B80-D449-BE2A-14CD15DA1FF4}" srcOrd="0" destOrd="0" presId="urn:microsoft.com/office/officeart/2005/8/layout/vList5"/>
    <dgm:cxn modelId="{B7419DF1-2277-6744-9AAC-F7A15700CB76}" type="presOf" srcId="{42A7888D-C42C-42C2-8589-601D93EDA706}" destId="{6A3DC2C0-29D1-0F42-A641-2E2065C19133}" srcOrd="0" destOrd="0" presId="urn:microsoft.com/office/officeart/2005/8/layout/vList5"/>
    <dgm:cxn modelId="{871F1B96-41B8-AC4D-BB03-30904CE68A29}" type="presParOf" srcId="{754DC914-8920-7246-9182-3DC139FA03B0}" destId="{88213ED9-7E8F-544A-871E-8C5070BA4E7E}" srcOrd="0" destOrd="0" presId="urn:microsoft.com/office/officeart/2005/8/layout/vList5"/>
    <dgm:cxn modelId="{CEF824F2-F4D0-1E4A-9B24-8297A35AD3FD}" type="presParOf" srcId="{88213ED9-7E8F-544A-871E-8C5070BA4E7E}" destId="{6A3DC2C0-29D1-0F42-A641-2E2065C19133}" srcOrd="0" destOrd="0" presId="urn:microsoft.com/office/officeart/2005/8/layout/vList5"/>
    <dgm:cxn modelId="{4AC20932-08DB-A54D-92C3-A175011AC097}" type="presParOf" srcId="{88213ED9-7E8F-544A-871E-8C5070BA4E7E}" destId="{0F8F10EA-BDE2-AB4A-BAB0-709A3D6D8A4A}" srcOrd="1" destOrd="0" presId="urn:microsoft.com/office/officeart/2005/8/layout/vList5"/>
    <dgm:cxn modelId="{268C99C2-9926-C946-8876-C7AFD3D1077F}" type="presParOf" srcId="{754DC914-8920-7246-9182-3DC139FA03B0}" destId="{555ACD17-A11A-7541-8102-9A286B076AD0}" srcOrd="1" destOrd="0" presId="urn:microsoft.com/office/officeart/2005/8/layout/vList5"/>
    <dgm:cxn modelId="{5FECEE0C-E56F-E14B-8427-EE9393337CCB}" type="presParOf" srcId="{754DC914-8920-7246-9182-3DC139FA03B0}" destId="{C3FE1CEB-29BE-C940-83B5-F39F75CA6424}" srcOrd="2" destOrd="0" presId="urn:microsoft.com/office/officeart/2005/8/layout/vList5"/>
    <dgm:cxn modelId="{08DF5135-42E4-2B4A-82E7-0ACB6D06C349}" type="presParOf" srcId="{C3FE1CEB-29BE-C940-83B5-F39F75CA6424}" destId="{1F75074C-5FB5-544D-B31D-47C60F426B7B}" srcOrd="0" destOrd="0" presId="urn:microsoft.com/office/officeart/2005/8/layout/vList5"/>
    <dgm:cxn modelId="{9DC5CA81-4A04-2640-9779-B3EB84AD0719}" type="presParOf" srcId="{C3FE1CEB-29BE-C940-83B5-F39F75CA6424}" destId="{136783E4-4B80-D449-BE2A-14CD15DA1FF4}" srcOrd="1" destOrd="0" presId="urn:microsoft.com/office/officeart/2005/8/layout/vList5"/>
    <dgm:cxn modelId="{F2AEBB2C-C3C8-024D-9BF9-3E845BA1D501}" type="presParOf" srcId="{754DC914-8920-7246-9182-3DC139FA03B0}" destId="{CA04E542-C54F-0E46-8605-99A4D4E65BA8}" srcOrd="3" destOrd="0" presId="urn:microsoft.com/office/officeart/2005/8/layout/vList5"/>
    <dgm:cxn modelId="{6A950F48-CCCF-FB4E-8F68-FE78B60BC8C8}" type="presParOf" srcId="{754DC914-8920-7246-9182-3DC139FA03B0}" destId="{5FFF145A-4C4A-DB4B-A6DC-C4EEDDAE37AA}" srcOrd="4" destOrd="0" presId="urn:microsoft.com/office/officeart/2005/8/layout/vList5"/>
    <dgm:cxn modelId="{8AE8532F-F496-2F44-BC56-8EF64FB5FD88}" type="presParOf" srcId="{5FFF145A-4C4A-DB4B-A6DC-C4EEDDAE37AA}" destId="{E9603E5C-E5DA-8E4A-BB59-3F3770FCF64F}" srcOrd="0" destOrd="0" presId="urn:microsoft.com/office/officeart/2005/8/layout/vList5"/>
    <dgm:cxn modelId="{35CECD57-6300-4446-AEA5-ABD7BF842C61}" type="presParOf" srcId="{5FFF145A-4C4A-DB4B-A6DC-C4EEDDAE37AA}" destId="{49EB9A74-EA87-4548-B213-D07DCD1B7EEF}" srcOrd="1" destOrd="0" presId="urn:microsoft.com/office/officeart/2005/8/layout/vList5"/>
    <dgm:cxn modelId="{B83BA295-E0CD-E94E-94A3-C2D72F2B2DAB}" type="presParOf" srcId="{754DC914-8920-7246-9182-3DC139FA03B0}" destId="{C08CD64E-9627-F945-8DA8-C316FF36D30B}" srcOrd="5" destOrd="0" presId="urn:microsoft.com/office/officeart/2005/8/layout/vList5"/>
    <dgm:cxn modelId="{51804D2E-B654-5746-AC9E-D1AEC1164E67}" type="presParOf" srcId="{754DC914-8920-7246-9182-3DC139FA03B0}" destId="{059FDD43-CA60-7A42-B321-97AF45061360}" srcOrd="6" destOrd="0" presId="urn:microsoft.com/office/officeart/2005/8/layout/vList5"/>
    <dgm:cxn modelId="{534C9EF5-AC7B-A643-8674-3129C9703F8E}" type="presParOf" srcId="{059FDD43-CA60-7A42-B321-97AF45061360}" destId="{D4001751-F1A7-0748-A878-570AA9D9D91E}" srcOrd="0" destOrd="0" presId="urn:microsoft.com/office/officeart/2005/8/layout/vList5"/>
    <dgm:cxn modelId="{E2BAE5E5-A754-F04C-9CAC-E21B3AF76DB9}" type="presParOf" srcId="{059FDD43-CA60-7A42-B321-97AF45061360}" destId="{3711A195-9CCD-EB44-9EA6-8B8758F935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F05F72-E247-4A19-8512-EABCF7EDDC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BBA888-D13E-4485-82F6-B6EE4A4BEF25}">
      <dgm:prSet/>
      <dgm:spPr/>
      <dgm:t>
        <a:bodyPr/>
        <a:lstStyle/>
        <a:p>
          <a:pPr>
            <a:defRPr cap="all"/>
          </a:pPr>
          <a:r>
            <a:rPr lang="en-US"/>
            <a:t>Category</a:t>
          </a:r>
        </a:p>
      </dgm:t>
    </dgm:pt>
    <dgm:pt modelId="{97182EB9-4DBA-4EBF-87AD-B0EEC2C941DB}" type="parTrans" cxnId="{E847731C-46DD-41E7-AB03-E9B1E36D8600}">
      <dgm:prSet/>
      <dgm:spPr/>
      <dgm:t>
        <a:bodyPr/>
        <a:lstStyle/>
        <a:p>
          <a:endParaRPr lang="en-US"/>
        </a:p>
      </dgm:t>
    </dgm:pt>
    <dgm:pt modelId="{CF7FB813-5C78-4C3C-BEF8-F19CDE6CEB5F}" type="sibTrans" cxnId="{E847731C-46DD-41E7-AB03-E9B1E36D8600}">
      <dgm:prSet/>
      <dgm:spPr/>
      <dgm:t>
        <a:bodyPr/>
        <a:lstStyle/>
        <a:p>
          <a:endParaRPr lang="en-US"/>
        </a:p>
      </dgm:t>
    </dgm:pt>
    <dgm:pt modelId="{8BA360CE-47D4-4D23-A031-6CBFEA0C984D}">
      <dgm:prSet/>
      <dgm:spPr/>
      <dgm:t>
        <a:bodyPr/>
        <a:lstStyle/>
        <a:p>
          <a:pPr>
            <a:defRPr cap="all"/>
          </a:pPr>
          <a:r>
            <a:rPr lang="en-US"/>
            <a:t>Name</a:t>
          </a:r>
        </a:p>
      </dgm:t>
    </dgm:pt>
    <dgm:pt modelId="{C31DA8FA-B2EC-4601-BEB0-72034CF38C37}" type="parTrans" cxnId="{78ED8239-D2DE-41FD-985D-963F262C2306}">
      <dgm:prSet/>
      <dgm:spPr/>
      <dgm:t>
        <a:bodyPr/>
        <a:lstStyle/>
        <a:p>
          <a:endParaRPr lang="en-US"/>
        </a:p>
      </dgm:t>
    </dgm:pt>
    <dgm:pt modelId="{019D7598-EA77-4D8D-90B3-C3FB5C2817A4}" type="sibTrans" cxnId="{78ED8239-D2DE-41FD-985D-963F262C2306}">
      <dgm:prSet/>
      <dgm:spPr/>
      <dgm:t>
        <a:bodyPr/>
        <a:lstStyle/>
        <a:p>
          <a:endParaRPr lang="en-US"/>
        </a:p>
      </dgm:t>
    </dgm:pt>
    <dgm:pt modelId="{EC4B6A31-EB1C-4DBA-AA89-146FD8B4B9B1}">
      <dgm:prSet/>
      <dgm:spPr/>
      <dgm:t>
        <a:bodyPr/>
        <a:lstStyle/>
        <a:p>
          <a:pPr>
            <a:defRPr cap="all"/>
          </a:pPr>
          <a:r>
            <a:rPr lang="en-US"/>
            <a:t>Price</a:t>
          </a:r>
        </a:p>
      </dgm:t>
    </dgm:pt>
    <dgm:pt modelId="{8A234314-7C19-4C57-BC16-F8AD2DC94132}" type="parTrans" cxnId="{22D11212-89CA-42C8-BEE4-8AC913739FFF}">
      <dgm:prSet/>
      <dgm:spPr/>
      <dgm:t>
        <a:bodyPr/>
        <a:lstStyle/>
        <a:p>
          <a:endParaRPr lang="en-US"/>
        </a:p>
      </dgm:t>
    </dgm:pt>
    <dgm:pt modelId="{39FAAD28-830D-4CAB-B7E2-C85BD16622CA}" type="sibTrans" cxnId="{22D11212-89CA-42C8-BEE4-8AC913739FFF}">
      <dgm:prSet/>
      <dgm:spPr/>
      <dgm:t>
        <a:bodyPr/>
        <a:lstStyle/>
        <a:p>
          <a:endParaRPr lang="en-US"/>
        </a:p>
      </dgm:t>
    </dgm:pt>
    <dgm:pt modelId="{6510709E-73C4-4BF5-A8E5-515D076B043E}">
      <dgm:prSet/>
      <dgm:spPr/>
      <dgm:t>
        <a:bodyPr/>
        <a:lstStyle/>
        <a:p>
          <a:pPr>
            <a:defRPr cap="all"/>
          </a:pPr>
          <a:r>
            <a:rPr lang="en-US"/>
            <a:t>Quantity</a:t>
          </a:r>
        </a:p>
      </dgm:t>
    </dgm:pt>
    <dgm:pt modelId="{16F8854A-9F17-41FE-AF75-CF22AE7407EC}" type="parTrans" cxnId="{7AC05B2B-F1C9-4EF9-9276-FA016290B76D}">
      <dgm:prSet/>
      <dgm:spPr/>
      <dgm:t>
        <a:bodyPr/>
        <a:lstStyle/>
        <a:p>
          <a:endParaRPr lang="en-US"/>
        </a:p>
      </dgm:t>
    </dgm:pt>
    <dgm:pt modelId="{538085FC-F8A5-40D2-A431-A56B8C79AB06}" type="sibTrans" cxnId="{7AC05B2B-F1C9-4EF9-9276-FA016290B76D}">
      <dgm:prSet/>
      <dgm:spPr/>
      <dgm:t>
        <a:bodyPr/>
        <a:lstStyle/>
        <a:p>
          <a:endParaRPr lang="en-US"/>
        </a:p>
      </dgm:t>
    </dgm:pt>
    <dgm:pt modelId="{DAFFDA44-9D12-4DF7-9A46-DD9D2350086F}" type="pres">
      <dgm:prSet presAssocID="{9AF05F72-E247-4A19-8512-EABCF7EDDCA3}" presName="root" presStyleCnt="0">
        <dgm:presLayoutVars>
          <dgm:dir/>
          <dgm:resizeHandles val="exact"/>
        </dgm:presLayoutVars>
      </dgm:prSet>
      <dgm:spPr/>
    </dgm:pt>
    <dgm:pt modelId="{EC4D37D3-3B37-4B33-86D6-37398D790F41}" type="pres">
      <dgm:prSet presAssocID="{DCBBA888-D13E-4485-82F6-B6EE4A4BEF25}" presName="compNode" presStyleCnt="0"/>
      <dgm:spPr/>
    </dgm:pt>
    <dgm:pt modelId="{0F187364-F52D-4A42-8816-4A1C6B4AAB56}" type="pres">
      <dgm:prSet presAssocID="{DCBBA888-D13E-4485-82F6-B6EE4A4BEF2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353B53E-23FF-4953-A13F-AF489B3DA129}" type="pres">
      <dgm:prSet presAssocID="{DCBBA888-D13E-4485-82F6-B6EE4A4BEF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5E965A-7A22-457A-8F57-B11A80227D7B}" type="pres">
      <dgm:prSet presAssocID="{DCBBA888-D13E-4485-82F6-B6EE4A4BEF25}" presName="spaceRect" presStyleCnt="0"/>
      <dgm:spPr/>
    </dgm:pt>
    <dgm:pt modelId="{BF6F981A-0230-4729-903A-84C641B11CBA}" type="pres">
      <dgm:prSet presAssocID="{DCBBA888-D13E-4485-82F6-B6EE4A4BEF25}" presName="textRect" presStyleLbl="revTx" presStyleIdx="0" presStyleCnt="4">
        <dgm:presLayoutVars>
          <dgm:chMax val="1"/>
          <dgm:chPref val="1"/>
        </dgm:presLayoutVars>
      </dgm:prSet>
      <dgm:spPr/>
    </dgm:pt>
    <dgm:pt modelId="{6A93E932-DC14-4ACE-8467-5DA680101450}" type="pres">
      <dgm:prSet presAssocID="{CF7FB813-5C78-4C3C-BEF8-F19CDE6CEB5F}" presName="sibTrans" presStyleCnt="0"/>
      <dgm:spPr/>
    </dgm:pt>
    <dgm:pt modelId="{1368F184-4779-4EEC-8D9A-11A2FD157733}" type="pres">
      <dgm:prSet presAssocID="{8BA360CE-47D4-4D23-A031-6CBFEA0C984D}" presName="compNode" presStyleCnt="0"/>
      <dgm:spPr/>
    </dgm:pt>
    <dgm:pt modelId="{48A0A08C-753F-4163-A070-547CA7078831}" type="pres">
      <dgm:prSet presAssocID="{8BA360CE-47D4-4D23-A031-6CBFEA0C98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EBC82ED-5958-4135-9924-4F2D103D4FD6}" type="pres">
      <dgm:prSet presAssocID="{8BA360CE-47D4-4D23-A031-6CBFEA0C98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760B90B-2506-4530-8785-949C821321C6}" type="pres">
      <dgm:prSet presAssocID="{8BA360CE-47D4-4D23-A031-6CBFEA0C984D}" presName="spaceRect" presStyleCnt="0"/>
      <dgm:spPr/>
    </dgm:pt>
    <dgm:pt modelId="{FD3BD994-708F-41A1-B355-F8DFCDB830AB}" type="pres">
      <dgm:prSet presAssocID="{8BA360CE-47D4-4D23-A031-6CBFEA0C984D}" presName="textRect" presStyleLbl="revTx" presStyleIdx="1" presStyleCnt="4">
        <dgm:presLayoutVars>
          <dgm:chMax val="1"/>
          <dgm:chPref val="1"/>
        </dgm:presLayoutVars>
      </dgm:prSet>
      <dgm:spPr/>
    </dgm:pt>
    <dgm:pt modelId="{709F3B9A-36A2-44B9-8AFE-1BCFD2D8A79F}" type="pres">
      <dgm:prSet presAssocID="{019D7598-EA77-4D8D-90B3-C3FB5C2817A4}" presName="sibTrans" presStyleCnt="0"/>
      <dgm:spPr/>
    </dgm:pt>
    <dgm:pt modelId="{4312D650-70B1-4EDA-B1CD-E15C567A8752}" type="pres">
      <dgm:prSet presAssocID="{EC4B6A31-EB1C-4DBA-AA89-146FD8B4B9B1}" presName="compNode" presStyleCnt="0"/>
      <dgm:spPr/>
    </dgm:pt>
    <dgm:pt modelId="{9100AEE7-B739-4BC1-AC82-E78DEB9DDDC7}" type="pres">
      <dgm:prSet presAssocID="{EC4B6A31-EB1C-4DBA-AA89-146FD8B4B9B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B680434-9DE9-4256-BD81-5C6D2F359FB8}" type="pres">
      <dgm:prSet presAssocID="{EC4B6A31-EB1C-4DBA-AA89-146FD8B4B9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A68037F-F2FC-4A74-A3BB-F65DCF3D1345}" type="pres">
      <dgm:prSet presAssocID="{EC4B6A31-EB1C-4DBA-AA89-146FD8B4B9B1}" presName="spaceRect" presStyleCnt="0"/>
      <dgm:spPr/>
    </dgm:pt>
    <dgm:pt modelId="{6AA615E6-021C-418B-8AC5-53192C25FD88}" type="pres">
      <dgm:prSet presAssocID="{EC4B6A31-EB1C-4DBA-AA89-146FD8B4B9B1}" presName="textRect" presStyleLbl="revTx" presStyleIdx="2" presStyleCnt="4">
        <dgm:presLayoutVars>
          <dgm:chMax val="1"/>
          <dgm:chPref val="1"/>
        </dgm:presLayoutVars>
      </dgm:prSet>
      <dgm:spPr/>
    </dgm:pt>
    <dgm:pt modelId="{96462AFB-FE14-442A-ADCF-3A22C043298A}" type="pres">
      <dgm:prSet presAssocID="{39FAAD28-830D-4CAB-B7E2-C85BD16622CA}" presName="sibTrans" presStyleCnt="0"/>
      <dgm:spPr/>
    </dgm:pt>
    <dgm:pt modelId="{D5AF3B72-F579-4594-B406-704217919EAB}" type="pres">
      <dgm:prSet presAssocID="{6510709E-73C4-4BF5-A8E5-515D076B043E}" presName="compNode" presStyleCnt="0"/>
      <dgm:spPr/>
    </dgm:pt>
    <dgm:pt modelId="{61B0D80D-0F23-49E6-A2BB-5C645B953277}" type="pres">
      <dgm:prSet presAssocID="{6510709E-73C4-4BF5-A8E5-515D076B043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3D59CD4-2688-49F9-8E8E-F71B1D65F222}" type="pres">
      <dgm:prSet presAssocID="{6510709E-73C4-4BF5-A8E5-515D076B04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8A9E253-58C7-47AE-9405-1C7621AB0D4C}" type="pres">
      <dgm:prSet presAssocID="{6510709E-73C4-4BF5-A8E5-515D076B043E}" presName="spaceRect" presStyleCnt="0"/>
      <dgm:spPr/>
    </dgm:pt>
    <dgm:pt modelId="{DFDFF64D-FE34-488C-B6B4-9CBFC5A41156}" type="pres">
      <dgm:prSet presAssocID="{6510709E-73C4-4BF5-A8E5-515D076B04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2D11212-89CA-42C8-BEE4-8AC913739FFF}" srcId="{9AF05F72-E247-4A19-8512-EABCF7EDDCA3}" destId="{EC4B6A31-EB1C-4DBA-AA89-146FD8B4B9B1}" srcOrd="2" destOrd="0" parTransId="{8A234314-7C19-4C57-BC16-F8AD2DC94132}" sibTransId="{39FAAD28-830D-4CAB-B7E2-C85BD16622CA}"/>
    <dgm:cxn modelId="{385E2315-3DFD-44FA-BE12-62C2155413C9}" type="presOf" srcId="{EC4B6A31-EB1C-4DBA-AA89-146FD8B4B9B1}" destId="{6AA615E6-021C-418B-8AC5-53192C25FD88}" srcOrd="0" destOrd="0" presId="urn:microsoft.com/office/officeart/2018/5/layout/IconLeafLabelList"/>
    <dgm:cxn modelId="{12975616-2019-4FE5-9709-F62E16F3BAC6}" type="presOf" srcId="{6510709E-73C4-4BF5-A8E5-515D076B043E}" destId="{DFDFF64D-FE34-488C-B6B4-9CBFC5A41156}" srcOrd="0" destOrd="0" presId="urn:microsoft.com/office/officeart/2018/5/layout/IconLeafLabelList"/>
    <dgm:cxn modelId="{E847731C-46DD-41E7-AB03-E9B1E36D8600}" srcId="{9AF05F72-E247-4A19-8512-EABCF7EDDCA3}" destId="{DCBBA888-D13E-4485-82F6-B6EE4A4BEF25}" srcOrd="0" destOrd="0" parTransId="{97182EB9-4DBA-4EBF-87AD-B0EEC2C941DB}" sibTransId="{CF7FB813-5C78-4C3C-BEF8-F19CDE6CEB5F}"/>
    <dgm:cxn modelId="{7AC05B2B-F1C9-4EF9-9276-FA016290B76D}" srcId="{9AF05F72-E247-4A19-8512-EABCF7EDDCA3}" destId="{6510709E-73C4-4BF5-A8E5-515D076B043E}" srcOrd="3" destOrd="0" parTransId="{16F8854A-9F17-41FE-AF75-CF22AE7407EC}" sibTransId="{538085FC-F8A5-40D2-A431-A56B8C79AB06}"/>
    <dgm:cxn modelId="{78ED8239-D2DE-41FD-985D-963F262C2306}" srcId="{9AF05F72-E247-4A19-8512-EABCF7EDDCA3}" destId="{8BA360CE-47D4-4D23-A031-6CBFEA0C984D}" srcOrd="1" destOrd="0" parTransId="{C31DA8FA-B2EC-4601-BEB0-72034CF38C37}" sibTransId="{019D7598-EA77-4D8D-90B3-C3FB5C2817A4}"/>
    <dgm:cxn modelId="{2A9BD448-5B6C-42C8-915C-8EC323ABD5CF}" type="presOf" srcId="{8BA360CE-47D4-4D23-A031-6CBFEA0C984D}" destId="{FD3BD994-708F-41A1-B355-F8DFCDB830AB}" srcOrd="0" destOrd="0" presId="urn:microsoft.com/office/officeart/2018/5/layout/IconLeafLabelList"/>
    <dgm:cxn modelId="{EA6CD15D-2FF3-48D0-A48B-7769636D6B0D}" type="presOf" srcId="{9AF05F72-E247-4A19-8512-EABCF7EDDCA3}" destId="{DAFFDA44-9D12-4DF7-9A46-DD9D2350086F}" srcOrd="0" destOrd="0" presId="urn:microsoft.com/office/officeart/2018/5/layout/IconLeafLabelList"/>
    <dgm:cxn modelId="{C64A91A8-EE48-4AC6-A8EF-28EF88148FC9}" type="presOf" srcId="{DCBBA888-D13E-4485-82F6-B6EE4A4BEF25}" destId="{BF6F981A-0230-4729-903A-84C641B11CBA}" srcOrd="0" destOrd="0" presId="urn:microsoft.com/office/officeart/2018/5/layout/IconLeafLabelList"/>
    <dgm:cxn modelId="{71C13667-1DF1-4F78-BF92-C4CE22C38806}" type="presParOf" srcId="{DAFFDA44-9D12-4DF7-9A46-DD9D2350086F}" destId="{EC4D37D3-3B37-4B33-86D6-37398D790F41}" srcOrd="0" destOrd="0" presId="urn:microsoft.com/office/officeart/2018/5/layout/IconLeafLabelList"/>
    <dgm:cxn modelId="{0EE6FD5B-50C9-4BE0-88EF-8F2682F2B0D1}" type="presParOf" srcId="{EC4D37D3-3B37-4B33-86D6-37398D790F41}" destId="{0F187364-F52D-4A42-8816-4A1C6B4AAB56}" srcOrd="0" destOrd="0" presId="urn:microsoft.com/office/officeart/2018/5/layout/IconLeafLabelList"/>
    <dgm:cxn modelId="{091FA9B2-FC56-4C83-942D-78C904462D10}" type="presParOf" srcId="{EC4D37D3-3B37-4B33-86D6-37398D790F41}" destId="{D353B53E-23FF-4953-A13F-AF489B3DA129}" srcOrd="1" destOrd="0" presId="urn:microsoft.com/office/officeart/2018/5/layout/IconLeafLabelList"/>
    <dgm:cxn modelId="{16126008-27B2-496F-8FDE-741031649354}" type="presParOf" srcId="{EC4D37D3-3B37-4B33-86D6-37398D790F41}" destId="{755E965A-7A22-457A-8F57-B11A80227D7B}" srcOrd="2" destOrd="0" presId="urn:microsoft.com/office/officeart/2018/5/layout/IconLeafLabelList"/>
    <dgm:cxn modelId="{EB71A295-7551-4790-9254-7626A726DD70}" type="presParOf" srcId="{EC4D37D3-3B37-4B33-86D6-37398D790F41}" destId="{BF6F981A-0230-4729-903A-84C641B11CBA}" srcOrd="3" destOrd="0" presId="urn:microsoft.com/office/officeart/2018/5/layout/IconLeafLabelList"/>
    <dgm:cxn modelId="{D754C5B6-F937-4A01-AE82-4284ED05D067}" type="presParOf" srcId="{DAFFDA44-9D12-4DF7-9A46-DD9D2350086F}" destId="{6A93E932-DC14-4ACE-8467-5DA680101450}" srcOrd="1" destOrd="0" presId="urn:microsoft.com/office/officeart/2018/5/layout/IconLeafLabelList"/>
    <dgm:cxn modelId="{7E236325-910B-4B32-BEDC-61F2BDB75876}" type="presParOf" srcId="{DAFFDA44-9D12-4DF7-9A46-DD9D2350086F}" destId="{1368F184-4779-4EEC-8D9A-11A2FD157733}" srcOrd="2" destOrd="0" presId="urn:microsoft.com/office/officeart/2018/5/layout/IconLeafLabelList"/>
    <dgm:cxn modelId="{8A226076-55FF-4E7A-9A29-8F8C2860DD38}" type="presParOf" srcId="{1368F184-4779-4EEC-8D9A-11A2FD157733}" destId="{48A0A08C-753F-4163-A070-547CA7078831}" srcOrd="0" destOrd="0" presId="urn:microsoft.com/office/officeart/2018/5/layout/IconLeafLabelList"/>
    <dgm:cxn modelId="{5AC1E2DF-9984-460D-AB8B-D9807982359F}" type="presParOf" srcId="{1368F184-4779-4EEC-8D9A-11A2FD157733}" destId="{AEBC82ED-5958-4135-9924-4F2D103D4FD6}" srcOrd="1" destOrd="0" presId="urn:microsoft.com/office/officeart/2018/5/layout/IconLeafLabelList"/>
    <dgm:cxn modelId="{B2BD6A99-ADC6-43DA-93C3-FBF26B94BB5E}" type="presParOf" srcId="{1368F184-4779-4EEC-8D9A-11A2FD157733}" destId="{F760B90B-2506-4530-8785-949C821321C6}" srcOrd="2" destOrd="0" presId="urn:microsoft.com/office/officeart/2018/5/layout/IconLeafLabelList"/>
    <dgm:cxn modelId="{830F5A0A-7FED-405A-BE16-0739978D16E8}" type="presParOf" srcId="{1368F184-4779-4EEC-8D9A-11A2FD157733}" destId="{FD3BD994-708F-41A1-B355-F8DFCDB830AB}" srcOrd="3" destOrd="0" presId="urn:microsoft.com/office/officeart/2018/5/layout/IconLeafLabelList"/>
    <dgm:cxn modelId="{9FBADC7F-7B5C-44BA-B12C-4AED9D4EE7A1}" type="presParOf" srcId="{DAFFDA44-9D12-4DF7-9A46-DD9D2350086F}" destId="{709F3B9A-36A2-44B9-8AFE-1BCFD2D8A79F}" srcOrd="3" destOrd="0" presId="urn:microsoft.com/office/officeart/2018/5/layout/IconLeafLabelList"/>
    <dgm:cxn modelId="{8F71B8B8-C634-450A-B045-8410FF09AA00}" type="presParOf" srcId="{DAFFDA44-9D12-4DF7-9A46-DD9D2350086F}" destId="{4312D650-70B1-4EDA-B1CD-E15C567A8752}" srcOrd="4" destOrd="0" presId="urn:microsoft.com/office/officeart/2018/5/layout/IconLeafLabelList"/>
    <dgm:cxn modelId="{C8AE2085-E642-4DEE-BF02-43B04086A98F}" type="presParOf" srcId="{4312D650-70B1-4EDA-B1CD-E15C567A8752}" destId="{9100AEE7-B739-4BC1-AC82-E78DEB9DDDC7}" srcOrd="0" destOrd="0" presId="urn:microsoft.com/office/officeart/2018/5/layout/IconLeafLabelList"/>
    <dgm:cxn modelId="{29B4B807-399B-402C-8EE4-DF15AB51AC0E}" type="presParOf" srcId="{4312D650-70B1-4EDA-B1CD-E15C567A8752}" destId="{AB680434-9DE9-4256-BD81-5C6D2F359FB8}" srcOrd="1" destOrd="0" presId="urn:microsoft.com/office/officeart/2018/5/layout/IconLeafLabelList"/>
    <dgm:cxn modelId="{A73EA481-0CA8-48A8-860F-D8C09588FFDB}" type="presParOf" srcId="{4312D650-70B1-4EDA-B1CD-E15C567A8752}" destId="{7A68037F-F2FC-4A74-A3BB-F65DCF3D1345}" srcOrd="2" destOrd="0" presId="urn:microsoft.com/office/officeart/2018/5/layout/IconLeafLabelList"/>
    <dgm:cxn modelId="{39D3F03E-4F88-4979-BFEC-FA688EB16B32}" type="presParOf" srcId="{4312D650-70B1-4EDA-B1CD-E15C567A8752}" destId="{6AA615E6-021C-418B-8AC5-53192C25FD88}" srcOrd="3" destOrd="0" presId="urn:microsoft.com/office/officeart/2018/5/layout/IconLeafLabelList"/>
    <dgm:cxn modelId="{78F7A177-86FE-49B4-BEDC-537E102D7B69}" type="presParOf" srcId="{DAFFDA44-9D12-4DF7-9A46-DD9D2350086F}" destId="{96462AFB-FE14-442A-ADCF-3A22C043298A}" srcOrd="5" destOrd="0" presId="urn:microsoft.com/office/officeart/2018/5/layout/IconLeafLabelList"/>
    <dgm:cxn modelId="{BAFCE6F5-723F-405E-A0B5-AFD091654BE9}" type="presParOf" srcId="{DAFFDA44-9D12-4DF7-9A46-DD9D2350086F}" destId="{D5AF3B72-F579-4594-B406-704217919EAB}" srcOrd="6" destOrd="0" presId="urn:microsoft.com/office/officeart/2018/5/layout/IconLeafLabelList"/>
    <dgm:cxn modelId="{2307294C-414C-48A9-A21A-B4814BBE433D}" type="presParOf" srcId="{D5AF3B72-F579-4594-B406-704217919EAB}" destId="{61B0D80D-0F23-49E6-A2BB-5C645B953277}" srcOrd="0" destOrd="0" presId="urn:microsoft.com/office/officeart/2018/5/layout/IconLeafLabelList"/>
    <dgm:cxn modelId="{2BE2C186-4761-4AE4-A135-4D9D2B59C24F}" type="presParOf" srcId="{D5AF3B72-F579-4594-B406-704217919EAB}" destId="{A3D59CD4-2688-49F9-8E8E-F71B1D65F222}" srcOrd="1" destOrd="0" presId="urn:microsoft.com/office/officeart/2018/5/layout/IconLeafLabelList"/>
    <dgm:cxn modelId="{183BF230-C4CC-4DAE-9BC9-CC853900F5C3}" type="presParOf" srcId="{D5AF3B72-F579-4594-B406-704217919EAB}" destId="{28A9E253-58C7-47AE-9405-1C7621AB0D4C}" srcOrd="2" destOrd="0" presId="urn:microsoft.com/office/officeart/2018/5/layout/IconLeafLabelList"/>
    <dgm:cxn modelId="{8077559E-82ED-47D5-8ED3-EB1F7FBFDFED}" type="presParOf" srcId="{D5AF3B72-F579-4594-B406-704217919EAB}" destId="{DFDFF64D-FE34-488C-B6B4-9CBFC5A411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35A536-039E-40DB-9A34-91EE6E65058B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7FC194E-3F75-4C94-A366-3E9B070E6F61}">
      <dgm:prSet/>
      <dgm:spPr/>
      <dgm:t>
        <a:bodyPr/>
        <a:lstStyle/>
        <a:p>
          <a:r>
            <a:rPr lang="en-US"/>
            <a:t>Add</a:t>
          </a:r>
        </a:p>
      </dgm:t>
    </dgm:pt>
    <dgm:pt modelId="{123DE3FB-AADB-45F8-87CD-9376A02855A1}" type="parTrans" cxnId="{84115A53-F55A-4163-88FA-DAA50DA808E7}">
      <dgm:prSet/>
      <dgm:spPr/>
      <dgm:t>
        <a:bodyPr/>
        <a:lstStyle/>
        <a:p>
          <a:endParaRPr lang="en-US"/>
        </a:p>
      </dgm:t>
    </dgm:pt>
    <dgm:pt modelId="{FEC88AC7-5965-46B4-A138-B337C775D755}" type="sibTrans" cxnId="{84115A53-F55A-4163-88FA-DAA50DA808E7}">
      <dgm:prSet/>
      <dgm:spPr/>
      <dgm:t>
        <a:bodyPr/>
        <a:lstStyle/>
        <a:p>
          <a:endParaRPr lang="en-US"/>
        </a:p>
      </dgm:t>
    </dgm:pt>
    <dgm:pt modelId="{44E7B451-CEE7-4056-9214-14EEF6D7C0A2}">
      <dgm:prSet/>
      <dgm:spPr/>
      <dgm:t>
        <a:bodyPr/>
        <a:lstStyle/>
        <a:p>
          <a:r>
            <a:rPr lang="en-US"/>
            <a:t>Add product</a:t>
          </a:r>
        </a:p>
      </dgm:t>
    </dgm:pt>
    <dgm:pt modelId="{89EC896D-754A-4E7E-894D-ADAA9C2739FF}" type="parTrans" cxnId="{A78EB9F4-FC30-46BE-9C36-67D938E5705F}">
      <dgm:prSet/>
      <dgm:spPr/>
      <dgm:t>
        <a:bodyPr/>
        <a:lstStyle/>
        <a:p>
          <a:endParaRPr lang="en-US"/>
        </a:p>
      </dgm:t>
    </dgm:pt>
    <dgm:pt modelId="{70A2943A-D1C4-48C6-BAC0-2DB2F5F4AB36}" type="sibTrans" cxnId="{A78EB9F4-FC30-46BE-9C36-67D938E5705F}">
      <dgm:prSet/>
      <dgm:spPr/>
      <dgm:t>
        <a:bodyPr/>
        <a:lstStyle/>
        <a:p>
          <a:endParaRPr lang="en-US"/>
        </a:p>
      </dgm:t>
    </dgm:pt>
    <dgm:pt modelId="{B923185F-A00F-484E-9CB3-43E71FE70094}">
      <dgm:prSet/>
      <dgm:spPr/>
      <dgm:t>
        <a:bodyPr/>
        <a:lstStyle/>
        <a:p>
          <a:r>
            <a:rPr lang="en-US"/>
            <a:t>Get</a:t>
          </a:r>
        </a:p>
      </dgm:t>
    </dgm:pt>
    <dgm:pt modelId="{8155758D-11F3-4BE9-AF24-DCCAE1BF57B7}" type="parTrans" cxnId="{D15A29A7-C10E-438E-87B8-A8B264ACABC2}">
      <dgm:prSet/>
      <dgm:spPr/>
      <dgm:t>
        <a:bodyPr/>
        <a:lstStyle/>
        <a:p>
          <a:endParaRPr lang="en-US"/>
        </a:p>
      </dgm:t>
    </dgm:pt>
    <dgm:pt modelId="{8F7B5F85-1E64-4CE9-B511-8BC2B9276927}" type="sibTrans" cxnId="{D15A29A7-C10E-438E-87B8-A8B264ACABC2}">
      <dgm:prSet/>
      <dgm:spPr/>
      <dgm:t>
        <a:bodyPr/>
        <a:lstStyle/>
        <a:p>
          <a:endParaRPr lang="en-US"/>
        </a:p>
      </dgm:t>
    </dgm:pt>
    <dgm:pt modelId="{7BC82AA2-C169-40BE-BC1E-0CE9EA8058E0}">
      <dgm:prSet/>
      <dgm:spPr/>
      <dgm:t>
        <a:bodyPr/>
        <a:lstStyle/>
        <a:p>
          <a:r>
            <a:rPr lang="en-US"/>
            <a:t>Get all products</a:t>
          </a:r>
        </a:p>
      </dgm:t>
    </dgm:pt>
    <dgm:pt modelId="{6D736475-BF51-40D5-89F8-BF77225F4FEE}" type="parTrans" cxnId="{0F4E9B9A-359D-4A02-A389-22E322FD101F}">
      <dgm:prSet/>
      <dgm:spPr/>
      <dgm:t>
        <a:bodyPr/>
        <a:lstStyle/>
        <a:p>
          <a:endParaRPr lang="en-US"/>
        </a:p>
      </dgm:t>
    </dgm:pt>
    <dgm:pt modelId="{81A1706A-053C-4191-A3D6-AFB29F23441A}" type="sibTrans" cxnId="{0F4E9B9A-359D-4A02-A389-22E322FD101F}">
      <dgm:prSet/>
      <dgm:spPr/>
      <dgm:t>
        <a:bodyPr/>
        <a:lstStyle/>
        <a:p>
          <a:endParaRPr lang="en-US"/>
        </a:p>
      </dgm:t>
    </dgm:pt>
    <dgm:pt modelId="{58B56CF7-76D4-4905-B127-68623D543E0B}">
      <dgm:prSet/>
      <dgm:spPr/>
      <dgm:t>
        <a:bodyPr/>
        <a:lstStyle/>
        <a:p>
          <a:r>
            <a:rPr lang="en-US"/>
            <a:t>Update</a:t>
          </a:r>
        </a:p>
      </dgm:t>
    </dgm:pt>
    <dgm:pt modelId="{EB47EAD0-EEF8-43C3-B6C1-859FF74E05EB}" type="parTrans" cxnId="{52A1E78A-C97D-4667-994B-59E061D65AC1}">
      <dgm:prSet/>
      <dgm:spPr/>
      <dgm:t>
        <a:bodyPr/>
        <a:lstStyle/>
        <a:p>
          <a:endParaRPr lang="en-US"/>
        </a:p>
      </dgm:t>
    </dgm:pt>
    <dgm:pt modelId="{7BDB224A-4A1F-44F2-B9B3-EE7B887A69B5}" type="sibTrans" cxnId="{52A1E78A-C97D-4667-994B-59E061D65AC1}">
      <dgm:prSet/>
      <dgm:spPr/>
      <dgm:t>
        <a:bodyPr/>
        <a:lstStyle/>
        <a:p>
          <a:endParaRPr lang="en-US"/>
        </a:p>
      </dgm:t>
    </dgm:pt>
    <dgm:pt modelId="{FC334E88-FCB2-4B73-9028-B205A0FF0B76}">
      <dgm:prSet/>
      <dgm:spPr/>
      <dgm:t>
        <a:bodyPr/>
        <a:lstStyle/>
        <a:p>
          <a:r>
            <a:rPr lang="en-US"/>
            <a:t>Update product</a:t>
          </a:r>
        </a:p>
      </dgm:t>
    </dgm:pt>
    <dgm:pt modelId="{D36B18F6-8690-4413-950E-6BFFA3266B6D}" type="parTrans" cxnId="{B3F38C09-6FD1-40FE-A2FB-60CB831F2D74}">
      <dgm:prSet/>
      <dgm:spPr/>
      <dgm:t>
        <a:bodyPr/>
        <a:lstStyle/>
        <a:p>
          <a:endParaRPr lang="en-US"/>
        </a:p>
      </dgm:t>
    </dgm:pt>
    <dgm:pt modelId="{584F74B4-4FCF-4CFA-91C8-9BF577E30FDE}" type="sibTrans" cxnId="{B3F38C09-6FD1-40FE-A2FB-60CB831F2D74}">
      <dgm:prSet/>
      <dgm:spPr/>
      <dgm:t>
        <a:bodyPr/>
        <a:lstStyle/>
        <a:p>
          <a:endParaRPr lang="en-US"/>
        </a:p>
      </dgm:t>
    </dgm:pt>
    <dgm:pt modelId="{E6225A91-0E01-4B70-A5F6-AFF296621A21}">
      <dgm:prSet/>
      <dgm:spPr/>
      <dgm:t>
        <a:bodyPr/>
        <a:lstStyle/>
        <a:p>
          <a:r>
            <a:rPr lang="en-US"/>
            <a:t>Delete</a:t>
          </a:r>
        </a:p>
      </dgm:t>
    </dgm:pt>
    <dgm:pt modelId="{06A4FBF8-A49A-4972-9FCC-E4F5896B9927}" type="parTrans" cxnId="{2FD766A6-D86C-401A-9713-ED3752AB3619}">
      <dgm:prSet/>
      <dgm:spPr/>
      <dgm:t>
        <a:bodyPr/>
        <a:lstStyle/>
        <a:p>
          <a:endParaRPr lang="en-US"/>
        </a:p>
      </dgm:t>
    </dgm:pt>
    <dgm:pt modelId="{88E6A4CF-C745-425E-BF1B-04D2630619BD}" type="sibTrans" cxnId="{2FD766A6-D86C-401A-9713-ED3752AB3619}">
      <dgm:prSet/>
      <dgm:spPr/>
      <dgm:t>
        <a:bodyPr/>
        <a:lstStyle/>
        <a:p>
          <a:endParaRPr lang="en-US"/>
        </a:p>
      </dgm:t>
    </dgm:pt>
    <dgm:pt modelId="{9D9D3243-6E68-4B9F-9914-E6E4B2B0DCF7}">
      <dgm:prSet/>
      <dgm:spPr/>
      <dgm:t>
        <a:bodyPr/>
        <a:lstStyle/>
        <a:p>
          <a:r>
            <a:rPr lang="en-US"/>
            <a:t>Delete product</a:t>
          </a:r>
        </a:p>
      </dgm:t>
    </dgm:pt>
    <dgm:pt modelId="{7C4A9F09-D541-423D-A8F0-5F47E4D6F5C6}" type="parTrans" cxnId="{2865208D-DD07-4D50-8BA1-AC2F173B41F6}">
      <dgm:prSet/>
      <dgm:spPr/>
      <dgm:t>
        <a:bodyPr/>
        <a:lstStyle/>
        <a:p>
          <a:endParaRPr lang="en-US"/>
        </a:p>
      </dgm:t>
    </dgm:pt>
    <dgm:pt modelId="{57746689-354A-4E27-AE3D-D0542A49D65A}" type="sibTrans" cxnId="{2865208D-DD07-4D50-8BA1-AC2F173B41F6}">
      <dgm:prSet/>
      <dgm:spPr/>
      <dgm:t>
        <a:bodyPr/>
        <a:lstStyle/>
        <a:p>
          <a:endParaRPr lang="en-US"/>
        </a:p>
      </dgm:t>
    </dgm:pt>
    <dgm:pt modelId="{74F59597-745C-2042-A5FC-75EC6B6C8EE1}" type="pres">
      <dgm:prSet presAssocID="{3935A536-039E-40DB-9A34-91EE6E65058B}" presName="linearFlow" presStyleCnt="0">
        <dgm:presLayoutVars>
          <dgm:dir/>
          <dgm:animLvl val="lvl"/>
          <dgm:resizeHandles val="exact"/>
        </dgm:presLayoutVars>
      </dgm:prSet>
      <dgm:spPr/>
    </dgm:pt>
    <dgm:pt modelId="{5E3839D5-0291-6C42-ACBF-D4297CAE269E}" type="pres">
      <dgm:prSet presAssocID="{E7FC194E-3F75-4C94-A366-3E9B070E6F61}" presName="composite" presStyleCnt="0"/>
      <dgm:spPr/>
    </dgm:pt>
    <dgm:pt modelId="{FF25B192-B6FA-AD4E-AEE5-EC9A8983C0D5}" type="pres">
      <dgm:prSet presAssocID="{E7FC194E-3F75-4C94-A366-3E9B070E6F6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AEBD61E-A85B-6A4A-B0FC-2C44A68473F0}" type="pres">
      <dgm:prSet presAssocID="{E7FC194E-3F75-4C94-A366-3E9B070E6F61}" presName="descendantText" presStyleLbl="alignAcc1" presStyleIdx="0" presStyleCnt="4">
        <dgm:presLayoutVars>
          <dgm:bulletEnabled val="1"/>
        </dgm:presLayoutVars>
      </dgm:prSet>
      <dgm:spPr/>
    </dgm:pt>
    <dgm:pt modelId="{C472359F-5B05-A04C-915F-17C450DE6580}" type="pres">
      <dgm:prSet presAssocID="{FEC88AC7-5965-46B4-A138-B337C775D755}" presName="sp" presStyleCnt="0"/>
      <dgm:spPr/>
    </dgm:pt>
    <dgm:pt modelId="{CD0D78E3-8C3C-6244-9B76-E55216645DAF}" type="pres">
      <dgm:prSet presAssocID="{B923185F-A00F-484E-9CB3-43E71FE70094}" presName="composite" presStyleCnt="0"/>
      <dgm:spPr/>
    </dgm:pt>
    <dgm:pt modelId="{57BA8793-A312-ED4F-B279-76EF0B661170}" type="pres">
      <dgm:prSet presAssocID="{B923185F-A00F-484E-9CB3-43E71FE7009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0EB12BD-121D-A345-A5C6-D34B61FEB998}" type="pres">
      <dgm:prSet presAssocID="{B923185F-A00F-484E-9CB3-43E71FE70094}" presName="descendantText" presStyleLbl="alignAcc1" presStyleIdx="1" presStyleCnt="4">
        <dgm:presLayoutVars>
          <dgm:bulletEnabled val="1"/>
        </dgm:presLayoutVars>
      </dgm:prSet>
      <dgm:spPr/>
    </dgm:pt>
    <dgm:pt modelId="{149D11F3-7675-844A-881B-6AE96FC3D230}" type="pres">
      <dgm:prSet presAssocID="{8F7B5F85-1E64-4CE9-B511-8BC2B9276927}" presName="sp" presStyleCnt="0"/>
      <dgm:spPr/>
    </dgm:pt>
    <dgm:pt modelId="{0CE4CDB6-66E2-DD48-8939-FB43D465DDCE}" type="pres">
      <dgm:prSet presAssocID="{58B56CF7-76D4-4905-B127-68623D543E0B}" presName="composite" presStyleCnt="0"/>
      <dgm:spPr/>
    </dgm:pt>
    <dgm:pt modelId="{F637DE24-3CE6-3B45-A82B-FD386F68F7E0}" type="pres">
      <dgm:prSet presAssocID="{58B56CF7-76D4-4905-B127-68623D543E0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E24A8B-6774-F049-BE85-A94A3B7B825F}" type="pres">
      <dgm:prSet presAssocID="{58B56CF7-76D4-4905-B127-68623D543E0B}" presName="descendantText" presStyleLbl="alignAcc1" presStyleIdx="2" presStyleCnt="4">
        <dgm:presLayoutVars>
          <dgm:bulletEnabled val="1"/>
        </dgm:presLayoutVars>
      </dgm:prSet>
      <dgm:spPr/>
    </dgm:pt>
    <dgm:pt modelId="{9AD03BFE-28AA-E743-80EF-FCCF085938BE}" type="pres">
      <dgm:prSet presAssocID="{7BDB224A-4A1F-44F2-B9B3-EE7B887A69B5}" presName="sp" presStyleCnt="0"/>
      <dgm:spPr/>
    </dgm:pt>
    <dgm:pt modelId="{38036607-5AB4-D047-A920-C7459D590D69}" type="pres">
      <dgm:prSet presAssocID="{E6225A91-0E01-4B70-A5F6-AFF296621A21}" presName="composite" presStyleCnt="0"/>
      <dgm:spPr/>
    </dgm:pt>
    <dgm:pt modelId="{8A43CD81-4F97-5243-82FD-68465F2CE2B7}" type="pres">
      <dgm:prSet presAssocID="{E6225A91-0E01-4B70-A5F6-AFF296621A2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88DD2F6-69BE-6F49-82C4-0D283AB860EB}" type="pres">
      <dgm:prSet presAssocID="{E6225A91-0E01-4B70-A5F6-AFF296621A2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3F38C09-6FD1-40FE-A2FB-60CB831F2D74}" srcId="{58B56CF7-76D4-4905-B127-68623D543E0B}" destId="{FC334E88-FCB2-4B73-9028-B205A0FF0B76}" srcOrd="0" destOrd="0" parTransId="{D36B18F6-8690-4413-950E-6BFFA3266B6D}" sibTransId="{584F74B4-4FCF-4CFA-91C8-9BF577E30FDE}"/>
    <dgm:cxn modelId="{1BDD3439-396D-5444-BE69-942F1DAEEC0B}" type="presOf" srcId="{7BC82AA2-C169-40BE-BC1E-0CE9EA8058E0}" destId="{F0EB12BD-121D-A345-A5C6-D34B61FEB998}" srcOrd="0" destOrd="0" presId="urn:microsoft.com/office/officeart/2005/8/layout/chevron2"/>
    <dgm:cxn modelId="{84115A53-F55A-4163-88FA-DAA50DA808E7}" srcId="{3935A536-039E-40DB-9A34-91EE6E65058B}" destId="{E7FC194E-3F75-4C94-A366-3E9B070E6F61}" srcOrd="0" destOrd="0" parTransId="{123DE3FB-AADB-45F8-87CD-9376A02855A1}" sibTransId="{FEC88AC7-5965-46B4-A138-B337C775D755}"/>
    <dgm:cxn modelId="{D587E25E-BD21-1049-A890-06FADB4757F4}" type="presOf" srcId="{3935A536-039E-40DB-9A34-91EE6E65058B}" destId="{74F59597-745C-2042-A5FC-75EC6B6C8EE1}" srcOrd="0" destOrd="0" presId="urn:microsoft.com/office/officeart/2005/8/layout/chevron2"/>
    <dgm:cxn modelId="{4C33807F-687C-7C4D-9374-EBBF46988487}" type="presOf" srcId="{9D9D3243-6E68-4B9F-9914-E6E4B2B0DCF7}" destId="{888DD2F6-69BE-6F49-82C4-0D283AB860EB}" srcOrd="0" destOrd="0" presId="urn:microsoft.com/office/officeart/2005/8/layout/chevron2"/>
    <dgm:cxn modelId="{52A1E78A-C97D-4667-994B-59E061D65AC1}" srcId="{3935A536-039E-40DB-9A34-91EE6E65058B}" destId="{58B56CF7-76D4-4905-B127-68623D543E0B}" srcOrd="2" destOrd="0" parTransId="{EB47EAD0-EEF8-43C3-B6C1-859FF74E05EB}" sibTransId="{7BDB224A-4A1F-44F2-B9B3-EE7B887A69B5}"/>
    <dgm:cxn modelId="{2865208D-DD07-4D50-8BA1-AC2F173B41F6}" srcId="{E6225A91-0E01-4B70-A5F6-AFF296621A21}" destId="{9D9D3243-6E68-4B9F-9914-E6E4B2B0DCF7}" srcOrd="0" destOrd="0" parTransId="{7C4A9F09-D541-423D-A8F0-5F47E4D6F5C6}" sibTransId="{57746689-354A-4E27-AE3D-D0542A49D65A}"/>
    <dgm:cxn modelId="{3A00AC8E-A46E-6148-9169-F8972606418B}" type="presOf" srcId="{44E7B451-CEE7-4056-9214-14EEF6D7C0A2}" destId="{DAEBD61E-A85B-6A4A-B0FC-2C44A68473F0}" srcOrd="0" destOrd="0" presId="urn:microsoft.com/office/officeart/2005/8/layout/chevron2"/>
    <dgm:cxn modelId="{3C8BA78F-66B1-1744-A6DD-03F9101A0DE4}" type="presOf" srcId="{58B56CF7-76D4-4905-B127-68623D543E0B}" destId="{F637DE24-3CE6-3B45-A82B-FD386F68F7E0}" srcOrd="0" destOrd="0" presId="urn:microsoft.com/office/officeart/2005/8/layout/chevron2"/>
    <dgm:cxn modelId="{02490992-9CB1-1A44-9738-A8644C71D406}" type="presOf" srcId="{E7FC194E-3F75-4C94-A366-3E9B070E6F61}" destId="{FF25B192-B6FA-AD4E-AEE5-EC9A8983C0D5}" srcOrd="0" destOrd="0" presId="urn:microsoft.com/office/officeart/2005/8/layout/chevron2"/>
    <dgm:cxn modelId="{0F4E9B9A-359D-4A02-A389-22E322FD101F}" srcId="{B923185F-A00F-484E-9CB3-43E71FE70094}" destId="{7BC82AA2-C169-40BE-BC1E-0CE9EA8058E0}" srcOrd="0" destOrd="0" parTransId="{6D736475-BF51-40D5-89F8-BF77225F4FEE}" sibTransId="{81A1706A-053C-4191-A3D6-AFB29F23441A}"/>
    <dgm:cxn modelId="{2FD766A6-D86C-401A-9713-ED3752AB3619}" srcId="{3935A536-039E-40DB-9A34-91EE6E65058B}" destId="{E6225A91-0E01-4B70-A5F6-AFF296621A21}" srcOrd="3" destOrd="0" parTransId="{06A4FBF8-A49A-4972-9FCC-E4F5896B9927}" sibTransId="{88E6A4CF-C745-425E-BF1B-04D2630619BD}"/>
    <dgm:cxn modelId="{D15A29A7-C10E-438E-87B8-A8B264ACABC2}" srcId="{3935A536-039E-40DB-9A34-91EE6E65058B}" destId="{B923185F-A00F-484E-9CB3-43E71FE70094}" srcOrd="1" destOrd="0" parTransId="{8155758D-11F3-4BE9-AF24-DCCAE1BF57B7}" sibTransId="{8F7B5F85-1E64-4CE9-B511-8BC2B9276927}"/>
    <dgm:cxn modelId="{88198CB3-B83B-A341-BAD6-A08335FF2EDF}" type="presOf" srcId="{B923185F-A00F-484E-9CB3-43E71FE70094}" destId="{57BA8793-A312-ED4F-B279-76EF0B661170}" srcOrd="0" destOrd="0" presId="urn:microsoft.com/office/officeart/2005/8/layout/chevron2"/>
    <dgm:cxn modelId="{B583EBC4-FCC4-8845-B8F0-40B70F9C498F}" type="presOf" srcId="{E6225A91-0E01-4B70-A5F6-AFF296621A21}" destId="{8A43CD81-4F97-5243-82FD-68465F2CE2B7}" srcOrd="0" destOrd="0" presId="urn:microsoft.com/office/officeart/2005/8/layout/chevron2"/>
    <dgm:cxn modelId="{0B2EC8D0-9C44-B542-9BD5-FF10802E0592}" type="presOf" srcId="{FC334E88-FCB2-4B73-9028-B205A0FF0B76}" destId="{F8E24A8B-6774-F049-BE85-A94A3B7B825F}" srcOrd="0" destOrd="0" presId="urn:microsoft.com/office/officeart/2005/8/layout/chevron2"/>
    <dgm:cxn modelId="{A78EB9F4-FC30-46BE-9C36-67D938E5705F}" srcId="{E7FC194E-3F75-4C94-A366-3E9B070E6F61}" destId="{44E7B451-CEE7-4056-9214-14EEF6D7C0A2}" srcOrd="0" destOrd="0" parTransId="{89EC896D-754A-4E7E-894D-ADAA9C2739FF}" sibTransId="{70A2943A-D1C4-48C6-BAC0-2DB2F5F4AB36}"/>
    <dgm:cxn modelId="{87E2D196-BCD1-054E-89D8-E4C4CE3CF8B1}" type="presParOf" srcId="{74F59597-745C-2042-A5FC-75EC6B6C8EE1}" destId="{5E3839D5-0291-6C42-ACBF-D4297CAE269E}" srcOrd="0" destOrd="0" presId="urn:microsoft.com/office/officeart/2005/8/layout/chevron2"/>
    <dgm:cxn modelId="{4A9B8E21-32C1-414B-93F6-2322B29DF665}" type="presParOf" srcId="{5E3839D5-0291-6C42-ACBF-D4297CAE269E}" destId="{FF25B192-B6FA-AD4E-AEE5-EC9A8983C0D5}" srcOrd="0" destOrd="0" presId="urn:microsoft.com/office/officeart/2005/8/layout/chevron2"/>
    <dgm:cxn modelId="{9866593B-9735-9945-8CF6-A6B222362ACE}" type="presParOf" srcId="{5E3839D5-0291-6C42-ACBF-D4297CAE269E}" destId="{DAEBD61E-A85B-6A4A-B0FC-2C44A68473F0}" srcOrd="1" destOrd="0" presId="urn:microsoft.com/office/officeart/2005/8/layout/chevron2"/>
    <dgm:cxn modelId="{F8978F2A-AF20-A44E-95B3-CA1F41C6AA6F}" type="presParOf" srcId="{74F59597-745C-2042-A5FC-75EC6B6C8EE1}" destId="{C472359F-5B05-A04C-915F-17C450DE6580}" srcOrd="1" destOrd="0" presId="urn:microsoft.com/office/officeart/2005/8/layout/chevron2"/>
    <dgm:cxn modelId="{AFB6CBEB-03F8-624D-9C2E-9152C2EAEFBA}" type="presParOf" srcId="{74F59597-745C-2042-A5FC-75EC6B6C8EE1}" destId="{CD0D78E3-8C3C-6244-9B76-E55216645DAF}" srcOrd="2" destOrd="0" presId="urn:microsoft.com/office/officeart/2005/8/layout/chevron2"/>
    <dgm:cxn modelId="{00BA63A2-7E50-564B-928A-A7C815C8B307}" type="presParOf" srcId="{CD0D78E3-8C3C-6244-9B76-E55216645DAF}" destId="{57BA8793-A312-ED4F-B279-76EF0B661170}" srcOrd="0" destOrd="0" presId="urn:microsoft.com/office/officeart/2005/8/layout/chevron2"/>
    <dgm:cxn modelId="{ECB3F789-3779-DC4F-8C9A-7C09F24BD4FB}" type="presParOf" srcId="{CD0D78E3-8C3C-6244-9B76-E55216645DAF}" destId="{F0EB12BD-121D-A345-A5C6-D34B61FEB998}" srcOrd="1" destOrd="0" presId="urn:microsoft.com/office/officeart/2005/8/layout/chevron2"/>
    <dgm:cxn modelId="{54F7000E-4A1B-3C47-9DFE-89A15B3978A3}" type="presParOf" srcId="{74F59597-745C-2042-A5FC-75EC6B6C8EE1}" destId="{149D11F3-7675-844A-881B-6AE96FC3D230}" srcOrd="3" destOrd="0" presId="urn:microsoft.com/office/officeart/2005/8/layout/chevron2"/>
    <dgm:cxn modelId="{41DA1B1C-3813-904E-9A35-D086AF2A8D3A}" type="presParOf" srcId="{74F59597-745C-2042-A5FC-75EC6B6C8EE1}" destId="{0CE4CDB6-66E2-DD48-8939-FB43D465DDCE}" srcOrd="4" destOrd="0" presId="urn:microsoft.com/office/officeart/2005/8/layout/chevron2"/>
    <dgm:cxn modelId="{9F5B847B-9DAE-4644-BB42-B9A1B14DBBCA}" type="presParOf" srcId="{0CE4CDB6-66E2-DD48-8939-FB43D465DDCE}" destId="{F637DE24-3CE6-3B45-A82B-FD386F68F7E0}" srcOrd="0" destOrd="0" presId="urn:microsoft.com/office/officeart/2005/8/layout/chevron2"/>
    <dgm:cxn modelId="{09D6B737-6D9F-0042-A7AB-469143332681}" type="presParOf" srcId="{0CE4CDB6-66E2-DD48-8939-FB43D465DDCE}" destId="{F8E24A8B-6774-F049-BE85-A94A3B7B825F}" srcOrd="1" destOrd="0" presId="urn:microsoft.com/office/officeart/2005/8/layout/chevron2"/>
    <dgm:cxn modelId="{30B20201-5C69-7240-AE71-8B30A2E9803D}" type="presParOf" srcId="{74F59597-745C-2042-A5FC-75EC6B6C8EE1}" destId="{9AD03BFE-28AA-E743-80EF-FCCF085938BE}" srcOrd="5" destOrd="0" presId="urn:microsoft.com/office/officeart/2005/8/layout/chevron2"/>
    <dgm:cxn modelId="{CAE8A6B0-2B23-4B4F-961F-6FD428387579}" type="presParOf" srcId="{74F59597-745C-2042-A5FC-75EC6B6C8EE1}" destId="{38036607-5AB4-D047-A920-C7459D590D69}" srcOrd="6" destOrd="0" presId="urn:microsoft.com/office/officeart/2005/8/layout/chevron2"/>
    <dgm:cxn modelId="{BBF02CE2-BFD9-5F4B-B0AD-D5327E997C4A}" type="presParOf" srcId="{38036607-5AB4-D047-A920-C7459D590D69}" destId="{8A43CD81-4F97-5243-82FD-68465F2CE2B7}" srcOrd="0" destOrd="0" presId="urn:microsoft.com/office/officeart/2005/8/layout/chevron2"/>
    <dgm:cxn modelId="{57254090-5841-9842-BF8E-EB19BC67EA6D}" type="presParOf" srcId="{38036607-5AB4-D047-A920-C7459D590D69}" destId="{888DD2F6-69BE-6F49-82C4-0D283AB860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D6581B-BF6D-4390-BA72-13C75549E0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B6E05BC-9456-40FB-9998-E35DF81CA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</a:t>
          </a:r>
        </a:p>
      </dgm:t>
    </dgm:pt>
    <dgm:pt modelId="{1658CB17-5A48-4AED-9F05-2A429E5A45B5}" type="parTrans" cxnId="{CF18C99F-91AB-4A48-9C59-FEA88092CA2E}">
      <dgm:prSet/>
      <dgm:spPr/>
      <dgm:t>
        <a:bodyPr/>
        <a:lstStyle/>
        <a:p>
          <a:endParaRPr lang="en-US"/>
        </a:p>
      </dgm:t>
    </dgm:pt>
    <dgm:pt modelId="{F0646016-9530-43B9-BBD9-2B7106BCB4B5}" type="sibTrans" cxnId="{CF18C99F-91AB-4A48-9C59-FEA88092CA2E}">
      <dgm:prSet/>
      <dgm:spPr/>
      <dgm:t>
        <a:bodyPr/>
        <a:lstStyle/>
        <a:p>
          <a:endParaRPr lang="en-US"/>
        </a:p>
      </dgm:t>
    </dgm:pt>
    <dgm:pt modelId="{71F8181E-4D13-446B-BB36-8081491C69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</a:t>
          </a:r>
        </a:p>
      </dgm:t>
    </dgm:pt>
    <dgm:pt modelId="{558FB1C8-6E1B-427F-BA0C-F9463CC63B72}" type="parTrans" cxnId="{4199E951-AFEF-4333-90BA-07F9C697C125}">
      <dgm:prSet/>
      <dgm:spPr/>
      <dgm:t>
        <a:bodyPr/>
        <a:lstStyle/>
        <a:p>
          <a:endParaRPr lang="en-US"/>
        </a:p>
      </dgm:t>
    </dgm:pt>
    <dgm:pt modelId="{670EBE78-857A-45CC-8786-4F8F8C9BB372}" type="sibTrans" cxnId="{4199E951-AFEF-4333-90BA-07F9C697C125}">
      <dgm:prSet/>
      <dgm:spPr/>
      <dgm:t>
        <a:bodyPr/>
        <a:lstStyle/>
        <a:p>
          <a:endParaRPr lang="en-US"/>
        </a:p>
      </dgm:t>
    </dgm:pt>
    <dgm:pt modelId="{7949D4D2-3D21-457A-B130-142B60DB90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Quantity</a:t>
          </a:r>
        </a:p>
      </dgm:t>
    </dgm:pt>
    <dgm:pt modelId="{83B3F204-C597-49E6-ABFB-A47559E3F01B}" type="parTrans" cxnId="{414C1AD0-49FA-4A19-A2F2-AA6B7CE3D9C3}">
      <dgm:prSet/>
      <dgm:spPr/>
      <dgm:t>
        <a:bodyPr/>
        <a:lstStyle/>
        <a:p>
          <a:endParaRPr lang="en-US"/>
        </a:p>
      </dgm:t>
    </dgm:pt>
    <dgm:pt modelId="{9078D819-E665-4FFA-A75D-064B6CC5F917}" type="sibTrans" cxnId="{414C1AD0-49FA-4A19-A2F2-AA6B7CE3D9C3}">
      <dgm:prSet/>
      <dgm:spPr/>
      <dgm:t>
        <a:bodyPr/>
        <a:lstStyle/>
        <a:p>
          <a:endParaRPr lang="en-US"/>
        </a:p>
      </dgm:t>
    </dgm:pt>
    <dgm:pt modelId="{2F2DF31C-12C9-4A1E-B718-38DA8C13B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</a:t>
          </a:r>
        </a:p>
      </dgm:t>
    </dgm:pt>
    <dgm:pt modelId="{AD22F4B5-74AD-4C60-8D6D-64682940F4B7}" type="parTrans" cxnId="{BF9A41BB-C300-4FF9-89A9-0E734CA7D428}">
      <dgm:prSet/>
      <dgm:spPr/>
      <dgm:t>
        <a:bodyPr/>
        <a:lstStyle/>
        <a:p>
          <a:endParaRPr lang="en-US"/>
        </a:p>
      </dgm:t>
    </dgm:pt>
    <dgm:pt modelId="{6DC40579-C6EB-436E-ABA1-13753C6B0512}" type="sibTrans" cxnId="{BF9A41BB-C300-4FF9-89A9-0E734CA7D428}">
      <dgm:prSet/>
      <dgm:spPr/>
      <dgm:t>
        <a:bodyPr/>
        <a:lstStyle/>
        <a:p>
          <a:endParaRPr lang="en-US"/>
        </a:p>
      </dgm:t>
    </dgm:pt>
    <dgm:pt modelId="{2503ABF8-BB15-403D-B6A0-7FBDD6D8D245}" type="pres">
      <dgm:prSet presAssocID="{06D6581B-BF6D-4390-BA72-13C75549E0BC}" presName="root" presStyleCnt="0">
        <dgm:presLayoutVars>
          <dgm:dir/>
          <dgm:resizeHandles val="exact"/>
        </dgm:presLayoutVars>
      </dgm:prSet>
      <dgm:spPr/>
    </dgm:pt>
    <dgm:pt modelId="{AE8FCB9B-1268-47B5-8563-917AAA3EFA76}" type="pres">
      <dgm:prSet presAssocID="{4B6E05BC-9456-40FB-9998-E35DF81CABE8}" presName="compNode" presStyleCnt="0"/>
      <dgm:spPr/>
    </dgm:pt>
    <dgm:pt modelId="{1AA9F011-0E08-4ACA-9B5B-6A869DE9824F}" type="pres">
      <dgm:prSet presAssocID="{4B6E05BC-9456-40FB-9998-E35DF81CAB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09DDED8-C3E5-4366-86B4-5C0B2B4C8B3C}" type="pres">
      <dgm:prSet presAssocID="{4B6E05BC-9456-40FB-9998-E35DF81CABE8}" presName="spaceRect" presStyleCnt="0"/>
      <dgm:spPr/>
    </dgm:pt>
    <dgm:pt modelId="{6D2D1E9D-41B6-4595-85B4-86E8029D72BC}" type="pres">
      <dgm:prSet presAssocID="{4B6E05BC-9456-40FB-9998-E35DF81CABE8}" presName="textRect" presStyleLbl="revTx" presStyleIdx="0" presStyleCnt="4">
        <dgm:presLayoutVars>
          <dgm:chMax val="1"/>
          <dgm:chPref val="1"/>
        </dgm:presLayoutVars>
      </dgm:prSet>
      <dgm:spPr/>
    </dgm:pt>
    <dgm:pt modelId="{D84AFA74-7852-415E-A8A3-D5EC0DD7E20D}" type="pres">
      <dgm:prSet presAssocID="{F0646016-9530-43B9-BBD9-2B7106BCB4B5}" presName="sibTrans" presStyleCnt="0"/>
      <dgm:spPr/>
    </dgm:pt>
    <dgm:pt modelId="{526CF761-8236-4807-867B-4C00D615389D}" type="pres">
      <dgm:prSet presAssocID="{71F8181E-4D13-446B-BB36-8081491C69F4}" presName="compNode" presStyleCnt="0"/>
      <dgm:spPr/>
    </dgm:pt>
    <dgm:pt modelId="{6414CC74-AAF7-4027-8CF6-A899ED122269}" type="pres">
      <dgm:prSet presAssocID="{71F8181E-4D13-446B-BB36-8081491C69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34EBAB7-8941-4113-A64F-2EC03D09B59F}" type="pres">
      <dgm:prSet presAssocID="{71F8181E-4D13-446B-BB36-8081491C69F4}" presName="spaceRect" presStyleCnt="0"/>
      <dgm:spPr/>
    </dgm:pt>
    <dgm:pt modelId="{1773F3EB-0272-4910-887E-42BCF3FF5932}" type="pres">
      <dgm:prSet presAssocID="{71F8181E-4D13-446B-BB36-8081491C69F4}" presName="textRect" presStyleLbl="revTx" presStyleIdx="1" presStyleCnt="4">
        <dgm:presLayoutVars>
          <dgm:chMax val="1"/>
          <dgm:chPref val="1"/>
        </dgm:presLayoutVars>
      </dgm:prSet>
      <dgm:spPr/>
    </dgm:pt>
    <dgm:pt modelId="{DF52F264-8145-4D1D-A6DE-381E3884314F}" type="pres">
      <dgm:prSet presAssocID="{670EBE78-857A-45CC-8786-4F8F8C9BB372}" presName="sibTrans" presStyleCnt="0"/>
      <dgm:spPr/>
    </dgm:pt>
    <dgm:pt modelId="{A63DD46F-C39E-4A43-BB1F-70C4552BF952}" type="pres">
      <dgm:prSet presAssocID="{7949D4D2-3D21-457A-B130-142B60DB9079}" presName="compNode" presStyleCnt="0"/>
      <dgm:spPr/>
    </dgm:pt>
    <dgm:pt modelId="{EF702D63-2BA9-466A-AA4C-1656DBB0B01F}" type="pres">
      <dgm:prSet presAssocID="{7949D4D2-3D21-457A-B130-142B60DB90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3CC52F-66F4-4F8E-99AF-B93F44BD43CA}" type="pres">
      <dgm:prSet presAssocID="{7949D4D2-3D21-457A-B130-142B60DB9079}" presName="spaceRect" presStyleCnt="0"/>
      <dgm:spPr/>
    </dgm:pt>
    <dgm:pt modelId="{1B625961-C216-4893-99FB-8DBC08472573}" type="pres">
      <dgm:prSet presAssocID="{7949D4D2-3D21-457A-B130-142B60DB9079}" presName="textRect" presStyleLbl="revTx" presStyleIdx="2" presStyleCnt="4">
        <dgm:presLayoutVars>
          <dgm:chMax val="1"/>
          <dgm:chPref val="1"/>
        </dgm:presLayoutVars>
      </dgm:prSet>
      <dgm:spPr/>
    </dgm:pt>
    <dgm:pt modelId="{BA866B5D-EB6D-4DAF-95CC-0C3FE6EDFC91}" type="pres">
      <dgm:prSet presAssocID="{9078D819-E665-4FFA-A75D-064B6CC5F917}" presName="sibTrans" presStyleCnt="0"/>
      <dgm:spPr/>
    </dgm:pt>
    <dgm:pt modelId="{DE71902F-5E50-456D-9AD0-100D3D62A312}" type="pres">
      <dgm:prSet presAssocID="{2F2DF31C-12C9-4A1E-B718-38DA8C13B8EA}" presName="compNode" presStyleCnt="0"/>
      <dgm:spPr/>
    </dgm:pt>
    <dgm:pt modelId="{AFE18771-49A9-41BF-8994-E28B7609F38E}" type="pres">
      <dgm:prSet presAssocID="{2F2DF31C-12C9-4A1E-B718-38DA8C13B8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3D0E98E-CBC8-4375-9E90-47D7DB485713}" type="pres">
      <dgm:prSet presAssocID="{2F2DF31C-12C9-4A1E-B718-38DA8C13B8EA}" presName="spaceRect" presStyleCnt="0"/>
      <dgm:spPr/>
    </dgm:pt>
    <dgm:pt modelId="{C9F685A1-465F-4F07-9C22-B30B4FC358F0}" type="pres">
      <dgm:prSet presAssocID="{2F2DF31C-12C9-4A1E-B718-38DA8C13B8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11972C-2BDD-4CB3-BDC3-D3F94570EBCB}" type="presOf" srcId="{2F2DF31C-12C9-4A1E-B718-38DA8C13B8EA}" destId="{C9F685A1-465F-4F07-9C22-B30B4FC358F0}" srcOrd="0" destOrd="0" presId="urn:microsoft.com/office/officeart/2018/2/layout/IconLabelList"/>
    <dgm:cxn modelId="{6F52D145-EEB9-4169-8AA4-337B0C15088D}" type="presOf" srcId="{71F8181E-4D13-446B-BB36-8081491C69F4}" destId="{1773F3EB-0272-4910-887E-42BCF3FF5932}" srcOrd="0" destOrd="0" presId="urn:microsoft.com/office/officeart/2018/2/layout/IconLabelList"/>
    <dgm:cxn modelId="{4199E951-AFEF-4333-90BA-07F9C697C125}" srcId="{06D6581B-BF6D-4390-BA72-13C75549E0BC}" destId="{71F8181E-4D13-446B-BB36-8081491C69F4}" srcOrd="1" destOrd="0" parTransId="{558FB1C8-6E1B-427F-BA0C-F9463CC63B72}" sibTransId="{670EBE78-857A-45CC-8786-4F8F8C9BB372}"/>
    <dgm:cxn modelId="{21ADFB59-7232-42D1-83F4-A9992A09D66B}" type="presOf" srcId="{7949D4D2-3D21-457A-B130-142B60DB9079}" destId="{1B625961-C216-4893-99FB-8DBC08472573}" srcOrd="0" destOrd="0" presId="urn:microsoft.com/office/officeart/2018/2/layout/IconLabelList"/>
    <dgm:cxn modelId="{C4C52864-0E99-47C1-AE22-19D7F884444B}" type="presOf" srcId="{06D6581B-BF6D-4390-BA72-13C75549E0BC}" destId="{2503ABF8-BB15-403D-B6A0-7FBDD6D8D245}" srcOrd="0" destOrd="0" presId="urn:microsoft.com/office/officeart/2018/2/layout/IconLabelList"/>
    <dgm:cxn modelId="{CF18C99F-91AB-4A48-9C59-FEA88092CA2E}" srcId="{06D6581B-BF6D-4390-BA72-13C75549E0BC}" destId="{4B6E05BC-9456-40FB-9998-E35DF81CABE8}" srcOrd="0" destOrd="0" parTransId="{1658CB17-5A48-4AED-9F05-2A429E5A45B5}" sibTransId="{F0646016-9530-43B9-BBD9-2B7106BCB4B5}"/>
    <dgm:cxn modelId="{BF9A41BB-C300-4FF9-89A9-0E734CA7D428}" srcId="{06D6581B-BF6D-4390-BA72-13C75549E0BC}" destId="{2F2DF31C-12C9-4A1E-B718-38DA8C13B8EA}" srcOrd="3" destOrd="0" parTransId="{AD22F4B5-74AD-4C60-8D6D-64682940F4B7}" sibTransId="{6DC40579-C6EB-436E-ABA1-13753C6B0512}"/>
    <dgm:cxn modelId="{414C1AD0-49FA-4A19-A2F2-AA6B7CE3D9C3}" srcId="{06D6581B-BF6D-4390-BA72-13C75549E0BC}" destId="{7949D4D2-3D21-457A-B130-142B60DB9079}" srcOrd="2" destOrd="0" parTransId="{83B3F204-C597-49E6-ABFB-A47559E3F01B}" sibTransId="{9078D819-E665-4FFA-A75D-064B6CC5F917}"/>
    <dgm:cxn modelId="{7690CED5-61FB-4706-81FD-D74C62096062}" type="presOf" srcId="{4B6E05BC-9456-40FB-9998-E35DF81CABE8}" destId="{6D2D1E9D-41B6-4595-85B4-86E8029D72BC}" srcOrd="0" destOrd="0" presId="urn:microsoft.com/office/officeart/2018/2/layout/IconLabelList"/>
    <dgm:cxn modelId="{DADD5984-1E24-41B8-98BE-E1A81E18571B}" type="presParOf" srcId="{2503ABF8-BB15-403D-B6A0-7FBDD6D8D245}" destId="{AE8FCB9B-1268-47B5-8563-917AAA3EFA76}" srcOrd="0" destOrd="0" presId="urn:microsoft.com/office/officeart/2018/2/layout/IconLabelList"/>
    <dgm:cxn modelId="{50D35DDE-B41E-48EE-AEDB-E17C815DAA0C}" type="presParOf" srcId="{AE8FCB9B-1268-47B5-8563-917AAA3EFA76}" destId="{1AA9F011-0E08-4ACA-9B5B-6A869DE9824F}" srcOrd="0" destOrd="0" presId="urn:microsoft.com/office/officeart/2018/2/layout/IconLabelList"/>
    <dgm:cxn modelId="{6F13AC24-9268-4C06-8232-5E6BDF1D6952}" type="presParOf" srcId="{AE8FCB9B-1268-47B5-8563-917AAA3EFA76}" destId="{409DDED8-C3E5-4366-86B4-5C0B2B4C8B3C}" srcOrd="1" destOrd="0" presId="urn:microsoft.com/office/officeart/2018/2/layout/IconLabelList"/>
    <dgm:cxn modelId="{B3AE032B-C69A-4116-BA0C-D323D809E1F2}" type="presParOf" srcId="{AE8FCB9B-1268-47B5-8563-917AAA3EFA76}" destId="{6D2D1E9D-41B6-4595-85B4-86E8029D72BC}" srcOrd="2" destOrd="0" presId="urn:microsoft.com/office/officeart/2018/2/layout/IconLabelList"/>
    <dgm:cxn modelId="{277B624E-A527-4C11-BD58-FAB820E9B513}" type="presParOf" srcId="{2503ABF8-BB15-403D-B6A0-7FBDD6D8D245}" destId="{D84AFA74-7852-415E-A8A3-D5EC0DD7E20D}" srcOrd="1" destOrd="0" presId="urn:microsoft.com/office/officeart/2018/2/layout/IconLabelList"/>
    <dgm:cxn modelId="{02CFE19D-90B4-478E-A13A-2F3F9AAFF8D9}" type="presParOf" srcId="{2503ABF8-BB15-403D-B6A0-7FBDD6D8D245}" destId="{526CF761-8236-4807-867B-4C00D615389D}" srcOrd="2" destOrd="0" presId="urn:microsoft.com/office/officeart/2018/2/layout/IconLabelList"/>
    <dgm:cxn modelId="{B037F96A-FF65-4F62-A89E-D858518152C9}" type="presParOf" srcId="{526CF761-8236-4807-867B-4C00D615389D}" destId="{6414CC74-AAF7-4027-8CF6-A899ED122269}" srcOrd="0" destOrd="0" presId="urn:microsoft.com/office/officeart/2018/2/layout/IconLabelList"/>
    <dgm:cxn modelId="{32275B64-401D-449B-ADDE-5DB18B3C4E00}" type="presParOf" srcId="{526CF761-8236-4807-867B-4C00D615389D}" destId="{C34EBAB7-8941-4113-A64F-2EC03D09B59F}" srcOrd="1" destOrd="0" presId="urn:microsoft.com/office/officeart/2018/2/layout/IconLabelList"/>
    <dgm:cxn modelId="{35792B0F-08F3-4408-9090-5FC6983AC591}" type="presParOf" srcId="{526CF761-8236-4807-867B-4C00D615389D}" destId="{1773F3EB-0272-4910-887E-42BCF3FF5932}" srcOrd="2" destOrd="0" presId="urn:microsoft.com/office/officeart/2018/2/layout/IconLabelList"/>
    <dgm:cxn modelId="{0CDE0BA3-ABEA-4A70-BBF7-0977E2170288}" type="presParOf" srcId="{2503ABF8-BB15-403D-B6A0-7FBDD6D8D245}" destId="{DF52F264-8145-4D1D-A6DE-381E3884314F}" srcOrd="3" destOrd="0" presId="urn:microsoft.com/office/officeart/2018/2/layout/IconLabelList"/>
    <dgm:cxn modelId="{6226C9B1-0E6C-4E66-8CA0-77B00FC0643A}" type="presParOf" srcId="{2503ABF8-BB15-403D-B6A0-7FBDD6D8D245}" destId="{A63DD46F-C39E-4A43-BB1F-70C4552BF952}" srcOrd="4" destOrd="0" presId="urn:microsoft.com/office/officeart/2018/2/layout/IconLabelList"/>
    <dgm:cxn modelId="{8D80E749-D32A-4CE6-9C38-119D79BBE1E2}" type="presParOf" srcId="{A63DD46F-C39E-4A43-BB1F-70C4552BF952}" destId="{EF702D63-2BA9-466A-AA4C-1656DBB0B01F}" srcOrd="0" destOrd="0" presId="urn:microsoft.com/office/officeart/2018/2/layout/IconLabelList"/>
    <dgm:cxn modelId="{028AB374-A2FE-4323-8AD7-F9D691F1AF16}" type="presParOf" srcId="{A63DD46F-C39E-4A43-BB1F-70C4552BF952}" destId="{F23CC52F-66F4-4F8E-99AF-B93F44BD43CA}" srcOrd="1" destOrd="0" presId="urn:microsoft.com/office/officeart/2018/2/layout/IconLabelList"/>
    <dgm:cxn modelId="{E52E6283-0898-4B5C-9F30-56D78AEBB51C}" type="presParOf" srcId="{A63DD46F-C39E-4A43-BB1F-70C4552BF952}" destId="{1B625961-C216-4893-99FB-8DBC08472573}" srcOrd="2" destOrd="0" presId="urn:microsoft.com/office/officeart/2018/2/layout/IconLabelList"/>
    <dgm:cxn modelId="{147D49B8-E80F-47AD-821C-C4053C724DDD}" type="presParOf" srcId="{2503ABF8-BB15-403D-B6A0-7FBDD6D8D245}" destId="{BA866B5D-EB6D-4DAF-95CC-0C3FE6EDFC91}" srcOrd="5" destOrd="0" presId="urn:microsoft.com/office/officeart/2018/2/layout/IconLabelList"/>
    <dgm:cxn modelId="{06BB206F-E8AB-4BC0-9C3C-0135E8F01ED1}" type="presParOf" srcId="{2503ABF8-BB15-403D-B6A0-7FBDD6D8D245}" destId="{DE71902F-5E50-456D-9AD0-100D3D62A312}" srcOrd="6" destOrd="0" presId="urn:microsoft.com/office/officeart/2018/2/layout/IconLabelList"/>
    <dgm:cxn modelId="{585EDD19-FFA9-4C5C-B782-F16B97C97CF5}" type="presParOf" srcId="{DE71902F-5E50-456D-9AD0-100D3D62A312}" destId="{AFE18771-49A9-41BF-8994-E28B7609F38E}" srcOrd="0" destOrd="0" presId="urn:microsoft.com/office/officeart/2018/2/layout/IconLabelList"/>
    <dgm:cxn modelId="{61CF0349-2219-4D5D-B259-7D5272576767}" type="presParOf" srcId="{DE71902F-5E50-456D-9AD0-100D3D62A312}" destId="{43D0E98E-CBC8-4375-9E90-47D7DB485713}" srcOrd="1" destOrd="0" presId="urn:microsoft.com/office/officeart/2018/2/layout/IconLabelList"/>
    <dgm:cxn modelId="{6F23C842-17D0-46F9-826A-E98A8CCDA996}" type="presParOf" srcId="{DE71902F-5E50-456D-9AD0-100D3D62A312}" destId="{C9F685A1-465F-4F07-9C22-B30B4FC358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15B51F-0EC9-43A4-92E1-722C5875762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CA2782-1E3F-4A74-BDDD-E33C5B46DD57}">
      <dgm:prSet/>
      <dgm:spPr/>
      <dgm:t>
        <a:bodyPr/>
        <a:lstStyle/>
        <a:p>
          <a:r>
            <a:rPr lang="en-US"/>
            <a:t>Place order</a:t>
          </a:r>
        </a:p>
      </dgm:t>
    </dgm:pt>
    <dgm:pt modelId="{71416721-AE02-4006-91FB-4E37DB98C482}" type="parTrans" cxnId="{50ABFF48-D777-4D05-A76A-16BFD948764E}">
      <dgm:prSet/>
      <dgm:spPr/>
      <dgm:t>
        <a:bodyPr/>
        <a:lstStyle/>
        <a:p>
          <a:endParaRPr lang="en-US"/>
        </a:p>
      </dgm:t>
    </dgm:pt>
    <dgm:pt modelId="{11B1D3D2-3C2F-4F95-BA51-22442D617F88}" type="sibTrans" cxnId="{50ABFF48-D777-4D05-A76A-16BFD948764E}">
      <dgm:prSet/>
      <dgm:spPr/>
      <dgm:t>
        <a:bodyPr/>
        <a:lstStyle/>
        <a:p>
          <a:endParaRPr lang="en-US"/>
        </a:p>
      </dgm:t>
    </dgm:pt>
    <dgm:pt modelId="{B2E37745-66CC-44F7-8FB7-A868E1CC4086}">
      <dgm:prSet/>
      <dgm:spPr/>
      <dgm:t>
        <a:bodyPr/>
        <a:lstStyle/>
        <a:p>
          <a:r>
            <a:rPr lang="en-US"/>
            <a:t>Get user orders</a:t>
          </a:r>
        </a:p>
      </dgm:t>
    </dgm:pt>
    <dgm:pt modelId="{63A60629-8BF0-4D1F-922F-4D107B342E2B}" type="parTrans" cxnId="{2793D616-8F21-4919-B331-8B97732D2530}">
      <dgm:prSet/>
      <dgm:spPr/>
      <dgm:t>
        <a:bodyPr/>
        <a:lstStyle/>
        <a:p>
          <a:endParaRPr lang="en-US"/>
        </a:p>
      </dgm:t>
    </dgm:pt>
    <dgm:pt modelId="{2B5FA018-0682-4BBC-B433-F0B068639E5D}" type="sibTrans" cxnId="{2793D616-8F21-4919-B331-8B97732D2530}">
      <dgm:prSet/>
      <dgm:spPr/>
      <dgm:t>
        <a:bodyPr/>
        <a:lstStyle/>
        <a:p>
          <a:endParaRPr lang="en-US"/>
        </a:p>
      </dgm:t>
    </dgm:pt>
    <dgm:pt modelId="{DBC7895B-1327-49BB-B424-7327298ACFEC}">
      <dgm:prSet/>
      <dgm:spPr/>
      <dgm:t>
        <a:bodyPr/>
        <a:lstStyle/>
        <a:p>
          <a:r>
            <a:rPr lang="en-US"/>
            <a:t>Update order</a:t>
          </a:r>
        </a:p>
      </dgm:t>
    </dgm:pt>
    <dgm:pt modelId="{D71F877B-146A-4564-850D-E13D0E8E1BA1}" type="parTrans" cxnId="{CB7C76EC-69E0-4D73-8AB4-E4A722073AF6}">
      <dgm:prSet/>
      <dgm:spPr/>
      <dgm:t>
        <a:bodyPr/>
        <a:lstStyle/>
        <a:p>
          <a:endParaRPr lang="en-US"/>
        </a:p>
      </dgm:t>
    </dgm:pt>
    <dgm:pt modelId="{AE5CFC85-20E7-4C7D-8B83-764D9E54F878}" type="sibTrans" cxnId="{CB7C76EC-69E0-4D73-8AB4-E4A722073AF6}">
      <dgm:prSet/>
      <dgm:spPr/>
      <dgm:t>
        <a:bodyPr/>
        <a:lstStyle/>
        <a:p>
          <a:endParaRPr lang="en-US"/>
        </a:p>
      </dgm:t>
    </dgm:pt>
    <dgm:pt modelId="{817928D0-25C3-4D4A-8A6E-4E434BB22366}">
      <dgm:prSet/>
      <dgm:spPr/>
      <dgm:t>
        <a:bodyPr/>
        <a:lstStyle/>
        <a:p>
          <a:r>
            <a:rPr lang="en-US"/>
            <a:t>Delete order</a:t>
          </a:r>
        </a:p>
      </dgm:t>
    </dgm:pt>
    <dgm:pt modelId="{F8D4CDC4-CAB5-48F3-A634-D6E715FEEF04}" type="parTrans" cxnId="{864A3231-7A33-4824-B2C9-D6471FFC7EB6}">
      <dgm:prSet/>
      <dgm:spPr/>
      <dgm:t>
        <a:bodyPr/>
        <a:lstStyle/>
        <a:p>
          <a:endParaRPr lang="en-US"/>
        </a:p>
      </dgm:t>
    </dgm:pt>
    <dgm:pt modelId="{4596B5E8-F088-4259-A8BD-FD457BC7E53F}" type="sibTrans" cxnId="{864A3231-7A33-4824-B2C9-D6471FFC7EB6}">
      <dgm:prSet/>
      <dgm:spPr/>
      <dgm:t>
        <a:bodyPr/>
        <a:lstStyle/>
        <a:p>
          <a:endParaRPr lang="en-US"/>
        </a:p>
      </dgm:t>
    </dgm:pt>
    <dgm:pt modelId="{3C997FD9-F2D0-8845-AABE-FE5CD37BBA9E}" type="pres">
      <dgm:prSet presAssocID="{1915B51F-0EC9-43A4-92E1-722C58757623}" presName="matrix" presStyleCnt="0">
        <dgm:presLayoutVars>
          <dgm:chMax val="1"/>
          <dgm:dir/>
          <dgm:resizeHandles val="exact"/>
        </dgm:presLayoutVars>
      </dgm:prSet>
      <dgm:spPr/>
    </dgm:pt>
    <dgm:pt modelId="{7FB9DC86-9088-E341-8C1C-4611F1084533}" type="pres">
      <dgm:prSet presAssocID="{1915B51F-0EC9-43A4-92E1-722C58757623}" presName="diamond" presStyleLbl="bgShp" presStyleIdx="0" presStyleCnt="1"/>
      <dgm:spPr/>
    </dgm:pt>
    <dgm:pt modelId="{C0786A90-8BA4-D049-A4E6-CCFC4F64810B}" type="pres">
      <dgm:prSet presAssocID="{1915B51F-0EC9-43A4-92E1-722C5875762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5A4D83F-393B-624E-9794-F3E2C5208C4A}" type="pres">
      <dgm:prSet presAssocID="{1915B51F-0EC9-43A4-92E1-722C5875762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50E143-535E-434C-B723-24B6A820A896}" type="pres">
      <dgm:prSet presAssocID="{1915B51F-0EC9-43A4-92E1-722C5875762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AFDEB2-ABF0-244B-9E70-12291B1E4619}" type="pres">
      <dgm:prSet presAssocID="{1915B51F-0EC9-43A4-92E1-722C5875762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93D616-8F21-4919-B331-8B97732D2530}" srcId="{1915B51F-0EC9-43A4-92E1-722C58757623}" destId="{B2E37745-66CC-44F7-8FB7-A868E1CC4086}" srcOrd="1" destOrd="0" parTransId="{63A60629-8BF0-4D1F-922F-4D107B342E2B}" sibTransId="{2B5FA018-0682-4BBC-B433-F0B068639E5D}"/>
    <dgm:cxn modelId="{864A3231-7A33-4824-B2C9-D6471FFC7EB6}" srcId="{1915B51F-0EC9-43A4-92E1-722C58757623}" destId="{817928D0-25C3-4D4A-8A6E-4E434BB22366}" srcOrd="3" destOrd="0" parTransId="{F8D4CDC4-CAB5-48F3-A634-D6E715FEEF04}" sibTransId="{4596B5E8-F088-4259-A8BD-FD457BC7E53F}"/>
    <dgm:cxn modelId="{50ABFF48-D777-4D05-A76A-16BFD948764E}" srcId="{1915B51F-0EC9-43A4-92E1-722C58757623}" destId="{2BCA2782-1E3F-4A74-BDDD-E33C5B46DD57}" srcOrd="0" destOrd="0" parTransId="{71416721-AE02-4006-91FB-4E37DB98C482}" sibTransId="{11B1D3D2-3C2F-4F95-BA51-22442D617F88}"/>
    <dgm:cxn modelId="{60576482-FABA-0C4B-88D5-614540CADAD2}" type="presOf" srcId="{DBC7895B-1327-49BB-B424-7327298ACFEC}" destId="{B050E143-535E-434C-B723-24B6A820A896}" srcOrd="0" destOrd="0" presId="urn:microsoft.com/office/officeart/2005/8/layout/matrix3"/>
    <dgm:cxn modelId="{01851297-B5A2-744D-90E4-C1AD08A53F9E}" type="presOf" srcId="{2BCA2782-1E3F-4A74-BDDD-E33C5B46DD57}" destId="{C0786A90-8BA4-D049-A4E6-CCFC4F64810B}" srcOrd="0" destOrd="0" presId="urn:microsoft.com/office/officeart/2005/8/layout/matrix3"/>
    <dgm:cxn modelId="{B943C7A9-01CA-EB45-B4A3-F529F279759D}" type="presOf" srcId="{817928D0-25C3-4D4A-8A6E-4E434BB22366}" destId="{86AFDEB2-ABF0-244B-9E70-12291B1E4619}" srcOrd="0" destOrd="0" presId="urn:microsoft.com/office/officeart/2005/8/layout/matrix3"/>
    <dgm:cxn modelId="{EBB96DBA-1D6A-764E-809A-5CB3AF02C408}" type="presOf" srcId="{1915B51F-0EC9-43A4-92E1-722C58757623}" destId="{3C997FD9-F2D0-8845-AABE-FE5CD37BBA9E}" srcOrd="0" destOrd="0" presId="urn:microsoft.com/office/officeart/2005/8/layout/matrix3"/>
    <dgm:cxn modelId="{A83454E2-492A-6C40-87CF-019879FD1EE9}" type="presOf" srcId="{B2E37745-66CC-44F7-8FB7-A868E1CC4086}" destId="{75A4D83F-393B-624E-9794-F3E2C5208C4A}" srcOrd="0" destOrd="0" presId="urn:microsoft.com/office/officeart/2005/8/layout/matrix3"/>
    <dgm:cxn modelId="{CB7C76EC-69E0-4D73-8AB4-E4A722073AF6}" srcId="{1915B51F-0EC9-43A4-92E1-722C58757623}" destId="{DBC7895B-1327-49BB-B424-7327298ACFEC}" srcOrd="2" destOrd="0" parTransId="{D71F877B-146A-4564-850D-E13D0E8E1BA1}" sibTransId="{AE5CFC85-20E7-4C7D-8B83-764D9E54F878}"/>
    <dgm:cxn modelId="{0761C3FB-E79F-FF4F-915C-752296E47794}" type="presParOf" srcId="{3C997FD9-F2D0-8845-AABE-FE5CD37BBA9E}" destId="{7FB9DC86-9088-E341-8C1C-4611F1084533}" srcOrd="0" destOrd="0" presId="urn:microsoft.com/office/officeart/2005/8/layout/matrix3"/>
    <dgm:cxn modelId="{DBDF8F8F-082F-5342-950A-DDE1E966134A}" type="presParOf" srcId="{3C997FD9-F2D0-8845-AABE-FE5CD37BBA9E}" destId="{C0786A90-8BA4-D049-A4E6-CCFC4F64810B}" srcOrd="1" destOrd="0" presId="urn:microsoft.com/office/officeart/2005/8/layout/matrix3"/>
    <dgm:cxn modelId="{069759A7-6E62-B848-915F-1DC246EB44FF}" type="presParOf" srcId="{3C997FD9-F2D0-8845-AABE-FE5CD37BBA9E}" destId="{75A4D83F-393B-624E-9794-F3E2C5208C4A}" srcOrd="2" destOrd="0" presId="urn:microsoft.com/office/officeart/2005/8/layout/matrix3"/>
    <dgm:cxn modelId="{E13ED22E-A479-CC45-8BE3-C405C9B4E1C0}" type="presParOf" srcId="{3C997FD9-F2D0-8845-AABE-FE5CD37BBA9E}" destId="{B050E143-535E-434C-B723-24B6A820A896}" srcOrd="3" destOrd="0" presId="urn:microsoft.com/office/officeart/2005/8/layout/matrix3"/>
    <dgm:cxn modelId="{E31B4693-256D-014B-9759-CC3AB2807E40}" type="presParOf" srcId="{3C997FD9-F2D0-8845-AABE-FE5CD37BBA9E}" destId="{86AFDEB2-ABF0-244B-9E70-12291B1E461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259AF-6A47-4E75-9C2C-8DF4772295B5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885A5-7A78-4977-A3C7-B10DF0134293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0C6D4-8A69-42F1-87A4-C04F9F37326A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an online marketplace software form scratch</a:t>
          </a:r>
        </a:p>
      </dsp:txBody>
      <dsp:txXfrm>
        <a:off x="1900154" y="703"/>
        <a:ext cx="4473659" cy="1645155"/>
      </dsp:txXfrm>
    </dsp:sp>
    <dsp:sp modelId="{7CC385D9-CA14-4022-A4DE-8695E2748C60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332C0-78E2-4BC9-BA9B-ABB64D81F77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09E0-FA21-4F76-BCCF-17644E649906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concurrent parallel and distributed programming concepts while doing so</a:t>
          </a:r>
        </a:p>
      </dsp:txBody>
      <dsp:txXfrm>
        <a:off x="1900154" y="2057147"/>
        <a:ext cx="4473659" cy="1645155"/>
      </dsp:txXfrm>
    </dsp:sp>
    <dsp:sp modelId="{10EC1F18-0F4B-47A5-B305-962484145F1A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59921-45C2-4F1E-9BF5-51296597E181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84E9C-56C2-4D7F-9708-3F4610E2CF0C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a tool to test the scalability of the software to support real world user traffic</a:t>
          </a:r>
        </a:p>
      </dsp:txBody>
      <dsp:txXfrm>
        <a:off x="1900154" y="4113591"/>
        <a:ext cx="4473659" cy="16451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4F60C-2F0E-DB45-897A-8FFD8986F02B}">
      <dsp:nvSpPr>
        <dsp:cNvPr id="0" name=""/>
        <dsp:cNvSpPr/>
      </dsp:nvSpPr>
      <dsp:spPr>
        <a:xfrm>
          <a:off x="0" y="499944"/>
          <a:ext cx="450056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A5DC5-00FC-A149-A3F0-E59ACC995A4E}">
      <dsp:nvSpPr>
        <dsp:cNvPr id="0" name=""/>
        <dsp:cNvSpPr/>
      </dsp:nvSpPr>
      <dsp:spPr>
        <a:xfrm>
          <a:off x="225028" y="116184"/>
          <a:ext cx="3150394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77" tIns="0" rIns="11907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 tool</a:t>
          </a:r>
        </a:p>
      </dsp:txBody>
      <dsp:txXfrm>
        <a:off x="262495" y="153651"/>
        <a:ext cx="3075460" cy="692586"/>
      </dsp:txXfrm>
    </dsp:sp>
    <dsp:sp modelId="{B4016804-FAE3-864A-9A79-A197AEFEC728}">
      <dsp:nvSpPr>
        <dsp:cNvPr id="0" name=""/>
        <dsp:cNvSpPr/>
      </dsp:nvSpPr>
      <dsp:spPr>
        <a:xfrm>
          <a:off x="0" y="1679305"/>
          <a:ext cx="450056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4FAC8-1812-364A-8418-D2814AA7CF36}">
      <dsp:nvSpPr>
        <dsp:cNvPr id="0" name=""/>
        <dsp:cNvSpPr/>
      </dsp:nvSpPr>
      <dsp:spPr>
        <a:xfrm>
          <a:off x="225028" y="1295544"/>
          <a:ext cx="3150394" cy="767520"/>
        </a:xfrm>
        <a:prstGeom prst="round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77" tIns="0" rIns="11907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 API requests</a:t>
          </a:r>
        </a:p>
      </dsp:txBody>
      <dsp:txXfrm>
        <a:off x="262495" y="1333011"/>
        <a:ext cx="3075460" cy="692586"/>
      </dsp:txXfrm>
    </dsp:sp>
    <dsp:sp modelId="{F0185CEC-4607-B047-BF7F-FBA12345C2D6}">
      <dsp:nvSpPr>
        <dsp:cNvPr id="0" name=""/>
        <dsp:cNvSpPr/>
      </dsp:nvSpPr>
      <dsp:spPr>
        <a:xfrm>
          <a:off x="0" y="2858665"/>
          <a:ext cx="4500563" cy="2784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94" tIns="541528" rIns="349294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Number of requests per second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Total number of requests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Number of threads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Processes and API</a:t>
          </a:r>
        </a:p>
      </dsp:txBody>
      <dsp:txXfrm>
        <a:off x="0" y="2858665"/>
        <a:ext cx="4500563" cy="2784599"/>
      </dsp:txXfrm>
    </dsp:sp>
    <dsp:sp modelId="{BCC536AC-C812-A942-B2A6-09249F75005F}">
      <dsp:nvSpPr>
        <dsp:cNvPr id="0" name=""/>
        <dsp:cNvSpPr/>
      </dsp:nvSpPr>
      <dsp:spPr>
        <a:xfrm>
          <a:off x="225028" y="2474905"/>
          <a:ext cx="3150394" cy="767520"/>
        </a:xfrm>
        <a:prstGeom prst="round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77" tIns="0" rIns="11907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Configurable</a:t>
          </a:r>
        </a:p>
      </dsp:txBody>
      <dsp:txXfrm>
        <a:off x="262495" y="2512372"/>
        <a:ext cx="3075460" cy="6925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2E834-57C8-43DD-9FE5-BA40CB7EF108}">
      <dsp:nvSpPr>
        <dsp:cNvPr id="0" name=""/>
        <dsp:cNvSpPr/>
      </dsp:nvSpPr>
      <dsp:spPr>
        <a:xfrm>
          <a:off x="309760" y="53307"/>
          <a:ext cx="1386199" cy="13861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57647-31D3-4285-8C44-6D6930672DF1}">
      <dsp:nvSpPr>
        <dsp:cNvPr id="0" name=""/>
        <dsp:cNvSpPr/>
      </dsp:nvSpPr>
      <dsp:spPr>
        <a:xfrm>
          <a:off x="600862" y="344409"/>
          <a:ext cx="803995" cy="803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BDB7E-BCE2-4300-BF3A-583F7A7419B3}">
      <dsp:nvSpPr>
        <dsp:cNvPr id="0" name=""/>
        <dsp:cNvSpPr/>
      </dsp:nvSpPr>
      <dsp:spPr>
        <a:xfrm>
          <a:off x="1993002" y="53307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Distributed database (NOSQL &amp; master slave architecture)</a:t>
          </a:r>
        </a:p>
      </dsp:txBody>
      <dsp:txXfrm>
        <a:off x="1993002" y="53307"/>
        <a:ext cx="3267469" cy="1386199"/>
      </dsp:txXfrm>
    </dsp:sp>
    <dsp:sp modelId="{853F0398-C644-47D1-914C-43AB066BF50E}">
      <dsp:nvSpPr>
        <dsp:cNvPr id="0" name=""/>
        <dsp:cNvSpPr/>
      </dsp:nvSpPr>
      <dsp:spPr>
        <a:xfrm>
          <a:off x="5829803" y="53307"/>
          <a:ext cx="1386199" cy="13861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4027D-0486-4BA9-83B5-BF0BEB71CADC}">
      <dsp:nvSpPr>
        <dsp:cNvPr id="0" name=""/>
        <dsp:cNvSpPr/>
      </dsp:nvSpPr>
      <dsp:spPr>
        <a:xfrm>
          <a:off x="6120905" y="344409"/>
          <a:ext cx="803995" cy="803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6F11-A27A-4A30-A286-85EF4319AF72}">
      <dsp:nvSpPr>
        <dsp:cNvPr id="0" name=""/>
        <dsp:cNvSpPr/>
      </dsp:nvSpPr>
      <dsp:spPr>
        <a:xfrm>
          <a:off x="7513045" y="53307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Caching data and updating it periodically</a:t>
          </a:r>
        </a:p>
      </dsp:txBody>
      <dsp:txXfrm>
        <a:off x="7513045" y="53307"/>
        <a:ext cx="3267469" cy="1386199"/>
      </dsp:txXfrm>
    </dsp:sp>
    <dsp:sp modelId="{6CF91ED6-2C2A-49BA-9820-07D1CA0826E1}">
      <dsp:nvSpPr>
        <dsp:cNvPr id="0" name=""/>
        <dsp:cNvSpPr/>
      </dsp:nvSpPr>
      <dsp:spPr>
        <a:xfrm>
          <a:off x="309760" y="2029183"/>
          <a:ext cx="1386199" cy="13861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F3560-B20E-40CB-90B5-99C515BA1EE8}">
      <dsp:nvSpPr>
        <dsp:cNvPr id="0" name=""/>
        <dsp:cNvSpPr/>
      </dsp:nvSpPr>
      <dsp:spPr>
        <a:xfrm>
          <a:off x="600862" y="2320285"/>
          <a:ext cx="803995" cy="803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A05F-7E27-466E-99B1-76541B748DB0}">
      <dsp:nvSpPr>
        <dsp:cNvPr id="0" name=""/>
        <dsp:cNvSpPr/>
      </dsp:nvSpPr>
      <dsp:spPr>
        <a:xfrm>
          <a:off x="1993002" y="2029183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 indexing for faster search querying</a:t>
          </a:r>
        </a:p>
      </dsp:txBody>
      <dsp:txXfrm>
        <a:off x="1993002" y="2029183"/>
        <a:ext cx="3267469" cy="1386199"/>
      </dsp:txXfrm>
    </dsp:sp>
    <dsp:sp modelId="{1419AD34-AAEF-44DD-ADB2-226F81CD2F8F}">
      <dsp:nvSpPr>
        <dsp:cNvPr id="0" name=""/>
        <dsp:cNvSpPr/>
      </dsp:nvSpPr>
      <dsp:spPr>
        <a:xfrm>
          <a:off x="5829803" y="2029183"/>
          <a:ext cx="1386199" cy="138619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8DD86-BEE5-4247-9A9E-8651F6096E92}">
      <dsp:nvSpPr>
        <dsp:cNvPr id="0" name=""/>
        <dsp:cNvSpPr/>
      </dsp:nvSpPr>
      <dsp:spPr>
        <a:xfrm>
          <a:off x="6120905" y="2320285"/>
          <a:ext cx="803995" cy="803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A6CC3-CFC7-4C2E-9C18-0B2B4625A82E}">
      <dsp:nvSpPr>
        <dsp:cNvPr id="0" name=""/>
        <dsp:cNvSpPr/>
      </dsp:nvSpPr>
      <dsp:spPr>
        <a:xfrm>
          <a:off x="7513045" y="2029183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NLP for better search functionality</a:t>
          </a:r>
        </a:p>
      </dsp:txBody>
      <dsp:txXfrm>
        <a:off x="7513045" y="2029183"/>
        <a:ext cx="3267469" cy="1386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2A69-4A3B-41FD-B0F4-48F19966E7BA}">
      <dsp:nvSpPr>
        <dsp:cNvPr id="0" name=""/>
        <dsp:cNvSpPr/>
      </dsp:nvSpPr>
      <dsp:spPr>
        <a:xfrm>
          <a:off x="2482747" y="1845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D56D5-6739-4807-A5CC-F510831287BD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7F59-33D1-4FF5-AF4E-B344696570F2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Spring boot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(microservice architecture)</a:t>
          </a:r>
        </a:p>
      </dsp:txBody>
      <dsp:txXfrm>
        <a:off x="1813653" y="2746845"/>
        <a:ext cx="3431250" cy="720000"/>
      </dsp:txXfrm>
    </dsp:sp>
    <dsp:sp modelId="{DD341B3C-C285-439B-A522-F314F0EA840E}">
      <dsp:nvSpPr>
        <dsp:cNvPr id="0" name=""/>
        <dsp:cNvSpPr/>
      </dsp:nvSpPr>
      <dsp:spPr>
        <a:xfrm>
          <a:off x="6514466" y="1845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F5DED-1990-4E41-A08B-F54A3271D427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ABCC9-20A0-484C-91A4-97DAA9DA6579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MYSQL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database</a:t>
          </a:r>
        </a:p>
      </dsp:txBody>
      <dsp:txXfrm>
        <a:off x="5845372" y="2746845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B8596-6D04-46A0-A011-B422D41B0ED8}">
      <dsp:nvSpPr>
        <dsp:cNvPr id="0" name=""/>
        <dsp:cNvSpPr/>
      </dsp:nvSpPr>
      <dsp:spPr>
        <a:xfrm>
          <a:off x="666906" y="77915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70456-C38B-4A99-885D-241A211EC1EF}">
      <dsp:nvSpPr>
        <dsp:cNvPr id="0" name=""/>
        <dsp:cNvSpPr/>
      </dsp:nvSpPr>
      <dsp:spPr>
        <a:xfrm>
          <a:off x="171906" y="193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onboarding</a:t>
          </a:r>
        </a:p>
      </dsp:txBody>
      <dsp:txXfrm>
        <a:off x="171906" y="1934724"/>
        <a:ext cx="1800000" cy="720000"/>
      </dsp:txXfrm>
    </dsp:sp>
    <dsp:sp modelId="{FCA3C077-4598-4456-80B6-50573F9E3F1F}">
      <dsp:nvSpPr>
        <dsp:cNvPr id="0" name=""/>
        <dsp:cNvSpPr/>
      </dsp:nvSpPr>
      <dsp:spPr>
        <a:xfrm>
          <a:off x="2781906" y="77915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70E2A-594A-4C8A-A0B1-61FB7C15BFA3}">
      <dsp:nvSpPr>
        <dsp:cNvPr id="0" name=""/>
        <dsp:cNvSpPr/>
      </dsp:nvSpPr>
      <dsp:spPr>
        <a:xfrm>
          <a:off x="2286906" y="193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Product onboarding</a:t>
          </a:r>
        </a:p>
      </dsp:txBody>
      <dsp:txXfrm>
        <a:off x="2286906" y="1934724"/>
        <a:ext cx="1800000" cy="720000"/>
      </dsp:txXfrm>
    </dsp:sp>
    <dsp:sp modelId="{E7AC8DB2-5EDF-4229-8750-5807653B1C00}">
      <dsp:nvSpPr>
        <dsp:cNvPr id="0" name=""/>
        <dsp:cNvSpPr/>
      </dsp:nvSpPr>
      <dsp:spPr>
        <a:xfrm>
          <a:off x="4896906" y="77915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04BB-613A-45A1-B8A1-64CC2EFCE7A3}">
      <dsp:nvSpPr>
        <dsp:cNvPr id="0" name=""/>
        <dsp:cNvSpPr/>
      </dsp:nvSpPr>
      <dsp:spPr>
        <a:xfrm>
          <a:off x="4401907" y="193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Search products</a:t>
          </a:r>
        </a:p>
      </dsp:txBody>
      <dsp:txXfrm>
        <a:off x="4401907" y="1934724"/>
        <a:ext cx="1800000" cy="720000"/>
      </dsp:txXfrm>
    </dsp:sp>
    <dsp:sp modelId="{CC555FE7-BE0B-4D1D-A6E9-1A2F5ED75D9B}">
      <dsp:nvSpPr>
        <dsp:cNvPr id="0" name=""/>
        <dsp:cNvSpPr/>
      </dsp:nvSpPr>
      <dsp:spPr>
        <a:xfrm>
          <a:off x="1724406" y="310472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986A6-3D5C-4CCD-A7DD-22B68698FFB3}">
      <dsp:nvSpPr>
        <dsp:cNvPr id="0" name=""/>
        <dsp:cNvSpPr/>
      </dsp:nvSpPr>
      <dsp:spPr>
        <a:xfrm>
          <a:off x="1229406" y="42602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Order products</a:t>
          </a:r>
        </a:p>
      </dsp:txBody>
      <dsp:txXfrm>
        <a:off x="1229406" y="4260292"/>
        <a:ext cx="1800000" cy="720000"/>
      </dsp:txXfrm>
    </dsp:sp>
    <dsp:sp modelId="{186D30E7-7840-4932-A622-601353043246}">
      <dsp:nvSpPr>
        <dsp:cNvPr id="0" name=""/>
        <dsp:cNvSpPr/>
      </dsp:nvSpPr>
      <dsp:spPr>
        <a:xfrm>
          <a:off x="3839407" y="310472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2A9F6-4116-424F-BC0D-2A5108889D8A}">
      <dsp:nvSpPr>
        <dsp:cNvPr id="0" name=""/>
        <dsp:cNvSpPr/>
      </dsp:nvSpPr>
      <dsp:spPr>
        <a:xfrm>
          <a:off x="3344406" y="42602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Orders</a:t>
          </a:r>
        </a:p>
      </dsp:txBody>
      <dsp:txXfrm>
        <a:off x="3344406" y="426029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FA6F8-55D4-40CE-92EA-6795F464C4E6}">
      <dsp:nvSpPr>
        <dsp:cNvPr id="0" name=""/>
        <dsp:cNvSpPr/>
      </dsp:nvSpPr>
      <dsp:spPr>
        <a:xfrm>
          <a:off x="716638" y="6934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877AB-0309-496D-9BB6-2340D067A79D}">
      <dsp:nvSpPr>
        <dsp:cNvPr id="0" name=""/>
        <dsp:cNvSpPr/>
      </dsp:nvSpPr>
      <dsp:spPr>
        <a:xfrm>
          <a:off x="1140763" y="493470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FE020-AB34-4BC3-A93D-8A37CD8CAE66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Username</a:t>
          </a:r>
        </a:p>
      </dsp:txBody>
      <dsp:txXfrm>
        <a:off x="80450" y="2679345"/>
        <a:ext cx="3262500" cy="720000"/>
      </dsp:txXfrm>
    </dsp:sp>
    <dsp:sp modelId="{CE279EF0-3175-4642-953C-70F074FBDB6C}">
      <dsp:nvSpPr>
        <dsp:cNvPr id="0" name=""/>
        <dsp:cNvSpPr/>
      </dsp:nvSpPr>
      <dsp:spPr>
        <a:xfrm>
          <a:off x="4550075" y="6934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9C267-1855-40EA-ACB5-3710B6B45AD1}">
      <dsp:nvSpPr>
        <dsp:cNvPr id="0" name=""/>
        <dsp:cNvSpPr/>
      </dsp:nvSpPr>
      <dsp:spPr>
        <a:xfrm>
          <a:off x="4974200" y="493470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7FD2-35FA-4688-AFD7-E412DBF50923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Email</a:t>
          </a:r>
        </a:p>
      </dsp:txBody>
      <dsp:txXfrm>
        <a:off x="3913888" y="2679345"/>
        <a:ext cx="3262500" cy="720000"/>
      </dsp:txXfrm>
    </dsp:sp>
    <dsp:sp modelId="{F65E3A17-AAB1-4E99-938D-19E2C701543F}">
      <dsp:nvSpPr>
        <dsp:cNvPr id="0" name=""/>
        <dsp:cNvSpPr/>
      </dsp:nvSpPr>
      <dsp:spPr>
        <a:xfrm>
          <a:off x="8383513" y="6934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194C6-1EBE-4122-9957-95F7FEC7F55A}">
      <dsp:nvSpPr>
        <dsp:cNvPr id="0" name=""/>
        <dsp:cNvSpPr/>
      </dsp:nvSpPr>
      <dsp:spPr>
        <a:xfrm>
          <a:off x="8807638" y="493470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5381A-02C4-49AB-9DD4-332F9092FD70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address</a:t>
          </a:r>
        </a:p>
      </dsp:txBody>
      <dsp:txXfrm>
        <a:off x="7747325" y="2679345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F10EA-BDE2-AB4A-BAB0-709A3D6D8A4A}">
      <dsp:nvSpPr>
        <dsp:cNvPr id="0" name=""/>
        <dsp:cNvSpPr/>
      </dsp:nvSpPr>
      <dsp:spPr>
        <a:xfrm rot="5400000">
          <a:off x="3368410" y="-1327094"/>
          <a:ext cx="657754" cy="347979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Add user</a:t>
          </a:r>
        </a:p>
      </dsp:txBody>
      <dsp:txXfrm rot="-5400000">
        <a:off x="1957388" y="116037"/>
        <a:ext cx="3447690" cy="593536"/>
      </dsp:txXfrm>
    </dsp:sp>
    <dsp:sp modelId="{6A3DC2C0-29D1-0F42-A641-2E2065C19133}">
      <dsp:nvSpPr>
        <dsp:cNvPr id="0" name=""/>
        <dsp:cNvSpPr/>
      </dsp:nvSpPr>
      <dsp:spPr>
        <a:xfrm>
          <a:off x="0" y="1709"/>
          <a:ext cx="1957387" cy="8221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Add</a:t>
          </a:r>
        </a:p>
      </dsp:txBody>
      <dsp:txXfrm>
        <a:off x="40136" y="41845"/>
        <a:ext cx="1877115" cy="741920"/>
      </dsp:txXfrm>
    </dsp:sp>
    <dsp:sp modelId="{136783E4-4B80-D449-BE2A-14CD15DA1FF4}">
      <dsp:nvSpPr>
        <dsp:cNvPr id="0" name=""/>
        <dsp:cNvSpPr/>
      </dsp:nvSpPr>
      <dsp:spPr>
        <a:xfrm rot="5400000">
          <a:off x="3368410" y="-463791"/>
          <a:ext cx="657754" cy="3479799"/>
        </a:xfrm>
        <a:prstGeom prst="round2SameRect">
          <a:avLst/>
        </a:prstGeom>
        <a:solidFill>
          <a:schemeClr val="accent5">
            <a:tint val="40000"/>
            <a:alpha val="90000"/>
            <a:hueOff val="86633"/>
            <a:satOff val="-3964"/>
            <a:lumOff val="-274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86633"/>
              <a:satOff val="-3964"/>
              <a:lumOff val="-27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Update user</a:t>
          </a:r>
        </a:p>
      </dsp:txBody>
      <dsp:txXfrm rot="-5400000">
        <a:off x="1957388" y="979340"/>
        <a:ext cx="3447690" cy="593536"/>
      </dsp:txXfrm>
    </dsp:sp>
    <dsp:sp modelId="{1F75074C-5FB5-544D-B31D-47C60F426B7B}">
      <dsp:nvSpPr>
        <dsp:cNvPr id="0" name=""/>
        <dsp:cNvSpPr/>
      </dsp:nvSpPr>
      <dsp:spPr>
        <a:xfrm>
          <a:off x="0" y="865011"/>
          <a:ext cx="1957387" cy="822192"/>
        </a:xfrm>
        <a:prstGeom prst="roundRect">
          <a:avLst/>
        </a:prstGeom>
        <a:gradFill rotWithShape="0">
          <a:gsLst>
            <a:gs pos="0">
              <a:schemeClr val="accent5">
                <a:hueOff val="120002"/>
                <a:satOff val="2897"/>
                <a:lumOff val="-139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0002"/>
                <a:satOff val="2897"/>
                <a:lumOff val="-139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0002"/>
                <a:satOff val="2897"/>
                <a:lumOff val="-139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Update</a:t>
          </a:r>
        </a:p>
      </dsp:txBody>
      <dsp:txXfrm>
        <a:off x="40136" y="905147"/>
        <a:ext cx="1877115" cy="741920"/>
      </dsp:txXfrm>
    </dsp:sp>
    <dsp:sp modelId="{49EB9A74-EA87-4548-B213-D07DCD1B7EEF}">
      <dsp:nvSpPr>
        <dsp:cNvPr id="0" name=""/>
        <dsp:cNvSpPr/>
      </dsp:nvSpPr>
      <dsp:spPr>
        <a:xfrm rot="5400000">
          <a:off x="3368410" y="399510"/>
          <a:ext cx="657754" cy="3479799"/>
        </a:xfrm>
        <a:prstGeom prst="round2SameRect">
          <a:avLst/>
        </a:prstGeom>
        <a:solidFill>
          <a:schemeClr val="accent5">
            <a:tint val="40000"/>
            <a:alpha val="90000"/>
            <a:hueOff val="173266"/>
            <a:satOff val="-7929"/>
            <a:lumOff val="-548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173266"/>
              <a:satOff val="-7929"/>
              <a:lumOff val="-54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Get user info</a:t>
          </a:r>
        </a:p>
      </dsp:txBody>
      <dsp:txXfrm rot="-5400000">
        <a:off x="1957388" y="1842642"/>
        <a:ext cx="3447690" cy="593536"/>
      </dsp:txXfrm>
    </dsp:sp>
    <dsp:sp modelId="{E9603E5C-E5DA-8E4A-BB59-3F3770FCF64F}">
      <dsp:nvSpPr>
        <dsp:cNvPr id="0" name=""/>
        <dsp:cNvSpPr/>
      </dsp:nvSpPr>
      <dsp:spPr>
        <a:xfrm>
          <a:off x="0" y="1728314"/>
          <a:ext cx="1957387" cy="822192"/>
        </a:xfrm>
        <a:prstGeom prst="roundRect">
          <a:avLst/>
        </a:prstGeom>
        <a:gradFill rotWithShape="0">
          <a:gsLst>
            <a:gs pos="0">
              <a:schemeClr val="accent5">
                <a:hueOff val="240004"/>
                <a:satOff val="5795"/>
                <a:lumOff val="-279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40004"/>
                <a:satOff val="5795"/>
                <a:lumOff val="-279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40004"/>
                <a:satOff val="5795"/>
                <a:lumOff val="-279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Get</a:t>
          </a:r>
        </a:p>
      </dsp:txBody>
      <dsp:txXfrm>
        <a:off x="40136" y="1768450"/>
        <a:ext cx="1877115" cy="741920"/>
      </dsp:txXfrm>
    </dsp:sp>
    <dsp:sp modelId="{3711A195-9CCD-EB44-9EA6-8B8758F93501}">
      <dsp:nvSpPr>
        <dsp:cNvPr id="0" name=""/>
        <dsp:cNvSpPr/>
      </dsp:nvSpPr>
      <dsp:spPr>
        <a:xfrm rot="5400000">
          <a:off x="3368410" y="1262813"/>
          <a:ext cx="657754" cy="3479799"/>
        </a:xfrm>
        <a:prstGeom prst="round2SameRect">
          <a:avLst/>
        </a:prstGeom>
        <a:solidFill>
          <a:schemeClr val="accent5">
            <a:tint val="40000"/>
            <a:alpha val="90000"/>
            <a:hueOff val="259899"/>
            <a:satOff val="-11893"/>
            <a:lumOff val="-822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259899"/>
              <a:satOff val="-11893"/>
              <a:lumOff val="-82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Delete user</a:t>
          </a:r>
        </a:p>
      </dsp:txBody>
      <dsp:txXfrm rot="-5400000">
        <a:off x="1957388" y="2705945"/>
        <a:ext cx="3447690" cy="593536"/>
      </dsp:txXfrm>
    </dsp:sp>
    <dsp:sp modelId="{D4001751-F1A7-0748-A878-570AA9D9D91E}">
      <dsp:nvSpPr>
        <dsp:cNvPr id="0" name=""/>
        <dsp:cNvSpPr/>
      </dsp:nvSpPr>
      <dsp:spPr>
        <a:xfrm>
          <a:off x="0" y="2591616"/>
          <a:ext cx="1957387" cy="822192"/>
        </a:xfrm>
        <a:prstGeom prst="roundRect">
          <a:avLst/>
        </a:prstGeom>
        <a:gradFill rotWithShape="0">
          <a:gsLst>
            <a:gs pos="0">
              <a:schemeClr val="accent5">
                <a:hueOff val="360006"/>
                <a:satOff val="8692"/>
                <a:lumOff val="-4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0006"/>
                <a:satOff val="8692"/>
                <a:lumOff val="-4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0006"/>
                <a:satOff val="8692"/>
                <a:lumOff val="-4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Delete</a:t>
          </a:r>
        </a:p>
      </dsp:txBody>
      <dsp:txXfrm>
        <a:off x="40136" y="2631752"/>
        <a:ext cx="1877115" cy="741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87364-F52D-4A42-8816-4A1C6B4AAB56}">
      <dsp:nvSpPr>
        <dsp:cNvPr id="0" name=""/>
        <dsp:cNvSpPr/>
      </dsp:nvSpPr>
      <dsp:spPr>
        <a:xfrm>
          <a:off x="623160" y="422088"/>
          <a:ext cx="1452191" cy="14521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3B53E-23FF-4953-A13F-AF489B3DA129}">
      <dsp:nvSpPr>
        <dsp:cNvPr id="0" name=""/>
        <dsp:cNvSpPr/>
      </dsp:nvSpPr>
      <dsp:spPr>
        <a:xfrm>
          <a:off x="932643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F981A-0230-4729-903A-84C641B11CBA}">
      <dsp:nvSpPr>
        <dsp:cNvPr id="0" name=""/>
        <dsp:cNvSpPr/>
      </dsp:nvSpPr>
      <dsp:spPr>
        <a:xfrm>
          <a:off x="15893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Category</a:t>
          </a:r>
        </a:p>
      </dsp:txBody>
      <dsp:txXfrm>
        <a:off x="158934" y="2326601"/>
        <a:ext cx="2380642" cy="720000"/>
      </dsp:txXfrm>
    </dsp:sp>
    <dsp:sp modelId="{48A0A08C-753F-4163-A070-547CA7078831}">
      <dsp:nvSpPr>
        <dsp:cNvPr id="0" name=""/>
        <dsp:cNvSpPr/>
      </dsp:nvSpPr>
      <dsp:spPr>
        <a:xfrm>
          <a:off x="3420414" y="422088"/>
          <a:ext cx="1452191" cy="14521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C82ED-5958-4135-9924-4F2D103D4FD6}">
      <dsp:nvSpPr>
        <dsp:cNvPr id="0" name=""/>
        <dsp:cNvSpPr/>
      </dsp:nvSpPr>
      <dsp:spPr>
        <a:xfrm>
          <a:off x="3729898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BD994-708F-41A1-B355-F8DFCDB830AB}">
      <dsp:nvSpPr>
        <dsp:cNvPr id="0" name=""/>
        <dsp:cNvSpPr/>
      </dsp:nvSpPr>
      <dsp:spPr>
        <a:xfrm>
          <a:off x="2956189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Name</a:t>
          </a:r>
        </a:p>
      </dsp:txBody>
      <dsp:txXfrm>
        <a:off x="2956189" y="2326601"/>
        <a:ext cx="2380642" cy="720000"/>
      </dsp:txXfrm>
    </dsp:sp>
    <dsp:sp modelId="{9100AEE7-B739-4BC1-AC82-E78DEB9DDDC7}">
      <dsp:nvSpPr>
        <dsp:cNvPr id="0" name=""/>
        <dsp:cNvSpPr/>
      </dsp:nvSpPr>
      <dsp:spPr>
        <a:xfrm>
          <a:off x="6217669" y="422088"/>
          <a:ext cx="1452191" cy="14521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80434-9DE9-4256-BD81-5C6D2F359FB8}">
      <dsp:nvSpPr>
        <dsp:cNvPr id="0" name=""/>
        <dsp:cNvSpPr/>
      </dsp:nvSpPr>
      <dsp:spPr>
        <a:xfrm>
          <a:off x="6527152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615E6-021C-418B-8AC5-53192C25FD88}">
      <dsp:nvSpPr>
        <dsp:cNvPr id="0" name=""/>
        <dsp:cNvSpPr/>
      </dsp:nvSpPr>
      <dsp:spPr>
        <a:xfrm>
          <a:off x="575344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Price</a:t>
          </a:r>
        </a:p>
      </dsp:txBody>
      <dsp:txXfrm>
        <a:off x="5753444" y="2326601"/>
        <a:ext cx="2380642" cy="720000"/>
      </dsp:txXfrm>
    </dsp:sp>
    <dsp:sp modelId="{61B0D80D-0F23-49E6-A2BB-5C645B953277}">
      <dsp:nvSpPr>
        <dsp:cNvPr id="0" name=""/>
        <dsp:cNvSpPr/>
      </dsp:nvSpPr>
      <dsp:spPr>
        <a:xfrm>
          <a:off x="9014924" y="422088"/>
          <a:ext cx="1452191" cy="14521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59CD4-2688-49F9-8E8E-F71B1D65F222}">
      <dsp:nvSpPr>
        <dsp:cNvPr id="0" name=""/>
        <dsp:cNvSpPr/>
      </dsp:nvSpPr>
      <dsp:spPr>
        <a:xfrm>
          <a:off x="9324407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FF64D-FE34-488C-B6B4-9CBFC5A41156}">
      <dsp:nvSpPr>
        <dsp:cNvPr id="0" name=""/>
        <dsp:cNvSpPr/>
      </dsp:nvSpPr>
      <dsp:spPr>
        <a:xfrm>
          <a:off x="8550698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Quantity</a:t>
          </a:r>
        </a:p>
      </dsp:txBody>
      <dsp:txXfrm>
        <a:off x="8550698" y="2326601"/>
        <a:ext cx="238064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B192-B6FA-AD4E-AEE5-EC9A8983C0D5}">
      <dsp:nvSpPr>
        <dsp:cNvPr id="0" name=""/>
        <dsp:cNvSpPr/>
      </dsp:nvSpPr>
      <dsp:spPr>
        <a:xfrm rot="5400000">
          <a:off x="-232009" y="234068"/>
          <a:ext cx="1546727" cy="10827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</a:t>
          </a:r>
        </a:p>
      </dsp:txBody>
      <dsp:txXfrm rot="-5400000">
        <a:off x="1" y="543414"/>
        <a:ext cx="1082709" cy="464018"/>
      </dsp:txXfrm>
    </dsp:sp>
    <dsp:sp modelId="{DAEBD61E-A85B-6A4A-B0FC-2C44A68473F0}">
      <dsp:nvSpPr>
        <dsp:cNvPr id="0" name=""/>
        <dsp:cNvSpPr/>
      </dsp:nvSpPr>
      <dsp:spPr>
        <a:xfrm rot="5400000">
          <a:off x="3225575" y="-2140806"/>
          <a:ext cx="1005372" cy="529110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300" kern="1200"/>
            <a:t>Add product</a:t>
          </a:r>
        </a:p>
      </dsp:txBody>
      <dsp:txXfrm rot="-5400000">
        <a:off x="1082709" y="51138"/>
        <a:ext cx="5242026" cy="907216"/>
      </dsp:txXfrm>
    </dsp:sp>
    <dsp:sp modelId="{57BA8793-A312-ED4F-B279-76EF0B661170}">
      <dsp:nvSpPr>
        <dsp:cNvPr id="0" name=""/>
        <dsp:cNvSpPr/>
      </dsp:nvSpPr>
      <dsp:spPr>
        <a:xfrm rot="5400000">
          <a:off x="-232009" y="1636936"/>
          <a:ext cx="1546727" cy="10827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</a:t>
          </a:r>
        </a:p>
      </dsp:txBody>
      <dsp:txXfrm rot="-5400000">
        <a:off x="1" y="1946282"/>
        <a:ext cx="1082709" cy="464018"/>
      </dsp:txXfrm>
    </dsp:sp>
    <dsp:sp modelId="{F0EB12BD-121D-A345-A5C6-D34B61FEB998}">
      <dsp:nvSpPr>
        <dsp:cNvPr id="0" name=""/>
        <dsp:cNvSpPr/>
      </dsp:nvSpPr>
      <dsp:spPr>
        <a:xfrm rot="5400000">
          <a:off x="3225575" y="-737938"/>
          <a:ext cx="1005372" cy="529110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300" kern="1200"/>
            <a:t>Get all products</a:t>
          </a:r>
        </a:p>
      </dsp:txBody>
      <dsp:txXfrm rot="-5400000">
        <a:off x="1082709" y="1454006"/>
        <a:ext cx="5242026" cy="907216"/>
      </dsp:txXfrm>
    </dsp:sp>
    <dsp:sp modelId="{F637DE24-3CE6-3B45-A82B-FD386F68F7E0}">
      <dsp:nvSpPr>
        <dsp:cNvPr id="0" name=""/>
        <dsp:cNvSpPr/>
      </dsp:nvSpPr>
      <dsp:spPr>
        <a:xfrm rot="5400000">
          <a:off x="-232009" y="3039804"/>
          <a:ext cx="1546727" cy="10827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Update</a:t>
          </a:r>
        </a:p>
      </dsp:txBody>
      <dsp:txXfrm rot="-5400000">
        <a:off x="1" y="3349150"/>
        <a:ext cx="1082709" cy="464018"/>
      </dsp:txXfrm>
    </dsp:sp>
    <dsp:sp modelId="{F8E24A8B-6774-F049-BE85-A94A3B7B825F}">
      <dsp:nvSpPr>
        <dsp:cNvPr id="0" name=""/>
        <dsp:cNvSpPr/>
      </dsp:nvSpPr>
      <dsp:spPr>
        <a:xfrm rot="5400000">
          <a:off x="3225575" y="664929"/>
          <a:ext cx="1005372" cy="529110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300" kern="1200"/>
            <a:t>Update product</a:t>
          </a:r>
        </a:p>
      </dsp:txBody>
      <dsp:txXfrm rot="-5400000">
        <a:off x="1082709" y="2856873"/>
        <a:ext cx="5242026" cy="907216"/>
      </dsp:txXfrm>
    </dsp:sp>
    <dsp:sp modelId="{8A43CD81-4F97-5243-82FD-68465F2CE2B7}">
      <dsp:nvSpPr>
        <dsp:cNvPr id="0" name=""/>
        <dsp:cNvSpPr/>
      </dsp:nvSpPr>
      <dsp:spPr>
        <a:xfrm rot="5400000">
          <a:off x="-232009" y="4442672"/>
          <a:ext cx="1546727" cy="10827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Delete</a:t>
          </a:r>
        </a:p>
      </dsp:txBody>
      <dsp:txXfrm rot="-5400000">
        <a:off x="1" y="4752018"/>
        <a:ext cx="1082709" cy="464018"/>
      </dsp:txXfrm>
    </dsp:sp>
    <dsp:sp modelId="{888DD2F6-69BE-6F49-82C4-0D283AB860EB}">
      <dsp:nvSpPr>
        <dsp:cNvPr id="0" name=""/>
        <dsp:cNvSpPr/>
      </dsp:nvSpPr>
      <dsp:spPr>
        <a:xfrm rot="5400000">
          <a:off x="3225575" y="2067797"/>
          <a:ext cx="1005372" cy="529110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300" kern="1200"/>
            <a:t>Delete product</a:t>
          </a:r>
        </a:p>
      </dsp:txBody>
      <dsp:txXfrm rot="-5400000">
        <a:off x="1082709" y="4259741"/>
        <a:ext cx="5242026" cy="9072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9F011-0E08-4ACA-9B5B-6A869DE9824F}">
      <dsp:nvSpPr>
        <dsp:cNvPr id="0" name=""/>
        <dsp:cNvSpPr/>
      </dsp:nvSpPr>
      <dsp:spPr>
        <a:xfrm>
          <a:off x="582074" y="633580"/>
          <a:ext cx="923930" cy="923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D1E9D-41B6-4595-85B4-86E8029D72BC}">
      <dsp:nvSpPr>
        <dsp:cNvPr id="0" name=""/>
        <dsp:cNvSpPr/>
      </dsp:nvSpPr>
      <dsp:spPr>
        <a:xfrm>
          <a:off x="17450" y="1903077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</a:t>
          </a:r>
        </a:p>
      </dsp:txBody>
      <dsp:txXfrm>
        <a:off x="17450" y="1903077"/>
        <a:ext cx="2053177" cy="720000"/>
      </dsp:txXfrm>
    </dsp:sp>
    <dsp:sp modelId="{6414CC74-AAF7-4027-8CF6-A899ED122269}">
      <dsp:nvSpPr>
        <dsp:cNvPr id="0" name=""/>
        <dsp:cNvSpPr/>
      </dsp:nvSpPr>
      <dsp:spPr>
        <a:xfrm>
          <a:off x="2994558" y="633580"/>
          <a:ext cx="923930" cy="923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3F3EB-0272-4910-887E-42BCF3FF5932}">
      <dsp:nvSpPr>
        <dsp:cNvPr id="0" name=""/>
        <dsp:cNvSpPr/>
      </dsp:nvSpPr>
      <dsp:spPr>
        <a:xfrm>
          <a:off x="2429934" y="1903077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Product</a:t>
          </a:r>
        </a:p>
      </dsp:txBody>
      <dsp:txXfrm>
        <a:off x="2429934" y="1903077"/>
        <a:ext cx="2053177" cy="720000"/>
      </dsp:txXfrm>
    </dsp:sp>
    <dsp:sp modelId="{EF702D63-2BA9-466A-AA4C-1656DBB0B01F}">
      <dsp:nvSpPr>
        <dsp:cNvPr id="0" name=""/>
        <dsp:cNvSpPr/>
      </dsp:nvSpPr>
      <dsp:spPr>
        <a:xfrm>
          <a:off x="582074" y="3136372"/>
          <a:ext cx="923930" cy="923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25961-C216-4893-99FB-8DBC08472573}">
      <dsp:nvSpPr>
        <dsp:cNvPr id="0" name=""/>
        <dsp:cNvSpPr/>
      </dsp:nvSpPr>
      <dsp:spPr>
        <a:xfrm>
          <a:off x="17450" y="4405869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Quantity</a:t>
          </a:r>
        </a:p>
      </dsp:txBody>
      <dsp:txXfrm>
        <a:off x="17450" y="4405869"/>
        <a:ext cx="2053177" cy="720000"/>
      </dsp:txXfrm>
    </dsp:sp>
    <dsp:sp modelId="{AFE18771-49A9-41BF-8994-E28B7609F38E}">
      <dsp:nvSpPr>
        <dsp:cNvPr id="0" name=""/>
        <dsp:cNvSpPr/>
      </dsp:nvSpPr>
      <dsp:spPr>
        <a:xfrm>
          <a:off x="2994558" y="3136372"/>
          <a:ext cx="923930" cy="923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685A1-465F-4F07-9C22-B30B4FC358F0}">
      <dsp:nvSpPr>
        <dsp:cNvPr id="0" name=""/>
        <dsp:cNvSpPr/>
      </dsp:nvSpPr>
      <dsp:spPr>
        <a:xfrm>
          <a:off x="2429934" y="4405869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address</a:t>
          </a:r>
        </a:p>
      </dsp:txBody>
      <dsp:txXfrm>
        <a:off x="2429934" y="4405869"/>
        <a:ext cx="2053177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9DC86-9088-E341-8C1C-4611F1084533}">
      <dsp:nvSpPr>
        <dsp:cNvPr id="0" name=""/>
        <dsp:cNvSpPr/>
      </dsp:nvSpPr>
      <dsp:spPr>
        <a:xfrm>
          <a:off x="0" y="629443"/>
          <a:ext cx="4500563" cy="45005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86A90-8BA4-D049-A4E6-CCFC4F64810B}">
      <dsp:nvSpPr>
        <dsp:cNvPr id="0" name=""/>
        <dsp:cNvSpPr/>
      </dsp:nvSpPr>
      <dsp:spPr>
        <a:xfrm>
          <a:off x="427553" y="1056996"/>
          <a:ext cx="1755219" cy="17552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Place order</a:t>
          </a:r>
        </a:p>
      </dsp:txBody>
      <dsp:txXfrm>
        <a:off x="513236" y="1142679"/>
        <a:ext cx="1583853" cy="1583853"/>
      </dsp:txXfrm>
    </dsp:sp>
    <dsp:sp modelId="{75A4D83F-393B-624E-9794-F3E2C5208C4A}">
      <dsp:nvSpPr>
        <dsp:cNvPr id="0" name=""/>
        <dsp:cNvSpPr/>
      </dsp:nvSpPr>
      <dsp:spPr>
        <a:xfrm>
          <a:off x="2317789" y="1056996"/>
          <a:ext cx="1755219" cy="17552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Get user orders</a:t>
          </a:r>
        </a:p>
      </dsp:txBody>
      <dsp:txXfrm>
        <a:off x="2403472" y="1142679"/>
        <a:ext cx="1583853" cy="1583853"/>
      </dsp:txXfrm>
    </dsp:sp>
    <dsp:sp modelId="{B050E143-535E-434C-B723-24B6A820A896}">
      <dsp:nvSpPr>
        <dsp:cNvPr id="0" name=""/>
        <dsp:cNvSpPr/>
      </dsp:nvSpPr>
      <dsp:spPr>
        <a:xfrm>
          <a:off x="427553" y="2947233"/>
          <a:ext cx="1755219" cy="17552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Update order</a:t>
          </a:r>
        </a:p>
      </dsp:txBody>
      <dsp:txXfrm>
        <a:off x="513236" y="3032916"/>
        <a:ext cx="1583853" cy="1583853"/>
      </dsp:txXfrm>
    </dsp:sp>
    <dsp:sp modelId="{86AFDEB2-ABF0-244B-9E70-12291B1E4619}">
      <dsp:nvSpPr>
        <dsp:cNvPr id="0" name=""/>
        <dsp:cNvSpPr/>
      </dsp:nvSpPr>
      <dsp:spPr>
        <a:xfrm>
          <a:off x="2317789" y="2947233"/>
          <a:ext cx="1755219" cy="17552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Delete order</a:t>
          </a:r>
        </a:p>
      </dsp:txBody>
      <dsp:txXfrm>
        <a:off x="2403472" y="3032916"/>
        <a:ext cx="1583853" cy="1583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3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8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6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9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7CC1-297B-F08C-62F1-E855512B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Online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03513-A660-F862-4308-4F7FD798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COP 5570 – Term Project</a:t>
            </a:r>
          </a:p>
        </p:txBody>
      </p:sp>
      <p:pic>
        <p:nvPicPr>
          <p:cNvPr id="4" name="Picture 3" descr="Shopping cart">
            <a:extLst>
              <a:ext uri="{FF2B5EF4-FFF2-40B4-BE49-F238E27FC236}">
                <a16:creationId xmlns:a16="http://schemas.microsoft.com/office/drawing/2014/main" id="{FA277C7F-0B8D-198B-282F-D3C74675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4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68" name="Group 6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F3B25-05CE-60FB-5EF3-A7F9BB78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/>
              <a:t>Orders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ADE64-D88A-2F95-587F-1988668BD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46824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8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11DFD-DE8C-6BD9-05FC-28FE26C9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 dirty="0"/>
              <a:t>Orders API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0E93D2-30E3-6380-18DD-98CF61F28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90421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64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F17D2-FB65-1FF4-3E98-F54CB896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DEMO</a:t>
            </a:r>
          </a:p>
        </p:txBody>
      </p:sp>
      <p:pic>
        <p:nvPicPr>
          <p:cNvPr id="49" name="Graphic 6" descr="Play">
            <a:extLst>
              <a:ext uri="{FF2B5EF4-FFF2-40B4-BE49-F238E27FC236}">
                <a16:creationId xmlns:a16="http://schemas.microsoft.com/office/drawing/2014/main" id="{7F2ABEE7-396D-7964-F067-CDF9E783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31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2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5729555-3B8A-FB39-8722-C7B6D170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97112-6679-10B5-B1DF-DD5A968A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Scalability</a:t>
            </a: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0E78C-7318-AD64-D3C2-A879CC5D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/>
              <a:t>API Tester</a:t>
            </a:r>
          </a:p>
        </p:txBody>
      </p:sp>
      <p:sp>
        <p:nvSpPr>
          <p:cNvPr id="44" name="Freeform: Shape 33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534BC8F-8EA9-12E6-D0DC-53E8E55A1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38045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55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D0142-9D67-16DA-6964-ADFDC36D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Load testing results – 10,000 requests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4F60D300-60B5-4E29-51EC-940728516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45858"/>
              </p:ext>
            </p:extLst>
          </p:nvPr>
        </p:nvGraphicFramePr>
        <p:xfrm>
          <a:off x="550863" y="2749775"/>
          <a:ext cx="11090281" cy="321741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521465">
                  <a:extLst>
                    <a:ext uri="{9D8B030D-6E8A-4147-A177-3AD203B41FA5}">
                      <a16:colId xmlns:a16="http://schemas.microsoft.com/office/drawing/2014/main" val="3788003057"/>
                    </a:ext>
                  </a:extLst>
                </a:gridCol>
                <a:gridCol w="1313104">
                  <a:extLst>
                    <a:ext uri="{9D8B030D-6E8A-4147-A177-3AD203B41FA5}">
                      <a16:colId xmlns:a16="http://schemas.microsoft.com/office/drawing/2014/main" val="1093644410"/>
                    </a:ext>
                  </a:extLst>
                </a:gridCol>
                <a:gridCol w="1765612">
                  <a:extLst>
                    <a:ext uri="{9D8B030D-6E8A-4147-A177-3AD203B41FA5}">
                      <a16:colId xmlns:a16="http://schemas.microsoft.com/office/drawing/2014/main" val="1223176639"/>
                    </a:ext>
                  </a:extLst>
                </a:gridCol>
                <a:gridCol w="1098020">
                  <a:extLst>
                    <a:ext uri="{9D8B030D-6E8A-4147-A177-3AD203B41FA5}">
                      <a16:colId xmlns:a16="http://schemas.microsoft.com/office/drawing/2014/main" val="3334978790"/>
                    </a:ext>
                  </a:extLst>
                </a:gridCol>
                <a:gridCol w="1098020">
                  <a:extLst>
                    <a:ext uri="{9D8B030D-6E8A-4147-A177-3AD203B41FA5}">
                      <a16:colId xmlns:a16="http://schemas.microsoft.com/office/drawing/2014/main" val="2095381637"/>
                    </a:ext>
                  </a:extLst>
                </a:gridCol>
                <a:gridCol w="1098020">
                  <a:extLst>
                    <a:ext uri="{9D8B030D-6E8A-4147-A177-3AD203B41FA5}">
                      <a16:colId xmlns:a16="http://schemas.microsoft.com/office/drawing/2014/main" val="3711377869"/>
                    </a:ext>
                  </a:extLst>
                </a:gridCol>
                <a:gridCol w="1098020">
                  <a:extLst>
                    <a:ext uri="{9D8B030D-6E8A-4147-A177-3AD203B41FA5}">
                      <a16:colId xmlns:a16="http://schemas.microsoft.com/office/drawing/2014/main" val="3364574074"/>
                    </a:ext>
                  </a:extLst>
                </a:gridCol>
                <a:gridCol w="1098020">
                  <a:extLst>
                    <a:ext uri="{9D8B030D-6E8A-4147-A177-3AD203B41FA5}">
                      <a16:colId xmlns:a16="http://schemas.microsoft.com/office/drawing/2014/main" val="2658905665"/>
                    </a:ext>
                  </a:extLst>
                </a:gridCol>
              </a:tblGrid>
              <a:tr h="349377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Server config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Success rate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Avg response time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p99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p90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p75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p50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p25</a:t>
                      </a:r>
                    </a:p>
                  </a:txBody>
                  <a:tcPr marL="54597" marR="54597" marT="79200" marB="272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31206"/>
                  </a:ext>
                </a:extLst>
              </a:tr>
              <a:tr h="2965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 process, 10 threads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11.69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16.28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13.96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12.67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11.46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10.60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99020"/>
                  </a:ext>
                </a:extLst>
              </a:tr>
              <a:tr h="4549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 process, 100 threads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10.54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16.13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13.21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11.87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10.55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69321"/>
                  </a:ext>
                </a:extLst>
              </a:tr>
              <a:tr h="4549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 process, 200 threads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12.74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24.60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17.69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14.47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12.82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11.22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72108"/>
                  </a:ext>
                </a:extLst>
              </a:tr>
              <a:tr h="4549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 processes, 200 threads each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6.08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1.98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1.45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07498"/>
                  </a:ext>
                </a:extLst>
              </a:tr>
              <a:tr h="4549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 processes, 200 threads each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3.19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1.17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1.19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6600"/>
                  </a:ext>
                </a:extLst>
              </a:tr>
              <a:tr h="4549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 processes, 200 threads each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3.78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9.70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6.91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4.78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3.06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2.43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94397"/>
                  </a:ext>
                </a:extLst>
              </a:tr>
              <a:tr h="296577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 processes, 200 threads each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99.96%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6.88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49.82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27.60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4.13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2.04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 marL="54597" marR="54597" marT="79200" marB="272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C7F6C-B6F2-28AE-F943-7DE5A454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BD4FB-D0F5-B620-BEE6-27A3EDFE4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88194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2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4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4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oup 4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6" name="Freeform: Shape 4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5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5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5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0" name="Rectangle 5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59E4B-D3FF-CA94-2833-FD8B0BD6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</a:t>
            </a:r>
            <a:b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36" name="Picture 4" descr="Different coloured question marks">
            <a:extLst>
              <a:ext uri="{FF2B5EF4-FFF2-40B4-BE49-F238E27FC236}">
                <a16:creationId xmlns:a16="http://schemas.microsoft.com/office/drawing/2014/main" id="{635C5E11-8B2E-BD9D-ECD9-4CDC0E28C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1" r="23370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1" name="Group 56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58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3287F-BCB9-5BE6-0CB5-6F602033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7C6914-297A-E3B9-987C-F829007CF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6982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37325-B78A-4695-4F1A-DFD79519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974DA-B6BE-D5D6-0AD8-0E4DE020D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86328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59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A8BDB-36CC-6047-5E85-47CA8570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OMP Features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801125-DA93-E244-E3C2-067B86E8E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34526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9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A71F3-16D4-1CF9-8268-298CB4B4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1CEE6-18FC-659A-BF5F-45AD91D2F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56065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17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9E71B-B1D3-DF65-A73C-6686AA7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Users API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C6FD128-B656-B5D8-D47F-E69291F4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AFC0097-9B0D-1F18-BD52-CAE88BB26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899522"/>
              </p:ext>
            </p:extLst>
          </p:nvPr>
        </p:nvGraphicFramePr>
        <p:xfrm>
          <a:off x="550863" y="2677306"/>
          <a:ext cx="5437187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318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90792-ED2E-F8E6-24D8-3DB071A6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69405-E5C8-486B-8173-2749E2683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12663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5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C610-9DF1-A398-D696-D413D29C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Products API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58545-7C05-34E9-051E-220FC2844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68231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64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21B0-F0A6-E92D-BA24-C1824C57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Search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7F337-00D1-6993-687F-9EDB4F718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4" r="9919" b="1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52" name="Oval 43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27BF-F3A9-058B-819F-885363B9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96923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294</Words>
  <Application>Microsoft Macintosh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Sitka Heading</vt:lpstr>
      <vt:lpstr>Source Sans Pro</vt:lpstr>
      <vt:lpstr>3DFloatVTI</vt:lpstr>
      <vt:lpstr>Online Marketplace</vt:lpstr>
      <vt:lpstr>Objectives</vt:lpstr>
      <vt:lpstr>Technologies used</vt:lpstr>
      <vt:lpstr>OMP Features</vt:lpstr>
      <vt:lpstr>Users</vt:lpstr>
      <vt:lpstr>Users API</vt:lpstr>
      <vt:lpstr>Products</vt:lpstr>
      <vt:lpstr>Products API</vt:lpstr>
      <vt:lpstr>Search API</vt:lpstr>
      <vt:lpstr>Orders</vt:lpstr>
      <vt:lpstr>Orders API</vt:lpstr>
      <vt:lpstr>DEMO</vt:lpstr>
      <vt:lpstr>Scalability</vt:lpstr>
      <vt:lpstr>API Tester</vt:lpstr>
      <vt:lpstr>Load testing results – 10,000 requests</vt:lpstr>
      <vt:lpstr>Future improvements</vt:lpstr>
      <vt:lpstr>Thank you!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Marketplace</dc:title>
  <dc:creator>Mahidhar Reddy Narala</dc:creator>
  <cp:lastModifiedBy>Mahidhar Reddy Narala</cp:lastModifiedBy>
  <cp:revision>3</cp:revision>
  <dcterms:created xsi:type="dcterms:W3CDTF">2023-04-24T19:17:13Z</dcterms:created>
  <dcterms:modified xsi:type="dcterms:W3CDTF">2023-04-28T18:11:29Z</dcterms:modified>
</cp:coreProperties>
</file>