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242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sentiment-analysis-using-product-review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16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8089" y="583109"/>
            <a:ext cx="5314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IMMAN STEWAC.V</a:t>
            </a:r>
          </a:p>
          <a:p>
            <a:endParaRPr lang="en-US" b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113821218001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FOOD TECHNOLOGY DEPARTMENT</a:t>
            </a:r>
          </a:p>
          <a:p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sentiment-analysis-using-product-review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sentiment-analysis-using-product-review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sentiment-analysis-using-product-review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sentiment-analysis-using-product-review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sentiment-analysis-using-product-review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sentiment-analysis-using-product-review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sentiment-analysis-using-product-review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sentiment-analysis-using-product-review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sentiment-analysis-using-product-review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sentiment-analysis-using-product-review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sentiment-analysis-using-product-review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9693" y="3220259"/>
            <a:ext cx="67188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Arial Black" pitchFamily="34" charset="0"/>
              </a:rPr>
              <a:t>Thank you</a:t>
            </a:r>
            <a:endParaRPr lang="en-US" sz="8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7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sentiment-analysis-using-product-review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sentiment-analysis-using-product-review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sentiment-analysis-using-product-review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sentiment-analysis-using-product-review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sentiment-analysis-using-product-review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sentiment-analysis-using-product-review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sentiment-analysis-using-product-review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</TotalTime>
  <Words>8</Words>
  <Application>Microsoft Office PowerPoint</Application>
  <PresentationFormat>On-screen Show (4:3)</PresentationFormat>
  <Paragraphs>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dc:description>generated using python-pptx</dc:description>
  <cp:lastModifiedBy>STUDENT</cp:lastModifiedBy>
  <cp:revision>3</cp:revision>
  <dcterms:created xsi:type="dcterms:W3CDTF">2013-01-27T09:14:16Z</dcterms:created>
  <dcterms:modified xsi:type="dcterms:W3CDTF">2024-04-01T11:07:57Z</dcterms:modified>
</cp:coreProperties>
</file>