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Pettern Scene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Pattern Scene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of augmented reality to visualize patterns in real-world environments.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Incorporation of sustainable and eco-friendly materials in pattern applications.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Exploration of generative AI to create innovative and unique pattern designs.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Pattern scenes are fundamental in enhancing visual appeal across various fields.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Mastery of pattern elements and tools can elevate design quality.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innovation and cultural influences keep pattern scenes dynamic and exciting.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Pattern Scene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Pattern scene refers to the visual arrangement of repeated elements in design.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plays a crucial role in creating aesthetic and functional visual compositions.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pattern scenes enhances both artistic and practical design skills.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Pattern Scenes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Geometric patterns feature shapes like squares, circles, and triangles.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Organic patterns mimic natural forms such as leaves, waves, and animal prints.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Abstract patterns use non-representational shapes and vibrant colors.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Significance of Pattern Scenes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Patterns have been used since ancient times in textiles, architecture, and art.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Different cultures developed unique pattern styles, such as Islamic tile work or Celtic knots.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evolution of pattern scenes reflects cultural exchange and technological advancements.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Elements of a Pattern Scene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Repetition creates rhythm and harmony in the design.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Contrast enhances visual interest and emphasizes certain elements.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Balance ensures the pattern appears stable and pleasing to the eye.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 Pattern Scene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with a central motif or element to build the pattern around.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symmetry and repetition to develop a cohesive design.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Test the pattern by tiling it to check for seamlessness and visual flow.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of Pattern Scenes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Used extensively in fashion design for fabrics and accessories.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Commonly applied in interior decor through wallpapers and upholstery.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Also prevalent in branding and packaging for visual identity.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Tools for Pattern Design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Software like Adobe Illustrator and Photoshop facilitate pattern creation.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Pattern-making apps allow for easy tiling and testing of designs.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Digital tools enable quick modifications and experimentation with colors and shapes.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Pattern Scene Design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seamless repetition without visible breaks can be complex.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Balancing complexity and simplicity to avoid overwhelming the viewer.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Achieving originality while maintaining a cohesive visual theme.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Pettern Scene</dc:title>
  <dc:subject>Pettern Scene</dc:subject>
  <dc:creator>SlideMake.com</dc:creator>
  <cp:lastModifiedBy>SlideMake.com</cp:lastModifiedBy>
  <cp:revision>1</cp:revision>
  <dcterms:created xsi:type="dcterms:W3CDTF">2025-06-30T10:18:28Z</dcterms:created>
  <dcterms:modified xsi:type="dcterms:W3CDTF">2025-06-30T10:18:28Z</dcterms:modified>
</cp:coreProperties>
</file>