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991" r:id="rId4"/>
    <p:sldId id="260" r:id="rId5"/>
    <p:sldId id="1000" r:id="rId6"/>
    <p:sldId id="1010" r:id="rId7"/>
    <p:sldId id="997" r:id="rId8"/>
    <p:sldId id="1009" r:id="rId9"/>
    <p:sldId id="996" r:id="rId10"/>
    <p:sldId id="1001" r:id="rId11"/>
    <p:sldId id="1002" r:id="rId12"/>
    <p:sldId id="1003" r:id="rId13"/>
    <p:sldId id="1004" r:id="rId14"/>
    <p:sldId id="1011" r:id="rId15"/>
    <p:sldId id="1006" r:id="rId16"/>
    <p:sldId id="1007" r:id="rId17"/>
    <p:sldId id="1008" r:id="rId18"/>
  </p:sldIdLst>
  <p:sldSz cx="9906000" cy="6858000" type="A4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9pPr>
  </p:defaultTextStyle>
  <p:extLst>
    <p:ext uri="{521415D9-36F7-43E2-AB2F-B90AF26B5E84}">
      <p14:sectionLst xmlns:p14="http://schemas.microsoft.com/office/powerpoint/2010/main">
        <p14:section name="INDEX" id="{E480BB29-DED3-BD4A-9C96-8A2FF20EE84F}">
          <p14:sldIdLst>
            <p14:sldId id="256"/>
            <p14:sldId id="257"/>
            <p14:sldId id="991"/>
          </p14:sldIdLst>
        </p14:section>
        <p14:section name="1. Onboarding" id="{719F73AD-6925-CC45-8AD8-FA05B1191AAE}">
          <p14:sldIdLst>
            <p14:sldId id="260"/>
          </p14:sldIdLst>
        </p14:section>
        <p14:section name="2. Home" id="{CC958393-806C-4148-AF7F-022FE741FC98}">
          <p14:sldIdLst>
            <p14:sldId id="1000"/>
          </p14:sldIdLst>
        </p14:section>
        <p14:section name="3. 더 보기" id="{0C0D9BB3-928A-B649-BE17-9C607D7E292C}">
          <p14:sldIdLst>
            <p14:sldId id="1010"/>
            <p14:sldId id="997"/>
            <p14:sldId id="1009"/>
          </p14:sldIdLst>
        </p14:section>
        <p14:section name="4. 계산기" id="{05E3421E-1036-644A-BEDA-D29D6EDD354C}">
          <p14:sldIdLst>
            <p14:sldId id="996"/>
            <p14:sldId id="1001"/>
            <p14:sldId id="1002"/>
            <p14:sldId id="1003"/>
            <p14:sldId id="1004"/>
            <p14:sldId id="1011"/>
          </p14:sldIdLst>
        </p14:section>
        <p14:section name="5. 지난 계산 기록" id="{5A5F7128-4497-A649-8B3A-DFA5FCCB054E}">
          <p14:sldIdLst>
            <p14:sldId id="1006"/>
            <p14:sldId id="1007"/>
            <p14:sldId id="100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32FF"/>
    <a:srgbClr val="F57484"/>
    <a:srgbClr val="CC5000"/>
    <a:srgbClr val="96EADB"/>
    <a:srgbClr val="3D7AEA"/>
    <a:srgbClr val="0091E6"/>
    <a:srgbClr val="009193"/>
    <a:srgbClr val="FB3484"/>
    <a:srgbClr val="9481FF"/>
    <a:srgbClr val="FB25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/>
      <a:tcStyle>
        <a:tcBdr/>
        <a:fill>
          <a:solidFill>
            <a:srgbClr val="E9EFF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3"/>
    <p:restoredTop sz="95775"/>
  </p:normalViewPr>
  <p:slideViewPr>
    <p:cSldViewPr snapToGrid="0" snapToObjects="1">
      <p:cViewPr>
        <p:scale>
          <a:sx n="132" d="100"/>
          <a:sy n="132" d="100"/>
        </p:scale>
        <p:origin x="144" y="-312"/>
      </p:cViewPr>
      <p:guideLst>
        <p:guide orient="horz" pos="2160"/>
        <p:guide pos="3120"/>
      </p:guideLst>
    </p:cSldViewPr>
  </p:slideViewPr>
  <p:outlineViewPr>
    <p:cViewPr>
      <p:scale>
        <a:sx n="65" d="100"/>
        <a:sy n="65" d="100"/>
      </p:scale>
      <p:origin x="0" y="-616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4" name="Shape 14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27968873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n-lt"/>
        <a:ea typeface="+mn-ea"/>
        <a:cs typeface="+mn-cs"/>
        <a:sym typeface="굴림"/>
      </a:defRPr>
    </a:lvl1pPr>
    <a:lvl2pPr indent="228600" latinLnBrk="0">
      <a:spcBef>
        <a:spcPts val="400"/>
      </a:spcBef>
      <a:defRPr sz="1200">
        <a:latin typeface="+mn-lt"/>
        <a:ea typeface="+mn-ea"/>
        <a:cs typeface="+mn-cs"/>
        <a:sym typeface="굴림"/>
      </a:defRPr>
    </a:lvl2pPr>
    <a:lvl3pPr indent="457200" latinLnBrk="0">
      <a:spcBef>
        <a:spcPts val="400"/>
      </a:spcBef>
      <a:defRPr sz="1200">
        <a:latin typeface="+mn-lt"/>
        <a:ea typeface="+mn-ea"/>
        <a:cs typeface="+mn-cs"/>
        <a:sym typeface="굴림"/>
      </a:defRPr>
    </a:lvl3pPr>
    <a:lvl4pPr indent="685800" latinLnBrk="0">
      <a:spcBef>
        <a:spcPts val="400"/>
      </a:spcBef>
      <a:defRPr sz="1200">
        <a:latin typeface="+mn-lt"/>
        <a:ea typeface="+mn-ea"/>
        <a:cs typeface="+mn-cs"/>
        <a:sym typeface="굴림"/>
      </a:defRPr>
    </a:lvl4pPr>
    <a:lvl5pPr indent="914400" latinLnBrk="0">
      <a:spcBef>
        <a:spcPts val="400"/>
      </a:spcBef>
      <a:defRPr sz="1200">
        <a:latin typeface="+mn-lt"/>
        <a:ea typeface="+mn-ea"/>
        <a:cs typeface="+mn-cs"/>
        <a:sym typeface="굴림"/>
      </a:defRPr>
    </a:lvl5pPr>
    <a:lvl6pPr indent="1143000" latinLnBrk="0">
      <a:spcBef>
        <a:spcPts val="400"/>
      </a:spcBef>
      <a:defRPr sz="1200">
        <a:latin typeface="+mn-lt"/>
        <a:ea typeface="+mn-ea"/>
        <a:cs typeface="+mn-cs"/>
        <a:sym typeface="굴림"/>
      </a:defRPr>
    </a:lvl6pPr>
    <a:lvl7pPr indent="1371600" latinLnBrk="0">
      <a:spcBef>
        <a:spcPts val="400"/>
      </a:spcBef>
      <a:defRPr sz="1200">
        <a:latin typeface="+mn-lt"/>
        <a:ea typeface="+mn-ea"/>
        <a:cs typeface="+mn-cs"/>
        <a:sym typeface="굴림"/>
      </a:defRPr>
    </a:lvl7pPr>
    <a:lvl8pPr indent="1600200" latinLnBrk="0">
      <a:spcBef>
        <a:spcPts val="400"/>
      </a:spcBef>
      <a:defRPr sz="1200">
        <a:latin typeface="+mn-lt"/>
        <a:ea typeface="+mn-ea"/>
        <a:cs typeface="+mn-cs"/>
        <a:sym typeface="굴림"/>
      </a:defRPr>
    </a:lvl8pPr>
    <a:lvl9pPr indent="1828800" latinLnBrk="0">
      <a:spcBef>
        <a:spcPts val="400"/>
      </a:spcBef>
      <a:defRPr sz="1200">
        <a:latin typeface="+mn-lt"/>
        <a:ea typeface="+mn-ea"/>
        <a:cs typeface="+mn-cs"/>
        <a:sym typeface="굴림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x-none" altLang="en-US" dirty="0"/>
          </a:p>
        </p:txBody>
      </p:sp>
    </p:spTree>
    <p:extLst>
      <p:ext uri="{BB962C8B-B14F-4D97-AF65-F5344CB8AC3E}">
        <p14:creationId xmlns:p14="http://schemas.microsoft.com/office/powerpoint/2010/main" val="27414226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69" name="Shape 16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0"/>
              </a:spcBef>
            </a:pPr>
            <a:r>
              <a:rPr dirty="0"/>
              <a:t>■ </a:t>
            </a:r>
            <a:r>
              <a:rPr dirty="0" err="1"/>
              <a:t>변경</a:t>
            </a:r>
            <a:r>
              <a:rPr dirty="0"/>
              <a:t> </a:t>
            </a:r>
            <a:r>
              <a:rPr dirty="0" err="1"/>
              <a:t>내용</a:t>
            </a:r>
            <a:r>
              <a:rPr dirty="0"/>
              <a:t> ‘</a:t>
            </a:r>
            <a:r>
              <a:rPr dirty="0" err="1"/>
              <a:t>구분</a:t>
            </a:r>
            <a:r>
              <a:rPr dirty="0"/>
              <a:t>’ ■ </a:t>
            </a:r>
          </a:p>
          <a:p>
            <a:pPr>
              <a:spcBef>
                <a:spcPts val="0"/>
              </a:spcBef>
            </a:pPr>
            <a:r>
              <a:rPr dirty="0" err="1"/>
              <a:t>신규</a:t>
            </a:r>
            <a:r>
              <a:rPr dirty="0"/>
              <a:t> : </a:t>
            </a:r>
            <a:r>
              <a:rPr dirty="0" err="1"/>
              <a:t>신규</a:t>
            </a:r>
            <a:r>
              <a:rPr dirty="0"/>
              <a:t> </a:t>
            </a:r>
            <a:r>
              <a:rPr dirty="0" err="1"/>
              <a:t>요구사항</a:t>
            </a:r>
            <a:r>
              <a:rPr dirty="0"/>
              <a:t>/</a:t>
            </a:r>
            <a:r>
              <a:rPr dirty="0" err="1"/>
              <a:t>제약으로</a:t>
            </a:r>
            <a:r>
              <a:rPr dirty="0"/>
              <a:t> </a:t>
            </a:r>
            <a:r>
              <a:rPr dirty="0" err="1"/>
              <a:t>인해</a:t>
            </a:r>
            <a:r>
              <a:rPr dirty="0"/>
              <a:t> </a:t>
            </a:r>
            <a:r>
              <a:rPr dirty="0" err="1"/>
              <a:t>시나리오에</a:t>
            </a:r>
            <a:r>
              <a:rPr dirty="0"/>
              <a:t> </a:t>
            </a:r>
            <a:r>
              <a:rPr dirty="0" err="1"/>
              <a:t>추가된</a:t>
            </a:r>
            <a:r>
              <a:rPr dirty="0"/>
              <a:t> </a:t>
            </a:r>
            <a:r>
              <a:rPr dirty="0" err="1"/>
              <a:t>부분</a:t>
            </a:r>
            <a:endParaRPr dirty="0"/>
          </a:p>
          <a:p>
            <a:pPr>
              <a:spcBef>
                <a:spcPts val="0"/>
              </a:spcBef>
            </a:pPr>
            <a:r>
              <a:rPr dirty="0" err="1"/>
              <a:t>수정</a:t>
            </a:r>
            <a:r>
              <a:rPr dirty="0"/>
              <a:t> : </a:t>
            </a:r>
          </a:p>
          <a:p>
            <a:pPr>
              <a:spcBef>
                <a:spcPts val="0"/>
              </a:spcBef>
            </a:pPr>
            <a:r>
              <a:rPr dirty="0" err="1"/>
              <a:t>삭제</a:t>
            </a:r>
            <a:r>
              <a:rPr dirty="0"/>
              <a:t> : </a:t>
            </a:r>
            <a:r>
              <a:rPr dirty="0" err="1"/>
              <a:t>신규</a:t>
            </a:r>
            <a:r>
              <a:rPr dirty="0"/>
              <a:t> </a:t>
            </a:r>
            <a:r>
              <a:rPr dirty="0" err="1"/>
              <a:t>요구사항</a:t>
            </a:r>
            <a:r>
              <a:rPr dirty="0"/>
              <a:t>/</a:t>
            </a:r>
            <a:r>
              <a:rPr dirty="0" err="1"/>
              <a:t>제약으로</a:t>
            </a:r>
            <a:r>
              <a:rPr dirty="0"/>
              <a:t> </a:t>
            </a:r>
            <a:r>
              <a:rPr dirty="0" err="1"/>
              <a:t>인해</a:t>
            </a:r>
            <a:r>
              <a:rPr dirty="0"/>
              <a:t> </a:t>
            </a:r>
            <a:r>
              <a:rPr dirty="0" err="1"/>
              <a:t>시나리오에서</a:t>
            </a:r>
            <a:r>
              <a:rPr dirty="0"/>
              <a:t> </a:t>
            </a:r>
            <a:r>
              <a:rPr dirty="0" err="1"/>
              <a:t>삭제된</a:t>
            </a:r>
            <a:r>
              <a:rPr dirty="0"/>
              <a:t> </a:t>
            </a:r>
            <a:r>
              <a:rPr dirty="0" err="1"/>
              <a:t>부분</a:t>
            </a:r>
            <a:endParaRPr dirty="0"/>
          </a:p>
          <a:p>
            <a:pPr>
              <a:spcBef>
                <a:spcPts val="0"/>
              </a:spcBef>
            </a:pPr>
            <a:endParaRPr dirty="0"/>
          </a:p>
          <a:p>
            <a:pPr>
              <a:spcBef>
                <a:spcPts val="0"/>
              </a:spcBef>
            </a:pPr>
            <a:r>
              <a:rPr dirty="0"/>
              <a:t>■ </a:t>
            </a:r>
            <a:r>
              <a:rPr dirty="0" err="1"/>
              <a:t>변경사유</a:t>
            </a:r>
            <a:r>
              <a:rPr dirty="0"/>
              <a:t> ‘</a:t>
            </a:r>
            <a:r>
              <a:rPr dirty="0" err="1"/>
              <a:t>구분</a:t>
            </a:r>
            <a:r>
              <a:rPr dirty="0"/>
              <a:t>’ ■ </a:t>
            </a:r>
          </a:p>
          <a:p>
            <a:pPr>
              <a:spcBef>
                <a:spcPts val="0"/>
              </a:spcBef>
            </a:pPr>
            <a:endParaRPr dirty="0"/>
          </a:p>
          <a:p>
            <a:pPr>
              <a:spcBef>
                <a:spcPts val="0"/>
              </a:spcBef>
            </a:pPr>
            <a:r>
              <a:rPr dirty="0"/>
              <a:t>UX </a:t>
            </a:r>
            <a:r>
              <a:rPr dirty="0" err="1"/>
              <a:t>리뷰</a:t>
            </a:r>
            <a:r>
              <a:rPr dirty="0"/>
              <a:t> : </a:t>
            </a:r>
            <a:r>
              <a:rPr dirty="0" err="1"/>
              <a:t>시나리오</a:t>
            </a:r>
            <a:r>
              <a:rPr dirty="0"/>
              <a:t> </a:t>
            </a:r>
            <a:r>
              <a:rPr dirty="0" err="1"/>
              <a:t>담당자</a:t>
            </a:r>
            <a:r>
              <a:rPr dirty="0"/>
              <a:t> </a:t>
            </a:r>
            <a:r>
              <a:rPr dirty="0" err="1"/>
              <a:t>자가</a:t>
            </a:r>
            <a:r>
              <a:rPr dirty="0"/>
              <a:t> </a:t>
            </a:r>
            <a:r>
              <a:rPr dirty="0" err="1"/>
              <a:t>리뷰</a:t>
            </a:r>
            <a:r>
              <a:rPr dirty="0"/>
              <a:t>, PL </a:t>
            </a:r>
            <a:r>
              <a:rPr dirty="0" err="1"/>
              <a:t>리뷰</a:t>
            </a:r>
            <a:r>
              <a:rPr dirty="0"/>
              <a:t>, UX </a:t>
            </a:r>
            <a:r>
              <a:rPr dirty="0" err="1"/>
              <a:t>팀</a:t>
            </a:r>
            <a:r>
              <a:rPr dirty="0"/>
              <a:t> </a:t>
            </a:r>
            <a:r>
              <a:rPr dirty="0" err="1"/>
              <a:t>리뷰</a:t>
            </a:r>
            <a:r>
              <a:rPr dirty="0"/>
              <a:t> </a:t>
            </a:r>
            <a:r>
              <a:rPr dirty="0" err="1"/>
              <a:t>등</a:t>
            </a:r>
            <a:endParaRPr dirty="0"/>
          </a:p>
          <a:p>
            <a:pPr>
              <a:spcBef>
                <a:spcPts val="0"/>
              </a:spcBef>
            </a:pPr>
            <a:r>
              <a:rPr dirty="0"/>
              <a:t>UX </a:t>
            </a:r>
            <a:r>
              <a:rPr dirty="0" err="1"/>
              <a:t>정책</a:t>
            </a:r>
            <a:r>
              <a:rPr dirty="0"/>
              <a:t> </a:t>
            </a:r>
            <a:r>
              <a:rPr dirty="0" err="1"/>
              <a:t>반영</a:t>
            </a:r>
            <a:endParaRPr dirty="0"/>
          </a:p>
          <a:p>
            <a:pPr>
              <a:spcBef>
                <a:spcPts val="0"/>
              </a:spcBef>
            </a:pPr>
            <a:r>
              <a:rPr dirty="0"/>
              <a:t>------------------------</a:t>
            </a:r>
          </a:p>
          <a:p>
            <a:r>
              <a:rPr dirty="0"/>
              <a:t>RMS</a:t>
            </a:r>
          </a:p>
          <a:p>
            <a:r>
              <a:rPr dirty="0"/>
              <a:t>TOP</a:t>
            </a:r>
          </a:p>
          <a:p>
            <a:r>
              <a:rPr dirty="0"/>
              <a:t>CVT</a:t>
            </a:r>
          </a:p>
          <a:p>
            <a:r>
              <a:rPr dirty="0"/>
              <a:t>JIRA</a:t>
            </a:r>
          </a:p>
          <a:p>
            <a:r>
              <a:rPr dirty="0"/>
              <a:t>CMR</a:t>
            </a:r>
          </a:p>
          <a:p>
            <a:r>
              <a:rPr dirty="0"/>
              <a:t>OC </a:t>
            </a:r>
            <a:r>
              <a:rPr dirty="0" err="1"/>
              <a:t>요청</a:t>
            </a:r>
            <a:endParaRPr dirty="0"/>
          </a:p>
          <a:p>
            <a:r>
              <a:rPr dirty="0"/>
              <a:t>CA </a:t>
            </a:r>
            <a:r>
              <a:rPr dirty="0" err="1"/>
              <a:t>요청</a:t>
            </a:r>
            <a:endParaRPr dirty="0"/>
          </a:p>
          <a:p>
            <a:r>
              <a:rPr dirty="0" err="1"/>
              <a:t>법인</a:t>
            </a:r>
            <a:r>
              <a:rPr dirty="0"/>
              <a:t> </a:t>
            </a:r>
            <a:r>
              <a:rPr dirty="0" err="1"/>
              <a:t>요청</a:t>
            </a:r>
            <a:endParaRPr dirty="0"/>
          </a:p>
          <a:p>
            <a:r>
              <a:rPr dirty="0" err="1"/>
              <a:t>상기</a:t>
            </a:r>
            <a:r>
              <a:rPr dirty="0"/>
              <a:t> </a:t>
            </a:r>
            <a:r>
              <a:rPr dirty="0" err="1"/>
              <a:t>요청</a:t>
            </a:r>
            <a:endParaRPr dirty="0"/>
          </a:p>
          <a:p>
            <a:r>
              <a:rPr dirty="0"/>
              <a:t>SW </a:t>
            </a:r>
            <a:r>
              <a:rPr dirty="0" err="1"/>
              <a:t>요청</a:t>
            </a:r>
            <a:endParaRPr dirty="0"/>
          </a:p>
          <a:p>
            <a:r>
              <a:rPr dirty="0"/>
              <a:t>UX-GUI Committee</a:t>
            </a:r>
          </a:p>
          <a:p>
            <a:r>
              <a:rPr dirty="0"/>
              <a:t>------------------------</a:t>
            </a:r>
          </a:p>
          <a:p>
            <a:r>
              <a:rPr dirty="0"/>
              <a:t>Chip </a:t>
            </a:r>
            <a:r>
              <a:rPr dirty="0" err="1"/>
              <a:t>제약</a:t>
            </a:r>
            <a:endParaRPr dirty="0"/>
          </a:p>
          <a:p>
            <a:r>
              <a:rPr dirty="0"/>
              <a:t>HW </a:t>
            </a:r>
            <a:r>
              <a:rPr dirty="0" err="1"/>
              <a:t>제약</a:t>
            </a:r>
            <a:endParaRPr dirty="0"/>
          </a:p>
          <a:p>
            <a:r>
              <a:rPr dirty="0"/>
              <a:t>SW </a:t>
            </a:r>
            <a:r>
              <a:rPr dirty="0" err="1"/>
              <a:t>제약</a:t>
            </a:r>
            <a:endParaRPr dirty="0"/>
          </a:p>
          <a:p>
            <a:r>
              <a:rPr dirty="0" err="1"/>
              <a:t>법적</a:t>
            </a:r>
            <a:r>
              <a:rPr dirty="0"/>
              <a:t> </a:t>
            </a:r>
            <a:r>
              <a:rPr dirty="0" err="1"/>
              <a:t>제약</a:t>
            </a:r>
            <a:endParaRPr dirty="0"/>
          </a:p>
          <a:p>
            <a:r>
              <a:rPr dirty="0" err="1"/>
              <a:t>계약사항</a:t>
            </a:r>
            <a:r>
              <a:rPr dirty="0"/>
              <a:t> </a:t>
            </a:r>
            <a:r>
              <a:rPr dirty="0" err="1"/>
              <a:t>제약</a:t>
            </a:r>
            <a:endParaRPr dirty="0"/>
          </a:p>
          <a:p>
            <a:r>
              <a:rPr dirty="0"/>
              <a:t>------------------------</a:t>
            </a:r>
          </a:p>
          <a:p>
            <a:r>
              <a:rPr dirty="0"/>
              <a:t>ETC</a:t>
            </a:r>
          </a:p>
          <a:p>
            <a:pPr>
              <a:spcBef>
                <a:spcPts val="0"/>
              </a:spcBef>
            </a:pPr>
            <a:endParaRPr dirty="0"/>
          </a:p>
          <a:p>
            <a:pPr>
              <a:spcBef>
                <a:spcPts val="0"/>
              </a:spcBef>
            </a:pPr>
            <a:r>
              <a:rPr dirty="0"/>
              <a:t>■ </a:t>
            </a:r>
            <a:r>
              <a:rPr dirty="0" err="1"/>
              <a:t>변경</a:t>
            </a:r>
            <a:r>
              <a:rPr dirty="0"/>
              <a:t> </a:t>
            </a:r>
            <a:r>
              <a:rPr dirty="0" err="1"/>
              <a:t>사유</a:t>
            </a:r>
            <a:r>
              <a:rPr dirty="0"/>
              <a:t> ‘</a:t>
            </a:r>
            <a:r>
              <a:rPr dirty="0" err="1"/>
              <a:t>참고</a:t>
            </a:r>
            <a:r>
              <a:rPr dirty="0"/>
              <a:t> </a:t>
            </a:r>
            <a:r>
              <a:rPr dirty="0" err="1"/>
              <a:t>링크</a:t>
            </a:r>
            <a:r>
              <a:rPr dirty="0"/>
              <a:t>’ ■ </a:t>
            </a:r>
          </a:p>
          <a:p>
            <a:pPr>
              <a:spcBef>
                <a:spcPts val="0"/>
              </a:spcBef>
            </a:pPr>
            <a:endParaRPr dirty="0"/>
          </a:p>
          <a:p>
            <a:pPr>
              <a:spcBef>
                <a:spcPts val="0"/>
              </a:spcBef>
            </a:pPr>
            <a:r>
              <a:rPr dirty="0" err="1"/>
              <a:t>경쟁사</a:t>
            </a:r>
            <a:r>
              <a:rPr dirty="0"/>
              <a:t> </a:t>
            </a:r>
            <a:r>
              <a:rPr dirty="0" err="1"/>
              <a:t>화면</a:t>
            </a:r>
            <a:endParaRPr dirty="0"/>
          </a:p>
          <a:p>
            <a:pPr>
              <a:spcBef>
                <a:spcPts val="0"/>
              </a:spcBef>
            </a:pPr>
            <a:r>
              <a:rPr dirty="0" err="1"/>
              <a:t>검토결과</a:t>
            </a:r>
            <a:r>
              <a:rPr dirty="0"/>
              <a:t> </a:t>
            </a:r>
            <a:r>
              <a:rPr dirty="0" err="1"/>
              <a:t>내용</a:t>
            </a:r>
            <a:endParaRPr dirty="0"/>
          </a:p>
          <a:p>
            <a:pPr>
              <a:spcBef>
                <a:spcPts val="0"/>
              </a:spcBef>
            </a:pPr>
            <a:r>
              <a:rPr dirty="0" err="1"/>
              <a:t>UX정책</a:t>
            </a:r>
            <a:r>
              <a:rPr dirty="0"/>
              <a:t> </a:t>
            </a:r>
            <a:r>
              <a:rPr dirty="0" err="1"/>
              <a:t>관련</a:t>
            </a:r>
            <a:r>
              <a:rPr dirty="0"/>
              <a:t> </a:t>
            </a:r>
            <a:r>
              <a:rPr dirty="0" err="1"/>
              <a:t>문서</a:t>
            </a:r>
            <a:endParaRPr dirty="0"/>
          </a:p>
          <a:p>
            <a:pPr defTabSz="883127">
              <a:spcBef>
                <a:spcPts val="0"/>
              </a:spcBef>
            </a:pPr>
            <a:r>
              <a:rPr dirty="0"/>
              <a:t>------------------------</a:t>
            </a:r>
          </a:p>
          <a:p>
            <a:pPr>
              <a:spcBef>
                <a:spcPts val="0"/>
              </a:spcBef>
            </a:pPr>
            <a:r>
              <a:rPr dirty="0"/>
              <a:t>RMS </a:t>
            </a:r>
            <a:r>
              <a:rPr dirty="0" err="1"/>
              <a:t>링크</a:t>
            </a:r>
            <a:endParaRPr dirty="0"/>
          </a:p>
          <a:p>
            <a:pPr>
              <a:spcBef>
                <a:spcPts val="0"/>
              </a:spcBef>
            </a:pPr>
            <a:r>
              <a:rPr dirty="0"/>
              <a:t>JIRA </a:t>
            </a:r>
            <a:r>
              <a:rPr dirty="0" err="1"/>
              <a:t>링크</a:t>
            </a:r>
            <a:endParaRPr dirty="0"/>
          </a:p>
          <a:p>
            <a:pPr>
              <a:spcBef>
                <a:spcPts val="0"/>
              </a:spcBef>
            </a:pPr>
            <a:r>
              <a:rPr dirty="0" err="1"/>
              <a:t>메일</a:t>
            </a:r>
            <a:endParaRPr dirty="0"/>
          </a:p>
          <a:p>
            <a:pPr>
              <a:spcBef>
                <a:spcPts val="0"/>
              </a:spcBef>
            </a:pPr>
            <a:r>
              <a:rPr dirty="0" err="1"/>
              <a:t>회의록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241088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">
            <a:extLst>
              <a:ext uri="{FF2B5EF4-FFF2-40B4-BE49-F238E27FC236}">
                <a16:creationId xmlns:a16="http://schemas.microsoft.com/office/drawing/2014/main" id="{FCD51775-0FE7-2741-AA07-79B39A88D101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4816173" y="6558500"/>
            <a:ext cx="273653" cy="264251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tail page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선 연결선 2"/>
          <p:cNvSpPr/>
          <p:nvPr/>
        </p:nvSpPr>
        <p:spPr>
          <a:xfrm>
            <a:off x="-1" y="465736"/>
            <a:ext cx="9906002" cy="2"/>
          </a:xfrm>
          <a:prstGeom prst="line">
            <a:avLst/>
          </a:prstGeom>
          <a:solidFill>
            <a:schemeClr val="accent1"/>
          </a:solidFill>
          <a:ln>
            <a:solidFill>
              <a:srgbClr val="BFBFBF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9" name="제목 텍스트"/>
          <p:cNvSpPr txBox="1">
            <a:spLocks noGrp="1"/>
          </p:cNvSpPr>
          <p:nvPr>
            <p:ph type="title"/>
          </p:nvPr>
        </p:nvSpPr>
        <p:spPr>
          <a:xfrm>
            <a:off x="133341" y="99033"/>
            <a:ext cx="4819659" cy="255424"/>
          </a:xfrm>
          <a:prstGeom prst="rect">
            <a:avLst/>
          </a:prstGeom>
        </p:spPr>
        <p:txBody>
          <a:bodyPr lIns="0" tIns="0" rIns="0" bIns="0"/>
          <a:lstStyle>
            <a:lvl1pPr defTabSz="912812">
              <a:lnSpc>
                <a:spcPct val="100000"/>
              </a:lnSpc>
              <a:defRPr sz="2400"/>
            </a:lvl1pPr>
          </a:lstStyle>
          <a:p>
            <a:r>
              <a:t>제목 텍스트</a:t>
            </a:r>
          </a:p>
        </p:txBody>
      </p:sp>
      <p:sp>
        <p:nvSpPr>
          <p:cNvPr id="6" name="슬라이드 번호">
            <a:extLst>
              <a:ext uri="{FF2B5EF4-FFF2-40B4-BE49-F238E27FC236}">
                <a16:creationId xmlns:a16="http://schemas.microsoft.com/office/drawing/2014/main" id="{1FA7440A-EE3C-694F-88C3-D39A170D8BA7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4816173" y="6558500"/>
            <a:ext cx="273653" cy="264251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Detail page_n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1"/>
          <p:cNvSpPr/>
          <p:nvPr/>
        </p:nvSpPr>
        <p:spPr>
          <a:xfrm>
            <a:off x="6493933" y="-1"/>
            <a:ext cx="3412068" cy="465738"/>
          </a:xfrm>
          <a:prstGeom prst="rect">
            <a:avLst/>
          </a:prstGeom>
          <a:solidFill>
            <a:srgbClr val="D9D9D9"/>
          </a:solidFill>
          <a:ln w="12700">
            <a:miter lim="400000"/>
          </a:ln>
        </p:spPr>
        <p:txBody>
          <a:bodyPr lIns="46798" tIns="46798" rIns="46798" bIns="46798" anchor="ctr"/>
          <a:lstStyle/>
          <a:p>
            <a:pPr algn="ctr">
              <a:defRPr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28" name="직선 연결선 12"/>
          <p:cNvSpPr/>
          <p:nvPr/>
        </p:nvSpPr>
        <p:spPr>
          <a:xfrm>
            <a:off x="-1" y="465736"/>
            <a:ext cx="9906002" cy="2"/>
          </a:xfrm>
          <a:prstGeom prst="line">
            <a:avLst/>
          </a:prstGeom>
          <a:solidFill>
            <a:schemeClr val="accent1"/>
          </a:solidFill>
          <a:ln>
            <a:solidFill>
              <a:srgbClr val="BFBFBF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29" name="제목 텍스트"/>
          <p:cNvSpPr txBox="1">
            <a:spLocks noGrp="1"/>
          </p:cNvSpPr>
          <p:nvPr>
            <p:ph type="title"/>
          </p:nvPr>
        </p:nvSpPr>
        <p:spPr>
          <a:xfrm>
            <a:off x="133341" y="99033"/>
            <a:ext cx="4819659" cy="255424"/>
          </a:xfrm>
          <a:prstGeom prst="rect">
            <a:avLst/>
          </a:prstGeom>
        </p:spPr>
        <p:txBody>
          <a:bodyPr lIns="0" tIns="0" rIns="0" bIns="0"/>
          <a:lstStyle>
            <a:lvl1pPr defTabSz="912812">
              <a:lnSpc>
                <a:spcPct val="100000"/>
              </a:lnSpc>
              <a:defRPr sz="2400"/>
            </a:lvl1pPr>
          </a:lstStyle>
          <a:p>
            <a:r>
              <a:t>제목 텍스트</a:t>
            </a:r>
          </a:p>
        </p:txBody>
      </p:sp>
      <p:sp>
        <p:nvSpPr>
          <p:cNvPr id="30" name="TextBox 2"/>
          <p:cNvSpPr txBox="1"/>
          <p:nvPr/>
        </p:nvSpPr>
        <p:spPr>
          <a:xfrm>
            <a:off x="6070598" y="16931"/>
            <a:ext cx="364237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800">
                <a:latin typeface="맑은 고딕"/>
                <a:ea typeface="맑은 고딕"/>
                <a:cs typeface="맑은 고딕"/>
                <a:sym typeface="맑은 고딕"/>
              </a:defRPr>
            </a:lvl1pPr>
          </a:lstStyle>
          <a:p>
            <a:r>
              <a:t>변경사항</a:t>
            </a:r>
          </a:p>
        </p:txBody>
      </p:sp>
      <p:sp>
        <p:nvSpPr>
          <p:cNvPr id="31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6494462" y="-2948"/>
            <a:ext cx="3405602" cy="460801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800"/>
            </a:lvl1pPr>
            <a:lvl2pPr marL="533400" indent="-76200">
              <a:buFontTx/>
              <a:defRPr sz="800"/>
            </a:lvl2pPr>
            <a:lvl3pPr marL="1005838" indent="-91438">
              <a:buFontTx/>
              <a:defRPr sz="800"/>
            </a:lvl3pPr>
            <a:lvl4pPr marL="1473200" indent="-101600">
              <a:buFontTx/>
              <a:defRPr sz="800"/>
            </a:lvl4pPr>
            <a:lvl5pPr marL="1930400" indent="-101600">
              <a:buFontTx/>
              <a:defRPr sz="8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32" name="직각 삼각형 13"/>
          <p:cNvSpPr/>
          <p:nvPr/>
        </p:nvSpPr>
        <p:spPr>
          <a:xfrm rot="10800000">
            <a:off x="9489502" y="-10452"/>
            <a:ext cx="414787" cy="4147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0066"/>
          </a:solidFill>
          <a:ln w="12700">
            <a:miter lim="400000"/>
          </a:ln>
        </p:spPr>
        <p:txBody>
          <a:bodyPr lIns="46798" tIns="46798" rIns="46798" bIns="46798" anchor="ctr"/>
          <a:lstStyle/>
          <a:p>
            <a:pPr algn="ctr">
              <a:defRPr sz="1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33" name="TextBox 14"/>
          <p:cNvSpPr txBox="1"/>
          <p:nvPr/>
        </p:nvSpPr>
        <p:spPr>
          <a:xfrm>
            <a:off x="9679237" y="-14723"/>
            <a:ext cx="186117" cy="2285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N</a:t>
            </a:r>
          </a:p>
        </p:txBody>
      </p:sp>
      <p:sp>
        <p:nvSpPr>
          <p:cNvPr id="10" name="슬라이드 번호">
            <a:extLst>
              <a:ext uri="{FF2B5EF4-FFF2-40B4-BE49-F238E27FC236}">
                <a16:creationId xmlns:a16="http://schemas.microsoft.com/office/drawing/2014/main" id="{1DD3BD3F-892D-1942-A373-741AFFEDDDD3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4816173" y="6558500"/>
            <a:ext cx="273653" cy="264251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Detail page_no bad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직사각형 1"/>
          <p:cNvSpPr/>
          <p:nvPr/>
        </p:nvSpPr>
        <p:spPr>
          <a:xfrm>
            <a:off x="6493933" y="-1"/>
            <a:ext cx="3412068" cy="465738"/>
          </a:xfrm>
          <a:prstGeom prst="rect">
            <a:avLst/>
          </a:prstGeom>
          <a:solidFill>
            <a:srgbClr val="D9D9D9"/>
          </a:solidFill>
          <a:ln w="12700">
            <a:miter lim="400000"/>
          </a:ln>
        </p:spPr>
        <p:txBody>
          <a:bodyPr lIns="46798" tIns="46798" rIns="46798" bIns="46798" anchor="ctr"/>
          <a:lstStyle/>
          <a:p>
            <a:pPr algn="ctr">
              <a:defRPr sz="1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57" name="직선 연결선 12"/>
          <p:cNvSpPr/>
          <p:nvPr/>
        </p:nvSpPr>
        <p:spPr>
          <a:xfrm>
            <a:off x="-1" y="465736"/>
            <a:ext cx="9906002" cy="2"/>
          </a:xfrm>
          <a:prstGeom prst="line">
            <a:avLst/>
          </a:prstGeom>
          <a:solidFill>
            <a:schemeClr val="accent1"/>
          </a:solidFill>
          <a:ln>
            <a:solidFill>
              <a:srgbClr val="BFBFBF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58" name="제목 텍스트"/>
          <p:cNvSpPr txBox="1">
            <a:spLocks noGrp="1"/>
          </p:cNvSpPr>
          <p:nvPr>
            <p:ph type="title"/>
          </p:nvPr>
        </p:nvSpPr>
        <p:spPr>
          <a:xfrm>
            <a:off x="133341" y="99033"/>
            <a:ext cx="4819659" cy="255424"/>
          </a:xfrm>
          <a:prstGeom prst="rect">
            <a:avLst/>
          </a:prstGeom>
        </p:spPr>
        <p:txBody>
          <a:bodyPr lIns="0" tIns="0" rIns="0" bIns="0"/>
          <a:lstStyle>
            <a:lvl1pPr defTabSz="912812">
              <a:lnSpc>
                <a:spcPct val="100000"/>
              </a:lnSpc>
              <a:defRPr sz="2400"/>
            </a:lvl1pPr>
          </a:lstStyle>
          <a:p>
            <a:r>
              <a:t>제목 텍스트</a:t>
            </a:r>
          </a:p>
        </p:txBody>
      </p:sp>
      <p:sp>
        <p:nvSpPr>
          <p:cNvPr id="59" name="TextBox 2"/>
          <p:cNvSpPr txBox="1"/>
          <p:nvPr/>
        </p:nvSpPr>
        <p:spPr>
          <a:xfrm>
            <a:off x="6070598" y="16931"/>
            <a:ext cx="364237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800">
                <a:latin typeface="맑은 고딕"/>
                <a:ea typeface="맑은 고딕"/>
                <a:cs typeface="맑은 고딕"/>
                <a:sym typeface="맑은 고딕"/>
              </a:defRPr>
            </a:lvl1pPr>
          </a:lstStyle>
          <a:p>
            <a:r>
              <a:t>변경사항</a:t>
            </a:r>
          </a:p>
        </p:txBody>
      </p:sp>
      <p:sp>
        <p:nvSpPr>
          <p:cNvPr id="60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6494462" y="-2948"/>
            <a:ext cx="3405602" cy="460801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800"/>
            </a:lvl1pPr>
            <a:lvl2pPr marL="533400" indent="-76200">
              <a:buFontTx/>
              <a:defRPr sz="800"/>
            </a:lvl2pPr>
            <a:lvl3pPr marL="1005838" indent="-91438">
              <a:buFontTx/>
              <a:defRPr sz="800"/>
            </a:lvl3pPr>
            <a:lvl4pPr marL="1473200" indent="-101600">
              <a:buFontTx/>
              <a:defRPr sz="800"/>
            </a:lvl4pPr>
            <a:lvl5pPr marL="1930400" indent="-101600">
              <a:buFontTx/>
              <a:defRPr sz="8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8" name="슬라이드 번호">
            <a:extLst>
              <a:ext uri="{FF2B5EF4-FFF2-40B4-BE49-F238E27FC236}">
                <a16:creationId xmlns:a16="http://schemas.microsoft.com/office/drawing/2014/main" id="{C424AE47-C9DD-4E4E-BA8B-AAA76F8D1B20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4816173" y="6558500"/>
            <a:ext cx="273653" cy="264251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_Detail page_deferred">
    <p:bg>
      <p:bgPr>
        <a:solidFill>
          <a:srgbClr val="000000">
            <a:alpha val="5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직사각형 7"/>
          <p:cNvSpPr/>
          <p:nvPr/>
        </p:nvSpPr>
        <p:spPr>
          <a:xfrm>
            <a:off x="6493933" y="-1"/>
            <a:ext cx="3412068" cy="465738"/>
          </a:xfrm>
          <a:prstGeom prst="rect">
            <a:avLst/>
          </a:prstGeom>
          <a:solidFill>
            <a:srgbClr val="D9D9D9"/>
          </a:solidFill>
          <a:ln w="12700">
            <a:miter lim="400000"/>
          </a:ln>
        </p:spPr>
        <p:txBody>
          <a:bodyPr lIns="46798" tIns="46798" rIns="46798" bIns="46798" anchor="ctr"/>
          <a:lstStyle/>
          <a:p>
            <a:pPr algn="ctr">
              <a:defRPr sz="1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69" name="TextBox 8"/>
          <p:cNvSpPr txBox="1"/>
          <p:nvPr/>
        </p:nvSpPr>
        <p:spPr>
          <a:xfrm>
            <a:off x="6070598" y="16931"/>
            <a:ext cx="364237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800">
                <a:latin typeface="맑은 고딕"/>
                <a:ea typeface="맑은 고딕"/>
                <a:cs typeface="맑은 고딕"/>
                <a:sym typeface="맑은 고딕"/>
              </a:defRPr>
            </a:lvl1pPr>
          </a:lstStyle>
          <a:p>
            <a:r>
              <a:t>변경사항</a:t>
            </a:r>
          </a:p>
        </p:txBody>
      </p:sp>
      <p:sp>
        <p:nvSpPr>
          <p:cNvPr id="70" name="Rectangle 8"/>
          <p:cNvSpPr/>
          <p:nvPr/>
        </p:nvSpPr>
        <p:spPr>
          <a:xfrm>
            <a:off x="0" y="6600825"/>
            <a:ext cx="9906000" cy="257175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6798" tIns="46798" rIns="46798" bIns="46798" anchor="ctr"/>
          <a:lstStyle/>
          <a:p>
            <a:pPr algn="ctr">
              <a:defRPr sz="11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71" name="직선 연결선 9"/>
          <p:cNvSpPr/>
          <p:nvPr/>
        </p:nvSpPr>
        <p:spPr>
          <a:xfrm>
            <a:off x="-1" y="465736"/>
            <a:ext cx="9906002" cy="2"/>
          </a:xfrm>
          <a:prstGeom prst="line">
            <a:avLst/>
          </a:prstGeom>
          <a:solidFill>
            <a:schemeClr val="accent1"/>
          </a:solidFill>
          <a:ln>
            <a:solidFill>
              <a:srgbClr val="BFBFBF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72" name="직각 삼각형 10"/>
          <p:cNvSpPr/>
          <p:nvPr/>
        </p:nvSpPr>
        <p:spPr>
          <a:xfrm rot="10800000">
            <a:off x="9489502" y="-10452"/>
            <a:ext cx="414787" cy="4147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46798" tIns="46798" rIns="46798" bIns="46798" anchor="ctr"/>
          <a:lstStyle/>
          <a:p>
            <a:pPr algn="ctr">
              <a:defRPr sz="1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73" name="TextBox 11"/>
          <p:cNvSpPr txBox="1"/>
          <p:nvPr/>
        </p:nvSpPr>
        <p:spPr>
          <a:xfrm>
            <a:off x="9679237" y="-14723"/>
            <a:ext cx="170056" cy="2285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X</a:t>
            </a:r>
          </a:p>
        </p:txBody>
      </p:sp>
      <p:sp>
        <p:nvSpPr>
          <p:cNvPr id="74" name="제목 텍스트"/>
          <p:cNvSpPr txBox="1">
            <a:spLocks noGrp="1"/>
          </p:cNvSpPr>
          <p:nvPr>
            <p:ph type="title"/>
          </p:nvPr>
        </p:nvSpPr>
        <p:spPr>
          <a:xfrm>
            <a:off x="133341" y="99033"/>
            <a:ext cx="4819659" cy="255424"/>
          </a:xfrm>
          <a:prstGeom prst="rect">
            <a:avLst/>
          </a:prstGeom>
        </p:spPr>
        <p:txBody>
          <a:bodyPr lIns="0" tIns="0" rIns="0" bIns="0"/>
          <a:lstStyle>
            <a:lvl1pPr defTabSz="912812">
              <a:lnSpc>
                <a:spcPct val="100000"/>
              </a:lnSpc>
              <a:defRPr sz="2400"/>
            </a:lvl1pPr>
          </a:lstStyle>
          <a:p>
            <a:r>
              <a:t>제목 텍스트</a:t>
            </a:r>
          </a:p>
        </p:txBody>
      </p:sp>
      <p:sp>
        <p:nvSpPr>
          <p:cNvPr id="75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6494462" y="-2948"/>
            <a:ext cx="3405602" cy="460801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800"/>
            </a:lvl1pPr>
            <a:lvl2pPr marL="533400" indent="-76200">
              <a:buFontTx/>
              <a:defRPr sz="800"/>
            </a:lvl2pPr>
            <a:lvl3pPr marL="1005838" indent="-91438">
              <a:buFontTx/>
              <a:defRPr sz="800"/>
            </a:lvl3pPr>
            <a:lvl4pPr marL="1473200" indent="-101600">
              <a:buFontTx/>
              <a:defRPr sz="800"/>
            </a:lvl4pPr>
            <a:lvl5pPr marL="1930400" indent="-101600">
              <a:buFontTx/>
              <a:defRPr sz="8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1" name="슬라이드 번호">
            <a:extLst>
              <a:ext uri="{FF2B5EF4-FFF2-40B4-BE49-F238E27FC236}">
                <a16:creationId xmlns:a16="http://schemas.microsoft.com/office/drawing/2014/main" id="{35089056-5674-F445-BF87-F1F5FB09D229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4816173" y="6558500"/>
            <a:ext cx="273653" cy="264251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">
            <a:extLst>
              <a:ext uri="{FF2B5EF4-FFF2-40B4-BE49-F238E27FC236}">
                <a16:creationId xmlns:a16="http://schemas.microsoft.com/office/drawing/2014/main" id="{F4F027B7-6A5C-F04F-9DE1-E1D05F5F1B89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4816173" y="6558500"/>
            <a:ext cx="273653" cy="264251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본문 첫 번째 줄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저자 및 날짜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9" name="프레젠테이션 제목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프레젠테이션 제목</a:t>
            </a:r>
          </a:p>
        </p:txBody>
      </p:sp>
      <p:sp>
        <p:nvSpPr>
          <p:cNvPr id="100" name="본문 첫 번째 줄…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488044" y="3577356"/>
            <a:ext cx="8925722" cy="773913"/>
          </a:xfrm>
          <a:prstGeom prst="rect">
            <a:avLst/>
          </a:prstGeom>
        </p:spPr>
        <p:txBody>
          <a:bodyPr lIns="20637" tIns="20637" rIns="20637" bIns="20637"/>
          <a:lstStyle>
            <a:lvl1pPr defTabSz="412750">
              <a:defRPr sz="2600"/>
            </a:lvl1pPr>
          </a:lstStyle>
          <a:p>
            <a:r>
              <a:t>프레젠테이션 부제</a:t>
            </a:r>
          </a:p>
        </p:txBody>
      </p:sp>
      <p:sp>
        <p:nvSpPr>
          <p:cNvPr id="6" name="슬라이드 번호">
            <a:extLst>
              <a:ext uri="{FF2B5EF4-FFF2-40B4-BE49-F238E27FC236}">
                <a16:creationId xmlns:a16="http://schemas.microsoft.com/office/drawing/2014/main" id="{8ACE0875-6DD8-D94F-97F9-7DCBCBD96417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4816173" y="6558500"/>
            <a:ext cx="273653" cy="264251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본문 첫 번째 줄…"/>
          <p:cNvSpPr txBox="1">
            <a:spLocks noGrp="1"/>
          </p:cNvSpPr>
          <p:nvPr>
            <p:ph type="body" idx="1" hasCustomPrompt="1"/>
          </p:nvPr>
        </p:nvSpPr>
        <p:spPr>
          <a:xfrm>
            <a:off x="681037" y="1825625"/>
            <a:ext cx="8543926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normAutofit/>
          </a:bodyPr>
          <a:lstStyle/>
          <a:p>
            <a:r>
              <a:t>저자 및 날짜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" name="프레젠테이션 제목"/>
          <p:cNvSpPr txBox="1">
            <a:spLocks noGrp="1"/>
          </p:cNvSpPr>
          <p:nvPr>
            <p:ph type="title" hasCustomPrompt="1"/>
          </p:nvPr>
        </p:nvSpPr>
        <p:spPr>
          <a:xfrm>
            <a:off x="681037" y="365127"/>
            <a:ext cx="8543926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 anchor="ctr">
            <a:normAutofit/>
          </a:bodyPr>
          <a:lstStyle/>
          <a:p>
            <a:r>
              <a:t>프레젠테이션 제목</a:t>
            </a:r>
          </a:p>
        </p:txBody>
      </p:sp>
      <p:sp>
        <p:nvSpPr>
          <p:cNvPr id="4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4816173" y="6558500"/>
            <a:ext cx="273653" cy="264251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4" r:id="rId5"/>
    <p:sldLayoutId id="2147483656" r:id="rId6"/>
    <p:sldLayoutId id="2147483657" r:id="rId7"/>
  </p:sldLayoutIdLst>
  <p:transition spd="med"/>
  <p:hf hdr="0" dt="0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1234438" marR="0" indent="-320038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직각 삼각형 27"/>
          <p:cNvSpPr/>
          <p:nvPr/>
        </p:nvSpPr>
        <p:spPr>
          <a:xfrm rot="10800000">
            <a:off x="8867934" y="-13253"/>
            <a:ext cx="1064571" cy="10527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12700">
            <a:miter lim="400000"/>
          </a:ln>
        </p:spPr>
        <p:txBody>
          <a:bodyPr lIns="46798" tIns="46798" rIns="46798" bIns="46798" anchor="ctr"/>
          <a:lstStyle/>
          <a:p>
            <a:pPr algn="ctr">
              <a:defRPr sz="11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grpSp>
        <p:nvGrpSpPr>
          <p:cNvPr id="148" name="모서리가 접힌 도형 26"/>
          <p:cNvGrpSpPr/>
          <p:nvPr/>
        </p:nvGrpSpPr>
        <p:grpSpPr>
          <a:xfrm>
            <a:off x="5749967" y="5545675"/>
            <a:ext cx="4014167" cy="1212934"/>
            <a:chOff x="-1" y="-1"/>
            <a:chExt cx="4014165" cy="1451045"/>
          </a:xfrm>
        </p:grpSpPr>
        <p:sp>
          <p:nvSpPr>
            <p:cNvPr id="146" name="도형"/>
            <p:cNvSpPr/>
            <p:nvPr/>
          </p:nvSpPr>
          <p:spPr>
            <a:xfrm>
              <a:off x="-2" y="-2"/>
              <a:ext cx="4014167" cy="14510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18000"/>
                  </a:lnTo>
                  <a:lnTo>
                    <a:pt x="20299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6798" tIns="46798" rIns="46798" bIns="46798" numCol="1" anchor="ctr">
              <a:noAutofit/>
            </a:bodyPr>
            <a:lstStyle/>
            <a:p>
              <a:pPr algn="ctr">
                <a:defRPr sz="11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47" name="삼각형"/>
            <p:cNvSpPr/>
            <p:nvPr/>
          </p:nvSpPr>
          <p:spPr>
            <a:xfrm>
              <a:off x="3772317" y="1209195"/>
              <a:ext cx="241848" cy="2418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4320" y="432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6798" tIns="46798" rIns="46798" bIns="46798" numCol="1" anchor="ctr">
              <a:noAutofit/>
            </a:bodyPr>
            <a:lstStyle/>
            <a:p>
              <a:pPr algn="ctr">
                <a:defRPr sz="11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</p:grpSp>
      <p:sp>
        <p:nvSpPr>
          <p:cNvPr id="149" name="Text Box 9"/>
          <p:cNvSpPr txBox="1"/>
          <p:nvPr/>
        </p:nvSpPr>
        <p:spPr>
          <a:xfrm>
            <a:off x="245709" y="3863050"/>
            <a:ext cx="2631055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>
            <a:lvl1pPr defTabSz="957262">
              <a:defRPr sz="2000">
                <a:solidFill>
                  <a:srgbClr val="80808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rPr lang="ko-KR" altLang="en-US" dirty="0">
                <a:latin typeface="LG Smart_H Regular" panose="020B0600000101010101" pitchFamily="34" charset="-127"/>
                <a:ea typeface="LG Smart_H Regular" panose="020B0600000101010101" pitchFamily="34" charset="-127"/>
              </a:rPr>
              <a:t>부동산 계산기 </a:t>
            </a:r>
            <a:r>
              <a:rPr dirty="0">
                <a:latin typeface="LG Smart_H Regular" panose="020B0600000101010101" pitchFamily="34" charset="-127"/>
                <a:ea typeface="LG Smart_H Regular" panose="020B0600000101010101" pitchFamily="34" charset="-127"/>
              </a:rPr>
              <a:t>Ver. </a:t>
            </a:r>
            <a:r>
              <a:rPr lang="en-US" altLang="ko-KR" dirty="0">
                <a:latin typeface="LG Smart_H Regular" panose="020B0600000101010101" pitchFamily="34" charset="-127"/>
                <a:ea typeface="LG Smart_H Regular" panose="020B0600000101010101" pitchFamily="34" charset="-127"/>
              </a:rPr>
              <a:t>0.5</a:t>
            </a:r>
            <a:endParaRPr dirty="0">
              <a:latin typeface="LG Smart_H Regular" panose="020B0600000101010101" pitchFamily="34" charset="-127"/>
              <a:ea typeface="LG Smart_H Regular" panose="020B0600000101010101" pitchFamily="34" charset="-127"/>
            </a:endParaRPr>
          </a:p>
        </p:txBody>
      </p:sp>
      <p:sp>
        <p:nvSpPr>
          <p:cNvPr id="150" name="직사각형 5"/>
          <p:cNvSpPr txBox="1"/>
          <p:nvPr/>
        </p:nvSpPr>
        <p:spPr>
          <a:xfrm>
            <a:off x="251930" y="4346222"/>
            <a:ext cx="3012995" cy="184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defTabSz="957262">
              <a:defRPr sz="1200">
                <a:solidFill>
                  <a:srgbClr val="80808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dirty="0"/>
              <a:t>202</a:t>
            </a:r>
            <a:r>
              <a:rPr lang="en-US" altLang="ko-KR" dirty="0"/>
              <a:t>3</a:t>
            </a:r>
            <a:r>
              <a:rPr dirty="0"/>
              <a:t> </a:t>
            </a:r>
            <a:r>
              <a:rPr lang="x-none" altLang="en-US"/>
              <a:t> </a:t>
            </a:r>
            <a:r>
              <a:rPr lang="en-US" altLang="ko-KR" dirty="0"/>
              <a:t>04.</a:t>
            </a:r>
            <a:r>
              <a:rPr lang="ko-KR" altLang="en-US" dirty="0"/>
              <a:t> </a:t>
            </a:r>
            <a:r>
              <a:rPr lang="en-US" altLang="ko-KR" dirty="0"/>
              <a:t>07</a:t>
            </a:r>
            <a:r>
              <a:rPr lang="ko-KR" altLang="en-US" dirty="0"/>
              <a:t> </a:t>
            </a:r>
            <a:r>
              <a:rPr dirty="0"/>
              <a:t>I </a:t>
            </a:r>
            <a:r>
              <a:rPr dirty="0" err="1">
                <a:latin typeface="맑은 고딕"/>
                <a:ea typeface="맑은 고딕"/>
                <a:cs typeface="맑은 고딕"/>
                <a:sym typeface="맑은 고딕"/>
              </a:rPr>
              <a:t>누리봄</a:t>
            </a:r>
            <a:endParaRPr dirty="0"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graphicFrame>
        <p:nvGraphicFramePr>
          <p:cNvPr id="152" name="표 9"/>
          <p:cNvGraphicFramePr/>
          <p:nvPr>
            <p:extLst>
              <p:ext uri="{D42A27DB-BD31-4B8C-83A1-F6EECF244321}">
                <p14:modId xmlns:p14="http://schemas.microsoft.com/office/powerpoint/2010/main" val="3498296707"/>
              </p:ext>
            </p:extLst>
          </p:nvPr>
        </p:nvGraphicFramePr>
        <p:xfrm>
          <a:off x="5859354" y="5633542"/>
          <a:ext cx="3795392" cy="96012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1450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452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1600">
                <a:tc>
                  <a:txBody>
                    <a:bodyPr/>
                    <a:lstStyle/>
                    <a:p>
                      <a:pPr algn="l">
                        <a:buSzPct val="100000"/>
                        <a:buFont typeface="Arial"/>
                        <a:buChar char="•"/>
                        <a:defRPr sz="1000">
                          <a:solidFill>
                            <a:srgbClr val="262626"/>
                          </a:solidFill>
                          <a:sym typeface="Helvetica"/>
                        </a:defRPr>
                      </a:pPr>
                      <a:r>
                        <a:rPr sz="900"/>
                        <a:t>  Platform/ SW version      :  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900" dirty="0">
                          <a:solidFill>
                            <a:srgbClr val="262626"/>
                          </a:solidFill>
                          <a:sym typeface="Helvetica"/>
                        </a:rPr>
                        <a:t> Android</a:t>
                      </a:r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5620">
                <a:tc>
                  <a:txBody>
                    <a:bodyPr/>
                    <a:lstStyle/>
                    <a:p>
                      <a:pPr algn="l">
                        <a:buSzPct val="100000"/>
                        <a:buFont typeface="Arial"/>
                        <a:buChar char="•"/>
                        <a:defRPr sz="1000">
                          <a:solidFill>
                            <a:srgbClr val="262626"/>
                          </a:solidFill>
                          <a:sym typeface="Helvetica"/>
                        </a:defRPr>
                      </a:pPr>
                      <a:r>
                        <a:rPr sz="900"/>
                        <a:t>  Launching Time                : 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900" dirty="0">
                          <a:solidFill>
                            <a:srgbClr val="262626"/>
                          </a:solidFill>
                          <a:sym typeface="Helvetica"/>
                        </a:rPr>
                        <a:t>  ’2</a:t>
                      </a:r>
                      <a:r>
                        <a:rPr lang="en-US" altLang="ko-KR" sz="900" dirty="0">
                          <a:solidFill>
                            <a:srgbClr val="262626"/>
                          </a:solidFill>
                          <a:sym typeface="Helvetica"/>
                        </a:rPr>
                        <a:t>3</a:t>
                      </a:r>
                      <a:r>
                        <a:rPr sz="900" dirty="0">
                          <a:solidFill>
                            <a:srgbClr val="262626"/>
                          </a:solidFill>
                          <a:sym typeface="Helvetica"/>
                        </a:rPr>
                        <a:t>.0</a:t>
                      </a:r>
                      <a:r>
                        <a:rPr lang="en-US" altLang="ko-KR" sz="900" dirty="0">
                          <a:solidFill>
                            <a:srgbClr val="262626"/>
                          </a:solidFill>
                          <a:sym typeface="Helvetica"/>
                        </a:rPr>
                        <a:t>3</a:t>
                      </a:r>
                      <a:endParaRPr sz="900" dirty="0">
                        <a:solidFill>
                          <a:srgbClr val="262626"/>
                        </a:solidFill>
                        <a:sym typeface="Helvetica"/>
                      </a:endParaRPr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1600">
                <a:tc>
                  <a:txBody>
                    <a:bodyPr/>
                    <a:lstStyle/>
                    <a:p>
                      <a:pPr algn="l">
                        <a:buSzPct val="100000"/>
                        <a:buFont typeface="Arial"/>
                        <a:buChar char="•"/>
                        <a:defRPr sz="1000">
                          <a:solidFill>
                            <a:srgbClr val="262626"/>
                          </a:solidFill>
                          <a:sym typeface="Helvetica"/>
                        </a:defRPr>
                      </a:pPr>
                      <a:r>
                        <a:rPr sz="900"/>
                        <a:t>  Launching Region            :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900">
                          <a:solidFill>
                            <a:srgbClr val="262626"/>
                          </a:solidFill>
                          <a:sym typeface="Helvetica"/>
                        </a:rPr>
                        <a:t> Korea</a:t>
                      </a:r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1600">
                <a:tc>
                  <a:txBody>
                    <a:bodyPr/>
                    <a:lstStyle/>
                    <a:p>
                      <a:pPr algn="l">
                        <a:buSzPct val="100000"/>
                        <a:buFont typeface="Arial"/>
                        <a:buChar char="•"/>
                        <a:defRPr sz="1000">
                          <a:solidFill>
                            <a:srgbClr val="262626"/>
                          </a:solidFill>
                          <a:sym typeface="Helvetica"/>
                        </a:defRPr>
                      </a:pPr>
                      <a:r>
                        <a:rPr sz="900"/>
                        <a:t>  Resolution                         :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262626"/>
                          </a:solidFill>
                          <a:sym typeface="Helvetica"/>
                        </a:defRPr>
                      </a:pPr>
                      <a:endParaRPr sz="900" dirty="0"/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1600">
                <a:tc>
                  <a:txBody>
                    <a:bodyPr/>
                    <a:lstStyle/>
                    <a:p>
                      <a:pPr algn="l">
                        <a:buSzPct val="100000"/>
                        <a:buFont typeface="Arial"/>
                        <a:buChar char="•"/>
                        <a:defRPr sz="1000">
                          <a:solidFill>
                            <a:srgbClr val="262626"/>
                          </a:solidFill>
                          <a:sym typeface="Helvetica"/>
                        </a:defRPr>
                      </a:pPr>
                      <a:r>
                        <a:rPr sz="900"/>
                        <a:t>  Programming Language :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lang="ko-KR" altLang="en-US" sz="900" dirty="0">
                          <a:solidFill>
                            <a:srgbClr val="262626"/>
                          </a:solidFill>
                          <a:sym typeface="Helvetica"/>
                        </a:rPr>
                        <a:t> </a:t>
                      </a:r>
                      <a:r>
                        <a:rPr sz="900" dirty="0">
                          <a:solidFill>
                            <a:srgbClr val="262626"/>
                          </a:solidFill>
                          <a:sym typeface="Helvetica"/>
                        </a:rPr>
                        <a:t>HTML, </a:t>
                      </a:r>
                      <a:r>
                        <a:rPr sz="900" dirty="0" err="1">
                          <a:solidFill>
                            <a:srgbClr val="262626"/>
                          </a:solidFill>
                          <a:sym typeface="Helvetica"/>
                        </a:rPr>
                        <a:t>Javascript</a:t>
                      </a:r>
                      <a:r>
                        <a:rPr sz="900" dirty="0">
                          <a:solidFill>
                            <a:srgbClr val="262626"/>
                          </a:solidFill>
                          <a:sym typeface="Helvetica"/>
                        </a:rPr>
                        <a:t>, CSS</a:t>
                      </a:r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54" name="TextBox 28"/>
          <p:cNvSpPr txBox="1"/>
          <p:nvPr/>
        </p:nvSpPr>
        <p:spPr>
          <a:xfrm rot="2700000">
            <a:off x="9265040" y="146023"/>
            <a:ext cx="656736" cy="4267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algn="ctr">
              <a:lnSpc>
                <a:spcPts val="1300"/>
              </a:lnSpc>
              <a:defRPr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lang="en" dirty="0"/>
              <a:t>Internal</a:t>
            </a:r>
          </a:p>
          <a:p>
            <a:pPr algn="ctr">
              <a:lnSpc>
                <a:spcPts val="1300"/>
              </a:lnSpc>
              <a:defRPr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lang="en" dirty="0"/>
              <a:t>Use Only</a:t>
            </a:r>
            <a:endParaRPr lang="x-none" altLang="en-US" dirty="0"/>
          </a:p>
        </p:txBody>
      </p:sp>
      <p:sp>
        <p:nvSpPr>
          <p:cNvPr id="155" name="직사각형 8"/>
          <p:cNvSpPr txBox="1"/>
          <p:nvPr/>
        </p:nvSpPr>
        <p:spPr>
          <a:xfrm>
            <a:off x="204458" y="181829"/>
            <a:ext cx="3012995" cy="1568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defTabSz="957262">
              <a:defRPr sz="1200" b="1">
                <a:solidFill>
                  <a:srgbClr val="A6A6A6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UX Scenario </a:t>
            </a:r>
            <a:r>
              <a:rPr b="0"/>
              <a:t>Document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5C8371D-CB70-C73A-7E58-DE774301565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48" t="-190" r="2972" b="190"/>
          <a:stretch/>
        </p:blipFill>
        <p:spPr>
          <a:xfrm>
            <a:off x="204457" y="1336456"/>
            <a:ext cx="2672307" cy="2511054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6">
            <a:extLst>
              <a:ext uri="{FF2B5EF4-FFF2-40B4-BE49-F238E27FC236}">
                <a16:creationId xmlns:a16="http://schemas.microsoft.com/office/drawing/2014/main" id="{AE5E6D88-8826-4E4A-ED72-8712D8A258EB}"/>
              </a:ext>
            </a:extLst>
          </p:cNvPr>
          <p:cNvSpPr txBox="1"/>
          <p:nvPr/>
        </p:nvSpPr>
        <p:spPr>
          <a:xfrm>
            <a:off x="2700961" y="854988"/>
            <a:ext cx="3761603" cy="54938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900">
                <a:latin typeface="LG Smart_H Regular"/>
                <a:ea typeface="LG Smart_H Regular"/>
                <a:cs typeface="LG Smart_H Regular"/>
                <a:sym typeface="LG Smart_H Regular"/>
              </a:defRPr>
            </a:lvl1pPr>
          </a:lstStyle>
          <a:p>
            <a:r>
              <a:rPr lang="ko-KR" altLang="en-US" dirty="0"/>
              <a:t>뒤로 버튼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 선택 시</a:t>
            </a:r>
            <a:r>
              <a:rPr lang="en-US" altLang="ko-KR" dirty="0"/>
              <a:t>,</a:t>
            </a:r>
            <a:r>
              <a:rPr lang="ko-KR" altLang="en-US" dirty="0">
                <a:solidFill>
                  <a:srgbClr val="0532FF"/>
                </a:solidFill>
              </a:rPr>
              <a:t> </a:t>
            </a:r>
            <a:r>
              <a:rPr lang="en-US" altLang="ko-KR" dirty="0">
                <a:solidFill>
                  <a:srgbClr val="0532FF"/>
                </a:solidFill>
              </a:rPr>
              <a:t>2.</a:t>
            </a:r>
            <a:r>
              <a:rPr lang="ko-KR" altLang="en-US" dirty="0">
                <a:solidFill>
                  <a:srgbClr val="0532FF"/>
                </a:solidFill>
              </a:rPr>
              <a:t> </a:t>
            </a:r>
            <a:r>
              <a:rPr lang="en-US" altLang="ko-KR" dirty="0">
                <a:solidFill>
                  <a:srgbClr val="0532FF"/>
                </a:solidFill>
              </a:rPr>
              <a:t>Home</a:t>
            </a:r>
            <a:r>
              <a:rPr lang="ko-KR" altLang="en-US" dirty="0">
                <a:solidFill>
                  <a:srgbClr val="0532FF"/>
                </a:solidFill>
              </a:rPr>
              <a:t> 페이지</a:t>
            </a:r>
            <a:r>
              <a:rPr lang="ko-KR" altLang="en-US" dirty="0"/>
              <a:t> 표시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제목 수정하기</a:t>
            </a:r>
            <a:r>
              <a:rPr lang="en-US" altLang="ko-KR" dirty="0"/>
              <a:t>/</a:t>
            </a:r>
            <a:r>
              <a:rPr lang="ko-KR" altLang="en-US" dirty="0"/>
              <a:t>수정완료 </a:t>
            </a:r>
            <a:r>
              <a:rPr lang="en-US" altLang="ko-KR" dirty="0"/>
              <a:t>toggle </a:t>
            </a:r>
            <a:r>
              <a:rPr lang="ko-KR" altLang="en-US" dirty="0"/>
              <a:t>버튼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 수정하기 </a:t>
            </a:r>
            <a:r>
              <a:rPr lang="en-US" altLang="ko-KR" dirty="0"/>
              <a:t>:</a:t>
            </a:r>
            <a:r>
              <a:rPr lang="ko-KR" altLang="en-US" dirty="0"/>
              <a:t> 선택 시</a:t>
            </a:r>
            <a:r>
              <a:rPr lang="en-US" altLang="ko-KR" dirty="0"/>
              <a:t>,</a:t>
            </a:r>
            <a:r>
              <a:rPr lang="ko-KR" altLang="en-US" dirty="0"/>
              <a:t> 제목 수정창 활성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 수정완료 </a:t>
            </a:r>
            <a:r>
              <a:rPr lang="en-US" altLang="ko-KR" dirty="0"/>
              <a:t>:</a:t>
            </a:r>
            <a:r>
              <a:rPr lang="ko-KR" altLang="en-US" dirty="0"/>
              <a:t> 선택 시</a:t>
            </a:r>
            <a:r>
              <a:rPr lang="en-US" altLang="ko-KR" dirty="0"/>
              <a:t>,</a:t>
            </a:r>
            <a:r>
              <a:rPr lang="ko-KR" altLang="en-US" dirty="0"/>
              <a:t> 제목 수정창 비활성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en-US" altLang="ko-KR" dirty="0"/>
              <a:t>15</a:t>
            </a:r>
            <a:r>
              <a:rPr lang="ko-KR" altLang="en-US" dirty="0"/>
              <a:t>자 제한</a:t>
            </a:r>
            <a:r>
              <a:rPr lang="en-US" altLang="ko-KR" dirty="0"/>
              <a:t>(</a:t>
            </a:r>
            <a:r>
              <a:rPr lang="ko-KR" altLang="en-US" dirty="0"/>
              <a:t>미입력 시</a:t>
            </a:r>
            <a:r>
              <a:rPr lang="en-US" altLang="ko-KR" dirty="0"/>
              <a:t>,</a:t>
            </a:r>
            <a:r>
              <a:rPr lang="ko-KR" altLang="en-US" dirty="0"/>
              <a:t> 제목을 입력해 주세요</a:t>
            </a:r>
            <a:r>
              <a:rPr lang="en-US" altLang="ko-KR" dirty="0"/>
              <a:t>’</a:t>
            </a:r>
            <a:r>
              <a:rPr lang="ko-KR" altLang="en-US" dirty="0"/>
              <a:t> 알림 표시</a:t>
            </a:r>
            <a:r>
              <a:rPr lang="en-US" altLang="ko-KR" dirty="0"/>
              <a:t>)</a:t>
            </a:r>
          </a:p>
          <a:p>
            <a:endParaRPr lang="en-US" dirty="0"/>
          </a:p>
          <a:p>
            <a:r>
              <a:rPr lang="ko-KR" altLang="en-US" dirty="0"/>
              <a:t>계산 유형 탭 메뉴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en-US" altLang="ko-KR" dirty="0"/>
              <a:t>‘</a:t>
            </a:r>
            <a:r>
              <a:rPr lang="ko-KR" altLang="en-US" dirty="0"/>
              <a:t>전세자금대출</a:t>
            </a:r>
            <a:r>
              <a:rPr lang="en-US" altLang="ko-KR" dirty="0"/>
              <a:t>’</a:t>
            </a:r>
            <a:r>
              <a:rPr lang="ko-KR" altLang="en-US" dirty="0"/>
              <a:t> 탭 메뉴 기본 선택 표시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 각 탭 메뉴 선택 시</a:t>
            </a:r>
            <a:r>
              <a:rPr lang="en-US" altLang="ko-KR" dirty="0"/>
              <a:t>,</a:t>
            </a:r>
            <a:r>
              <a:rPr lang="ko-KR" altLang="en-US" dirty="0"/>
              <a:t> 탭 메뉴에 맞는 계산기 표시</a:t>
            </a:r>
            <a:endParaRPr lang="en-US" altLang="ko-KR" dirty="0"/>
          </a:p>
          <a:p>
            <a:endParaRPr lang="en-US" dirty="0"/>
          </a:p>
          <a:p>
            <a:r>
              <a:rPr lang="ko-KR" altLang="en-US" dirty="0"/>
              <a:t>계산 금액 입력란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 매물 종류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 거래지역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 거래종류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 거래금액</a:t>
            </a:r>
            <a:r>
              <a:rPr lang="en-US" altLang="ko-KR" dirty="0"/>
              <a:t>(10</a:t>
            </a:r>
            <a:r>
              <a:rPr lang="ko-KR" altLang="en-US" dirty="0"/>
              <a:t>자 제한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-</a:t>
            </a:r>
            <a:r>
              <a:rPr lang="ko-KR" altLang="en-US" dirty="0"/>
              <a:t> 협의보수율</a:t>
            </a:r>
            <a:r>
              <a:rPr lang="en-US" altLang="ko-KR" dirty="0"/>
              <a:t>(7</a:t>
            </a:r>
            <a:r>
              <a:rPr lang="ko-KR" altLang="en-US" dirty="0"/>
              <a:t>자 제한</a:t>
            </a:r>
            <a:r>
              <a:rPr lang="en-US" altLang="ko-KR" dirty="0"/>
              <a:t>)</a:t>
            </a:r>
          </a:p>
          <a:p>
            <a:endParaRPr lang="en-US" dirty="0"/>
          </a:p>
          <a:p>
            <a:r>
              <a:rPr lang="ko-KR" altLang="en-US" dirty="0"/>
              <a:t>매물종류 탭 메뉴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en-US" altLang="ko-KR" dirty="0"/>
              <a:t>‘</a:t>
            </a:r>
            <a:r>
              <a:rPr lang="ko-KR" altLang="en-US" dirty="0"/>
              <a:t>주택</a:t>
            </a:r>
            <a:r>
              <a:rPr lang="en-US" altLang="ko-KR" dirty="0"/>
              <a:t>’</a:t>
            </a:r>
            <a:r>
              <a:rPr lang="ko-KR" altLang="en-US" dirty="0"/>
              <a:t> 탭 메뉴 기본 선택 표시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거래지역 리스트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 서울 선택 기본 표시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 선택 시</a:t>
            </a:r>
            <a:r>
              <a:rPr lang="en-US" altLang="ko-KR" dirty="0"/>
              <a:t>,</a:t>
            </a:r>
            <a:r>
              <a:rPr lang="ko-KR" altLang="en-US" dirty="0"/>
              <a:t> 거래 지역 리스트 표시</a:t>
            </a:r>
            <a:endParaRPr lang="en-US" altLang="ko-KR" dirty="0"/>
          </a:p>
          <a:p>
            <a:endParaRPr lang="en-US" dirty="0"/>
          </a:p>
          <a:p>
            <a:r>
              <a:rPr lang="ko-KR" altLang="en-US" dirty="0"/>
              <a:t>거래종류 탭 메뉴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en-US" altLang="ko-KR" dirty="0"/>
              <a:t>‘</a:t>
            </a:r>
            <a:r>
              <a:rPr lang="ko-KR" altLang="en-US" dirty="0"/>
              <a:t>매매</a:t>
            </a:r>
            <a:r>
              <a:rPr lang="en-US" altLang="ko-KR" dirty="0"/>
              <a:t>/</a:t>
            </a:r>
            <a:r>
              <a:rPr lang="ko-KR" altLang="en-US" dirty="0"/>
              <a:t>교환</a:t>
            </a:r>
            <a:r>
              <a:rPr lang="en-US" altLang="ko-KR" dirty="0"/>
              <a:t>’</a:t>
            </a:r>
            <a:r>
              <a:rPr lang="ko-KR" altLang="en-US" dirty="0"/>
              <a:t> 탭 메뉴 기본 선택 표시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 전세 선택 시</a:t>
            </a:r>
            <a:r>
              <a:rPr lang="en-US" altLang="ko-KR" dirty="0"/>
              <a:t>,</a:t>
            </a:r>
            <a:r>
              <a:rPr lang="ko-KR" altLang="en-US" dirty="0"/>
              <a:t> 거래금액 입력란 대신 보증금 입력란 표시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 월세 선택 시</a:t>
            </a:r>
            <a:r>
              <a:rPr lang="en-US" altLang="ko-KR" dirty="0"/>
              <a:t>,</a:t>
            </a:r>
            <a:r>
              <a:rPr lang="ko-KR" altLang="en-US" dirty="0"/>
              <a:t> 거래금액 입력란 대신 보증금 입력란 표시 및 월세 입력란 표시</a:t>
            </a:r>
            <a:endParaRPr lang="en-US" dirty="0"/>
          </a:p>
          <a:p>
            <a:endParaRPr lang="en-US" dirty="0"/>
          </a:p>
          <a:p>
            <a:r>
              <a:rPr lang="ko-KR" altLang="en-US" dirty="0"/>
              <a:t>계산 결과 표시란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 계산 결과 없을 경우 표시 없음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 최대 중개보수</a:t>
            </a:r>
            <a:r>
              <a:rPr lang="en-US" altLang="ko-KR" dirty="0"/>
              <a:t>,</a:t>
            </a:r>
            <a:r>
              <a:rPr lang="ko-KR" altLang="en-US" dirty="0"/>
              <a:t> 협의 </a:t>
            </a:r>
            <a:r>
              <a:rPr lang="en-US" altLang="ko-KR" dirty="0"/>
              <a:t>/</a:t>
            </a:r>
            <a:r>
              <a:rPr lang="ko-KR" altLang="en-US" dirty="0"/>
              <a:t> 상한요율</a:t>
            </a:r>
            <a:r>
              <a:rPr lang="en-US" altLang="ko-KR" dirty="0"/>
              <a:t>,</a:t>
            </a:r>
            <a:r>
              <a:rPr lang="ko-KR" altLang="en-US" dirty="0"/>
              <a:t>거래금액 정보 표시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 월세 임대차 선택 시</a:t>
            </a:r>
            <a:r>
              <a:rPr lang="en-US" altLang="ko-KR" dirty="0"/>
              <a:t>,</a:t>
            </a:r>
            <a:r>
              <a:rPr lang="ko-KR" altLang="en-US" dirty="0"/>
              <a:t> 거래금액 정보 우측에 </a:t>
            </a:r>
            <a:r>
              <a:rPr lang="en-US" altLang="ko-KR" dirty="0"/>
              <a:t>‘</a:t>
            </a:r>
            <a:r>
              <a:rPr lang="ko-KR" altLang="en-US" dirty="0"/>
              <a:t>보증금 </a:t>
            </a:r>
            <a:r>
              <a:rPr lang="en-US" altLang="ko-KR" dirty="0"/>
              <a:t>+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월세액 </a:t>
            </a:r>
            <a:r>
              <a:rPr lang="en-US" altLang="ko-KR" dirty="0"/>
              <a:t>x 70)</a:t>
            </a:r>
            <a:r>
              <a:rPr lang="ko-KR" altLang="en-US" dirty="0"/>
              <a:t> 문구 표시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중개보수 요율표 버튼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 선택 시</a:t>
            </a:r>
            <a:r>
              <a:rPr lang="en-US" altLang="ko-KR" dirty="0"/>
              <a:t>,</a:t>
            </a:r>
            <a:r>
              <a:rPr lang="ko-KR" altLang="en-US" dirty="0"/>
              <a:t> 중개보수 요율표 표시</a:t>
            </a:r>
            <a:endParaRPr lang="en-US" altLang="ko-KR" dirty="0"/>
          </a:p>
        </p:txBody>
      </p:sp>
      <p:sp>
        <p:nvSpPr>
          <p:cNvPr id="249" name="직사각형 7"/>
          <p:cNvSpPr/>
          <p:nvPr/>
        </p:nvSpPr>
        <p:spPr>
          <a:xfrm>
            <a:off x="257575" y="878178"/>
            <a:ext cx="2176718" cy="4338636"/>
          </a:xfrm>
          <a:prstGeom prst="rect">
            <a:avLst/>
          </a:prstGeom>
          <a:solidFill>
            <a:srgbClr val="FFFFFF"/>
          </a:solidFill>
          <a:ln w="3175">
            <a:solidFill>
              <a:srgbClr val="000000"/>
            </a:solidFill>
            <a:miter/>
          </a:ln>
        </p:spPr>
        <p:txBody>
          <a:bodyPr lIns="46798" tIns="46798" rIns="46798" bIns="46798" anchor="ctr"/>
          <a:lstStyle/>
          <a:p>
            <a:pPr algn="ctr">
              <a:defRPr sz="1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lang="ko-Kore-KR" altLang="en-US"/>
          </a:p>
        </p:txBody>
      </p:sp>
      <p:sp>
        <p:nvSpPr>
          <p:cNvPr id="247" name="제목 2"/>
          <p:cNvSpPr txBox="1">
            <a:spLocks noGrp="1"/>
          </p:cNvSpPr>
          <p:nvPr>
            <p:ph type="title"/>
          </p:nvPr>
        </p:nvSpPr>
        <p:spPr>
          <a:xfrm>
            <a:off x="133341" y="99033"/>
            <a:ext cx="4819659" cy="25542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>
                <a:latin typeface="LG Smart_H Regular"/>
                <a:ea typeface="LG Smart_H Regular"/>
                <a:cs typeface="LG Smart_H Regular"/>
                <a:sym typeface="LG Smart_H Regular"/>
              </a:defRPr>
            </a:lvl1pPr>
          </a:lstStyle>
          <a:p>
            <a:r>
              <a:rPr lang="en-US" altLang="ko-KR"/>
              <a:t>4.1</a:t>
            </a:r>
            <a:r>
              <a:rPr lang="ko-KR" altLang="en-US"/>
              <a:t> 계산기</a:t>
            </a:r>
            <a:r>
              <a:rPr lang="en-US" altLang="ko-KR"/>
              <a:t>(</a:t>
            </a:r>
            <a:r>
              <a:rPr lang="ko-KR" altLang="en-US"/>
              <a:t>부동산 중개보수 </a:t>
            </a:r>
            <a:r>
              <a:rPr lang="en-US" altLang="ko-KR"/>
              <a:t>&gt;</a:t>
            </a:r>
            <a:r>
              <a:rPr lang="ko-KR" altLang="en-US"/>
              <a:t> 주택</a:t>
            </a:r>
            <a:r>
              <a:rPr lang="en-US" altLang="ko-KR"/>
              <a:t>)</a:t>
            </a:r>
            <a:endParaRPr/>
          </a:p>
        </p:txBody>
      </p:sp>
      <p:sp>
        <p:nvSpPr>
          <p:cNvPr id="17" name="직사각형">
            <a:extLst>
              <a:ext uri="{FF2B5EF4-FFF2-40B4-BE49-F238E27FC236}">
                <a16:creationId xmlns:a16="http://schemas.microsoft.com/office/drawing/2014/main" id="{168BC18F-4185-D54A-BF89-A8F1DD1CD801}"/>
              </a:ext>
            </a:extLst>
          </p:cNvPr>
          <p:cNvSpPr/>
          <p:nvPr/>
        </p:nvSpPr>
        <p:spPr>
          <a:xfrm>
            <a:off x="367758" y="990770"/>
            <a:ext cx="177694" cy="176644"/>
          </a:xfrm>
          <a:prstGeom prst="rect">
            <a:avLst/>
          </a:prstGeom>
          <a:solidFill>
            <a:srgbClr val="FFFFFF"/>
          </a:solidFill>
          <a:ln w="3175" cap="flat">
            <a:solidFill>
              <a:srgbClr val="000000"/>
            </a:solidFill>
            <a:prstDash val="solid"/>
            <a:miter lim="800000"/>
          </a:ln>
          <a:effectLst/>
        </p:spPr>
        <p:txBody>
          <a:bodyPr wrap="square" lIns="46798" tIns="46798" rIns="46798" bIns="46798" numCol="1" anchor="ctr">
            <a:noAutofit/>
          </a:bodyPr>
          <a:lstStyle/>
          <a:p>
            <a:pPr algn="dist">
              <a:defRPr sz="900">
                <a:latin typeface="LG"/>
                <a:ea typeface="LG"/>
                <a:cs typeface="LG"/>
                <a:sym typeface="LG"/>
              </a:defRPr>
            </a:pPr>
            <a:r>
              <a:rPr lang="en-US" sz="1200" dirty="0"/>
              <a:t>i</a:t>
            </a:r>
            <a:endParaRPr sz="1200" dirty="0"/>
          </a:p>
        </p:txBody>
      </p:sp>
      <p:sp>
        <p:nvSpPr>
          <p:cNvPr id="3" name="직사각형">
            <a:extLst>
              <a:ext uri="{FF2B5EF4-FFF2-40B4-BE49-F238E27FC236}">
                <a16:creationId xmlns:a16="http://schemas.microsoft.com/office/drawing/2014/main" id="{50BC8A16-9414-7EF3-FF8D-52ED700FB8EA}"/>
              </a:ext>
            </a:extLst>
          </p:cNvPr>
          <p:cNvSpPr/>
          <p:nvPr/>
        </p:nvSpPr>
        <p:spPr>
          <a:xfrm>
            <a:off x="333035" y="968704"/>
            <a:ext cx="230400" cy="223200"/>
          </a:xfrm>
          <a:prstGeom prst="rect">
            <a:avLst/>
          </a:prstGeom>
          <a:ln w="19050">
            <a:solidFill>
              <a:schemeClr val="accent4"/>
            </a:solidFill>
            <a:custDash>
              <a:ds d="200000" sp="200000"/>
            </a:custDash>
            <a:miter lim="400000"/>
          </a:ln>
        </p:spPr>
        <p:txBody>
          <a:bodyPr lIns="46798" tIns="46798" rIns="46798" bIns="46798" anchor="ctr"/>
          <a:lstStyle/>
          <a:p>
            <a:pPr algn="ctr" defTabSz="457200">
              <a:defRPr sz="1000">
                <a:solidFill>
                  <a:srgbClr val="385724"/>
                </a:solidFill>
                <a:latin typeface="Arial Narrow"/>
                <a:ea typeface="Arial Narrow"/>
                <a:cs typeface="Arial Narrow"/>
                <a:sym typeface="Arial Narrow"/>
              </a:defRPr>
            </a:pPr>
            <a:endParaRPr dirty="0"/>
          </a:p>
        </p:txBody>
      </p:sp>
      <p:grpSp>
        <p:nvGrpSpPr>
          <p:cNvPr id="256" name="타원 20"/>
          <p:cNvGrpSpPr/>
          <p:nvPr/>
        </p:nvGrpSpPr>
        <p:grpSpPr>
          <a:xfrm>
            <a:off x="222350" y="880652"/>
            <a:ext cx="198539" cy="228508"/>
            <a:chOff x="0" y="0"/>
            <a:chExt cx="198538" cy="228506"/>
          </a:xfrm>
        </p:grpSpPr>
        <p:sp>
          <p:nvSpPr>
            <p:cNvPr id="254" name="원"/>
            <p:cNvSpPr/>
            <p:nvPr/>
          </p:nvSpPr>
          <p:spPr>
            <a:xfrm>
              <a:off x="0" y="14989"/>
              <a:ext cx="198539" cy="198539"/>
            </a:xfrm>
            <a:prstGeom prst="ellipse">
              <a:avLst/>
            </a:prstGeom>
            <a:solidFill>
              <a:srgbClr val="000000"/>
            </a:solidFill>
            <a:ln w="12700" cap="flat">
              <a:solidFill>
                <a:srgbClr val="E6AF00"/>
              </a:solidFill>
              <a:prstDash val="solid"/>
              <a:miter lim="800000"/>
            </a:ln>
            <a:effectLst/>
          </p:spPr>
          <p:txBody>
            <a:bodyPr wrap="square" lIns="46798" tIns="46798" rIns="46798" bIns="46798" numCol="1" anchor="ctr">
              <a:noAutofit/>
            </a:bodyPr>
            <a:lstStyle/>
            <a:p>
              <a:pPr algn="ctr">
                <a:defRPr sz="1000">
                  <a:solidFill>
                    <a:schemeClr val="accent4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255" name="1"/>
            <p:cNvSpPr txBox="1"/>
            <p:nvPr/>
          </p:nvSpPr>
          <p:spPr>
            <a:xfrm>
              <a:off x="15012" y="-2"/>
              <a:ext cx="168505" cy="2285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8" tIns="45718" rIns="45718" bIns="45718" numCol="1" anchor="ctr">
              <a:spAutoFit/>
            </a:bodyPr>
            <a:lstStyle>
              <a:lvl1pPr algn="ctr">
                <a:defRPr sz="1000">
                  <a:solidFill>
                    <a:schemeClr val="accent4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1</a:t>
              </a:r>
            </a:p>
          </p:txBody>
        </p:sp>
      </p:grpSp>
      <p:sp>
        <p:nvSpPr>
          <p:cNvPr id="4" name="TextBox 6">
            <a:extLst>
              <a:ext uri="{FF2B5EF4-FFF2-40B4-BE49-F238E27FC236}">
                <a16:creationId xmlns:a16="http://schemas.microsoft.com/office/drawing/2014/main" id="{D8F70555-F60D-1F1C-2603-370401F1D68C}"/>
              </a:ext>
            </a:extLst>
          </p:cNvPr>
          <p:cNvSpPr txBox="1"/>
          <p:nvPr/>
        </p:nvSpPr>
        <p:spPr>
          <a:xfrm>
            <a:off x="1145882" y="967094"/>
            <a:ext cx="400105" cy="2308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900">
                <a:latin typeface="LG Smart_H Regular"/>
                <a:ea typeface="LG Smart_H Regular"/>
                <a:cs typeface="LG Smart_H Regular"/>
                <a:sym typeface="LG Smart_H Regular"/>
              </a:defRPr>
            </a:lvl1pPr>
          </a:lstStyle>
          <a:p>
            <a:r>
              <a:rPr lang="ko-KR" altLang="en-US" dirty="0"/>
              <a:t>계산기</a:t>
            </a:r>
            <a:endParaRPr dirty="0"/>
          </a:p>
        </p:txBody>
      </p:sp>
      <p:sp>
        <p:nvSpPr>
          <p:cNvPr id="22" name="TextBox 6">
            <a:extLst>
              <a:ext uri="{FF2B5EF4-FFF2-40B4-BE49-F238E27FC236}">
                <a16:creationId xmlns:a16="http://schemas.microsoft.com/office/drawing/2014/main" id="{87130159-792D-2BEB-5E05-20D3E8A90D08}"/>
              </a:ext>
            </a:extLst>
          </p:cNvPr>
          <p:cNvSpPr txBox="1"/>
          <p:nvPr/>
        </p:nvSpPr>
        <p:spPr>
          <a:xfrm>
            <a:off x="358398" y="1715628"/>
            <a:ext cx="457814" cy="215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900">
                <a:latin typeface="LG Smart_H Regular"/>
                <a:ea typeface="LG Smart_H Regular"/>
                <a:cs typeface="LG Smart_H Regular"/>
                <a:sym typeface="LG Smart_H Regular"/>
              </a:defRPr>
            </a:lvl1pPr>
          </a:lstStyle>
          <a:p>
            <a:r>
              <a:rPr lang="ko-KR" altLang="en-US" sz="800" dirty="0"/>
              <a:t>매물유형</a:t>
            </a:r>
            <a:endParaRPr sz="800" dirty="0"/>
          </a:p>
        </p:txBody>
      </p:sp>
      <p:grpSp>
        <p:nvGrpSpPr>
          <p:cNvPr id="6" name="타원 71">
            <a:extLst>
              <a:ext uri="{FF2B5EF4-FFF2-40B4-BE49-F238E27FC236}">
                <a16:creationId xmlns:a16="http://schemas.microsoft.com/office/drawing/2014/main" id="{CBC9A935-00B0-CC3C-AC0D-B716E497FFE8}"/>
              </a:ext>
            </a:extLst>
          </p:cNvPr>
          <p:cNvGrpSpPr/>
          <p:nvPr/>
        </p:nvGrpSpPr>
        <p:grpSpPr>
          <a:xfrm>
            <a:off x="2511939" y="853852"/>
            <a:ext cx="198539" cy="228507"/>
            <a:chOff x="0" y="0"/>
            <a:chExt cx="198538" cy="228506"/>
          </a:xfrm>
        </p:grpSpPr>
        <p:sp>
          <p:nvSpPr>
            <p:cNvPr id="8" name="원">
              <a:extLst>
                <a:ext uri="{FF2B5EF4-FFF2-40B4-BE49-F238E27FC236}">
                  <a16:creationId xmlns:a16="http://schemas.microsoft.com/office/drawing/2014/main" id="{D545FAB2-44D3-B01C-C590-35CADDA7C542}"/>
                </a:ext>
              </a:extLst>
            </p:cNvPr>
            <p:cNvSpPr/>
            <p:nvPr/>
          </p:nvSpPr>
          <p:spPr>
            <a:xfrm>
              <a:off x="0" y="14989"/>
              <a:ext cx="198539" cy="198539"/>
            </a:xfrm>
            <a:prstGeom prst="ellipse">
              <a:avLst/>
            </a:prstGeom>
            <a:solidFill>
              <a:srgbClr val="000000"/>
            </a:solidFill>
            <a:ln w="12700" cap="flat">
              <a:solidFill>
                <a:srgbClr val="E6AF00"/>
              </a:solidFill>
              <a:prstDash val="solid"/>
              <a:miter lim="800000"/>
            </a:ln>
            <a:effectLst/>
          </p:spPr>
          <p:txBody>
            <a:bodyPr wrap="square" lIns="46798" tIns="46798" rIns="46798" bIns="46798" numCol="1" anchor="ctr">
              <a:noAutofit/>
            </a:bodyPr>
            <a:lstStyle/>
            <a:p>
              <a:pPr algn="ctr">
                <a:defRPr sz="1000">
                  <a:solidFill>
                    <a:schemeClr val="accent4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9" name="1">
              <a:extLst>
                <a:ext uri="{FF2B5EF4-FFF2-40B4-BE49-F238E27FC236}">
                  <a16:creationId xmlns:a16="http://schemas.microsoft.com/office/drawing/2014/main" id="{F1A31477-C01C-B917-8EB3-C61481C75A09}"/>
                </a:ext>
              </a:extLst>
            </p:cNvPr>
            <p:cNvSpPr txBox="1"/>
            <p:nvPr/>
          </p:nvSpPr>
          <p:spPr>
            <a:xfrm>
              <a:off x="15012" y="-2"/>
              <a:ext cx="168505" cy="2285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8" tIns="45718" rIns="45718" bIns="45718" numCol="1" anchor="ctr">
              <a:spAutoFit/>
            </a:bodyPr>
            <a:lstStyle>
              <a:lvl1pPr algn="ctr">
                <a:defRPr sz="1000">
                  <a:solidFill>
                    <a:schemeClr val="accent4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1</a:t>
              </a:r>
            </a:p>
          </p:txBody>
        </p:sp>
      </p:grpSp>
      <p:sp>
        <p:nvSpPr>
          <p:cNvPr id="196" name="직사각형 7">
            <a:extLst>
              <a:ext uri="{FF2B5EF4-FFF2-40B4-BE49-F238E27FC236}">
                <a16:creationId xmlns:a16="http://schemas.microsoft.com/office/drawing/2014/main" id="{245DE84E-6449-C2B4-4F56-56AEA0D3FC0E}"/>
              </a:ext>
            </a:extLst>
          </p:cNvPr>
          <p:cNvSpPr/>
          <p:nvPr/>
        </p:nvSpPr>
        <p:spPr>
          <a:xfrm>
            <a:off x="936833" y="1386755"/>
            <a:ext cx="638626" cy="199081"/>
          </a:xfrm>
          <a:prstGeom prst="rect">
            <a:avLst/>
          </a:prstGeom>
          <a:solidFill>
            <a:schemeClr val="tx2"/>
          </a:solidFill>
          <a:ln w="3175">
            <a:solidFill>
              <a:srgbClr val="000000"/>
            </a:solidFill>
            <a:miter/>
          </a:ln>
        </p:spPr>
        <p:txBody>
          <a:bodyPr lIns="46798" tIns="46798" rIns="46798" bIns="46798" anchor="ctr"/>
          <a:lstStyle/>
          <a:p>
            <a:pPr algn="ctr">
              <a:defRPr sz="1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lang="ko-KR" altLang="en-US" sz="650">
                <a:solidFill>
                  <a:schemeClr val="bg1"/>
                </a:solidFill>
                <a:latin typeface="LG Smart_H Regular" panose="020B0600000101010101" pitchFamily="34" charset="-127"/>
                <a:ea typeface="LG Smart_H Regular" panose="020B0600000101010101" pitchFamily="34" charset="-127"/>
              </a:rPr>
              <a:t>부동산 중개보수</a:t>
            </a:r>
            <a:endParaRPr sz="650">
              <a:solidFill>
                <a:schemeClr val="bg1"/>
              </a:solidFill>
              <a:latin typeface="LG Smart_H Regular" panose="020B0600000101010101" pitchFamily="34" charset="-127"/>
              <a:ea typeface="LG Smart_H Regular" panose="020B0600000101010101" pitchFamily="34" charset="-127"/>
            </a:endParaRPr>
          </a:p>
        </p:txBody>
      </p:sp>
      <p:sp>
        <p:nvSpPr>
          <p:cNvPr id="197" name="직사각형 7">
            <a:extLst>
              <a:ext uri="{FF2B5EF4-FFF2-40B4-BE49-F238E27FC236}">
                <a16:creationId xmlns:a16="http://schemas.microsoft.com/office/drawing/2014/main" id="{32BF6A8D-65D5-CA2D-7439-C7C1A66EC5DE}"/>
              </a:ext>
            </a:extLst>
          </p:cNvPr>
          <p:cNvSpPr/>
          <p:nvPr/>
        </p:nvSpPr>
        <p:spPr>
          <a:xfrm>
            <a:off x="367756" y="1384361"/>
            <a:ext cx="540000" cy="199081"/>
          </a:xfrm>
          <a:prstGeom prst="rect">
            <a:avLst/>
          </a:prstGeom>
          <a:solidFill>
            <a:schemeClr val="bg1"/>
          </a:solidFill>
          <a:ln w="3175">
            <a:solidFill>
              <a:srgbClr val="000000"/>
            </a:solidFill>
            <a:miter/>
          </a:ln>
        </p:spPr>
        <p:txBody>
          <a:bodyPr lIns="46798" tIns="46798" rIns="46798" bIns="46798" anchor="ctr"/>
          <a:lstStyle/>
          <a:p>
            <a:pPr algn="ctr">
              <a:defRPr sz="1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lang="ko-KR" altLang="en-US" sz="650">
                <a:solidFill>
                  <a:schemeClr val="tx1"/>
                </a:solidFill>
                <a:latin typeface="LG Smart_H Regular" panose="020B0600000101010101" pitchFamily="34" charset="-127"/>
                <a:ea typeface="LG Smart_H Regular" panose="020B0600000101010101" pitchFamily="34" charset="-127"/>
              </a:rPr>
              <a:t>전세자금대출</a:t>
            </a:r>
            <a:endParaRPr sz="650">
              <a:solidFill>
                <a:schemeClr val="tx1"/>
              </a:solidFill>
              <a:latin typeface="LG Smart_H Regular" panose="020B0600000101010101" pitchFamily="34" charset="-127"/>
              <a:ea typeface="LG Smart_H Regular" panose="020B0600000101010101" pitchFamily="34" charset="-127"/>
            </a:endParaRPr>
          </a:p>
        </p:txBody>
      </p:sp>
      <p:sp>
        <p:nvSpPr>
          <p:cNvPr id="198" name="직사각형 7">
            <a:extLst>
              <a:ext uri="{FF2B5EF4-FFF2-40B4-BE49-F238E27FC236}">
                <a16:creationId xmlns:a16="http://schemas.microsoft.com/office/drawing/2014/main" id="{952B0B95-3A59-B426-7328-898BCFCD2A21}"/>
              </a:ext>
            </a:extLst>
          </p:cNvPr>
          <p:cNvSpPr/>
          <p:nvPr/>
        </p:nvSpPr>
        <p:spPr>
          <a:xfrm>
            <a:off x="1595159" y="1384362"/>
            <a:ext cx="734419" cy="198540"/>
          </a:xfrm>
          <a:prstGeom prst="rect">
            <a:avLst/>
          </a:prstGeom>
          <a:solidFill>
            <a:schemeClr val="bg1"/>
          </a:solidFill>
          <a:ln w="3175">
            <a:solidFill>
              <a:srgbClr val="000000"/>
            </a:solidFill>
            <a:miter/>
          </a:ln>
        </p:spPr>
        <p:txBody>
          <a:bodyPr lIns="46798" tIns="46798" rIns="46798" bIns="46798" anchor="ctr"/>
          <a:lstStyle/>
          <a:p>
            <a:pPr algn="ctr">
              <a:defRPr sz="1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lang="ko-KR" altLang="en-US" sz="650">
                <a:solidFill>
                  <a:schemeClr val="tx1"/>
                </a:solidFill>
                <a:latin typeface="LG Smart_H Regular" panose="020B0600000101010101" pitchFamily="34" charset="-127"/>
                <a:ea typeface="LG Smart_H Regular" panose="020B0600000101010101" pitchFamily="34" charset="-127"/>
              </a:rPr>
              <a:t>중도상환 수수료</a:t>
            </a:r>
            <a:endParaRPr sz="650">
              <a:solidFill>
                <a:schemeClr val="tx1"/>
              </a:solidFill>
              <a:latin typeface="LG Smart_H Regular" panose="020B0600000101010101" pitchFamily="34" charset="-127"/>
              <a:ea typeface="LG Smart_H Regular" panose="020B0600000101010101" pitchFamily="34" charset="-127"/>
            </a:endParaRPr>
          </a:p>
        </p:txBody>
      </p:sp>
      <p:sp>
        <p:nvSpPr>
          <p:cNvPr id="199" name="직사각형">
            <a:extLst>
              <a:ext uri="{FF2B5EF4-FFF2-40B4-BE49-F238E27FC236}">
                <a16:creationId xmlns:a16="http://schemas.microsoft.com/office/drawing/2014/main" id="{0B03EF96-1211-A4F2-C5F1-4942EEE93255}"/>
              </a:ext>
            </a:extLst>
          </p:cNvPr>
          <p:cNvSpPr/>
          <p:nvPr/>
        </p:nvSpPr>
        <p:spPr>
          <a:xfrm>
            <a:off x="330309" y="1339612"/>
            <a:ext cx="2043276" cy="297661"/>
          </a:xfrm>
          <a:prstGeom prst="rect">
            <a:avLst/>
          </a:prstGeom>
          <a:ln w="19050">
            <a:solidFill>
              <a:schemeClr val="accent4"/>
            </a:solidFill>
            <a:custDash>
              <a:ds d="200000" sp="200000"/>
            </a:custDash>
            <a:miter lim="400000"/>
          </a:ln>
        </p:spPr>
        <p:txBody>
          <a:bodyPr lIns="46798" tIns="46798" rIns="46798" bIns="46798" anchor="ctr"/>
          <a:lstStyle/>
          <a:p>
            <a:pPr algn="ctr" defTabSz="457200">
              <a:defRPr sz="1000">
                <a:solidFill>
                  <a:srgbClr val="385724"/>
                </a:solidFill>
                <a:latin typeface="Arial Narrow"/>
                <a:ea typeface="Arial Narrow"/>
                <a:cs typeface="Arial Narrow"/>
                <a:sym typeface="Arial Narrow"/>
              </a:defRPr>
            </a:pPr>
            <a:endParaRPr dirty="0"/>
          </a:p>
        </p:txBody>
      </p:sp>
      <p:grpSp>
        <p:nvGrpSpPr>
          <p:cNvPr id="246" name="타원 71"/>
          <p:cNvGrpSpPr/>
          <p:nvPr/>
        </p:nvGrpSpPr>
        <p:grpSpPr>
          <a:xfrm>
            <a:off x="222349" y="1243824"/>
            <a:ext cx="198540" cy="246217"/>
            <a:chOff x="0" y="-8856"/>
            <a:chExt cx="198539" cy="246216"/>
          </a:xfrm>
        </p:grpSpPr>
        <p:sp>
          <p:nvSpPr>
            <p:cNvPr id="244" name="원"/>
            <p:cNvSpPr/>
            <p:nvPr/>
          </p:nvSpPr>
          <p:spPr>
            <a:xfrm>
              <a:off x="0" y="14989"/>
              <a:ext cx="198539" cy="198539"/>
            </a:xfrm>
            <a:prstGeom prst="ellipse">
              <a:avLst/>
            </a:prstGeom>
            <a:solidFill>
              <a:srgbClr val="000000"/>
            </a:solidFill>
            <a:ln w="12700" cap="flat">
              <a:solidFill>
                <a:srgbClr val="E6AF00"/>
              </a:solidFill>
              <a:prstDash val="solid"/>
              <a:miter lim="800000"/>
            </a:ln>
            <a:effectLst/>
          </p:spPr>
          <p:txBody>
            <a:bodyPr wrap="square" lIns="46798" tIns="46798" rIns="46798" bIns="46798" numCol="1" anchor="ctr">
              <a:noAutofit/>
            </a:bodyPr>
            <a:lstStyle/>
            <a:p>
              <a:pPr algn="ctr">
                <a:defRPr sz="1000">
                  <a:solidFill>
                    <a:schemeClr val="accent4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245" name="1"/>
            <p:cNvSpPr txBox="1"/>
            <p:nvPr/>
          </p:nvSpPr>
          <p:spPr>
            <a:xfrm>
              <a:off x="20239" y="-8856"/>
              <a:ext cx="158052" cy="2462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8" tIns="45718" rIns="45718" bIns="45718" numCol="1" anchor="ctr">
              <a:spAutoFit/>
            </a:bodyPr>
            <a:lstStyle>
              <a:lvl1pPr algn="ctr">
                <a:defRPr sz="1000">
                  <a:solidFill>
                    <a:schemeClr val="accent4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rPr lang="en-US" altLang="ko-KR"/>
                <a:t>3</a:t>
              </a:r>
              <a:endParaRPr/>
            </a:p>
          </p:txBody>
        </p:sp>
      </p:grpSp>
      <p:grpSp>
        <p:nvGrpSpPr>
          <p:cNvPr id="268" name="그룹 267">
            <a:extLst>
              <a:ext uri="{FF2B5EF4-FFF2-40B4-BE49-F238E27FC236}">
                <a16:creationId xmlns:a16="http://schemas.microsoft.com/office/drawing/2014/main" id="{40002C34-852F-C245-EE42-3CB41F1B383A}"/>
              </a:ext>
            </a:extLst>
          </p:cNvPr>
          <p:cNvGrpSpPr/>
          <p:nvPr/>
        </p:nvGrpSpPr>
        <p:grpSpPr>
          <a:xfrm>
            <a:off x="361445" y="3384903"/>
            <a:ext cx="1874298" cy="307773"/>
            <a:chOff x="361445" y="2935654"/>
            <a:chExt cx="1874298" cy="307773"/>
          </a:xfrm>
        </p:grpSpPr>
        <p:sp>
          <p:nvSpPr>
            <p:cNvPr id="261" name="TextBox 6">
              <a:extLst>
                <a:ext uri="{FF2B5EF4-FFF2-40B4-BE49-F238E27FC236}">
                  <a16:creationId xmlns:a16="http://schemas.microsoft.com/office/drawing/2014/main" id="{90040EA2-CBD6-12EE-F99B-1C0B52350AE5}"/>
                </a:ext>
              </a:extLst>
            </p:cNvPr>
            <p:cNvSpPr txBox="1"/>
            <p:nvPr/>
          </p:nvSpPr>
          <p:spPr>
            <a:xfrm>
              <a:off x="361445" y="2935654"/>
              <a:ext cx="669410" cy="30777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8" tIns="45718" rIns="45718" bIns="45718">
              <a:spAutoFit/>
            </a:bodyPr>
            <a:lstStyle>
              <a:lvl1pPr>
                <a:defRPr sz="900">
                  <a:latin typeface="LG Smart_H Regular"/>
                  <a:ea typeface="LG Smart_H Regular"/>
                  <a:cs typeface="LG Smart_H Regular"/>
                  <a:sym typeface="LG Smart_H Regular"/>
                </a:defRPr>
              </a:lvl1pPr>
            </a:lstStyle>
            <a:p>
              <a:r>
                <a:rPr lang="ko-KR" altLang="en-US" sz="800" dirty="0"/>
                <a:t>최대 중개보수</a:t>
              </a:r>
              <a:endParaRPr lang="en-US" altLang="ko-KR" sz="800" dirty="0"/>
            </a:p>
            <a:p>
              <a:r>
                <a:rPr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(VAT </a:t>
              </a:r>
              <a:r>
                <a:rPr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별도</a:t>
              </a:r>
              <a:r>
                <a:rPr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)</a:t>
              </a:r>
              <a:endParaRPr sz="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62" name="직사각형 7">
              <a:extLst>
                <a:ext uri="{FF2B5EF4-FFF2-40B4-BE49-F238E27FC236}">
                  <a16:creationId xmlns:a16="http://schemas.microsoft.com/office/drawing/2014/main" id="{BB3EBD33-EAC3-4067-41AF-785A522CE8B2}"/>
                </a:ext>
              </a:extLst>
            </p:cNvPr>
            <p:cNvSpPr/>
            <p:nvPr/>
          </p:nvSpPr>
          <p:spPr>
            <a:xfrm>
              <a:off x="1695743" y="2953562"/>
              <a:ext cx="540000" cy="199081"/>
            </a:xfrm>
            <a:prstGeom prst="rect">
              <a:avLst/>
            </a:prstGeom>
            <a:solidFill>
              <a:schemeClr val="bg1"/>
            </a:solidFill>
            <a:ln w="3175">
              <a:noFill/>
              <a:miter/>
            </a:ln>
          </p:spPr>
          <p:txBody>
            <a:bodyPr lIns="46798" tIns="46798" rIns="46798" bIns="46798" anchor="ctr"/>
            <a:lstStyle/>
            <a:p>
              <a:pPr algn="r">
                <a:defRPr sz="11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lang="ko-KR" altLang="en-US" sz="800">
                  <a:solidFill>
                    <a:schemeClr val="tx1"/>
                  </a:solidFill>
                  <a:latin typeface="LG Smart_H Regular" panose="020B0600000101010101" pitchFamily="34" charset="-127"/>
                  <a:ea typeface="LG Smart_H Regular" panose="020B0600000101010101" pitchFamily="34" charset="-127"/>
                </a:rPr>
                <a:t>원</a:t>
              </a:r>
              <a:endParaRPr sz="800">
                <a:solidFill>
                  <a:schemeClr val="tx1"/>
                </a:solidFill>
                <a:latin typeface="LG Smart_H Regular" panose="020B0600000101010101" pitchFamily="34" charset="-127"/>
                <a:ea typeface="LG Smart_H Regular" panose="020B0600000101010101" pitchFamily="34" charset="-127"/>
              </a:endParaRPr>
            </a:p>
          </p:txBody>
        </p:sp>
      </p:grpSp>
      <p:grpSp>
        <p:nvGrpSpPr>
          <p:cNvPr id="269" name="그룹 268">
            <a:extLst>
              <a:ext uri="{FF2B5EF4-FFF2-40B4-BE49-F238E27FC236}">
                <a16:creationId xmlns:a16="http://schemas.microsoft.com/office/drawing/2014/main" id="{E19B7E78-821F-262C-BECF-A35ED239526F}"/>
              </a:ext>
            </a:extLst>
          </p:cNvPr>
          <p:cNvGrpSpPr/>
          <p:nvPr/>
        </p:nvGrpSpPr>
        <p:grpSpPr>
          <a:xfrm>
            <a:off x="361445" y="3650296"/>
            <a:ext cx="1874298" cy="215440"/>
            <a:chOff x="361445" y="3205878"/>
            <a:chExt cx="1874298" cy="215440"/>
          </a:xfrm>
        </p:grpSpPr>
        <p:sp>
          <p:nvSpPr>
            <p:cNvPr id="263" name="TextBox 6">
              <a:extLst>
                <a:ext uri="{FF2B5EF4-FFF2-40B4-BE49-F238E27FC236}">
                  <a16:creationId xmlns:a16="http://schemas.microsoft.com/office/drawing/2014/main" id="{72F9F319-334D-5324-D982-643EB7223977}"/>
                </a:ext>
              </a:extLst>
            </p:cNvPr>
            <p:cNvSpPr txBox="1"/>
            <p:nvPr/>
          </p:nvSpPr>
          <p:spPr>
            <a:xfrm>
              <a:off x="361445" y="3205878"/>
              <a:ext cx="738340" cy="21544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8" tIns="45718" rIns="45718" bIns="45718">
              <a:spAutoFit/>
            </a:bodyPr>
            <a:lstStyle>
              <a:lvl1pPr>
                <a:defRPr sz="900">
                  <a:latin typeface="LG Smart_H Regular"/>
                  <a:ea typeface="LG Smart_H Regular"/>
                  <a:cs typeface="LG Smart_H Regular"/>
                  <a:sym typeface="LG Smart_H Regular"/>
                </a:defRPr>
              </a:lvl1pPr>
            </a:lstStyle>
            <a:p>
              <a:r>
                <a:rPr lang="ko-KR" altLang="en-US" sz="800" dirty="0">
                  <a:solidFill>
                    <a:schemeClr val="tx1"/>
                  </a:solidFill>
                </a:rPr>
                <a:t>협의 </a:t>
              </a:r>
              <a:r>
                <a:rPr lang="en-US" altLang="ko-KR" sz="800" dirty="0">
                  <a:solidFill>
                    <a:schemeClr val="tx1"/>
                  </a:solidFill>
                </a:rPr>
                <a:t>/</a:t>
              </a:r>
              <a:r>
                <a:rPr lang="ko-KR" altLang="en-US" sz="800" dirty="0">
                  <a:solidFill>
                    <a:schemeClr val="tx1"/>
                  </a:solidFill>
                </a:rPr>
                <a:t> 상한요율</a:t>
              </a:r>
              <a:endParaRPr sz="800" dirty="0">
                <a:solidFill>
                  <a:schemeClr val="tx1"/>
                </a:solidFill>
              </a:endParaRPr>
            </a:p>
          </p:txBody>
        </p:sp>
        <p:sp>
          <p:nvSpPr>
            <p:cNvPr id="264" name="직사각형 7">
              <a:extLst>
                <a:ext uri="{FF2B5EF4-FFF2-40B4-BE49-F238E27FC236}">
                  <a16:creationId xmlns:a16="http://schemas.microsoft.com/office/drawing/2014/main" id="{83B96C84-D944-F77D-0034-DAB1B01F9DBA}"/>
                </a:ext>
              </a:extLst>
            </p:cNvPr>
            <p:cNvSpPr/>
            <p:nvPr/>
          </p:nvSpPr>
          <p:spPr>
            <a:xfrm>
              <a:off x="1695743" y="3214058"/>
              <a:ext cx="540000" cy="199081"/>
            </a:xfrm>
            <a:prstGeom prst="rect">
              <a:avLst/>
            </a:prstGeom>
            <a:solidFill>
              <a:schemeClr val="bg1"/>
            </a:solidFill>
            <a:ln w="3175">
              <a:noFill/>
              <a:miter/>
            </a:ln>
          </p:spPr>
          <p:txBody>
            <a:bodyPr lIns="46798" tIns="46798" rIns="46798" bIns="46798" anchor="ctr"/>
            <a:lstStyle/>
            <a:p>
              <a:pPr algn="r">
                <a:defRPr sz="11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lang="en-US" altLang="ko-KR" sz="800">
                  <a:solidFill>
                    <a:schemeClr val="tx1"/>
                  </a:solidFill>
                  <a:latin typeface="LG Smart_H Regular" panose="020B0600000101010101" pitchFamily="34" charset="-127"/>
                  <a:ea typeface="LG Smart_H Regular" panose="020B0600000101010101" pitchFamily="34" charset="-127"/>
                </a:rPr>
                <a:t>%</a:t>
              </a:r>
              <a:endParaRPr sz="800">
                <a:solidFill>
                  <a:schemeClr val="tx1"/>
                </a:solidFill>
                <a:latin typeface="LG Smart_H Regular" panose="020B0600000101010101" pitchFamily="34" charset="-127"/>
                <a:ea typeface="LG Smart_H Regular" panose="020B0600000101010101" pitchFamily="34" charset="-127"/>
              </a:endParaRPr>
            </a:p>
          </p:txBody>
        </p:sp>
      </p:grpSp>
      <p:grpSp>
        <p:nvGrpSpPr>
          <p:cNvPr id="270" name="그룹 269">
            <a:extLst>
              <a:ext uri="{FF2B5EF4-FFF2-40B4-BE49-F238E27FC236}">
                <a16:creationId xmlns:a16="http://schemas.microsoft.com/office/drawing/2014/main" id="{490151A8-8B9E-E14D-2D16-1F8EEC6824AC}"/>
              </a:ext>
            </a:extLst>
          </p:cNvPr>
          <p:cNvGrpSpPr/>
          <p:nvPr/>
        </p:nvGrpSpPr>
        <p:grpSpPr>
          <a:xfrm>
            <a:off x="361445" y="3858910"/>
            <a:ext cx="1874298" cy="215440"/>
            <a:chOff x="361445" y="3514157"/>
            <a:chExt cx="1874298" cy="215440"/>
          </a:xfrm>
        </p:grpSpPr>
        <p:sp>
          <p:nvSpPr>
            <p:cNvPr id="265" name="TextBox 6">
              <a:extLst>
                <a:ext uri="{FF2B5EF4-FFF2-40B4-BE49-F238E27FC236}">
                  <a16:creationId xmlns:a16="http://schemas.microsoft.com/office/drawing/2014/main" id="{06570494-3DD4-0C84-8AE2-A050F9CE9AED}"/>
                </a:ext>
              </a:extLst>
            </p:cNvPr>
            <p:cNvSpPr txBox="1"/>
            <p:nvPr/>
          </p:nvSpPr>
          <p:spPr>
            <a:xfrm>
              <a:off x="361445" y="3514157"/>
              <a:ext cx="457814" cy="21544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8" tIns="45718" rIns="45718" bIns="45718">
              <a:spAutoFit/>
            </a:bodyPr>
            <a:lstStyle>
              <a:lvl1pPr>
                <a:defRPr sz="900">
                  <a:latin typeface="LG Smart_H Regular"/>
                  <a:ea typeface="LG Smart_H Regular"/>
                  <a:cs typeface="LG Smart_H Regular"/>
                  <a:sym typeface="LG Smart_H Regular"/>
                </a:defRPr>
              </a:lvl1pPr>
            </a:lstStyle>
            <a:p>
              <a:r>
                <a:rPr lang="ko-KR" altLang="en-US" sz="800" dirty="0"/>
                <a:t>거래금액</a:t>
              </a:r>
              <a:endParaRPr sz="800" dirty="0"/>
            </a:p>
          </p:txBody>
        </p:sp>
        <p:sp>
          <p:nvSpPr>
            <p:cNvPr id="266" name="직사각형 7">
              <a:extLst>
                <a:ext uri="{FF2B5EF4-FFF2-40B4-BE49-F238E27FC236}">
                  <a16:creationId xmlns:a16="http://schemas.microsoft.com/office/drawing/2014/main" id="{27664BAC-3680-CD55-8863-D23229408C09}"/>
                </a:ext>
              </a:extLst>
            </p:cNvPr>
            <p:cNvSpPr/>
            <p:nvPr/>
          </p:nvSpPr>
          <p:spPr>
            <a:xfrm>
              <a:off x="1695743" y="3522337"/>
              <a:ext cx="540000" cy="199081"/>
            </a:xfrm>
            <a:prstGeom prst="rect">
              <a:avLst/>
            </a:prstGeom>
            <a:solidFill>
              <a:schemeClr val="bg1"/>
            </a:solidFill>
            <a:ln w="3175">
              <a:noFill/>
              <a:miter/>
            </a:ln>
          </p:spPr>
          <p:txBody>
            <a:bodyPr lIns="46798" tIns="46798" rIns="46798" bIns="46798" anchor="ctr"/>
            <a:lstStyle/>
            <a:p>
              <a:pPr algn="r">
                <a:defRPr sz="11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lang="ko-KR" altLang="en-US" sz="800">
                  <a:solidFill>
                    <a:schemeClr val="tx1"/>
                  </a:solidFill>
                  <a:latin typeface="LG Smart_H Regular" panose="020B0600000101010101" pitchFamily="34" charset="-127"/>
                  <a:ea typeface="LG Smart_H Regular" panose="020B0600000101010101" pitchFamily="34" charset="-127"/>
                </a:rPr>
                <a:t>원</a:t>
              </a:r>
              <a:endParaRPr sz="800">
                <a:solidFill>
                  <a:schemeClr val="tx1"/>
                </a:solidFill>
                <a:latin typeface="LG Smart_H Regular" panose="020B0600000101010101" pitchFamily="34" charset="-127"/>
                <a:ea typeface="LG Smart_H Regular" panose="020B0600000101010101" pitchFamily="34" charset="-127"/>
              </a:endParaRPr>
            </a:p>
          </p:txBody>
        </p:sp>
      </p:grpSp>
      <p:sp>
        <p:nvSpPr>
          <p:cNvPr id="273" name="TextBox 6">
            <a:extLst>
              <a:ext uri="{FF2B5EF4-FFF2-40B4-BE49-F238E27FC236}">
                <a16:creationId xmlns:a16="http://schemas.microsoft.com/office/drawing/2014/main" id="{6CABEB1E-A9C7-0F22-BEB7-6E09F367D39D}"/>
              </a:ext>
            </a:extLst>
          </p:cNvPr>
          <p:cNvSpPr txBox="1"/>
          <p:nvPr/>
        </p:nvSpPr>
        <p:spPr>
          <a:xfrm>
            <a:off x="353106" y="4017981"/>
            <a:ext cx="2043184" cy="2769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900">
                <a:latin typeface="LG Smart_H Regular"/>
                <a:ea typeface="LG Smart_H Regular"/>
                <a:cs typeface="LG Smart_H Regular"/>
                <a:sym typeface="LG Smart_H Regular"/>
              </a:defRPr>
            </a:lvl1pPr>
          </a:lstStyle>
          <a:p>
            <a:r>
              <a:rPr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중개보수는 </a:t>
            </a:r>
            <a:r>
              <a:rPr lang="en-US" altLang="ko-KR" sz="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</a:t>
            </a:r>
            <a:r>
              <a:rPr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거래금액 </a:t>
            </a:r>
            <a:r>
              <a:rPr lang="en-US" altLang="ko-KR" sz="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 </a:t>
            </a:r>
            <a:r>
              <a:rPr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상한효율</a:t>
            </a:r>
            <a:r>
              <a:rPr lang="en-US" altLang="ko-KR" sz="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]</a:t>
            </a:r>
            <a:r>
              <a:rPr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범위 내에서 협의</a:t>
            </a:r>
            <a:r>
              <a:rPr lang="en-US" altLang="ko-KR" sz="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단</a:t>
            </a:r>
            <a:r>
              <a:rPr lang="en-US" altLang="ko-KR" sz="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</a:t>
            </a:r>
            <a:r>
              <a:rPr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계산된</a:t>
            </a:r>
            <a:endParaRPr lang="en-US" altLang="ko-KR" sz="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금액은 함도를 초과할 수 없습니다</a:t>
            </a:r>
            <a:r>
              <a:rPr lang="en-US" altLang="ko-KR" sz="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.)</a:t>
            </a:r>
            <a:endParaRPr sz="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7" name="직사각형">
            <a:extLst>
              <a:ext uri="{FF2B5EF4-FFF2-40B4-BE49-F238E27FC236}">
                <a16:creationId xmlns:a16="http://schemas.microsoft.com/office/drawing/2014/main" id="{C7F92C6D-DD13-3992-34E2-6029B5BDA3B8}"/>
              </a:ext>
            </a:extLst>
          </p:cNvPr>
          <p:cNvSpPr/>
          <p:nvPr/>
        </p:nvSpPr>
        <p:spPr>
          <a:xfrm>
            <a:off x="330309" y="1696118"/>
            <a:ext cx="2043276" cy="1618511"/>
          </a:xfrm>
          <a:prstGeom prst="rect">
            <a:avLst/>
          </a:prstGeom>
          <a:ln w="19050">
            <a:solidFill>
              <a:schemeClr val="accent4"/>
            </a:solidFill>
            <a:custDash>
              <a:ds d="200000" sp="200000"/>
            </a:custDash>
            <a:miter lim="400000"/>
          </a:ln>
        </p:spPr>
        <p:txBody>
          <a:bodyPr lIns="46798" tIns="46798" rIns="46798" bIns="46798" anchor="ctr"/>
          <a:lstStyle/>
          <a:p>
            <a:pPr algn="ctr" defTabSz="457200">
              <a:defRPr sz="1000">
                <a:solidFill>
                  <a:srgbClr val="385724"/>
                </a:solidFill>
                <a:latin typeface="Arial Narrow"/>
                <a:ea typeface="Arial Narrow"/>
                <a:cs typeface="Arial Narrow"/>
                <a:sym typeface="Arial Narrow"/>
              </a:defRPr>
            </a:pPr>
            <a:endParaRPr dirty="0"/>
          </a:p>
        </p:txBody>
      </p:sp>
      <p:sp>
        <p:nvSpPr>
          <p:cNvPr id="278" name="직사각형">
            <a:extLst>
              <a:ext uri="{FF2B5EF4-FFF2-40B4-BE49-F238E27FC236}">
                <a16:creationId xmlns:a16="http://schemas.microsoft.com/office/drawing/2014/main" id="{E2A95C9D-149F-B766-113C-DC4DE6BC0552}"/>
              </a:ext>
            </a:extLst>
          </p:cNvPr>
          <p:cNvSpPr/>
          <p:nvPr/>
        </p:nvSpPr>
        <p:spPr>
          <a:xfrm>
            <a:off x="330309" y="3361367"/>
            <a:ext cx="2043276" cy="934083"/>
          </a:xfrm>
          <a:prstGeom prst="rect">
            <a:avLst/>
          </a:prstGeom>
          <a:ln w="19050">
            <a:solidFill>
              <a:schemeClr val="accent4"/>
            </a:solidFill>
            <a:custDash>
              <a:ds d="200000" sp="200000"/>
            </a:custDash>
            <a:miter lim="400000"/>
          </a:ln>
        </p:spPr>
        <p:txBody>
          <a:bodyPr lIns="46798" tIns="46798" rIns="46798" bIns="46798" anchor="ctr"/>
          <a:lstStyle/>
          <a:p>
            <a:pPr algn="ctr" defTabSz="457200">
              <a:defRPr sz="1000">
                <a:solidFill>
                  <a:srgbClr val="385724"/>
                </a:solidFill>
                <a:latin typeface="Arial Narrow"/>
                <a:ea typeface="Arial Narrow"/>
                <a:cs typeface="Arial Narrow"/>
                <a:sym typeface="Arial Narrow"/>
              </a:defRPr>
            </a:pPr>
            <a:endParaRPr dirty="0"/>
          </a:p>
        </p:txBody>
      </p:sp>
      <p:grpSp>
        <p:nvGrpSpPr>
          <p:cNvPr id="297" name="타원 71">
            <a:extLst>
              <a:ext uri="{FF2B5EF4-FFF2-40B4-BE49-F238E27FC236}">
                <a16:creationId xmlns:a16="http://schemas.microsoft.com/office/drawing/2014/main" id="{725DF1F2-984E-1359-BD06-5E764A2CDBBB}"/>
              </a:ext>
            </a:extLst>
          </p:cNvPr>
          <p:cNvGrpSpPr/>
          <p:nvPr/>
        </p:nvGrpSpPr>
        <p:grpSpPr>
          <a:xfrm>
            <a:off x="222349" y="1604152"/>
            <a:ext cx="198540" cy="246217"/>
            <a:chOff x="0" y="-8856"/>
            <a:chExt cx="198539" cy="246216"/>
          </a:xfrm>
        </p:grpSpPr>
        <p:sp>
          <p:nvSpPr>
            <p:cNvPr id="306" name="원">
              <a:extLst>
                <a:ext uri="{FF2B5EF4-FFF2-40B4-BE49-F238E27FC236}">
                  <a16:creationId xmlns:a16="http://schemas.microsoft.com/office/drawing/2014/main" id="{52D4135E-0375-0022-C495-AA5447144AC8}"/>
                </a:ext>
              </a:extLst>
            </p:cNvPr>
            <p:cNvSpPr/>
            <p:nvPr/>
          </p:nvSpPr>
          <p:spPr>
            <a:xfrm>
              <a:off x="0" y="14989"/>
              <a:ext cx="198539" cy="198539"/>
            </a:xfrm>
            <a:prstGeom prst="ellipse">
              <a:avLst/>
            </a:prstGeom>
            <a:solidFill>
              <a:srgbClr val="000000"/>
            </a:solidFill>
            <a:ln w="12700" cap="flat">
              <a:solidFill>
                <a:srgbClr val="E6AF00"/>
              </a:solidFill>
              <a:prstDash val="solid"/>
              <a:miter lim="800000"/>
            </a:ln>
            <a:effectLst/>
          </p:spPr>
          <p:txBody>
            <a:bodyPr wrap="square" lIns="46798" tIns="46798" rIns="46798" bIns="46798" numCol="1" anchor="ctr">
              <a:noAutofit/>
            </a:bodyPr>
            <a:lstStyle/>
            <a:p>
              <a:pPr algn="ctr">
                <a:defRPr sz="1000">
                  <a:solidFill>
                    <a:schemeClr val="accent4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307" name="1">
              <a:extLst>
                <a:ext uri="{FF2B5EF4-FFF2-40B4-BE49-F238E27FC236}">
                  <a16:creationId xmlns:a16="http://schemas.microsoft.com/office/drawing/2014/main" id="{CB4A220E-5217-FDF6-9D2E-8668D8A243BF}"/>
                </a:ext>
              </a:extLst>
            </p:cNvPr>
            <p:cNvSpPr txBox="1"/>
            <p:nvPr/>
          </p:nvSpPr>
          <p:spPr>
            <a:xfrm>
              <a:off x="20239" y="-8856"/>
              <a:ext cx="158052" cy="2462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8" tIns="45718" rIns="45718" bIns="45718" numCol="1" anchor="ctr">
              <a:spAutoFit/>
            </a:bodyPr>
            <a:lstStyle>
              <a:lvl1pPr algn="ctr">
                <a:defRPr sz="1000">
                  <a:solidFill>
                    <a:schemeClr val="accent4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rPr lang="en-US" altLang="ko-KR"/>
                <a:t>4</a:t>
              </a:r>
              <a:endParaRPr/>
            </a:p>
          </p:txBody>
        </p:sp>
      </p:grpSp>
      <p:grpSp>
        <p:nvGrpSpPr>
          <p:cNvPr id="311" name="타원 71">
            <a:extLst>
              <a:ext uri="{FF2B5EF4-FFF2-40B4-BE49-F238E27FC236}">
                <a16:creationId xmlns:a16="http://schemas.microsoft.com/office/drawing/2014/main" id="{B12038C9-F3E4-979E-FD47-240C7C82659C}"/>
              </a:ext>
            </a:extLst>
          </p:cNvPr>
          <p:cNvGrpSpPr/>
          <p:nvPr/>
        </p:nvGrpSpPr>
        <p:grpSpPr>
          <a:xfrm>
            <a:off x="2511938" y="1244490"/>
            <a:ext cx="198540" cy="246217"/>
            <a:chOff x="0" y="-8856"/>
            <a:chExt cx="198539" cy="246216"/>
          </a:xfrm>
        </p:grpSpPr>
        <p:sp>
          <p:nvSpPr>
            <p:cNvPr id="312" name="원">
              <a:extLst>
                <a:ext uri="{FF2B5EF4-FFF2-40B4-BE49-F238E27FC236}">
                  <a16:creationId xmlns:a16="http://schemas.microsoft.com/office/drawing/2014/main" id="{F5EA04BA-A702-9EC9-7EF8-00523AE2A652}"/>
                </a:ext>
              </a:extLst>
            </p:cNvPr>
            <p:cNvSpPr/>
            <p:nvPr/>
          </p:nvSpPr>
          <p:spPr>
            <a:xfrm>
              <a:off x="0" y="14989"/>
              <a:ext cx="198539" cy="198539"/>
            </a:xfrm>
            <a:prstGeom prst="ellipse">
              <a:avLst/>
            </a:prstGeom>
            <a:solidFill>
              <a:srgbClr val="000000"/>
            </a:solidFill>
            <a:ln w="12700" cap="flat">
              <a:solidFill>
                <a:srgbClr val="E6AF00"/>
              </a:solidFill>
              <a:prstDash val="solid"/>
              <a:miter lim="800000"/>
            </a:ln>
            <a:effectLst/>
          </p:spPr>
          <p:txBody>
            <a:bodyPr wrap="square" lIns="46798" tIns="46798" rIns="46798" bIns="46798" numCol="1" anchor="ctr">
              <a:noAutofit/>
            </a:bodyPr>
            <a:lstStyle/>
            <a:p>
              <a:pPr algn="ctr">
                <a:defRPr sz="1000">
                  <a:solidFill>
                    <a:schemeClr val="accent4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313" name="1">
              <a:extLst>
                <a:ext uri="{FF2B5EF4-FFF2-40B4-BE49-F238E27FC236}">
                  <a16:creationId xmlns:a16="http://schemas.microsoft.com/office/drawing/2014/main" id="{373935E3-9EBD-ECA8-BEF6-C1036D6AD5FC}"/>
                </a:ext>
              </a:extLst>
            </p:cNvPr>
            <p:cNvSpPr txBox="1"/>
            <p:nvPr/>
          </p:nvSpPr>
          <p:spPr>
            <a:xfrm>
              <a:off x="20239" y="-8856"/>
              <a:ext cx="158052" cy="2462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8" tIns="45718" rIns="45718" bIns="45718" numCol="1" anchor="ctr">
              <a:spAutoFit/>
            </a:bodyPr>
            <a:lstStyle>
              <a:lvl1pPr algn="ctr">
                <a:defRPr sz="1000">
                  <a:solidFill>
                    <a:schemeClr val="accent4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rPr lang="en-US" altLang="ko-KR"/>
                <a:t>2</a:t>
              </a:r>
              <a:endParaRPr/>
            </a:p>
          </p:txBody>
        </p:sp>
      </p:grpSp>
      <p:grpSp>
        <p:nvGrpSpPr>
          <p:cNvPr id="314" name="타원 71">
            <a:extLst>
              <a:ext uri="{FF2B5EF4-FFF2-40B4-BE49-F238E27FC236}">
                <a16:creationId xmlns:a16="http://schemas.microsoft.com/office/drawing/2014/main" id="{E7205CF0-8151-5AAC-C2EE-D044C655A384}"/>
              </a:ext>
            </a:extLst>
          </p:cNvPr>
          <p:cNvGrpSpPr/>
          <p:nvPr/>
        </p:nvGrpSpPr>
        <p:grpSpPr>
          <a:xfrm>
            <a:off x="2511938" y="1959036"/>
            <a:ext cx="198540" cy="246217"/>
            <a:chOff x="0" y="-8856"/>
            <a:chExt cx="198539" cy="246216"/>
          </a:xfrm>
        </p:grpSpPr>
        <p:sp>
          <p:nvSpPr>
            <p:cNvPr id="315" name="원">
              <a:extLst>
                <a:ext uri="{FF2B5EF4-FFF2-40B4-BE49-F238E27FC236}">
                  <a16:creationId xmlns:a16="http://schemas.microsoft.com/office/drawing/2014/main" id="{12EB3D8A-1011-18AE-ECC9-80F65474A12A}"/>
                </a:ext>
              </a:extLst>
            </p:cNvPr>
            <p:cNvSpPr/>
            <p:nvPr/>
          </p:nvSpPr>
          <p:spPr>
            <a:xfrm>
              <a:off x="0" y="14989"/>
              <a:ext cx="198539" cy="198539"/>
            </a:xfrm>
            <a:prstGeom prst="ellipse">
              <a:avLst/>
            </a:prstGeom>
            <a:solidFill>
              <a:srgbClr val="000000"/>
            </a:solidFill>
            <a:ln w="12700" cap="flat">
              <a:solidFill>
                <a:srgbClr val="E6AF00"/>
              </a:solidFill>
              <a:prstDash val="solid"/>
              <a:miter lim="800000"/>
            </a:ln>
            <a:effectLst/>
          </p:spPr>
          <p:txBody>
            <a:bodyPr wrap="square" lIns="46798" tIns="46798" rIns="46798" bIns="46798" numCol="1" anchor="ctr">
              <a:noAutofit/>
            </a:bodyPr>
            <a:lstStyle/>
            <a:p>
              <a:pPr algn="ctr">
                <a:defRPr sz="1000">
                  <a:solidFill>
                    <a:schemeClr val="accent4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316" name="1">
              <a:extLst>
                <a:ext uri="{FF2B5EF4-FFF2-40B4-BE49-F238E27FC236}">
                  <a16:creationId xmlns:a16="http://schemas.microsoft.com/office/drawing/2014/main" id="{4D9DD747-5FB4-52AD-013F-FC9C7C6EEB3E}"/>
                </a:ext>
              </a:extLst>
            </p:cNvPr>
            <p:cNvSpPr txBox="1"/>
            <p:nvPr/>
          </p:nvSpPr>
          <p:spPr>
            <a:xfrm>
              <a:off x="20239" y="-8856"/>
              <a:ext cx="158052" cy="2462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8" tIns="45718" rIns="45718" bIns="45718" numCol="1" anchor="ctr">
              <a:spAutoFit/>
            </a:bodyPr>
            <a:lstStyle>
              <a:lvl1pPr algn="ctr">
                <a:defRPr sz="1000">
                  <a:solidFill>
                    <a:schemeClr val="accent4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rPr lang="en-US" altLang="ko-KR"/>
                <a:t>3</a:t>
              </a:r>
              <a:endParaRPr/>
            </a:p>
          </p:txBody>
        </p:sp>
      </p:grpSp>
      <p:grpSp>
        <p:nvGrpSpPr>
          <p:cNvPr id="317" name="타원 71">
            <a:extLst>
              <a:ext uri="{FF2B5EF4-FFF2-40B4-BE49-F238E27FC236}">
                <a16:creationId xmlns:a16="http://schemas.microsoft.com/office/drawing/2014/main" id="{8F79F968-4281-6AA5-A48B-506FD13817EE}"/>
              </a:ext>
            </a:extLst>
          </p:cNvPr>
          <p:cNvGrpSpPr/>
          <p:nvPr/>
        </p:nvGrpSpPr>
        <p:grpSpPr>
          <a:xfrm>
            <a:off x="2511938" y="3434818"/>
            <a:ext cx="198540" cy="246217"/>
            <a:chOff x="0" y="-8856"/>
            <a:chExt cx="198539" cy="246216"/>
          </a:xfrm>
        </p:grpSpPr>
        <p:sp>
          <p:nvSpPr>
            <p:cNvPr id="318" name="원">
              <a:extLst>
                <a:ext uri="{FF2B5EF4-FFF2-40B4-BE49-F238E27FC236}">
                  <a16:creationId xmlns:a16="http://schemas.microsoft.com/office/drawing/2014/main" id="{CD381EF6-AEE9-420A-3763-6BDA622578CC}"/>
                </a:ext>
              </a:extLst>
            </p:cNvPr>
            <p:cNvSpPr/>
            <p:nvPr/>
          </p:nvSpPr>
          <p:spPr>
            <a:xfrm>
              <a:off x="0" y="14989"/>
              <a:ext cx="198539" cy="198539"/>
            </a:xfrm>
            <a:prstGeom prst="ellipse">
              <a:avLst/>
            </a:prstGeom>
            <a:solidFill>
              <a:srgbClr val="000000"/>
            </a:solidFill>
            <a:ln w="12700" cap="flat">
              <a:solidFill>
                <a:srgbClr val="E6AF00"/>
              </a:solidFill>
              <a:prstDash val="solid"/>
              <a:miter lim="800000"/>
            </a:ln>
            <a:effectLst/>
          </p:spPr>
          <p:txBody>
            <a:bodyPr wrap="square" lIns="46798" tIns="46798" rIns="46798" bIns="46798" numCol="1" anchor="ctr">
              <a:noAutofit/>
            </a:bodyPr>
            <a:lstStyle/>
            <a:p>
              <a:pPr algn="ctr">
                <a:defRPr sz="1000">
                  <a:solidFill>
                    <a:schemeClr val="accent4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319" name="1">
              <a:extLst>
                <a:ext uri="{FF2B5EF4-FFF2-40B4-BE49-F238E27FC236}">
                  <a16:creationId xmlns:a16="http://schemas.microsoft.com/office/drawing/2014/main" id="{38E40711-F0CE-E507-33D9-DD2F49E56860}"/>
                </a:ext>
              </a:extLst>
            </p:cNvPr>
            <p:cNvSpPr txBox="1"/>
            <p:nvPr/>
          </p:nvSpPr>
          <p:spPr>
            <a:xfrm>
              <a:off x="20239" y="-8856"/>
              <a:ext cx="158052" cy="2462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8" tIns="45718" rIns="45718" bIns="45718" numCol="1" anchor="ctr">
              <a:spAutoFit/>
            </a:bodyPr>
            <a:lstStyle>
              <a:lvl1pPr algn="ctr">
                <a:defRPr sz="1000">
                  <a:solidFill>
                    <a:schemeClr val="accent4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rPr lang="en-US" altLang="ko-KR"/>
                <a:t>5</a:t>
              </a:r>
              <a:endParaRPr/>
            </a:p>
          </p:txBody>
        </p:sp>
      </p:grpSp>
      <p:grpSp>
        <p:nvGrpSpPr>
          <p:cNvPr id="320" name="타원 71">
            <a:extLst>
              <a:ext uri="{FF2B5EF4-FFF2-40B4-BE49-F238E27FC236}">
                <a16:creationId xmlns:a16="http://schemas.microsoft.com/office/drawing/2014/main" id="{98647DDB-75EF-2E93-CEBE-085DC15DDB89}"/>
              </a:ext>
            </a:extLst>
          </p:cNvPr>
          <p:cNvGrpSpPr/>
          <p:nvPr/>
        </p:nvGrpSpPr>
        <p:grpSpPr>
          <a:xfrm>
            <a:off x="2511938" y="3862528"/>
            <a:ext cx="198540" cy="246217"/>
            <a:chOff x="0" y="-8856"/>
            <a:chExt cx="198539" cy="246216"/>
          </a:xfrm>
        </p:grpSpPr>
        <p:sp>
          <p:nvSpPr>
            <p:cNvPr id="321" name="원">
              <a:extLst>
                <a:ext uri="{FF2B5EF4-FFF2-40B4-BE49-F238E27FC236}">
                  <a16:creationId xmlns:a16="http://schemas.microsoft.com/office/drawing/2014/main" id="{3A1A8CC3-44E8-C10C-6524-097E9D80B90E}"/>
                </a:ext>
              </a:extLst>
            </p:cNvPr>
            <p:cNvSpPr/>
            <p:nvPr/>
          </p:nvSpPr>
          <p:spPr>
            <a:xfrm>
              <a:off x="0" y="14989"/>
              <a:ext cx="198539" cy="198539"/>
            </a:xfrm>
            <a:prstGeom prst="ellipse">
              <a:avLst/>
            </a:prstGeom>
            <a:solidFill>
              <a:srgbClr val="000000"/>
            </a:solidFill>
            <a:ln w="12700" cap="flat">
              <a:solidFill>
                <a:srgbClr val="E6AF00"/>
              </a:solidFill>
              <a:prstDash val="solid"/>
              <a:miter lim="800000"/>
            </a:ln>
            <a:effectLst/>
          </p:spPr>
          <p:txBody>
            <a:bodyPr wrap="square" lIns="46798" tIns="46798" rIns="46798" bIns="46798" numCol="1" anchor="ctr">
              <a:noAutofit/>
            </a:bodyPr>
            <a:lstStyle/>
            <a:p>
              <a:pPr algn="ctr">
                <a:defRPr sz="1000">
                  <a:solidFill>
                    <a:schemeClr val="accent4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322" name="1">
              <a:extLst>
                <a:ext uri="{FF2B5EF4-FFF2-40B4-BE49-F238E27FC236}">
                  <a16:creationId xmlns:a16="http://schemas.microsoft.com/office/drawing/2014/main" id="{A4739D33-3361-D184-C361-024EB1458A8E}"/>
                </a:ext>
              </a:extLst>
            </p:cNvPr>
            <p:cNvSpPr txBox="1"/>
            <p:nvPr/>
          </p:nvSpPr>
          <p:spPr>
            <a:xfrm>
              <a:off x="20239" y="-8856"/>
              <a:ext cx="158052" cy="2462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8" tIns="45718" rIns="45718" bIns="45718" numCol="1" anchor="ctr">
              <a:spAutoFit/>
            </a:bodyPr>
            <a:lstStyle>
              <a:lvl1pPr algn="ctr">
                <a:defRPr sz="1000">
                  <a:solidFill>
                    <a:schemeClr val="accent4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rPr lang="en-US" altLang="ko-KR"/>
                <a:t>6</a:t>
              </a:r>
              <a:endParaRPr/>
            </a:p>
          </p:txBody>
        </p:sp>
      </p:grpSp>
      <p:grpSp>
        <p:nvGrpSpPr>
          <p:cNvPr id="323" name="타원 71">
            <a:extLst>
              <a:ext uri="{FF2B5EF4-FFF2-40B4-BE49-F238E27FC236}">
                <a16:creationId xmlns:a16="http://schemas.microsoft.com/office/drawing/2014/main" id="{36309DB9-3FE4-A5CC-74E4-7AECC3779EFD}"/>
              </a:ext>
            </a:extLst>
          </p:cNvPr>
          <p:cNvGrpSpPr/>
          <p:nvPr/>
        </p:nvGrpSpPr>
        <p:grpSpPr>
          <a:xfrm>
            <a:off x="2511938" y="4421606"/>
            <a:ext cx="198540" cy="246217"/>
            <a:chOff x="0" y="-8856"/>
            <a:chExt cx="198539" cy="246216"/>
          </a:xfrm>
        </p:grpSpPr>
        <p:sp>
          <p:nvSpPr>
            <p:cNvPr id="324" name="원">
              <a:extLst>
                <a:ext uri="{FF2B5EF4-FFF2-40B4-BE49-F238E27FC236}">
                  <a16:creationId xmlns:a16="http://schemas.microsoft.com/office/drawing/2014/main" id="{2CE3C922-8DAD-9DE5-25FB-511C1672D7B9}"/>
                </a:ext>
              </a:extLst>
            </p:cNvPr>
            <p:cNvSpPr/>
            <p:nvPr/>
          </p:nvSpPr>
          <p:spPr>
            <a:xfrm>
              <a:off x="0" y="14989"/>
              <a:ext cx="198539" cy="198539"/>
            </a:xfrm>
            <a:prstGeom prst="ellipse">
              <a:avLst/>
            </a:prstGeom>
            <a:solidFill>
              <a:srgbClr val="000000"/>
            </a:solidFill>
            <a:ln w="12700" cap="flat">
              <a:solidFill>
                <a:srgbClr val="E6AF00"/>
              </a:solidFill>
              <a:prstDash val="solid"/>
              <a:miter lim="800000"/>
            </a:ln>
            <a:effectLst/>
          </p:spPr>
          <p:txBody>
            <a:bodyPr wrap="square" lIns="46798" tIns="46798" rIns="46798" bIns="46798" numCol="1" anchor="ctr">
              <a:noAutofit/>
            </a:bodyPr>
            <a:lstStyle/>
            <a:p>
              <a:pPr algn="ctr">
                <a:defRPr sz="1000">
                  <a:solidFill>
                    <a:schemeClr val="accent4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325" name="1">
              <a:extLst>
                <a:ext uri="{FF2B5EF4-FFF2-40B4-BE49-F238E27FC236}">
                  <a16:creationId xmlns:a16="http://schemas.microsoft.com/office/drawing/2014/main" id="{3CF74552-C8A9-9EF3-CD2F-1271B1B9AB70}"/>
                </a:ext>
              </a:extLst>
            </p:cNvPr>
            <p:cNvSpPr txBox="1"/>
            <p:nvPr/>
          </p:nvSpPr>
          <p:spPr>
            <a:xfrm>
              <a:off x="20239" y="-8856"/>
              <a:ext cx="158052" cy="2462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8" tIns="45718" rIns="45718" bIns="45718" numCol="1" anchor="ctr">
              <a:spAutoFit/>
            </a:bodyPr>
            <a:lstStyle>
              <a:lvl1pPr algn="ctr">
                <a:defRPr sz="1000">
                  <a:solidFill>
                    <a:schemeClr val="accent4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rPr lang="en-US" altLang="ko-KR"/>
                <a:t>7</a:t>
              </a:r>
              <a:endParaRPr/>
            </a:p>
          </p:txBody>
        </p:sp>
      </p:grpSp>
      <p:grpSp>
        <p:nvGrpSpPr>
          <p:cNvPr id="326" name="타원 71">
            <a:extLst>
              <a:ext uri="{FF2B5EF4-FFF2-40B4-BE49-F238E27FC236}">
                <a16:creationId xmlns:a16="http://schemas.microsoft.com/office/drawing/2014/main" id="{B68D8510-0694-58D7-033B-4EE27E98F253}"/>
              </a:ext>
            </a:extLst>
          </p:cNvPr>
          <p:cNvGrpSpPr/>
          <p:nvPr/>
        </p:nvGrpSpPr>
        <p:grpSpPr>
          <a:xfrm>
            <a:off x="2511938" y="5090345"/>
            <a:ext cx="198540" cy="246217"/>
            <a:chOff x="0" y="-8856"/>
            <a:chExt cx="198539" cy="246216"/>
          </a:xfrm>
        </p:grpSpPr>
        <p:sp>
          <p:nvSpPr>
            <p:cNvPr id="327" name="원">
              <a:extLst>
                <a:ext uri="{FF2B5EF4-FFF2-40B4-BE49-F238E27FC236}">
                  <a16:creationId xmlns:a16="http://schemas.microsoft.com/office/drawing/2014/main" id="{9EA62D64-C478-BB4A-F712-24FA7E07F291}"/>
                </a:ext>
              </a:extLst>
            </p:cNvPr>
            <p:cNvSpPr/>
            <p:nvPr/>
          </p:nvSpPr>
          <p:spPr>
            <a:xfrm>
              <a:off x="0" y="14989"/>
              <a:ext cx="198539" cy="198539"/>
            </a:xfrm>
            <a:prstGeom prst="ellipse">
              <a:avLst/>
            </a:prstGeom>
            <a:solidFill>
              <a:srgbClr val="000000"/>
            </a:solidFill>
            <a:ln w="12700" cap="flat">
              <a:solidFill>
                <a:srgbClr val="E6AF00"/>
              </a:solidFill>
              <a:prstDash val="solid"/>
              <a:miter lim="800000"/>
            </a:ln>
            <a:effectLst/>
          </p:spPr>
          <p:txBody>
            <a:bodyPr wrap="square" lIns="46798" tIns="46798" rIns="46798" bIns="46798" numCol="1" anchor="ctr">
              <a:noAutofit/>
            </a:bodyPr>
            <a:lstStyle/>
            <a:p>
              <a:pPr algn="ctr">
                <a:defRPr sz="1000">
                  <a:solidFill>
                    <a:schemeClr val="accent4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328" name="1">
              <a:extLst>
                <a:ext uri="{FF2B5EF4-FFF2-40B4-BE49-F238E27FC236}">
                  <a16:creationId xmlns:a16="http://schemas.microsoft.com/office/drawing/2014/main" id="{214A46DF-6750-9745-E035-A022A5778FCC}"/>
                </a:ext>
              </a:extLst>
            </p:cNvPr>
            <p:cNvSpPr txBox="1"/>
            <p:nvPr/>
          </p:nvSpPr>
          <p:spPr>
            <a:xfrm>
              <a:off x="20239" y="-8856"/>
              <a:ext cx="158052" cy="2462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8" tIns="45718" rIns="45718" bIns="45718" numCol="1" anchor="ctr">
              <a:spAutoFit/>
            </a:bodyPr>
            <a:lstStyle>
              <a:lvl1pPr algn="ctr">
                <a:defRPr sz="1000">
                  <a:solidFill>
                    <a:schemeClr val="accent4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rPr lang="en-US" altLang="ko-KR"/>
                <a:t>8</a:t>
              </a:r>
              <a:endParaRPr/>
            </a:p>
          </p:txBody>
        </p:sp>
      </p:grpSp>
      <p:grpSp>
        <p:nvGrpSpPr>
          <p:cNvPr id="329" name="타원 71">
            <a:extLst>
              <a:ext uri="{FF2B5EF4-FFF2-40B4-BE49-F238E27FC236}">
                <a16:creationId xmlns:a16="http://schemas.microsoft.com/office/drawing/2014/main" id="{62B5529A-F406-3CD5-0C7B-EECEE34AE19C}"/>
              </a:ext>
            </a:extLst>
          </p:cNvPr>
          <p:cNvGrpSpPr/>
          <p:nvPr/>
        </p:nvGrpSpPr>
        <p:grpSpPr>
          <a:xfrm>
            <a:off x="2511938" y="5758669"/>
            <a:ext cx="198540" cy="246217"/>
            <a:chOff x="0" y="-8856"/>
            <a:chExt cx="198539" cy="246216"/>
          </a:xfrm>
        </p:grpSpPr>
        <p:sp>
          <p:nvSpPr>
            <p:cNvPr id="330" name="원">
              <a:extLst>
                <a:ext uri="{FF2B5EF4-FFF2-40B4-BE49-F238E27FC236}">
                  <a16:creationId xmlns:a16="http://schemas.microsoft.com/office/drawing/2014/main" id="{95C75BB4-440A-B2FF-6803-AFB4C505B410}"/>
                </a:ext>
              </a:extLst>
            </p:cNvPr>
            <p:cNvSpPr/>
            <p:nvPr/>
          </p:nvSpPr>
          <p:spPr>
            <a:xfrm>
              <a:off x="0" y="14989"/>
              <a:ext cx="198539" cy="198539"/>
            </a:xfrm>
            <a:prstGeom prst="ellipse">
              <a:avLst/>
            </a:prstGeom>
            <a:solidFill>
              <a:srgbClr val="000000"/>
            </a:solidFill>
            <a:ln w="12700" cap="flat">
              <a:solidFill>
                <a:srgbClr val="E6AF00"/>
              </a:solidFill>
              <a:prstDash val="solid"/>
              <a:miter lim="800000"/>
            </a:ln>
            <a:effectLst/>
          </p:spPr>
          <p:txBody>
            <a:bodyPr wrap="square" lIns="46798" tIns="46798" rIns="46798" bIns="46798" numCol="1" anchor="ctr">
              <a:noAutofit/>
            </a:bodyPr>
            <a:lstStyle/>
            <a:p>
              <a:pPr algn="ctr">
                <a:defRPr sz="1000">
                  <a:solidFill>
                    <a:schemeClr val="accent4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331" name="1">
              <a:extLst>
                <a:ext uri="{FF2B5EF4-FFF2-40B4-BE49-F238E27FC236}">
                  <a16:creationId xmlns:a16="http://schemas.microsoft.com/office/drawing/2014/main" id="{922863D6-36B0-E3A5-35FD-8C5C9B72935F}"/>
                </a:ext>
              </a:extLst>
            </p:cNvPr>
            <p:cNvSpPr txBox="1"/>
            <p:nvPr/>
          </p:nvSpPr>
          <p:spPr>
            <a:xfrm>
              <a:off x="20239" y="-8856"/>
              <a:ext cx="158052" cy="2462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8" tIns="45718" rIns="45718" bIns="45718" numCol="1" anchor="ctr">
              <a:spAutoFit/>
            </a:bodyPr>
            <a:lstStyle>
              <a:lvl1pPr algn="ctr">
                <a:defRPr sz="1000">
                  <a:solidFill>
                    <a:schemeClr val="accent4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rPr lang="en-US" altLang="ko-KR"/>
                <a:t>9</a:t>
              </a:r>
              <a:endParaRPr/>
            </a:p>
          </p:txBody>
        </p:sp>
      </p:grpSp>
      <p:sp>
        <p:nvSpPr>
          <p:cNvPr id="334" name="직사각형">
            <a:extLst>
              <a:ext uri="{FF2B5EF4-FFF2-40B4-BE49-F238E27FC236}">
                <a16:creationId xmlns:a16="http://schemas.microsoft.com/office/drawing/2014/main" id="{B7F143D1-5F6C-6280-C2AF-053A3F28CC79}"/>
              </a:ext>
            </a:extLst>
          </p:cNvPr>
          <p:cNvSpPr/>
          <p:nvPr/>
        </p:nvSpPr>
        <p:spPr>
          <a:xfrm>
            <a:off x="1582472" y="981469"/>
            <a:ext cx="177694" cy="176644"/>
          </a:xfrm>
          <a:prstGeom prst="rect">
            <a:avLst/>
          </a:prstGeom>
          <a:solidFill>
            <a:srgbClr val="FFFFFF"/>
          </a:solidFill>
          <a:ln w="3175" cap="flat">
            <a:solidFill>
              <a:srgbClr val="000000"/>
            </a:solidFill>
            <a:prstDash val="solid"/>
            <a:miter lim="800000"/>
          </a:ln>
          <a:effectLst/>
        </p:spPr>
        <p:txBody>
          <a:bodyPr wrap="square" lIns="46798" tIns="46798" rIns="46798" bIns="46798" numCol="1" anchor="ctr">
            <a:noAutofit/>
          </a:bodyPr>
          <a:lstStyle/>
          <a:p>
            <a:pPr algn="dist">
              <a:defRPr sz="900">
                <a:latin typeface="LG"/>
                <a:ea typeface="LG"/>
                <a:cs typeface="LG"/>
                <a:sym typeface="LG"/>
              </a:defRPr>
            </a:pPr>
            <a:r>
              <a:rPr lang="en-US" sz="1200" dirty="0"/>
              <a:t>i</a:t>
            </a:r>
            <a:endParaRPr sz="1200" dirty="0"/>
          </a:p>
        </p:txBody>
      </p:sp>
      <p:sp>
        <p:nvSpPr>
          <p:cNvPr id="335" name="직사각형">
            <a:extLst>
              <a:ext uri="{FF2B5EF4-FFF2-40B4-BE49-F238E27FC236}">
                <a16:creationId xmlns:a16="http://schemas.microsoft.com/office/drawing/2014/main" id="{FE8A46DA-FF7C-3023-0787-E06F5861B865}"/>
              </a:ext>
            </a:extLst>
          </p:cNvPr>
          <p:cNvSpPr/>
          <p:nvPr/>
        </p:nvSpPr>
        <p:spPr>
          <a:xfrm>
            <a:off x="1540581" y="948528"/>
            <a:ext cx="266223" cy="246214"/>
          </a:xfrm>
          <a:prstGeom prst="rect">
            <a:avLst/>
          </a:prstGeom>
          <a:ln w="19050">
            <a:solidFill>
              <a:schemeClr val="accent4"/>
            </a:solidFill>
            <a:custDash>
              <a:ds d="200000" sp="200000"/>
            </a:custDash>
            <a:miter lim="400000"/>
          </a:ln>
        </p:spPr>
        <p:txBody>
          <a:bodyPr lIns="46798" tIns="46798" rIns="46798" bIns="46798" anchor="ctr"/>
          <a:lstStyle/>
          <a:p>
            <a:pPr algn="ctr" defTabSz="457200">
              <a:defRPr sz="1000">
                <a:solidFill>
                  <a:srgbClr val="385724"/>
                </a:solidFill>
                <a:latin typeface="Arial Narrow"/>
                <a:ea typeface="Arial Narrow"/>
                <a:cs typeface="Arial Narrow"/>
                <a:sym typeface="Arial Narrow"/>
              </a:defRPr>
            </a:pPr>
            <a:endParaRPr dirty="0"/>
          </a:p>
        </p:txBody>
      </p:sp>
      <p:grpSp>
        <p:nvGrpSpPr>
          <p:cNvPr id="336" name="타원 20">
            <a:extLst>
              <a:ext uri="{FF2B5EF4-FFF2-40B4-BE49-F238E27FC236}">
                <a16:creationId xmlns:a16="http://schemas.microsoft.com/office/drawing/2014/main" id="{936AED92-5BCA-60C7-CC92-411660B58401}"/>
              </a:ext>
            </a:extLst>
          </p:cNvPr>
          <p:cNvGrpSpPr/>
          <p:nvPr/>
        </p:nvGrpSpPr>
        <p:grpSpPr>
          <a:xfrm>
            <a:off x="1779074" y="958879"/>
            <a:ext cx="198540" cy="246217"/>
            <a:chOff x="0" y="-8855"/>
            <a:chExt cx="198539" cy="246215"/>
          </a:xfrm>
        </p:grpSpPr>
        <p:sp>
          <p:nvSpPr>
            <p:cNvPr id="337" name="원">
              <a:extLst>
                <a:ext uri="{FF2B5EF4-FFF2-40B4-BE49-F238E27FC236}">
                  <a16:creationId xmlns:a16="http://schemas.microsoft.com/office/drawing/2014/main" id="{46BCDCC1-A4FC-02E2-F28F-DCE5F2A34990}"/>
                </a:ext>
              </a:extLst>
            </p:cNvPr>
            <p:cNvSpPr/>
            <p:nvPr/>
          </p:nvSpPr>
          <p:spPr>
            <a:xfrm>
              <a:off x="0" y="14989"/>
              <a:ext cx="198539" cy="198539"/>
            </a:xfrm>
            <a:prstGeom prst="ellipse">
              <a:avLst/>
            </a:prstGeom>
            <a:solidFill>
              <a:srgbClr val="000000"/>
            </a:solidFill>
            <a:ln w="12700" cap="flat">
              <a:solidFill>
                <a:srgbClr val="E6AF00"/>
              </a:solidFill>
              <a:prstDash val="solid"/>
              <a:miter lim="800000"/>
            </a:ln>
            <a:effectLst/>
          </p:spPr>
          <p:txBody>
            <a:bodyPr wrap="square" lIns="46798" tIns="46798" rIns="46798" bIns="46798" numCol="1" anchor="ctr">
              <a:noAutofit/>
            </a:bodyPr>
            <a:lstStyle/>
            <a:p>
              <a:pPr algn="ctr">
                <a:defRPr sz="1000">
                  <a:solidFill>
                    <a:schemeClr val="accent4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338" name="1">
              <a:extLst>
                <a:ext uri="{FF2B5EF4-FFF2-40B4-BE49-F238E27FC236}">
                  <a16:creationId xmlns:a16="http://schemas.microsoft.com/office/drawing/2014/main" id="{53F0381B-CE98-1ADA-0A6D-E9BA15D25609}"/>
                </a:ext>
              </a:extLst>
            </p:cNvPr>
            <p:cNvSpPr txBox="1"/>
            <p:nvPr/>
          </p:nvSpPr>
          <p:spPr>
            <a:xfrm>
              <a:off x="20239" y="-8855"/>
              <a:ext cx="158052" cy="2462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8" tIns="45718" rIns="45718" bIns="45718" numCol="1" anchor="ctr">
              <a:spAutoFit/>
            </a:bodyPr>
            <a:lstStyle>
              <a:lvl1pPr algn="ctr">
                <a:defRPr sz="1000">
                  <a:solidFill>
                    <a:schemeClr val="accent4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rPr lang="en-US" altLang="ko-KR"/>
                <a:t>2</a:t>
              </a:r>
              <a:endParaRPr/>
            </a:p>
          </p:txBody>
        </p:sp>
      </p:grpSp>
      <p:cxnSp>
        <p:nvCxnSpPr>
          <p:cNvPr id="344" name="직선 연결선[R] 343">
            <a:extLst>
              <a:ext uri="{FF2B5EF4-FFF2-40B4-BE49-F238E27FC236}">
                <a16:creationId xmlns:a16="http://schemas.microsoft.com/office/drawing/2014/main" id="{5BFC9EDD-8E3C-EACE-41F2-FDEE834E86AC}"/>
              </a:ext>
            </a:extLst>
          </p:cNvPr>
          <p:cNvCxnSpPr>
            <a:cxnSpLocks/>
          </p:cNvCxnSpPr>
          <p:nvPr/>
        </p:nvCxnSpPr>
        <p:spPr>
          <a:xfrm>
            <a:off x="273829" y="1252984"/>
            <a:ext cx="2160464" cy="0"/>
          </a:xfrm>
          <a:prstGeom prst="line">
            <a:avLst/>
          </a:prstGeom>
          <a:noFill/>
          <a:ln w="9525" cap="flat">
            <a:solidFill>
              <a:schemeClr val="tx2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345" name="타원 71">
            <a:extLst>
              <a:ext uri="{FF2B5EF4-FFF2-40B4-BE49-F238E27FC236}">
                <a16:creationId xmlns:a16="http://schemas.microsoft.com/office/drawing/2014/main" id="{69DAFAC8-3103-49EA-341B-51D5BA519643}"/>
              </a:ext>
            </a:extLst>
          </p:cNvPr>
          <p:cNvGrpSpPr/>
          <p:nvPr/>
        </p:nvGrpSpPr>
        <p:grpSpPr>
          <a:xfrm>
            <a:off x="2511938" y="2487115"/>
            <a:ext cx="198540" cy="246217"/>
            <a:chOff x="0" y="-8856"/>
            <a:chExt cx="198539" cy="246216"/>
          </a:xfrm>
        </p:grpSpPr>
        <p:sp>
          <p:nvSpPr>
            <p:cNvPr id="346" name="원">
              <a:extLst>
                <a:ext uri="{FF2B5EF4-FFF2-40B4-BE49-F238E27FC236}">
                  <a16:creationId xmlns:a16="http://schemas.microsoft.com/office/drawing/2014/main" id="{54269126-D7AF-A535-898D-C5CEEEDAC39F}"/>
                </a:ext>
              </a:extLst>
            </p:cNvPr>
            <p:cNvSpPr/>
            <p:nvPr/>
          </p:nvSpPr>
          <p:spPr>
            <a:xfrm>
              <a:off x="0" y="14989"/>
              <a:ext cx="198539" cy="198539"/>
            </a:xfrm>
            <a:prstGeom prst="ellipse">
              <a:avLst/>
            </a:prstGeom>
            <a:solidFill>
              <a:srgbClr val="000000"/>
            </a:solidFill>
            <a:ln w="12700" cap="flat">
              <a:solidFill>
                <a:srgbClr val="E6AF00"/>
              </a:solidFill>
              <a:prstDash val="solid"/>
              <a:miter lim="800000"/>
            </a:ln>
            <a:effectLst/>
          </p:spPr>
          <p:txBody>
            <a:bodyPr wrap="square" lIns="46798" tIns="46798" rIns="46798" bIns="46798" numCol="1" anchor="ctr">
              <a:noAutofit/>
            </a:bodyPr>
            <a:lstStyle/>
            <a:p>
              <a:pPr algn="ctr">
                <a:defRPr sz="1000">
                  <a:solidFill>
                    <a:schemeClr val="accent4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347" name="1">
              <a:extLst>
                <a:ext uri="{FF2B5EF4-FFF2-40B4-BE49-F238E27FC236}">
                  <a16:creationId xmlns:a16="http://schemas.microsoft.com/office/drawing/2014/main" id="{03BB0BF0-7A21-AD1B-0E4B-BE6A0A178C8A}"/>
                </a:ext>
              </a:extLst>
            </p:cNvPr>
            <p:cNvSpPr txBox="1"/>
            <p:nvPr/>
          </p:nvSpPr>
          <p:spPr>
            <a:xfrm>
              <a:off x="20239" y="-8856"/>
              <a:ext cx="158052" cy="2462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8" tIns="45718" rIns="45718" bIns="45718" numCol="1" anchor="ctr">
              <a:spAutoFit/>
            </a:bodyPr>
            <a:lstStyle>
              <a:lvl1pPr algn="ctr">
                <a:defRPr sz="1000">
                  <a:solidFill>
                    <a:schemeClr val="accent4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rPr lang="en-US" altLang="ko-KR"/>
                <a:t>4</a:t>
              </a:r>
              <a:endParaRPr/>
            </a:p>
          </p:txBody>
        </p:sp>
      </p:grpSp>
      <p:grpSp>
        <p:nvGrpSpPr>
          <p:cNvPr id="348" name="타원 71">
            <a:extLst>
              <a:ext uri="{FF2B5EF4-FFF2-40B4-BE49-F238E27FC236}">
                <a16:creationId xmlns:a16="http://schemas.microsoft.com/office/drawing/2014/main" id="{E27C8EA5-4244-2845-F6ED-EE4D5D7BA1A1}"/>
              </a:ext>
            </a:extLst>
          </p:cNvPr>
          <p:cNvGrpSpPr/>
          <p:nvPr/>
        </p:nvGrpSpPr>
        <p:grpSpPr>
          <a:xfrm>
            <a:off x="5299899" y="789180"/>
            <a:ext cx="223775" cy="246217"/>
            <a:chOff x="-12622" y="-8856"/>
            <a:chExt cx="223774" cy="246216"/>
          </a:xfrm>
        </p:grpSpPr>
        <p:sp>
          <p:nvSpPr>
            <p:cNvPr id="349" name="원">
              <a:extLst>
                <a:ext uri="{FF2B5EF4-FFF2-40B4-BE49-F238E27FC236}">
                  <a16:creationId xmlns:a16="http://schemas.microsoft.com/office/drawing/2014/main" id="{78854D5A-5269-1111-FE5A-951369AF7790}"/>
                </a:ext>
              </a:extLst>
            </p:cNvPr>
            <p:cNvSpPr/>
            <p:nvPr/>
          </p:nvSpPr>
          <p:spPr>
            <a:xfrm>
              <a:off x="0" y="14989"/>
              <a:ext cx="198539" cy="198539"/>
            </a:xfrm>
            <a:prstGeom prst="ellipse">
              <a:avLst/>
            </a:prstGeom>
            <a:solidFill>
              <a:srgbClr val="000000"/>
            </a:solidFill>
            <a:ln w="12700" cap="flat">
              <a:solidFill>
                <a:srgbClr val="E6AF00"/>
              </a:solidFill>
              <a:prstDash val="solid"/>
              <a:miter lim="800000"/>
            </a:ln>
            <a:effectLst/>
          </p:spPr>
          <p:txBody>
            <a:bodyPr wrap="square" lIns="46798" tIns="46798" rIns="46798" bIns="46798" numCol="1" anchor="ctr">
              <a:noAutofit/>
            </a:bodyPr>
            <a:lstStyle/>
            <a:p>
              <a:pPr algn="ctr">
                <a:defRPr sz="1000">
                  <a:solidFill>
                    <a:schemeClr val="accent4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350" name="1">
              <a:extLst>
                <a:ext uri="{FF2B5EF4-FFF2-40B4-BE49-F238E27FC236}">
                  <a16:creationId xmlns:a16="http://schemas.microsoft.com/office/drawing/2014/main" id="{9284D5F0-0384-0764-6646-3BC748401208}"/>
                </a:ext>
              </a:extLst>
            </p:cNvPr>
            <p:cNvSpPr txBox="1"/>
            <p:nvPr/>
          </p:nvSpPr>
          <p:spPr>
            <a:xfrm>
              <a:off x="-12622" y="-8856"/>
              <a:ext cx="223774" cy="2462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8" tIns="45718" rIns="45718" bIns="45718" numCol="1" anchor="ctr">
              <a:spAutoFit/>
            </a:bodyPr>
            <a:lstStyle>
              <a:lvl1pPr algn="ctr">
                <a:defRPr sz="1000">
                  <a:solidFill>
                    <a:schemeClr val="accent4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rPr lang="en-US" altLang="ko-KR"/>
                <a:t>10</a:t>
              </a:r>
              <a:endParaRPr/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116FC98E-AFFC-7723-71B5-B9C071F63380}"/>
              </a:ext>
            </a:extLst>
          </p:cNvPr>
          <p:cNvGrpSpPr/>
          <p:nvPr/>
        </p:nvGrpSpPr>
        <p:grpSpPr>
          <a:xfrm>
            <a:off x="873904" y="1731131"/>
            <a:ext cx="1519894" cy="199081"/>
            <a:chOff x="835650" y="2532636"/>
            <a:chExt cx="1519894" cy="199081"/>
          </a:xfrm>
        </p:grpSpPr>
        <p:sp>
          <p:nvSpPr>
            <p:cNvPr id="7" name="직사각형 7">
              <a:extLst>
                <a:ext uri="{FF2B5EF4-FFF2-40B4-BE49-F238E27FC236}">
                  <a16:creationId xmlns:a16="http://schemas.microsoft.com/office/drawing/2014/main" id="{7CAC7F4C-D9D7-B2F1-1170-F9DD31B2BEF7}"/>
                </a:ext>
              </a:extLst>
            </p:cNvPr>
            <p:cNvSpPr/>
            <p:nvPr/>
          </p:nvSpPr>
          <p:spPr>
            <a:xfrm>
              <a:off x="835650" y="2532636"/>
              <a:ext cx="503999" cy="199081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 w="3175">
              <a:solidFill>
                <a:srgbClr val="000000"/>
              </a:solidFill>
              <a:miter/>
            </a:ln>
          </p:spPr>
          <p:txBody>
            <a:bodyPr lIns="46798" tIns="46798" rIns="46798" bIns="46798" anchor="ctr"/>
            <a:lstStyle/>
            <a:p>
              <a:pPr algn="ctr">
                <a:defRPr sz="11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lang="ko-KR" altLang="en-US" sz="650">
                  <a:solidFill>
                    <a:schemeClr val="bg1"/>
                  </a:solidFill>
                  <a:latin typeface="LG Smart_H Regular" panose="020B0600000101010101" pitchFamily="34" charset="-127"/>
                  <a:ea typeface="LG Smart_H Regular" panose="020B0600000101010101" pitchFamily="34" charset="-127"/>
                </a:rPr>
                <a:t>주택</a:t>
              </a:r>
              <a:endParaRPr sz="650">
                <a:solidFill>
                  <a:schemeClr val="bg1"/>
                </a:solidFill>
                <a:latin typeface="LG Smart_H Regular" panose="020B0600000101010101" pitchFamily="34" charset="-127"/>
                <a:ea typeface="LG Smart_H Regular" panose="020B0600000101010101" pitchFamily="34" charset="-127"/>
              </a:endParaRPr>
            </a:p>
          </p:txBody>
        </p:sp>
        <p:sp>
          <p:nvSpPr>
            <p:cNvPr id="11" name="직사각형 7">
              <a:extLst>
                <a:ext uri="{FF2B5EF4-FFF2-40B4-BE49-F238E27FC236}">
                  <a16:creationId xmlns:a16="http://schemas.microsoft.com/office/drawing/2014/main" id="{DE41309E-EF8D-CFEC-49A3-E4B8BAB99C8A}"/>
                </a:ext>
              </a:extLst>
            </p:cNvPr>
            <p:cNvSpPr/>
            <p:nvPr/>
          </p:nvSpPr>
          <p:spPr>
            <a:xfrm>
              <a:off x="1337198" y="2532636"/>
              <a:ext cx="503999" cy="199081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rgbClr val="000000"/>
              </a:solidFill>
              <a:miter/>
            </a:ln>
          </p:spPr>
          <p:txBody>
            <a:bodyPr lIns="46798" tIns="46798" rIns="46798" bIns="46798" anchor="ctr"/>
            <a:lstStyle/>
            <a:p>
              <a:pPr algn="ctr">
                <a:defRPr sz="11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lang="ko-KR" altLang="en-US" sz="650">
                  <a:solidFill>
                    <a:schemeClr val="tx1"/>
                  </a:solidFill>
                  <a:latin typeface="LG Smart_H Regular" panose="020B0600000101010101" pitchFamily="34" charset="-127"/>
                  <a:ea typeface="LG Smart_H Regular" panose="020B0600000101010101" pitchFamily="34" charset="-127"/>
                </a:rPr>
                <a:t>오피스텔</a:t>
              </a:r>
              <a:endParaRPr sz="650">
                <a:solidFill>
                  <a:schemeClr val="tx1"/>
                </a:solidFill>
                <a:latin typeface="LG Smart_H Regular" panose="020B0600000101010101" pitchFamily="34" charset="-127"/>
                <a:ea typeface="LG Smart_H Regular" panose="020B0600000101010101" pitchFamily="34" charset="-127"/>
              </a:endParaRPr>
            </a:p>
          </p:txBody>
        </p:sp>
        <p:sp>
          <p:nvSpPr>
            <p:cNvPr id="12" name="직사각형 7">
              <a:extLst>
                <a:ext uri="{FF2B5EF4-FFF2-40B4-BE49-F238E27FC236}">
                  <a16:creationId xmlns:a16="http://schemas.microsoft.com/office/drawing/2014/main" id="{DB157C7F-D041-F500-D07E-D1D9786C5176}"/>
                </a:ext>
              </a:extLst>
            </p:cNvPr>
            <p:cNvSpPr/>
            <p:nvPr/>
          </p:nvSpPr>
          <p:spPr>
            <a:xfrm>
              <a:off x="1845669" y="2532636"/>
              <a:ext cx="509875" cy="199081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rgbClr val="000000"/>
              </a:solidFill>
              <a:miter/>
            </a:ln>
          </p:spPr>
          <p:txBody>
            <a:bodyPr lIns="46798" tIns="46798" rIns="46798" bIns="46798" anchor="ctr"/>
            <a:lstStyle/>
            <a:p>
              <a:pPr algn="ctr">
                <a:defRPr sz="11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lang="ko-KR" altLang="en-US" sz="650">
                  <a:solidFill>
                    <a:schemeClr val="tx1"/>
                  </a:solidFill>
                  <a:latin typeface="LG Smart_H Regular" panose="020B0600000101010101" pitchFamily="34" charset="-127"/>
                  <a:ea typeface="LG Smart_H Regular" panose="020B0600000101010101" pitchFamily="34" charset="-127"/>
                </a:rPr>
                <a:t>주택 외 토지</a:t>
              </a:r>
              <a:endParaRPr sz="650">
                <a:solidFill>
                  <a:schemeClr val="tx1"/>
                </a:solidFill>
                <a:latin typeface="LG Smart_H Regular" panose="020B0600000101010101" pitchFamily="34" charset="-127"/>
                <a:ea typeface="LG Smart_H Regular" panose="020B0600000101010101" pitchFamily="34" charset="-127"/>
              </a:endParaRPr>
            </a:p>
          </p:txBody>
        </p:sp>
      </p:grpSp>
      <p:sp>
        <p:nvSpPr>
          <p:cNvPr id="13" name="TextBox 6">
            <a:extLst>
              <a:ext uri="{FF2B5EF4-FFF2-40B4-BE49-F238E27FC236}">
                <a16:creationId xmlns:a16="http://schemas.microsoft.com/office/drawing/2014/main" id="{D0E7F00F-93EA-488E-31D9-CA57508970F2}"/>
              </a:ext>
            </a:extLst>
          </p:cNvPr>
          <p:cNvSpPr txBox="1"/>
          <p:nvPr/>
        </p:nvSpPr>
        <p:spPr>
          <a:xfrm>
            <a:off x="358398" y="1904358"/>
            <a:ext cx="1135884" cy="184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900">
                <a:latin typeface="LG Smart_H Regular"/>
                <a:ea typeface="LG Smart_H Regular"/>
                <a:cs typeface="LG Smart_H Regular"/>
                <a:sym typeface="LG Smart_H Regular"/>
              </a:defRPr>
            </a:lvl1pPr>
          </a:lstStyle>
          <a:p>
            <a:r>
              <a:rPr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주택의 부속토지</a:t>
            </a:r>
            <a:r>
              <a:rPr lang="en-US" altLang="ko-KR" sz="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</a:t>
            </a:r>
            <a:r>
              <a:rPr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주택분양권 포함</a:t>
            </a:r>
            <a:endParaRPr sz="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TextBox 6">
            <a:extLst>
              <a:ext uri="{FF2B5EF4-FFF2-40B4-BE49-F238E27FC236}">
                <a16:creationId xmlns:a16="http://schemas.microsoft.com/office/drawing/2014/main" id="{24F35229-D557-1A5E-EA2F-D7A02797884D}"/>
              </a:ext>
            </a:extLst>
          </p:cNvPr>
          <p:cNvSpPr txBox="1"/>
          <p:nvPr/>
        </p:nvSpPr>
        <p:spPr>
          <a:xfrm>
            <a:off x="358398" y="2092390"/>
            <a:ext cx="457814" cy="215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900">
                <a:latin typeface="LG Smart_H Regular"/>
                <a:ea typeface="LG Smart_H Regular"/>
                <a:cs typeface="LG Smart_H Regular"/>
                <a:sym typeface="LG Smart_H Regular"/>
              </a:defRPr>
            </a:lvl1pPr>
          </a:lstStyle>
          <a:p>
            <a:r>
              <a:rPr lang="ko-KR" altLang="en-US" sz="800" dirty="0"/>
              <a:t>거래지역</a:t>
            </a:r>
            <a:endParaRPr sz="800" dirty="0"/>
          </a:p>
        </p:txBody>
      </p:sp>
      <p:sp>
        <p:nvSpPr>
          <p:cNvPr id="16" name="직사각형 7">
            <a:extLst>
              <a:ext uri="{FF2B5EF4-FFF2-40B4-BE49-F238E27FC236}">
                <a16:creationId xmlns:a16="http://schemas.microsoft.com/office/drawing/2014/main" id="{736D8CB1-5FA8-2625-4CD3-0680F8B1BC9D}"/>
              </a:ext>
            </a:extLst>
          </p:cNvPr>
          <p:cNvSpPr/>
          <p:nvPr/>
        </p:nvSpPr>
        <p:spPr>
          <a:xfrm>
            <a:off x="886548" y="2100569"/>
            <a:ext cx="1475999" cy="199081"/>
          </a:xfrm>
          <a:prstGeom prst="rect">
            <a:avLst/>
          </a:prstGeom>
          <a:solidFill>
            <a:schemeClr val="bg1"/>
          </a:solidFill>
          <a:ln w="3175">
            <a:solidFill>
              <a:srgbClr val="000000"/>
            </a:solidFill>
            <a:miter/>
          </a:ln>
        </p:spPr>
        <p:txBody>
          <a:bodyPr lIns="46798" tIns="46798" rIns="46798" bIns="46798" anchor="ctr"/>
          <a:lstStyle/>
          <a:p>
            <a:pPr algn="r">
              <a:defRPr sz="1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650">
              <a:solidFill>
                <a:schemeClr val="tx1"/>
              </a:solidFill>
              <a:latin typeface="LG Smart_H Regular" panose="020B0600000101010101" pitchFamily="34" charset="-127"/>
              <a:ea typeface="LG Smart_H Regular" panose="020B0600000101010101" pitchFamily="34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4F4B99E-53F4-F5A5-B224-43A391499A39}"/>
              </a:ext>
            </a:extLst>
          </p:cNvPr>
          <p:cNvSpPr txBox="1"/>
          <p:nvPr/>
        </p:nvSpPr>
        <p:spPr>
          <a:xfrm rot="16200000">
            <a:off x="2144238" y="2119716"/>
            <a:ext cx="216000" cy="21544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normAutofit/>
          </a:bodyPr>
          <a:lstStyle/>
          <a:p>
            <a:r>
              <a:rPr lang="en-US" altLang="ko-KR" sz="800" b="1">
                <a:solidFill>
                  <a:schemeClr val="tx1"/>
                </a:solidFill>
                <a:latin typeface="LG Smart_H Regular" panose="020B0600000101010101" pitchFamily="34" charset="-127"/>
                <a:ea typeface="LG Smart_H Regular" panose="020B0600000101010101" pitchFamily="34" charset="-127"/>
              </a:rPr>
              <a:t>&lt;</a:t>
            </a:r>
            <a:endParaRPr lang="ko-Kore-KR" altLang="en-US" b="1"/>
          </a:p>
        </p:txBody>
      </p:sp>
      <p:sp>
        <p:nvSpPr>
          <p:cNvPr id="23" name="TextBox 6">
            <a:extLst>
              <a:ext uri="{FF2B5EF4-FFF2-40B4-BE49-F238E27FC236}">
                <a16:creationId xmlns:a16="http://schemas.microsoft.com/office/drawing/2014/main" id="{84BD6481-BB6E-F60E-2EE5-83CEDBA87FCC}"/>
              </a:ext>
            </a:extLst>
          </p:cNvPr>
          <p:cNvSpPr txBox="1"/>
          <p:nvPr/>
        </p:nvSpPr>
        <p:spPr>
          <a:xfrm>
            <a:off x="909640" y="2096136"/>
            <a:ext cx="252629" cy="2000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900">
                <a:latin typeface="LG Smart_H Regular"/>
                <a:ea typeface="LG Smart_H Regular"/>
                <a:cs typeface="LG Smart_H Regular"/>
                <a:sym typeface="LG Smart_H Regular"/>
              </a:defRPr>
            </a:lvl1pPr>
          </a:lstStyle>
          <a:p>
            <a:r>
              <a:rPr lang="ko-KR" altLang="en-US" sz="700" dirty="0">
                <a:solidFill>
                  <a:schemeClr val="tx1"/>
                </a:solidFill>
              </a:rPr>
              <a:t>서울</a:t>
            </a:r>
            <a:endParaRPr sz="700" dirty="0">
              <a:solidFill>
                <a:schemeClr val="tx1"/>
              </a:solidFill>
            </a:endParaRPr>
          </a:p>
        </p:txBody>
      </p:sp>
      <p:sp>
        <p:nvSpPr>
          <p:cNvPr id="24" name="TextBox 6">
            <a:extLst>
              <a:ext uri="{FF2B5EF4-FFF2-40B4-BE49-F238E27FC236}">
                <a16:creationId xmlns:a16="http://schemas.microsoft.com/office/drawing/2014/main" id="{1F2FBAB9-292A-AD52-9805-5320098CCDB8}"/>
              </a:ext>
            </a:extLst>
          </p:cNvPr>
          <p:cNvSpPr txBox="1"/>
          <p:nvPr/>
        </p:nvSpPr>
        <p:spPr>
          <a:xfrm>
            <a:off x="358398" y="2353548"/>
            <a:ext cx="457814" cy="215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900">
                <a:latin typeface="LG Smart_H Regular"/>
                <a:ea typeface="LG Smart_H Regular"/>
                <a:cs typeface="LG Smart_H Regular"/>
                <a:sym typeface="LG Smart_H Regular"/>
              </a:defRPr>
            </a:lvl1pPr>
          </a:lstStyle>
          <a:p>
            <a:r>
              <a:rPr lang="ko-KR" altLang="en-US" sz="800" dirty="0"/>
              <a:t>거래유형</a:t>
            </a:r>
            <a:endParaRPr sz="800" dirty="0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2EA754C6-A549-EA28-4ED8-BCFC2977DFF2}"/>
              </a:ext>
            </a:extLst>
          </p:cNvPr>
          <p:cNvGrpSpPr/>
          <p:nvPr/>
        </p:nvGrpSpPr>
        <p:grpSpPr>
          <a:xfrm>
            <a:off x="884492" y="2350389"/>
            <a:ext cx="1514018" cy="199081"/>
            <a:chOff x="835650" y="2532636"/>
            <a:chExt cx="1514018" cy="199081"/>
          </a:xfrm>
        </p:grpSpPr>
        <p:sp>
          <p:nvSpPr>
            <p:cNvPr id="26" name="직사각형 7">
              <a:extLst>
                <a:ext uri="{FF2B5EF4-FFF2-40B4-BE49-F238E27FC236}">
                  <a16:creationId xmlns:a16="http://schemas.microsoft.com/office/drawing/2014/main" id="{9CC466B2-8918-46E8-0472-35D892432853}"/>
                </a:ext>
              </a:extLst>
            </p:cNvPr>
            <p:cNvSpPr/>
            <p:nvPr/>
          </p:nvSpPr>
          <p:spPr>
            <a:xfrm>
              <a:off x="835650" y="2532636"/>
              <a:ext cx="503999" cy="199081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 w="3175">
              <a:solidFill>
                <a:srgbClr val="000000"/>
              </a:solidFill>
              <a:miter/>
            </a:ln>
          </p:spPr>
          <p:txBody>
            <a:bodyPr lIns="46798" tIns="46798" rIns="46798" bIns="46798" anchor="ctr"/>
            <a:lstStyle/>
            <a:p>
              <a:pPr algn="ctr">
                <a:defRPr sz="11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lang="ko-KR" altLang="en-US" sz="650">
                  <a:solidFill>
                    <a:schemeClr val="bg1"/>
                  </a:solidFill>
                  <a:latin typeface="LG Smart_H Regular" panose="020B0600000101010101" pitchFamily="34" charset="-127"/>
                  <a:ea typeface="LG Smart_H Regular" panose="020B0600000101010101" pitchFamily="34" charset="-127"/>
                </a:rPr>
                <a:t>매매</a:t>
              </a:r>
              <a:r>
                <a:rPr lang="en-US" altLang="ko-KR" sz="650">
                  <a:solidFill>
                    <a:schemeClr val="bg1"/>
                  </a:solidFill>
                  <a:latin typeface="LG Smart_H Regular" panose="020B0600000101010101" pitchFamily="34" charset="-127"/>
                  <a:ea typeface="LG Smart_H Regular" panose="020B0600000101010101" pitchFamily="34" charset="-127"/>
                </a:rPr>
                <a:t>/</a:t>
              </a:r>
              <a:r>
                <a:rPr lang="ko-KR" altLang="en-US" sz="650">
                  <a:solidFill>
                    <a:schemeClr val="bg1"/>
                  </a:solidFill>
                  <a:latin typeface="LG Smart_H Regular" panose="020B0600000101010101" pitchFamily="34" charset="-127"/>
                  <a:ea typeface="LG Smart_H Regular" panose="020B0600000101010101" pitchFamily="34" charset="-127"/>
                </a:rPr>
                <a:t>교환</a:t>
              </a:r>
              <a:endParaRPr sz="650">
                <a:solidFill>
                  <a:schemeClr val="bg1"/>
                </a:solidFill>
                <a:latin typeface="LG Smart_H Regular" panose="020B0600000101010101" pitchFamily="34" charset="-127"/>
                <a:ea typeface="LG Smart_H Regular" panose="020B0600000101010101" pitchFamily="34" charset="-127"/>
              </a:endParaRPr>
            </a:p>
          </p:txBody>
        </p:sp>
        <p:sp>
          <p:nvSpPr>
            <p:cNvPr id="27" name="직사각형 7">
              <a:extLst>
                <a:ext uri="{FF2B5EF4-FFF2-40B4-BE49-F238E27FC236}">
                  <a16:creationId xmlns:a16="http://schemas.microsoft.com/office/drawing/2014/main" id="{A7BFC578-2C0F-14F2-D8A9-8F3246CBE71F}"/>
                </a:ext>
              </a:extLst>
            </p:cNvPr>
            <p:cNvSpPr/>
            <p:nvPr/>
          </p:nvSpPr>
          <p:spPr>
            <a:xfrm>
              <a:off x="1337198" y="2532636"/>
              <a:ext cx="503999" cy="199081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rgbClr val="000000"/>
              </a:solidFill>
              <a:miter/>
            </a:ln>
          </p:spPr>
          <p:txBody>
            <a:bodyPr lIns="46798" tIns="46798" rIns="46798" bIns="46798" anchor="ctr"/>
            <a:lstStyle/>
            <a:p>
              <a:pPr algn="ctr">
                <a:defRPr sz="11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lang="ko-KR" altLang="en-US" sz="650">
                  <a:solidFill>
                    <a:schemeClr val="tx1"/>
                  </a:solidFill>
                  <a:latin typeface="LG Smart_H Regular" panose="020B0600000101010101" pitchFamily="34" charset="-127"/>
                  <a:ea typeface="LG Smart_H Regular" panose="020B0600000101010101" pitchFamily="34" charset="-127"/>
                </a:rPr>
                <a:t>전세</a:t>
              </a:r>
              <a:endParaRPr sz="650">
                <a:solidFill>
                  <a:schemeClr val="tx1"/>
                </a:solidFill>
                <a:latin typeface="LG Smart_H Regular" panose="020B0600000101010101" pitchFamily="34" charset="-127"/>
                <a:ea typeface="LG Smart_H Regular" panose="020B0600000101010101" pitchFamily="34" charset="-127"/>
              </a:endParaRPr>
            </a:p>
          </p:txBody>
        </p:sp>
        <p:sp>
          <p:nvSpPr>
            <p:cNvPr id="28" name="직사각형 7">
              <a:extLst>
                <a:ext uri="{FF2B5EF4-FFF2-40B4-BE49-F238E27FC236}">
                  <a16:creationId xmlns:a16="http://schemas.microsoft.com/office/drawing/2014/main" id="{5F169D08-34A0-2AB8-3C2F-25CC40D675A5}"/>
                </a:ext>
              </a:extLst>
            </p:cNvPr>
            <p:cNvSpPr/>
            <p:nvPr/>
          </p:nvSpPr>
          <p:spPr>
            <a:xfrm>
              <a:off x="1845669" y="2532636"/>
              <a:ext cx="503999" cy="199081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rgbClr val="000000"/>
              </a:solidFill>
              <a:miter/>
            </a:ln>
          </p:spPr>
          <p:txBody>
            <a:bodyPr lIns="46798" tIns="46798" rIns="46798" bIns="46798" anchor="ctr"/>
            <a:lstStyle/>
            <a:p>
              <a:pPr algn="ctr">
                <a:defRPr sz="11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lang="ko-KR" altLang="en-US" sz="650">
                  <a:solidFill>
                    <a:schemeClr val="tx1"/>
                  </a:solidFill>
                  <a:latin typeface="LG Smart_H Regular" panose="020B0600000101010101" pitchFamily="34" charset="-127"/>
                  <a:ea typeface="LG Smart_H Regular" panose="020B0600000101010101" pitchFamily="34" charset="-127"/>
                </a:rPr>
                <a:t>월세</a:t>
              </a:r>
              <a:endParaRPr sz="650">
                <a:solidFill>
                  <a:schemeClr val="tx1"/>
                </a:solidFill>
                <a:latin typeface="LG Smart_H Regular" panose="020B0600000101010101" pitchFamily="34" charset="-127"/>
                <a:ea typeface="LG Smart_H Regular" panose="020B0600000101010101" pitchFamily="34" charset="-127"/>
              </a:endParaRPr>
            </a:p>
          </p:txBody>
        </p:sp>
      </p:grpSp>
      <p:sp>
        <p:nvSpPr>
          <p:cNvPr id="29" name="TextBox 6">
            <a:extLst>
              <a:ext uri="{FF2B5EF4-FFF2-40B4-BE49-F238E27FC236}">
                <a16:creationId xmlns:a16="http://schemas.microsoft.com/office/drawing/2014/main" id="{D1D5B681-D014-C221-8E9E-7C80E99ADBC8}"/>
              </a:ext>
            </a:extLst>
          </p:cNvPr>
          <p:cNvSpPr txBox="1"/>
          <p:nvPr/>
        </p:nvSpPr>
        <p:spPr>
          <a:xfrm>
            <a:off x="358398" y="2583611"/>
            <a:ext cx="457814" cy="215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900">
                <a:latin typeface="LG Smart_H Regular"/>
                <a:ea typeface="LG Smart_H Regular"/>
                <a:cs typeface="LG Smart_H Regular"/>
                <a:sym typeface="LG Smart_H Regular"/>
              </a:defRPr>
            </a:lvl1pPr>
          </a:lstStyle>
          <a:p>
            <a:r>
              <a:rPr lang="ko-KR" altLang="en-US" sz="800" dirty="0"/>
              <a:t>거래금액</a:t>
            </a:r>
            <a:endParaRPr sz="800" dirty="0"/>
          </a:p>
        </p:txBody>
      </p:sp>
      <p:sp>
        <p:nvSpPr>
          <p:cNvPr id="30" name="직사각형 7">
            <a:extLst>
              <a:ext uri="{FF2B5EF4-FFF2-40B4-BE49-F238E27FC236}">
                <a16:creationId xmlns:a16="http://schemas.microsoft.com/office/drawing/2014/main" id="{66826C43-1220-6FFE-603B-3AC3E864C831}"/>
              </a:ext>
            </a:extLst>
          </p:cNvPr>
          <p:cNvSpPr/>
          <p:nvPr/>
        </p:nvSpPr>
        <p:spPr>
          <a:xfrm>
            <a:off x="890213" y="2591790"/>
            <a:ext cx="900000" cy="199081"/>
          </a:xfrm>
          <a:prstGeom prst="rect">
            <a:avLst/>
          </a:prstGeom>
          <a:solidFill>
            <a:schemeClr val="bg1"/>
          </a:solidFill>
          <a:ln w="3175">
            <a:solidFill>
              <a:srgbClr val="000000"/>
            </a:solidFill>
            <a:miter/>
          </a:ln>
        </p:spPr>
        <p:txBody>
          <a:bodyPr lIns="46798" tIns="46798" rIns="46798" bIns="46798" anchor="ctr"/>
          <a:lstStyle/>
          <a:p>
            <a:pPr algn="r">
              <a:defRPr sz="1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lang="ko-KR" altLang="en-US" sz="650">
                <a:solidFill>
                  <a:schemeClr val="bg2">
                    <a:lumMod val="60000"/>
                    <a:lumOff val="40000"/>
                  </a:schemeClr>
                </a:solidFill>
                <a:latin typeface="LG Smart_H Regular" panose="020B0600000101010101" pitchFamily="34" charset="-127"/>
                <a:ea typeface="LG Smart_H Regular" panose="020B0600000101010101" pitchFamily="34" charset="-127"/>
              </a:rPr>
              <a:t>원</a:t>
            </a:r>
            <a:endParaRPr sz="650">
              <a:solidFill>
                <a:schemeClr val="bg2">
                  <a:lumMod val="60000"/>
                  <a:lumOff val="40000"/>
                </a:schemeClr>
              </a:solidFill>
              <a:latin typeface="LG Smart_H Regular" panose="020B0600000101010101" pitchFamily="34" charset="-127"/>
              <a:ea typeface="LG Smart_H Regular" panose="020B0600000101010101" pitchFamily="34" charset="-127"/>
            </a:endParaRPr>
          </a:p>
        </p:txBody>
      </p:sp>
      <p:sp>
        <p:nvSpPr>
          <p:cNvPr id="31" name="TextBox 6">
            <a:extLst>
              <a:ext uri="{FF2B5EF4-FFF2-40B4-BE49-F238E27FC236}">
                <a16:creationId xmlns:a16="http://schemas.microsoft.com/office/drawing/2014/main" id="{ECCEA8A9-3D02-6F1C-3C42-1191A3AE461C}"/>
              </a:ext>
            </a:extLst>
          </p:cNvPr>
          <p:cNvSpPr txBox="1"/>
          <p:nvPr/>
        </p:nvSpPr>
        <p:spPr>
          <a:xfrm>
            <a:off x="358398" y="2819865"/>
            <a:ext cx="549185" cy="215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900">
                <a:latin typeface="LG Smart_H Regular"/>
                <a:ea typeface="LG Smart_H Regular"/>
                <a:cs typeface="LG Smart_H Regular"/>
                <a:sym typeface="LG Smart_H Regular"/>
              </a:defRPr>
            </a:lvl1pPr>
          </a:lstStyle>
          <a:p>
            <a:r>
              <a:rPr lang="ko-KR" altLang="en-US" sz="800" dirty="0"/>
              <a:t>협의보수율</a:t>
            </a:r>
            <a:endParaRPr sz="800" dirty="0"/>
          </a:p>
        </p:txBody>
      </p:sp>
      <p:sp>
        <p:nvSpPr>
          <p:cNvPr id="32" name="직사각형 7">
            <a:extLst>
              <a:ext uri="{FF2B5EF4-FFF2-40B4-BE49-F238E27FC236}">
                <a16:creationId xmlns:a16="http://schemas.microsoft.com/office/drawing/2014/main" id="{9CDB620C-401C-A3CB-B434-4F338F27A385}"/>
              </a:ext>
            </a:extLst>
          </p:cNvPr>
          <p:cNvSpPr/>
          <p:nvPr/>
        </p:nvSpPr>
        <p:spPr>
          <a:xfrm>
            <a:off x="892117" y="2828044"/>
            <a:ext cx="900000" cy="199081"/>
          </a:xfrm>
          <a:prstGeom prst="rect">
            <a:avLst/>
          </a:prstGeom>
          <a:solidFill>
            <a:schemeClr val="bg1"/>
          </a:solidFill>
          <a:ln w="3175">
            <a:solidFill>
              <a:srgbClr val="000000"/>
            </a:solidFill>
            <a:miter/>
          </a:ln>
        </p:spPr>
        <p:txBody>
          <a:bodyPr lIns="46798" tIns="46798" rIns="46798" bIns="46798" anchor="ctr"/>
          <a:lstStyle/>
          <a:p>
            <a:pPr algn="r">
              <a:defRPr sz="1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lang="en-US" altLang="ko-KR" sz="650">
                <a:solidFill>
                  <a:schemeClr val="bg2">
                    <a:lumMod val="60000"/>
                    <a:lumOff val="40000"/>
                  </a:schemeClr>
                </a:solidFill>
                <a:latin typeface="LG Smart_H Regular" panose="020B0600000101010101" pitchFamily="34" charset="-127"/>
                <a:ea typeface="LG Smart_H Regular" panose="020B0600000101010101" pitchFamily="34" charset="-127"/>
              </a:rPr>
              <a:t>%</a:t>
            </a:r>
            <a:endParaRPr sz="650">
              <a:solidFill>
                <a:schemeClr val="bg2">
                  <a:lumMod val="60000"/>
                  <a:lumOff val="40000"/>
                </a:schemeClr>
              </a:solidFill>
              <a:latin typeface="LG Smart_H Regular" panose="020B0600000101010101" pitchFamily="34" charset="-127"/>
              <a:ea typeface="LG Smart_H Regular" panose="020B0600000101010101" pitchFamily="34" charset="-127"/>
            </a:endParaRPr>
          </a:p>
        </p:txBody>
      </p:sp>
      <p:sp>
        <p:nvSpPr>
          <p:cNvPr id="33" name="TextBox 6">
            <a:extLst>
              <a:ext uri="{FF2B5EF4-FFF2-40B4-BE49-F238E27FC236}">
                <a16:creationId xmlns:a16="http://schemas.microsoft.com/office/drawing/2014/main" id="{4874B42F-B26A-2EE9-E079-4B0736CD6F1C}"/>
              </a:ext>
            </a:extLst>
          </p:cNvPr>
          <p:cNvSpPr txBox="1"/>
          <p:nvPr/>
        </p:nvSpPr>
        <p:spPr>
          <a:xfrm>
            <a:off x="375572" y="3037873"/>
            <a:ext cx="2073641" cy="2769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900">
                <a:latin typeface="LG Smart_H Regular"/>
                <a:ea typeface="LG Smart_H Regular"/>
                <a:cs typeface="LG Smart_H Regular"/>
                <a:sym typeface="LG Smart_H Regular"/>
              </a:defRPr>
            </a:lvl1pPr>
          </a:lstStyle>
          <a:p>
            <a:r>
              <a:rPr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협의보수율을 입력하지 않거나</a:t>
            </a:r>
            <a:r>
              <a:rPr lang="en-US" altLang="ko-KR" sz="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</a:t>
            </a:r>
            <a:r>
              <a:rPr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상한요율보다 높으면 상한요율이</a:t>
            </a:r>
            <a:endParaRPr lang="en-US" altLang="ko-KR" sz="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적용됩니다</a:t>
            </a:r>
            <a:r>
              <a:rPr lang="en-US" altLang="ko-KR" sz="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sz="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4" name="직사각형">
            <a:extLst>
              <a:ext uri="{FF2B5EF4-FFF2-40B4-BE49-F238E27FC236}">
                <a16:creationId xmlns:a16="http://schemas.microsoft.com/office/drawing/2014/main" id="{9916ED04-3745-99B5-C2AE-3AAE5D5F17FC}"/>
              </a:ext>
            </a:extLst>
          </p:cNvPr>
          <p:cNvSpPr/>
          <p:nvPr/>
        </p:nvSpPr>
        <p:spPr>
          <a:xfrm>
            <a:off x="869782" y="1739555"/>
            <a:ext cx="1508275" cy="190348"/>
          </a:xfrm>
          <a:prstGeom prst="rect">
            <a:avLst/>
          </a:prstGeom>
          <a:ln w="19050">
            <a:solidFill>
              <a:schemeClr val="accent4"/>
            </a:solidFill>
            <a:custDash>
              <a:ds d="200000" sp="200000"/>
            </a:custDash>
            <a:miter lim="400000"/>
          </a:ln>
        </p:spPr>
        <p:txBody>
          <a:bodyPr lIns="46798" tIns="46798" rIns="46798" bIns="46798" anchor="ctr"/>
          <a:lstStyle/>
          <a:p>
            <a:pPr algn="ctr" defTabSz="457200">
              <a:defRPr sz="1000">
                <a:solidFill>
                  <a:srgbClr val="385724"/>
                </a:solidFill>
                <a:latin typeface="Arial Narrow"/>
                <a:ea typeface="Arial Narrow"/>
                <a:cs typeface="Arial Narrow"/>
                <a:sym typeface="Arial Narrow"/>
              </a:defRPr>
            </a:pPr>
            <a:endParaRPr dirty="0"/>
          </a:p>
        </p:txBody>
      </p:sp>
      <p:grpSp>
        <p:nvGrpSpPr>
          <p:cNvPr id="35" name="타원 71">
            <a:extLst>
              <a:ext uri="{FF2B5EF4-FFF2-40B4-BE49-F238E27FC236}">
                <a16:creationId xmlns:a16="http://schemas.microsoft.com/office/drawing/2014/main" id="{A2CC1CBC-C814-3097-EAC8-8E45CFB95F60}"/>
              </a:ext>
            </a:extLst>
          </p:cNvPr>
          <p:cNvGrpSpPr/>
          <p:nvPr/>
        </p:nvGrpSpPr>
        <p:grpSpPr>
          <a:xfrm>
            <a:off x="775901" y="1617341"/>
            <a:ext cx="198540" cy="246217"/>
            <a:chOff x="0" y="-8856"/>
            <a:chExt cx="198539" cy="246216"/>
          </a:xfrm>
        </p:grpSpPr>
        <p:sp>
          <p:nvSpPr>
            <p:cNvPr id="37" name="원">
              <a:extLst>
                <a:ext uri="{FF2B5EF4-FFF2-40B4-BE49-F238E27FC236}">
                  <a16:creationId xmlns:a16="http://schemas.microsoft.com/office/drawing/2014/main" id="{F83119C0-7DAD-36A9-7393-092A8D0DC92D}"/>
                </a:ext>
              </a:extLst>
            </p:cNvPr>
            <p:cNvSpPr/>
            <p:nvPr/>
          </p:nvSpPr>
          <p:spPr>
            <a:xfrm>
              <a:off x="0" y="14989"/>
              <a:ext cx="198539" cy="198539"/>
            </a:xfrm>
            <a:prstGeom prst="ellipse">
              <a:avLst/>
            </a:prstGeom>
            <a:solidFill>
              <a:srgbClr val="000000"/>
            </a:solidFill>
            <a:ln w="12700" cap="flat">
              <a:solidFill>
                <a:srgbClr val="E6AF00"/>
              </a:solidFill>
              <a:prstDash val="solid"/>
              <a:miter lim="800000"/>
            </a:ln>
            <a:effectLst/>
          </p:spPr>
          <p:txBody>
            <a:bodyPr wrap="square" lIns="46798" tIns="46798" rIns="46798" bIns="46798" numCol="1" anchor="ctr">
              <a:noAutofit/>
            </a:bodyPr>
            <a:lstStyle/>
            <a:p>
              <a:pPr algn="ctr">
                <a:defRPr sz="1000">
                  <a:solidFill>
                    <a:schemeClr val="accent4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38" name="1">
              <a:extLst>
                <a:ext uri="{FF2B5EF4-FFF2-40B4-BE49-F238E27FC236}">
                  <a16:creationId xmlns:a16="http://schemas.microsoft.com/office/drawing/2014/main" id="{36C1A8E6-8C30-6C27-40EB-B94C38DCE62B}"/>
                </a:ext>
              </a:extLst>
            </p:cNvPr>
            <p:cNvSpPr txBox="1"/>
            <p:nvPr/>
          </p:nvSpPr>
          <p:spPr>
            <a:xfrm>
              <a:off x="20239" y="-8856"/>
              <a:ext cx="158052" cy="2462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8" tIns="45718" rIns="45718" bIns="45718" numCol="1" anchor="ctr">
              <a:spAutoFit/>
            </a:bodyPr>
            <a:lstStyle>
              <a:lvl1pPr algn="ctr">
                <a:defRPr sz="1000">
                  <a:solidFill>
                    <a:schemeClr val="accent4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rPr lang="en-US" altLang="ko-KR"/>
                <a:t>5</a:t>
              </a:r>
              <a:endParaRPr/>
            </a:p>
          </p:txBody>
        </p:sp>
      </p:grpSp>
      <p:sp>
        <p:nvSpPr>
          <p:cNvPr id="39" name="직사각형">
            <a:extLst>
              <a:ext uri="{FF2B5EF4-FFF2-40B4-BE49-F238E27FC236}">
                <a16:creationId xmlns:a16="http://schemas.microsoft.com/office/drawing/2014/main" id="{1CF92323-9B4F-B686-43F2-2E70EBB4261B}"/>
              </a:ext>
            </a:extLst>
          </p:cNvPr>
          <p:cNvSpPr/>
          <p:nvPr/>
        </p:nvSpPr>
        <p:spPr>
          <a:xfrm>
            <a:off x="872851" y="2349369"/>
            <a:ext cx="1508275" cy="190348"/>
          </a:xfrm>
          <a:prstGeom prst="rect">
            <a:avLst/>
          </a:prstGeom>
          <a:ln w="19050">
            <a:solidFill>
              <a:schemeClr val="accent4"/>
            </a:solidFill>
            <a:custDash>
              <a:ds d="200000" sp="200000"/>
            </a:custDash>
            <a:miter lim="400000"/>
          </a:ln>
        </p:spPr>
        <p:txBody>
          <a:bodyPr lIns="46798" tIns="46798" rIns="46798" bIns="46798" anchor="ctr"/>
          <a:lstStyle/>
          <a:p>
            <a:pPr algn="ctr" defTabSz="457200">
              <a:defRPr sz="1000">
                <a:solidFill>
                  <a:srgbClr val="385724"/>
                </a:solidFill>
                <a:latin typeface="Arial Narrow"/>
                <a:ea typeface="Arial Narrow"/>
                <a:cs typeface="Arial Narrow"/>
                <a:sym typeface="Arial Narrow"/>
              </a:defRPr>
            </a:pPr>
            <a:endParaRPr dirty="0"/>
          </a:p>
        </p:txBody>
      </p:sp>
      <p:grpSp>
        <p:nvGrpSpPr>
          <p:cNvPr id="44" name="타원 71">
            <a:extLst>
              <a:ext uri="{FF2B5EF4-FFF2-40B4-BE49-F238E27FC236}">
                <a16:creationId xmlns:a16="http://schemas.microsoft.com/office/drawing/2014/main" id="{FBCB16EC-B949-864A-A06C-297F1B1C2502}"/>
              </a:ext>
            </a:extLst>
          </p:cNvPr>
          <p:cNvGrpSpPr/>
          <p:nvPr/>
        </p:nvGrpSpPr>
        <p:grpSpPr>
          <a:xfrm>
            <a:off x="211706" y="3292382"/>
            <a:ext cx="198540" cy="246217"/>
            <a:chOff x="0" y="-8856"/>
            <a:chExt cx="198539" cy="246216"/>
          </a:xfrm>
        </p:grpSpPr>
        <p:sp>
          <p:nvSpPr>
            <p:cNvPr id="45" name="원">
              <a:extLst>
                <a:ext uri="{FF2B5EF4-FFF2-40B4-BE49-F238E27FC236}">
                  <a16:creationId xmlns:a16="http://schemas.microsoft.com/office/drawing/2014/main" id="{0A1EC1CF-F2AF-1544-5C83-49CF49804480}"/>
                </a:ext>
              </a:extLst>
            </p:cNvPr>
            <p:cNvSpPr/>
            <p:nvPr/>
          </p:nvSpPr>
          <p:spPr>
            <a:xfrm>
              <a:off x="0" y="14989"/>
              <a:ext cx="198539" cy="198539"/>
            </a:xfrm>
            <a:prstGeom prst="ellipse">
              <a:avLst/>
            </a:prstGeom>
            <a:solidFill>
              <a:srgbClr val="000000"/>
            </a:solidFill>
            <a:ln w="12700" cap="flat">
              <a:solidFill>
                <a:srgbClr val="E6AF00"/>
              </a:solidFill>
              <a:prstDash val="solid"/>
              <a:miter lim="800000"/>
            </a:ln>
            <a:effectLst/>
          </p:spPr>
          <p:txBody>
            <a:bodyPr wrap="square" lIns="46798" tIns="46798" rIns="46798" bIns="46798" numCol="1" anchor="ctr">
              <a:noAutofit/>
            </a:bodyPr>
            <a:lstStyle/>
            <a:p>
              <a:pPr algn="ctr">
                <a:defRPr sz="1000">
                  <a:solidFill>
                    <a:schemeClr val="accent4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46" name="1">
              <a:extLst>
                <a:ext uri="{FF2B5EF4-FFF2-40B4-BE49-F238E27FC236}">
                  <a16:creationId xmlns:a16="http://schemas.microsoft.com/office/drawing/2014/main" id="{2DCB9A29-1354-303D-C763-6154384FBE55}"/>
                </a:ext>
              </a:extLst>
            </p:cNvPr>
            <p:cNvSpPr txBox="1"/>
            <p:nvPr/>
          </p:nvSpPr>
          <p:spPr>
            <a:xfrm>
              <a:off x="20239" y="-8856"/>
              <a:ext cx="158052" cy="2462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8" tIns="45718" rIns="45718" bIns="45718" numCol="1" anchor="ctr">
              <a:spAutoFit/>
            </a:bodyPr>
            <a:lstStyle>
              <a:lvl1pPr algn="ctr">
                <a:defRPr sz="1000">
                  <a:solidFill>
                    <a:schemeClr val="accent4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rPr lang="en-US" altLang="ko-KR"/>
                <a:t>8</a:t>
              </a:r>
              <a:endParaRPr/>
            </a:p>
          </p:txBody>
        </p:sp>
      </p:grpSp>
      <p:sp>
        <p:nvSpPr>
          <p:cNvPr id="47" name="직사각형">
            <a:extLst>
              <a:ext uri="{FF2B5EF4-FFF2-40B4-BE49-F238E27FC236}">
                <a16:creationId xmlns:a16="http://schemas.microsoft.com/office/drawing/2014/main" id="{3533EE31-A3B1-A83F-F94C-9BE3BD24CCC0}"/>
              </a:ext>
            </a:extLst>
          </p:cNvPr>
          <p:cNvSpPr/>
          <p:nvPr/>
        </p:nvSpPr>
        <p:spPr>
          <a:xfrm>
            <a:off x="891891" y="2092451"/>
            <a:ext cx="1508275" cy="190348"/>
          </a:xfrm>
          <a:prstGeom prst="rect">
            <a:avLst/>
          </a:prstGeom>
          <a:ln w="19050">
            <a:solidFill>
              <a:schemeClr val="accent4"/>
            </a:solidFill>
            <a:custDash>
              <a:ds d="200000" sp="200000"/>
            </a:custDash>
            <a:miter lim="400000"/>
          </a:ln>
        </p:spPr>
        <p:txBody>
          <a:bodyPr lIns="46798" tIns="46798" rIns="46798" bIns="46798" anchor="ctr"/>
          <a:lstStyle/>
          <a:p>
            <a:pPr algn="ctr" defTabSz="457200">
              <a:defRPr sz="1000">
                <a:solidFill>
                  <a:srgbClr val="385724"/>
                </a:solidFill>
                <a:latin typeface="Arial Narrow"/>
                <a:ea typeface="Arial Narrow"/>
                <a:cs typeface="Arial Narrow"/>
                <a:sym typeface="Arial Narrow"/>
              </a:defRPr>
            </a:pPr>
            <a:endParaRPr dirty="0"/>
          </a:p>
        </p:txBody>
      </p:sp>
      <p:sp>
        <p:nvSpPr>
          <p:cNvPr id="48" name="모서리가 둥근 직사각형 47">
            <a:extLst>
              <a:ext uri="{FF2B5EF4-FFF2-40B4-BE49-F238E27FC236}">
                <a16:creationId xmlns:a16="http://schemas.microsoft.com/office/drawing/2014/main" id="{32502022-3433-9BDC-3A2A-568DEC30FD44}"/>
              </a:ext>
            </a:extLst>
          </p:cNvPr>
          <p:cNvSpPr/>
          <p:nvPr/>
        </p:nvSpPr>
        <p:spPr>
          <a:xfrm>
            <a:off x="2373585" y="1708522"/>
            <a:ext cx="118539" cy="2637149"/>
          </a:xfrm>
          <a:prstGeom prst="roundRect">
            <a:avLst/>
          </a:prstGeom>
          <a:noFill/>
          <a:ln w="25400" cap="flat">
            <a:solidFill>
              <a:srgbClr val="0432FF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6798" tIns="46798" rIns="46798" bIns="4679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x-none" altLang="en-US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grpSp>
        <p:nvGrpSpPr>
          <p:cNvPr id="49" name="타원 71">
            <a:extLst>
              <a:ext uri="{FF2B5EF4-FFF2-40B4-BE49-F238E27FC236}">
                <a16:creationId xmlns:a16="http://schemas.microsoft.com/office/drawing/2014/main" id="{399D6E0D-20DB-A0A1-516C-DEE5BF8F9271}"/>
              </a:ext>
            </a:extLst>
          </p:cNvPr>
          <p:cNvGrpSpPr/>
          <p:nvPr/>
        </p:nvGrpSpPr>
        <p:grpSpPr>
          <a:xfrm>
            <a:off x="775901" y="1972087"/>
            <a:ext cx="198540" cy="246217"/>
            <a:chOff x="0" y="-8856"/>
            <a:chExt cx="198539" cy="246216"/>
          </a:xfrm>
        </p:grpSpPr>
        <p:sp>
          <p:nvSpPr>
            <p:cNvPr id="51" name="원">
              <a:extLst>
                <a:ext uri="{FF2B5EF4-FFF2-40B4-BE49-F238E27FC236}">
                  <a16:creationId xmlns:a16="http://schemas.microsoft.com/office/drawing/2014/main" id="{EB98EE12-D534-64BB-43B6-9C77872A8984}"/>
                </a:ext>
              </a:extLst>
            </p:cNvPr>
            <p:cNvSpPr/>
            <p:nvPr/>
          </p:nvSpPr>
          <p:spPr>
            <a:xfrm>
              <a:off x="0" y="14989"/>
              <a:ext cx="198539" cy="198539"/>
            </a:xfrm>
            <a:prstGeom prst="ellipse">
              <a:avLst/>
            </a:prstGeom>
            <a:solidFill>
              <a:srgbClr val="000000"/>
            </a:solidFill>
            <a:ln w="12700" cap="flat">
              <a:solidFill>
                <a:srgbClr val="E6AF00"/>
              </a:solidFill>
              <a:prstDash val="solid"/>
              <a:miter lim="800000"/>
            </a:ln>
            <a:effectLst/>
          </p:spPr>
          <p:txBody>
            <a:bodyPr wrap="square" lIns="46798" tIns="46798" rIns="46798" bIns="46798" numCol="1" anchor="ctr">
              <a:noAutofit/>
            </a:bodyPr>
            <a:lstStyle/>
            <a:p>
              <a:pPr algn="ctr">
                <a:defRPr sz="1000">
                  <a:solidFill>
                    <a:schemeClr val="accent4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52" name="1">
              <a:extLst>
                <a:ext uri="{FF2B5EF4-FFF2-40B4-BE49-F238E27FC236}">
                  <a16:creationId xmlns:a16="http://schemas.microsoft.com/office/drawing/2014/main" id="{DBFFC7D7-75E5-EF9F-B565-3EBEDF351B79}"/>
                </a:ext>
              </a:extLst>
            </p:cNvPr>
            <p:cNvSpPr txBox="1"/>
            <p:nvPr/>
          </p:nvSpPr>
          <p:spPr>
            <a:xfrm>
              <a:off x="20239" y="-8856"/>
              <a:ext cx="158052" cy="2462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8" tIns="45718" rIns="45718" bIns="45718" numCol="1" anchor="ctr">
              <a:spAutoFit/>
            </a:bodyPr>
            <a:lstStyle>
              <a:lvl1pPr algn="ctr">
                <a:defRPr sz="1000">
                  <a:solidFill>
                    <a:schemeClr val="accent4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rPr lang="en-US" altLang="ko-KR"/>
                <a:t>6</a:t>
              </a:r>
              <a:endParaRPr/>
            </a:p>
          </p:txBody>
        </p:sp>
      </p:grpSp>
      <p:grpSp>
        <p:nvGrpSpPr>
          <p:cNvPr id="41" name="타원 71">
            <a:extLst>
              <a:ext uri="{FF2B5EF4-FFF2-40B4-BE49-F238E27FC236}">
                <a16:creationId xmlns:a16="http://schemas.microsoft.com/office/drawing/2014/main" id="{AD488FA0-24E4-44C1-6F0B-21FBA8F4F807}"/>
              </a:ext>
            </a:extLst>
          </p:cNvPr>
          <p:cNvGrpSpPr/>
          <p:nvPr/>
        </p:nvGrpSpPr>
        <p:grpSpPr>
          <a:xfrm>
            <a:off x="775901" y="2246059"/>
            <a:ext cx="198540" cy="246217"/>
            <a:chOff x="0" y="-8856"/>
            <a:chExt cx="198539" cy="246216"/>
          </a:xfrm>
        </p:grpSpPr>
        <p:sp>
          <p:nvSpPr>
            <p:cNvPr id="42" name="원">
              <a:extLst>
                <a:ext uri="{FF2B5EF4-FFF2-40B4-BE49-F238E27FC236}">
                  <a16:creationId xmlns:a16="http://schemas.microsoft.com/office/drawing/2014/main" id="{6E9DEC73-AF11-1EE2-A2EE-D4B7B883F0EF}"/>
                </a:ext>
              </a:extLst>
            </p:cNvPr>
            <p:cNvSpPr/>
            <p:nvPr/>
          </p:nvSpPr>
          <p:spPr>
            <a:xfrm>
              <a:off x="0" y="14989"/>
              <a:ext cx="198539" cy="198539"/>
            </a:xfrm>
            <a:prstGeom prst="ellipse">
              <a:avLst/>
            </a:prstGeom>
            <a:solidFill>
              <a:srgbClr val="000000"/>
            </a:solidFill>
            <a:ln w="12700" cap="flat">
              <a:solidFill>
                <a:srgbClr val="E6AF00"/>
              </a:solidFill>
              <a:prstDash val="solid"/>
              <a:miter lim="800000"/>
            </a:ln>
            <a:effectLst/>
          </p:spPr>
          <p:txBody>
            <a:bodyPr wrap="square" lIns="46798" tIns="46798" rIns="46798" bIns="46798" numCol="1" anchor="ctr">
              <a:noAutofit/>
            </a:bodyPr>
            <a:lstStyle/>
            <a:p>
              <a:pPr algn="ctr">
                <a:defRPr sz="1000">
                  <a:solidFill>
                    <a:schemeClr val="accent4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43" name="1">
              <a:extLst>
                <a:ext uri="{FF2B5EF4-FFF2-40B4-BE49-F238E27FC236}">
                  <a16:creationId xmlns:a16="http://schemas.microsoft.com/office/drawing/2014/main" id="{2123B32F-688B-A7CE-0D5F-4A75E3B9B891}"/>
                </a:ext>
              </a:extLst>
            </p:cNvPr>
            <p:cNvSpPr txBox="1"/>
            <p:nvPr/>
          </p:nvSpPr>
          <p:spPr>
            <a:xfrm>
              <a:off x="20239" y="-8856"/>
              <a:ext cx="158052" cy="2462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8" tIns="45718" rIns="45718" bIns="45718" numCol="1" anchor="ctr">
              <a:spAutoFit/>
            </a:bodyPr>
            <a:lstStyle>
              <a:lvl1pPr algn="ctr">
                <a:defRPr sz="1000">
                  <a:solidFill>
                    <a:schemeClr val="accent4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rPr lang="en-US" altLang="ko-KR"/>
                <a:t>7</a:t>
              </a:r>
              <a:endParaRPr/>
            </a:p>
          </p:txBody>
        </p:sp>
      </p:grpSp>
      <p:sp>
        <p:nvSpPr>
          <p:cNvPr id="53" name="직사각형 7">
            <a:extLst>
              <a:ext uri="{FF2B5EF4-FFF2-40B4-BE49-F238E27FC236}">
                <a16:creationId xmlns:a16="http://schemas.microsoft.com/office/drawing/2014/main" id="{8EAC5DF6-F3F1-7427-BFC2-75011F49E452}"/>
              </a:ext>
            </a:extLst>
          </p:cNvPr>
          <p:cNvSpPr/>
          <p:nvPr/>
        </p:nvSpPr>
        <p:spPr>
          <a:xfrm>
            <a:off x="455804" y="4906141"/>
            <a:ext cx="856948" cy="195086"/>
          </a:xfrm>
          <a:prstGeom prst="rect">
            <a:avLst/>
          </a:prstGeom>
          <a:solidFill>
            <a:srgbClr val="FFFFFF"/>
          </a:solidFill>
          <a:ln w="3175">
            <a:noFill/>
            <a:miter/>
          </a:ln>
        </p:spPr>
        <p:txBody>
          <a:bodyPr lIns="46798" tIns="46798" rIns="46798" bIns="46798" anchor="ctr"/>
          <a:lstStyle/>
          <a:p>
            <a:pPr algn="ctr">
              <a:defRPr sz="1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lang="ko-KR" altLang="en-US" sz="700">
                <a:solidFill>
                  <a:schemeClr val="tx1"/>
                </a:solidFill>
                <a:latin typeface="LG Smart_H Regular" panose="020B0600000101010101" pitchFamily="34" charset="-127"/>
                <a:ea typeface="LG Smart_H Regular" panose="020B0600000101010101" pitchFamily="34" charset="-127"/>
              </a:rPr>
              <a:t>초기화</a:t>
            </a:r>
            <a:endParaRPr sz="700">
              <a:solidFill>
                <a:schemeClr val="tx1"/>
              </a:solidFill>
              <a:latin typeface="LG Smart_H Regular" panose="020B0600000101010101" pitchFamily="34" charset="-127"/>
              <a:ea typeface="LG Smart_H Regular" panose="020B0600000101010101" pitchFamily="34" charset="-127"/>
            </a:endParaRPr>
          </a:p>
        </p:txBody>
      </p:sp>
      <p:sp>
        <p:nvSpPr>
          <p:cNvPr id="54" name="직사각형 7">
            <a:extLst>
              <a:ext uri="{FF2B5EF4-FFF2-40B4-BE49-F238E27FC236}">
                <a16:creationId xmlns:a16="http://schemas.microsoft.com/office/drawing/2014/main" id="{949F5362-EF66-0B7C-A877-9CA9E777051D}"/>
              </a:ext>
            </a:extLst>
          </p:cNvPr>
          <p:cNvSpPr/>
          <p:nvPr/>
        </p:nvSpPr>
        <p:spPr>
          <a:xfrm>
            <a:off x="1436432" y="4906141"/>
            <a:ext cx="856948" cy="195086"/>
          </a:xfrm>
          <a:prstGeom prst="rect">
            <a:avLst/>
          </a:prstGeom>
          <a:solidFill>
            <a:srgbClr val="FFFFFF"/>
          </a:solidFill>
          <a:ln w="3175">
            <a:solidFill>
              <a:srgbClr val="000000"/>
            </a:solidFill>
            <a:miter/>
          </a:ln>
        </p:spPr>
        <p:txBody>
          <a:bodyPr lIns="46798" tIns="46798" rIns="46798" bIns="46798" anchor="ctr"/>
          <a:lstStyle/>
          <a:p>
            <a:pPr algn="ctr">
              <a:defRPr sz="1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lang="ko-KR" altLang="en-US" sz="700">
                <a:solidFill>
                  <a:schemeClr val="tx1"/>
                </a:solidFill>
                <a:latin typeface="LG Smart_H Regular" panose="020B0600000101010101" pitchFamily="34" charset="-127"/>
                <a:ea typeface="LG Smart_H Regular" panose="020B0600000101010101" pitchFamily="34" charset="-127"/>
              </a:rPr>
              <a:t>계산하기</a:t>
            </a:r>
            <a:endParaRPr sz="700">
              <a:solidFill>
                <a:schemeClr val="tx1"/>
              </a:solidFill>
              <a:latin typeface="LG Smart_H Regular" panose="020B0600000101010101" pitchFamily="34" charset="-127"/>
              <a:ea typeface="LG Smart_H Regular" panose="020B0600000101010101" pitchFamily="34" charset="-127"/>
            </a:endParaRPr>
          </a:p>
        </p:txBody>
      </p:sp>
      <p:sp>
        <p:nvSpPr>
          <p:cNvPr id="55" name="직사각형">
            <a:extLst>
              <a:ext uri="{FF2B5EF4-FFF2-40B4-BE49-F238E27FC236}">
                <a16:creationId xmlns:a16="http://schemas.microsoft.com/office/drawing/2014/main" id="{765EE777-6DDF-FAB7-C899-CCB206497F39}"/>
              </a:ext>
            </a:extLst>
          </p:cNvPr>
          <p:cNvSpPr/>
          <p:nvPr/>
        </p:nvSpPr>
        <p:spPr>
          <a:xfrm>
            <a:off x="1392209" y="4874655"/>
            <a:ext cx="943925" cy="240921"/>
          </a:xfrm>
          <a:prstGeom prst="rect">
            <a:avLst/>
          </a:prstGeom>
          <a:ln w="19050">
            <a:solidFill>
              <a:schemeClr val="accent4"/>
            </a:solidFill>
            <a:custDash>
              <a:ds d="200000" sp="200000"/>
            </a:custDash>
            <a:miter lim="400000"/>
          </a:ln>
        </p:spPr>
        <p:txBody>
          <a:bodyPr lIns="46798" tIns="46798" rIns="46798" bIns="46798" anchor="ctr"/>
          <a:lstStyle/>
          <a:p>
            <a:pPr algn="ctr" defTabSz="457200">
              <a:defRPr sz="1000">
                <a:solidFill>
                  <a:srgbClr val="385724"/>
                </a:solidFill>
                <a:latin typeface="Arial Narrow"/>
                <a:ea typeface="Arial Narrow"/>
                <a:cs typeface="Arial Narrow"/>
                <a:sym typeface="Arial Narrow"/>
              </a:defRPr>
            </a:pPr>
            <a:endParaRPr dirty="0"/>
          </a:p>
        </p:txBody>
      </p:sp>
      <p:sp>
        <p:nvSpPr>
          <p:cNvPr id="56" name="직사각형">
            <a:extLst>
              <a:ext uri="{FF2B5EF4-FFF2-40B4-BE49-F238E27FC236}">
                <a16:creationId xmlns:a16="http://schemas.microsoft.com/office/drawing/2014/main" id="{528EEE52-23A8-3A46-A377-DC36F1025485}"/>
              </a:ext>
            </a:extLst>
          </p:cNvPr>
          <p:cNvSpPr/>
          <p:nvPr/>
        </p:nvSpPr>
        <p:spPr>
          <a:xfrm>
            <a:off x="387800" y="4874649"/>
            <a:ext cx="943925" cy="240921"/>
          </a:xfrm>
          <a:prstGeom prst="rect">
            <a:avLst/>
          </a:prstGeom>
          <a:ln w="19050">
            <a:solidFill>
              <a:schemeClr val="accent4"/>
            </a:solidFill>
            <a:custDash>
              <a:ds d="200000" sp="200000"/>
            </a:custDash>
            <a:miter lim="400000"/>
          </a:ln>
        </p:spPr>
        <p:txBody>
          <a:bodyPr lIns="46798" tIns="46798" rIns="46798" bIns="46798" anchor="ctr"/>
          <a:lstStyle/>
          <a:p>
            <a:pPr algn="ctr" defTabSz="457200">
              <a:defRPr sz="1000">
                <a:solidFill>
                  <a:srgbClr val="385724"/>
                </a:solidFill>
                <a:latin typeface="Arial Narrow"/>
                <a:ea typeface="Arial Narrow"/>
                <a:cs typeface="Arial Narrow"/>
                <a:sym typeface="Arial Narrow"/>
              </a:defRPr>
            </a:pPr>
            <a:endParaRPr dirty="0"/>
          </a:p>
        </p:txBody>
      </p:sp>
      <p:grpSp>
        <p:nvGrpSpPr>
          <p:cNvPr id="57" name="타원 71">
            <a:extLst>
              <a:ext uri="{FF2B5EF4-FFF2-40B4-BE49-F238E27FC236}">
                <a16:creationId xmlns:a16="http://schemas.microsoft.com/office/drawing/2014/main" id="{B2FEF462-D9AF-52B8-6063-374C3D44856A}"/>
              </a:ext>
            </a:extLst>
          </p:cNvPr>
          <p:cNvGrpSpPr/>
          <p:nvPr/>
        </p:nvGrpSpPr>
        <p:grpSpPr>
          <a:xfrm>
            <a:off x="232588" y="4778436"/>
            <a:ext cx="223775" cy="246217"/>
            <a:chOff x="-12621" y="-8856"/>
            <a:chExt cx="223774" cy="246216"/>
          </a:xfrm>
        </p:grpSpPr>
        <p:sp>
          <p:nvSpPr>
            <p:cNvPr id="58" name="원">
              <a:extLst>
                <a:ext uri="{FF2B5EF4-FFF2-40B4-BE49-F238E27FC236}">
                  <a16:creationId xmlns:a16="http://schemas.microsoft.com/office/drawing/2014/main" id="{294F4DC2-0059-4325-F047-01885B7DFE34}"/>
                </a:ext>
              </a:extLst>
            </p:cNvPr>
            <p:cNvSpPr/>
            <p:nvPr/>
          </p:nvSpPr>
          <p:spPr>
            <a:xfrm>
              <a:off x="0" y="14989"/>
              <a:ext cx="198539" cy="198539"/>
            </a:xfrm>
            <a:prstGeom prst="ellipse">
              <a:avLst/>
            </a:prstGeom>
            <a:solidFill>
              <a:srgbClr val="000000"/>
            </a:solidFill>
            <a:ln w="12700" cap="flat">
              <a:solidFill>
                <a:srgbClr val="E6AF00"/>
              </a:solidFill>
              <a:prstDash val="solid"/>
              <a:miter lim="800000"/>
            </a:ln>
            <a:effectLst/>
          </p:spPr>
          <p:txBody>
            <a:bodyPr wrap="square" lIns="46798" tIns="46798" rIns="46798" bIns="46798" numCol="1" anchor="ctr">
              <a:noAutofit/>
            </a:bodyPr>
            <a:lstStyle/>
            <a:p>
              <a:pPr algn="ctr">
                <a:defRPr sz="1000">
                  <a:solidFill>
                    <a:schemeClr val="accent4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59" name="1">
              <a:extLst>
                <a:ext uri="{FF2B5EF4-FFF2-40B4-BE49-F238E27FC236}">
                  <a16:creationId xmlns:a16="http://schemas.microsoft.com/office/drawing/2014/main" id="{25B6FB98-01F8-F2CA-D2C2-CCCA1AEC06DC}"/>
                </a:ext>
              </a:extLst>
            </p:cNvPr>
            <p:cNvSpPr txBox="1"/>
            <p:nvPr/>
          </p:nvSpPr>
          <p:spPr>
            <a:xfrm>
              <a:off x="-12621" y="-8856"/>
              <a:ext cx="223774" cy="2462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8" tIns="45718" rIns="45718" bIns="45718" numCol="1" anchor="ctr">
              <a:spAutoFit/>
            </a:bodyPr>
            <a:lstStyle>
              <a:lvl1pPr algn="ctr">
                <a:defRPr sz="1000">
                  <a:solidFill>
                    <a:schemeClr val="accent4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rPr lang="en-US" altLang="ko-KR"/>
                <a:t>10</a:t>
              </a:r>
              <a:endParaRPr/>
            </a:p>
          </p:txBody>
        </p:sp>
      </p:grpSp>
      <p:grpSp>
        <p:nvGrpSpPr>
          <p:cNvPr id="60" name="타원 71">
            <a:extLst>
              <a:ext uri="{FF2B5EF4-FFF2-40B4-BE49-F238E27FC236}">
                <a16:creationId xmlns:a16="http://schemas.microsoft.com/office/drawing/2014/main" id="{51EA82D8-DF8D-6EF1-64E8-8446ACB597C5}"/>
              </a:ext>
            </a:extLst>
          </p:cNvPr>
          <p:cNvGrpSpPr/>
          <p:nvPr/>
        </p:nvGrpSpPr>
        <p:grpSpPr>
          <a:xfrm>
            <a:off x="1285134" y="4778436"/>
            <a:ext cx="223775" cy="246217"/>
            <a:chOff x="-12622" y="-8856"/>
            <a:chExt cx="223774" cy="246216"/>
          </a:xfrm>
        </p:grpSpPr>
        <p:sp>
          <p:nvSpPr>
            <p:cNvPr id="61" name="원">
              <a:extLst>
                <a:ext uri="{FF2B5EF4-FFF2-40B4-BE49-F238E27FC236}">
                  <a16:creationId xmlns:a16="http://schemas.microsoft.com/office/drawing/2014/main" id="{A5F407D5-EAE9-1FAD-86A1-8858396800F1}"/>
                </a:ext>
              </a:extLst>
            </p:cNvPr>
            <p:cNvSpPr/>
            <p:nvPr/>
          </p:nvSpPr>
          <p:spPr>
            <a:xfrm>
              <a:off x="0" y="14989"/>
              <a:ext cx="198539" cy="198539"/>
            </a:xfrm>
            <a:prstGeom prst="ellipse">
              <a:avLst/>
            </a:prstGeom>
            <a:solidFill>
              <a:srgbClr val="000000"/>
            </a:solidFill>
            <a:ln w="12700" cap="flat">
              <a:solidFill>
                <a:srgbClr val="E6AF00"/>
              </a:solidFill>
              <a:prstDash val="solid"/>
              <a:miter lim="800000"/>
            </a:ln>
            <a:effectLst/>
          </p:spPr>
          <p:txBody>
            <a:bodyPr wrap="square" lIns="46798" tIns="46798" rIns="46798" bIns="46798" numCol="1" anchor="ctr">
              <a:noAutofit/>
            </a:bodyPr>
            <a:lstStyle/>
            <a:p>
              <a:pPr algn="ctr">
                <a:defRPr sz="1000">
                  <a:solidFill>
                    <a:schemeClr val="accent4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62" name="1">
              <a:extLst>
                <a:ext uri="{FF2B5EF4-FFF2-40B4-BE49-F238E27FC236}">
                  <a16:creationId xmlns:a16="http://schemas.microsoft.com/office/drawing/2014/main" id="{52A194E3-0913-86E2-D5D1-5AC4173C65DE}"/>
                </a:ext>
              </a:extLst>
            </p:cNvPr>
            <p:cNvSpPr txBox="1"/>
            <p:nvPr/>
          </p:nvSpPr>
          <p:spPr>
            <a:xfrm>
              <a:off x="-12622" y="-8856"/>
              <a:ext cx="223774" cy="2462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8" tIns="45718" rIns="45718" bIns="45718" numCol="1" anchor="ctr">
              <a:spAutoFit/>
            </a:bodyPr>
            <a:lstStyle>
              <a:lvl1pPr algn="ctr">
                <a:defRPr sz="1000">
                  <a:solidFill>
                    <a:schemeClr val="accent4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rPr lang="en-US" altLang="ko-KR"/>
                <a:t>11</a:t>
              </a:r>
              <a:endParaRPr/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F7E2095B-D572-FE4E-9F15-B6571028DAE0}"/>
              </a:ext>
            </a:extLst>
          </p:cNvPr>
          <p:cNvGrpSpPr/>
          <p:nvPr/>
        </p:nvGrpSpPr>
        <p:grpSpPr>
          <a:xfrm>
            <a:off x="410393" y="4373881"/>
            <a:ext cx="1816353" cy="203128"/>
            <a:chOff x="388964" y="4347254"/>
            <a:chExt cx="1816353" cy="184662"/>
          </a:xfrm>
        </p:grpSpPr>
        <p:sp>
          <p:nvSpPr>
            <p:cNvPr id="63" name="TextBox 6">
              <a:extLst>
                <a:ext uri="{FF2B5EF4-FFF2-40B4-BE49-F238E27FC236}">
                  <a16:creationId xmlns:a16="http://schemas.microsoft.com/office/drawing/2014/main" id="{AC2D8D4D-C556-7B8C-FB2E-49D49EF0C956}"/>
                </a:ext>
              </a:extLst>
            </p:cNvPr>
            <p:cNvSpPr txBox="1"/>
            <p:nvPr/>
          </p:nvSpPr>
          <p:spPr>
            <a:xfrm>
              <a:off x="388964" y="4347254"/>
              <a:ext cx="1816353" cy="18466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>
              <a:spAutoFit/>
            </a:bodyPr>
            <a:lstStyle>
              <a:lvl1pPr>
                <a:defRPr sz="900">
                  <a:latin typeface="LG Smart_H Regular"/>
                  <a:ea typeface="LG Smart_H Regular"/>
                  <a:cs typeface="LG Smart_H Regular"/>
                  <a:sym typeface="LG Smart_H Regular"/>
                </a:defRPr>
              </a:lvl1pPr>
            </a:lstStyle>
            <a:p>
              <a:pPr algn="ctr"/>
              <a:r>
                <a:rPr lang="ko-KR" altLang="en-US" sz="600" b="1" dirty="0">
                  <a:solidFill>
                    <a:schemeClr val="tx1"/>
                  </a:solidFill>
                </a:rPr>
                <a:t>중개보수 요율표</a:t>
              </a:r>
              <a:r>
                <a:rPr lang="en-US" altLang="ko-KR" sz="5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(</a:t>
              </a:r>
              <a:r>
                <a:rPr lang="ko-KR" altLang="en-US" sz="5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거래지역</a:t>
              </a:r>
              <a:r>
                <a:rPr lang="en-US" altLang="ko-KR" sz="5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,</a:t>
              </a:r>
              <a:r>
                <a:rPr lang="ko-KR" altLang="en-US" sz="5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매물종류</a:t>
              </a:r>
              <a:r>
                <a:rPr lang="en-US" altLang="ko-KR" sz="5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,</a:t>
              </a:r>
              <a:r>
                <a:rPr lang="ko-KR" altLang="en-US" sz="5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거래종류</a:t>
              </a:r>
              <a:r>
                <a:rPr lang="en-US" altLang="ko-KR" sz="5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)</a:t>
              </a:r>
              <a:endParaRPr sz="5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92" name="TextBox 6">
              <a:extLst>
                <a:ext uri="{FF2B5EF4-FFF2-40B4-BE49-F238E27FC236}">
                  <a16:creationId xmlns:a16="http://schemas.microsoft.com/office/drawing/2014/main" id="{773575D8-5DA5-ADD1-DD4B-B5F19F539FAF}"/>
                </a:ext>
              </a:extLst>
            </p:cNvPr>
            <p:cNvSpPr txBox="1"/>
            <p:nvPr/>
          </p:nvSpPr>
          <p:spPr>
            <a:xfrm rot="16200000">
              <a:off x="1928305" y="4343407"/>
              <a:ext cx="143625" cy="19235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8" tIns="45718" rIns="45718" bIns="45718">
              <a:spAutoFit/>
            </a:bodyPr>
            <a:lstStyle>
              <a:lvl1pPr>
                <a:defRPr sz="900">
                  <a:latin typeface="LG Smart_H Regular"/>
                  <a:ea typeface="LG Smart_H Regular"/>
                  <a:cs typeface="LG Smart_H Regular"/>
                  <a:sym typeface="LG Smart_H Regular"/>
                </a:defRPr>
              </a:lvl1pPr>
            </a:lstStyle>
            <a:p>
              <a:r>
                <a:rPr lang="en-US" altLang="ko-KR" sz="650" b="1" dirty="0">
                  <a:solidFill>
                    <a:schemeClr val="tx1"/>
                  </a:solidFill>
                </a:rPr>
                <a:t>&lt;</a:t>
              </a:r>
              <a:endParaRPr sz="65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93" name="직사각형">
            <a:extLst>
              <a:ext uri="{FF2B5EF4-FFF2-40B4-BE49-F238E27FC236}">
                <a16:creationId xmlns:a16="http://schemas.microsoft.com/office/drawing/2014/main" id="{C2A91FF3-A117-7A55-A399-5C055E1F9B0D}"/>
              </a:ext>
            </a:extLst>
          </p:cNvPr>
          <p:cNvSpPr/>
          <p:nvPr/>
        </p:nvSpPr>
        <p:spPr>
          <a:xfrm>
            <a:off x="329821" y="4366870"/>
            <a:ext cx="2043276" cy="355916"/>
          </a:xfrm>
          <a:prstGeom prst="rect">
            <a:avLst/>
          </a:prstGeom>
          <a:ln w="19050">
            <a:solidFill>
              <a:schemeClr val="accent4"/>
            </a:solidFill>
            <a:custDash>
              <a:ds d="200000" sp="200000"/>
            </a:custDash>
            <a:miter lim="400000"/>
          </a:ln>
        </p:spPr>
        <p:txBody>
          <a:bodyPr lIns="46798" tIns="46798" rIns="46798" bIns="46798" anchor="ctr"/>
          <a:lstStyle/>
          <a:p>
            <a:pPr algn="ctr" defTabSz="457200">
              <a:defRPr sz="1000">
                <a:solidFill>
                  <a:srgbClr val="385724"/>
                </a:solidFill>
                <a:latin typeface="Arial Narrow"/>
                <a:ea typeface="Arial Narrow"/>
                <a:cs typeface="Arial Narrow"/>
                <a:sym typeface="Arial Narrow"/>
              </a:defRPr>
            </a:pPr>
            <a:endParaRPr dirty="0"/>
          </a:p>
        </p:txBody>
      </p:sp>
      <p:grpSp>
        <p:nvGrpSpPr>
          <p:cNvPr id="194" name="타원 71">
            <a:extLst>
              <a:ext uri="{FF2B5EF4-FFF2-40B4-BE49-F238E27FC236}">
                <a16:creationId xmlns:a16="http://schemas.microsoft.com/office/drawing/2014/main" id="{1563C487-F309-AC55-CFD3-289E16B10158}"/>
              </a:ext>
            </a:extLst>
          </p:cNvPr>
          <p:cNvGrpSpPr/>
          <p:nvPr/>
        </p:nvGrpSpPr>
        <p:grpSpPr>
          <a:xfrm>
            <a:off x="218224" y="4276546"/>
            <a:ext cx="198540" cy="246217"/>
            <a:chOff x="0" y="-8856"/>
            <a:chExt cx="198539" cy="246216"/>
          </a:xfrm>
        </p:grpSpPr>
        <p:sp>
          <p:nvSpPr>
            <p:cNvPr id="195" name="원">
              <a:extLst>
                <a:ext uri="{FF2B5EF4-FFF2-40B4-BE49-F238E27FC236}">
                  <a16:creationId xmlns:a16="http://schemas.microsoft.com/office/drawing/2014/main" id="{668BCE31-C798-712A-6345-2C726B9FB33F}"/>
                </a:ext>
              </a:extLst>
            </p:cNvPr>
            <p:cNvSpPr/>
            <p:nvPr/>
          </p:nvSpPr>
          <p:spPr>
            <a:xfrm>
              <a:off x="0" y="14989"/>
              <a:ext cx="198539" cy="198539"/>
            </a:xfrm>
            <a:prstGeom prst="ellipse">
              <a:avLst/>
            </a:prstGeom>
            <a:solidFill>
              <a:srgbClr val="000000"/>
            </a:solidFill>
            <a:ln w="12700" cap="flat">
              <a:solidFill>
                <a:srgbClr val="E6AF00"/>
              </a:solidFill>
              <a:prstDash val="solid"/>
              <a:miter lim="800000"/>
            </a:ln>
            <a:effectLst/>
          </p:spPr>
          <p:txBody>
            <a:bodyPr wrap="square" lIns="46798" tIns="46798" rIns="46798" bIns="46798" numCol="1" anchor="ctr">
              <a:noAutofit/>
            </a:bodyPr>
            <a:lstStyle/>
            <a:p>
              <a:pPr algn="ctr">
                <a:defRPr sz="1000">
                  <a:solidFill>
                    <a:schemeClr val="accent4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200" name="1">
              <a:extLst>
                <a:ext uri="{FF2B5EF4-FFF2-40B4-BE49-F238E27FC236}">
                  <a16:creationId xmlns:a16="http://schemas.microsoft.com/office/drawing/2014/main" id="{C5C48A34-5CB9-9D2F-7B2B-39102CA01376}"/>
                </a:ext>
              </a:extLst>
            </p:cNvPr>
            <p:cNvSpPr txBox="1"/>
            <p:nvPr/>
          </p:nvSpPr>
          <p:spPr>
            <a:xfrm>
              <a:off x="20239" y="-8856"/>
              <a:ext cx="158052" cy="2462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8" tIns="45718" rIns="45718" bIns="45718" numCol="1" anchor="ctr">
              <a:spAutoFit/>
            </a:bodyPr>
            <a:lstStyle>
              <a:lvl1pPr algn="ctr">
                <a:defRPr sz="1000">
                  <a:solidFill>
                    <a:schemeClr val="accent4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rPr lang="en-US" altLang="ko-KR"/>
                <a:t>9</a:t>
              </a:r>
              <a:endParaRPr/>
            </a:p>
          </p:txBody>
        </p:sp>
      </p:grpSp>
      <p:sp>
        <p:nvSpPr>
          <p:cNvPr id="201" name="TextBox 6">
            <a:extLst>
              <a:ext uri="{FF2B5EF4-FFF2-40B4-BE49-F238E27FC236}">
                <a16:creationId xmlns:a16="http://schemas.microsoft.com/office/drawing/2014/main" id="{80A48832-71C9-8696-C82F-B6AD585065FB}"/>
              </a:ext>
            </a:extLst>
          </p:cNvPr>
          <p:cNvSpPr txBox="1"/>
          <p:nvPr/>
        </p:nvSpPr>
        <p:spPr>
          <a:xfrm>
            <a:off x="333785" y="4540147"/>
            <a:ext cx="1969568" cy="186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8" tIns="45718" rIns="45718" bIns="45718">
            <a:spAutoFit/>
          </a:bodyPr>
          <a:lstStyle>
            <a:lvl1pPr>
              <a:defRPr sz="900">
                <a:latin typeface="LG Smart_H Regular"/>
                <a:ea typeface="LG Smart_H Regular"/>
                <a:cs typeface="LG Smart_H Regular"/>
                <a:sym typeface="LG Smart_H Regular"/>
              </a:defRPr>
            </a:lvl1pPr>
          </a:lstStyle>
          <a:p>
            <a:pPr algn="ctr"/>
            <a:r>
              <a:rPr lang="en-US" altLang="ko-KR" sz="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2021.10.19</a:t>
            </a:r>
            <a:r>
              <a:rPr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시행 </a:t>
            </a:r>
            <a:r>
              <a:rPr lang="en-US" altLang="ko-KR" sz="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|</a:t>
            </a:r>
            <a:r>
              <a:rPr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공인인중개사법 시행규칙 제</a:t>
            </a:r>
            <a:r>
              <a:rPr lang="en-US" altLang="ko-KR" sz="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</a:t>
            </a:r>
            <a:r>
              <a:rPr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조 제</a:t>
            </a:r>
            <a:r>
              <a:rPr lang="en-US" altLang="ko-KR" sz="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항</a:t>
            </a:r>
            <a:r>
              <a:rPr lang="en-US" altLang="ko-KR" sz="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</a:t>
            </a:r>
            <a:r>
              <a:rPr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별표</a:t>
            </a:r>
            <a:r>
              <a:rPr lang="en-US" altLang="ko-KR" sz="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sz="5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A766C1F6-F265-779B-52AF-D7F6A98C6E6E}"/>
              </a:ext>
            </a:extLst>
          </p:cNvPr>
          <p:cNvSpPr txBox="1"/>
          <p:nvPr/>
        </p:nvSpPr>
        <p:spPr>
          <a:xfrm>
            <a:off x="5442691" y="789180"/>
            <a:ext cx="4959350" cy="149271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ko-KR" altLang="en-US" sz="900" dirty="0">
                <a:latin typeface="LG Smart_H Regular" panose="020B0600000101010101" pitchFamily="34" charset="-127"/>
                <a:ea typeface="LG Smart_H Regular" panose="020B0600000101010101" pitchFamily="34" charset="-127"/>
              </a:rPr>
              <a:t>초기화 버튼</a:t>
            </a:r>
            <a:endParaRPr lang="en-US" altLang="ko-KR" sz="900" dirty="0">
              <a:latin typeface="LG Smart_H Regular" panose="020B0600000101010101" pitchFamily="34" charset="-127"/>
              <a:ea typeface="LG Smart_H Regular" panose="020B0600000101010101" pitchFamily="34" charset="-127"/>
            </a:endParaRPr>
          </a:p>
          <a:p>
            <a:r>
              <a:rPr lang="en-US" altLang="ko-KR" sz="900" dirty="0">
                <a:latin typeface="LG Smart_H Regular" panose="020B0600000101010101" pitchFamily="34" charset="-127"/>
                <a:ea typeface="LG Smart_H Regular" panose="020B0600000101010101" pitchFamily="34" charset="-127"/>
              </a:rPr>
              <a:t>-</a:t>
            </a:r>
            <a:r>
              <a:rPr lang="ko-KR" altLang="en-US" sz="900" dirty="0">
                <a:latin typeface="LG Smart_H Regular" panose="020B0600000101010101" pitchFamily="34" charset="-127"/>
                <a:ea typeface="LG Smart_H Regular" panose="020B0600000101010101" pitchFamily="34" charset="-127"/>
              </a:rPr>
              <a:t> 계산기록 저장 전 </a:t>
            </a:r>
            <a:r>
              <a:rPr lang="en-US" altLang="ko-KR" sz="900" dirty="0">
                <a:latin typeface="LG Smart_H Regular" panose="020B0600000101010101" pitchFamily="34" charset="-127"/>
                <a:ea typeface="LG Smart_H Regular" panose="020B0600000101010101" pitchFamily="34" charset="-127"/>
              </a:rPr>
              <a:t>:</a:t>
            </a:r>
            <a:r>
              <a:rPr lang="ko-KR" altLang="en-US" sz="900" dirty="0">
                <a:latin typeface="LG Smart_H Regular" panose="020B0600000101010101" pitchFamily="34" charset="-127"/>
                <a:ea typeface="LG Smart_H Regular" panose="020B0600000101010101" pitchFamily="34" charset="-127"/>
              </a:rPr>
              <a:t> 선택 시</a:t>
            </a:r>
            <a:r>
              <a:rPr lang="en-US" altLang="ko-KR" sz="900" dirty="0">
                <a:latin typeface="LG Smart_H Regular" panose="020B0600000101010101" pitchFamily="34" charset="-127"/>
                <a:ea typeface="LG Smart_H Regular" panose="020B0600000101010101" pitchFamily="34" charset="-127"/>
              </a:rPr>
              <a:t>,</a:t>
            </a:r>
            <a:r>
              <a:rPr lang="ko-KR" altLang="en-US" sz="900" dirty="0">
                <a:latin typeface="LG Smart_H Regular" panose="020B0600000101010101" pitchFamily="34" charset="-127"/>
                <a:ea typeface="LG Smart_H Regular" panose="020B0600000101010101" pitchFamily="34" charset="-127"/>
              </a:rPr>
              <a:t> 입력란 초기화 및 저장하기 버튼 </a:t>
            </a:r>
            <a:r>
              <a:rPr lang="en-US" altLang="ko-KR" sz="900" dirty="0">
                <a:latin typeface="LG Smart_H Regular" panose="020B0600000101010101" pitchFamily="34" charset="-127"/>
                <a:ea typeface="LG Smart_H Regular" panose="020B0600000101010101" pitchFamily="34" charset="-127"/>
              </a:rPr>
              <a:t>‘</a:t>
            </a:r>
            <a:r>
              <a:rPr lang="ko-KR" altLang="en-US" sz="900" dirty="0">
                <a:latin typeface="LG Smart_H Regular" panose="020B0600000101010101" pitchFamily="34" charset="-127"/>
                <a:ea typeface="LG Smart_H Regular" panose="020B0600000101010101" pitchFamily="34" charset="-127"/>
              </a:rPr>
              <a:t>게산하기</a:t>
            </a:r>
            <a:r>
              <a:rPr lang="en-US" altLang="ko-KR" sz="900" dirty="0">
                <a:latin typeface="LG Smart_H Regular" panose="020B0600000101010101" pitchFamily="34" charset="-127"/>
                <a:ea typeface="LG Smart_H Regular" panose="020B0600000101010101" pitchFamily="34" charset="-127"/>
              </a:rPr>
              <a:t>’</a:t>
            </a:r>
            <a:r>
              <a:rPr lang="ko-KR" altLang="en-US" sz="900" dirty="0">
                <a:latin typeface="LG Smart_H Regular" panose="020B0600000101010101" pitchFamily="34" charset="-127"/>
                <a:ea typeface="LG Smart_H Regular" panose="020B0600000101010101" pitchFamily="34" charset="-127"/>
              </a:rPr>
              <a:t>로 문구 변경</a:t>
            </a:r>
            <a:endParaRPr lang="en-US" altLang="ko-KR" sz="900" dirty="0">
              <a:latin typeface="LG Smart_H Regular" panose="020B0600000101010101" pitchFamily="34" charset="-127"/>
              <a:ea typeface="LG Smart_H Regular" panose="020B0600000101010101" pitchFamily="34" charset="-127"/>
            </a:endParaRPr>
          </a:p>
          <a:p>
            <a:r>
              <a:rPr lang="en-US" altLang="ko-KR" sz="900" dirty="0">
                <a:latin typeface="LG Smart_H Regular" panose="020B0600000101010101" pitchFamily="34" charset="-127"/>
                <a:ea typeface="LG Smart_H Regular" panose="020B0600000101010101" pitchFamily="34" charset="-127"/>
              </a:rPr>
              <a:t>-</a:t>
            </a:r>
            <a:r>
              <a:rPr lang="ko-KR" altLang="en-US" sz="900" dirty="0">
                <a:latin typeface="LG Smart_H Regular" panose="020B0600000101010101" pitchFamily="34" charset="-127"/>
                <a:ea typeface="LG Smart_H Regular" panose="020B0600000101010101" pitchFamily="34" charset="-127"/>
              </a:rPr>
              <a:t> 계산기록 저장 후 </a:t>
            </a:r>
            <a:r>
              <a:rPr lang="en-US" altLang="ko-KR" sz="900" dirty="0">
                <a:latin typeface="LG Smart_H Regular" panose="020B0600000101010101" pitchFamily="34" charset="-127"/>
                <a:ea typeface="LG Smart_H Regular" panose="020B0600000101010101" pitchFamily="34" charset="-127"/>
              </a:rPr>
              <a:t>:</a:t>
            </a:r>
            <a:r>
              <a:rPr lang="ko-KR" altLang="en-US" sz="900" dirty="0">
                <a:latin typeface="LG Smart_H Regular" panose="020B0600000101010101" pitchFamily="34" charset="-127"/>
                <a:ea typeface="LG Smart_H Regular" panose="020B0600000101010101" pitchFamily="34" charset="-127"/>
              </a:rPr>
              <a:t> 선택 시</a:t>
            </a:r>
            <a:r>
              <a:rPr lang="en-US" altLang="ko-KR" sz="900" dirty="0">
                <a:latin typeface="LG Smart_H Regular" panose="020B0600000101010101" pitchFamily="34" charset="-127"/>
                <a:ea typeface="LG Smart_H Regular" panose="020B0600000101010101" pitchFamily="34" charset="-127"/>
              </a:rPr>
              <a:t>,</a:t>
            </a:r>
            <a:r>
              <a:rPr lang="ko-KR" altLang="en-US" sz="900" dirty="0">
                <a:latin typeface="LG Smart_H Regular" panose="020B0600000101010101" pitchFamily="34" charset="-127"/>
                <a:ea typeface="LG Smart_H Regular" panose="020B0600000101010101" pitchFamily="34" charset="-127"/>
              </a:rPr>
              <a:t> 입력란 초기화 및 계산하기 버튼 표시</a:t>
            </a:r>
            <a:endParaRPr lang="en-US" altLang="ko-KR" sz="900" dirty="0">
              <a:latin typeface="LG Smart_H Regular" panose="020B0600000101010101" pitchFamily="34" charset="-127"/>
              <a:ea typeface="LG Smart_H Regular" panose="020B0600000101010101" pitchFamily="34" charset="-127"/>
            </a:endParaRPr>
          </a:p>
          <a:p>
            <a:endParaRPr lang="en-US" altLang="ko-KR" sz="900" dirty="0">
              <a:latin typeface="LG Smart_H Regular" panose="020B0600000101010101" pitchFamily="34" charset="-127"/>
              <a:ea typeface="LG Smart_H Regular" panose="020B0600000101010101" pitchFamily="34" charset="-127"/>
            </a:endParaRPr>
          </a:p>
          <a:p>
            <a:r>
              <a:rPr lang="ko-KR" altLang="en-US" sz="900" dirty="0">
                <a:latin typeface="LG Smart_H Regular" panose="020B0600000101010101" pitchFamily="34" charset="-127"/>
                <a:ea typeface="LG Smart_H Regular" panose="020B0600000101010101" pitchFamily="34" charset="-127"/>
              </a:rPr>
              <a:t>계산</a:t>
            </a:r>
            <a:r>
              <a:rPr lang="en-US" altLang="ko-KR" sz="900" dirty="0">
                <a:latin typeface="LG Smart_H Regular" panose="020B0600000101010101" pitchFamily="34" charset="-127"/>
                <a:ea typeface="LG Smart_H Regular" panose="020B0600000101010101" pitchFamily="34" charset="-127"/>
              </a:rPr>
              <a:t>/</a:t>
            </a:r>
            <a:r>
              <a:rPr lang="ko-KR" altLang="en-US" sz="900" dirty="0">
                <a:latin typeface="LG Smart_H Regular" panose="020B0600000101010101" pitchFamily="34" charset="-127"/>
                <a:ea typeface="LG Smart_H Regular" panose="020B0600000101010101" pitchFamily="34" charset="-127"/>
              </a:rPr>
              <a:t>저장하기 버튼</a:t>
            </a:r>
            <a:endParaRPr lang="en-US" altLang="ko-KR" sz="900" dirty="0">
              <a:latin typeface="LG Smart_H Regular" panose="020B0600000101010101" pitchFamily="34" charset="-127"/>
              <a:ea typeface="LG Smart_H Regular" panose="020B0600000101010101" pitchFamily="34" charset="-127"/>
            </a:endParaRPr>
          </a:p>
          <a:p>
            <a:r>
              <a:rPr lang="en-US" altLang="ko-KR" sz="900" dirty="0">
                <a:latin typeface="LG Smart_H Regular" panose="020B0600000101010101" pitchFamily="34" charset="-127"/>
                <a:ea typeface="LG Smart_H Regular" panose="020B0600000101010101" pitchFamily="34" charset="-127"/>
              </a:rPr>
              <a:t>-</a:t>
            </a:r>
            <a:r>
              <a:rPr lang="ko-KR" altLang="en-US" sz="900" dirty="0">
                <a:latin typeface="LG Smart_H Regular" panose="020B0600000101010101" pitchFamily="34" charset="-127"/>
                <a:ea typeface="LG Smart_H Regular" panose="020B0600000101010101" pitchFamily="34" charset="-127"/>
              </a:rPr>
              <a:t> 계산하기 선택 시</a:t>
            </a:r>
            <a:r>
              <a:rPr lang="en-US" altLang="ko-KR" sz="900" dirty="0">
                <a:latin typeface="LG Smart_H Regular" panose="020B0600000101010101" pitchFamily="34" charset="-127"/>
                <a:ea typeface="LG Smart_H Regular" panose="020B0600000101010101" pitchFamily="34" charset="-127"/>
              </a:rPr>
              <a:t>,</a:t>
            </a:r>
            <a:r>
              <a:rPr lang="ko-KR" altLang="en-US" sz="900" dirty="0">
                <a:latin typeface="LG Smart_H Regular" panose="020B0600000101010101" pitchFamily="34" charset="-127"/>
                <a:ea typeface="LG Smart_H Regular" panose="020B0600000101010101" pitchFamily="34" charset="-127"/>
              </a:rPr>
              <a:t> </a:t>
            </a:r>
            <a:endParaRPr lang="en-US" altLang="ko-KR" sz="900" dirty="0">
              <a:latin typeface="LG Smart_H Regular" panose="020B0600000101010101" pitchFamily="34" charset="-127"/>
              <a:ea typeface="LG Smart_H Regular" panose="020B0600000101010101" pitchFamily="34" charset="-127"/>
            </a:endParaRPr>
          </a:p>
          <a:p>
            <a:r>
              <a:rPr lang="en-US" altLang="ko-KR" sz="900" dirty="0">
                <a:latin typeface="LG Smart_H Regular" panose="020B0600000101010101" pitchFamily="34" charset="-127"/>
                <a:ea typeface="LG Smart_H Regular" panose="020B0600000101010101" pitchFamily="34" charset="-127"/>
              </a:rPr>
              <a:t>1)</a:t>
            </a:r>
            <a:r>
              <a:rPr lang="ko-KR" altLang="en-US" sz="900" dirty="0">
                <a:latin typeface="LG Smart_H Regular" panose="020B0600000101010101" pitchFamily="34" charset="-127"/>
                <a:ea typeface="LG Smart_H Regular" panose="020B0600000101010101" pitchFamily="34" charset="-127"/>
              </a:rPr>
              <a:t> 입력란에 입력된 숫자가 있을 경우</a:t>
            </a:r>
            <a:r>
              <a:rPr lang="en-US" altLang="ko-KR" sz="900" dirty="0">
                <a:latin typeface="LG Smart_H Regular" panose="020B0600000101010101" pitchFamily="34" charset="-127"/>
                <a:ea typeface="LG Smart_H Regular" panose="020B0600000101010101" pitchFamily="34" charset="-127"/>
              </a:rPr>
              <a:t>,</a:t>
            </a:r>
            <a:r>
              <a:rPr lang="ko-KR" altLang="en-US" sz="900" dirty="0">
                <a:latin typeface="LG Smart_H Regular" panose="020B0600000101010101" pitchFamily="34" charset="-127"/>
                <a:ea typeface="LG Smart_H Regular" panose="020B0600000101010101" pitchFamily="34" charset="-127"/>
              </a:rPr>
              <a:t> 계산 결과 표시란에 계산 결과 표시 및 </a:t>
            </a:r>
            <a:r>
              <a:rPr lang="en-US" altLang="ko-KR" sz="900" dirty="0">
                <a:latin typeface="LG Smart_H Regular" panose="020B0600000101010101" pitchFamily="34" charset="-127"/>
                <a:ea typeface="LG Smart_H Regular" panose="020B0600000101010101" pitchFamily="34" charset="-127"/>
              </a:rPr>
              <a:t>‘</a:t>
            </a:r>
            <a:r>
              <a:rPr lang="ko-KR" altLang="en-US" sz="900" dirty="0">
                <a:latin typeface="LG Smart_H Regular" panose="020B0600000101010101" pitchFamily="34" charset="-127"/>
                <a:ea typeface="LG Smart_H Regular" panose="020B0600000101010101" pitchFamily="34" charset="-127"/>
              </a:rPr>
              <a:t>저장하기</a:t>
            </a:r>
            <a:r>
              <a:rPr lang="en-US" altLang="ko-KR" sz="900" dirty="0">
                <a:latin typeface="LG Smart_H Regular" panose="020B0600000101010101" pitchFamily="34" charset="-127"/>
                <a:ea typeface="LG Smart_H Regular" panose="020B0600000101010101" pitchFamily="34" charset="-127"/>
              </a:rPr>
              <a:t>’</a:t>
            </a:r>
            <a:r>
              <a:rPr lang="ko-KR" altLang="en-US" sz="900" dirty="0">
                <a:latin typeface="LG Smart_H Regular" panose="020B0600000101010101" pitchFamily="34" charset="-127"/>
                <a:ea typeface="LG Smart_H Regular" panose="020B0600000101010101" pitchFamily="34" charset="-127"/>
              </a:rPr>
              <a:t> 로 변경</a:t>
            </a:r>
            <a:endParaRPr lang="en-US" altLang="ko-KR" sz="900" dirty="0">
              <a:latin typeface="LG Smart_H Regular" panose="020B0600000101010101" pitchFamily="34" charset="-127"/>
              <a:ea typeface="LG Smart_H Regular" panose="020B0600000101010101" pitchFamily="34" charset="-127"/>
            </a:endParaRPr>
          </a:p>
          <a:p>
            <a:r>
              <a:rPr lang="en-US" altLang="ko-KR" sz="900" dirty="0">
                <a:latin typeface="LG Smart_H Regular" panose="020B0600000101010101" pitchFamily="34" charset="-127"/>
                <a:ea typeface="LG Smart_H Regular" panose="020B0600000101010101" pitchFamily="34" charset="-127"/>
              </a:rPr>
              <a:t>2)</a:t>
            </a:r>
            <a:r>
              <a:rPr lang="ko-KR" altLang="en-US" sz="900" dirty="0">
                <a:latin typeface="LG Smart_H Regular" panose="020B0600000101010101" pitchFamily="34" charset="-127"/>
                <a:ea typeface="LG Smart_H Regular" panose="020B0600000101010101" pitchFamily="34" charset="-127"/>
              </a:rPr>
              <a:t> 입력란에 입력된 숫자가 없을 경우</a:t>
            </a:r>
            <a:r>
              <a:rPr lang="en-US" altLang="ko-KR" sz="900" dirty="0">
                <a:latin typeface="LG Smart_H Regular" panose="020B0600000101010101" pitchFamily="34" charset="-127"/>
                <a:ea typeface="LG Smart_H Regular" panose="020B0600000101010101" pitchFamily="34" charset="-127"/>
              </a:rPr>
              <a:t>,</a:t>
            </a:r>
            <a:r>
              <a:rPr lang="ko-KR" altLang="en-US" sz="900" dirty="0">
                <a:latin typeface="LG Smart_H Regular" panose="020B0600000101010101" pitchFamily="34" charset="-127"/>
                <a:ea typeface="LG Smart_H Regular" panose="020B0600000101010101" pitchFamily="34" charset="-127"/>
              </a:rPr>
              <a:t> </a:t>
            </a:r>
            <a:r>
              <a:rPr lang="en-US" altLang="ko-KR" sz="900" dirty="0">
                <a:latin typeface="LG Smart_H Regular" panose="020B0600000101010101" pitchFamily="34" charset="-127"/>
                <a:ea typeface="LG Smart_H Regular" panose="020B0600000101010101" pitchFamily="34" charset="-127"/>
              </a:rPr>
              <a:t>‘{</a:t>
            </a:r>
            <a:r>
              <a:rPr lang="ko-KR" altLang="en-US" sz="900" dirty="0">
                <a:latin typeface="LG Smart_H Regular" panose="020B0600000101010101" pitchFamily="34" charset="-127"/>
                <a:ea typeface="LG Smart_H Regular" panose="020B0600000101010101" pitchFamily="34" charset="-127"/>
              </a:rPr>
              <a:t>공백 입력란</a:t>
            </a:r>
            <a:r>
              <a:rPr lang="en-US" altLang="ko-KR" sz="900" dirty="0">
                <a:latin typeface="LG Smart_H Regular" panose="020B0600000101010101" pitchFamily="34" charset="-127"/>
                <a:ea typeface="LG Smart_H Regular" panose="020B0600000101010101" pitchFamily="34" charset="-127"/>
              </a:rPr>
              <a:t>}</a:t>
            </a:r>
            <a:r>
              <a:rPr lang="ko-KR" altLang="en-US" sz="900" dirty="0">
                <a:latin typeface="LG Smart_H Regular" panose="020B0600000101010101" pitchFamily="34" charset="-127"/>
                <a:ea typeface="LG Smart_H Regular" panose="020B0600000101010101" pitchFamily="34" charset="-127"/>
              </a:rPr>
              <a:t>을 입력해 주세요</a:t>
            </a:r>
            <a:r>
              <a:rPr lang="en-US" altLang="ko-KR" sz="900" dirty="0">
                <a:latin typeface="LG Smart_H Regular" panose="020B0600000101010101" pitchFamily="34" charset="-127"/>
                <a:ea typeface="LG Smart_H Regular" panose="020B0600000101010101" pitchFamily="34" charset="-127"/>
              </a:rPr>
              <a:t>’</a:t>
            </a:r>
            <a:r>
              <a:rPr lang="ko-KR" altLang="en-US" sz="900" dirty="0">
                <a:latin typeface="LG Smart_H Regular" panose="020B0600000101010101" pitchFamily="34" charset="-127"/>
                <a:ea typeface="LG Smart_H Regular" panose="020B0600000101010101" pitchFamily="34" charset="-127"/>
              </a:rPr>
              <a:t> 알림 표시</a:t>
            </a:r>
            <a:endParaRPr lang="en-US" altLang="ko-KR" sz="900" dirty="0">
              <a:latin typeface="LG Smart_H Regular" panose="020B0600000101010101" pitchFamily="34" charset="-127"/>
              <a:ea typeface="LG Smart_H Regular" panose="020B0600000101010101" pitchFamily="34" charset="-127"/>
            </a:endParaRPr>
          </a:p>
          <a:p>
            <a:endParaRPr lang="en-US" altLang="ko-KR" sz="900" dirty="0">
              <a:latin typeface="LG Smart_H Regular" panose="020B0600000101010101" pitchFamily="34" charset="-127"/>
              <a:ea typeface="LG Smart_H Regular" panose="020B0600000101010101" pitchFamily="34" charset="-127"/>
            </a:endParaRPr>
          </a:p>
          <a:p>
            <a:r>
              <a:rPr lang="en-US" altLang="ko-KR" sz="900" dirty="0">
                <a:latin typeface="LG Smart_H Regular" panose="020B0600000101010101" pitchFamily="34" charset="-127"/>
                <a:ea typeface="LG Smart_H Regular" panose="020B0600000101010101" pitchFamily="34" charset="-127"/>
              </a:rPr>
              <a:t>-</a:t>
            </a:r>
            <a:r>
              <a:rPr lang="ko-KR" altLang="en-US" sz="900" dirty="0">
                <a:latin typeface="LG Smart_H Regular" panose="020B0600000101010101" pitchFamily="34" charset="-127"/>
                <a:ea typeface="LG Smart_H Regular" panose="020B0600000101010101" pitchFamily="34" charset="-127"/>
              </a:rPr>
              <a:t> 저장하기 선택 시</a:t>
            </a:r>
            <a:r>
              <a:rPr lang="en-US" altLang="ko-KR" sz="900" dirty="0">
                <a:latin typeface="LG Smart_H Regular" panose="020B0600000101010101" pitchFamily="34" charset="-127"/>
                <a:ea typeface="LG Smart_H Regular" panose="020B0600000101010101" pitchFamily="34" charset="-127"/>
              </a:rPr>
              <a:t>,</a:t>
            </a:r>
            <a:r>
              <a:rPr lang="ko-KR" altLang="en-US" sz="900" dirty="0">
                <a:latin typeface="LG Smart_H Regular" panose="020B0600000101010101" pitchFamily="34" charset="-127"/>
                <a:ea typeface="LG Smart_H Regular" panose="020B0600000101010101" pitchFamily="34" charset="-127"/>
              </a:rPr>
              <a:t> </a:t>
            </a:r>
            <a:r>
              <a:rPr lang="en-US" altLang="ko-KR" sz="900" dirty="0">
                <a:latin typeface="LG Smart_H Regular" panose="020B0600000101010101" pitchFamily="34" charset="-127"/>
                <a:ea typeface="LG Smart_H Regular" panose="020B0600000101010101" pitchFamily="34" charset="-127"/>
              </a:rPr>
              <a:t>‘</a:t>
            </a:r>
            <a:r>
              <a:rPr lang="ko-KR" altLang="en-US" sz="900" dirty="0">
                <a:latin typeface="LG Smart_H Regular" panose="020B0600000101010101" pitchFamily="34" charset="-127"/>
                <a:ea typeface="LG Smart_H Regular" panose="020B0600000101010101" pitchFamily="34" charset="-127"/>
              </a:rPr>
              <a:t>저장이 완료되었습니다</a:t>
            </a:r>
            <a:r>
              <a:rPr lang="en-US" altLang="ko-KR" sz="900" dirty="0">
                <a:latin typeface="LG Smart_H Regular" panose="020B0600000101010101" pitchFamily="34" charset="-127"/>
                <a:ea typeface="LG Smart_H Regular" panose="020B0600000101010101" pitchFamily="34" charset="-127"/>
              </a:rPr>
              <a:t>’</a:t>
            </a:r>
            <a:r>
              <a:rPr lang="ko-KR" altLang="en-US" sz="900" dirty="0">
                <a:latin typeface="LG Smart_H Regular" panose="020B0600000101010101" pitchFamily="34" charset="-127"/>
                <a:ea typeface="LG Smart_H Regular" panose="020B0600000101010101" pitchFamily="34" charset="-127"/>
              </a:rPr>
              <a:t> 알림</a:t>
            </a:r>
            <a:r>
              <a:rPr lang="en-US" altLang="ko-KR" sz="900" dirty="0">
                <a:latin typeface="LG Smart_H Regular" panose="020B0600000101010101" pitchFamily="34" charset="-127"/>
                <a:ea typeface="LG Smart_H Regular" panose="020B0600000101010101" pitchFamily="34" charset="-127"/>
              </a:rPr>
              <a:t> </a:t>
            </a:r>
            <a:r>
              <a:rPr lang="ko-KR" altLang="en-US" sz="900" dirty="0">
                <a:latin typeface="LG Smart_H Regular" panose="020B0600000101010101" pitchFamily="34" charset="-127"/>
                <a:ea typeface="LG Smart_H Regular" panose="020B0600000101010101" pitchFamily="34" charset="-127"/>
              </a:rPr>
              <a:t>표시 후 버튼 숨김</a:t>
            </a:r>
            <a:endParaRPr lang="en-US" altLang="ko-KR" sz="900" dirty="0">
              <a:latin typeface="LG Smart_H Regular" panose="020B0600000101010101" pitchFamily="34" charset="-127"/>
              <a:ea typeface="LG Smart_H Regular" panose="020B0600000101010101" pitchFamily="34" charset="-127"/>
            </a:endParaRPr>
          </a:p>
        </p:txBody>
      </p:sp>
      <p:grpSp>
        <p:nvGrpSpPr>
          <p:cNvPr id="206" name="타원 71">
            <a:extLst>
              <a:ext uri="{FF2B5EF4-FFF2-40B4-BE49-F238E27FC236}">
                <a16:creationId xmlns:a16="http://schemas.microsoft.com/office/drawing/2014/main" id="{7C64F31A-B7E5-8ECB-634C-3B8CF2ED4CAC}"/>
              </a:ext>
            </a:extLst>
          </p:cNvPr>
          <p:cNvGrpSpPr/>
          <p:nvPr/>
        </p:nvGrpSpPr>
        <p:grpSpPr>
          <a:xfrm>
            <a:off x="5299899" y="1336685"/>
            <a:ext cx="223775" cy="246217"/>
            <a:chOff x="-12622" y="-8856"/>
            <a:chExt cx="223774" cy="246216"/>
          </a:xfrm>
        </p:grpSpPr>
        <p:sp>
          <p:nvSpPr>
            <p:cNvPr id="207" name="원">
              <a:extLst>
                <a:ext uri="{FF2B5EF4-FFF2-40B4-BE49-F238E27FC236}">
                  <a16:creationId xmlns:a16="http://schemas.microsoft.com/office/drawing/2014/main" id="{AD8D7C1C-3003-6DEB-AB5F-5045AFD993DE}"/>
                </a:ext>
              </a:extLst>
            </p:cNvPr>
            <p:cNvSpPr/>
            <p:nvPr/>
          </p:nvSpPr>
          <p:spPr>
            <a:xfrm>
              <a:off x="0" y="14989"/>
              <a:ext cx="198539" cy="198539"/>
            </a:xfrm>
            <a:prstGeom prst="ellipse">
              <a:avLst/>
            </a:prstGeom>
            <a:solidFill>
              <a:srgbClr val="000000"/>
            </a:solidFill>
            <a:ln w="12700" cap="flat">
              <a:solidFill>
                <a:srgbClr val="E6AF00"/>
              </a:solidFill>
              <a:prstDash val="solid"/>
              <a:miter lim="800000"/>
            </a:ln>
            <a:effectLst/>
          </p:spPr>
          <p:txBody>
            <a:bodyPr wrap="square" lIns="46798" tIns="46798" rIns="46798" bIns="46798" numCol="1" anchor="ctr">
              <a:noAutofit/>
            </a:bodyPr>
            <a:lstStyle/>
            <a:p>
              <a:pPr algn="ctr">
                <a:defRPr sz="1000">
                  <a:solidFill>
                    <a:schemeClr val="accent4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208" name="1">
              <a:extLst>
                <a:ext uri="{FF2B5EF4-FFF2-40B4-BE49-F238E27FC236}">
                  <a16:creationId xmlns:a16="http://schemas.microsoft.com/office/drawing/2014/main" id="{0108F582-EF28-AA7E-ABAD-706A34C1F083}"/>
                </a:ext>
              </a:extLst>
            </p:cNvPr>
            <p:cNvSpPr txBox="1"/>
            <p:nvPr/>
          </p:nvSpPr>
          <p:spPr>
            <a:xfrm>
              <a:off x="-12622" y="-8856"/>
              <a:ext cx="223774" cy="2462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8" tIns="45718" rIns="45718" bIns="45718" numCol="1" anchor="ctr">
              <a:spAutoFit/>
            </a:bodyPr>
            <a:lstStyle>
              <a:lvl1pPr algn="ctr">
                <a:defRPr sz="1000">
                  <a:solidFill>
                    <a:schemeClr val="accent4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rPr lang="en-US" altLang="ko-KR"/>
                <a:t>11</a:t>
              </a: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219490152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직사각형 7"/>
          <p:cNvSpPr/>
          <p:nvPr/>
        </p:nvSpPr>
        <p:spPr>
          <a:xfrm>
            <a:off x="257575" y="878178"/>
            <a:ext cx="2176718" cy="4271300"/>
          </a:xfrm>
          <a:prstGeom prst="rect">
            <a:avLst/>
          </a:prstGeom>
          <a:solidFill>
            <a:srgbClr val="FFFFFF"/>
          </a:solidFill>
          <a:ln w="3175">
            <a:solidFill>
              <a:srgbClr val="000000"/>
            </a:solidFill>
            <a:miter/>
          </a:ln>
        </p:spPr>
        <p:txBody>
          <a:bodyPr lIns="46798" tIns="46798" rIns="46798" bIns="46798" anchor="ctr"/>
          <a:lstStyle/>
          <a:p>
            <a:pPr algn="ctr">
              <a:defRPr sz="1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lang="ko-Kore-KR" altLang="en-US" b="1"/>
          </a:p>
        </p:txBody>
      </p:sp>
      <p:sp>
        <p:nvSpPr>
          <p:cNvPr id="247" name="제목 2"/>
          <p:cNvSpPr txBox="1">
            <a:spLocks noGrp="1"/>
          </p:cNvSpPr>
          <p:nvPr>
            <p:ph type="title"/>
          </p:nvPr>
        </p:nvSpPr>
        <p:spPr>
          <a:xfrm>
            <a:off x="133341" y="99033"/>
            <a:ext cx="4819659" cy="25542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>
                <a:latin typeface="LG Smart_H Regular"/>
                <a:ea typeface="LG Smart_H Regular"/>
                <a:cs typeface="LG Smart_H Regular"/>
                <a:sym typeface="LG Smart_H Regular"/>
              </a:defRPr>
            </a:lvl1pPr>
          </a:lstStyle>
          <a:p>
            <a:r>
              <a:rPr lang="en-US" altLang="ko-KR"/>
              <a:t>4.2</a:t>
            </a:r>
            <a:r>
              <a:rPr lang="ko-KR" altLang="en-US"/>
              <a:t> 계산기</a:t>
            </a:r>
            <a:r>
              <a:rPr lang="en-US" altLang="ko-KR"/>
              <a:t>(</a:t>
            </a:r>
            <a:r>
              <a:rPr lang="ko-KR" altLang="en-US"/>
              <a:t>부동산 중개보수 </a:t>
            </a:r>
            <a:r>
              <a:rPr lang="en-US" altLang="ko-KR"/>
              <a:t>&gt;</a:t>
            </a:r>
            <a:r>
              <a:rPr lang="ko-KR" altLang="en-US"/>
              <a:t> 오피스텔</a:t>
            </a:r>
            <a:r>
              <a:rPr lang="en-US" altLang="ko-KR"/>
              <a:t>)</a:t>
            </a:r>
            <a:endParaRPr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F2F91D2-8675-7745-AC3F-534E348FA48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x-none" smtClean="0"/>
              <a:t>11</a:t>
            </a:fld>
            <a:endParaRPr lang="x-none" altLang="en-US"/>
          </a:p>
        </p:txBody>
      </p:sp>
      <p:sp>
        <p:nvSpPr>
          <p:cNvPr id="17" name="직사각형">
            <a:extLst>
              <a:ext uri="{FF2B5EF4-FFF2-40B4-BE49-F238E27FC236}">
                <a16:creationId xmlns:a16="http://schemas.microsoft.com/office/drawing/2014/main" id="{168BC18F-4185-D54A-BF89-A8F1DD1CD801}"/>
              </a:ext>
            </a:extLst>
          </p:cNvPr>
          <p:cNvSpPr/>
          <p:nvPr/>
        </p:nvSpPr>
        <p:spPr>
          <a:xfrm>
            <a:off x="367758" y="990770"/>
            <a:ext cx="177694" cy="176644"/>
          </a:xfrm>
          <a:prstGeom prst="rect">
            <a:avLst/>
          </a:prstGeom>
          <a:solidFill>
            <a:srgbClr val="FFFFFF"/>
          </a:solidFill>
          <a:ln w="3175" cap="flat">
            <a:solidFill>
              <a:srgbClr val="000000"/>
            </a:solidFill>
            <a:prstDash val="solid"/>
            <a:miter lim="800000"/>
          </a:ln>
          <a:effectLst/>
        </p:spPr>
        <p:txBody>
          <a:bodyPr wrap="square" lIns="46798" tIns="46798" rIns="46798" bIns="46798" numCol="1" anchor="ctr">
            <a:noAutofit/>
          </a:bodyPr>
          <a:lstStyle/>
          <a:p>
            <a:pPr algn="dist">
              <a:defRPr sz="900">
                <a:latin typeface="LG"/>
                <a:ea typeface="LG"/>
                <a:cs typeface="LG"/>
                <a:sym typeface="LG"/>
              </a:defRPr>
            </a:pPr>
            <a:r>
              <a:rPr lang="en-US" sz="1200" dirty="0"/>
              <a:t>i</a:t>
            </a:r>
            <a:endParaRPr sz="1200" dirty="0"/>
          </a:p>
        </p:txBody>
      </p:sp>
      <p:sp>
        <p:nvSpPr>
          <p:cNvPr id="3" name="직사각형">
            <a:extLst>
              <a:ext uri="{FF2B5EF4-FFF2-40B4-BE49-F238E27FC236}">
                <a16:creationId xmlns:a16="http://schemas.microsoft.com/office/drawing/2014/main" id="{50BC8A16-9414-7EF3-FF8D-52ED700FB8EA}"/>
              </a:ext>
            </a:extLst>
          </p:cNvPr>
          <p:cNvSpPr/>
          <p:nvPr/>
        </p:nvSpPr>
        <p:spPr>
          <a:xfrm>
            <a:off x="333035" y="968704"/>
            <a:ext cx="230400" cy="223200"/>
          </a:xfrm>
          <a:prstGeom prst="rect">
            <a:avLst/>
          </a:prstGeom>
          <a:ln w="19050">
            <a:solidFill>
              <a:schemeClr val="accent4"/>
            </a:solidFill>
            <a:custDash>
              <a:ds d="200000" sp="200000"/>
            </a:custDash>
            <a:miter lim="400000"/>
          </a:ln>
        </p:spPr>
        <p:txBody>
          <a:bodyPr lIns="46798" tIns="46798" rIns="46798" bIns="46798" anchor="ctr"/>
          <a:lstStyle/>
          <a:p>
            <a:pPr algn="ctr" defTabSz="457200">
              <a:defRPr sz="1000">
                <a:solidFill>
                  <a:srgbClr val="385724"/>
                </a:solidFill>
                <a:latin typeface="Arial Narrow"/>
                <a:ea typeface="Arial Narrow"/>
                <a:cs typeface="Arial Narrow"/>
                <a:sym typeface="Arial Narrow"/>
              </a:defRPr>
            </a:pPr>
            <a:endParaRPr dirty="0"/>
          </a:p>
        </p:txBody>
      </p:sp>
      <p:grpSp>
        <p:nvGrpSpPr>
          <p:cNvPr id="256" name="타원 20"/>
          <p:cNvGrpSpPr/>
          <p:nvPr/>
        </p:nvGrpSpPr>
        <p:grpSpPr>
          <a:xfrm>
            <a:off x="222350" y="880652"/>
            <a:ext cx="198539" cy="228508"/>
            <a:chOff x="0" y="0"/>
            <a:chExt cx="198538" cy="228506"/>
          </a:xfrm>
        </p:grpSpPr>
        <p:sp>
          <p:nvSpPr>
            <p:cNvPr id="254" name="원"/>
            <p:cNvSpPr/>
            <p:nvPr/>
          </p:nvSpPr>
          <p:spPr>
            <a:xfrm>
              <a:off x="0" y="14989"/>
              <a:ext cx="198539" cy="198539"/>
            </a:xfrm>
            <a:prstGeom prst="ellipse">
              <a:avLst/>
            </a:prstGeom>
            <a:solidFill>
              <a:srgbClr val="000000"/>
            </a:solidFill>
            <a:ln w="12700" cap="flat">
              <a:solidFill>
                <a:srgbClr val="E6AF00"/>
              </a:solidFill>
              <a:prstDash val="solid"/>
              <a:miter lim="800000"/>
            </a:ln>
            <a:effectLst/>
          </p:spPr>
          <p:txBody>
            <a:bodyPr wrap="square" lIns="46798" tIns="46798" rIns="46798" bIns="46798" numCol="1" anchor="ctr">
              <a:noAutofit/>
            </a:bodyPr>
            <a:lstStyle/>
            <a:p>
              <a:pPr algn="ctr">
                <a:defRPr sz="1000">
                  <a:solidFill>
                    <a:schemeClr val="accent4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255" name="1"/>
            <p:cNvSpPr txBox="1"/>
            <p:nvPr/>
          </p:nvSpPr>
          <p:spPr>
            <a:xfrm>
              <a:off x="15012" y="-2"/>
              <a:ext cx="168505" cy="2285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8" tIns="45718" rIns="45718" bIns="45718" numCol="1" anchor="ctr">
              <a:spAutoFit/>
            </a:bodyPr>
            <a:lstStyle>
              <a:lvl1pPr algn="ctr">
                <a:defRPr sz="1000">
                  <a:solidFill>
                    <a:schemeClr val="accent4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1</a:t>
              </a:r>
            </a:p>
          </p:txBody>
        </p:sp>
      </p:grpSp>
      <p:sp>
        <p:nvSpPr>
          <p:cNvPr id="4" name="TextBox 6">
            <a:extLst>
              <a:ext uri="{FF2B5EF4-FFF2-40B4-BE49-F238E27FC236}">
                <a16:creationId xmlns:a16="http://schemas.microsoft.com/office/drawing/2014/main" id="{D8F70555-F60D-1F1C-2603-370401F1D68C}"/>
              </a:ext>
            </a:extLst>
          </p:cNvPr>
          <p:cNvSpPr txBox="1"/>
          <p:nvPr/>
        </p:nvSpPr>
        <p:spPr>
          <a:xfrm>
            <a:off x="1145882" y="967094"/>
            <a:ext cx="400105" cy="2308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900">
                <a:latin typeface="LG Smart_H Regular"/>
                <a:ea typeface="LG Smart_H Regular"/>
                <a:cs typeface="LG Smart_H Regular"/>
                <a:sym typeface="LG Smart_H Regular"/>
              </a:defRPr>
            </a:lvl1pPr>
          </a:lstStyle>
          <a:p>
            <a:r>
              <a:rPr lang="ko-KR" altLang="en-US" dirty="0"/>
              <a:t>계산기</a:t>
            </a:r>
            <a:endParaRPr dirty="0"/>
          </a:p>
        </p:txBody>
      </p:sp>
      <p:sp>
        <p:nvSpPr>
          <p:cNvPr id="22" name="TextBox 6">
            <a:extLst>
              <a:ext uri="{FF2B5EF4-FFF2-40B4-BE49-F238E27FC236}">
                <a16:creationId xmlns:a16="http://schemas.microsoft.com/office/drawing/2014/main" id="{87130159-792D-2BEB-5E05-20D3E8A90D08}"/>
              </a:ext>
            </a:extLst>
          </p:cNvPr>
          <p:cNvSpPr txBox="1"/>
          <p:nvPr/>
        </p:nvSpPr>
        <p:spPr>
          <a:xfrm>
            <a:off x="358398" y="1715628"/>
            <a:ext cx="457814" cy="215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900">
                <a:latin typeface="LG Smart_H Regular"/>
                <a:ea typeface="LG Smart_H Regular"/>
                <a:cs typeface="LG Smart_H Regular"/>
                <a:sym typeface="LG Smart_H Regular"/>
              </a:defRPr>
            </a:lvl1pPr>
          </a:lstStyle>
          <a:p>
            <a:r>
              <a:rPr lang="ko-KR" altLang="en-US" sz="800" dirty="0"/>
              <a:t>매물유형</a:t>
            </a:r>
            <a:endParaRPr sz="800" dirty="0"/>
          </a:p>
        </p:txBody>
      </p:sp>
      <p:grpSp>
        <p:nvGrpSpPr>
          <p:cNvPr id="6" name="타원 71">
            <a:extLst>
              <a:ext uri="{FF2B5EF4-FFF2-40B4-BE49-F238E27FC236}">
                <a16:creationId xmlns:a16="http://schemas.microsoft.com/office/drawing/2014/main" id="{CBC9A935-00B0-CC3C-AC0D-B716E497FFE8}"/>
              </a:ext>
            </a:extLst>
          </p:cNvPr>
          <p:cNvGrpSpPr/>
          <p:nvPr/>
        </p:nvGrpSpPr>
        <p:grpSpPr>
          <a:xfrm>
            <a:off x="2574823" y="784602"/>
            <a:ext cx="198539" cy="228507"/>
            <a:chOff x="0" y="0"/>
            <a:chExt cx="198538" cy="228506"/>
          </a:xfrm>
        </p:grpSpPr>
        <p:sp>
          <p:nvSpPr>
            <p:cNvPr id="8" name="원">
              <a:extLst>
                <a:ext uri="{FF2B5EF4-FFF2-40B4-BE49-F238E27FC236}">
                  <a16:creationId xmlns:a16="http://schemas.microsoft.com/office/drawing/2014/main" id="{D545FAB2-44D3-B01C-C590-35CADDA7C542}"/>
                </a:ext>
              </a:extLst>
            </p:cNvPr>
            <p:cNvSpPr/>
            <p:nvPr/>
          </p:nvSpPr>
          <p:spPr>
            <a:xfrm>
              <a:off x="0" y="14989"/>
              <a:ext cx="198539" cy="198539"/>
            </a:xfrm>
            <a:prstGeom prst="ellipse">
              <a:avLst/>
            </a:prstGeom>
            <a:solidFill>
              <a:srgbClr val="000000"/>
            </a:solidFill>
            <a:ln w="12700" cap="flat">
              <a:solidFill>
                <a:srgbClr val="E6AF00"/>
              </a:solidFill>
              <a:prstDash val="solid"/>
              <a:miter lim="800000"/>
            </a:ln>
            <a:effectLst/>
          </p:spPr>
          <p:txBody>
            <a:bodyPr wrap="square" lIns="46798" tIns="46798" rIns="46798" bIns="46798" numCol="1" anchor="ctr">
              <a:noAutofit/>
            </a:bodyPr>
            <a:lstStyle/>
            <a:p>
              <a:pPr algn="ctr">
                <a:defRPr sz="1000">
                  <a:solidFill>
                    <a:schemeClr val="accent4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9" name="1">
              <a:extLst>
                <a:ext uri="{FF2B5EF4-FFF2-40B4-BE49-F238E27FC236}">
                  <a16:creationId xmlns:a16="http://schemas.microsoft.com/office/drawing/2014/main" id="{F1A31477-C01C-B917-8EB3-C61481C75A09}"/>
                </a:ext>
              </a:extLst>
            </p:cNvPr>
            <p:cNvSpPr txBox="1"/>
            <p:nvPr/>
          </p:nvSpPr>
          <p:spPr>
            <a:xfrm>
              <a:off x="15012" y="-2"/>
              <a:ext cx="168505" cy="2285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8" tIns="45718" rIns="45718" bIns="45718" numCol="1" anchor="ctr">
              <a:spAutoFit/>
            </a:bodyPr>
            <a:lstStyle>
              <a:lvl1pPr algn="ctr">
                <a:defRPr sz="1000">
                  <a:solidFill>
                    <a:schemeClr val="accent4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1</a:t>
              </a:r>
            </a:p>
          </p:txBody>
        </p:sp>
      </p:grpSp>
      <p:sp>
        <p:nvSpPr>
          <p:cNvPr id="10" name="TextBox 6">
            <a:extLst>
              <a:ext uri="{FF2B5EF4-FFF2-40B4-BE49-F238E27FC236}">
                <a16:creationId xmlns:a16="http://schemas.microsoft.com/office/drawing/2014/main" id="{AE5E6D88-8826-4E4A-ED72-8712D8A258EB}"/>
              </a:ext>
            </a:extLst>
          </p:cNvPr>
          <p:cNvSpPr txBox="1"/>
          <p:nvPr/>
        </p:nvSpPr>
        <p:spPr>
          <a:xfrm>
            <a:off x="2758244" y="785738"/>
            <a:ext cx="3963582" cy="52168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900">
                <a:latin typeface="LG Smart_H Regular"/>
                <a:ea typeface="LG Smart_H Regular"/>
                <a:cs typeface="LG Smart_H Regular"/>
                <a:sym typeface="LG Smart_H Regular"/>
              </a:defRPr>
            </a:lvl1pPr>
          </a:lstStyle>
          <a:p>
            <a:r>
              <a:rPr lang="ko-KR" altLang="en-US" dirty="0"/>
              <a:t>뒤로 버튼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 선택 시</a:t>
            </a:r>
            <a:r>
              <a:rPr lang="en-US" altLang="ko-KR" dirty="0"/>
              <a:t>,</a:t>
            </a:r>
            <a:r>
              <a:rPr lang="ko-KR" altLang="en-US" dirty="0">
                <a:solidFill>
                  <a:srgbClr val="0532FF"/>
                </a:solidFill>
              </a:rPr>
              <a:t> </a:t>
            </a:r>
            <a:r>
              <a:rPr lang="en-US" altLang="ko-KR" dirty="0">
                <a:solidFill>
                  <a:srgbClr val="0532FF"/>
                </a:solidFill>
              </a:rPr>
              <a:t>2.</a:t>
            </a:r>
            <a:r>
              <a:rPr lang="ko-KR" altLang="en-US" dirty="0">
                <a:solidFill>
                  <a:srgbClr val="0532FF"/>
                </a:solidFill>
              </a:rPr>
              <a:t> </a:t>
            </a:r>
            <a:r>
              <a:rPr lang="en-US" altLang="ko-KR" dirty="0">
                <a:solidFill>
                  <a:srgbClr val="0532FF"/>
                </a:solidFill>
              </a:rPr>
              <a:t>Home</a:t>
            </a:r>
            <a:r>
              <a:rPr lang="ko-KR" altLang="en-US" dirty="0">
                <a:solidFill>
                  <a:srgbClr val="0532FF"/>
                </a:solidFill>
              </a:rPr>
              <a:t> 페이지</a:t>
            </a:r>
            <a:r>
              <a:rPr lang="ko-KR" altLang="en-US" dirty="0"/>
              <a:t> 표시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제목 수정하기</a:t>
            </a:r>
            <a:r>
              <a:rPr lang="en-US" altLang="ko-KR" dirty="0"/>
              <a:t>/</a:t>
            </a:r>
            <a:r>
              <a:rPr lang="ko-KR" altLang="en-US" dirty="0"/>
              <a:t>수정완료 </a:t>
            </a:r>
            <a:r>
              <a:rPr lang="en-US" altLang="ko-KR" dirty="0"/>
              <a:t>toggle </a:t>
            </a:r>
            <a:r>
              <a:rPr lang="ko-KR" altLang="en-US" dirty="0"/>
              <a:t>버튼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 수정하기 </a:t>
            </a:r>
            <a:r>
              <a:rPr lang="en-US" altLang="ko-KR" dirty="0"/>
              <a:t>:</a:t>
            </a:r>
            <a:r>
              <a:rPr lang="ko-KR" altLang="en-US" dirty="0"/>
              <a:t> 선택 시</a:t>
            </a:r>
            <a:r>
              <a:rPr lang="en-US" altLang="ko-KR" dirty="0"/>
              <a:t>,</a:t>
            </a:r>
            <a:r>
              <a:rPr lang="ko-KR" altLang="en-US" dirty="0"/>
              <a:t> 제목 수정창 활성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 수정완료 </a:t>
            </a:r>
            <a:r>
              <a:rPr lang="en-US" altLang="ko-KR" dirty="0"/>
              <a:t>:</a:t>
            </a:r>
            <a:r>
              <a:rPr lang="ko-KR" altLang="en-US" dirty="0"/>
              <a:t> 선택 시</a:t>
            </a:r>
            <a:r>
              <a:rPr lang="en-US" altLang="ko-KR" dirty="0"/>
              <a:t>,</a:t>
            </a:r>
            <a:r>
              <a:rPr lang="ko-KR" altLang="en-US" dirty="0"/>
              <a:t> 제목 수정창 비활성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en-US" altLang="ko-KR" dirty="0"/>
              <a:t>15</a:t>
            </a:r>
            <a:r>
              <a:rPr lang="ko-KR" altLang="en-US" dirty="0"/>
              <a:t>자 제한</a:t>
            </a:r>
            <a:r>
              <a:rPr lang="en-US" altLang="ko-KR" dirty="0"/>
              <a:t>(</a:t>
            </a:r>
            <a:r>
              <a:rPr lang="ko-KR" altLang="en-US" dirty="0"/>
              <a:t>미입력 시</a:t>
            </a:r>
            <a:r>
              <a:rPr lang="en-US" altLang="ko-KR" dirty="0"/>
              <a:t>,</a:t>
            </a:r>
            <a:r>
              <a:rPr lang="ko-KR" altLang="en-US" dirty="0"/>
              <a:t> 제목을 입력해 주세요</a:t>
            </a:r>
            <a:r>
              <a:rPr lang="en-US" altLang="ko-KR" dirty="0"/>
              <a:t>’</a:t>
            </a:r>
            <a:r>
              <a:rPr lang="ko-KR" altLang="en-US" dirty="0"/>
              <a:t> 알림 표시</a:t>
            </a:r>
            <a:r>
              <a:rPr lang="en-US" altLang="ko-KR" dirty="0"/>
              <a:t>)</a:t>
            </a:r>
          </a:p>
          <a:p>
            <a:endParaRPr lang="en-US" dirty="0"/>
          </a:p>
          <a:p>
            <a:r>
              <a:rPr lang="ko-KR" altLang="en-US" dirty="0"/>
              <a:t>계산 유형 탭 메뉴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en-US" altLang="ko-KR" dirty="0"/>
              <a:t>‘</a:t>
            </a:r>
            <a:r>
              <a:rPr lang="ko-KR" altLang="en-US" dirty="0"/>
              <a:t>전세자금대출</a:t>
            </a:r>
            <a:r>
              <a:rPr lang="en-US" altLang="ko-KR" dirty="0"/>
              <a:t>’</a:t>
            </a:r>
            <a:r>
              <a:rPr lang="ko-KR" altLang="en-US" dirty="0"/>
              <a:t> 탭 메뉴 기본 선택 표시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 각 탭 메뉴 선택 시</a:t>
            </a:r>
            <a:r>
              <a:rPr lang="en-US" altLang="ko-KR" dirty="0"/>
              <a:t>,</a:t>
            </a:r>
            <a:r>
              <a:rPr lang="ko-KR" altLang="en-US" dirty="0"/>
              <a:t> 탭 메뉴에 맞는 계산기 표시</a:t>
            </a:r>
            <a:endParaRPr lang="en-US" altLang="ko-KR" dirty="0"/>
          </a:p>
          <a:p>
            <a:endParaRPr lang="en-US" dirty="0"/>
          </a:p>
          <a:p>
            <a:r>
              <a:rPr lang="ko-KR" altLang="en-US" dirty="0"/>
              <a:t>계산 금액 입력란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 매물종류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 거래지역</a:t>
            </a:r>
            <a:r>
              <a:rPr lang="en-US" altLang="ko-KR" dirty="0"/>
              <a:t>(</a:t>
            </a:r>
            <a:r>
              <a:rPr lang="ko-KR" altLang="en-US" dirty="0"/>
              <a:t>전국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-</a:t>
            </a:r>
            <a:r>
              <a:rPr lang="ko-KR" altLang="en-US" dirty="0"/>
              <a:t> 거래종류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 거래금액</a:t>
            </a:r>
            <a:r>
              <a:rPr lang="en-US" altLang="ko-KR" dirty="0"/>
              <a:t>(10</a:t>
            </a:r>
            <a:r>
              <a:rPr lang="ko-KR" altLang="en-US" dirty="0"/>
              <a:t>자 제한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-</a:t>
            </a:r>
            <a:r>
              <a:rPr lang="ko-KR" altLang="en-US" dirty="0"/>
              <a:t> 협의보수율</a:t>
            </a:r>
            <a:r>
              <a:rPr lang="en-US" altLang="ko-KR" dirty="0"/>
              <a:t>(8</a:t>
            </a:r>
            <a:r>
              <a:rPr lang="ko-KR" altLang="en-US" dirty="0"/>
              <a:t>자 제한</a:t>
            </a:r>
            <a:r>
              <a:rPr lang="en-US" altLang="ko-KR" dirty="0"/>
              <a:t>)</a:t>
            </a:r>
          </a:p>
          <a:p>
            <a:endParaRPr lang="en-US" dirty="0"/>
          </a:p>
          <a:p>
            <a:r>
              <a:rPr lang="ko-KR" altLang="en-US" dirty="0"/>
              <a:t>매물종류 탭 메뉴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en-US" altLang="ko-KR" dirty="0"/>
              <a:t>‘</a:t>
            </a:r>
            <a:r>
              <a:rPr lang="ko-KR" altLang="en-US" dirty="0"/>
              <a:t>주택</a:t>
            </a:r>
            <a:r>
              <a:rPr lang="en-US" altLang="ko-KR" dirty="0"/>
              <a:t>’</a:t>
            </a:r>
            <a:r>
              <a:rPr lang="ko-KR" altLang="en-US" dirty="0"/>
              <a:t> 탭 메뉴 기본 선택 표시</a:t>
            </a:r>
            <a:endParaRPr lang="en-US" altLang="ko-KR" dirty="0"/>
          </a:p>
          <a:p>
            <a:endParaRPr lang="en-US" dirty="0"/>
          </a:p>
          <a:p>
            <a:r>
              <a:rPr lang="ko-KR" altLang="en-US" dirty="0"/>
              <a:t>거래종류 탭 메뉴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en-US" altLang="ko-KR" dirty="0"/>
              <a:t>‘</a:t>
            </a:r>
            <a:r>
              <a:rPr lang="ko-KR" altLang="en-US" dirty="0"/>
              <a:t>매매</a:t>
            </a:r>
            <a:r>
              <a:rPr lang="en-US" altLang="ko-KR" dirty="0"/>
              <a:t>/</a:t>
            </a:r>
            <a:r>
              <a:rPr lang="ko-KR" altLang="en-US" dirty="0"/>
              <a:t>교환</a:t>
            </a:r>
            <a:r>
              <a:rPr lang="en-US" altLang="ko-KR" dirty="0"/>
              <a:t>’</a:t>
            </a:r>
            <a:r>
              <a:rPr lang="ko-KR" altLang="en-US" dirty="0"/>
              <a:t> 탭 메뉴 기본 선택 표시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 전세 선택 시</a:t>
            </a:r>
            <a:r>
              <a:rPr lang="en-US" altLang="ko-KR" dirty="0"/>
              <a:t>,</a:t>
            </a:r>
            <a:r>
              <a:rPr lang="ko-KR" altLang="en-US" dirty="0"/>
              <a:t> 거래금액 입력란 대신 보증금 입력란 표시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 월세 선택 시</a:t>
            </a:r>
            <a:r>
              <a:rPr lang="en-US" altLang="ko-KR" dirty="0"/>
              <a:t>,</a:t>
            </a:r>
            <a:r>
              <a:rPr lang="ko-KR" altLang="en-US" dirty="0"/>
              <a:t> 거래금액 입력란 대신 보증금 입력란 표시 및 월세 입력란 표시</a:t>
            </a:r>
            <a:endParaRPr lang="en-US" dirty="0"/>
          </a:p>
          <a:p>
            <a:endParaRPr lang="en-US" dirty="0"/>
          </a:p>
          <a:p>
            <a:r>
              <a:rPr lang="ko-KR" altLang="en-US" dirty="0"/>
              <a:t>계산 결과 표시란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 계산 결과 없을 경우 표시 없음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 최대 중개보수</a:t>
            </a:r>
            <a:r>
              <a:rPr lang="en-US" altLang="ko-KR" dirty="0"/>
              <a:t>,</a:t>
            </a:r>
            <a:r>
              <a:rPr lang="ko-KR" altLang="en-US" dirty="0"/>
              <a:t> 협의 </a:t>
            </a:r>
            <a:r>
              <a:rPr lang="en-US" altLang="ko-KR" dirty="0"/>
              <a:t>/</a:t>
            </a:r>
            <a:r>
              <a:rPr lang="ko-KR" altLang="en-US" dirty="0"/>
              <a:t> 상한요율 </a:t>
            </a:r>
            <a:r>
              <a:rPr lang="en-US" altLang="ko-KR" dirty="0"/>
              <a:t>,</a:t>
            </a:r>
            <a:r>
              <a:rPr lang="ko-KR" altLang="en-US" dirty="0"/>
              <a:t>거래금액 정보 표시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 월세 임대차 선택 시</a:t>
            </a:r>
            <a:r>
              <a:rPr lang="en-US" altLang="ko-KR" dirty="0"/>
              <a:t>,</a:t>
            </a:r>
            <a:r>
              <a:rPr lang="ko-KR" altLang="en-US" dirty="0"/>
              <a:t> 거래금액 정보 우측에 </a:t>
            </a:r>
            <a:r>
              <a:rPr lang="en-US" altLang="ko-KR" dirty="0"/>
              <a:t>‘</a:t>
            </a:r>
            <a:r>
              <a:rPr lang="ko-KR" altLang="en-US" dirty="0"/>
              <a:t>보증금 </a:t>
            </a:r>
            <a:r>
              <a:rPr lang="en-US" altLang="ko-KR" dirty="0"/>
              <a:t>+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월세액 </a:t>
            </a:r>
            <a:r>
              <a:rPr lang="en-US" altLang="ko-KR" dirty="0"/>
              <a:t>x 70)</a:t>
            </a:r>
            <a:r>
              <a:rPr lang="ko-KR" altLang="en-US" dirty="0"/>
              <a:t> 문구 표시</a:t>
            </a:r>
            <a:endParaRPr lang="en-US" altLang="ko-KR" dirty="0"/>
          </a:p>
          <a:p>
            <a:endParaRPr lang="en-US" dirty="0"/>
          </a:p>
          <a:p>
            <a:r>
              <a:rPr lang="ko-KR" altLang="en-US" dirty="0"/>
              <a:t>상한요율 안내 문구 표시</a:t>
            </a:r>
            <a:endParaRPr lang="en-US" dirty="0"/>
          </a:p>
          <a:p>
            <a:endParaRPr lang="en-US" dirty="0"/>
          </a:p>
          <a:p>
            <a:r>
              <a:rPr lang="ko-KR" altLang="en-US" dirty="0"/>
              <a:t>초기화 버튼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 계산기록 저장 전 </a:t>
            </a:r>
            <a:r>
              <a:rPr lang="en-US" altLang="ko-KR" dirty="0"/>
              <a:t>:</a:t>
            </a:r>
            <a:r>
              <a:rPr lang="ko-KR" altLang="en-US" dirty="0"/>
              <a:t> 선택 시</a:t>
            </a:r>
            <a:r>
              <a:rPr lang="en-US" altLang="ko-KR" dirty="0"/>
              <a:t>,</a:t>
            </a:r>
            <a:r>
              <a:rPr lang="ko-KR" altLang="en-US" dirty="0"/>
              <a:t> 입력란 초기화 및 저장하기 버튼 </a:t>
            </a:r>
            <a:r>
              <a:rPr lang="en-US" altLang="ko-KR" dirty="0"/>
              <a:t>‘</a:t>
            </a:r>
            <a:r>
              <a:rPr lang="ko-KR" altLang="en-US" dirty="0"/>
              <a:t>게산하기</a:t>
            </a:r>
            <a:r>
              <a:rPr lang="en-US" altLang="ko-KR" dirty="0"/>
              <a:t>’</a:t>
            </a:r>
            <a:r>
              <a:rPr lang="ko-KR" altLang="en-US" dirty="0"/>
              <a:t>로 문구 변경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 계산기록 저장 후 </a:t>
            </a:r>
            <a:r>
              <a:rPr lang="en-US" altLang="ko-KR" dirty="0"/>
              <a:t>:</a:t>
            </a:r>
            <a:r>
              <a:rPr lang="ko-KR" altLang="en-US" dirty="0"/>
              <a:t> 선택 시</a:t>
            </a:r>
            <a:r>
              <a:rPr lang="en-US" altLang="ko-KR" dirty="0"/>
              <a:t>,</a:t>
            </a:r>
            <a:r>
              <a:rPr lang="ko-KR" altLang="en-US" dirty="0"/>
              <a:t> 입력란 초기화 및 계산하기 버튼 표시</a:t>
            </a:r>
            <a:endParaRPr lang="en-US" altLang="ko-KR" dirty="0"/>
          </a:p>
        </p:txBody>
      </p:sp>
      <p:sp>
        <p:nvSpPr>
          <p:cNvPr id="196" name="직사각형 7">
            <a:extLst>
              <a:ext uri="{FF2B5EF4-FFF2-40B4-BE49-F238E27FC236}">
                <a16:creationId xmlns:a16="http://schemas.microsoft.com/office/drawing/2014/main" id="{245DE84E-6449-C2B4-4F56-56AEA0D3FC0E}"/>
              </a:ext>
            </a:extLst>
          </p:cNvPr>
          <p:cNvSpPr/>
          <p:nvPr/>
        </p:nvSpPr>
        <p:spPr>
          <a:xfrm>
            <a:off x="936833" y="1386755"/>
            <a:ext cx="638626" cy="199081"/>
          </a:xfrm>
          <a:prstGeom prst="rect">
            <a:avLst/>
          </a:prstGeom>
          <a:solidFill>
            <a:schemeClr val="tx2"/>
          </a:solidFill>
          <a:ln w="3175">
            <a:solidFill>
              <a:srgbClr val="000000"/>
            </a:solidFill>
            <a:miter/>
          </a:ln>
        </p:spPr>
        <p:txBody>
          <a:bodyPr lIns="46798" tIns="46798" rIns="46798" bIns="46798" anchor="ctr"/>
          <a:lstStyle/>
          <a:p>
            <a:pPr algn="ctr">
              <a:defRPr sz="1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lang="ko-KR" altLang="en-US" sz="650">
                <a:solidFill>
                  <a:schemeClr val="bg1"/>
                </a:solidFill>
                <a:latin typeface="LG Smart_H Regular" panose="020B0600000101010101" pitchFamily="34" charset="-127"/>
                <a:ea typeface="LG Smart_H Regular" panose="020B0600000101010101" pitchFamily="34" charset="-127"/>
              </a:rPr>
              <a:t>부동산 중개보수</a:t>
            </a:r>
            <a:endParaRPr sz="650">
              <a:solidFill>
                <a:schemeClr val="bg1"/>
              </a:solidFill>
              <a:latin typeface="LG Smart_H Regular" panose="020B0600000101010101" pitchFamily="34" charset="-127"/>
              <a:ea typeface="LG Smart_H Regular" panose="020B0600000101010101" pitchFamily="34" charset="-127"/>
            </a:endParaRPr>
          </a:p>
        </p:txBody>
      </p:sp>
      <p:sp>
        <p:nvSpPr>
          <p:cNvPr id="197" name="직사각형 7">
            <a:extLst>
              <a:ext uri="{FF2B5EF4-FFF2-40B4-BE49-F238E27FC236}">
                <a16:creationId xmlns:a16="http://schemas.microsoft.com/office/drawing/2014/main" id="{32BF6A8D-65D5-CA2D-7439-C7C1A66EC5DE}"/>
              </a:ext>
            </a:extLst>
          </p:cNvPr>
          <p:cNvSpPr/>
          <p:nvPr/>
        </p:nvSpPr>
        <p:spPr>
          <a:xfrm>
            <a:off x="367756" y="1384361"/>
            <a:ext cx="540000" cy="199081"/>
          </a:xfrm>
          <a:prstGeom prst="rect">
            <a:avLst/>
          </a:prstGeom>
          <a:solidFill>
            <a:schemeClr val="bg1"/>
          </a:solidFill>
          <a:ln w="3175">
            <a:solidFill>
              <a:srgbClr val="000000"/>
            </a:solidFill>
            <a:miter/>
          </a:ln>
        </p:spPr>
        <p:txBody>
          <a:bodyPr lIns="46798" tIns="46798" rIns="46798" bIns="46798" anchor="ctr"/>
          <a:lstStyle/>
          <a:p>
            <a:pPr algn="ctr">
              <a:defRPr sz="1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lang="ko-KR" altLang="en-US" sz="650">
                <a:solidFill>
                  <a:schemeClr val="tx1"/>
                </a:solidFill>
                <a:latin typeface="LG Smart_H Regular" panose="020B0600000101010101" pitchFamily="34" charset="-127"/>
                <a:ea typeface="LG Smart_H Regular" panose="020B0600000101010101" pitchFamily="34" charset="-127"/>
              </a:rPr>
              <a:t>전세자금대출</a:t>
            </a:r>
            <a:endParaRPr sz="650">
              <a:solidFill>
                <a:schemeClr val="tx1"/>
              </a:solidFill>
              <a:latin typeface="LG Smart_H Regular" panose="020B0600000101010101" pitchFamily="34" charset="-127"/>
              <a:ea typeface="LG Smart_H Regular" panose="020B0600000101010101" pitchFamily="34" charset="-127"/>
            </a:endParaRPr>
          </a:p>
        </p:txBody>
      </p:sp>
      <p:sp>
        <p:nvSpPr>
          <p:cNvPr id="198" name="직사각형 7">
            <a:extLst>
              <a:ext uri="{FF2B5EF4-FFF2-40B4-BE49-F238E27FC236}">
                <a16:creationId xmlns:a16="http://schemas.microsoft.com/office/drawing/2014/main" id="{952B0B95-3A59-B426-7328-898BCFCD2A21}"/>
              </a:ext>
            </a:extLst>
          </p:cNvPr>
          <p:cNvSpPr/>
          <p:nvPr/>
        </p:nvSpPr>
        <p:spPr>
          <a:xfrm>
            <a:off x="1595159" y="1384362"/>
            <a:ext cx="734419" cy="198540"/>
          </a:xfrm>
          <a:prstGeom prst="rect">
            <a:avLst/>
          </a:prstGeom>
          <a:solidFill>
            <a:schemeClr val="bg1"/>
          </a:solidFill>
          <a:ln w="3175">
            <a:solidFill>
              <a:srgbClr val="000000"/>
            </a:solidFill>
            <a:miter/>
          </a:ln>
        </p:spPr>
        <p:txBody>
          <a:bodyPr lIns="46798" tIns="46798" rIns="46798" bIns="46798" anchor="ctr"/>
          <a:lstStyle/>
          <a:p>
            <a:pPr algn="ctr">
              <a:defRPr sz="1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lang="ko-KR" altLang="en-US" sz="650">
                <a:solidFill>
                  <a:schemeClr val="tx1"/>
                </a:solidFill>
                <a:latin typeface="LG Smart_H Regular" panose="020B0600000101010101" pitchFamily="34" charset="-127"/>
                <a:ea typeface="LG Smart_H Regular" panose="020B0600000101010101" pitchFamily="34" charset="-127"/>
              </a:rPr>
              <a:t>중도상환 수수료</a:t>
            </a:r>
            <a:endParaRPr sz="650">
              <a:solidFill>
                <a:schemeClr val="tx1"/>
              </a:solidFill>
              <a:latin typeface="LG Smart_H Regular" panose="020B0600000101010101" pitchFamily="34" charset="-127"/>
              <a:ea typeface="LG Smart_H Regular" panose="020B0600000101010101" pitchFamily="34" charset="-127"/>
            </a:endParaRPr>
          </a:p>
        </p:txBody>
      </p:sp>
      <p:sp>
        <p:nvSpPr>
          <p:cNvPr id="199" name="직사각형">
            <a:extLst>
              <a:ext uri="{FF2B5EF4-FFF2-40B4-BE49-F238E27FC236}">
                <a16:creationId xmlns:a16="http://schemas.microsoft.com/office/drawing/2014/main" id="{0B03EF96-1211-A4F2-C5F1-4942EEE93255}"/>
              </a:ext>
            </a:extLst>
          </p:cNvPr>
          <p:cNvSpPr/>
          <p:nvPr/>
        </p:nvSpPr>
        <p:spPr>
          <a:xfrm>
            <a:off x="330309" y="1339612"/>
            <a:ext cx="2043276" cy="297661"/>
          </a:xfrm>
          <a:prstGeom prst="rect">
            <a:avLst/>
          </a:prstGeom>
          <a:ln w="19050">
            <a:solidFill>
              <a:schemeClr val="accent4"/>
            </a:solidFill>
            <a:custDash>
              <a:ds d="200000" sp="200000"/>
            </a:custDash>
            <a:miter lim="400000"/>
          </a:ln>
        </p:spPr>
        <p:txBody>
          <a:bodyPr lIns="46798" tIns="46798" rIns="46798" bIns="46798" anchor="ctr"/>
          <a:lstStyle/>
          <a:p>
            <a:pPr algn="ctr" defTabSz="457200">
              <a:defRPr sz="1000">
                <a:solidFill>
                  <a:srgbClr val="385724"/>
                </a:solidFill>
                <a:latin typeface="Arial Narrow"/>
                <a:ea typeface="Arial Narrow"/>
                <a:cs typeface="Arial Narrow"/>
                <a:sym typeface="Arial Narrow"/>
              </a:defRPr>
            </a:pPr>
            <a:endParaRPr dirty="0"/>
          </a:p>
        </p:txBody>
      </p:sp>
      <p:grpSp>
        <p:nvGrpSpPr>
          <p:cNvPr id="246" name="타원 71"/>
          <p:cNvGrpSpPr/>
          <p:nvPr/>
        </p:nvGrpSpPr>
        <p:grpSpPr>
          <a:xfrm>
            <a:off x="222349" y="1243824"/>
            <a:ext cx="198540" cy="246217"/>
            <a:chOff x="0" y="-8856"/>
            <a:chExt cx="198539" cy="246216"/>
          </a:xfrm>
        </p:grpSpPr>
        <p:sp>
          <p:nvSpPr>
            <p:cNvPr id="244" name="원"/>
            <p:cNvSpPr/>
            <p:nvPr/>
          </p:nvSpPr>
          <p:spPr>
            <a:xfrm>
              <a:off x="0" y="14989"/>
              <a:ext cx="198539" cy="198539"/>
            </a:xfrm>
            <a:prstGeom prst="ellipse">
              <a:avLst/>
            </a:prstGeom>
            <a:solidFill>
              <a:srgbClr val="000000"/>
            </a:solidFill>
            <a:ln w="12700" cap="flat">
              <a:solidFill>
                <a:srgbClr val="E6AF00"/>
              </a:solidFill>
              <a:prstDash val="solid"/>
              <a:miter lim="800000"/>
            </a:ln>
            <a:effectLst/>
          </p:spPr>
          <p:txBody>
            <a:bodyPr wrap="square" lIns="46798" tIns="46798" rIns="46798" bIns="46798" numCol="1" anchor="ctr">
              <a:noAutofit/>
            </a:bodyPr>
            <a:lstStyle/>
            <a:p>
              <a:pPr algn="ctr">
                <a:defRPr sz="1000">
                  <a:solidFill>
                    <a:schemeClr val="accent4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245" name="1"/>
            <p:cNvSpPr txBox="1"/>
            <p:nvPr/>
          </p:nvSpPr>
          <p:spPr>
            <a:xfrm>
              <a:off x="20239" y="-8856"/>
              <a:ext cx="158052" cy="2462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8" tIns="45718" rIns="45718" bIns="45718" numCol="1" anchor="ctr">
              <a:spAutoFit/>
            </a:bodyPr>
            <a:lstStyle>
              <a:lvl1pPr algn="ctr">
                <a:defRPr sz="1000">
                  <a:solidFill>
                    <a:schemeClr val="accent4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rPr lang="en-US" altLang="ko-KR"/>
                <a:t>3</a:t>
              </a:r>
              <a:endParaRPr/>
            </a:p>
          </p:txBody>
        </p:sp>
      </p:grpSp>
      <p:grpSp>
        <p:nvGrpSpPr>
          <p:cNvPr id="268" name="그룹 267">
            <a:extLst>
              <a:ext uri="{FF2B5EF4-FFF2-40B4-BE49-F238E27FC236}">
                <a16:creationId xmlns:a16="http://schemas.microsoft.com/office/drawing/2014/main" id="{40002C34-852F-C245-EE42-3CB41F1B383A}"/>
              </a:ext>
            </a:extLst>
          </p:cNvPr>
          <p:cNvGrpSpPr/>
          <p:nvPr/>
        </p:nvGrpSpPr>
        <p:grpSpPr>
          <a:xfrm>
            <a:off x="361445" y="3384903"/>
            <a:ext cx="1874298" cy="307773"/>
            <a:chOff x="361445" y="2935654"/>
            <a:chExt cx="1874298" cy="307773"/>
          </a:xfrm>
        </p:grpSpPr>
        <p:sp>
          <p:nvSpPr>
            <p:cNvPr id="261" name="TextBox 6">
              <a:extLst>
                <a:ext uri="{FF2B5EF4-FFF2-40B4-BE49-F238E27FC236}">
                  <a16:creationId xmlns:a16="http://schemas.microsoft.com/office/drawing/2014/main" id="{90040EA2-CBD6-12EE-F99B-1C0B52350AE5}"/>
                </a:ext>
              </a:extLst>
            </p:cNvPr>
            <p:cNvSpPr txBox="1"/>
            <p:nvPr/>
          </p:nvSpPr>
          <p:spPr>
            <a:xfrm>
              <a:off x="361445" y="2935654"/>
              <a:ext cx="669410" cy="30777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8" tIns="45718" rIns="45718" bIns="45718">
              <a:spAutoFit/>
            </a:bodyPr>
            <a:lstStyle>
              <a:lvl1pPr>
                <a:defRPr sz="900">
                  <a:latin typeface="LG Smart_H Regular"/>
                  <a:ea typeface="LG Smart_H Regular"/>
                  <a:cs typeface="LG Smart_H Regular"/>
                  <a:sym typeface="LG Smart_H Regular"/>
                </a:defRPr>
              </a:lvl1pPr>
            </a:lstStyle>
            <a:p>
              <a:r>
                <a:rPr lang="ko-KR" altLang="en-US" sz="800" dirty="0"/>
                <a:t>최대 중개보수</a:t>
              </a:r>
              <a:endParaRPr lang="en-US" altLang="ko-KR" sz="800" dirty="0"/>
            </a:p>
            <a:p>
              <a:r>
                <a:rPr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(VAT </a:t>
              </a:r>
              <a:r>
                <a:rPr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별도</a:t>
              </a:r>
              <a:r>
                <a:rPr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)</a:t>
              </a:r>
              <a:endParaRPr sz="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62" name="직사각형 7">
              <a:extLst>
                <a:ext uri="{FF2B5EF4-FFF2-40B4-BE49-F238E27FC236}">
                  <a16:creationId xmlns:a16="http://schemas.microsoft.com/office/drawing/2014/main" id="{BB3EBD33-EAC3-4067-41AF-785A522CE8B2}"/>
                </a:ext>
              </a:extLst>
            </p:cNvPr>
            <p:cNvSpPr/>
            <p:nvPr/>
          </p:nvSpPr>
          <p:spPr>
            <a:xfrm>
              <a:off x="1695743" y="2953562"/>
              <a:ext cx="540000" cy="199081"/>
            </a:xfrm>
            <a:prstGeom prst="rect">
              <a:avLst/>
            </a:prstGeom>
            <a:solidFill>
              <a:schemeClr val="bg1"/>
            </a:solidFill>
            <a:ln w="3175">
              <a:noFill/>
              <a:miter/>
            </a:ln>
          </p:spPr>
          <p:txBody>
            <a:bodyPr lIns="46798" tIns="46798" rIns="46798" bIns="46798" anchor="ctr"/>
            <a:lstStyle/>
            <a:p>
              <a:pPr algn="r">
                <a:defRPr sz="11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lang="ko-KR" altLang="en-US" sz="800">
                  <a:solidFill>
                    <a:schemeClr val="tx1"/>
                  </a:solidFill>
                  <a:latin typeface="LG Smart_H Regular" panose="020B0600000101010101" pitchFamily="34" charset="-127"/>
                  <a:ea typeface="LG Smart_H Regular" panose="020B0600000101010101" pitchFamily="34" charset="-127"/>
                </a:rPr>
                <a:t>원</a:t>
              </a:r>
              <a:endParaRPr sz="800">
                <a:solidFill>
                  <a:schemeClr val="tx1"/>
                </a:solidFill>
                <a:latin typeface="LG Smart_H Regular" panose="020B0600000101010101" pitchFamily="34" charset="-127"/>
                <a:ea typeface="LG Smart_H Regular" panose="020B0600000101010101" pitchFamily="34" charset="-127"/>
              </a:endParaRPr>
            </a:p>
          </p:txBody>
        </p:sp>
      </p:grpSp>
      <p:grpSp>
        <p:nvGrpSpPr>
          <p:cNvPr id="269" name="그룹 268">
            <a:extLst>
              <a:ext uri="{FF2B5EF4-FFF2-40B4-BE49-F238E27FC236}">
                <a16:creationId xmlns:a16="http://schemas.microsoft.com/office/drawing/2014/main" id="{E19B7E78-821F-262C-BECF-A35ED239526F}"/>
              </a:ext>
            </a:extLst>
          </p:cNvPr>
          <p:cNvGrpSpPr/>
          <p:nvPr/>
        </p:nvGrpSpPr>
        <p:grpSpPr>
          <a:xfrm>
            <a:off x="361445" y="3650296"/>
            <a:ext cx="1874298" cy="215440"/>
            <a:chOff x="361445" y="3205878"/>
            <a:chExt cx="1874298" cy="215440"/>
          </a:xfrm>
        </p:grpSpPr>
        <p:sp>
          <p:nvSpPr>
            <p:cNvPr id="263" name="TextBox 6">
              <a:extLst>
                <a:ext uri="{FF2B5EF4-FFF2-40B4-BE49-F238E27FC236}">
                  <a16:creationId xmlns:a16="http://schemas.microsoft.com/office/drawing/2014/main" id="{72F9F319-334D-5324-D982-643EB7223977}"/>
                </a:ext>
              </a:extLst>
            </p:cNvPr>
            <p:cNvSpPr txBox="1"/>
            <p:nvPr/>
          </p:nvSpPr>
          <p:spPr>
            <a:xfrm>
              <a:off x="361445" y="3205878"/>
              <a:ext cx="738340" cy="21544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8" tIns="45718" rIns="45718" bIns="45718">
              <a:spAutoFit/>
            </a:bodyPr>
            <a:lstStyle>
              <a:lvl1pPr>
                <a:defRPr sz="900">
                  <a:latin typeface="LG Smart_H Regular"/>
                  <a:ea typeface="LG Smart_H Regular"/>
                  <a:cs typeface="LG Smart_H Regular"/>
                  <a:sym typeface="LG Smart_H Regular"/>
                </a:defRPr>
              </a:lvl1pPr>
            </a:lstStyle>
            <a:p>
              <a:r>
                <a:rPr lang="ko-KR" altLang="en-US" sz="800" dirty="0">
                  <a:solidFill>
                    <a:schemeClr val="tx1"/>
                  </a:solidFill>
                </a:rPr>
                <a:t>협의 </a:t>
              </a:r>
              <a:r>
                <a:rPr lang="en-US" altLang="ko-KR" sz="800" dirty="0">
                  <a:solidFill>
                    <a:schemeClr val="tx1"/>
                  </a:solidFill>
                </a:rPr>
                <a:t>/</a:t>
              </a:r>
              <a:r>
                <a:rPr lang="ko-KR" altLang="en-US" sz="800" dirty="0">
                  <a:solidFill>
                    <a:schemeClr val="tx1"/>
                  </a:solidFill>
                </a:rPr>
                <a:t> 상한요율</a:t>
              </a:r>
              <a:endParaRPr sz="800" dirty="0">
                <a:solidFill>
                  <a:schemeClr val="tx1"/>
                </a:solidFill>
              </a:endParaRPr>
            </a:p>
          </p:txBody>
        </p:sp>
        <p:sp>
          <p:nvSpPr>
            <p:cNvPr id="264" name="직사각형 7">
              <a:extLst>
                <a:ext uri="{FF2B5EF4-FFF2-40B4-BE49-F238E27FC236}">
                  <a16:creationId xmlns:a16="http://schemas.microsoft.com/office/drawing/2014/main" id="{83B96C84-D944-F77D-0034-DAB1B01F9DBA}"/>
                </a:ext>
              </a:extLst>
            </p:cNvPr>
            <p:cNvSpPr/>
            <p:nvPr/>
          </p:nvSpPr>
          <p:spPr>
            <a:xfrm>
              <a:off x="1695743" y="3214058"/>
              <a:ext cx="540000" cy="199081"/>
            </a:xfrm>
            <a:prstGeom prst="rect">
              <a:avLst/>
            </a:prstGeom>
            <a:solidFill>
              <a:schemeClr val="bg1"/>
            </a:solidFill>
            <a:ln w="3175">
              <a:noFill/>
              <a:miter/>
            </a:ln>
          </p:spPr>
          <p:txBody>
            <a:bodyPr lIns="46798" tIns="46798" rIns="46798" bIns="46798" anchor="ctr"/>
            <a:lstStyle/>
            <a:p>
              <a:pPr algn="r">
                <a:defRPr sz="11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lang="en-US" altLang="ko-KR" sz="800">
                  <a:solidFill>
                    <a:schemeClr val="tx1"/>
                  </a:solidFill>
                  <a:latin typeface="LG Smart_H Regular" panose="020B0600000101010101" pitchFamily="34" charset="-127"/>
                  <a:ea typeface="LG Smart_H Regular" panose="020B0600000101010101" pitchFamily="34" charset="-127"/>
                </a:rPr>
                <a:t>%</a:t>
              </a:r>
              <a:endParaRPr sz="800">
                <a:solidFill>
                  <a:schemeClr val="tx1"/>
                </a:solidFill>
                <a:latin typeface="LG Smart_H Regular" panose="020B0600000101010101" pitchFamily="34" charset="-127"/>
                <a:ea typeface="LG Smart_H Regular" panose="020B0600000101010101" pitchFamily="34" charset="-127"/>
              </a:endParaRPr>
            </a:p>
          </p:txBody>
        </p:sp>
      </p:grpSp>
      <p:grpSp>
        <p:nvGrpSpPr>
          <p:cNvPr id="270" name="그룹 269">
            <a:extLst>
              <a:ext uri="{FF2B5EF4-FFF2-40B4-BE49-F238E27FC236}">
                <a16:creationId xmlns:a16="http://schemas.microsoft.com/office/drawing/2014/main" id="{490151A8-8B9E-E14D-2D16-1F8EEC6824AC}"/>
              </a:ext>
            </a:extLst>
          </p:cNvPr>
          <p:cNvGrpSpPr/>
          <p:nvPr/>
        </p:nvGrpSpPr>
        <p:grpSpPr>
          <a:xfrm>
            <a:off x="361445" y="3858910"/>
            <a:ext cx="1874298" cy="215440"/>
            <a:chOff x="361445" y="3514157"/>
            <a:chExt cx="1874298" cy="215440"/>
          </a:xfrm>
        </p:grpSpPr>
        <p:sp>
          <p:nvSpPr>
            <p:cNvPr id="265" name="TextBox 6">
              <a:extLst>
                <a:ext uri="{FF2B5EF4-FFF2-40B4-BE49-F238E27FC236}">
                  <a16:creationId xmlns:a16="http://schemas.microsoft.com/office/drawing/2014/main" id="{06570494-3DD4-0C84-8AE2-A050F9CE9AED}"/>
                </a:ext>
              </a:extLst>
            </p:cNvPr>
            <p:cNvSpPr txBox="1"/>
            <p:nvPr/>
          </p:nvSpPr>
          <p:spPr>
            <a:xfrm>
              <a:off x="361445" y="3514157"/>
              <a:ext cx="457814" cy="21544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8" tIns="45718" rIns="45718" bIns="45718">
              <a:spAutoFit/>
            </a:bodyPr>
            <a:lstStyle>
              <a:lvl1pPr>
                <a:defRPr sz="900">
                  <a:latin typeface="LG Smart_H Regular"/>
                  <a:ea typeface="LG Smart_H Regular"/>
                  <a:cs typeface="LG Smart_H Regular"/>
                  <a:sym typeface="LG Smart_H Regular"/>
                </a:defRPr>
              </a:lvl1pPr>
            </a:lstStyle>
            <a:p>
              <a:r>
                <a:rPr lang="ko-KR" altLang="en-US" sz="800" dirty="0"/>
                <a:t>거래금액</a:t>
              </a:r>
              <a:endParaRPr sz="800" dirty="0"/>
            </a:p>
          </p:txBody>
        </p:sp>
        <p:sp>
          <p:nvSpPr>
            <p:cNvPr id="266" name="직사각형 7">
              <a:extLst>
                <a:ext uri="{FF2B5EF4-FFF2-40B4-BE49-F238E27FC236}">
                  <a16:creationId xmlns:a16="http://schemas.microsoft.com/office/drawing/2014/main" id="{27664BAC-3680-CD55-8863-D23229408C09}"/>
                </a:ext>
              </a:extLst>
            </p:cNvPr>
            <p:cNvSpPr/>
            <p:nvPr/>
          </p:nvSpPr>
          <p:spPr>
            <a:xfrm>
              <a:off x="1695743" y="3522337"/>
              <a:ext cx="540000" cy="199081"/>
            </a:xfrm>
            <a:prstGeom prst="rect">
              <a:avLst/>
            </a:prstGeom>
            <a:solidFill>
              <a:schemeClr val="bg1"/>
            </a:solidFill>
            <a:ln w="3175">
              <a:noFill/>
              <a:miter/>
            </a:ln>
          </p:spPr>
          <p:txBody>
            <a:bodyPr lIns="46798" tIns="46798" rIns="46798" bIns="46798" anchor="ctr"/>
            <a:lstStyle/>
            <a:p>
              <a:pPr algn="r">
                <a:defRPr sz="11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lang="ko-KR" altLang="en-US" sz="800">
                  <a:solidFill>
                    <a:schemeClr val="tx1"/>
                  </a:solidFill>
                  <a:latin typeface="LG Smart_H Regular" panose="020B0600000101010101" pitchFamily="34" charset="-127"/>
                  <a:ea typeface="LG Smart_H Regular" panose="020B0600000101010101" pitchFamily="34" charset="-127"/>
                </a:rPr>
                <a:t>원</a:t>
              </a:r>
              <a:endParaRPr sz="800">
                <a:solidFill>
                  <a:schemeClr val="tx1"/>
                </a:solidFill>
                <a:latin typeface="LG Smart_H Regular" panose="020B0600000101010101" pitchFamily="34" charset="-127"/>
                <a:ea typeface="LG Smart_H Regular" panose="020B0600000101010101" pitchFamily="34" charset="-127"/>
              </a:endParaRPr>
            </a:p>
          </p:txBody>
        </p:sp>
      </p:grpSp>
      <p:sp>
        <p:nvSpPr>
          <p:cNvPr id="273" name="TextBox 6">
            <a:extLst>
              <a:ext uri="{FF2B5EF4-FFF2-40B4-BE49-F238E27FC236}">
                <a16:creationId xmlns:a16="http://schemas.microsoft.com/office/drawing/2014/main" id="{6CABEB1E-A9C7-0F22-BEB7-6E09F367D39D}"/>
              </a:ext>
            </a:extLst>
          </p:cNvPr>
          <p:cNvSpPr txBox="1"/>
          <p:nvPr/>
        </p:nvSpPr>
        <p:spPr>
          <a:xfrm>
            <a:off x="353106" y="4017981"/>
            <a:ext cx="2043184" cy="2769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900">
                <a:latin typeface="LG Smart_H Regular"/>
                <a:ea typeface="LG Smart_H Regular"/>
                <a:cs typeface="LG Smart_H Regular"/>
                <a:sym typeface="LG Smart_H Regular"/>
              </a:defRPr>
            </a:lvl1pPr>
          </a:lstStyle>
          <a:p>
            <a:r>
              <a:rPr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중개보수는 </a:t>
            </a:r>
            <a:r>
              <a:rPr lang="en-US" altLang="ko-KR" sz="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</a:t>
            </a:r>
            <a:r>
              <a:rPr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거래금액 </a:t>
            </a:r>
            <a:r>
              <a:rPr lang="en-US" altLang="ko-KR" sz="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 </a:t>
            </a:r>
            <a:r>
              <a:rPr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상한효율</a:t>
            </a:r>
            <a:r>
              <a:rPr lang="en-US" altLang="ko-KR" sz="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]</a:t>
            </a:r>
            <a:r>
              <a:rPr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범위 내에서 협의</a:t>
            </a:r>
            <a:r>
              <a:rPr lang="en-US" altLang="ko-KR" sz="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단</a:t>
            </a:r>
            <a:r>
              <a:rPr lang="en-US" altLang="ko-KR" sz="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</a:t>
            </a:r>
            <a:r>
              <a:rPr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계산된</a:t>
            </a:r>
            <a:endParaRPr lang="en-US" altLang="ko-KR" sz="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금액은 함도를 초과할 수 없습니다</a:t>
            </a:r>
            <a:r>
              <a:rPr lang="en-US" altLang="ko-KR" sz="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.)</a:t>
            </a:r>
            <a:endParaRPr sz="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7" name="직사각형">
            <a:extLst>
              <a:ext uri="{FF2B5EF4-FFF2-40B4-BE49-F238E27FC236}">
                <a16:creationId xmlns:a16="http://schemas.microsoft.com/office/drawing/2014/main" id="{C7F92C6D-DD13-3992-34E2-6029B5BDA3B8}"/>
              </a:ext>
            </a:extLst>
          </p:cNvPr>
          <p:cNvSpPr/>
          <p:nvPr/>
        </p:nvSpPr>
        <p:spPr>
          <a:xfrm>
            <a:off x="330309" y="1696118"/>
            <a:ext cx="2043276" cy="1618511"/>
          </a:xfrm>
          <a:prstGeom prst="rect">
            <a:avLst/>
          </a:prstGeom>
          <a:ln w="19050">
            <a:solidFill>
              <a:schemeClr val="accent4"/>
            </a:solidFill>
            <a:custDash>
              <a:ds d="200000" sp="200000"/>
            </a:custDash>
            <a:miter lim="400000"/>
          </a:ln>
        </p:spPr>
        <p:txBody>
          <a:bodyPr lIns="46798" tIns="46798" rIns="46798" bIns="46798" anchor="ctr"/>
          <a:lstStyle/>
          <a:p>
            <a:pPr algn="ctr" defTabSz="457200">
              <a:defRPr sz="1000">
                <a:solidFill>
                  <a:srgbClr val="385724"/>
                </a:solidFill>
                <a:latin typeface="Arial Narrow"/>
                <a:ea typeface="Arial Narrow"/>
                <a:cs typeface="Arial Narrow"/>
                <a:sym typeface="Arial Narrow"/>
              </a:defRPr>
            </a:pPr>
            <a:endParaRPr dirty="0"/>
          </a:p>
        </p:txBody>
      </p:sp>
      <p:sp>
        <p:nvSpPr>
          <p:cNvPr id="278" name="직사각형">
            <a:extLst>
              <a:ext uri="{FF2B5EF4-FFF2-40B4-BE49-F238E27FC236}">
                <a16:creationId xmlns:a16="http://schemas.microsoft.com/office/drawing/2014/main" id="{E2A95C9D-149F-B766-113C-DC4DE6BC0552}"/>
              </a:ext>
            </a:extLst>
          </p:cNvPr>
          <p:cNvSpPr/>
          <p:nvPr/>
        </p:nvSpPr>
        <p:spPr>
          <a:xfrm>
            <a:off x="330309" y="3361367"/>
            <a:ext cx="2043276" cy="934083"/>
          </a:xfrm>
          <a:prstGeom prst="rect">
            <a:avLst/>
          </a:prstGeom>
          <a:ln w="19050">
            <a:solidFill>
              <a:schemeClr val="accent4"/>
            </a:solidFill>
            <a:custDash>
              <a:ds d="200000" sp="200000"/>
            </a:custDash>
            <a:miter lim="400000"/>
          </a:ln>
        </p:spPr>
        <p:txBody>
          <a:bodyPr lIns="46798" tIns="46798" rIns="46798" bIns="46798" anchor="ctr"/>
          <a:lstStyle/>
          <a:p>
            <a:pPr algn="ctr" defTabSz="457200">
              <a:defRPr sz="1000">
                <a:solidFill>
                  <a:srgbClr val="385724"/>
                </a:solidFill>
                <a:latin typeface="Arial Narrow"/>
                <a:ea typeface="Arial Narrow"/>
                <a:cs typeface="Arial Narrow"/>
                <a:sym typeface="Arial Narrow"/>
              </a:defRPr>
            </a:pPr>
            <a:endParaRPr dirty="0"/>
          </a:p>
        </p:txBody>
      </p:sp>
      <p:grpSp>
        <p:nvGrpSpPr>
          <p:cNvPr id="297" name="타원 71">
            <a:extLst>
              <a:ext uri="{FF2B5EF4-FFF2-40B4-BE49-F238E27FC236}">
                <a16:creationId xmlns:a16="http://schemas.microsoft.com/office/drawing/2014/main" id="{725DF1F2-984E-1359-BD06-5E764A2CDBBB}"/>
              </a:ext>
            </a:extLst>
          </p:cNvPr>
          <p:cNvGrpSpPr/>
          <p:nvPr/>
        </p:nvGrpSpPr>
        <p:grpSpPr>
          <a:xfrm>
            <a:off x="222349" y="1604152"/>
            <a:ext cx="198540" cy="246217"/>
            <a:chOff x="0" y="-8856"/>
            <a:chExt cx="198539" cy="246216"/>
          </a:xfrm>
        </p:grpSpPr>
        <p:sp>
          <p:nvSpPr>
            <p:cNvPr id="306" name="원">
              <a:extLst>
                <a:ext uri="{FF2B5EF4-FFF2-40B4-BE49-F238E27FC236}">
                  <a16:creationId xmlns:a16="http://schemas.microsoft.com/office/drawing/2014/main" id="{52D4135E-0375-0022-C495-AA5447144AC8}"/>
                </a:ext>
              </a:extLst>
            </p:cNvPr>
            <p:cNvSpPr/>
            <p:nvPr/>
          </p:nvSpPr>
          <p:spPr>
            <a:xfrm>
              <a:off x="0" y="14989"/>
              <a:ext cx="198539" cy="198539"/>
            </a:xfrm>
            <a:prstGeom prst="ellipse">
              <a:avLst/>
            </a:prstGeom>
            <a:solidFill>
              <a:srgbClr val="000000"/>
            </a:solidFill>
            <a:ln w="12700" cap="flat">
              <a:solidFill>
                <a:srgbClr val="E6AF00"/>
              </a:solidFill>
              <a:prstDash val="solid"/>
              <a:miter lim="800000"/>
            </a:ln>
            <a:effectLst/>
          </p:spPr>
          <p:txBody>
            <a:bodyPr wrap="square" lIns="46798" tIns="46798" rIns="46798" bIns="46798" numCol="1" anchor="ctr">
              <a:noAutofit/>
            </a:bodyPr>
            <a:lstStyle/>
            <a:p>
              <a:pPr algn="ctr">
                <a:defRPr sz="1000">
                  <a:solidFill>
                    <a:schemeClr val="accent4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307" name="1">
              <a:extLst>
                <a:ext uri="{FF2B5EF4-FFF2-40B4-BE49-F238E27FC236}">
                  <a16:creationId xmlns:a16="http://schemas.microsoft.com/office/drawing/2014/main" id="{CB4A220E-5217-FDF6-9D2E-8668D8A243BF}"/>
                </a:ext>
              </a:extLst>
            </p:cNvPr>
            <p:cNvSpPr txBox="1"/>
            <p:nvPr/>
          </p:nvSpPr>
          <p:spPr>
            <a:xfrm>
              <a:off x="20239" y="-8856"/>
              <a:ext cx="158052" cy="2462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8" tIns="45718" rIns="45718" bIns="45718" numCol="1" anchor="ctr">
              <a:spAutoFit/>
            </a:bodyPr>
            <a:lstStyle>
              <a:lvl1pPr algn="ctr">
                <a:defRPr sz="1000">
                  <a:solidFill>
                    <a:schemeClr val="accent4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rPr lang="en-US" altLang="ko-KR"/>
                <a:t>4</a:t>
              </a:r>
              <a:endParaRPr/>
            </a:p>
          </p:txBody>
        </p:sp>
      </p:grpSp>
      <p:grpSp>
        <p:nvGrpSpPr>
          <p:cNvPr id="311" name="타원 71">
            <a:extLst>
              <a:ext uri="{FF2B5EF4-FFF2-40B4-BE49-F238E27FC236}">
                <a16:creationId xmlns:a16="http://schemas.microsoft.com/office/drawing/2014/main" id="{B12038C9-F3E4-979E-FD47-240C7C82659C}"/>
              </a:ext>
            </a:extLst>
          </p:cNvPr>
          <p:cNvGrpSpPr/>
          <p:nvPr/>
        </p:nvGrpSpPr>
        <p:grpSpPr>
          <a:xfrm>
            <a:off x="2574822" y="1175240"/>
            <a:ext cx="198540" cy="246217"/>
            <a:chOff x="0" y="-8856"/>
            <a:chExt cx="198539" cy="246216"/>
          </a:xfrm>
        </p:grpSpPr>
        <p:sp>
          <p:nvSpPr>
            <p:cNvPr id="312" name="원">
              <a:extLst>
                <a:ext uri="{FF2B5EF4-FFF2-40B4-BE49-F238E27FC236}">
                  <a16:creationId xmlns:a16="http://schemas.microsoft.com/office/drawing/2014/main" id="{F5EA04BA-A702-9EC9-7EF8-00523AE2A652}"/>
                </a:ext>
              </a:extLst>
            </p:cNvPr>
            <p:cNvSpPr/>
            <p:nvPr/>
          </p:nvSpPr>
          <p:spPr>
            <a:xfrm>
              <a:off x="0" y="14989"/>
              <a:ext cx="198539" cy="198539"/>
            </a:xfrm>
            <a:prstGeom prst="ellipse">
              <a:avLst/>
            </a:prstGeom>
            <a:solidFill>
              <a:srgbClr val="000000"/>
            </a:solidFill>
            <a:ln w="12700" cap="flat">
              <a:solidFill>
                <a:srgbClr val="E6AF00"/>
              </a:solidFill>
              <a:prstDash val="solid"/>
              <a:miter lim="800000"/>
            </a:ln>
            <a:effectLst/>
          </p:spPr>
          <p:txBody>
            <a:bodyPr wrap="square" lIns="46798" tIns="46798" rIns="46798" bIns="46798" numCol="1" anchor="ctr">
              <a:noAutofit/>
            </a:bodyPr>
            <a:lstStyle/>
            <a:p>
              <a:pPr algn="ctr">
                <a:defRPr sz="1000">
                  <a:solidFill>
                    <a:schemeClr val="accent4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313" name="1">
              <a:extLst>
                <a:ext uri="{FF2B5EF4-FFF2-40B4-BE49-F238E27FC236}">
                  <a16:creationId xmlns:a16="http://schemas.microsoft.com/office/drawing/2014/main" id="{373935E3-9EBD-ECA8-BEF6-C1036D6AD5FC}"/>
                </a:ext>
              </a:extLst>
            </p:cNvPr>
            <p:cNvSpPr txBox="1"/>
            <p:nvPr/>
          </p:nvSpPr>
          <p:spPr>
            <a:xfrm>
              <a:off x="20239" y="-8856"/>
              <a:ext cx="158052" cy="2462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8" tIns="45718" rIns="45718" bIns="45718" numCol="1" anchor="ctr">
              <a:spAutoFit/>
            </a:bodyPr>
            <a:lstStyle>
              <a:lvl1pPr algn="ctr">
                <a:defRPr sz="1000">
                  <a:solidFill>
                    <a:schemeClr val="accent4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rPr lang="en-US" altLang="ko-KR"/>
                <a:t>2</a:t>
              </a:r>
              <a:endParaRPr/>
            </a:p>
          </p:txBody>
        </p:sp>
      </p:grpSp>
      <p:grpSp>
        <p:nvGrpSpPr>
          <p:cNvPr id="314" name="타원 71">
            <a:extLst>
              <a:ext uri="{FF2B5EF4-FFF2-40B4-BE49-F238E27FC236}">
                <a16:creationId xmlns:a16="http://schemas.microsoft.com/office/drawing/2014/main" id="{E7205CF0-8151-5AAC-C2EE-D044C655A384}"/>
              </a:ext>
            </a:extLst>
          </p:cNvPr>
          <p:cNvGrpSpPr/>
          <p:nvPr/>
        </p:nvGrpSpPr>
        <p:grpSpPr>
          <a:xfrm>
            <a:off x="2574822" y="1870266"/>
            <a:ext cx="198540" cy="246217"/>
            <a:chOff x="0" y="-8856"/>
            <a:chExt cx="198539" cy="246216"/>
          </a:xfrm>
        </p:grpSpPr>
        <p:sp>
          <p:nvSpPr>
            <p:cNvPr id="315" name="원">
              <a:extLst>
                <a:ext uri="{FF2B5EF4-FFF2-40B4-BE49-F238E27FC236}">
                  <a16:creationId xmlns:a16="http://schemas.microsoft.com/office/drawing/2014/main" id="{12EB3D8A-1011-18AE-ECC9-80F65474A12A}"/>
                </a:ext>
              </a:extLst>
            </p:cNvPr>
            <p:cNvSpPr/>
            <p:nvPr/>
          </p:nvSpPr>
          <p:spPr>
            <a:xfrm>
              <a:off x="0" y="14989"/>
              <a:ext cx="198539" cy="198539"/>
            </a:xfrm>
            <a:prstGeom prst="ellipse">
              <a:avLst/>
            </a:prstGeom>
            <a:solidFill>
              <a:srgbClr val="000000"/>
            </a:solidFill>
            <a:ln w="12700" cap="flat">
              <a:solidFill>
                <a:srgbClr val="E6AF00"/>
              </a:solidFill>
              <a:prstDash val="solid"/>
              <a:miter lim="800000"/>
            </a:ln>
            <a:effectLst/>
          </p:spPr>
          <p:txBody>
            <a:bodyPr wrap="square" lIns="46798" tIns="46798" rIns="46798" bIns="46798" numCol="1" anchor="ctr">
              <a:noAutofit/>
            </a:bodyPr>
            <a:lstStyle/>
            <a:p>
              <a:pPr algn="ctr">
                <a:defRPr sz="1000">
                  <a:solidFill>
                    <a:schemeClr val="accent4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316" name="1">
              <a:extLst>
                <a:ext uri="{FF2B5EF4-FFF2-40B4-BE49-F238E27FC236}">
                  <a16:creationId xmlns:a16="http://schemas.microsoft.com/office/drawing/2014/main" id="{4D9DD747-5FB4-52AD-013F-FC9C7C6EEB3E}"/>
                </a:ext>
              </a:extLst>
            </p:cNvPr>
            <p:cNvSpPr txBox="1"/>
            <p:nvPr/>
          </p:nvSpPr>
          <p:spPr>
            <a:xfrm>
              <a:off x="20239" y="-8856"/>
              <a:ext cx="158052" cy="2462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8" tIns="45718" rIns="45718" bIns="45718" numCol="1" anchor="ctr">
              <a:spAutoFit/>
            </a:bodyPr>
            <a:lstStyle>
              <a:lvl1pPr algn="ctr">
                <a:defRPr sz="1000">
                  <a:solidFill>
                    <a:schemeClr val="accent4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rPr lang="en-US" altLang="ko-KR"/>
                <a:t>3</a:t>
              </a:r>
              <a:endParaRPr/>
            </a:p>
          </p:txBody>
        </p:sp>
      </p:grpSp>
      <p:grpSp>
        <p:nvGrpSpPr>
          <p:cNvPr id="317" name="타원 71">
            <a:extLst>
              <a:ext uri="{FF2B5EF4-FFF2-40B4-BE49-F238E27FC236}">
                <a16:creationId xmlns:a16="http://schemas.microsoft.com/office/drawing/2014/main" id="{8F79F968-4281-6AA5-A48B-506FD13817EE}"/>
              </a:ext>
            </a:extLst>
          </p:cNvPr>
          <p:cNvGrpSpPr/>
          <p:nvPr/>
        </p:nvGrpSpPr>
        <p:grpSpPr>
          <a:xfrm>
            <a:off x="2574822" y="3333522"/>
            <a:ext cx="198540" cy="246217"/>
            <a:chOff x="0" y="-8856"/>
            <a:chExt cx="198539" cy="246216"/>
          </a:xfrm>
        </p:grpSpPr>
        <p:sp>
          <p:nvSpPr>
            <p:cNvPr id="318" name="원">
              <a:extLst>
                <a:ext uri="{FF2B5EF4-FFF2-40B4-BE49-F238E27FC236}">
                  <a16:creationId xmlns:a16="http://schemas.microsoft.com/office/drawing/2014/main" id="{CD381EF6-AEE9-420A-3763-6BDA622578CC}"/>
                </a:ext>
              </a:extLst>
            </p:cNvPr>
            <p:cNvSpPr/>
            <p:nvPr/>
          </p:nvSpPr>
          <p:spPr>
            <a:xfrm>
              <a:off x="0" y="14989"/>
              <a:ext cx="198539" cy="198539"/>
            </a:xfrm>
            <a:prstGeom prst="ellipse">
              <a:avLst/>
            </a:prstGeom>
            <a:solidFill>
              <a:srgbClr val="000000"/>
            </a:solidFill>
            <a:ln w="12700" cap="flat">
              <a:solidFill>
                <a:srgbClr val="E6AF00"/>
              </a:solidFill>
              <a:prstDash val="solid"/>
              <a:miter lim="800000"/>
            </a:ln>
            <a:effectLst/>
          </p:spPr>
          <p:txBody>
            <a:bodyPr wrap="square" lIns="46798" tIns="46798" rIns="46798" bIns="46798" numCol="1" anchor="ctr">
              <a:noAutofit/>
            </a:bodyPr>
            <a:lstStyle/>
            <a:p>
              <a:pPr algn="ctr">
                <a:defRPr sz="1000">
                  <a:solidFill>
                    <a:schemeClr val="accent4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319" name="1">
              <a:extLst>
                <a:ext uri="{FF2B5EF4-FFF2-40B4-BE49-F238E27FC236}">
                  <a16:creationId xmlns:a16="http://schemas.microsoft.com/office/drawing/2014/main" id="{38E40711-F0CE-E507-33D9-DD2F49E56860}"/>
                </a:ext>
              </a:extLst>
            </p:cNvPr>
            <p:cNvSpPr txBox="1"/>
            <p:nvPr/>
          </p:nvSpPr>
          <p:spPr>
            <a:xfrm>
              <a:off x="20239" y="-8856"/>
              <a:ext cx="158052" cy="2462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8" tIns="45718" rIns="45718" bIns="45718" numCol="1" anchor="ctr">
              <a:spAutoFit/>
            </a:bodyPr>
            <a:lstStyle>
              <a:lvl1pPr algn="ctr">
                <a:defRPr sz="1000">
                  <a:solidFill>
                    <a:schemeClr val="accent4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rPr lang="en-US" altLang="ko-KR"/>
                <a:t>5</a:t>
              </a:r>
              <a:endParaRPr/>
            </a:p>
          </p:txBody>
        </p:sp>
      </p:grpSp>
      <p:grpSp>
        <p:nvGrpSpPr>
          <p:cNvPr id="320" name="타원 71">
            <a:extLst>
              <a:ext uri="{FF2B5EF4-FFF2-40B4-BE49-F238E27FC236}">
                <a16:creationId xmlns:a16="http://schemas.microsoft.com/office/drawing/2014/main" id="{98647DDB-75EF-2E93-CEBE-085DC15DDB89}"/>
              </a:ext>
            </a:extLst>
          </p:cNvPr>
          <p:cNvGrpSpPr/>
          <p:nvPr/>
        </p:nvGrpSpPr>
        <p:grpSpPr>
          <a:xfrm>
            <a:off x="2574822" y="3751619"/>
            <a:ext cx="198540" cy="246217"/>
            <a:chOff x="0" y="-8856"/>
            <a:chExt cx="198539" cy="246216"/>
          </a:xfrm>
        </p:grpSpPr>
        <p:sp>
          <p:nvSpPr>
            <p:cNvPr id="321" name="원">
              <a:extLst>
                <a:ext uri="{FF2B5EF4-FFF2-40B4-BE49-F238E27FC236}">
                  <a16:creationId xmlns:a16="http://schemas.microsoft.com/office/drawing/2014/main" id="{3A1A8CC3-44E8-C10C-6524-097E9D80B90E}"/>
                </a:ext>
              </a:extLst>
            </p:cNvPr>
            <p:cNvSpPr/>
            <p:nvPr/>
          </p:nvSpPr>
          <p:spPr>
            <a:xfrm>
              <a:off x="0" y="14989"/>
              <a:ext cx="198539" cy="198539"/>
            </a:xfrm>
            <a:prstGeom prst="ellipse">
              <a:avLst/>
            </a:prstGeom>
            <a:solidFill>
              <a:srgbClr val="000000"/>
            </a:solidFill>
            <a:ln w="12700" cap="flat">
              <a:solidFill>
                <a:srgbClr val="E6AF00"/>
              </a:solidFill>
              <a:prstDash val="solid"/>
              <a:miter lim="800000"/>
            </a:ln>
            <a:effectLst/>
          </p:spPr>
          <p:txBody>
            <a:bodyPr wrap="square" lIns="46798" tIns="46798" rIns="46798" bIns="46798" numCol="1" anchor="ctr">
              <a:noAutofit/>
            </a:bodyPr>
            <a:lstStyle/>
            <a:p>
              <a:pPr algn="ctr">
                <a:defRPr sz="1000">
                  <a:solidFill>
                    <a:schemeClr val="accent4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322" name="1">
              <a:extLst>
                <a:ext uri="{FF2B5EF4-FFF2-40B4-BE49-F238E27FC236}">
                  <a16:creationId xmlns:a16="http://schemas.microsoft.com/office/drawing/2014/main" id="{A4739D33-3361-D184-C361-024EB1458A8E}"/>
                </a:ext>
              </a:extLst>
            </p:cNvPr>
            <p:cNvSpPr txBox="1"/>
            <p:nvPr/>
          </p:nvSpPr>
          <p:spPr>
            <a:xfrm>
              <a:off x="20239" y="-8856"/>
              <a:ext cx="158052" cy="2462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8" tIns="45718" rIns="45718" bIns="45718" numCol="1" anchor="ctr">
              <a:spAutoFit/>
            </a:bodyPr>
            <a:lstStyle>
              <a:lvl1pPr algn="ctr">
                <a:defRPr sz="1000">
                  <a:solidFill>
                    <a:schemeClr val="accent4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rPr lang="en-US" altLang="ko-KR"/>
                <a:t>6</a:t>
              </a:r>
              <a:endParaRPr/>
            </a:p>
          </p:txBody>
        </p:sp>
      </p:grpSp>
      <p:grpSp>
        <p:nvGrpSpPr>
          <p:cNvPr id="323" name="타원 71">
            <a:extLst>
              <a:ext uri="{FF2B5EF4-FFF2-40B4-BE49-F238E27FC236}">
                <a16:creationId xmlns:a16="http://schemas.microsoft.com/office/drawing/2014/main" id="{36309DB9-3FE4-A5CC-74E4-7AECC3779EFD}"/>
              </a:ext>
            </a:extLst>
          </p:cNvPr>
          <p:cNvGrpSpPr/>
          <p:nvPr/>
        </p:nvGrpSpPr>
        <p:grpSpPr>
          <a:xfrm>
            <a:off x="2574822" y="4453152"/>
            <a:ext cx="198540" cy="246217"/>
            <a:chOff x="0" y="-8856"/>
            <a:chExt cx="198539" cy="246216"/>
          </a:xfrm>
        </p:grpSpPr>
        <p:sp>
          <p:nvSpPr>
            <p:cNvPr id="324" name="원">
              <a:extLst>
                <a:ext uri="{FF2B5EF4-FFF2-40B4-BE49-F238E27FC236}">
                  <a16:creationId xmlns:a16="http://schemas.microsoft.com/office/drawing/2014/main" id="{2CE3C922-8DAD-9DE5-25FB-511C1672D7B9}"/>
                </a:ext>
              </a:extLst>
            </p:cNvPr>
            <p:cNvSpPr/>
            <p:nvPr/>
          </p:nvSpPr>
          <p:spPr>
            <a:xfrm>
              <a:off x="0" y="14989"/>
              <a:ext cx="198539" cy="198539"/>
            </a:xfrm>
            <a:prstGeom prst="ellipse">
              <a:avLst/>
            </a:prstGeom>
            <a:solidFill>
              <a:srgbClr val="000000"/>
            </a:solidFill>
            <a:ln w="12700" cap="flat">
              <a:solidFill>
                <a:srgbClr val="E6AF00"/>
              </a:solidFill>
              <a:prstDash val="solid"/>
              <a:miter lim="800000"/>
            </a:ln>
            <a:effectLst/>
          </p:spPr>
          <p:txBody>
            <a:bodyPr wrap="square" lIns="46798" tIns="46798" rIns="46798" bIns="46798" numCol="1" anchor="ctr">
              <a:noAutofit/>
            </a:bodyPr>
            <a:lstStyle/>
            <a:p>
              <a:pPr algn="ctr">
                <a:defRPr sz="1000">
                  <a:solidFill>
                    <a:schemeClr val="accent4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325" name="1">
              <a:extLst>
                <a:ext uri="{FF2B5EF4-FFF2-40B4-BE49-F238E27FC236}">
                  <a16:creationId xmlns:a16="http://schemas.microsoft.com/office/drawing/2014/main" id="{3CF74552-C8A9-9EF3-CD2F-1271B1B9AB70}"/>
                </a:ext>
              </a:extLst>
            </p:cNvPr>
            <p:cNvSpPr txBox="1"/>
            <p:nvPr/>
          </p:nvSpPr>
          <p:spPr>
            <a:xfrm>
              <a:off x="20239" y="-8856"/>
              <a:ext cx="158052" cy="2462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8" tIns="45718" rIns="45718" bIns="45718" numCol="1" anchor="ctr">
              <a:spAutoFit/>
            </a:bodyPr>
            <a:lstStyle>
              <a:lvl1pPr algn="ctr">
                <a:defRPr sz="1000">
                  <a:solidFill>
                    <a:schemeClr val="accent4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rPr lang="en-US" altLang="ko-KR"/>
                <a:t>7</a:t>
              </a:r>
              <a:endParaRPr/>
            </a:p>
          </p:txBody>
        </p:sp>
      </p:grpSp>
      <p:sp>
        <p:nvSpPr>
          <p:cNvPr id="334" name="직사각형">
            <a:extLst>
              <a:ext uri="{FF2B5EF4-FFF2-40B4-BE49-F238E27FC236}">
                <a16:creationId xmlns:a16="http://schemas.microsoft.com/office/drawing/2014/main" id="{B7F143D1-5F6C-6280-C2AF-053A3F28CC79}"/>
              </a:ext>
            </a:extLst>
          </p:cNvPr>
          <p:cNvSpPr/>
          <p:nvPr/>
        </p:nvSpPr>
        <p:spPr>
          <a:xfrm>
            <a:off x="1582472" y="981469"/>
            <a:ext cx="177694" cy="176644"/>
          </a:xfrm>
          <a:prstGeom prst="rect">
            <a:avLst/>
          </a:prstGeom>
          <a:solidFill>
            <a:srgbClr val="FFFFFF"/>
          </a:solidFill>
          <a:ln w="3175" cap="flat">
            <a:solidFill>
              <a:srgbClr val="000000"/>
            </a:solidFill>
            <a:prstDash val="solid"/>
            <a:miter lim="800000"/>
          </a:ln>
          <a:effectLst/>
        </p:spPr>
        <p:txBody>
          <a:bodyPr wrap="square" lIns="46798" tIns="46798" rIns="46798" bIns="46798" numCol="1" anchor="ctr">
            <a:noAutofit/>
          </a:bodyPr>
          <a:lstStyle/>
          <a:p>
            <a:pPr algn="dist">
              <a:defRPr sz="900">
                <a:latin typeface="LG"/>
                <a:ea typeface="LG"/>
                <a:cs typeface="LG"/>
                <a:sym typeface="LG"/>
              </a:defRPr>
            </a:pPr>
            <a:r>
              <a:rPr lang="en-US" sz="1200" dirty="0"/>
              <a:t>i</a:t>
            </a:r>
            <a:endParaRPr sz="1200" dirty="0"/>
          </a:p>
        </p:txBody>
      </p:sp>
      <p:sp>
        <p:nvSpPr>
          <p:cNvPr id="335" name="직사각형">
            <a:extLst>
              <a:ext uri="{FF2B5EF4-FFF2-40B4-BE49-F238E27FC236}">
                <a16:creationId xmlns:a16="http://schemas.microsoft.com/office/drawing/2014/main" id="{FE8A46DA-FF7C-3023-0787-E06F5861B865}"/>
              </a:ext>
            </a:extLst>
          </p:cNvPr>
          <p:cNvSpPr/>
          <p:nvPr/>
        </p:nvSpPr>
        <p:spPr>
          <a:xfrm>
            <a:off x="1540581" y="948528"/>
            <a:ext cx="266223" cy="246214"/>
          </a:xfrm>
          <a:prstGeom prst="rect">
            <a:avLst/>
          </a:prstGeom>
          <a:ln w="19050">
            <a:solidFill>
              <a:schemeClr val="accent4"/>
            </a:solidFill>
            <a:custDash>
              <a:ds d="200000" sp="200000"/>
            </a:custDash>
            <a:miter lim="400000"/>
          </a:ln>
        </p:spPr>
        <p:txBody>
          <a:bodyPr lIns="46798" tIns="46798" rIns="46798" bIns="46798" anchor="ctr"/>
          <a:lstStyle/>
          <a:p>
            <a:pPr algn="ctr" defTabSz="457200">
              <a:defRPr sz="1000">
                <a:solidFill>
                  <a:srgbClr val="385724"/>
                </a:solidFill>
                <a:latin typeface="Arial Narrow"/>
                <a:ea typeface="Arial Narrow"/>
                <a:cs typeface="Arial Narrow"/>
                <a:sym typeface="Arial Narrow"/>
              </a:defRPr>
            </a:pPr>
            <a:endParaRPr dirty="0"/>
          </a:p>
        </p:txBody>
      </p:sp>
      <p:grpSp>
        <p:nvGrpSpPr>
          <p:cNvPr id="336" name="타원 20">
            <a:extLst>
              <a:ext uri="{FF2B5EF4-FFF2-40B4-BE49-F238E27FC236}">
                <a16:creationId xmlns:a16="http://schemas.microsoft.com/office/drawing/2014/main" id="{936AED92-5BCA-60C7-CC92-411660B58401}"/>
              </a:ext>
            </a:extLst>
          </p:cNvPr>
          <p:cNvGrpSpPr/>
          <p:nvPr/>
        </p:nvGrpSpPr>
        <p:grpSpPr>
          <a:xfrm>
            <a:off x="1779074" y="958879"/>
            <a:ext cx="198540" cy="246217"/>
            <a:chOff x="0" y="-8855"/>
            <a:chExt cx="198539" cy="246215"/>
          </a:xfrm>
        </p:grpSpPr>
        <p:sp>
          <p:nvSpPr>
            <p:cNvPr id="337" name="원">
              <a:extLst>
                <a:ext uri="{FF2B5EF4-FFF2-40B4-BE49-F238E27FC236}">
                  <a16:creationId xmlns:a16="http://schemas.microsoft.com/office/drawing/2014/main" id="{46BCDCC1-A4FC-02E2-F28F-DCE5F2A34990}"/>
                </a:ext>
              </a:extLst>
            </p:cNvPr>
            <p:cNvSpPr/>
            <p:nvPr/>
          </p:nvSpPr>
          <p:spPr>
            <a:xfrm>
              <a:off x="0" y="14989"/>
              <a:ext cx="198539" cy="198539"/>
            </a:xfrm>
            <a:prstGeom prst="ellipse">
              <a:avLst/>
            </a:prstGeom>
            <a:solidFill>
              <a:srgbClr val="000000"/>
            </a:solidFill>
            <a:ln w="12700" cap="flat">
              <a:solidFill>
                <a:srgbClr val="E6AF00"/>
              </a:solidFill>
              <a:prstDash val="solid"/>
              <a:miter lim="800000"/>
            </a:ln>
            <a:effectLst/>
          </p:spPr>
          <p:txBody>
            <a:bodyPr wrap="square" lIns="46798" tIns="46798" rIns="46798" bIns="46798" numCol="1" anchor="ctr">
              <a:noAutofit/>
            </a:bodyPr>
            <a:lstStyle/>
            <a:p>
              <a:pPr algn="ctr">
                <a:defRPr sz="1000">
                  <a:solidFill>
                    <a:schemeClr val="accent4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338" name="1">
              <a:extLst>
                <a:ext uri="{FF2B5EF4-FFF2-40B4-BE49-F238E27FC236}">
                  <a16:creationId xmlns:a16="http://schemas.microsoft.com/office/drawing/2014/main" id="{53F0381B-CE98-1ADA-0A6D-E9BA15D25609}"/>
                </a:ext>
              </a:extLst>
            </p:cNvPr>
            <p:cNvSpPr txBox="1"/>
            <p:nvPr/>
          </p:nvSpPr>
          <p:spPr>
            <a:xfrm>
              <a:off x="20239" y="-8855"/>
              <a:ext cx="158052" cy="2462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8" tIns="45718" rIns="45718" bIns="45718" numCol="1" anchor="ctr">
              <a:spAutoFit/>
            </a:bodyPr>
            <a:lstStyle>
              <a:lvl1pPr algn="ctr">
                <a:defRPr sz="1000">
                  <a:solidFill>
                    <a:schemeClr val="accent4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rPr lang="en-US" altLang="ko-KR"/>
                <a:t>2</a:t>
              </a:r>
              <a:endParaRPr/>
            </a:p>
          </p:txBody>
        </p:sp>
      </p:grpSp>
      <p:cxnSp>
        <p:nvCxnSpPr>
          <p:cNvPr id="344" name="직선 연결선[R] 343">
            <a:extLst>
              <a:ext uri="{FF2B5EF4-FFF2-40B4-BE49-F238E27FC236}">
                <a16:creationId xmlns:a16="http://schemas.microsoft.com/office/drawing/2014/main" id="{5BFC9EDD-8E3C-EACE-41F2-FDEE834E86AC}"/>
              </a:ext>
            </a:extLst>
          </p:cNvPr>
          <p:cNvCxnSpPr>
            <a:cxnSpLocks/>
          </p:cNvCxnSpPr>
          <p:nvPr/>
        </p:nvCxnSpPr>
        <p:spPr>
          <a:xfrm>
            <a:off x="273829" y="1252984"/>
            <a:ext cx="2160464" cy="0"/>
          </a:xfrm>
          <a:prstGeom prst="line">
            <a:avLst/>
          </a:prstGeom>
          <a:noFill/>
          <a:ln w="9525" cap="flat">
            <a:solidFill>
              <a:schemeClr val="tx2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345" name="타원 71">
            <a:extLst>
              <a:ext uri="{FF2B5EF4-FFF2-40B4-BE49-F238E27FC236}">
                <a16:creationId xmlns:a16="http://schemas.microsoft.com/office/drawing/2014/main" id="{69DAFAC8-3103-49EA-341B-51D5BA519643}"/>
              </a:ext>
            </a:extLst>
          </p:cNvPr>
          <p:cNvGrpSpPr/>
          <p:nvPr/>
        </p:nvGrpSpPr>
        <p:grpSpPr>
          <a:xfrm>
            <a:off x="2574822" y="2410871"/>
            <a:ext cx="198540" cy="246217"/>
            <a:chOff x="0" y="-8856"/>
            <a:chExt cx="198539" cy="246216"/>
          </a:xfrm>
        </p:grpSpPr>
        <p:sp>
          <p:nvSpPr>
            <p:cNvPr id="346" name="원">
              <a:extLst>
                <a:ext uri="{FF2B5EF4-FFF2-40B4-BE49-F238E27FC236}">
                  <a16:creationId xmlns:a16="http://schemas.microsoft.com/office/drawing/2014/main" id="{54269126-D7AF-A535-898D-C5CEEEDAC39F}"/>
                </a:ext>
              </a:extLst>
            </p:cNvPr>
            <p:cNvSpPr/>
            <p:nvPr/>
          </p:nvSpPr>
          <p:spPr>
            <a:xfrm>
              <a:off x="0" y="14989"/>
              <a:ext cx="198539" cy="198539"/>
            </a:xfrm>
            <a:prstGeom prst="ellipse">
              <a:avLst/>
            </a:prstGeom>
            <a:solidFill>
              <a:srgbClr val="000000"/>
            </a:solidFill>
            <a:ln w="12700" cap="flat">
              <a:solidFill>
                <a:srgbClr val="E6AF00"/>
              </a:solidFill>
              <a:prstDash val="solid"/>
              <a:miter lim="800000"/>
            </a:ln>
            <a:effectLst/>
          </p:spPr>
          <p:txBody>
            <a:bodyPr wrap="square" lIns="46798" tIns="46798" rIns="46798" bIns="46798" numCol="1" anchor="ctr">
              <a:noAutofit/>
            </a:bodyPr>
            <a:lstStyle/>
            <a:p>
              <a:pPr algn="ctr">
                <a:defRPr sz="1000">
                  <a:solidFill>
                    <a:schemeClr val="accent4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347" name="1">
              <a:extLst>
                <a:ext uri="{FF2B5EF4-FFF2-40B4-BE49-F238E27FC236}">
                  <a16:creationId xmlns:a16="http://schemas.microsoft.com/office/drawing/2014/main" id="{03BB0BF0-7A21-AD1B-0E4B-BE6A0A178C8A}"/>
                </a:ext>
              </a:extLst>
            </p:cNvPr>
            <p:cNvSpPr txBox="1"/>
            <p:nvPr/>
          </p:nvSpPr>
          <p:spPr>
            <a:xfrm>
              <a:off x="20239" y="-8856"/>
              <a:ext cx="158052" cy="2462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8" tIns="45718" rIns="45718" bIns="45718" numCol="1" anchor="ctr">
              <a:spAutoFit/>
            </a:bodyPr>
            <a:lstStyle>
              <a:lvl1pPr algn="ctr">
                <a:defRPr sz="1000">
                  <a:solidFill>
                    <a:schemeClr val="accent4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rPr lang="en-US" altLang="ko-KR"/>
                <a:t>4</a:t>
              </a:r>
              <a:endParaRPr/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116FC98E-AFFC-7723-71B5-B9C071F63380}"/>
              </a:ext>
            </a:extLst>
          </p:cNvPr>
          <p:cNvGrpSpPr/>
          <p:nvPr/>
        </p:nvGrpSpPr>
        <p:grpSpPr>
          <a:xfrm>
            <a:off x="873904" y="1731131"/>
            <a:ext cx="1519894" cy="199081"/>
            <a:chOff x="835650" y="2532636"/>
            <a:chExt cx="1519894" cy="199081"/>
          </a:xfrm>
        </p:grpSpPr>
        <p:sp>
          <p:nvSpPr>
            <p:cNvPr id="7" name="직사각형 7">
              <a:extLst>
                <a:ext uri="{FF2B5EF4-FFF2-40B4-BE49-F238E27FC236}">
                  <a16:creationId xmlns:a16="http://schemas.microsoft.com/office/drawing/2014/main" id="{7CAC7F4C-D9D7-B2F1-1170-F9DD31B2BEF7}"/>
                </a:ext>
              </a:extLst>
            </p:cNvPr>
            <p:cNvSpPr/>
            <p:nvPr/>
          </p:nvSpPr>
          <p:spPr>
            <a:xfrm>
              <a:off x="835650" y="2532636"/>
              <a:ext cx="503999" cy="199081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rgbClr val="000000"/>
              </a:solidFill>
              <a:miter/>
            </a:ln>
          </p:spPr>
          <p:txBody>
            <a:bodyPr lIns="46798" tIns="46798" rIns="46798" bIns="46798" anchor="ctr"/>
            <a:lstStyle/>
            <a:p>
              <a:pPr algn="ctr">
                <a:defRPr sz="11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lang="ko-KR" altLang="en-US" sz="650">
                  <a:solidFill>
                    <a:schemeClr val="tx1"/>
                  </a:solidFill>
                  <a:latin typeface="LG Smart_H Regular" panose="020B0600000101010101" pitchFamily="34" charset="-127"/>
                  <a:ea typeface="LG Smart_H Regular" panose="020B0600000101010101" pitchFamily="34" charset="-127"/>
                </a:rPr>
                <a:t>주택</a:t>
              </a:r>
              <a:endParaRPr sz="650">
                <a:solidFill>
                  <a:schemeClr val="tx1"/>
                </a:solidFill>
                <a:latin typeface="LG Smart_H Regular" panose="020B0600000101010101" pitchFamily="34" charset="-127"/>
                <a:ea typeface="LG Smart_H Regular" panose="020B0600000101010101" pitchFamily="34" charset="-127"/>
              </a:endParaRPr>
            </a:p>
          </p:txBody>
        </p:sp>
        <p:sp>
          <p:nvSpPr>
            <p:cNvPr id="11" name="직사각형 7">
              <a:extLst>
                <a:ext uri="{FF2B5EF4-FFF2-40B4-BE49-F238E27FC236}">
                  <a16:creationId xmlns:a16="http://schemas.microsoft.com/office/drawing/2014/main" id="{DE41309E-EF8D-CFEC-49A3-E4B8BAB99C8A}"/>
                </a:ext>
              </a:extLst>
            </p:cNvPr>
            <p:cNvSpPr/>
            <p:nvPr/>
          </p:nvSpPr>
          <p:spPr>
            <a:xfrm>
              <a:off x="1337198" y="2532636"/>
              <a:ext cx="503999" cy="199081"/>
            </a:xfrm>
            <a:prstGeom prst="rect">
              <a:avLst/>
            </a:prstGeom>
            <a:solidFill>
              <a:schemeClr val="tx2"/>
            </a:solidFill>
            <a:ln w="3175">
              <a:solidFill>
                <a:srgbClr val="000000"/>
              </a:solidFill>
              <a:miter/>
            </a:ln>
          </p:spPr>
          <p:txBody>
            <a:bodyPr lIns="46798" tIns="46798" rIns="46798" bIns="46798" anchor="ctr"/>
            <a:lstStyle/>
            <a:p>
              <a:pPr algn="ctr">
                <a:defRPr sz="11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lang="ko-KR" altLang="en-US" sz="650">
                  <a:solidFill>
                    <a:schemeClr val="bg1"/>
                  </a:solidFill>
                  <a:latin typeface="LG Smart_H Regular" panose="020B0600000101010101" pitchFamily="34" charset="-127"/>
                  <a:ea typeface="LG Smart_H Regular" panose="020B0600000101010101" pitchFamily="34" charset="-127"/>
                </a:rPr>
                <a:t>오피스텔</a:t>
              </a:r>
              <a:endParaRPr sz="650">
                <a:solidFill>
                  <a:schemeClr val="bg1"/>
                </a:solidFill>
                <a:latin typeface="LG Smart_H Regular" panose="020B0600000101010101" pitchFamily="34" charset="-127"/>
                <a:ea typeface="LG Smart_H Regular" panose="020B0600000101010101" pitchFamily="34" charset="-127"/>
              </a:endParaRPr>
            </a:p>
          </p:txBody>
        </p:sp>
        <p:sp>
          <p:nvSpPr>
            <p:cNvPr id="12" name="직사각형 7">
              <a:extLst>
                <a:ext uri="{FF2B5EF4-FFF2-40B4-BE49-F238E27FC236}">
                  <a16:creationId xmlns:a16="http://schemas.microsoft.com/office/drawing/2014/main" id="{DB157C7F-D041-F500-D07E-D1D9786C5176}"/>
                </a:ext>
              </a:extLst>
            </p:cNvPr>
            <p:cNvSpPr/>
            <p:nvPr/>
          </p:nvSpPr>
          <p:spPr>
            <a:xfrm>
              <a:off x="1845669" y="2532636"/>
              <a:ext cx="509875" cy="199081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rgbClr val="000000"/>
              </a:solidFill>
              <a:miter/>
            </a:ln>
          </p:spPr>
          <p:txBody>
            <a:bodyPr lIns="46798" tIns="46798" rIns="46798" bIns="46798" anchor="ctr"/>
            <a:lstStyle/>
            <a:p>
              <a:pPr algn="ctr">
                <a:defRPr sz="11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lang="ko-KR" altLang="en-US" sz="650">
                  <a:solidFill>
                    <a:schemeClr val="tx1"/>
                  </a:solidFill>
                  <a:latin typeface="LG Smart_H Regular" panose="020B0600000101010101" pitchFamily="34" charset="-127"/>
                  <a:ea typeface="LG Smart_H Regular" panose="020B0600000101010101" pitchFamily="34" charset="-127"/>
                </a:rPr>
                <a:t>주택 외 토지</a:t>
              </a:r>
              <a:endParaRPr sz="650">
                <a:solidFill>
                  <a:schemeClr val="tx1"/>
                </a:solidFill>
                <a:latin typeface="LG Smart_H Regular" panose="020B0600000101010101" pitchFamily="34" charset="-127"/>
                <a:ea typeface="LG Smart_H Regular" panose="020B0600000101010101" pitchFamily="34" charset="-127"/>
              </a:endParaRPr>
            </a:p>
          </p:txBody>
        </p:sp>
      </p:grpSp>
      <p:sp>
        <p:nvSpPr>
          <p:cNvPr id="13" name="TextBox 6">
            <a:extLst>
              <a:ext uri="{FF2B5EF4-FFF2-40B4-BE49-F238E27FC236}">
                <a16:creationId xmlns:a16="http://schemas.microsoft.com/office/drawing/2014/main" id="{D0E7F00F-93EA-488E-31D9-CA57508970F2}"/>
              </a:ext>
            </a:extLst>
          </p:cNvPr>
          <p:cNvSpPr txBox="1"/>
          <p:nvPr/>
        </p:nvSpPr>
        <p:spPr>
          <a:xfrm>
            <a:off x="358398" y="1904358"/>
            <a:ext cx="1937386" cy="184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900">
                <a:latin typeface="LG Smart_H Regular"/>
                <a:ea typeface="LG Smart_H Regular"/>
                <a:cs typeface="LG Smart_H Regular"/>
                <a:sym typeface="LG Smart_H Regular"/>
              </a:defRPr>
            </a:lvl1pPr>
          </a:lstStyle>
          <a:p>
            <a:r>
              <a:rPr lang="ko-KR" altLang="en-US" sz="600">
                <a:solidFill>
                  <a:srgbClr val="878787"/>
                </a:solidFill>
                <a:effectLst/>
                <a:latin typeface="LG Smart_H Regular" panose="020B0600000101010101" pitchFamily="34" charset="-127"/>
                <a:ea typeface="LG Smart_H Regular" panose="020B0600000101010101" pitchFamily="34" charset="-127"/>
              </a:rPr>
              <a:t>부엌</a:t>
            </a:r>
            <a:r>
              <a:rPr lang="en-US" altLang="ko-KR" sz="600">
                <a:solidFill>
                  <a:srgbClr val="878787"/>
                </a:solidFill>
                <a:effectLst/>
                <a:latin typeface="LG Smart_H Regular" panose="020B0600000101010101" pitchFamily="34" charset="-127"/>
                <a:ea typeface="LG Smart_H Regular" panose="020B0600000101010101" pitchFamily="34" charset="-127"/>
              </a:rPr>
              <a:t>·</a:t>
            </a:r>
            <a:r>
              <a:rPr lang="ko-KR" altLang="en-US" sz="600">
                <a:solidFill>
                  <a:srgbClr val="878787"/>
                </a:solidFill>
                <a:effectLst/>
                <a:latin typeface="LG Smart_H Regular" panose="020B0600000101010101" pitchFamily="34" charset="-127"/>
                <a:ea typeface="LG Smart_H Regular" panose="020B0600000101010101" pitchFamily="34" charset="-127"/>
              </a:rPr>
              <a:t>화장실 등의 시설을 갖춘 전용면적 </a:t>
            </a:r>
            <a:r>
              <a:rPr lang="en-US" altLang="ko-KR" sz="600">
                <a:solidFill>
                  <a:srgbClr val="878787"/>
                </a:solidFill>
                <a:effectLst/>
                <a:latin typeface="LG Smart_H Regular" panose="020B0600000101010101" pitchFamily="34" charset="-127"/>
                <a:ea typeface="LG Smart_H Regular" panose="020B0600000101010101" pitchFamily="34" charset="-127"/>
              </a:rPr>
              <a:t>85</a:t>
            </a:r>
            <a:r>
              <a:rPr lang="ko-KR" altLang="en-US" sz="600">
                <a:solidFill>
                  <a:srgbClr val="878787"/>
                </a:solidFill>
                <a:effectLst/>
                <a:latin typeface="LG Smart_H Regular" panose="020B0600000101010101" pitchFamily="34" charset="-127"/>
                <a:ea typeface="LG Smart_H Regular" panose="020B0600000101010101" pitchFamily="34" charset="-127"/>
              </a:rPr>
              <a:t>㎡ 이하 오피스텔</a:t>
            </a:r>
          </a:p>
        </p:txBody>
      </p:sp>
      <p:sp>
        <p:nvSpPr>
          <p:cNvPr id="14" name="TextBox 6">
            <a:extLst>
              <a:ext uri="{FF2B5EF4-FFF2-40B4-BE49-F238E27FC236}">
                <a16:creationId xmlns:a16="http://schemas.microsoft.com/office/drawing/2014/main" id="{24F35229-D557-1A5E-EA2F-D7A02797884D}"/>
              </a:ext>
            </a:extLst>
          </p:cNvPr>
          <p:cNvSpPr txBox="1"/>
          <p:nvPr/>
        </p:nvSpPr>
        <p:spPr>
          <a:xfrm>
            <a:off x="358398" y="2092390"/>
            <a:ext cx="457814" cy="215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900">
                <a:latin typeface="LG Smart_H Regular"/>
                <a:ea typeface="LG Smart_H Regular"/>
                <a:cs typeface="LG Smart_H Regular"/>
                <a:sym typeface="LG Smart_H Regular"/>
              </a:defRPr>
            </a:lvl1pPr>
          </a:lstStyle>
          <a:p>
            <a:r>
              <a:rPr lang="ko-KR" altLang="en-US" sz="800" dirty="0"/>
              <a:t>거래지역</a:t>
            </a:r>
            <a:endParaRPr sz="800" dirty="0"/>
          </a:p>
        </p:txBody>
      </p:sp>
      <p:sp>
        <p:nvSpPr>
          <p:cNvPr id="16" name="직사각형 7">
            <a:extLst>
              <a:ext uri="{FF2B5EF4-FFF2-40B4-BE49-F238E27FC236}">
                <a16:creationId xmlns:a16="http://schemas.microsoft.com/office/drawing/2014/main" id="{736D8CB1-5FA8-2625-4CD3-0680F8B1BC9D}"/>
              </a:ext>
            </a:extLst>
          </p:cNvPr>
          <p:cNvSpPr/>
          <p:nvPr/>
        </p:nvSpPr>
        <p:spPr>
          <a:xfrm>
            <a:off x="886548" y="2100569"/>
            <a:ext cx="1475999" cy="199081"/>
          </a:xfrm>
          <a:prstGeom prst="rect">
            <a:avLst/>
          </a:prstGeom>
          <a:solidFill>
            <a:schemeClr val="bg1"/>
          </a:solidFill>
          <a:ln w="3175">
            <a:solidFill>
              <a:srgbClr val="000000"/>
            </a:solidFill>
            <a:miter/>
          </a:ln>
        </p:spPr>
        <p:txBody>
          <a:bodyPr lIns="46798" tIns="46798" rIns="46798" bIns="46798" anchor="ctr"/>
          <a:lstStyle/>
          <a:p>
            <a:pPr algn="r">
              <a:defRPr sz="1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650">
              <a:solidFill>
                <a:schemeClr val="tx1"/>
              </a:solidFill>
              <a:latin typeface="LG Smart_H Regular" panose="020B0600000101010101" pitchFamily="34" charset="-127"/>
              <a:ea typeface="LG Smart_H Regular" panose="020B0600000101010101" pitchFamily="34" charset="-127"/>
            </a:endParaRPr>
          </a:p>
        </p:txBody>
      </p:sp>
      <p:sp>
        <p:nvSpPr>
          <p:cNvPr id="23" name="TextBox 6">
            <a:extLst>
              <a:ext uri="{FF2B5EF4-FFF2-40B4-BE49-F238E27FC236}">
                <a16:creationId xmlns:a16="http://schemas.microsoft.com/office/drawing/2014/main" id="{84BD6481-BB6E-F60E-2EE5-83CEDBA87FCC}"/>
              </a:ext>
            </a:extLst>
          </p:cNvPr>
          <p:cNvSpPr txBox="1"/>
          <p:nvPr/>
        </p:nvSpPr>
        <p:spPr>
          <a:xfrm>
            <a:off x="909640" y="2096136"/>
            <a:ext cx="252629" cy="2000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900">
                <a:latin typeface="LG Smart_H Regular"/>
                <a:ea typeface="LG Smart_H Regular"/>
                <a:cs typeface="LG Smart_H Regular"/>
                <a:sym typeface="LG Smart_H Regular"/>
              </a:defRPr>
            </a:lvl1pPr>
          </a:lstStyle>
          <a:p>
            <a:r>
              <a:rPr lang="ko-KR" altLang="en-US" sz="700" dirty="0">
                <a:solidFill>
                  <a:schemeClr val="tx1"/>
                </a:solidFill>
              </a:rPr>
              <a:t>전국</a:t>
            </a:r>
            <a:endParaRPr sz="700" dirty="0">
              <a:solidFill>
                <a:schemeClr val="tx1"/>
              </a:solidFill>
            </a:endParaRPr>
          </a:p>
        </p:txBody>
      </p:sp>
      <p:sp>
        <p:nvSpPr>
          <p:cNvPr id="24" name="TextBox 6">
            <a:extLst>
              <a:ext uri="{FF2B5EF4-FFF2-40B4-BE49-F238E27FC236}">
                <a16:creationId xmlns:a16="http://schemas.microsoft.com/office/drawing/2014/main" id="{1F2FBAB9-292A-AD52-9805-5320098CCDB8}"/>
              </a:ext>
            </a:extLst>
          </p:cNvPr>
          <p:cNvSpPr txBox="1"/>
          <p:nvPr/>
        </p:nvSpPr>
        <p:spPr>
          <a:xfrm>
            <a:off x="358398" y="2353548"/>
            <a:ext cx="457814" cy="215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900">
                <a:latin typeface="LG Smart_H Regular"/>
                <a:ea typeface="LG Smart_H Regular"/>
                <a:cs typeface="LG Smart_H Regular"/>
                <a:sym typeface="LG Smart_H Regular"/>
              </a:defRPr>
            </a:lvl1pPr>
          </a:lstStyle>
          <a:p>
            <a:r>
              <a:rPr lang="ko-KR" altLang="en-US" sz="800" dirty="0"/>
              <a:t>거래유형</a:t>
            </a:r>
            <a:endParaRPr sz="800" dirty="0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2EA754C6-A549-EA28-4ED8-BCFC2977DFF2}"/>
              </a:ext>
            </a:extLst>
          </p:cNvPr>
          <p:cNvGrpSpPr/>
          <p:nvPr/>
        </p:nvGrpSpPr>
        <p:grpSpPr>
          <a:xfrm>
            <a:off x="884492" y="2350389"/>
            <a:ext cx="1514018" cy="199081"/>
            <a:chOff x="835650" y="2532636"/>
            <a:chExt cx="1514018" cy="199081"/>
          </a:xfrm>
        </p:grpSpPr>
        <p:sp>
          <p:nvSpPr>
            <p:cNvPr id="26" name="직사각형 7">
              <a:extLst>
                <a:ext uri="{FF2B5EF4-FFF2-40B4-BE49-F238E27FC236}">
                  <a16:creationId xmlns:a16="http://schemas.microsoft.com/office/drawing/2014/main" id="{9CC466B2-8918-46E8-0472-35D892432853}"/>
                </a:ext>
              </a:extLst>
            </p:cNvPr>
            <p:cNvSpPr/>
            <p:nvPr/>
          </p:nvSpPr>
          <p:spPr>
            <a:xfrm>
              <a:off x="835650" y="2532636"/>
              <a:ext cx="503999" cy="199081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 w="3175">
              <a:solidFill>
                <a:srgbClr val="000000"/>
              </a:solidFill>
              <a:miter/>
            </a:ln>
          </p:spPr>
          <p:txBody>
            <a:bodyPr lIns="46798" tIns="46798" rIns="46798" bIns="46798" anchor="ctr"/>
            <a:lstStyle/>
            <a:p>
              <a:pPr algn="ctr">
                <a:defRPr sz="11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lang="ko-KR" altLang="en-US" sz="650">
                  <a:solidFill>
                    <a:schemeClr val="bg1"/>
                  </a:solidFill>
                  <a:latin typeface="LG Smart_H Regular" panose="020B0600000101010101" pitchFamily="34" charset="-127"/>
                  <a:ea typeface="LG Smart_H Regular" panose="020B0600000101010101" pitchFamily="34" charset="-127"/>
                </a:rPr>
                <a:t>매매</a:t>
              </a:r>
              <a:r>
                <a:rPr lang="en-US" altLang="ko-KR" sz="650">
                  <a:solidFill>
                    <a:schemeClr val="bg1"/>
                  </a:solidFill>
                  <a:latin typeface="LG Smart_H Regular" panose="020B0600000101010101" pitchFamily="34" charset="-127"/>
                  <a:ea typeface="LG Smart_H Regular" panose="020B0600000101010101" pitchFamily="34" charset="-127"/>
                </a:rPr>
                <a:t>/</a:t>
              </a:r>
              <a:r>
                <a:rPr lang="ko-KR" altLang="en-US" sz="650">
                  <a:solidFill>
                    <a:schemeClr val="bg1"/>
                  </a:solidFill>
                  <a:latin typeface="LG Smart_H Regular" panose="020B0600000101010101" pitchFamily="34" charset="-127"/>
                  <a:ea typeface="LG Smart_H Regular" panose="020B0600000101010101" pitchFamily="34" charset="-127"/>
                </a:rPr>
                <a:t>교환</a:t>
              </a:r>
              <a:endParaRPr sz="650">
                <a:solidFill>
                  <a:schemeClr val="bg1"/>
                </a:solidFill>
                <a:latin typeface="LG Smart_H Regular" panose="020B0600000101010101" pitchFamily="34" charset="-127"/>
                <a:ea typeface="LG Smart_H Regular" panose="020B0600000101010101" pitchFamily="34" charset="-127"/>
              </a:endParaRPr>
            </a:p>
          </p:txBody>
        </p:sp>
        <p:sp>
          <p:nvSpPr>
            <p:cNvPr id="27" name="직사각형 7">
              <a:extLst>
                <a:ext uri="{FF2B5EF4-FFF2-40B4-BE49-F238E27FC236}">
                  <a16:creationId xmlns:a16="http://schemas.microsoft.com/office/drawing/2014/main" id="{A7BFC578-2C0F-14F2-D8A9-8F3246CBE71F}"/>
                </a:ext>
              </a:extLst>
            </p:cNvPr>
            <p:cNvSpPr/>
            <p:nvPr/>
          </p:nvSpPr>
          <p:spPr>
            <a:xfrm>
              <a:off x="1337198" y="2532636"/>
              <a:ext cx="503999" cy="199081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rgbClr val="000000"/>
              </a:solidFill>
              <a:miter/>
            </a:ln>
          </p:spPr>
          <p:txBody>
            <a:bodyPr lIns="46798" tIns="46798" rIns="46798" bIns="46798" anchor="ctr"/>
            <a:lstStyle/>
            <a:p>
              <a:pPr algn="ctr">
                <a:defRPr sz="11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lang="ko-KR" altLang="en-US" sz="650">
                  <a:solidFill>
                    <a:schemeClr val="tx1"/>
                  </a:solidFill>
                  <a:latin typeface="LG Smart_H Regular" panose="020B0600000101010101" pitchFamily="34" charset="-127"/>
                  <a:ea typeface="LG Smart_H Regular" panose="020B0600000101010101" pitchFamily="34" charset="-127"/>
                </a:rPr>
                <a:t>전세</a:t>
              </a:r>
              <a:endParaRPr sz="650">
                <a:solidFill>
                  <a:schemeClr val="tx1"/>
                </a:solidFill>
                <a:latin typeface="LG Smart_H Regular" panose="020B0600000101010101" pitchFamily="34" charset="-127"/>
                <a:ea typeface="LG Smart_H Regular" panose="020B0600000101010101" pitchFamily="34" charset="-127"/>
              </a:endParaRPr>
            </a:p>
          </p:txBody>
        </p:sp>
        <p:sp>
          <p:nvSpPr>
            <p:cNvPr id="28" name="직사각형 7">
              <a:extLst>
                <a:ext uri="{FF2B5EF4-FFF2-40B4-BE49-F238E27FC236}">
                  <a16:creationId xmlns:a16="http://schemas.microsoft.com/office/drawing/2014/main" id="{5F169D08-34A0-2AB8-3C2F-25CC40D675A5}"/>
                </a:ext>
              </a:extLst>
            </p:cNvPr>
            <p:cNvSpPr/>
            <p:nvPr/>
          </p:nvSpPr>
          <p:spPr>
            <a:xfrm>
              <a:off x="1845669" y="2532636"/>
              <a:ext cx="503999" cy="199081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rgbClr val="000000"/>
              </a:solidFill>
              <a:miter/>
            </a:ln>
          </p:spPr>
          <p:txBody>
            <a:bodyPr lIns="46798" tIns="46798" rIns="46798" bIns="46798" anchor="ctr"/>
            <a:lstStyle/>
            <a:p>
              <a:pPr algn="ctr">
                <a:defRPr sz="11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lang="ko-KR" altLang="en-US" sz="650">
                  <a:solidFill>
                    <a:schemeClr val="tx1"/>
                  </a:solidFill>
                  <a:latin typeface="LG Smart_H Regular" panose="020B0600000101010101" pitchFamily="34" charset="-127"/>
                  <a:ea typeface="LG Smart_H Regular" panose="020B0600000101010101" pitchFamily="34" charset="-127"/>
                </a:rPr>
                <a:t>월세</a:t>
              </a:r>
              <a:endParaRPr sz="650">
                <a:solidFill>
                  <a:schemeClr val="tx1"/>
                </a:solidFill>
                <a:latin typeface="LG Smart_H Regular" panose="020B0600000101010101" pitchFamily="34" charset="-127"/>
                <a:ea typeface="LG Smart_H Regular" panose="020B0600000101010101" pitchFamily="34" charset="-127"/>
              </a:endParaRPr>
            </a:p>
          </p:txBody>
        </p:sp>
      </p:grpSp>
      <p:sp>
        <p:nvSpPr>
          <p:cNvPr id="29" name="TextBox 6">
            <a:extLst>
              <a:ext uri="{FF2B5EF4-FFF2-40B4-BE49-F238E27FC236}">
                <a16:creationId xmlns:a16="http://schemas.microsoft.com/office/drawing/2014/main" id="{D1D5B681-D014-C221-8E9E-7C80E99ADBC8}"/>
              </a:ext>
            </a:extLst>
          </p:cNvPr>
          <p:cNvSpPr txBox="1"/>
          <p:nvPr/>
        </p:nvSpPr>
        <p:spPr>
          <a:xfrm>
            <a:off x="358398" y="2583611"/>
            <a:ext cx="457814" cy="215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900">
                <a:latin typeface="LG Smart_H Regular"/>
                <a:ea typeface="LG Smart_H Regular"/>
                <a:cs typeface="LG Smart_H Regular"/>
                <a:sym typeface="LG Smart_H Regular"/>
              </a:defRPr>
            </a:lvl1pPr>
          </a:lstStyle>
          <a:p>
            <a:r>
              <a:rPr lang="ko-KR" altLang="en-US" sz="800" dirty="0"/>
              <a:t>거래금액</a:t>
            </a:r>
            <a:endParaRPr sz="800" dirty="0"/>
          </a:p>
        </p:txBody>
      </p:sp>
      <p:sp>
        <p:nvSpPr>
          <p:cNvPr id="30" name="직사각형 7">
            <a:extLst>
              <a:ext uri="{FF2B5EF4-FFF2-40B4-BE49-F238E27FC236}">
                <a16:creationId xmlns:a16="http://schemas.microsoft.com/office/drawing/2014/main" id="{66826C43-1220-6FFE-603B-3AC3E864C831}"/>
              </a:ext>
            </a:extLst>
          </p:cNvPr>
          <p:cNvSpPr/>
          <p:nvPr/>
        </p:nvSpPr>
        <p:spPr>
          <a:xfrm>
            <a:off x="890213" y="2591790"/>
            <a:ext cx="900000" cy="199081"/>
          </a:xfrm>
          <a:prstGeom prst="rect">
            <a:avLst/>
          </a:prstGeom>
          <a:solidFill>
            <a:schemeClr val="bg1"/>
          </a:solidFill>
          <a:ln w="3175">
            <a:solidFill>
              <a:srgbClr val="000000"/>
            </a:solidFill>
            <a:miter/>
          </a:ln>
        </p:spPr>
        <p:txBody>
          <a:bodyPr lIns="46798" tIns="46798" rIns="46798" bIns="46798" anchor="ctr"/>
          <a:lstStyle/>
          <a:p>
            <a:pPr algn="r">
              <a:defRPr sz="1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lang="ko-KR" altLang="en-US" sz="650">
                <a:solidFill>
                  <a:schemeClr val="bg2">
                    <a:lumMod val="60000"/>
                    <a:lumOff val="40000"/>
                  </a:schemeClr>
                </a:solidFill>
                <a:latin typeface="LG Smart_H Regular" panose="020B0600000101010101" pitchFamily="34" charset="-127"/>
                <a:ea typeface="LG Smart_H Regular" panose="020B0600000101010101" pitchFamily="34" charset="-127"/>
              </a:rPr>
              <a:t>원</a:t>
            </a:r>
            <a:endParaRPr sz="650">
              <a:solidFill>
                <a:schemeClr val="bg2">
                  <a:lumMod val="60000"/>
                  <a:lumOff val="40000"/>
                </a:schemeClr>
              </a:solidFill>
              <a:latin typeface="LG Smart_H Regular" panose="020B0600000101010101" pitchFamily="34" charset="-127"/>
              <a:ea typeface="LG Smart_H Regular" panose="020B0600000101010101" pitchFamily="34" charset="-127"/>
            </a:endParaRPr>
          </a:p>
        </p:txBody>
      </p:sp>
      <p:sp>
        <p:nvSpPr>
          <p:cNvPr id="31" name="TextBox 6">
            <a:extLst>
              <a:ext uri="{FF2B5EF4-FFF2-40B4-BE49-F238E27FC236}">
                <a16:creationId xmlns:a16="http://schemas.microsoft.com/office/drawing/2014/main" id="{ECCEA8A9-3D02-6F1C-3C42-1191A3AE461C}"/>
              </a:ext>
            </a:extLst>
          </p:cNvPr>
          <p:cNvSpPr txBox="1"/>
          <p:nvPr/>
        </p:nvSpPr>
        <p:spPr>
          <a:xfrm>
            <a:off x="358398" y="2819865"/>
            <a:ext cx="549185" cy="215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900">
                <a:latin typeface="LG Smart_H Regular"/>
                <a:ea typeface="LG Smart_H Regular"/>
                <a:cs typeface="LG Smart_H Regular"/>
                <a:sym typeface="LG Smart_H Regular"/>
              </a:defRPr>
            </a:lvl1pPr>
          </a:lstStyle>
          <a:p>
            <a:r>
              <a:rPr lang="ko-KR" altLang="en-US" sz="800" dirty="0"/>
              <a:t>협의보수율</a:t>
            </a:r>
            <a:endParaRPr sz="800" dirty="0"/>
          </a:p>
        </p:txBody>
      </p:sp>
      <p:sp>
        <p:nvSpPr>
          <p:cNvPr id="32" name="직사각형 7">
            <a:extLst>
              <a:ext uri="{FF2B5EF4-FFF2-40B4-BE49-F238E27FC236}">
                <a16:creationId xmlns:a16="http://schemas.microsoft.com/office/drawing/2014/main" id="{9CDB620C-401C-A3CB-B434-4F338F27A385}"/>
              </a:ext>
            </a:extLst>
          </p:cNvPr>
          <p:cNvSpPr/>
          <p:nvPr/>
        </p:nvSpPr>
        <p:spPr>
          <a:xfrm>
            <a:off x="892117" y="2828044"/>
            <a:ext cx="900000" cy="199081"/>
          </a:xfrm>
          <a:prstGeom prst="rect">
            <a:avLst/>
          </a:prstGeom>
          <a:solidFill>
            <a:schemeClr val="bg1"/>
          </a:solidFill>
          <a:ln w="3175">
            <a:solidFill>
              <a:srgbClr val="000000"/>
            </a:solidFill>
            <a:miter/>
          </a:ln>
        </p:spPr>
        <p:txBody>
          <a:bodyPr lIns="46798" tIns="46798" rIns="46798" bIns="46798" anchor="ctr"/>
          <a:lstStyle/>
          <a:p>
            <a:pPr algn="r">
              <a:defRPr sz="1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lang="en-US" altLang="ko-KR" sz="650">
                <a:solidFill>
                  <a:schemeClr val="bg2">
                    <a:lumMod val="60000"/>
                    <a:lumOff val="40000"/>
                  </a:schemeClr>
                </a:solidFill>
                <a:latin typeface="LG Smart_H Regular" panose="020B0600000101010101" pitchFamily="34" charset="-127"/>
                <a:ea typeface="LG Smart_H Regular" panose="020B0600000101010101" pitchFamily="34" charset="-127"/>
              </a:rPr>
              <a:t>%</a:t>
            </a:r>
            <a:endParaRPr sz="650">
              <a:solidFill>
                <a:schemeClr val="bg2">
                  <a:lumMod val="60000"/>
                  <a:lumOff val="40000"/>
                </a:schemeClr>
              </a:solidFill>
              <a:latin typeface="LG Smart_H Regular" panose="020B0600000101010101" pitchFamily="34" charset="-127"/>
              <a:ea typeface="LG Smart_H Regular" panose="020B0600000101010101" pitchFamily="34" charset="-127"/>
            </a:endParaRPr>
          </a:p>
        </p:txBody>
      </p:sp>
      <p:sp>
        <p:nvSpPr>
          <p:cNvPr id="33" name="TextBox 6">
            <a:extLst>
              <a:ext uri="{FF2B5EF4-FFF2-40B4-BE49-F238E27FC236}">
                <a16:creationId xmlns:a16="http://schemas.microsoft.com/office/drawing/2014/main" id="{4874B42F-B26A-2EE9-E079-4B0736CD6F1C}"/>
              </a:ext>
            </a:extLst>
          </p:cNvPr>
          <p:cNvSpPr txBox="1"/>
          <p:nvPr/>
        </p:nvSpPr>
        <p:spPr>
          <a:xfrm>
            <a:off x="375572" y="3037873"/>
            <a:ext cx="2073641" cy="2769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900">
                <a:latin typeface="LG Smart_H Regular"/>
                <a:ea typeface="LG Smart_H Regular"/>
                <a:cs typeface="LG Smart_H Regular"/>
                <a:sym typeface="LG Smart_H Regular"/>
              </a:defRPr>
            </a:lvl1pPr>
          </a:lstStyle>
          <a:p>
            <a:r>
              <a:rPr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협의보수율은 입력하지 않거나</a:t>
            </a:r>
            <a:r>
              <a:rPr lang="en-US" altLang="ko-KR" sz="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</a:t>
            </a:r>
            <a:r>
              <a:rPr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상한요율보다 높으면 상한요율이</a:t>
            </a:r>
            <a:endParaRPr lang="en-US" altLang="ko-KR" sz="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적용됩니다</a:t>
            </a:r>
            <a:r>
              <a:rPr lang="en-US" altLang="ko-KR" sz="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sz="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4" name="직사각형">
            <a:extLst>
              <a:ext uri="{FF2B5EF4-FFF2-40B4-BE49-F238E27FC236}">
                <a16:creationId xmlns:a16="http://schemas.microsoft.com/office/drawing/2014/main" id="{9916ED04-3745-99B5-C2AE-3AAE5D5F17FC}"/>
              </a:ext>
            </a:extLst>
          </p:cNvPr>
          <p:cNvSpPr/>
          <p:nvPr/>
        </p:nvSpPr>
        <p:spPr>
          <a:xfrm>
            <a:off x="869782" y="1739555"/>
            <a:ext cx="1508275" cy="190348"/>
          </a:xfrm>
          <a:prstGeom prst="rect">
            <a:avLst/>
          </a:prstGeom>
          <a:ln w="19050">
            <a:solidFill>
              <a:schemeClr val="accent4"/>
            </a:solidFill>
            <a:custDash>
              <a:ds d="200000" sp="200000"/>
            </a:custDash>
            <a:miter lim="400000"/>
          </a:ln>
        </p:spPr>
        <p:txBody>
          <a:bodyPr lIns="46798" tIns="46798" rIns="46798" bIns="46798" anchor="ctr"/>
          <a:lstStyle/>
          <a:p>
            <a:pPr algn="ctr" defTabSz="457200">
              <a:defRPr sz="1000">
                <a:solidFill>
                  <a:srgbClr val="385724"/>
                </a:solidFill>
                <a:latin typeface="Arial Narrow"/>
                <a:ea typeface="Arial Narrow"/>
                <a:cs typeface="Arial Narrow"/>
                <a:sym typeface="Arial Narrow"/>
              </a:defRPr>
            </a:pPr>
            <a:endParaRPr dirty="0"/>
          </a:p>
        </p:txBody>
      </p:sp>
      <p:grpSp>
        <p:nvGrpSpPr>
          <p:cNvPr id="35" name="타원 71">
            <a:extLst>
              <a:ext uri="{FF2B5EF4-FFF2-40B4-BE49-F238E27FC236}">
                <a16:creationId xmlns:a16="http://schemas.microsoft.com/office/drawing/2014/main" id="{A2CC1CBC-C814-3097-EAC8-8E45CFB95F60}"/>
              </a:ext>
            </a:extLst>
          </p:cNvPr>
          <p:cNvGrpSpPr/>
          <p:nvPr/>
        </p:nvGrpSpPr>
        <p:grpSpPr>
          <a:xfrm>
            <a:off x="775901" y="1617341"/>
            <a:ext cx="198540" cy="246217"/>
            <a:chOff x="0" y="-8856"/>
            <a:chExt cx="198539" cy="246216"/>
          </a:xfrm>
        </p:grpSpPr>
        <p:sp>
          <p:nvSpPr>
            <p:cNvPr id="37" name="원">
              <a:extLst>
                <a:ext uri="{FF2B5EF4-FFF2-40B4-BE49-F238E27FC236}">
                  <a16:creationId xmlns:a16="http://schemas.microsoft.com/office/drawing/2014/main" id="{F83119C0-7DAD-36A9-7393-092A8D0DC92D}"/>
                </a:ext>
              </a:extLst>
            </p:cNvPr>
            <p:cNvSpPr/>
            <p:nvPr/>
          </p:nvSpPr>
          <p:spPr>
            <a:xfrm>
              <a:off x="0" y="14989"/>
              <a:ext cx="198539" cy="198539"/>
            </a:xfrm>
            <a:prstGeom prst="ellipse">
              <a:avLst/>
            </a:prstGeom>
            <a:solidFill>
              <a:srgbClr val="000000"/>
            </a:solidFill>
            <a:ln w="12700" cap="flat">
              <a:solidFill>
                <a:srgbClr val="E6AF00"/>
              </a:solidFill>
              <a:prstDash val="solid"/>
              <a:miter lim="800000"/>
            </a:ln>
            <a:effectLst/>
          </p:spPr>
          <p:txBody>
            <a:bodyPr wrap="square" lIns="46798" tIns="46798" rIns="46798" bIns="46798" numCol="1" anchor="ctr">
              <a:noAutofit/>
            </a:bodyPr>
            <a:lstStyle/>
            <a:p>
              <a:pPr algn="ctr">
                <a:defRPr sz="1000">
                  <a:solidFill>
                    <a:schemeClr val="accent4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38" name="1">
              <a:extLst>
                <a:ext uri="{FF2B5EF4-FFF2-40B4-BE49-F238E27FC236}">
                  <a16:creationId xmlns:a16="http://schemas.microsoft.com/office/drawing/2014/main" id="{36C1A8E6-8C30-6C27-40EB-B94C38DCE62B}"/>
                </a:ext>
              </a:extLst>
            </p:cNvPr>
            <p:cNvSpPr txBox="1"/>
            <p:nvPr/>
          </p:nvSpPr>
          <p:spPr>
            <a:xfrm>
              <a:off x="20239" y="-8856"/>
              <a:ext cx="158052" cy="2462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8" tIns="45718" rIns="45718" bIns="45718" numCol="1" anchor="ctr">
              <a:spAutoFit/>
            </a:bodyPr>
            <a:lstStyle>
              <a:lvl1pPr algn="ctr">
                <a:defRPr sz="1000">
                  <a:solidFill>
                    <a:schemeClr val="accent4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rPr lang="en-US" altLang="ko-KR"/>
                <a:t>5</a:t>
              </a:r>
              <a:endParaRPr/>
            </a:p>
          </p:txBody>
        </p:sp>
      </p:grpSp>
      <p:sp>
        <p:nvSpPr>
          <p:cNvPr id="39" name="직사각형">
            <a:extLst>
              <a:ext uri="{FF2B5EF4-FFF2-40B4-BE49-F238E27FC236}">
                <a16:creationId xmlns:a16="http://schemas.microsoft.com/office/drawing/2014/main" id="{1CF92323-9B4F-B686-43F2-2E70EBB4261B}"/>
              </a:ext>
            </a:extLst>
          </p:cNvPr>
          <p:cNvSpPr/>
          <p:nvPr/>
        </p:nvSpPr>
        <p:spPr>
          <a:xfrm>
            <a:off x="872851" y="2349369"/>
            <a:ext cx="1508275" cy="190348"/>
          </a:xfrm>
          <a:prstGeom prst="rect">
            <a:avLst/>
          </a:prstGeom>
          <a:ln w="19050">
            <a:solidFill>
              <a:schemeClr val="accent4"/>
            </a:solidFill>
            <a:custDash>
              <a:ds d="200000" sp="200000"/>
            </a:custDash>
            <a:miter lim="400000"/>
          </a:ln>
        </p:spPr>
        <p:txBody>
          <a:bodyPr lIns="46798" tIns="46798" rIns="46798" bIns="46798" anchor="ctr"/>
          <a:lstStyle/>
          <a:p>
            <a:pPr algn="ctr" defTabSz="457200">
              <a:defRPr sz="1000">
                <a:solidFill>
                  <a:srgbClr val="385724"/>
                </a:solidFill>
                <a:latin typeface="Arial Narrow"/>
                <a:ea typeface="Arial Narrow"/>
                <a:cs typeface="Arial Narrow"/>
                <a:sym typeface="Arial Narrow"/>
              </a:defRPr>
            </a:pPr>
            <a:endParaRPr dirty="0"/>
          </a:p>
        </p:txBody>
      </p:sp>
      <p:grpSp>
        <p:nvGrpSpPr>
          <p:cNvPr id="44" name="타원 71">
            <a:extLst>
              <a:ext uri="{FF2B5EF4-FFF2-40B4-BE49-F238E27FC236}">
                <a16:creationId xmlns:a16="http://schemas.microsoft.com/office/drawing/2014/main" id="{FBCB16EC-B949-864A-A06C-297F1B1C2502}"/>
              </a:ext>
            </a:extLst>
          </p:cNvPr>
          <p:cNvGrpSpPr/>
          <p:nvPr/>
        </p:nvGrpSpPr>
        <p:grpSpPr>
          <a:xfrm>
            <a:off x="211706" y="3292382"/>
            <a:ext cx="198540" cy="246217"/>
            <a:chOff x="0" y="-8856"/>
            <a:chExt cx="198539" cy="246216"/>
          </a:xfrm>
        </p:grpSpPr>
        <p:sp>
          <p:nvSpPr>
            <p:cNvPr id="45" name="원">
              <a:extLst>
                <a:ext uri="{FF2B5EF4-FFF2-40B4-BE49-F238E27FC236}">
                  <a16:creationId xmlns:a16="http://schemas.microsoft.com/office/drawing/2014/main" id="{0A1EC1CF-F2AF-1544-5C83-49CF49804480}"/>
                </a:ext>
              </a:extLst>
            </p:cNvPr>
            <p:cNvSpPr/>
            <p:nvPr/>
          </p:nvSpPr>
          <p:spPr>
            <a:xfrm>
              <a:off x="0" y="14989"/>
              <a:ext cx="198539" cy="198539"/>
            </a:xfrm>
            <a:prstGeom prst="ellipse">
              <a:avLst/>
            </a:prstGeom>
            <a:solidFill>
              <a:srgbClr val="000000"/>
            </a:solidFill>
            <a:ln w="12700" cap="flat">
              <a:solidFill>
                <a:srgbClr val="E6AF00"/>
              </a:solidFill>
              <a:prstDash val="solid"/>
              <a:miter lim="800000"/>
            </a:ln>
            <a:effectLst/>
          </p:spPr>
          <p:txBody>
            <a:bodyPr wrap="square" lIns="46798" tIns="46798" rIns="46798" bIns="46798" numCol="1" anchor="ctr">
              <a:noAutofit/>
            </a:bodyPr>
            <a:lstStyle/>
            <a:p>
              <a:pPr algn="ctr">
                <a:defRPr sz="1000">
                  <a:solidFill>
                    <a:schemeClr val="accent4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46" name="1">
              <a:extLst>
                <a:ext uri="{FF2B5EF4-FFF2-40B4-BE49-F238E27FC236}">
                  <a16:creationId xmlns:a16="http://schemas.microsoft.com/office/drawing/2014/main" id="{2DCB9A29-1354-303D-C763-6154384FBE55}"/>
                </a:ext>
              </a:extLst>
            </p:cNvPr>
            <p:cNvSpPr txBox="1"/>
            <p:nvPr/>
          </p:nvSpPr>
          <p:spPr>
            <a:xfrm>
              <a:off x="20239" y="-8856"/>
              <a:ext cx="158052" cy="2462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8" tIns="45718" rIns="45718" bIns="45718" numCol="1" anchor="ctr">
              <a:spAutoFit/>
            </a:bodyPr>
            <a:lstStyle>
              <a:lvl1pPr algn="ctr">
                <a:defRPr sz="1000">
                  <a:solidFill>
                    <a:schemeClr val="accent4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rPr lang="en-US" altLang="ko-KR"/>
                <a:t>7</a:t>
              </a:r>
              <a:endParaRPr/>
            </a:p>
          </p:txBody>
        </p:sp>
      </p:grpSp>
      <p:grpSp>
        <p:nvGrpSpPr>
          <p:cNvPr id="41" name="타원 71">
            <a:extLst>
              <a:ext uri="{FF2B5EF4-FFF2-40B4-BE49-F238E27FC236}">
                <a16:creationId xmlns:a16="http://schemas.microsoft.com/office/drawing/2014/main" id="{AD488FA0-24E4-44C1-6F0B-21FBA8F4F807}"/>
              </a:ext>
            </a:extLst>
          </p:cNvPr>
          <p:cNvGrpSpPr/>
          <p:nvPr/>
        </p:nvGrpSpPr>
        <p:grpSpPr>
          <a:xfrm>
            <a:off x="775901" y="2246059"/>
            <a:ext cx="198540" cy="246217"/>
            <a:chOff x="0" y="-8856"/>
            <a:chExt cx="198539" cy="246216"/>
          </a:xfrm>
        </p:grpSpPr>
        <p:sp>
          <p:nvSpPr>
            <p:cNvPr id="42" name="원">
              <a:extLst>
                <a:ext uri="{FF2B5EF4-FFF2-40B4-BE49-F238E27FC236}">
                  <a16:creationId xmlns:a16="http://schemas.microsoft.com/office/drawing/2014/main" id="{6E9DEC73-AF11-1EE2-A2EE-D4B7B883F0EF}"/>
                </a:ext>
              </a:extLst>
            </p:cNvPr>
            <p:cNvSpPr/>
            <p:nvPr/>
          </p:nvSpPr>
          <p:spPr>
            <a:xfrm>
              <a:off x="0" y="14989"/>
              <a:ext cx="198539" cy="198539"/>
            </a:xfrm>
            <a:prstGeom prst="ellipse">
              <a:avLst/>
            </a:prstGeom>
            <a:solidFill>
              <a:srgbClr val="000000"/>
            </a:solidFill>
            <a:ln w="12700" cap="flat">
              <a:solidFill>
                <a:srgbClr val="E6AF00"/>
              </a:solidFill>
              <a:prstDash val="solid"/>
              <a:miter lim="800000"/>
            </a:ln>
            <a:effectLst/>
          </p:spPr>
          <p:txBody>
            <a:bodyPr wrap="square" lIns="46798" tIns="46798" rIns="46798" bIns="46798" numCol="1" anchor="ctr">
              <a:noAutofit/>
            </a:bodyPr>
            <a:lstStyle/>
            <a:p>
              <a:pPr algn="ctr">
                <a:defRPr sz="1000">
                  <a:solidFill>
                    <a:schemeClr val="accent4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43" name="1">
              <a:extLst>
                <a:ext uri="{FF2B5EF4-FFF2-40B4-BE49-F238E27FC236}">
                  <a16:creationId xmlns:a16="http://schemas.microsoft.com/office/drawing/2014/main" id="{2123B32F-688B-A7CE-0D5F-4A75E3B9B891}"/>
                </a:ext>
              </a:extLst>
            </p:cNvPr>
            <p:cNvSpPr txBox="1"/>
            <p:nvPr/>
          </p:nvSpPr>
          <p:spPr>
            <a:xfrm>
              <a:off x="20239" y="-8856"/>
              <a:ext cx="158052" cy="2462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8" tIns="45718" rIns="45718" bIns="45718" numCol="1" anchor="ctr">
              <a:spAutoFit/>
            </a:bodyPr>
            <a:lstStyle>
              <a:lvl1pPr algn="ctr">
                <a:defRPr sz="1000">
                  <a:solidFill>
                    <a:schemeClr val="accent4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rPr lang="en-US" altLang="ko-KR"/>
                <a:t>6</a:t>
              </a:r>
              <a:endParaRPr/>
            </a:p>
          </p:txBody>
        </p:sp>
      </p:grpSp>
      <p:grpSp>
        <p:nvGrpSpPr>
          <p:cNvPr id="53" name="타원 71">
            <a:extLst>
              <a:ext uri="{FF2B5EF4-FFF2-40B4-BE49-F238E27FC236}">
                <a16:creationId xmlns:a16="http://schemas.microsoft.com/office/drawing/2014/main" id="{26FDBA8E-7547-1FBA-1116-27A95EE9CB86}"/>
              </a:ext>
            </a:extLst>
          </p:cNvPr>
          <p:cNvGrpSpPr/>
          <p:nvPr/>
        </p:nvGrpSpPr>
        <p:grpSpPr>
          <a:xfrm>
            <a:off x="2574822" y="5160277"/>
            <a:ext cx="198540" cy="246217"/>
            <a:chOff x="0" y="-8856"/>
            <a:chExt cx="198539" cy="246216"/>
          </a:xfrm>
        </p:grpSpPr>
        <p:sp>
          <p:nvSpPr>
            <p:cNvPr id="54" name="원">
              <a:extLst>
                <a:ext uri="{FF2B5EF4-FFF2-40B4-BE49-F238E27FC236}">
                  <a16:creationId xmlns:a16="http://schemas.microsoft.com/office/drawing/2014/main" id="{B3D17552-77AD-1C54-D79F-AE61A5843C25}"/>
                </a:ext>
              </a:extLst>
            </p:cNvPr>
            <p:cNvSpPr/>
            <p:nvPr/>
          </p:nvSpPr>
          <p:spPr>
            <a:xfrm>
              <a:off x="0" y="14989"/>
              <a:ext cx="198539" cy="198539"/>
            </a:xfrm>
            <a:prstGeom prst="ellipse">
              <a:avLst/>
            </a:prstGeom>
            <a:solidFill>
              <a:srgbClr val="000000"/>
            </a:solidFill>
            <a:ln w="12700" cap="flat">
              <a:solidFill>
                <a:srgbClr val="E6AF00"/>
              </a:solidFill>
              <a:prstDash val="solid"/>
              <a:miter lim="800000"/>
            </a:ln>
            <a:effectLst/>
          </p:spPr>
          <p:txBody>
            <a:bodyPr wrap="square" lIns="46798" tIns="46798" rIns="46798" bIns="46798" numCol="1" anchor="ctr">
              <a:noAutofit/>
            </a:bodyPr>
            <a:lstStyle/>
            <a:p>
              <a:pPr algn="ctr">
                <a:defRPr sz="1000">
                  <a:solidFill>
                    <a:schemeClr val="accent4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55" name="1">
              <a:extLst>
                <a:ext uri="{FF2B5EF4-FFF2-40B4-BE49-F238E27FC236}">
                  <a16:creationId xmlns:a16="http://schemas.microsoft.com/office/drawing/2014/main" id="{BF7421AC-7FE2-D8C3-0656-596D6BEF058E}"/>
                </a:ext>
              </a:extLst>
            </p:cNvPr>
            <p:cNvSpPr txBox="1"/>
            <p:nvPr/>
          </p:nvSpPr>
          <p:spPr>
            <a:xfrm>
              <a:off x="20239" y="-8856"/>
              <a:ext cx="158052" cy="2462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8" tIns="45718" rIns="45718" bIns="45718" numCol="1" anchor="ctr">
              <a:spAutoFit/>
            </a:bodyPr>
            <a:lstStyle>
              <a:lvl1pPr algn="ctr">
                <a:defRPr sz="1000">
                  <a:solidFill>
                    <a:schemeClr val="accent4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rPr lang="en-US" altLang="ko-KR"/>
                <a:t>8</a:t>
              </a:r>
              <a:endParaRPr/>
            </a:p>
          </p:txBody>
        </p:sp>
      </p:grpSp>
      <p:grpSp>
        <p:nvGrpSpPr>
          <p:cNvPr id="56" name="타원 71">
            <a:extLst>
              <a:ext uri="{FF2B5EF4-FFF2-40B4-BE49-F238E27FC236}">
                <a16:creationId xmlns:a16="http://schemas.microsoft.com/office/drawing/2014/main" id="{7B5E084E-CB34-30D2-E3C1-50F40504E2A3}"/>
              </a:ext>
            </a:extLst>
          </p:cNvPr>
          <p:cNvGrpSpPr/>
          <p:nvPr/>
        </p:nvGrpSpPr>
        <p:grpSpPr>
          <a:xfrm>
            <a:off x="5265818" y="758314"/>
            <a:ext cx="198540" cy="215440"/>
            <a:chOff x="0" y="6532"/>
            <a:chExt cx="198539" cy="215439"/>
          </a:xfrm>
        </p:grpSpPr>
        <p:sp>
          <p:nvSpPr>
            <p:cNvPr id="57" name="원">
              <a:extLst>
                <a:ext uri="{FF2B5EF4-FFF2-40B4-BE49-F238E27FC236}">
                  <a16:creationId xmlns:a16="http://schemas.microsoft.com/office/drawing/2014/main" id="{6090A4E7-8954-EAE4-ED66-BF23486B5EE5}"/>
                </a:ext>
              </a:extLst>
            </p:cNvPr>
            <p:cNvSpPr/>
            <p:nvPr/>
          </p:nvSpPr>
          <p:spPr>
            <a:xfrm>
              <a:off x="0" y="14989"/>
              <a:ext cx="198539" cy="198539"/>
            </a:xfrm>
            <a:prstGeom prst="ellipse">
              <a:avLst/>
            </a:prstGeom>
            <a:solidFill>
              <a:srgbClr val="000000"/>
            </a:solidFill>
            <a:ln w="12700" cap="flat">
              <a:solidFill>
                <a:srgbClr val="E6AF00"/>
              </a:solidFill>
              <a:prstDash val="solid"/>
              <a:miter lim="800000"/>
            </a:ln>
            <a:effectLst/>
          </p:spPr>
          <p:txBody>
            <a:bodyPr wrap="square" lIns="46798" tIns="46798" rIns="46798" bIns="46798" numCol="1" anchor="ctr">
              <a:noAutofit/>
            </a:bodyPr>
            <a:lstStyle/>
            <a:p>
              <a:pPr algn="ctr">
                <a:defRPr sz="1000">
                  <a:solidFill>
                    <a:schemeClr val="accent4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58" name="1">
              <a:extLst>
                <a:ext uri="{FF2B5EF4-FFF2-40B4-BE49-F238E27FC236}">
                  <a16:creationId xmlns:a16="http://schemas.microsoft.com/office/drawing/2014/main" id="{F80CA709-EEA7-BF4E-4149-9D08E25B099C}"/>
                </a:ext>
              </a:extLst>
            </p:cNvPr>
            <p:cNvSpPr txBox="1"/>
            <p:nvPr/>
          </p:nvSpPr>
          <p:spPr>
            <a:xfrm>
              <a:off x="1805" y="6532"/>
              <a:ext cx="194920" cy="2154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8" tIns="45718" rIns="45718" bIns="45718" numCol="1" anchor="ctr">
              <a:spAutoFit/>
            </a:bodyPr>
            <a:lstStyle>
              <a:lvl1pPr algn="ctr">
                <a:defRPr sz="1000">
                  <a:solidFill>
                    <a:schemeClr val="accent4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rPr lang="en-US" altLang="ko-KR" sz="800"/>
                <a:t>10</a:t>
              </a:r>
              <a:endParaRPr sz="800"/>
            </a:p>
          </p:txBody>
        </p:sp>
      </p:grpSp>
      <p:sp>
        <p:nvSpPr>
          <p:cNvPr id="62" name="직사각형 7">
            <a:extLst>
              <a:ext uri="{FF2B5EF4-FFF2-40B4-BE49-F238E27FC236}">
                <a16:creationId xmlns:a16="http://schemas.microsoft.com/office/drawing/2014/main" id="{905DDF20-37A6-5AE9-7A05-E430583D919C}"/>
              </a:ext>
            </a:extLst>
          </p:cNvPr>
          <p:cNvSpPr/>
          <p:nvPr/>
        </p:nvSpPr>
        <p:spPr>
          <a:xfrm>
            <a:off x="455804" y="4854590"/>
            <a:ext cx="856948" cy="195086"/>
          </a:xfrm>
          <a:prstGeom prst="rect">
            <a:avLst/>
          </a:prstGeom>
          <a:solidFill>
            <a:srgbClr val="FFFFFF"/>
          </a:solidFill>
          <a:ln w="3175">
            <a:noFill/>
            <a:miter/>
          </a:ln>
        </p:spPr>
        <p:txBody>
          <a:bodyPr lIns="46798" tIns="46798" rIns="46798" bIns="46798" anchor="ctr"/>
          <a:lstStyle/>
          <a:p>
            <a:pPr algn="ctr">
              <a:defRPr sz="1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lang="ko-KR" altLang="en-US" sz="700">
                <a:solidFill>
                  <a:schemeClr val="tx1"/>
                </a:solidFill>
                <a:latin typeface="LG Smart_H Regular" panose="020B0600000101010101" pitchFamily="34" charset="-127"/>
                <a:ea typeface="LG Smart_H Regular" panose="020B0600000101010101" pitchFamily="34" charset="-127"/>
              </a:rPr>
              <a:t>초기화</a:t>
            </a:r>
            <a:endParaRPr sz="700">
              <a:solidFill>
                <a:schemeClr val="tx1"/>
              </a:solidFill>
              <a:latin typeface="LG Smart_H Regular" panose="020B0600000101010101" pitchFamily="34" charset="-127"/>
              <a:ea typeface="LG Smart_H Regular" panose="020B0600000101010101" pitchFamily="34" charset="-127"/>
            </a:endParaRPr>
          </a:p>
        </p:txBody>
      </p:sp>
      <p:sp>
        <p:nvSpPr>
          <p:cNvPr id="194" name="직사각형 7">
            <a:extLst>
              <a:ext uri="{FF2B5EF4-FFF2-40B4-BE49-F238E27FC236}">
                <a16:creationId xmlns:a16="http://schemas.microsoft.com/office/drawing/2014/main" id="{291CB1C8-6335-4E6A-C768-DCB03C2F3299}"/>
              </a:ext>
            </a:extLst>
          </p:cNvPr>
          <p:cNvSpPr/>
          <p:nvPr/>
        </p:nvSpPr>
        <p:spPr>
          <a:xfrm>
            <a:off x="1436432" y="4854590"/>
            <a:ext cx="856948" cy="195086"/>
          </a:xfrm>
          <a:prstGeom prst="rect">
            <a:avLst/>
          </a:prstGeom>
          <a:solidFill>
            <a:srgbClr val="FFFFFF"/>
          </a:solidFill>
          <a:ln w="3175">
            <a:solidFill>
              <a:srgbClr val="000000"/>
            </a:solidFill>
            <a:miter/>
          </a:ln>
        </p:spPr>
        <p:txBody>
          <a:bodyPr lIns="46798" tIns="46798" rIns="46798" bIns="46798" anchor="ctr"/>
          <a:lstStyle/>
          <a:p>
            <a:pPr algn="ctr">
              <a:defRPr sz="1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lang="ko-KR" altLang="en-US" sz="700">
                <a:solidFill>
                  <a:schemeClr val="tx1"/>
                </a:solidFill>
                <a:latin typeface="LG Smart_H Regular" panose="020B0600000101010101" pitchFamily="34" charset="-127"/>
                <a:ea typeface="LG Smart_H Regular" panose="020B0600000101010101" pitchFamily="34" charset="-127"/>
              </a:rPr>
              <a:t>계산하기</a:t>
            </a:r>
            <a:endParaRPr sz="700">
              <a:solidFill>
                <a:schemeClr val="tx1"/>
              </a:solidFill>
              <a:latin typeface="LG Smart_H Regular" panose="020B0600000101010101" pitchFamily="34" charset="-127"/>
              <a:ea typeface="LG Smart_H Regular" panose="020B0600000101010101" pitchFamily="34" charset="-127"/>
            </a:endParaRPr>
          </a:p>
        </p:txBody>
      </p:sp>
      <p:sp>
        <p:nvSpPr>
          <p:cNvPr id="200" name="직사각형">
            <a:extLst>
              <a:ext uri="{FF2B5EF4-FFF2-40B4-BE49-F238E27FC236}">
                <a16:creationId xmlns:a16="http://schemas.microsoft.com/office/drawing/2014/main" id="{79A42939-B9C0-D603-68A1-6ADBAD24BAA0}"/>
              </a:ext>
            </a:extLst>
          </p:cNvPr>
          <p:cNvSpPr/>
          <p:nvPr/>
        </p:nvSpPr>
        <p:spPr>
          <a:xfrm>
            <a:off x="1392209" y="4823104"/>
            <a:ext cx="943925" cy="240921"/>
          </a:xfrm>
          <a:prstGeom prst="rect">
            <a:avLst/>
          </a:prstGeom>
          <a:ln w="19050">
            <a:solidFill>
              <a:schemeClr val="accent4"/>
            </a:solidFill>
            <a:custDash>
              <a:ds d="200000" sp="200000"/>
            </a:custDash>
            <a:miter lim="400000"/>
          </a:ln>
        </p:spPr>
        <p:txBody>
          <a:bodyPr lIns="46798" tIns="46798" rIns="46798" bIns="46798" anchor="ctr"/>
          <a:lstStyle/>
          <a:p>
            <a:pPr algn="ctr" defTabSz="457200">
              <a:defRPr sz="1000">
                <a:solidFill>
                  <a:srgbClr val="385724"/>
                </a:solidFill>
                <a:latin typeface="Arial Narrow"/>
                <a:ea typeface="Arial Narrow"/>
                <a:cs typeface="Arial Narrow"/>
                <a:sym typeface="Arial Narrow"/>
              </a:defRPr>
            </a:pPr>
            <a:endParaRPr dirty="0"/>
          </a:p>
        </p:txBody>
      </p:sp>
      <p:sp>
        <p:nvSpPr>
          <p:cNvPr id="201" name="직사각형">
            <a:extLst>
              <a:ext uri="{FF2B5EF4-FFF2-40B4-BE49-F238E27FC236}">
                <a16:creationId xmlns:a16="http://schemas.microsoft.com/office/drawing/2014/main" id="{C18E3327-56D2-DA6F-EE08-42FA7258F81B}"/>
              </a:ext>
            </a:extLst>
          </p:cNvPr>
          <p:cNvSpPr/>
          <p:nvPr/>
        </p:nvSpPr>
        <p:spPr>
          <a:xfrm>
            <a:off x="387800" y="4823098"/>
            <a:ext cx="943925" cy="240921"/>
          </a:xfrm>
          <a:prstGeom prst="rect">
            <a:avLst/>
          </a:prstGeom>
          <a:ln w="19050">
            <a:solidFill>
              <a:schemeClr val="accent4"/>
            </a:solidFill>
            <a:custDash>
              <a:ds d="200000" sp="200000"/>
            </a:custDash>
            <a:miter lim="400000"/>
          </a:ln>
        </p:spPr>
        <p:txBody>
          <a:bodyPr lIns="46798" tIns="46798" rIns="46798" bIns="46798" anchor="ctr"/>
          <a:lstStyle/>
          <a:p>
            <a:pPr algn="ctr" defTabSz="457200">
              <a:defRPr sz="1000">
                <a:solidFill>
                  <a:srgbClr val="385724"/>
                </a:solidFill>
                <a:latin typeface="Arial Narrow"/>
                <a:ea typeface="Arial Narrow"/>
                <a:cs typeface="Arial Narrow"/>
                <a:sym typeface="Arial Narrow"/>
              </a:defRPr>
            </a:pPr>
            <a:endParaRPr dirty="0"/>
          </a:p>
        </p:txBody>
      </p:sp>
      <p:grpSp>
        <p:nvGrpSpPr>
          <p:cNvPr id="202" name="타원 71">
            <a:extLst>
              <a:ext uri="{FF2B5EF4-FFF2-40B4-BE49-F238E27FC236}">
                <a16:creationId xmlns:a16="http://schemas.microsoft.com/office/drawing/2014/main" id="{BF1CDF6F-BDB0-FAC6-0A97-FB5B0DF7F3FD}"/>
              </a:ext>
            </a:extLst>
          </p:cNvPr>
          <p:cNvGrpSpPr/>
          <p:nvPr/>
        </p:nvGrpSpPr>
        <p:grpSpPr>
          <a:xfrm>
            <a:off x="245209" y="4726885"/>
            <a:ext cx="198540" cy="246217"/>
            <a:chOff x="0" y="-8856"/>
            <a:chExt cx="198539" cy="246216"/>
          </a:xfrm>
        </p:grpSpPr>
        <p:sp>
          <p:nvSpPr>
            <p:cNvPr id="203" name="원">
              <a:extLst>
                <a:ext uri="{FF2B5EF4-FFF2-40B4-BE49-F238E27FC236}">
                  <a16:creationId xmlns:a16="http://schemas.microsoft.com/office/drawing/2014/main" id="{998E01F9-9CAA-BA3F-2343-ED3A55239551}"/>
                </a:ext>
              </a:extLst>
            </p:cNvPr>
            <p:cNvSpPr/>
            <p:nvPr/>
          </p:nvSpPr>
          <p:spPr>
            <a:xfrm>
              <a:off x="0" y="14989"/>
              <a:ext cx="198539" cy="198539"/>
            </a:xfrm>
            <a:prstGeom prst="ellipse">
              <a:avLst/>
            </a:prstGeom>
            <a:solidFill>
              <a:srgbClr val="000000"/>
            </a:solidFill>
            <a:ln w="12700" cap="flat">
              <a:solidFill>
                <a:srgbClr val="E6AF00"/>
              </a:solidFill>
              <a:prstDash val="solid"/>
              <a:miter lim="800000"/>
            </a:ln>
            <a:effectLst/>
          </p:spPr>
          <p:txBody>
            <a:bodyPr wrap="square" lIns="46798" tIns="46798" rIns="46798" bIns="46798" numCol="1" anchor="ctr">
              <a:noAutofit/>
            </a:bodyPr>
            <a:lstStyle/>
            <a:p>
              <a:pPr algn="ctr">
                <a:defRPr sz="1000">
                  <a:solidFill>
                    <a:schemeClr val="accent4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204" name="1">
              <a:extLst>
                <a:ext uri="{FF2B5EF4-FFF2-40B4-BE49-F238E27FC236}">
                  <a16:creationId xmlns:a16="http://schemas.microsoft.com/office/drawing/2014/main" id="{7886A754-1983-52A4-2B2B-7E898563DFF7}"/>
                </a:ext>
              </a:extLst>
            </p:cNvPr>
            <p:cNvSpPr txBox="1"/>
            <p:nvPr/>
          </p:nvSpPr>
          <p:spPr>
            <a:xfrm>
              <a:off x="20239" y="-8856"/>
              <a:ext cx="158052" cy="2462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8" tIns="45718" rIns="45718" bIns="45718" numCol="1" anchor="ctr">
              <a:spAutoFit/>
            </a:bodyPr>
            <a:lstStyle>
              <a:lvl1pPr algn="ctr">
                <a:defRPr sz="1000">
                  <a:solidFill>
                    <a:schemeClr val="accent4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rPr lang="en-US" altLang="ko-KR"/>
                <a:t>9</a:t>
              </a:r>
              <a:endParaRPr/>
            </a:p>
          </p:txBody>
        </p:sp>
      </p:grpSp>
      <p:grpSp>
        <p:nvGrpSpPr>
          <p:cNvPr id="205" name="타원 71">
            <a:extLst>
              <a:ext uri="{FF2B5EF4-FFF2-40B4-BE49-F238E27FC236}">
                <a16:creationId xmlns:a16="http://schemas.microsoft.com/office/drawing/2014/main" id="{56B8F6AC-EB8A-0E9B-D643-B134B05713DF}"/>
              </a:ext>
            </a:extLst>
          </p:cNvPr>
          <p:cNvGrpSpPr/>
          <p:nvPr/>
        </p:nvGrpSpPr>
        <p:grpSpPr>
          <a:xfrm>
            <a:off x="1297756" y="4742273"/>
            <a:ext cx="198540" cy="215440"/>
            <a:chOff x="0" y="6532"/>
            <a:chExt cx="198539" cy="215439"/>
          </a:xfrm>
        </p:grpSpPr>
        <p:sp>
          <p:nvSpPr>
            <p:cNvPr id="206" name="원">
              <a:extLst>
                <a:ext uri="{FF2B5EF4-FFF2-40B4-BE49-F238E27FC236}">
                  <a16:creationId xmlns:a16="http://schemas.microsoft.com/office/drawing/2014/main" id="{98D87F40-0CE0-56B4-8606-33BA6282D490}"/>
                </a:ext>
              </a:extLst>
            </p:cNvPr>
            <p:cNvSpPr/>
            <p:nvPr/>
          </p:nvSpPr>
          <p:spPr>
            <a:xfrm>
              <a:off x="0" y="14989"/>
              <a:ext cx="198539" cy="198539"/>
            </a:xfrm>
            <a:prstGeom prst="ellipse">
              <a:avLst/>
            </a:prstGeom>
            <a:solidFill>
              <a:srgbClr val="000000"/>
            </a:solidFill>
            <a:ln w="12700" cap="flat">
              <a:solidFill>
                <a:srgbClr val="E6AF00"/>
              </a:solidFill>
              <a:prstDash val="solid"/>
              <a:miter lim="800000"/>
            </a:ln>
            <a:effectLst/>
          </p:spPr>
          <p:txBody>
            <a:bodyPr wrap="square" lIns="46798" tIns="46798" rIns="46798" bIns="46798" numCol="1" anchor="ctr">
              <a:noAutofit/>
            </a:bodyPr>
            <a:lstStyle/>
            <a:p>
              <a:pPr algn="ctr">
                <a:defRPr sz="1000">
                  <a:solidFill>
                    <a:schemeClr val="accent4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207" name="1">
              <a:extLst>
                <a:ext uri="{FF2B5EF4-FFF2-40B4-BE49-F238E27FC236}">
                  <a16:creationId xmlns:a16="http://schemas.microsoft.com/office/drawing/2014/main" id="{4AA9A396-AF1A-5751-D13D-5A4A32F62980}"/>
                </a:ext>
              </a:extLst>
            </p:cNvPr>
            <p:cNvSpPr txBox="1"/>
            <p:nvPr/>
          </p:nvSpPr>
          <p:spPr>
            <a:xfrm>
              <a:off x="1805" y="6532"/>
              <a:ext cx="194920" cy="2154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8" tIns="45718" rIns="45718" bIns="45718" numCol="1" anchor="ctr">
              <a:spAutoFit/>
            </a:bodyPr>
            <a:lstStyle>
              <a:lvl1pPr algn="ctr">
                <a:defRPr sz="1000">
                  <a:solidFill>
                    <a:schemeClr val="accent4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rPr lang="en-US" altLang="ko-KR" sz="800"/>
                <a:t>10</a:t>
              </a:r>
              <a:endParaRPr sz="800"/>
            </a:p>
          </p:txBody>
        </p:sp>
      </p:grpSp>
      <p:sp>
        <p:nvSpPr>
          <p:cNvPr id="15" name="TextBox 6">
            <a:extLst>
              <a:ext uri="{FF2B5EF4-FFF2-40B4-BE49-F238E27FC236}">
                <a16:creationId xmlns:a16="http://schemas.microsoft.com/office/drawing/2014/main" id="{1598D507-641A-4182-B285-746B22E2F211}"/>
              </a:ext>
            </a:extLst>
          </p:cNvPr>
          <p:cNvSpPr txBox="1"/>
          <p:nvPr/>
        </p:nvSpPr>
        <p:spPr>
          <a:xfrm>
            <a:off x="410393" y="4381763"/>
            <a:ext cx="1816353" cy="3077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8" tIns="45718" rIns="45718" bIns="45718">
            <a:spAutoFit/>
          </a:bodyPr>
          <a:lstStyle>
            <a:lvl1pPr>
              <a:defRPr sz="900">
                <a:latin typeface="LG Smart_H Regular"/>
                <a:ea typeface="LG Smart_H Regular"/>
                <a:cs typeface="LG Smart_H Regular"/>
                <a:sym typeface="LG Smart_H Regular"/>
              </a:defRPr>
            </a:lvl1pPr>
          </a:lstStyle>
          <a:p>
            <a:pPr algn="ctr"/>
            <a:r>
              <a:rPr lang="ko-KR" altLang="en-US" sz="700" dirty="0">
                <a:solidFill>
                  <a:schemeClr val="tx1"/>
                </a:solidFill>
              </a:rPr>
              <a:t>상한요율 </a:t>
            </a:r>
            <a:r>
              <a:rPr lang="en-US" altLang="ko-KR" sz="700" dirty="0">
                <a:solidFill>
                  <a:schemeClr val="tx1"/>
                </a:solidFill>
              </a:rPr>
              <a:t>{}%</a:t>
            </a:r>
            <a:r>
              <a:rPr lang="ko-KR" altLang="en-US" sz="700" dirty="0">
                <a:solidFill>
                  <a:schemeClr val="tx1"/>
                </a:solidFill>
              </a:rPr>
              <a:t>이내에서 중개 의뢰인과 중개업자가 협의하여 결졍</a:t>
            </a:r>
            <a:endParaRPr sz="700" dirty="0">
              <a:solidFill>
                <a:schemeClr val="tx1"/>
              </a:solidFill>
            </a:endParaRPr>
          </a:p>
        </p:txBody>
      </p:sp>
      <p:sp>
        <p:nvSpPr>
          <p:cNvPr id="21" name="직사각형">
            <a:extLst>
              <a:ext uri="{FF2B5EF4-FFF2-40B4-BE49-F238E27FC236}">
                <a16:creationId xmlns:a16="http://schemas.microsoft.com/office/drawing/2014/main" id="{57AD1444-4FD7-E14D-169C-9589F12681E7}"/>
              </a:ext>
            </a:extLst>
          </p:cNvPr>
          <p:cNvSpPr/>
          <p:nvPr/>
        </p:nvSpPr>
        <p:spPr>
          <a:xfrm>
            <a:off x="329821" y="4366870"/>
            <a:ext cx="2043276" cy="355916"/>
          </a:xfrm>
          <a:prstGeom prst="rect">
            <a:avLst/>
          </a:prstGeom>
          <a:ln w="19050">
            <a:solidFill>
              <a:schemeClr val="accent4"/>
            </a:solidFill>
            <a:custDash>
              <a:ds d="200000" sp="200000"/>
            </a:custDash>
            <a:miter lim="400000"/>
          </a:ln>
        </p:spPr>
        <p:txBody>
          <a:bodyPr lIns="46798" tIns="46798" rIns="46798" bIns="46798" anchor="ctr"/>
          <a:lstStyle/>
          <a:p>
            <a:pPr algn="ctr" defTabSz="457200">
              <a:defRPr sz="1000">
                <a:solidFill>
                  <a:srgbClr val="385724"/>
                </a:solidFill>
                <a:latin typeface="Arial Narrow"/>
                <a:ea typeface="Arial Narrow"/>
                <a:cs typeface="Arial Narrow"/>
                <a:sym typeface="Arial Narrow"/>
              </a:defRPr>
            </a:pPr>
            <a:endParaRPr dirty="0"/>
          </a:p>
        </p:txBody>
      </p:sp>
      <p:sp>
        <p:nvSpPr>
          <p:cNvPr id="48" name="모서리가 둥근 직사각형 47">
            <a:extLst>
              <a:ext uri="{FF2B5EF4-FFF2-40B4-BE49-F238E27FC236}">
                <a16:creationId xmlns:a16="http://schemas.microsoft.com/office/drawing/2014/main" id="{32502022-3433-9BDC-3A2A-568DEC30FD44}"/>
              </a:ext>
            </a:extLst>
          </p:cNvPr>
          <p:cNvSpPr/>
          <p:nvPr/>
        </p:nvSpPr>
        <p:spPr>
          <a:xfrm>
            <a:off x="2373585" y="1708522"/>
            <a:ext cx="120891" cy="3042202"/>
          </a:xfrm>
          <a:prstGeom prst="roundRect">
            <a:avLst/>
          </a:prstGeom>
          <a:noFill/>
          <a:ln w="25400" cap="flat">
            <a:solidFill>
              <a:srgbClr val="0432FF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6798" tIns="46798" rIns="46798" bIns="4679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x-none" altLang="en-US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grpSp>
        <p:nvGrpSpPr>
          <p:cNvPr id="36" name="타원 71">
            <a:extLst>
              <a:ext uri="{FF2B5EF4-FFF2-40B4-BE49-F238E27FC236}">
                <a16:creationId xmlns:a16="http://schemas.microsoft.com/office/drawing/2014/main" id="{442C6523-4C8F-F858-67F8-9CD37D3D3C01}"/>
              </a:ext>
            </a:extLst>
          </p:cNvPr>
          <p:cNvGrpSpPr/>
          <p:nvPr/>
        </p:nvGrpSpPr>
        <p:grpSpPr>
          <a:xfrm>
            <a:off x="218224" y="4276546"/>
            <a:ext cx="198540" cy="246217"/>
            <a:chOff x="0" y="-8856"/>
            <a:chExt cx="198539" cy="246216"/>
          </a:xfrm>
        </p:grpSpPr>
        <p:sp>
          <p:nvSpPr>
            <p:cNvPr id="40" name="원">
              <a:extLst>
                <a:ext uri="{FF2B5EF4-FFF2-40B4-BE49-F238E27FC236}">
                  <a16:creationId xmlns:a16="http://schemas.microsoft.com/office/drawing/2014/main" id="{4F27A663-970B-E780-395C-C824917B3931}"/>
                </a:ext>
              </a:extLst>
            </p:cNvPr>
            <p:cNvSpPr/>
            <p:nvPr/>
          </p:nvSpPr>
          <p:spPr>
            <a:xfrm>
              <a:off x="0" y="14989"/>
              <a:ext cx="198539" cy="198539"/>
            </a:xfrm>
            <a:prstGeom prst="ellipse">
              <a:avLst/>
            </a:prstGeom>
            <a:solidFill>
              <a:srgbClr val="000000"/>
            </a:solidFill>
            <a:ln w="12700" cap="flat">
              <a:solidFill>
                <a:srgbClr val="E6AF00"/>
              </a:solidFill>
              <a:prstDash val="solid"/>
              <a:miter lim="800000"/>
            </a:ln>
            <a:effectLst/>
          </p:spPr>
          <p:txBody>
            <a:bodyPr wrap="square" lIns="46798" tIns="46798" rIns="46798" bIns="46798" numCol="1" anchor="ctr">
              <a:noAutofit/>
            </a:bodyPr>
            <a:lstStyle/>
            <a:p>
              <a:pPr algn="ctr">
                <a:defRPr sz="1000">
                  <a:solidFill>
                    <a:schemeClr val="accent4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47" name="1">
              <a:extLst>
                <a:ext uri="{FF2B5EF4-FFF2-40B4-BE49-F238E27FC236}">
                  <a16:creationId xmlns:a16="http://schemas.microsoft.com/office/drawing/2014/main" id="{1694F097-FD99-0B3A-DD1D-41032395F145}"/>
                </a:ext>
              </a:extLst>
            </p:cNvPr>
            <p:cNvSpPr txBox="1"/>
            <p:nvPr/>
          </p:nvSpPr>
          <p:spPr>
            <a:xfrm>
              <a:off x="20239" y="-8856"/>
              <a:ext cx="158052" cy="2462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8" tIns="45718" rIns="45718" bIns="45718" numCol="1" anchor="ctr">
              <a:spAutoFit/>
            </a:bodyPr>
            <a:lstStyle>
              <a:lvl1pPr algn="ctr">
                <a:defRPr sz="1000">
                  <a:solidFill>
                    <a:schemeClr val="accent4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rPr lang="en-US" altLang="ko-KR"/>
                <a:t>8</a:t>
              </a:r>
              <a:endParaRPr/>
            </a:p>
          </p:txBody>
        </p:sp>
      </p:grpSp>
      <p:sp>
        <p:nvSpPr>
          <p:cNvPr id="49" name="TextBox 6">
            <a:extLst>
              <a:ext uri="{FF2B5EF4-FFF2-40B4-BE49-F238E27FC236}">
                <a16:creationId xmlns:a16="http://schemas.microsoft.com/office/drawing/2014/main" id="{B60C9029-03D0-AD5D-042C-221D43E53F6E}"/>
              </a:ext>
            </a:extLst>
          </p:cNvPr>
          <p:cNvSpPr txBox="1"/>
          <p:nvPr/>
        </p:nvSpPr>
        <p:spPr>
          <a:xfrm>
            <a:off x="5454840" y="744361"/>
            <a:ext cx="4450894" cy="9233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900">
                <a:latin typeface="LG Smart_H Regular"/>
                <a:ea typeface="LG Smart_H Regular"/>
                <a:cs typeface="LG Smart_H Regular"/>
                <a:sym typeface="LG Smart_H Regular"/>
              </a:defRPr>
            </a:lvl1pPr>
          </a:lstStyle>
          <a:p>
            <a:r>
              <a:rPr lang="ko-KR" altLang="en-US" dirty="0"/>
              <a:t>계산</a:t>
            </a:r>
            <a:r>
              <a:rPr lang="en-US" altLang="ko-KR" dirty="0"/>
              <a:t>/</a:t>
            </a:r>
            <a:r>
              <a:rPr lang="ko-KR" altLang="en-US" dirty="0"/>
              <a:t>저장하기 버튼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 계산하기 선택 시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/>
              <a:t>1)</a:t>
            </a:r>
            <a:r>
              <a:rPr lang="ko-KR" altLang="en-US" dirty="0"/>
              <a:t> 입력란에 입력된 숫자가 있을 경우</a:t>
            </a:r>
            <a:r>
              <a:rPr lang="en-US" altLang="ko-KR" dirty="0"/>
              <a:t>,</a:t>
            </a:r>
            <a:r>
              <a:rPr lang="ko-KR" altLang="en-US" dirty="0"/>
              <a:t> 계산 결과 표시란에 계산 결과 표시 및 </a:t>
            </a:r>
            <a:r>
              <a:rPr lang="en-US" altLang="ko-KR" dirty="0"/>
              <a:t>‘</a:t>
            </a:r>
            <a:r>
              <a:rPr lang="ko-KR" altLang="en-US" dirty="0"/>
              <a:t>저장하기</a:t>
            </a:r>
            <a:r>
              <a:rPr lang="en-US" altLang="ko-KR" dirty="0"/>
              <a:t>’</a:t>
            </a:r>
            <a:r>
              <a:rPr lang="ko-KR" altLang="en-US" dirty="0"/>
              <a:t> 로 변경</a:t>
            </a:r>
            <a:endParaRPr lang="en-US" altLang="ko-KR" dirty="0"/>
          </a:p>
          <a:p>
            <a:r>
              <a:rPr lang="en-US" altLang="ko-KR" dirty="0"/>
              <a:t>2)</a:t>
            </a:r>
            <a:r>
              <a:rPr lang="ko-KR" altLang="en-US" dirty="0"/>
              <a:t> 입력란에 입력된 숫자가 없을 경우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‘{</a:t>
            </a:r>
            <a:r>
              <a:rPr lang="ko-KR" altLang="en-US" dirty="0"/>
              <a:t>공백 입력란</a:t>
            </a:r>
            <a:r>
              <a:rPr lang="en-US" altLang="ko-KR" dirty="0"/>
              <a:t>}</a:t>
            </a:r>
            <a:r>
              <a:rPr lang="ko-KR" altLang="en-US" dirty="0"/>
              <a:t>을 입력해 주세요</a:t>
            </a:r>
            <a:r>
              <a:rPr lang="en-US" altLang="ko-KR" dirty="0"/>
              <a:t>’</a:t>
            </a:r>
            <a:r>
              <a:rPr lang="ko-KR" altLang="en-US" dirty="0"/>
              <a:t> 알림 표시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 저장하기 선택 시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‘</a:t>
            </a:r>
            <a:r>
              <a:rPr lang="ko-KR" altLang="en-US" dirty="0"/>
              <a:t>저장이 완료되었습니다</a:t>
            </a:r>
            <a:r>
              <a:rPr lang="en-US" altLang="ko-KR" dirty="0"/>
              <a:t>’</a:t>
            </a:r>
            <a:r>
              <a:rPr lang="ko-KR" altLang="en-US" dirty="0"/>
              <a:t> 알림</a:t>
            </a:r>
            <a:r>
              <a:rPr lang="en-US" altLang="ko-KR" dirty="0"/>
              <a:t> </a:t>
            </a:r>
            <a:r>
              <a:rPr lang="ko-KR" altLang="en-US" dirty="0"/>
              <a:t>표시 후 버튼 숨김</a:t>
            </a:r>
            <a:endParaRPr lang="en-US" altLang="ko-KR" dirty="0"/>
          </a:p>
        </p:txBody>
      </p:sp>
      <p:grpSp>
        <p:nvGrpSpPr>
          <p:cNvPr id="50" name="타원 71">
            <a:extLst>
              <a:ext uri="{FF2B5EF4-FFF2-40B4-BE49-F238E27FC236}">
                <a16:creationId xmlns:a16="http://schemas.microsoft.com/office/drawing/2014/main" id="{854B9AD8-D361-FBA7-DFFC-5DE7629F0819}"/>
              </a:ext>
            </a:extLst>
          </p:cNvPr>
          <p:cNvGrpSpPr/>
          <p:nvPr/>
        </p:nvGrpSpPr>
        <p:grpSpPr>
          <a:xfrm>
            <a:off x="2574822" y="5434327"/>
            <a:ext cx="198540" cy="246217"/>
            <a:chOff x="0" y="-8856"/>
            <a:chExt cx="198539" cy="246216"/>
          </a:xfrm>
        </p:grpSpPr>
        <p:sp>
          <p:nvSpPr>
            <p:cNvPr id="51" name="원">
              <a:extLst>
                <a:ext uri="{FF2B5EF4-FFF2-40B4-BE49-F238E27FC236}">
                  <a16:creationId xmlns:a16="http://schemas.microsoft.com/office/drawing/2014/main" id="{F1FCD9FE-613F-EFF0-EE3C-DFE265317CC9}"/>
                </a:ext>
              </a:extLst>
            </p:cNvPr>
            <p:cNvSpPr/>
            <p:nvPr/>
          </p:nvSpPr>
          <p:spPr>
            <a:xfrm>
              <a:off x="0" y="14989"/>
              <a:ext cx="198539" cy="198539"/>
            </a:xfrm>
            <a:prstGeom prst="ellipse">
              <a:avLst/>
            </a:prstGeom>
            <a:solidFill>
              <a:srgbClr val="000000"/>
            </a:solidFill>
            <a:ln w="12700" cap="flat">
              <a:solidFill>
                <a:srgbClr val="E6AF00"/>
              </a:solidFill>
              <a:prstDash val="solid"/>
              <a:miter lim="800000"/>
            </a:ln>
            <a:effectLst/>
          </p:spPr>
          <p:txBody>
            <a:bodyPr wrap="square" lIns="46798" tIns="46798" rIns="46798" bIns="46798" numCol="1" anchor="ctr">
              <a:noAutofit/>
            </a:bodyPr>
            <a:lstStyle/>
            <a:p>
              <a:pPr algn="ctr">
                <a:defRPr sz="1000">
                  <a:solidFill>
                    <a:schemeClr val="accent4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52" name="1">
              <a:extLst>
                <a:ext uri="{FF2B5EF4-FFF2-40B4-BE49-F238E27FC236}">
                  <a16:creationId xmlns:a16="http://schemas.microsoft.com/office/drawing/2014/main" id="{8E496D27-3A14-87F8-5168-E420FBD0C111}"/>
                </a:ext>
              </a:extLst>
            </p:cNvPr>
            <p:cNvSpPr txBox="1"/>
            <p:nvPr/>
          </p:nvSpPr>
          <p:spPr>
            <a:xfrm>
              <a:off x="20239" y="-8856"/>
              <a:ext cx="158052" cy="2462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8" tIns="45718" rIns="45718" bIns="45718" numCol="1" anchor="ctr">
              <a:spAutoFit/>
            </a:bodyPr>
            <a:lstStyle>
              <a:lvl1pPr algn="ctr">
                <a:defRPr sz="1000">
                  <a:solidFill>
                    <a:schemeClr val="accent4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rPr lang="en-US" altLang="ko-KR"/>
                <a:t>9</a:t>
              </a: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152814508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직사각형 7"/>
          <p:cNvSpPr/>
          <p:nvPr/>
        </p:nvSpPr>
        <p:spPr>
          <a:xfrm>
            <a:off x="257575" y="878177"/>
            <a:ext cx="2176718" cy="4362481"/>
          </a:xfrm>
          <a:prstGeom prst="rect">
            <a:avLst/>
          </a:prstGeom>
          <a:solidFill>
            <a:srgbClr val="FFFFFF"/>
          </a:solidFill>
          <a:ln w="3175">
            <a:solidFill>
              <a:srgbClr val="000000"/>
            </a:solidFill>
            <a:miter/>
          </a:ln>
        </p:spPr>
        <p:txBody>
          <a:bodyPr lIns="46798" tIns="46798" rIns="46798" bIns="46798" anchor="ctr"/>
          <a:lstStyle/>
          <a:p>
            <a:pPr algn="ctr">
              <a:defRPr sz="1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lang="ko-Kore-KR" altLang="en-US"/>
          </a:p>
        </p:txBody>
      </p:sp>
      <p:sp>
        <p:nvSpPr>
          <p:cNvPr id="247" name="제목 2"/>
          <p:cNvSpPr txBox="1">
            <a:spLocks noGrp="1"/>
          </p:cNvSpPr>
          <p:nvPr>
            <p:ph type="title"/>
          </p:nvPr>
        </p:nvSpPr>
        <p:spPr>
          <a:xfrm>
            <a:off x="133341" y="99033"/>
            <a:ext cx="4819659" cy="25542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>
                <a:latin typeface="LG Smart_H Regular"/>
                <a:ea typeface="LG Smart_H Regular"/>
                <a:cs typeface="LG Smart_H Regular"/>
                <a:sym typeface="LG Smart_H Regular"/>
              </a:defRPr>
            </a:lvl1pPr>
          </a:lstStyle>
          <a:p>
            <a:r>
              <a:rPr lang="en-US" altLang="ko-KR"/>
              <a:t>4.3</a:t>
            </a:r>
            <a:r>
              <a:rPr lang="ko-KR" altLang="en-US"/>
              <a:t> 계산기</a:t>
            </a:r>
            <a:r>
              <a:rPr lang="en-US" altLang="ko-KR"/>
              <a:t>(</a:t>
            </a:r>
            <a:r>
              <a:rPr lang="ko-KR" altLang="en-US"/>
              <a:t>부동산 중개보수 </a:t>
            </a:r>
            <a:r>
              <a:rPr lang="en-US" altLang="ko-KR"/>
              <a:t>&gt;</a:t>
            </a:r>
            <a:r>
              <a:rPr lang="ko-KR" altLang="en-US"/>
              <a:t> 주택 외 토지</a:t>
            </a:r>
            <a:r>
              <a:rPr lang="en-US" altLang="ko-KR"/>
              <a:t>)</a:t>
            </a:r>
            <a:endParaRPr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F2F91D2-8675-7745-AC3F-534E348FA48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4816174" y="6558500"/>
            <a:ext cx="273653" cy="264251"/>
          </a:xfrm>
        </p:spPr>
        <p:txBody>
          <a:bodyPr/>
          <a:lstStyle/>
          <a:p>
            <a:fld id="{86CB4B4D-7CA3-9044-876B-883B54F8677D}" type="slidenum">
              <a:rPr lang="en-US" altLang="x-none" smtClean="0"/>
              <a:t>12</a:t>
            </a:fld>
            <a:endParaRPr lang="x-none" altLang="en-US"/>
          </a:p>
        </p:txBody>
      </p:sp>
      <p:sp>
        <p:nvSpPr>
          <p:cNvPr id="17" name="직사각형">
            <a:extLst>
              <a:ext uri="{FF2B5EF4-FFF2-40B4-BE49-F238E27FC236}">
                <a16:creationId xmlns:a16="http://schemas.microsoft.com/office/drawing/2014/main" id="{168BC18F-4185-D54A-BF89-A8F1DD1CD801}"/>
              </a:ext>
            </a:extLst>
          </p:cNvPr>
          <p:cNvSpPr/>
          <p:nvPr/>
        </p:nvSpPr>
        <p:spPr>
          <a:xfrm>
            <a:off x="367758" y="990770"/>
            <a:ext cx="177694" cy="176644"/>
          </a:xfrm>
          <a:prstGeom prst="rect">
            <a:avLst/>
          </a:prstGeom>
          <a:solidFill>
            <a:srgbClr val="FFFFFF"/>
          </a:solidFill>
          <a:ln w="3175" cap="flat">
            <a:solidFill>
              <a:srgbClr val="000000"/>
            </a:solidFill>
            <a:prstDash val="solid"/>
            <a:miter lim="800000"/>
          </a:ln>
          <a:effectLst/>
        </p:spPr>
        <p:txBody>
          <a:bodyPr wrap="square" lIns="46798" tIns="46798" rIns="46798" bIns="46798" numCol="1" anchor="ctr">
            <a:noAutofit/>
          </a:bodyPr>
          <a:lstStyle/>
          <a:p>
            <a:pPr algn="dist">
              <a:defRPr sz="900">
                <a:latin typeface="LG"/>
                <a:ea typeface="LG"/>
                <a:cs typeface="LG"/>
                <a:sym typeface="LG"/>
              </a:defRPr>
            </a:pPr>
            <a:r>
              <a:rPr lang="en-US" sz="1200" dirty="0"/>
              <a:t>i</a:t>
            </a:r>
            <a:endParaRPr sz="1200" dirty="0"/>
          </a:p>
        </p:txBody>
      </p:sp>
      <p:sp>
        <p:nvSpPr>
          <p:cNvPr id="3" name="직사각형">
            <a:extLst>
              <a:ext uri="{FF2B5EF4-FFF2-40B4-BE49-F238E27FC236}">
                <a16:creationId xmlns:a16="http://schemas.microsoft.com/office/drawing/2014/main" id="{50BC8A16-9414-7EF3-FF8D-52ED700FB8EA}"/>
              </a:ext>
            </a:extLst>
          </p:cNvPr>
          <p:cNvSpPr/>
          <p:nvPr/>
        </p:nvSpPr>
        <p:spPr>
          <a:xfrm>
            <a:off x="333035" y="968704"/>
            <a:ext cx="230400" cy="223200"/>
          </a:xfrm>
          <a:prstGeom prst="rect">
            <a:avLst/>
          </a:prstGeom>
          <a:ln w="19050">
            <a:solidFill>
              <a:schemeClr val="accent4"/>
            </a:solidFill>
            <a:custDash>
              <a:ds d="200000" sp="200000"/>
            </a:custDash>
            <a:miter lim="400000"/>
          </a:ln>
        </p:spPr>
        <p:txBody>
          <a:bodyPr lIns="46798" tIns="46798" rIns="46798" bIns="46798" anchor="ctr"/>
          <a:lstStyle/>
          <a:p>
            <a:pPr algn="ctr" defTabSz="457200">
              <a:defRPr sz="1000">
                <a:solidFill>
                  <a:srgbClr val="385724"/>
                </a:solidFill>
                <a:latin typeface="Arial Narrow"/>
                <a:ea typeface="Arial Narrow"/>
                <a:cs typeface="Arial Narrow"/>
                <a:sym typeface="Arial Narrow"/>
              </a:defRPr>
            </a:pPr>
            <a:endParaRPr dirty="0"/>
          </a:p>
        </p:txBody>
      </p:sp>
      <p:grpSp>
        <p:nvGrpSpPr>
          <p:cNvPr id="256" name="타원 20"/>
          <p:cNvGrpSpPr/>
          <p:nvPr/>
        </p:nvGrpSpPr>
        <p:grpSpPr>
          <a:xfrm>
            <a:off x="222350" y="880652"/>
            <a:ext cx="198539" cy="228508"/>
            <a:chOff x="0" y="0"/>
            <a:chExt cx="198538" cy="228506"/>
          </a:xfrm>
        </p:grpSpPr>
        <p:sp>
          <p:nvSpPr>
            <p:cNvPr id="254" name="원"/>
            <p:cNvSpPr/>
            <p:nvPr/>
          </p:nvSpPr>
          <p:spPr>
            <a:xfrm>
              <a:off x="0" y="14989"/>
              <a:ext cx="198539" cy="198539"/>
            </a:xfrm>
            <a:prstGeom prst="ellipse">
              <a:avLst/>
            </a:prstGeom>
            <a:solidFill>
              <a:srgbClr val="000000"/>
            </a:solidFill>
            <a:ln w="12700" cap="flat">
              <a:solidFill>
                <a:srgbClr val="E6AF00"/>
              </a:solidFill>
              <a:prstDash val="solid"/>
              <a:miter lim="800000"/>
            </a:ln>
            <a:effectLst/>
          </p:spPr>
          <p:txBody>
            <a:bodyPr wrap="square" lIns="46798" tIns="46798" rIns="46798" bIns="46798" numCol="1" anchor="ctr">
              <a:noAutofit/>
            </a:bodyPr>
            <a:lstStyle/>
            <a:p>
              <a:pPr algn="ctr">
                <a:defRPr sz="1000">
                  <a:solidFill>
                    <a:schemeClr val="accent4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255" name="1"/>
            <p:cNvSpPr txBox="1"/>
            <p:nvPr/>
          </p:nvSpPr>
          <p:spPr>
            <a:xfrm>
              <a:off x="15012" y="-2"/>
              <a:ext cx="168505" cy="2285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8" tIns="45718" rIns="45718" bIns="45718" numCol="1" anchor="ctr">
              <a:spAutoFit/>
            </a:bodyPr>
            <a:lstStyle>
              <a:lvl1pPr algn="ctr">
                <a:defRPr sz="1000">
                  <a:solidFill>
                    <a:schemeClr val="accent4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1</a:t>
              </a:r>
            </a:p>
          </p:txBody>
        </p:sp>
      </p:grpSp>
      <p:sp>
        <p:nvSpPr>
          <p:cNvPr id="4" name="TextBox 6">
            <a:extLst>
              <a:ext uri="{FF2B5EF4-FFF2-40B4-BE49-F238E27FC236}">
                <a16:creationId xmlns:a16="http://schemas.microsoft.com/office/drawing/2014/main" id="{D8F70555-F60D-1F1C-2603-370401F1D68C}"/>
              </a:ext>
            </a:extLst>
          </p:cNvPr>
          <p:cNvSpPr txBox="1"/>
          <p:nvPr/>
        </p:nvSpPr>
        <p:spPr>
          <a:xfrm>
            <a:off x="1145882" y="967094"/>
            <a:ext cx="400105" cy="2308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900">
                <a:latin typeface="LG Smart_H Regular"/>
                <a:ea typeface="LG Smart_H Regular"/>
                <a:cs typeface="LG Smart_H Regular"/>
                <a:sym typeface="LG Smart_H Regular"/>
              </a:defRPr>
            </a:lvl1pPr>
          </a:lstStyle>
          <a:p>
            <a:r>
              <a:rPr lang="ko-KR" altLang="en-US" dirty="0"/>
              <a:t>계산기</a:t>
            </a:r>
            <a:endParaRPr dirty="0"/>
          </a:p>
        </p:txBody>
      </p:sp>
      <p:sp>
        <p:nvSpPr>
          <p:cNvPr id="22" name="TextBox 6">
            <a:extLst>
              <a:ext uri="{FF2B5EF4-FFF2-40B4-BE49-F238E27FC236}">
                <a16:creationId xmlns:a16="http://schemas.microsoft.com/office/drawing/2014/main" id="{87130159-792D-2BEB-5E05-20D3E8A90D08}"/>
              </a:ext>
            </a:extLst>
          </p:cNvPr>
          <p:cNvSpPr txBox="1"/>
          <p:nvPr/>
        </p:nvSpPr>
        <p:spPr>
          <a:xfrm>
            <a:off x="358398" y="1715628"/>
            <a:ext cx="457814" cy="215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900">
                <a:latin typeface="LG Smart_H Regular"/>
                <a:ea typeface="LG Smart_H Regular"/>
                <a:cs typeface="LG Smart_H Regular"/>
                <a:sym typeface="LG Smart_H Regular"/>
              </a:defRPr>
            </a:lvl1pPr>
          </a:lstStyle>
          <a:p>
            <a:r>
              <a:rPr lang="ko-KR" altLang="en-US" sz="800" dirty="0"/>
              <a:t>매물유형</a:t>
            </a:r>
            <a:endParaRPr sz="800" dirty="0"/>
          </a:p>
        </p:txBody>
      </p:sp>
      <p:grpSp>
        <p:nvGrpSpPr>
          <p:cNvPr id="6" name="타원 71">
            <a:extLst>
              <a:ext uri="{FF2B5EF4-FFF2-40B4-BE49-F238E27FC236}">
                <a16:creationId xmlns:a16="http://schemas.microsoft.com/office/drawing/2014/main" id="{CBC9A935-00B0-CC3C-AC0D-B716E497FFE8}"/>
              </a:ext>
            </a:extLst>
          </p:cNvPr>
          <p:cNvGrpSpPr/>
          <p:nvPr/>
        </p:nvGrpSpPr>
        <p:grpSpPr>
          <a:xfrm>
            <a:off x="2531724" y="784602"/>
            <a:ext cx="198539" cy="228507"/>
            <a:chOff x="0" y="0"/>
            <a:chExt cx="198538" cy="228506"/>
          </a:xfrm>
        </p:grpSpPr>
        <p:sp>
          <p:nvSpPr>
            <p:cNvPr id="8" name="원">
              <a:extLst>
                <a:ext uri="{FF2B5EF4-FFF2-40B4-BE49-F238E27FC236}">
                  <a16:creationId xmlns:a16="http://schemas.microsoft.com/office/drawing/2014/main" id="{D545FAB2-44D3-B01C-C590-35CADDA7C542}"/>
                </a:ext>
              </a:extLst>
            </p:cNvPr>
            <p:cNvSpPr/>
            <p:nvPr/>
          </p:nvSpPr>
          <p:spPr>
            <a:xfrm>
              <a:off x="0" y="14989"/>
              <a:ext cx="198539" cy="198539"/>
            </a:xfrm>
            <a:prstGeom prst="ellipse">
              <a:avLst/>
            </a:prstGeom>
            <a:solidFill>
              <a:srgbClr val="000000"/>
            </a:solidFill>
            <a:ln w="12700" cap="flat">
              <a:solidFill>
                <a:srgbClr val="E6AF00"/>
              </a:solidFill>
              <a:prstDash val="solid"/>
              <a:miter lim="800000"/>
            </a:ln>
            <a:effectLst/>
          </p:spPr>
          <p:txBody>
            <a:bodyPr wrap="square" lIns="46798" tIns="46798" rIns="46798" bIns="46798" numCol="1" anchor="ctr">
              <a:noAutofit/>
            </a:bodyPr>
            <a:lstStyle/>
            <a:p>
              <a:pPr algn="ctr">
                <a:defRPr sz="1000">
                  <a:solidFill>
                    <a:schemeClr val="accent4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9" name="1">
              <a:extLst>
                <a:ext uri="{FF2B5EF4-FFF2-40B4-BE49-F238E27FC236}">
                  <a16:creationId xmlns:a16="http://schemas.microsoft.com/office/drawing/2014/main" id="{F1A31477-C01C-B917-8EB3-C61481C75A09}"/>
                </a:ext>
              </a:extLst>
            </p:cNvPr>
            <p:cNvSpPr txBox="1"/>
            <p:nvPr/>
          </p:nvSpPr>
          <p:spPr>
            <a:xfrm>
              <a:off x="15012" y="-2"/>
              <a:ext cx="168505" cy="2285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8" tIns="45718" rIns="45718" bIns="45718" numCol="1" anchor="ctr">
              <a:spAutoFit/>
            </a:bodyPr>
            <a:lstStyle>
              <a:lvl1pPr algn="ctr">
                <a:defRPr sz="1000">
                  <a:solidFill>
                    <a:schemeClr val="accent4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1</a:t>
              </a:r>
            </a:p>
          </p:txBody>
        </p:sp>
      </p:grpSp>
      <p:sp>
        <p:nvSpPr>
          <p:cNvPr id="10" name="TextBox 6">
            <a:extLst>
              <a:ext uri="{FF2B5EF4-FFF2-40B4-BE49-F238E27FC236}">
                <a16:creationId xmlns:a16="http://schemas.microsoft.com/office/drawing/2014/main" id="{AE5E6D88-8826-4E4A-ED72-8712D8A258EB}"/>
              </a:ext>
            </a:extLst>
          </p:cNvPr>
          <p:cNvSpPr txBox="1"/>
          <p:nvPr/>
        </p:nvSpPr>
        <p:spPr>
          <a:xfrm>
            <a:off x="2720746" y="785738"/>
            <a:ext cx="3963582" cy="53553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900">
                <a:latin typeface="LG Smart_H Regular"/>
                <a:ea typeface="LG Smart_H Regular"/>
                <a:cs typeface="LG Smart_H Regular"/>
                <a:sym typeface="LG Smart_H Regular"/>
              </a:defRPr>
            </a:lvl1pPr>
          </a:lstStyle>
          <a:p>
            <a:r>
              <a:rPr lang="ko-KR" altLang="en-US" dirty="0"/>
              <a:t>뒤로 버튼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 선택 시</a:t>
            </a:r>
            <a:r>
              <a:rPr lang="en-US" altLang="ko-KR" dirty="0"/>
              <a:t>,</a:t>
            </a:r>
            <a:r>
              <a:rPr lang="ko-KR" altLang="en-US" dirty="0">
                <a:solidFill>
                  <a:srgbClr val="0532FF"/>
                </a:solidFill>
              </a:rPr>
              <a:t> </a:t>
            </a:r>
            <a:r>
              <a:rPr lang="en-US" altLang="ko-KR" dirty="0">
                <a:solidFill>
                  <a:srgbClr val="0532FF"/>
                </a:solidFill>
              </a:rPr>
              <a:t>2.</a:t>
            </a:r>
            <a:r>
              <a:rPr lang="ko-KR" altLang="en-US" dirty="0">
                <a:solidFill>
                  <a:srgbClr val="0532FF"/>
                </a:solidFill>
              </a:rPr>
              <a:t> </a:t>
            </a:r>
            <a:r>
              <a:rPr lang="en-US" altLang="ko-KR" dirty="0">
                <a:solidFill>
                  <a:srgbClr val="0532FF"/>
                </a:solidFill>
              </a:rPr>
              <a:t>Home</a:t>
            </a:r>
            <a:r>
              <a:rPr lang="ko-KR" altLang="en-US" dirty="0">
                <a:solidFill>
                  <a:srgbClr val="0532FF"/>
                </a:solidFill>
              </a:rPr>
              <a:t> 페이지</a:t>
            </a:r>
            <a:r>
              <a:rPr lang="ko-KR" altLang="en-US" dirty="0"/>
              <a:t> 표시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제목 수정하기</a:t>
            </a:r>
            <a:r>
              <a:rPr lang="en-US" altLang="ko-KR" dirty="0"/>
              <a:t>/</a:t>
            </a:r>
            <a:r>
              <a:rPr lang="ko-KR" altLang="en-US" dirty="0"/>
              <a:t>수정완료 </a:t>
            </a:r>
            <a:r>
              <a:rPr lang="en-US" altLang="ko-KR" dirty="0"/>
              <a:t>toggle </a:t>
            </a:r>
            <a:r>
              <a:rPr lang="ko-KR" altLang="en-US" dirty="0"/>
              <a:t>버튼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 수정하기 </a:t>
            </a:r>
            <a:r>
              <a:rPr lang="en-US" altLang="ko-KR" dirty="0"/>
              <a:t>:</a:t>
            </a:r>
            <a:r>
              <a:rPr lang="ko-KR" altLang="en-US" dirty="0"/>
              <a:t> 선택 시</a:t>
            </a:r>
            <a:r>
              <a:rPr lang="en-US" altLang="ko-KR" dirty="0"/>
              <a:t>,</a:t>
            </a:r>
            <a:r>
              <a:rPr lang="ko-KR" altLang="en-US" dirty="0"/>
              <a:t> 제목 수정창 활성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 수정완료 </a:t>
            </a:r>
            <a:r>
              <a:rPr lang="en-US" altLang="ko-KR" dirty="0"/>
              <a:t>:</a:t>
            </a:r>
            <a:r>
              <a:rPr lang="ko-KR" altLang="en-US" dirty="0"/>
              <a:t> 선택 시</a:t>
            </a:r>
            <a:r>
              <a:rPr lang="en-US" altLang="ko-KR" dirty="0"/>
              <a:t>,</a:t>
            </a:r>
            <a:r>
              <a:rPr lang="ko-KR" altLang="en-US" dirty="0"/>
              <a:t> 제목 수정창 비활성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en-US" altLang="ko-KR" dirty="0"/>
              <a:t>15</a:t>
            </a:r>
            <a:r>
              <a:rPr lang="ko-KR" altLang="en-US" dirty="0"/>
              <a:t>자 제한</a:t>
            </a:r>
            <a:r>
              <a:rPr lang="en-US" altLang="ko-KR" dirty="0"/>
              <a:t>(</a:t>
            </a:r>
            <a:r>
              <a:rPr lang="ko-KR" altLang="en-US" dirty="0"/>
              <a:t>미입력 시</a:t>
            </a:r>
            <a:r>
              <a:rPr lang="en-US" altLang="ko-KR" dirty="0"/>
              <a:t>,</a:t>
            </a:r>
            <a:r>
              <a:rPr lang="ko-KR" altLang="en-US" dirty="0"/>
              <a:t> 제목을 입력해 주세요</a:t>
            </a:r>
            <a:r>
              <a:rPr lang="en-US" altLang="ko-KR" dirty="0"/>
              <a:t>’</a:t>
            </a:r>
            <a:r>
              <a:rPr lang="ko-KR" altLang="en-US" dirty="0"/>
              <a:t> 알림 표시</a:t>
            </a:r>
            <a:r>
              <a:rPr lang="en-US" altLang="ko-KR" dirty="0"/>
              <a:t>)</a:t>
            </a:r>
          </a:p>
          <a:p>
            <a:endParaRPr lang="en-US" dirty="0"/>
          </a:p>
          <a:p>
            <a:r>
              <a:rPr lang="ko-KR" altLang="en-US" dirty="0"/>
              <a:t>계산 유형 탭 메뉴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en-US" altLang="ko-KR" dirty="0"/>
              <a:t>‘</a:t>
            </a:r>
            <a:r>
              <a:rPr lang="ko-KR" altLang="en-US" dirty="0"/>
              <a:t>전세자금대출</a:t>
            </a:r>
            <a:r>
              <a:rPr lang="en-US" altLang="ko-KR" dirty="0"/>
              <a:t>’</a:t>
            </a:r>
            <a:r>
              <a:rPr lang="ko-KR" altLang="en-US" dirty="0"/>
              <a:t> 탭 메뉴 기본 선택 표시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 각 탭 메뉴 선택 시</a:t>
            </a:r>
            <a:r>
              <a:rPr lang="en-US" altLang="ko-KR" dirty="0"/>
              <a:t>,</a:t>
            </a:r>
            <a:r>
              <a:rPr lang="ko-KR" altLang="en-US" dirty="0"/>
              <a:t> 탭 메뉴에 맞는 계산기 표시</a:t>
            </a:r>
            <a:endParaRPr lang="en-US" altLang="ko-KR" dirty="0"/>
          </a:p>
          <a:p>
            <a:endParaRPr lang="en-US" dirty="0"/>
          </a:p>
          <a:p>
            <a:r>
              <a:rPr lang="ko-KR" altLang="en-US" dirty="0"/>
              <a:t>계산 금액 입력란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 매물종류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 거래지역</a:t>
            </a:r>
            <a:r>
              <a:rPr lang="en-US" altLang="ko-KR" dirty="0"/>
              <a:t> (</a:t>
            </a:r>
            <a:r>
              <a:rPr lang="ko-KR" altLang="en-US" dirty="0"/>
              <a:t>전국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-</a:t>
            </a:r>
            <a:r>
              <a:rPr lang="ko-KR" altLang="en-US" dirty="0"/>
              <a:t> 거래종류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 거래금액</a:t>
            </a:r>
            <a:r>
              <a:rPr lang="en-US" altLang="ko-KR" dirty="0"/>
              <a:t>(10</a:t>
            </a:r>
            <a:r>
              <a:rPr lang="ko-KR" altLang="en-US" dirty="0"/>
              <a:t>자 제한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-</a:t>
            </a:r>
            <a:r>
              <a:rPr lang="ko-KR" altLang="en-US" dirty="0"/>
              <a:t> 협의보수율</a:t>
            </a:r>
            <a:r>
              <a:rPr lang="en-US" altLang="ko-KR" dirty="0"/>
              <a:t>(8</a:t>
            </a:r>
            <a:r>
              <a:rPr lang="ko-KR" altLang="en-US" dirty="0"/>
              <a:t>자 제한</a:t>
            </a:r>
            <a:r>
              <a:rPr lang="en-US" altLang="ko-KR" dirty="0"/>
              <a:t>)</a:t>
            </a:r>
          </a:p>
          <a:p>
            <a:endParaRPr lang="en-US" dirty="0"/>
          </a:p>
          <a:p>
            <a:r>
              <a:rPr lang="ko-KR" altLang="en-US" dirty="0"/>
              <a:t>매물종류 탭 메뉴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en-US" altLang="ko-KR" dirty="0"/>
              <a:t>‘</a:t>
            </a:r>
            <a:r>
              <a:rPr lang="ko-KR" altLang="en-US" dirty="0"/>
              <a:t>주택</a:t>
            </a:r>
            <a:r>
              <a:rPr lang="en-US" altLang="ko-KR" dirty="0"/>
              <a:t>’</a:t>
            </a:r>
            <a:r>
              <a:rPr lang="ko-KR" altLang="en-US" dirty="0"/>
              <a:t> 탭 메뉴 기본 선택 표시</a:t>
            </a:r>
            <a:endParaRPr lang="en-US" altLang="ko-KR" dirty="0"/>
          </a:p>
          <a:p>
            <a:endParaRPr lang="en-US" dirty="0"/>
          </a:p>
          <a:p>
            <a:r>
              <a:rPr lang="ko-KR" altLang="en-US" dirty="0"/>
              <a:t>거래종류 탭 메뉴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en-US" altLang="ko-KR" dirty="0"/>
              <a:t>‘</a:t>
            </a:r>
            <a:r>
              <a:rPr lang="ko-KR" altLang="en-US" dirty="0"/>
              <a:t>매매</a:t>
            </a:r>
            <a:r>
              <a:rPr lang="en-US" altLang="ko-KR" dirty="0"/>
              <a:t>/</a:t>
            </a:r>
            <a:r>
              <a:rPr lang="ko-KR" altLang="en-US" dirty="0"/>
              <a:t>교환</a:t>
            </a:r>
            <a:r>
              <a:rPr lang="en-US" altLang="ko-KR" dirty="0"/>
              <a:t>’</a:t>
            </a:r>
            <a:r>
              <a:rPr lang="ko-KR" altLang="en-US" dirty="0"/>
              <a:t> 탭 메뉴 기본 선택 표시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 전세 선택 시</a:t>
            </a:r>
            <a:r>
              <a:rPr lang="en-US" altLang="ko-KR" dirty="0"/>
              <a:t>,</a:t>
            </a:r>
            <a:r>
              <a:rPr lang="ko-KR" altLang="en-US" dirty="0"/>
              <a:t> 거래금액 입력란 대신 보증금 입력란 표시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 월세 선택 시</a:t>
            </a:r>
            <a:r>
              <a:rPr lang="en-US" altLang="ko-KR" dirty="0"/>
              <a:t>,</a:t>
            </a:r>
            <a:r>
              <a:rPr lang="ko-KR" altLang="en-US" dirty="0"/>
              <a:t> 거래금액 입력란 대신 보증금 입력란 표시 및 월세 입력란 표시</a:t>
            </a:r>
            <a:endParaRPr lang="en-US" dirty="0"/>
          </a:p>
          <a:p>
            <a:endParaRPr lang="en-US" dirty="0"/>
          </a:p>
          <a:p>
            <a:r>
              <a:rPr lang="ko-KR" altLang="en-US" dirty="0"/>
              <a:t>계산 결과 표시란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 계산 결과 없을 경우 표시 없음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 최대 중개보수</a:t>
            </a:r>
            <a:r>
              <a:rPr lang="en-US" altLang="ko-KR" dirty="0"/>
              <a:t>,</a:t>
            </a:r>
            <a:r>
              <a:rPr lang="ko-KR" altLang="en-US" dirty="0"/>
              <a:t> 협의 </a:t>
            </a:r>
            <a:r>
              <a:rPr lang="en-US" altLang="ko-KR" dirty="0"/>
              <a:t>/</a:t>
            </a:r>
            <a:r>
              <a:rPr lang="ko-KR" altLang="en-US" dirty="0"/>
              <a:t> 상한요율 </a:t>
            </a:r>
            <a:r>
              <a:rPr lang="en-US" altLang="ko-KR" dirty="0"/>
              <a:t>,</a:t>
            </a:r>
            <a:r>
              <a:rPr lang="ko-KR" altLang="en-US" dirty="0"/>
              <a:t>거래금액 정보 표시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 월세 임대차 선택 시</a:t>
            </a:r>
            <a:r>
              <a:rPr lang="en-US" altLang="ko-KR" dirty="0"/>
              <a:t>,</a:t>
            </a:r>
            <a:r>
              <a:rPr lang="ko-KR" altLang="en-US" dirty="0"/>
              <a:t> 거래금액 정보 우측에 </a:t>
            </a:r>
            <a:r>
              <a:rPr lang="en-US" altLang="ko-KR" dirty="0"/>
              <a:t>‘</a:t>
            </a:r>
            <a:r>
              <a:rPr lang="ko-KR" altLang="en-US" dirty="0"/>
              <a:t>보증금 </a:t>
            </a:r>
            <a:r>
              <a:rPr lang="en-US" altLang="ko-KR" dirty="0"/>
              <a:t>+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월세액 </a:t>
            </a:r>
            <a:r>
              <a:rPr lang="en-US" altLang="ko-KR" dirty="0"/>
              <a:t>x 70)</a:t>
            </a:r>
            <a:r>
              <a:rPr lang="ko-KR" altLang="en-US" dirty="0"/>
              <a:t> 문구 표시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상한요율 안내 문구 표시</a:t>
            </a:r>
            <a:endParaRPr lang="en-US" altLang="ko-KR" dirty="0"/>
          </a:p>
          <a:p>
            <a:endParaRPr lang="en-US" dirty="0"/>
          </a:p>
          <a:p>
            <a:r>
              <a:rPr lang="ko-KR" altLang="en-US" dirty="0"/>
              <a:t>초기화 버튼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 계산기록 저장 전 </a:t>
            </a:r>
            <a:r>
              <a:rPr lang="en-US" altLang="ko-KR" dirty="0"/>
              <a:t>:</a:t>
            </a:r>
            <a:r>
              <a:rPr lang="ko-KR" altLang="en-US" dirty="0"/>
              <a:t> 선택 시</a:t>
            </a:r>
            <a:r>
              <a:rPr lang="en-US" altLang="ko-KR" dirty="0"/>
              <a:t>,</a:t>
            </a:r>
            <a:r>
              <a:rPr lang="ko-KR" altLang="en-US" dirty="0"/>
              <a:t> 입력란 초기화 및 저장하기 버튼 </a:t>
            </a:r>
            <a:r>
              <a:rPr lang="en-US" altLang="ko-KR" dirty="0"/>
              <a:t>‘</a:t>
            </a:r>
            <a:r>
              <a:rPr lang="ko-KR" altLang="en-US" dirty="0"/>
              <a:t>게산하기</a:t>
            </a:r>
            <a:r>
              <a:rPr lang="en-US" altLang="ko-KR" dirty="0"/>
              <a:t>’</a:t>
            </a:r>
            <a:r>
              <a:rPr lang="ko-KR" altLang="en-US" dirty="0"/>
              <a:t>로 문구 변경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 계산기록 저장 후 </a:t>
            </a:r>
            <a:r>
              <a:rPr lang="en-US" altLang="ko-KR" dirty="0"/>
              <a:t>:</a:t>
            </a:r>
            <a:r>
              <a:rPr lang="ko-KR" altLang="en-US" dirty="0"/>
              <a:t> 선택 시</a:t>
            </a:r>
            <a:r>
              <a:rPr lang="en-US" altLang="ko-KR" dirty="0"/>
              <a:t>,</a:t>
            </a:r>
            <a:r>
              <a:rPr lang="ko-KR" altLang="en-US" dirty="0"/>
              <a:t> 입력란 초기화 및 계산하기 버튼 표시</a:t>
            </a:r>
            <a:endParaRPr lang="en-US" altLang="ko-KR" dirty="0"/>
          </a:p>
        </p:txBody>
      </p:sp>
      <p:sp>
        <p:nvSpPr>
          <p:cNvPr id="196" name="직사각형 7">
            <a:extLst>
              <a:ext uri="{FF2B5EF4-FFF2-40B4-BE49-F238E27FC236}">
                <a16:creationId xmlns:a16="http://schemas.microsoft.com/office/drawing/2014/main" id="{245DE84E-6449-C2B4-4F56-56AEA0D3FC0E}"/>
              </a:ext>
            </a:extLst>
          </p:cNvPr>
          <p:cNvSpPr/>
          <p:nvPr/>
        </p:nvSpPr>
        <p:spPr>
          <a:xfrm>
            <a:off x="936833" y="1386755"/>
            <a:ext cx="638626" cy="199081"/>
          </a:xfrm>
          <a:prstGeom prst="rect">
            <a:avLst/>
          </a:prstGeom>
          <a:solidFill>
            <a:schemeClr val="tx2"/>
          </a:solidFill>
          <a:ln w="3175">
            <a:solidFill>
              <a:srgbClr val="000000"/>
            </a:solidFill>
            <a:miter/>
          </a:ln>
        </p:spPr>
        <p:txBody>
          <a:bodyPr lIns="46798" tIns="46798" rIns="46798" bIns="46798" anchor="ctr"/>
          <a:lstStyle/>
          <a:p>
            <a:pPr algn="ctr">
              <a:defRPr sz="1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lang="ko-KR" altLang="en-US" sz="650">
                <a:solidFill>
                  <a:schemeClr val="bg1"/>
                </a:solidFill>
                <a:latin typeface="LG Smart_H Regular" panose="020B0600000101010101" pitchFamily="34" charset="-127"/>
                <a:ea typeface="LG Smart_H Regular" panose="020B0600000101010101" pitchFamily="34" charset="-127"/>
              </a:rPr>
              <a:t>부동산 중개보수</a:t>
            </a:r>
            <a:endParaRPr sz="650">
              <a:solidFill>
                <a:schemeClr val="bg1"/>
              </a:solidFill>
              <a:latin typeface="LG Smart_H Regular" panose="020B0600000101010101" pitchFamily="34" charset="-127"/>
              <a:ea typeface="LG Smart_H Regular" panose="020B0600000101010101" pitchFamily="34" charset="-127"/>
            </a:endParaRPr>
          </a:p>
        </p:txBody>
      </p:sp>
      <p:sp>
        <p:nvSpPr>
          <p:cNvPr id="197" name="직사각형 7">
            <a:extLst>
              <a:ext uri="{FF2B5EF4-FFF2-40B4-BE49-F238E27FC236}">
                <a16:creationId xmlns:a16="http://schemas.microsoft.com/office/drawing/2014/main" id="{32BF6A8D-65D5-CA2D-7439-C7C1A66EC5DE}"/>
              </a:ext>
            </a:extLst>
          </p:cNvPr>
          <p:cNvSpPr/>
          <p:nvPr/>
        </p:nvSpPr>
        <p:spPr>
          <a:xfrm>
            <a:off x="367756" y="1384361"/>
            <a:ext cx="540000" cy="199081"/>
          </a:xfrm>
          <a:prstGeom prst="rect">
            <a:avLst/>
          </a:prstGeom>
          <a:solidFill>
            <a:schemeClr val="bg1"/>
          </a:solidFill>
          <a:ln w="3175">
            <a:solidFill>
              <a:srgbClr val="000000"/>
            </a:solidFill>
            <a:miter/>
          </a:ln>
        </p:spPr>
        <p:txBody>
          <a:bodyPr lIns="46798" tIns="46798" rIns="46798" bIns="46798" anchor="ctr"/>
          <a:lstStyle/>
          <a:p>
            <a:pPr algn="ctr">
              <a:defRPr sz="1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lang="ko-KR" altLang="en-US" sz="650">
                <a:solidFill>
                  <a:schemeClr val="tx1"/>
                </a:solidFill>
                <a:latin typeface="LG Smart_H Regular" panose="020B0600000101010101" pitchFamily="34" charset="-127"/>
                <a:ea typeface="LG Smart_H Regular" panose="020B0600000101010101" pitchFamily="34" charset="-127"/>
              </a:rPr>
              <a:t>전세자금대출</a:t>
            </a:r>
            <a:endParaRPr sz="650">
              <a:solidFill>
                <a:schemeClr val="tx1"/>
              </a:solidFill>
              <a:latin typeface="LG Smart_H Regular" panose="020B0600000101010101" pitchFamily="34" charset="-127"/>
              <a:ea typeface="LG Smart_H Regular" panose="020B0600000101010101" pitchFamily="34" charset="-127"/>
            </a:endParaRPr>
          </a:p>
        </p:txBody>
      </p:sp>
      <p:sp>
        <p:nvSpPr>
          <p:cNvPr id="198" name="직사각형 7">
            <a:extLst>
              <a:ext uri="{FF2B5EF4-FFF2-40B4-BE49-F238E27FC236}">
                <a16:creationId xmlns:a16="http://schemas.microsoft.com/office/drawing/2014/main" id="{952B0B95-3A59-B426-7328-898BCFCD2A21}"/>
              </a:ext>
            </a:extLst>
          </p:cNvPr>
          <p:cNvSpPr/>
          <p:nvPr/>
        </p:nvSpPr>
        <p:spPr>
          <a:xfrm>
            <a:off x="1595159" y="1384362"/>
            <a:ext cx="734419" cy="198540"/>
          </a:xfrm>
          <a:prstGeom prst="rect">
            <a:avLst/>
          </a:prstGeom>
          <a:solidFill>
            <a:schemeClr val="bg1"/>
          </a:solidFill>
          <a:ln w="3175">
            <a:solidFill>
              <a:srgbClr val="000000"/>
            </a:solidFill>
            <a:miter/>
          </a:ln>
        </p:spPr>
        <p:txBody>
          <a:bodyPr lIns="46798" tIns="46798" rIns="46798" bIns="46798" anchor="ctr"/>
          <a:lstStyle/>
          <a:p>
            <a:pPr algn="ctr">
              <a:defRPr sz="1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lang="ko-KR" altLang="en-US" sz="650">
                <a:solidFill>
                  <a:schemeClr val="tx1"/>
                </a:solidFill>
                <a:latin typeface="LG Smart_H Regular" panose="020B0600000101010101" pitchFamily="34" charset="-127"/>
                <a:ea typeface="LG Smart_H Regular" panose="020B0600000101010101" pitchFamily="34" charset="-127"/>
              </a:rPr>
              <a:t>중도상환 수수료</a:t>
            </a:r>
            <a:endParaRPr sz="650">
              <a:solidFill>
                <a:schemeClr val="tx1"/>
              </a:solidFill>
              <a:latin typeface="LG Smart_H Regular" panose="020B0600000101010101" pitchFamily="34" charset="-127"/>
              <a:ea typeface="LG Smart_H Regular" panose="020B0600000101010101" pitchFamily="34" charset="-127"/>
            </a:endParaRPr>
          </a:p>
        </p:txBody>
      </p:sp>
      <p:sp>
        <p:nvSpPr>
          <p:cNvPr id="199" name="직사각형">
            <a:extLst>
              <a:ext uri="{FF2B5EF4-FFF2-40B4-BE49-F238E27FC236}">
                <a16:creationId xmlns:a16="http://schemas.microsoft.com/office/drawing/2014/main" id="{0B03EF96-1211-A4F2-C5F1-4942EEE93255}"/>
              </a:ext>
            </a:extLst>
          </p:cNvPr>
          <p:cNvSpPr/>
          <p:nvPr/>
        </p:nvSpPr>
        <p:spPr>
          <a:xfrm>
            <a:off x="330309" y="1339612"/>
            <a:ext cx="2043276" cy="297661"/>
          </a:xfrm>
          <a:prstGeom prst="rect">
            <a:avLst/>
          </a:prstGeom>
          <a:ln w="19050">
            <a:solidFill>
              <a:schemeClr val="accent4"/>
            </a:solidFill>
            <a:custDash>
              <a:ds d="200000" sp="200000"/>
            </a:custDash>
            <a:miter lim="400000"/>
          </a:ln>
        </p:spPr>
        <p:txBody>
          <a:bodyPr lIns="46798" tIns="46798" rIns="46798" bIns="46798" anchor="ctr"/>
          <a:lstStyle/>
          <a:p>
            <a:pPr algn="ctr" defTabSz="457200">
              <a:defRPr sz="1000">
                <a:solidFill>
                  <a:srgbClr val="385724"/>
                </a:solidFill>
                <a:latin typeface="Arial Narrow"/>
                <a:ea typeface="Arial Narrow"/>
                <a:cs typeface="Arial Narrow"/>
                <a:sym typeface="Arial Narrow"/>
              </a:defRPr>
            </a:pPr>
            <a:endParaRPr dirty="0"/>
          </a:p>
        </p:txBody>
      </p:sp>
      <p:grpSp>
        <p:nvGrpSpPr>
          <p:cNvPr id="246" name="타원 71"/>
          <p:cNvGrpSpPr/>
          <p:nvPr/>
        </p:nvGrpSpPr>
        <p:grpSpPr>
          <a:xfrm>
            <a:off x="222349" y="1243824"/>
            <a:ext cx="198540" cy="246217"/>
            <a:chOff x="0" y="-8856"/>
            <a:chExt cx="198539" cy="246216"/>
          </a:xfrm>
        </p:grpSpPr>
        <p:sp>
          <p:nvSpPr>
            <p:cNvPr id="244" name="원"/>
            <p:cNvSpPr/>
            <p:nvPr/>
          </p:nvSpPr>
          <p:spPr>
            <a:xfrm>
              <a:off x="0" y="14989"/>
              <a:ext cx="198539" cy="198539"/>
            </a:xfrm>
            <a:prstGeom prst="ellipse">
              <a:avLst/>
            </a:prstGeom>
            <a:solidFill>
              <a:srgbClr val="000000"/>
            </a:solidFill>
            <a:ln w="12700" cap="flat">
              <a:solidFill>
                <a:srgbClr val="E6AF00"/>
              </a:solidFill>
              <a:prstDash val="solid"/>
              <a:miter lim="800000"/>
            </a:ln>
            <a:effectLst/>
          </p:spPr>
          <p:txBody>
            <a:bodyPr wrap="square" lIns="46798" tIns="46798" rIns="46798" bIns="46798" numCol="1" anchor="ctr">
              <a:noAutofit/>
            </a:bodyPr>
            <a:lstStyle/>
            <a:p>
              <a:pPr algn="ctr">
                <a:defRPr sz="1000">
                  <a:solidFill>
                    <a:schemeClr val="accent4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245" name="1"/>
            <p:cNvSpPr txBox="1"/>
            <p:nvPr/>
          </p:nvSpPr>
          <p:spPr>
            <a:xfrm>
              <a:off x="20239" y="-8856"/>
              <a:ext cx="158052" cy="2462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8" tIns="45718" rIns="45718" bIns="45718" numCol="1" anchor="ctr">
              <a:spAutoFit/>
            </a:bodyPr>
            <a:lstStyle>
              <a:lvl1pPr algn="ctr">
                <a:defRPr sz="1000">
                  <a:solidFill>
                    <a:schemeClr val="accent4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rPr lang="en-US" altLang="ko-KR"/>
                <a:t>3</a:t>
              </a:r>
              <a:endParaRPr/>
            </a:p>
          </p:txBody>
        </p:sp>
      </p:grpSp>
      <p:grpSp>
        <p:nvGrpSpPr>
          <p:cNvPr id="268" name="그룹 267">
            <a:extLst>
              <a:ext uri="{FF2B5EF4-FFF2-40B4-BE49-F238E27FC236}">
                <a16:creationId xmlns:a16="http://schemas.microsoft.com/office/drawing/2014/main" id="{40002C34-852F-C245-EE42-3CB41F1B383A}"/>
              </a:ext>
            </a:extLst>
          </p:cNvPr>
          <p:cNvGrpSpPr/>
          <p:nvPr/>
        </p:nvGrpSpPr>
        <p:grpSpPr>
          <a:xfrm>
            <a:off x="361445" y="3384903"/>
            <a:ext cx="1874298" cy="307773"/>
            <a:chOff x="361445" y="2935654"/>
            <a:chExt cx="1874298" cy="307773"/>
          </a:xfrm>
        </p:grpSpPr>
        <p:sp>
          <p:nvSpPr>
            <p:cNvPr id="261" name="TextBox 6">
              <a:extLst>
                <a:ext uri="{FF2B5EF4-FFF2-40B4-BE49-F238E27FC236}">
                  <a16:creationId xmlns:a16="http://schemas.microsoft.com/office/drawing/2014/main" id="{90040EA2-CBD6-12EE-F99B-1C0B52350AE5}"/>
                </a:ext>
              </a:extLst>
            </p:cNvPr>
            <p:cNvSpPr txBox="1"/>
            <p:nvPr/>
          </p:nvSpPr>
          <p:spPr>
            <a:xfrm>
              <a:off x="361445" y="2935654"/>
              <a:ext cx="669410" cy="30777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8" tIns="45718" rIns="45718" bIns="45718">
              <a:spAutoFit/>
            </a:bodyPr>
            <a:lstStyle>
              <a:lvl1pPr>
                <a:defRPr sz="900">
                  <a:latin typeface="LG Smart_H Regular"/>
                  <a:ea typeface="LG Smart_H Regular"/>
                  <a:cs typeface="LG Smart_H Regular"/>
                  <a:sym typeface="LG Smart_H Regular"/>
                </a:defRPr>
              </a:lvl1pPr>
            </a:lstStyle>
            <a:p>
              <a:r>
                <a:rPr lang="ko-KR" altLang="en-US" sz="800" dirty="0"/>
                <a:t>최대 중개보수</a:t>
              </a:r>
              <a:endParaRPr lang="en-US" altLang="ko-KR" sz="800" dirty="0"/>
            </a:p>
            <a:p>
              <a:r>
                <a:rPr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(VAT </a:t>
              </a:r>
              <a:r>
                <a:rPr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별도</a:t>
              </a:r>
              <a:r>
                <a:rPr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)</a:t>
              </a:r>
              <a:endParaRPr sz="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62" name="직사각형 7">
              <a:extLst>
                <a:ext uri="{FF2B5EF4-FFF2-40B4-BE49-F238E27FC236}">
                  <a16:creationId xmlns:a16="http://schemas.microsoft.com/office/drawing/2014/main" id="{BB3EBD33-EAC3-4067-41AF-785A522CE8B2}"/>
                </a:ext>
              </a:extLst>
            </p:cNvPr>
            <p:cNvSpPr/>
            <p:nvPr/>
          </p:nvSpPr>
          <p:spPr>
            <a:xfrm>
              <a:off x="1695743" y="2953562"/>
              <a:ext cx="540000" cy="199081"/>
            </a:xfrm>
            <a:prstGeom prst="rect">
              <a:avLst/>
            </a:prstGeom>
            <a:solidFill>
              <a:schemeClr val="bg1"/>
            </a:solidFill>
            <a:ln w="3175">
              <a:noFill/>
              <a:miter/>
            </a:ln>
          </p:spPr>
          <p:txBody>
            <a:bodyPr lIns="46798" tIns="46798" rIns="46798" bIns="46798" anchor="ctr"/>
            <a:lstStyle/>
            <a:p>
              <a:pPr algn="r">
                <a:defRPr sz="11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lang="ko-KR" altLang="en-US" sz="800">
                  <a:solidFill>
                    <a:schemeClr val="tx1"/>
                  </a:solidFill>
                  <a:latin typeface="LG Smart_H Regular" panose="020B0600000101010101" pitchFamily="34" charset="-127"/>
                  <a:ea typeface="LG Smart_H Regular" panose="020B0600000101010101" pitchFamily="34" charset="-127"/>
                </a:rPr>
                <a:t>원</a:t>
              </a:r>
              <a:endParaRPr sz="800">
                <a:solidFill>
                  <a:schemeClr val="tx1"/>
                </a:solidFill>
                <a:latin typeface="LG Smart_H Regular" panose="020B0600000101010101" pitchFamily="34" charset="-127"/>
                <a:ea typeface="LG Smart_H Regular" panose="020B0600000101010101" pitchFamily="34" charset="-127"/>
              </a:endParaRPr>
            </a:p>
          </p:txBody>
        </p:sp>
      </p:grpSp>
      <p:grpSp>
        <p:nvGrpSpPr>
          <p:cNvPr id="269" name="그룹 268">
            <a:extLst>
              <a:ext uri="{FF2B5EF4-FFF2-40B4-BE49-F238E27FC236}">
                <a16:creationId xmlns:a16="http://schemas.microsoft.com/office/drawing/2014/main" id="{E19B7E78-821F-262C-BECF-A35ED239526F}"/>
              </a:ext>
            </a:extLst>
          </p:cNvPr>
          <p:cNvGrpSpPr/>
          <p:nvPr/>
        </p:nvGrpSpPr>
        <p:grpSpPr>
          <a:xfrm>
            <a:off x="361445" y="3650296"/>
            <a:ext cx="1874298" cy="215440"/>
            <a:chOff x="361445" y="3205878"/>
            <a:chExt cx="1874298" cy="215440"/>
          </a:xfrm>
        </p:grpSpPr>
        <p:sp>
          <p:nvSpPr>
            <p:cNvPr id="263" name="TextBox 6">
              <a:extLst>
                <a:ext uri="{FF2B5EF4-FFF2-40B4-BE49-F238E27FC236}">
                  <a16:creationId xmlns:a16="http://schemas.microsoft.com/office/drawing/2014/main" id="{72F9F319-334D-5324-D982-643EB7223977}"/>
                </a:ext>
              </a:extLst>
            </p:cNvPr>
            <p:cNvSpPr txBox="1"/>
            <p:nvPr/>
          </p:nvSpPr>
          <p:spPr>
            <a:xfrm>
              <a:off x="361445" y="3205878"/>
              <a:ext cx="738340" cy="21544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8" tIns="45718" rIns="45718" bIns="45718">
              <a:spAutoFit/>
            </a:bodyPr>
            <a:lstStyle>
              <a:lvl1pPr>
                <a:defRPr sz="900">
                  <a:latin typeface="LG Smart_H Regular"/>
                  <a:ea typeface="LG Smart_H Regular"/>
                  <a:cs typeface="LG Smart_H Regular"/>
                  <a:sym typeface="LG Smart_H Regular"/>
                </a:defRPr>
              </a:lvl1pPr>
            </a:lstStyle>
            <a:p>
              <a:r>
                <a:rPr lang="ko-KR" altLang="en-US" sz="800" dirty="0">
                  <a:solidFill>
                    <a:schemeClr val="tx1"/>
                  </a:solidFill>
                </a:rPr>
                <a:t>협의 </a:t>
              </a:r>
              <a:r>
                <a:rPr lang="en-US" altLang="ko-KR" sz="800" dirty="0">
                  <a:solidFill>
                    <a:schemeClr val="tx1"/>
                  </a:solidFill>
                </a:rPr>
                <a:t>/</a:t>
              </a:r>
              <a:r>
                <a:rPr lang="ko-KR" altLang="en-US" sz="800" dirty="0">
                  <a:solidFill>
                    <a:schemeClr val="tx1"/>
                  </a:solidFill>
                </a:rPr>
                <a:t> 상한요율</a:t>
              </a:r>
              <a:endParaRPr sz="800" dirty="0">
                <a:solidFill>
                  <a:schemeClr val="tx1"/>
                </a:solidFill>
              </a:endParaRPr>
            </a:p>
          </p:txBody>
        </p:sp>
        <p:sp>
          <p:nvSpPr>
            <p:cNvPr id="264" name="직사각형 7">
              <a:extLst>
                <a:ext uri="{FF2B5EF4-FFF2-40B4-BE49-F238E27FC236}">
                  <a16:creationId xmlns:a16="http://schemas.microsoft.com/office/drawing/2014/main" id="{83B96C84-D944-F77D-0034-DAB1B01F9DBA}"/>
                </a:ext>
              </a:extLst>
            </p:cNvPr>
            <p:cNvSpPr/>
            <p:nvPr/>
          </p:nvSpPr>
          <p:spPr>
            <a:xfrm>
              <a:off x="1695743" y="3214058"/>
              <a:ext cx="540000" cy="199081"/>
            </a:xfrm>
            <a:prstGeom prst="rect">
              <a:avLst/>
            </a:prstGeom>
            <a:solidFill>
              <a:schemeClr val="bg1"/>
            </a:solidFill>
            <a:ln w="3175">
              <a:noFill/>
              <a:miter/>
            </a:ln>
          </p:spPr>
          <p:txBody>
            <a:bodyPr lIns="46798" tIns="46798" rIns="46798" bIns="46798" anchor="ctr"/>
            <a:lstStyle/>
            <a:p>
              <a:pPr algn="r">
                <a:defRPr sz="11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lang="en-US" altLang="ko-KR" sz="800">
                  <a:solidFill>
                    <a:schemeClr val="tx1"/>
                  </a:solidFill>
                  <a:latin typeface="LG Smart_H Regular" panose="020B0600000101010101" pitchFamily="34" charset="-127"/>
                  <a:ea typeface="LG Smart_H Regular" panose="020B0600000101010101" pitchFamily="34" charset="-127"/>
                </a:rPr>
                <a:t>%</a:t>
              </a:r>
              <a:endParaRPr sz="800">
                <a:solidFill>
                  <a:schemeClr val="tx1"/>
                </a:solidFill>
                <a:latin typeface="LG Smart_H Regular" panose="020B0600000101010101" pitchFamily="34" charset="-127"/>
                <a:ea typeface="LG Smart_H Regular" panose="020B0600000101010101" pitchFamily="34" charset="-127"/>
              </a:endParaRPr>
            </a:p>
          </p:txBody>
        </p:sp>
      </p:grpSp>
      <p:grpSp>
        <p:nvGrpSpPr>
          <p:cNvPr id="270" name="그룹 269">
            <a:extLst>
              <a:ext uri="{FF2B5EF4-FFF2-40B4-BE49-F238E27FC236}">
                <a16:creationId xmlns:a16="http://schemas.microsoft.com/office/drawing/2014/main" id="{490151A8-8B9E-E14D-2D16-1F8EEC6824AC}"/>
              </a:ext>
            </a:extLst>
          </p:cNvPr>
          <p:cNvGrpSpPr/>
          <p:nvPr/>
        </p:nvGrpSpPr>
        <p:grpSpPr>
          <a:xfrm>
            <a:off x="361445" y="3858910"/>
            <a:ext cx="1874298" cy="215440"/>
            <a:chOff x="361445" y="3514157"/>
            <a:chExt cx="1874298" cy="215440"/>
          </a:xfrm>
        </p:grpSpPr>
        <p:sp>
          <p:nvSpPr>
            <p:cNvPr id="265" name="TextBox 6">
              <a:extLst>
                <a:ext uri="{FF2B5EF4-FFF2-40B4-BE49-F238E27FC236}">
                  <a16:creationId xmlns:a16="http://schemas.microsoft.com/office/drawing/2014/main" id="{06570494-3DD4-0C84-8AE2-A050F9CE9AED}"/>
                </a:ext>
              </a:extLst>
            </p:cNvPr>
            <p:cNvSpPr txBox="1"/>
            <p:nvPr/>
          </p:nvSpPr>
          <p:spPr>
            <a:xfrm>
              <a:off x="361445" y="3514157"/>
              <a:ext cx="457814" cy="21544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8" tIns="45718" rIns="45718" bIns="45718">
              <a:spAutoFit/>
            </a:bodyPr>
            <a:lstStyle>
              <a:lvl1pPr>
                <a:defRPr sz="900">
                  <a:latin typeface="LG Smart_H Regular"/>
                  <a:ea typeface="LG Smart_H Regular"/>
                  <a:cs typeface="LG Smart_H Regular"/>
                  <a:sym typeface="LG Smart_H Regular"/>
                </a:defRPr>
              </a:lvl1pPr>
            </a:lstStyle>
            <a:p>
              <a:r>
                <a:rPr lang="ko-KR" altLang="en-US" sz="800" dirty="0"/>
                <a:t>거래금액</a:t>
              </a:r>
              <a:endParaRPr sz="800" dirty="0"/>
            </a:p>
          </p:txBody>
        </p:sp>
        <p:sp>
          <p:nvSpPr>
            <p:cNvPr id="266" name="직사각형 7">
              <a:extLst>
                <a:ext uri="{FF2B5EF4-FFF2-40B4-BE49-F238E27FC236}">
                  <a16:creationId xmlns:a16="http://schemas.microsoft.com/office/drawing/2014/main" id="{27664BAC-3680-CD55-8863-D23229408C09}"/>
                </a:ext>
              </a:extLst>
            </p:cNvPr>
            <p:cNvSpPr/>
            <p:nvPr/>
          </p:nvSpPr>
          <p:spPr>
            <a:xfrm>
              <a:off x="1695743" y="3522337"/>
              <a:ext cx="540000" cy="199081"/>
            </a:xfrm>
            <a:prstGeom prst="rect">
              <a:avLst/>
            </a:prstGeom>
            <a:solidFill>
              <a:schemeClr val="bg1"/>
            </a:solidFill>
            <a:ln w="3175">
              <a:noFill/>
              <a:miter/>
            </a:ln>
          </p:spPr>
          <p:txBody>
            <a:bodyPr lIns="46798" tIns="46798" rIns="46798" bIns="46798" anchor="ctr"/>
            <a:lstStyle/>
            <a:p>
              <a:pPr algn="r">
                <a:defRPr sz="11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lang="ko-KR" altLang="en-US" sz="800">
                  <a:solidFill>
                    <a:schemeClr val="tx1"/>
                  </a:solidFill>
                  <a:latin typeface="LG Smart_H Regular" panose="020B0600000101010101" pitchFamily="34" charset="-127"/>
                  <a:ea typeface="LG Smart_H Regular" panose="020B0600000101010101" pitchFamily="34" charset="-127"/>
                </a:rPr>
                <a:t>원</a:t>
              </a:r>
              <a:endParaRPr sz="800">
                <a:solidFill>
                  <a:schemeClr val="tx1"/>
                </a:solidFill>
                <a:latin typeface="LG Smart_H Regular" panose="020B0600000101010101" pitchFamily="34" charset="-127"/>
                <a:ea typeface="LG Smart_H Regular" panose="020B0600000101010101" pitchFamily="34" charset="-127"/>
              </a:endParaRPr>
            </a:p>
          </p:txBody>
        </p:sp>
      </p:grpSp>
      <p:sp>
        <p:nvSpPr>
          <p:cNvPr id="273" name="TextBox 6">
            <a:extLst>
              <a:ext uri="{FF2B5EF4-FFF2-40B4-BE49-F238E27FC236}">
                <a16:creationId xmlns:a16="http://schemas.microsoft.com/office/drawing/2014/main" id="{6CABEB1E-A9C7-0F22-BEB7-6E09F367D39D}"/>
              </a:ext>
            </a:extLst>
          </p:cNvPr>
          <p:cNvSpPr txBox="1"/>
          <p:nvPr/>
        </p:nvSpPr>
        <p:spPr>
          <a:xfrm>
            <a:off x="353106" y="4017981"/>
            <a:ext cx="2043184" cy="2769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900">
                <a:latin typeface="LG Smart_H Regular"/>
                <a:ea typeface="LG Smart_H Regular"/>
                <a:cs typeface="LG Smart_H Regular"/>
                <a:sym typeface="LG Smart_H Regular"/>
              </a:defRPr>
            </a:lvl1pPr>
          </a:lstStyle>
          <a:p>
            <a:r>
              <a:rPr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중개보수는 </a:t>
            </a:r>
            <a:r>
              <a:rPr lang="en-US" altLang="ko-KR" sz="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</a:t>
            </a:r>
            <a:r>
              <a:rPr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거래금액 </a:t>
            </a:r>
            <a:r>
              <a:rPr lang="en-US" altLang="ko-KR" sz="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 </a:t>
            </a:r>
            <a:r>
              <a:rPr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상한효율</a:t>
            </a:r>
            <a:r>
              <a:rPr lang="en-US" altLang="ko-KR" sz="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]</a:t>
            </a:r>
            <a:r>
              <a:rPr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범위 내에서 협의</a:t>
            </a:r>
            <a:r>
              <a:rPr lang="en-US" altLang="ko-KR" sz="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단</a:t>
            </a:r>
            <a:r>
              <a:rPr lang="en-US" altLang="ko-KR" sz="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</a:t>
            </a:r>
            <a:r>
              <a:rPr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계산된</a:t>
            </a:r>
            <a:endParaRPr lang="en-US" altLang="ko-KR" sz="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금액은 함도를 초과할 수 없습니다</a:t>
            </a:r>
            <a:r>
              <a:rPr lang="en-US" altLang="ko-KR" sz="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.)</a:t>
            </a:r>
            <a:endParaRPr sz="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7" name="직사각형">
            <a:extLst>
              <a:ext uri="{FF2B5EF4-FFF2-40B4-BE49-F238E27FC236}">
                <a16:creationId xmlns:a16="http://schemas.microsoft.com/office/drawing/2014/main" id="{C7F92C6D-DD13-3992-34E2-6029B5BDA3B8}"/>
              </a:ext>
            </a:extLst>
          </p:cNvPr>
          <p:cNvSpPr/>
          <p:nvPr/>
        </p:nvSpPr>
        <p:spPr>
          <a:xfrm>
            <a:off x="330309" y="1696118"/>
            <a:ext cx="2043276" cy="1618511"/>
          </a:xfrm>
          <a:prstGeom prst="rect">
            <a:avLst/>
          </a:prstGeom>
          <a:ln w="19050">
            <a:solidFill>
              <a:schemeClr val="accent4"/>
            </a:solidFill>
            <a:custDash>
              <a:ds d="200000" sp="200000"/>
            </a:custDash>
            <a:miter lim="400000"/>
          </a:ln>
        </p:spPr>
        <p:txBody>
          <a:bodyPr lIns="46798" tIns="46798" rIns="46798" bIns="46798" anchor="ctr"/>
          <a:lstStyle/>
          <a:p>
            <a:pPr algn="ctr" defTabSz="457200">
              <a:defRPr sz="1000">
                <a:solidFill>
                  <a:srgbClr val="385724"/>
                </a:solidFill>
                <a:latin typeface="Arial Narrow"/>
                <a:ea typeface="Arial Narrow"/>
                <a:cs typeface="Arial Narrow"/>
                <a:sym typeface="Arial Narrow"/>
              </a:defRPr>
            </a:pPr>
            <a:endParaRPr dirty="0"/>
          </a:p>
        </p:txBody>
      </p:sp>
      <p:sp>
        <p:nvSpPr>
          <p:cNvPr id="278" name="직사각형">
            <a:extLst>
              <a:ext uri="{FF2B5EF4-FFF2-40B4-BE49-F238E27FC236}">
                <a16:creationId xmlns:a16="http://schemas.microsoft.com/office/drawing/2014/main" id="{E2A95C9D-149F-B766-113C-DC4DE6BC0552}"/>
              </a:ext>
            </a:extLst>
          </p:cNvPr>
          <p:cNvSpPr/>
          <p:nvPr/>
        </p:nvSpPr>
        <p:spPr>
          <a:xfrm>
            <a:off x="330309" y="3361367"/>
            <a:ext cx="2043276" cy="934083"/>
          </a:xfrm>
          <a:prstGeom prst="rect">
            <a:avLst/>
          </a:prstGeom>
          <a:ln w="19050">
            <a:solidFill>
              <a:schemeClr val="accent4"/>
            </a:solidFill>
            <a:custDash>
              <a:ds d="200000" sp="200000"/>
            </a:custDash>
            <a:miter lim="400000"/>
          </a:ln>
        </p:spPr>
        <p:txBody>
          <a:bodyPr lIns="46798" tIns="46798" rIns="46798" bIns="46798" anchor="ctr"/>
          <a:lstStyle/>
          <a:p>
            <a:pPr algn="ctr" defTabSz="457200">
              <a:defRPr sz="1000">
                <a:solidFill>
                  <a:srgbClr val="385724"/>
                </a:solidFill>
                <a:latin typeface="Arial Narrow"/>
                <a:ea typeface="Arial Narrow"/>
                <a:cs typeface="Arial Narrow"/>
                <a:sym typeface="Arial Narrow"/>
              </a:defRPr>
            </a:pPr>
            <a:endParaRPr dirty="0"/>
          </a:p>
        </p:txBody>
      </p:sp>
      <p:grpSp>
        <p:nvGrpSpPr>
          <p:cNvPr id="297" name="타원 71">
            <a:extLst>
              <a:ext uri="{FF2B5EF4-FFF2-40B4-BE49-F238E27FC236}">
                <a16:creationId xmlns:a16="http://schemas.microsoft.com/office/drawing/2014/main" id="{725DF1F2-984E-1359-BD06-5E764A2CDBBB}"/>
              </a:ext>
            </a:extLst>
          </p:cNvPr>
          <p:cNvGrpSpPr/>
          <p:nvPr/>
        </p:nvGrpSpPr>
        <p:grpSpPr>
          <a:xfrm>
            <a:off x="222349" y="1604152"/>
            <a:ext cx="198540" cy="246217"/>
            <a:chOff x="0" y="-8856"/>
            <a:chExt cx="198539" cy="246216"/>
          </a:xfrm>
        </p:grpSpPr>
        <p:sp>
          <p:nvSpPr>
            <p:cNvPr id="306" name="원">
              <a:extLst>
                <a:ext uri="{FF2B5EF4-FFF2-40B4-BE49-F238E27FC236}">
                  <a16:creationId xmlns:a16="http://schemas.microsoft.com/office/drawing/2014/main" id="{52D4135E-0375-0022-C495-AA5447144AC8}"/>
                </a:ext>
              </a:extLst>
            </p:cNvPr>
            <p:cNvSpPr/>
            <p:nvPr/>
          </p:nvSpPr>
          <p:spPr>
            <a:xfrm>
              <a:off x="0" y="14989"/>
              <a:ext cx="198539" cy="198539"/>
            </a:xfrm>
            <a:prstGeom prst="ellipse">
              <a:avLst/>
            </a:prstGeom>
            <a:solidFill>
              <a:srgbClr val="000000"/>
            </a:solidFill>
            <a:ln w="12700" cap="flat">
              <a:solidFill>
                <a:srgbClr val="E6AF00"/>
              </a:solidFill>
              <a:prstDash val="solid"/>
              <a:miter lim="800000"/>
            </a:ln>
            <a:effectLst/>
          </p:spPr>
          <p:txBody>
            <a:bodyPr wrap="square" lIns="46798" tIns="46798" rIns="46798" bIns="46798" numCol="1" anchor="ctr">
              <a:noAutofit/>
            </a:bodyPr>
            <a:lstStyle/>
            <a:p>
              <a:pPr algn="ctr">
                <a:defRPr sz="1000">
                  <a:solidFill>
                    <a:schemeClr val="accent4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307" name="1">
              <a:extLst>
                <a:ext uri="{FF2B5EF4-FFF2-40B4-BE49-F238E27FC236}">
                  <a16:creationId xmlns:a16="http://schemas.microsoft.com/office/drawing/2014/main" id="{CB4A220E-5217-FDF6-9D2E-8668D8A243BF}"/>
                </a:ext>
              </a:extLst>
            </p:cNvPr>
            <p:cNvSpPr txBox="1"/>
            <p:nvPr/>
          </p:nvSpPr>
          <p:spPr>
            <a:xfrm>
              <a:off x="20239" y="-8856"/>
              <a:ext cx="158052" cy="2462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8" tIns="45718" rIns="45718" bIns="45718" numCol="1" anchor="ctr">
              <a:spAutoFit/>
            </a:bodyPr>
            <a:lstStyle>
              <a:lvl1pPr algn="ctr">
                <a:defRPr sz="1000">
                  <a:solidFill>
                    <a:schemeClr val="accent4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rPr lang="en-US" altLang="ko-KR"/>
                <a:t>4</a:t>
              </a:r>
              <a:endParaRPr/>
            </a:p>
          </p:txBody>
        </p:sp>
      </p:grpSp>
      <p:grpSp>
        <p:nvGrpSpPr>
          <p:cNvPr id="311" name="타원 71">
            <a:extLst>
              <a:ext uri="{FF2B5EF4-FFF2-40B4-BE49-F238E27FC236}">
                <a16:creationId xmlns:a16="http://schemas.microsoft.com/office/drawing/2014/main" id="{B12038C9-F3E4-979E-FD47-240C7C82659C}"/>
              </a:ext>
            </a:extLst>
          </p:cNvPr>
          <p:cNvGrpSpPr/>
          <p:nvPr/>
        </p:nvGrpSpPr>
        <p:grpSpPr>
          <a:xfrm>
            <a:off x="2531723" y="1175240"/>
            <a:ext cx="198540" cy="246217"/>
            <a:chOff x="0" y="-8856"/>
            <a:chExt cx="198539" cy="246216"/>
          </a:xfrm>
        </p:grpSpPr>
        <p:sp>
          <p:nvSpPr>
            <p:cNvPr id="312" name="원">
              <a:extLst>
                <a:ext uri="{FF2B5EF4-FFF2-40B4-BE49-F238E27FC236}">
                  <a16:creationId xmlns:a16="http://schemas.microsoft.com/office/drawing/2014/main" id="{F5EA04BA-A702-9EC9-7EF8-00523AE2A652}"/>
                </a:ext>
              </a:extLst>
            </p:cNvPr>
            <p:cNvSpPr/>
            <p:nvPr/>
          </p:nvSpPr>
          <p:spPr>
            <a:xfrm>
              <a:off x="0" y="14989"/>
              <a:ext cx="198539" cy="198539"/>
            </a:xfrm>
            <a:prstGeom prst="ellipse">
              <a:avLst/>
            </a:prstGeom>
            <a:solidFill>
              <a:srgbClr val="000000"/>
            </a:solidFill>
            <a:ln w="12700" cap="flat">
              <a:solidFill>
                <a:srgbClr val="E6AF00"/>
              </a:solidFill>
              <a:prstDash val="solid"/>
              <a:miter lim="800000"/>
            </a:ln>
            <a:effectLst/>
          </p:spPr>
          <p:txBody>
            <a:bodyPr wrap="square" lIns="46798" tIns="46798" rIns="46798" bIns="46798" numCol="1" anchor="ctr">
              <a:noAutofit/>
            </a:bodyPr>
            <a:lstStyle/>
            <a:p>
              <a:pPr algn="ctr">
                <a:defRPr sz="1000">
                  <a:solidFill>
                    <a:schemeClr val="accent4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313" name="1">
              <a:extLst>
                <a:ext uri="{FF2B5EF4-FFF2-40B4-BE49-F238E27FC236}">
                  <a16:creationId xmlns:a16="http://schemas.microsoft.com/office/drawing/2014/main" id="{373935E3-9EBD-ECA8-BEF6-C1036D6AD5FC}"/>
                </a:ext>
              </a:extLst>
            </p:cNvPr>
            <p:cNvSpPr txBox="1"/>
            <p:nvPr/>
          </p:nvSpPr>
          <p:spPr>
            <a:xfrm>
              <a:off x="20239" y="-8856"/>
              <a:ext cx="158052" cy="2462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8" tIns="45718" rIns="45718" bIns="45718" numCol="1" anchor="ctr">
              <a:spAutoFit/>
            </a:bodyPr>
            <a:lstStyle>
              <a:lvl1pPr algn="ctr">
                <a:defRPr sz="1000">
                  <a:solidFill>
                    <a:schemeClr val="accent4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rPr lang="en-US" altLang="ko-KR"/>
                <a:t>2</a:t>
              </a:r>
              <a:endParaRPr/>
            </a:p>
          </p:txBody>
        </p:sp>
      </p:grpSp>
      <p:grpSp>
        <p:nvGrpSpPr>
          <p:cNvPr id="314" name="타원 71">
            <a:extLst>
              <a:ext uri="{FF2B5EF4-FFF2-40B4-BE49-F238E27FC236}">
                <a16:creationId xmlns:a16="http://schemas.microsoft.com/office/drawing/2014/main" id="{E7205CF0-8151-5AAC-C2EE-D044C655A384}"/>
              </a:ext>
            </a:extLst>
          </p:cNvPr>
          <p:cNvGrpSpPr/>
          <p:nvPr/>
        </p:nvGrpSpPr>
        <p:grpSpPr>
          <a:xfrm>
            <a:off x="2530574" y="1872118"/>
            <a:ext cx="198540" cy="246217"/>
            <a:chOff x="0" y="-8856"/>
            <a:chExt cx="198539" cy="246216"/>
          </a:xfrm>
        </p:grpSpPr>
        <p:sp>
          <p:nvSpPr>
            <p:cNvPr id="315" name="원">
              <a:extLst>
                <a:ext uri="{FF2B5EF4-FFF2-40B4-BE49-F238E27FC236}">
                  <a16:creationId xmlns:a16="http://schemas.microsoft.com/office/drawing/2014/main" id="{12EB3D8A-1011-18AE-ECC9-80F65474A12A}"/>
                </a:ext>
              </a:extLst>
            </p:cNvPr>
            <p:cNvSpPr/>
            <p:nvPr/>
          </p:nvSpPr>
          <p:spPr>
            <a:xfrm>
              <a:off x="0" y="14989"/>
              <a:ext cx="198539" cy="198539"/>
            </a:xfrm>
            <a:prstGeom prst="ellipse">
              <a:avLst/>
            </a:prstGeom>
            <a:solidFill>
              <a:srgbClr val="000000"/>
            </a:solidFill>
            <a:ln w="12700" cap="flat">
              <a:solidFill>
                <a:srgbClr val="E6AF00"/>
              </a:solidFill>
              <a:prstDash val="solid"/>
              <a:miter lim="800000"/>
            </a:ln>
            <a:effectLst/>
          </p:spPr>
          <p:txBody>
            <a:bodyPr wrap="square" lIns="46798" tIns="46798" rIns="46798" bIns="46798" numCol="1" anchor="ctr">
              <a:noAutofit/>
            </a:bodyPr>
            <a:lstStyle/>
            <a:p>
              <a:pPr algn="ctr">
                <a:defRPr sz="1000">
                  <a:solidFill>
                    <a:schemeClr val="accent4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316" name="1">
              <a:extLst>
                <a:ext uri="{FF2B5EF4-FFF2-40B4-BE49-F238E27FC236}">
                  <a16:creationId xmlns:a16="http://schemas.microsoft.com/office/drawing/2014/main" id="{4D9DD747-5FB4-52AD-013F-FC9C7C6EEB3E}"/>
                </a:ext>
              </a:extLst>
            </p:cNvPr>
            <p:cNvSpPr txBox="1"/>
            <p:nvPr/>
          </p:nvSpPr>
          <p:spPr>
            <a:xfrm>
              <a:off x="20239" y="-8856"/>
              <a:ext cx="158052" cy="2462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8" tIns="45718" rIns="45718" bIns="45718" numCol="1" anchor="ctr">
              <a:spAutoFit/>
            </a:bodyPr>
            <a:lstStyle>
              <a:lvl1pPr algn="ctr">
                <a:defRPr sz="1000">
                  <a:solidFill>
                    <a:schemeClr val="accent4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rPr lang="en-US" altLang="ko-KR"/>
                <a:t>3</a:t>
              </a:r>
              <a:endParaRPr/>
            </a:p>
          </p:txBody>
        </p:sp>
      </p:grpSp>
      <p:grpSp>
        <p:nvGrpSpPr>
          <p:cNvPr id="317" name="타원 71">
            <a:extLst>
              <a:ext uri="{FF2B5EF4-FFF2-40B4-BE49-F238E27FC236}">
                <a16:creationId xmlns:a16="http://schemas.microsoft.com/office/drawing/2014/main" id="{8F79F968-4281-6AA5-A48B-506FD13817EE}"/>
              </a:ext>
            </a:extLst>
          </p:cNvPr>
          <p:cNvGrpSpPr/>
          <p:nvPr/>
        </p:nvGrpSpPr>
        <p:grpSpPr>
          <a:xfrm>
            <a:off x="2530574" y="3347900"/>
            <a:ext cx="198540" cy="246217"/>
            <a:chOff x="0" y="-8856"/>
            <a:chExt cx="198539" cy="246216"/>
          </a:xfrm>
        </p:grpSpPr>
        <p:sp>
          <p:nvSpPr>
            <p:cNvPr id="318" name="원">
              <a:extLst>
                <a:ext uri="{FF2B5EF4-FFF2-40B4-BE49-F238E27FC236}">
                  <a16:creationId xmlns:a16="http://schemas.microsoft.com/office/drawing/2014/main" id="{CD381EF6-AEE9-420A-3763-6BDA622578CC}"/>
                </a:ext>
              </a:extLst>
            </p:cNvPr>
            <p:cNvSpPr/>
            <p:nvPr/>
          </p:nvSpPr>
          <p:spPr>
            <a:xfrm>
              <a:off x="0" y="14989"/>
              <a:ext cx="198539" cy="198539"/>
            </a:xfrm>
            <a:prstGeom prst="ellipse">
              <a:avLst/>
            </a:prstGeom>
            <a:solidFill>
              <a:srgbClr val="000000"/>
            </a:solidFill>
            <a:ln w="12700" cap="flat">
              <a:solidFill>
                <a:srgbClr val="E6AF00"/>
              </a:solidFill>
              <a:prstDash val="solid"/>
              <a:miter lim="800000"/>
            </a:ln>
            <a:effectLst/>
          </p:spPr>
          <p:txBody>
            <a:bodyPr wrap="square" lIns="46798" tIns="46798" rIns="46798" bIns="46798" numCol="1" anchor="ctr">
              <a:noAutofit/>
            </a:bodyPr>
            <a:lstStyle/>
            <a:p>
              <a:pPr algn="ctr">
                <a:defRPr sz="1000">
                  <a:solidFill>
                    <a:schemeClr val="accent4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319" name="1">
              <a:extLst>
                <a:ext uri="{FF2B5EF4-FFF2-40B4-BE49-F238E27FC236}">
                  <a16:creationId xmlns:a16="http://schemas.microsoft.com/office/drawing/2014/main" id="{38E40711-F0CE-E507-33D9-DD2F49E56860}"/>
                </a:ext>
              </a:extLst>
            </p:cNvPr>
            <p:cNvSpPr txBox="1"/>
            <p:nvPr/>
          </p:nvSpPr>
          <p:spPr>
            <a:xfrm>
              <a:off x="20239" y="-8856"/>
              <a:ext cx="158052" cy="2462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8" tIns="45718" rIns="45718" bIns="45718" numCol="1" anchor="ctr">
              <a:spAutoFit/>
            </a:bodyPr>
            <a:lstStyle>
              <a:lvl1pPr algn="ctr">
                <a:defRPr sz="1000">
                  <a:solidFill>
                    <a:schemeClr val="accent4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rPr lang="en-US" altLang="ko-KR"/>
                <a:t>5</a:t>
              </a:r>
              <a:endParaRPr/>
            </a:p>
          </p:txBody>
        </p:sp>
      </p:grpSp>
      <p:grpSp>
        <p:nvGrpSpPr>
          <p:cNvPr id="320" name="타원 71">
            <a:extLst>
              <a:ext uri="{FF2B5EF4-FFF2-40B4-BE49-F238E27FC236}">
                <a16:creationId xmlns:a16="http://schemas.microsoft.com/office/drawing/2014/main" id="{98647DDB-75EF-2E93-CEBE-085DC15DDB89}"/>
              </a:ext>
            </a:extLst>
          </p:cNvPr>
          <p:cNvGrpSpPr/>
          <p:nvPr/>
        </p:nvGrpSpPr>
        <p:grpSpPr>
          <a:xfrm>
            <a:off x="2530574" y="3765997"/>
            <a:ext cx="198540" cy="246217"/>
            <a:chOff x="0" y="-8856"/>
            <a:chExt cx="198539" cy="246216"/>
          </a:xfrm>
        </p:grpSpPr>
        <p:sp>
          <p:nvSpPr>
            <p:cNvPr id="321" name="원">
              <a:extLst>
                <a:ext uri="{FF2B5EF4-FFF2-40B4-BE49-F238E27FC236}">
                  <a16:creationId xmlns:a16="http://schemas.microsoft.com/office/drawing/2014/main" id="{3A1A8CC3-44E8-C10C-6524-097E9D80B90E}"/>
                </a:ext>
              </a:extLst>
            </p:cNvPr>
            <p:cNvSpPr/>
            <p:nvPr/>
          </p:nvSpPr>
          <p:spPr>
            <a:xfrm>
              <a:off x="0" y="14989"/>
              <a:ext cx="198539" cy="198539"/>
            </a:xfrm>
            <a:prstGeom prst="ellipse">
              <a:avLst/>
            </a:prstGeom>
            <a:solidFill>
              <a:srgbClr val="000000"/>
            </a:solidFill>
            <a:ln w="12700" cap="flat">
              <a:solidFill>
                <a:srgbClr val="E6AF00"/>
              </a:solidFill>
              <a:prstDash val="solid"/>
              <a:miter lim="800000"/>
            </a:ln>
            <a:effectLst/>
          </p:spPr>
          <p:txBody>
            <a:bodyPr wrap="square" lIns="46798" tIns="46798" rIns="46798" bIns="46798" numCol="1" anchor="ctr">
              <a:noAutofit/>
            </a:bodyPr>
            <a:lstStyle/>
            <a:p>
              <a:pPr algn="ctr">
                <a:defRPr sz="1000">
                  <a:solidFill>
                    <a:schemeClr val="accent4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322" name="1">
              <a:extLst>
                <a:ext uri="{FF2B5EF4-FFF2-40B4-BE49-F238E27FC236}">
                  <a16:creationId xmlns:a16="http://schemas.microsoft.com/office/drawing/2014/main" id="{A4739D33-3361-D184-C361-024EB1458A8E}"/>
                </a:ext>
              </a:extLst>
            </p:cNvPr>
            <p:cNvSpPr txBox="1"/>
            <p:nvPr/>
          </p:nvSpPr>
          <p:spPr>
            <a:xfrm>
              <a:off x="20239" y="-8856"/>
              <a:ext cx="158052" cy="2462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8" tIns="45718" rIns="45718" bIns="45718" numCol="1" anchor="ctr">
              <a:spAutoFit/>
            </a:bodyPr>
            <a:lstStyle>
              <a:lvl1pPr algn="ctr">
                <a:defRPr sz="1000">
                  <a:solidFill>
                    <a:schemeClr val="accent4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rPr lang="en-US" altLang="ko-KR"/>
                <a:t>6</a:t>
              </a:r>
              <a:endParaRPr/>
            </a:p>
          </p:txBody>
        </p:sp>
      </p:grpSp>
      <p:grpSp>
        <p:nvGrpSpPr>
          <p:cNvPr id="323" name="타원 71">
            <a:extLst>
              <a:ext uri="{FF2B5EF4-FFF2-40B4-BE49-F238E27FC236}">
                <a16:creationId xmlns:a16="http://schemas.microsoft.com/office/drawing/2014/main" id="{36309DB9-3FE4-A5CC-74E4-7AECC3779EFD}"/>
              </a:ext>
            </a:extLst>
          </p:cNvPr>
          <p:cNvGrpSpPr/>
          <p:nvPr/>
        </p:nvGrpSpPr>
        <p:grpSpPr>
          <a:xfrm>
            <a:off x="2530574" y="4467530"/>
            <a:ext cx="198540" cy="246217"/>
            <a:chOff x="0" y="-8856"/>
            <a:chExt cx="198539" cy="246216"/>
          </a:xfrm>
        </p:grpSpPr>
        <p:sp>
          <p:nvSpPr>
            <p:cNvPr id="324" name="원">
              <a:extLst>
                <a:ext uri="{FF2B5EF4-FFF2-40B4-BE49-F238E27FC236}">
                  <a16:creationId xmlns:a16="http://schemas.microsoft.com/office/drawing/2014/main" id="{2CE3C922-8DAD-9DE5-25FB-511C1672D7B9}"/>
                </a:ext>
              </a:extLst>
            </p:cNvPr>
            <p:cNvSpPr/>
            <p:nvPr/>
          </p:nvSpPr>
          <p:spPr>
            <a:xfrm>
              <a:off x="0" y="14989"/>
              <a:ext cx="198539" cy="198539"/>
            </a:xfrm>
            <a:prstGeom prst="ellipse">
              <a:avLst/>
            </a:prstGeom>
            <a:solidFill>
              <a:srgbClr val="000000"/>
            </a:solidFill>
            <a:ln w="12700" cap="flat">
              <a:solidFill>
                <a:srgbClr val="E6AF00"/>
              </a:solidFill>
              <a:prstDash val="solid"/>
              <a:miter lim="800000"/>
            </a:ln>
            <a:effectLst/>
          </p:spPr>
          <p:txBody>
            <a:bodyPr wrap="square" lIns="46798" tIns="46798" rIns="46798" bIns="46798" numCol="1" anchor="ctr">
              <a:noAutofit/>
            </a:bodyPr>
            <a:lstStyle/>
            <a:p>
              <a:pPr algn="ctr">
                <a:defRPr sz="1000">
                  <a:solidFill>
                    <a:schemeClr val="accent4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325" name="1">
              <a:extLst>
                <a:ext uri="{FF2B5EF4-FFF2-40B4-BE49-F238E27FC236}">
                  <a16:creationId xmlns:a16="http://schemas.microsoft.com/office/drawing/2014/main" id="{3CF74552-C8A9-9EF3-CD2F-1271B1B9AB70}"/>
                </a:ext>
              </a:extLst>
            </p:cNvPr>
            <p:cNvSpPr txBox="1"/>
            <p:nvPr/>
          </p:nvSpPr>
          <p:spPr>
            <a:xfrm>
              <a:off x="20239" y="-8856"/>
              <a:ext cx="158052" cy="2462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8" tIns="45718" rIns="45718" bIns="45718" numCol="1" anchor="ctr">
              <a:spAutoFit/>
            </a:bodyPr>
            <a:lstStyle>
              <a:lvl1pPr algn="ctr">
                <a:defRPr sz="1000">
                  <a:solidFill>
                    <a:schemeClr val="accent4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rPr lang="en-US" altLang="ko-KR"/>
                <a:t>7</a:t>
              </a:r>
              <a:endParaRPr/>
            </a:p>
          </p:txBody>
        </p:sp>
      </p:grpSp>
      <p:grpSp>
        <p:nvGrpSpPr>
          <p:cNvPr id="326" name="타원 71">
            <a:extLst>
              <a:ext uri="{FF2B5EF4-FFF2-40B4-BE49-F238E27FC236}">
                <a16:creationId xmlns:a16="http://schemas.microsoft.com/office/drawing/2014/main" id="{B68D8510-0694-58D7-033B-4EE27E98F253}"/>
              </a:ext>
            </a:extLst>
          </p:cNvPr>
          <p:cNvGrpSpPr/>
          <p:nvPr/>
        </p:nvGrpSpPr>
        <p:grpSpPr>
          <a:xfrm>
            <a:off x="2530574" y="5174655"/>
            <a:ext cx="198540" cy="246217"/>
            <a:chOff x="0" y="-8856"/>
            <a:chExt cx="198539" cy="246216"/>
          </a:xfrm>
        </p:grpSpPr>
        <p:sp>
          <p:nvSpPr>
            <p:cNvPr id="327" name="원">
              <a:extLst>
                <a:ext uri="{FF2B5EF4-FFF2-40B4-BE49-F238E27FC236}">
                  <a16:creationId xmlns:a16="http://schemas.microsoft.com/office/drawing/2014/main" id="{9EA62D64-C478-BB4A-F712-24FA7E07F291}"/>
                </a:ext>
              </a:extLst>
            </p:cNvPr>
            <p:cNvSpPr/>
            <p:nvPr/>
          </p:nvSpPr>
          <p:spPr>
            <a:xfrm>
              <a:off x="0" y="14989"/>
              <a:ext cx="198539" cy="198539"/>
            </a:xfrm>
            <a:prstGeom prst="ellipse">
              <a:avLst/>
            </a:prstGeom>
            <a:solidFill>
              <a:srgbClr val="000000"/>
            </a:solidFill>
            <a:ln w="12700" cap="flat">
              <a:solidFill>
                <a:srgbClr val="E6AF00"/>
              </a:solidFill>
              <a:prstDash val="solid"/>
              <a:miter lim="800000"/>
            </a:ln>
            <a:effectLst/>
          </p:spPr>
          <p:txBody>
            <a:bodyPr wrap="square" lIns="46798" tIns="46798" rIns="46798" bIns="46798" numCol="1" anchor="ctr">
              <a:noAutofit/>
            </a:bodyPr>
            <a:lstStyle/>
            <a:p>
              <a:pPr algn="ctr">
                <a:defRPr sz="1000">
                  <a:solidFill>
                    <a:schemeClr val="accent4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328" name="1">
              <a:extLst>
                <a:ext uri="{FF2B5EF4-FFF2-40B4-BE49-F238E27FC236}">
                  <a16:creationId xmlns:a16="http://schemas.microsoft.com/office/drawing/2014/main" id="{214A46DF-6750-9745-E035-A022A5778FCC}"/>
                </a:ext>
              </a:extLst>
            </p:cNvPr>
            <p:cNvSpPr txBox="1"/>
            <p:nvPr/>
          </p:nvSpPr>
          <p:spPr>
            <a:xfrm>
              <a:off x="20239" y="-8856"/>
              <a:ext cx="158052" cy="2462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8" tIns="45718" rIns="45718" bIns="45718" numCol="1" anchor="ctr">
              <a:spAutoFit/>
            </a:bodyPr>
            <a:lstStyle>
              <a:lvl1pPr algn="ctr">
                <a:defRPr sz="1000">
                  <a:solidFill>
                    <a:schemeClr val="accent4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rPr lang="en-US" altLang="ko-KR"/>
                <a:t>8</a:t>
              </a:r>
              <a:endParaRPr/>
            </a:p>
          </p:txBody>
        </p:sp>
      </p:grpSp>
      <p:grpSp>
        <p:nvGrpSpPr>
          <p:cNvPr id="329" name="타원 71">
            <a:extLst>
              <a:ext uri="{FF2B5EF4-FFF2-40B4-BE49-F238E27FC236}">
                <a16:creationId xmlns:a16="http://schemas.microsoft.com/office/drawing/2014/main" id="{62B5529A-F406-3CD5-0C7B-EECEE34AE19C}"/>
              </a:ext>
            </a:extLst>
          </p:cNvPr>
          <p:cNvGrpSpPr/>
          <p:nvPr/>
        </p:nvGrpSpPr>
        <p:grpSpPr>
          <a:xfrm>
            <a:off x="2530574" y="5467154"/>
            <a:ext cx="198540" cy="246217"/>
            <a:chOff x="0" y="-8856"/>
            <a:chExt cx="198539" cy="246216"/>
          </a:xfrm>
        </p:grpSpPr>
        <p:sp>
          <p:nvSpPr>
            <p:cNvPr id="330" name="원">
              <a:extLst>
                <a:ext uri="{FF2B5EF4-FFF2-40B4-BE49-F238E27FC236}">
                  <a16:creationId xmlns:a16="http://schemas.microsoft.com/office/drawing/2014/main" id="{95C75BB4-440A-B2FF-6803-AFB4C505B410}"/>
                </a:ext>
              </a:extLst>
            </p:cNvPr>
            <p:cNvSpPr/>
            <p:nvPr/>
          </p:nvSpPr>
          <p:spPr>
            <a:xfrm>
              <a:off x="0" y="14989"/>
              <a:ext cx="198539" cy="198539"/>
            </a:xfrm>
            <a:prstGeom prst="ellipse">
              <a:avLst/>
            </a:prstGeom>
            <a:solidFill>
              <a:srgbClr val="000000"/>
            </a:solidFill>
            <a:ln w="12700" cap="flat">
              <a:solidFill>
                <a:srgbClr val="E6AF00"/>
              </a:solidFill>
              <a:prstDash val="solid"/>
              <a:miter lim="800000"/>
            </a:ln>
            <a:effectLst/>
          </p:spPr>
          <p:txBody>
            <a:bodyPr wrap="square" lIns="46798" tIns="46798" rIns="46798" bIns="46798" numCol="1" anchor="ctr">
              <a:noAutofit/>
            </a:bodyPr>
            <a:lstStyle/>
            <a:p>
              <a:pPr algn="ctr">
                <a:defRPr sz="1000">
                  <a:solidFill>
                    <a:schemeClr val="accent4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331" name="1">
              <a:extLst>
                <a:ext uri="{FF2B5EF4-FFF2-40B4-BE49-F238E27FC236}">
                  <a16:creationId xmlns:a16="http://schemas.microsoft.com/office/drawing/2014/main" id="{922863D6-36B0-E3A5-35FD-8C5C9B72935F}"/>
                </a:ext>
              </a:extLst>
            </p:cNvPr>
            <p:cNvSpPr txBox="1"/>
            <p:nvPr/>
          </p:nvSpPr>
          <p:spPr>
            <a:xfrm>
              <a:off x="20239" y="-8856"/>
              <a:ext cx="158052" cy="2462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8" tIns="45718" rIns="45718" bIns="45718" numCol="1" anchor="ctr">
              <a:spAutoFit/>
            </a:bodyPr>
            <a:lstStyle>
              <a:lvl1pPr algn="ctr">
                <a:defRPr sz="1000">
                  <a:solidFill>
                    <a:schemeClr val="accent4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rPr lang="en-US" altLang="ko-KR"/>
                <a:t>9</a:t>
              </a:r>
              <a:endParaRPr/>
            </a:p>
          </p:txBody>
        </p:sp>
      </p:grpSp>
      <p:sp>
        <p:nvSpPr>
          <p:cNvPr id="334" name="직사각형">
            <a:extLst>
              <a:ext uri="{FF2B5EF4-FFF2-40B4-BE49-F238E27FC236}">
                <a16:creationId xmlns:a16="http://schemas.microsoft.com/office/drawing/2014/main" id="{B7F143D1-5F6C-6280-C2AF-053A3F28CC79}"/>
              </a:ext>
            </a:extLst>
          </p:cNvPr>
          <p:cNvSpPr/>
          <p:nvPr/>
        </p:nvSpPr>
        <p:spPr>
          <a:xfrm>
            <a:off x="1582472" y="981469"/>
            <a:ext cx="177694" cy="176644"/>
          </a:xfrm>
          <a:prstGeom prst="rect">
            <a:avLst/>
          </a:prstGeom>
          <a:solidFill>
            <a:srgbClr val="FFFFFF"/>
          </a:solidFill>
          <a:ln w="3175" cap="flat">
            <a:solidFill>
              <a:srgbClr val="000000"/>
            </a:solidFill>
            <a:prstDash val="solid"/>
            <a:miter lim="800000"/>
          </a:ln>
          <a:effectLst/>
        </p:spPr>
        <p:txBody>
          <a:bodyPr wrap="square" lIns="46798" tIns="46798" rIns="46798" bIns="46798" numCol="1" anchor="ctr">
            <a:noAutofit/>
          </a:bodyPr>
          <a:lstStyle/>
          <a:p>
            <a:pPr algn="dist">
              <a:defRPr sz="900">
                <a:latin typeface="LG"/>
                <a:ea typeface="LG"/>
                <a:cs typeface="LG"/>
                <a:sym typeface="LG"/>
              </a:defRPr>
            </a:pPr>
            <a:r>
              <a:rPr lang="en-US" sz="1200" dirty="0"/>
              <a:t>i</a:t>
            </a:r>
            <a:endParaRPr sz="1200" dirty="0"/>
          </a:p>
        </p:txBody>
      </p:sp>
      <p:sp>
        <p:nvSpPr>
          <p:cNvPr id="335" name="직사각형">
            <a:extLst>
              <a:ext uri="{FF2B5EF4-FFF2-40B4-BE49-F238E27FC236}">
                <a16:creationId xmlns:a16="http://schemas.microsoft.com/office/drawing/2014/main" id="{FE8A46DA-FF7C-3023-0787-E06F5861B865}"/>
              </a:ext>
            </a:extLst>
          </p:cNvPr>
          <p:cNvSpPr/>
          <p:nvPr/>
        </p:nvSpPr>
        <p:spPr>
          <a:xfrm>
            <a:off x="1540581" y="948528"/>
            <a:ext cx="266223" cy="246214"/>
          </a:xfrm>
          <a:prstGeom prst="rect">
            <a:avLst/>
          </a:prstGeom>
          <a:ln w="19050">
            <a:solidFill>
              <a:schemeClr val="accent4"/>
            </a:solidFill>
            <a:custDash>
              <a:ds d="200000" sp="200000"/>
            </a:custDash>
            <a:miter lim="400000"/>
          </a:ln>
        </p:spPr>
        <p:txBody>
          <a:bodyPr lIns="46798" tIns="46798" rIns="46798" bIns="46798" anchor="ctr"/>
          <a:lstStyle/>
          <a:p>
            <a:pPr algn="ctr" defTabSz="457200">
              <a:defRPr sz="1000">
                <a:solidFill>
                  <a:srgbClr val="385724"/>
                </a:solidFill>
                <a:latin typeface="Arial Narrow"/>
                <a:ea typeface="Arial Narrow"/>
                <a:cs typeface="Arial Narrow"/>
                <a:sym typeface="Arial Narrow"/>
              </a:defRPr>
            </a:pPr>
            <a:endParaRPr dirty="0"/>
          </a:p>
        </p:txBody>
      </p:sp>
      <p:grpSp>
        <p:nvGrpSpPr>
          <p:cNvPr id="336" name="타원 20">
            <a:extLst>
              <a:ext uri="{FF2B5EF4-FFF2-40B4-BE49-F238E27FC236}">
                <a16:creationId xmlns:a16="http://schemas.microsoft.com/office/drawing/2014/main" id="{936AED92-5BCA-60C7-CC92-411660B58401}"/>
              </a:ext>
            </a:extLst>
          </p:cNvPr>
          <p:cNvGrpSpPr/>
          <p:nvPr/>
        </p:nvGrpSpPr>
        <p:grpSpPr>
          <a:xfrm>
            <a:off x="1779074" y="958879"/>
            <a:ext cx="198540" cy="246217"/>
            <a:chOff x="0" y="-8855"/>
            <a:chExt cx="198539" cy="246215"/>
          </a:xfrm>
        </p:grpSpPr>
        <p:sp>
          <p:nvSpPr>
            <p:cNvPr id="337" name="원">
              <a:extLst>
                <a:ext uri="{FF2B5EF4-FFF2-40B4-BE49-F238E27FC236}">
                  <a16:creationId xmlns:a16="http://schemas.microsoft.com/office/drawing/2014/main" id="{46BCDCC1-A4FC-02E2-F28F-DCE5F2A34990}"/>
                </a:ext>
              </a:extLst>
            </p:cNvPr>
            <p:cNvSpPr/>
            <p:nvPr/>
          </p:nvSpPr>
          <p:spPr>
            <a:xfrm>
              <a:off x="0" y="14989"/>
              <a:ext cx="198539" cy="198539"/>
            </a:xfrm>
            <a:prstGeom prst="ellipse">
              <a:avLst/>
            </a:prstGeom>
            <a:solidFill>
              <a:srgbClr val="000000"/>
            </a:solidFill>
            <a:ln w="12700" cap="flat">
              <a:solidFill>
                <a:srgbClr val="E6AF00"/>
              </a:solidFill>
              <a:prstDash val="solid"/>
              <a:miter lim="800000"/>
            </a:ln>
            <a:effectLst/>
          </p:spPr>
          <p:txBody>
            <a:bodyPr wrap="square" lIns="46798" tIns="46798" rIns="46798" bIns="46798" numCol="1" anchor="ctr">
              <a:noAutofit/>
            </a:bodyPr>
            <a:lstStyle/>
            <a:p>
              <a:pPr algn="ctr">
                <a:defRPr sz="1000">
                  <a:solidFill>
                    <a:schemeClr val="accent4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338" name="1">
              <a:extLst>
                <a:ext uri="{FF2B5EF4-FFF2-40B4-BE49-F238E27FC236}">
                  <a16:creationId xmlns:a16="http://schemas.microsoft.com/office/drawing/2014/main" id="{53F0381B-CE98-1ADA-0A6D-E9BA15D25609}"/>
                </a:ext>
              </a:extLst>
            </p:cNvPr>
            <p:cNvSpPr txBox="1"/>
            <p:nvPr/>
          </p:nvSpPr>
          <p:spPr>
            <a:xfrm>
              <a:off x="20239" y="-8855"/>
              <a:ext cx="158052" cy="2462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8" tIns="45718" rIns="45718" bIns="45718" numCol="1" anchor="ctr">
              <a:spAutoFit/>
            </a:bodyPr>
            <a:lstStyle>
              <a:lvl1pPr algn="ctr">
                <a:defRPr sz="1000">
                  <a:solidFill>
                    <a:schemeClr val="accent4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rPr lang="en-US" altLang="ko-KR"/>
                <a:t>2</a:t>
              </a:r>
              <a:endParaRPr/>
            </a:p>
          </p:txBody>
        </p:sp>
      </p:grpSp>
      <p:cxnSp>
        <p:nvCxnSpPr>
          <p:cNvPr id="344" name="직선 연결선[R] 343">
            <a:extLst>
              <a:ext uri="{FF2B5EF4-FFF2-40B4-BE49-F238E27FC236}">
                <a16:creationId xmlns:a16="http://schemas.microsoft.com/office/drawing/2014/main" id="{5BFC9EDD-8E3C-EACE-41F2-FDEE834E86AC}"/>
              </a:ext>
            </a:extLst>
          </p:cNvPr>
          <p:cNvCxnSpPr>
            <a:cxnSpLocks/>
          </p:cNvCxnSpPr>
          <p:nvPr/>
        </p:nvCxnSpPr>
        <p:spPr>
          <a:xfrm>
            <a:off x="273829" y="1252984"/>
            <a:ext cx="2160464" cy="0"/>
          </a:xfrm>
          <a:prstGeom prst="line">
            <a:avLst/>
          </a:prstGeom>
          <a:noFill/>
          <a:ln w="9525" cap="flat">
            <a:solidFill>
              <a:schemeClr val="tx2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345" name="타원 71">
            <a:extLst>
              <a:ext uri="{FF2B5EF4-FFF2-40B4-BE49-F238E27FC236}">
                <a16:creationId xmlns:a16="http://schemas.microsoft.com/office/drawing/2014/main" id="{69DAFAC8-3103-49EA-341B-51D5BA519643}"/>
              </a:ext>
            </a:extLst>
          </p:cNvPr>
          <p:cNvGrpSpPr/>
          <p:nvPr/>
        </p:nvGrpSpPr>
        <p:grpSpPr>
          <a:xfrm>
            <a:off x="2530574" y="2400197"/>
            <a:ext cx="198540" cy="246217"/>
            <a:chOff x="0" y="-8856"/>
            <a:chExt cx="198539" cy="246216"/>
          </a:xfrm>
        </p:grpSpPr>
        <p:sp>
          <p:nvSpPr>
            <p:cNvPr id="346" name="원">
              <a:extLst>
                <a:ext uri="{FF2B5EF4-FFF2-40B4-BE49-F238E27FC236}">
                  <a16:creationId xmlns:a16="http://schemas.microsoft.com/office/drawing/2014/main" id="{54269126-D7AF-A535-898D-C5CEEEDAC39F}"/>
                </a:ext>
              </a:extLst>
            </p:cNvPr>
            <p:cNvSpPr/>
            <p:nvPr/>
          </p:nvSpPr>
          <p:spPr>
            <a:xfrm>
              <a:off x="0" y="14989"/>
              <a:ext cx="198539" cy="198539"/>
            </a:xfrm>
            <a:prstGeom prst="ellipse">
              <a:avLst/>
            </a:prstGeom>
            <a:solidFill>
              <a:srgbClr val="000000"/>
            </a:solidFill>
            <a:ln w="12700" cap="flat">
              <a:solidFill>
                <a:srgbClr val="E6AF00"/>
              </a:solidFill>
              <a:prstDash val="solid"/>
              <a:miter lim="800000"/>
            </a:ln>
            <a:effectLst/>
          </p:spPr>
          <p:txBody>
            <a:bodyPr wrap="square" lIns="46798" tIns="46798" rIns="46798" bIns="46798" numCol="1" anchor="ctr">
              <a:noAutofit/>
            </a:bodyPr>
            <a:lstStyle/>
            <a:p>
              <a:pPr algn="ctr">
                <a:defRPr sz="1000">
                  <a:solidFill>
                    <a:schemeClr val="accent4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347" name="1">
              <a:extLst>
                <a:ext uri="{FF2B5EF4-FFF2-40B4-BE49-F238E27FC236}">
                  <a16:creationId xmlns:a16="http://schemas.microsoft.com/office/drawing/2014/main" id="{03BB0BF0-7A21-AD1B-0E4B-BE6A0A178C8A}"/>
                </a:ext>
              </a:extLst>
            </p:cNvPr>
            <p:cNvSpPr txBox="1"/>
            <p:nvPr/>
          </p:nvSpPr>
          <p:spPr>
            <a:xfrm>
              <a:off x="20239" y="-8856"/>
              <a:ext cx="158052" cy="2462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8" tIns="45718" rIns="45718" bIns="45718" numCol="1" anchor="ctr">
              <a:spAutoFit/>
            </a:bodyPr>
            <a:lstStyle>
              <a:lvl1pPr algn="ctr">
                <a:defRPr sz="1000">
                  <a:solidFill>
                    <a:schemeClr val="accent4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rPr lang="en-US" altLang="ko-KR"/>
                <a:t>4</a:t>
              </a:r>
              <a:endParaRPr/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116FC98E-AFFC-7723-71B5-B9C071F63380}"/>
              </a:ext>
            </a:extLst>
          </p:cNvPr>
          <p:cNvGrpSpPr/>
          <p:nvPr/>
        </p:nvGrpSpPr>
        <p:grpSpPr>
          <a:xfrm>
            <a:off x="873904" y="1731131"/>
            <a:ext cx="1519894" cy="199081"/>
            <a:chOff x="835650" y="2532636"/>
            <a:chExt cx="1519894" cy="199081"/>
          </a:xfrm>
        </p:grpSpPr>
        <p:sp>
          <p:nvSpPr>
            <p:cNvPr id="7" name="직사각형 7">
              <a:extLst>
                <a:ext uri="{FF2B5EF4-FFF2-40B4-BE49-F238E27FC236}">
                  <a16:creationId xmlns:a16="http://schemas.microsoft.com/office/drawing/2014/main" id="{7CAC7F4C-D9D7-B2F1-1170-F9DD31B2BEF7}"/>
                </a:ext>
              </a:extLst>
            </p:cNvPr>
            <p:cNvSpPr/>
            <p:nvPr/>
          </p:nvSpPr>
          <p:spPr>
            <a:xfrm>
              <a:off x="835650" y="2532636"/>
              <a:ext cx="503999" cy="199081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rgbClr val="000000"/>
              </a:solidFill>
              <a:miter/>
            </a:ln>
          </p:spPr>
          <p:txBody>
            <a:bodyPr lIns="46798" tIns="46798" rIns="46798" bIns="46798" anchor="ctr"/>
            <a:lstStyle/>
            <a:p>
              <a:pPr algn="ctr">
                <a:defRPr sz="11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lang="ko-KR" altLang="en-US" sz="650">
                  <a:solidFill>
                    <a:schemeClr val="tx1"/>
                  </a:solidFill>
                  <a:latin typeface="LG Smart_H Regular" panose="020B0600000101010101" pitchFamily="34" charset="-127"/>
                  <a:ea typeface="LG Smart_H Regular" panose="020B0600000101010101" pitchFamily="34" charset="-127"/>
                </a:rPr>
                <a:t>주택</a:t>
              </a:r>
              <a:endParaRPr sz="650">
                <a:solidFill>
                  <a:schemeClr val="tx1"/>
                </a:solidFill>
                <a:latin typeface="LG Smart_H Regular" panose="020B0600000101010101" pitchFamily="34" charset="-127"/>
                <a:ea typeface="LG Smart_H Regular" panose="020B0600000101010101" pitchFamily="34" charset="-127"/>
              </a:endParaRPr>
            </a:p>
          </p:txBody>
        </p:sp>
        <p:sp>
          <p:nvSpPr>
            <p:cNvPr id="11" name="직사각형 7">
              <a:extLst>
                <a:ext uri="{FF2B5EF4-FFF2-40B4-BE49-F238E27FC236}">
                  <a16:creationId xmlns:a16="http://schemas.microsoft.com/office/drawing/2014/main" id="{DE41309E-EF8D-CFEC-49A3-E4B8BAB99C8A}"/>
                </a:ext>
              </a:extLst>
            </p:cNvPr>
            <p:cNvSpPr/>
            <p:nvPr/>
          </p:nvSpPr>
          <p:spPr>
            <a:xfrm>
              <a:off x="1337198" y="2532636"/>
              <a:ext cx="503999" cy="199081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rgbClr val="000000"/>
              </a:solidFill>
              <a:miter/>
            </a:ln>
          </p:spPr>
          <p:txBody>
            <a:bodyPr lIns="46798" tIns="46798" rIns="46798" bIns="46798" anchor="ctr"/>
            <a:lstStyle/>
            <a:p>
              <a:pPr algn="ctr">
                <a:defRPr sz="11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lang="ko-KR" altLang="en-US" sz="650">
                  <a:solidFill>
                    <a:schemeClr val="tx1"/>
                  </a:solidFill>
                  <a:latin typeface="LG Smart_H Regular" panose="020B0600000101010101" pitchFamily="34" charset="-127"/>
                  <a:ea typeface="LG Smart_H Regular" panose="020B0600000101010101" pitchFamily="34" charset="-127"/>
                </a:rPr>
                <a:t>오피스텔</a:t>
              </a:r>
              <a:endParaRPr sz="650">
                <a:solidFill>
                  <a:schemeClr val="tx1"/>
                </a:solidFill>
                <a:latin typeface="LG Smart_H Regular" panose="020B0600000101010101" pitchFamily="34" charset="-127"/>
                <a:ea typeface="LG Smart_H Regular" panose="020B0600000101010101" pitchFamily="34" charset="-127"/>
              </a:endParaRPr>
            </a:p>
          </p:txBody>
        </p:sp>
        <p:sp>
          <p:nvSpPr>
            <p:cNvPr id="12" name="직사각형 7">
              <a:extLst>
                <a:ext uri="{FF2B5EF4-FFF2-40B4-BE49-F238E27FC236}">
                  <a16:creationId xmlns:a16="http://schemas.microsoft.com/office/drawing/2014/main" id="{DB157C7F-D041-F500-D07E-D1D9786C5176}"/>
                </a:ext>
              </a:extLst>
            </p:cNvPr>
            <p:cNvSpPr/>
            <p:nvPr/>
          </p:nvSpPr>
          <p:spPr>
            <a:xfrm>
              <a:off x="1845669" y="2532636"/>
              <a:ext cx="509875" cy="199081"/>
            </a:xfrm>
            <a:prstGeom prst="rect">
              <a:avLst/>
            </a:prstGeom>
            <a:solidFill>
              <a:schemeClr val="tx2"/>
            </a:solidFill>
            <a:ln w="3175">
              <a:solidFill>
                <a:srgbClr val="000000"/>
              </a:solidFill>
              <a:miter/>
            </a:ln>
          </p:spPr>
          <p:txBody>
            <a:bodyPr lIns="46798" tIns="46798" rIns="46798" bIns="46798" anchor="ctr"/>
            <a:lstStyle/>
            <a:p>
              <a:pPr algn="ctr">
                <a:defRPr sz="11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lang="ko-KR" altLang="en-US" sz="650">
                  <a:solidFill>
                    <a:schemeClr val="bg1"/>
                  </a:solidFill>
                  <a:latin typeface="LG Smart_H Regular" panose="020B0600000101010101" pitchFamily="34" charset="-127"/>
                  <a:ea typeface="LG Smart_H Regular" panose="020B0600000101010101" pitchFamily="34" charset="-127"/>
                </a:rPr>
                <a:t>주택 외 토지</a:t>
              </a:r>
              <a:endParaRPr sz="650">
                <a:solidFill>
                  <a:schemeClr val="bg1"/>
                </a:solidFill>
                <a:latin typeface="LG Smart_H Regular" panose="020B0600000101010101" pitchFamily="34" charset="-127"/>
                <a:ea typeface="LG Smart_H Regular" panose="020B0600000101010101" pitchFamily="34" charset="-127"/>
              </a:endParaRPr>
            </a:p>
          </p:txBody>
        </p:sp>
      </p:grpSp>
      <p:sp>
        <p:nvSpPr>
          <p:cNvPr id="13" name="TextBox 6">
            <a:extLst>
              <a:ext uri="{FF2B5EF4-FFF2-40B4-BE49-F238E27FC236}">
                <a16:creationId xmlns:a16="http://schemas.microsoft.com/office/drawing/2014/main" id="{D0E7F00F-93EA-488E-31D9-CA57508970F2}"/>
              </a:ext>
            </a:extLst>
          </p:cNvPr>
          <p:cNvSpPr txBox="1"/>
          <p:nvPr/>
        </p:nvSpPr>
        <p:spPr>
          <a:xfrm>
            <a:off x="358398" y="1904358"/>
            <a:ext cx="1227255" cy="184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900">
                <a:latin typeface="LG Smart_H Regular"/>
                <a:ea typeface="LG Smart_H Regular"/>
                <a:cs typeface="LG Smart_H Regular"/>
                <a:sym typeface="LG Smart_H Regular"/>
              </a:defRPr>
            </a:lvl1pPr>
          </a:lstStyle>
          <a:p>
            <a:r>
              <a:rPr lang="ko-KR" altLang="en-US" sz="600">
                <a:solidFill>
                  <a:srgbClr val="878787"/>
                </a:solidFill>
                <a:effectLst/>
                <a:latin typeface="LG Smart_H Regular" panose="020B0600000101010101" pitchFamily="34" charset="-127"/>
                <a:ea typeface="LG Smart_H Regular" panose="020B0600000101010101" pitchFamily="34" charset="-127"/>
              </a:rPr>
              <a:t>오피스텔</a:t>
            </a:r>
            <a:r>
              <a:rPr lang="en-US" altLang="ko-KR" sz="600">
                <a:solidFill>
                  <a:srgbClr val="878787"/>
                </a:solidFill>
                <a:effectLst/>
                <a:latin typeface="LG Smart_H Regular" panose="020B0600000101010101" pitchFamily="34" charset="-127"/>
                <a:ea typeface="LG Smart_H Regular" panose="020B0600000101010101" pitchFamily="34" charset="-127"/>
              </a:rPr>
              <a:t>(</a:t>
            </a:r>
            <a:r>
              <a:rPr lang="ko-KR" altLang="en-US" sz="600">
                <a:solidFill>
                  <a:srgbClr val="878787"/>
                </a:solidFill>
                <a:effectLst/>
                <a:latin typeface="LG Smart_H Regular" panose="020B0600000101010101" pitchFamily="34" charset="-127"/>
                <a:ea typeface="LG Smart_H Regular" panose="020B0600000101010101" pitchFamily="34" charset="-127"/>
              </a:rPr>
              <a:t>주거용 제외</a:t>
            </a:r>
            <a:r>
              <a:rPr lang="en-US" altLang="ko-KR" sz="600">
                <a:solidFill>
                  <a:srgbClr val="878787"/>
                </a:solidFill>
                <a:effectLst/>
                <a:latin typeface="LG Smart_H Regular" panose="020B0600000101010101" pitchFamily="34" charset="-127"/>
                <a:ea typeface="LG Smart_H Regular" panose="020B0600000101010101" pitchFamily="34" charset="-127"/>
              </a:rPr>
              <a:t>).</a:t>
            </a:r>
            <a:r>
              <a:rPr lang="ko-KR" altLang="en-US" sz="600">
                <a:solidFill>
                  <a:srgbClr val="878787"/>
                </a:solidFill>
                <a:effectLst/>
                <a:latin typeface="LG Smart_H Regular" panose="020B0600000101010101" pitchFamily="34" charset="-127"/>
                <a:ea typeface="LG Smart_H Regular" panose="020B0600000101010101" pitchFamily="34" charset="-127"/>
              </a:rPr>
              <a:t> 상가</a:t>
            </a:r>
            <a:r>
              <a:rPr lang="en-US" altLang="ko-KR" sz="600">
                <a:solidFill>
                  <a:srgbClr val="878787"/>
                </a:solidFill>
                <a:effectLst/>
                <a:latin typeface="LG Smart_H Regular" panose="020B0600000101010101" pitchFamily="34" charset="-127"/>
                <a:ea typeface="LG Smart_H Regular" panose="020B0600000101010101" pitchFamily="34" charset="-127"/>
              </a:rPr>
              <a:t>,</a:t>
            </a:r>
            <a:r>
              <a:rPr lang="ko-KR" altLang="en-US" sz="600">
                <a:solidFill>
                  <a:srgbClr val="878787"/>
                </a:solidFill>
                <a:effectLst/>
                <a:latin typeface="LG Smart_H Regular" panose="020B0600000101010101" pitchFamily="34" charset="-127"/>
                <a:ea typeface="LG Smart_H Regular" panose="020B0600000101010101" pitchFamily="34" charset="-127"/>
              </a:rPr>
              <a:t> 토지 등</a:t>
            </a:r>
          </a:p>
        </p:txBody>
      </p:sp>
      <p:sp>
        <p:nvSpPr>
          <p:cNvPr id="14" name="TextBox 6">
            <a:extLst>
              <a:ext uri="{FF2B5EF4-FFF2-40B4-BE49-F238E27FC236}">
                <a16:creationId xmlns:a16="http://schemas.microsoft.com/office/drawing/2014/main" id="{24F35229-D557-1A5E-EA2F-D7A02797884D}"/>
              </a:ext>
            </a:extLst>
          </p:cNvPr>
          <p:cNvSpPr txBox="1"/>
          <p:nvPr/>
        </p:nvSpPr>
        <p:spPr>
          <a:xfrm>
            <a:off x="358398" y="2092390"/>
            <a:ext cx="457814" cy="215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900">
                <a:latin typeface="LG Smart_H Regular"/>
                <a:ea typeface="LG Smart_H Regular"/>
                <a:cs typeface="LG Smart_H Regular"/>
                <a:sym typeface="LG Smart_H Regular"/>
              </a:defRPr>
            </a:lvl1pPr>
          </a:lstStyle>
          <a:p>
            <a:r>
              <a:rPr lang="ko-KR" altLang="en-US" sz="800" dirty="0"/>
              <a:t>거래지역</a:t>
            </a:r>
            <a:endParaRPr sz="800" dirty="0"/>
          </a:p>
        </p:txBody>
      </p:sp>
      <p:sp>
        <p:nvSpPr>
          <p:cNvPr id="16" name="직사각형 7">
            <a:extLst>
              <a:ext uri="{FF2B5EF4-FFF2-40B4-BE49-F238E27FC236}">
                <a16:creationId xmlns:a16="http://schemas.microsoft.com/office/drawing/2014/main" id="{736D8CB1-5FA8-2625-4CD3-0680F8B1BC9D}"/>
              </a:ext>
            </a:extLst>
          </p:cNvPr>
          <p:cNvSpPr/>
          <p:nvPr/>
        </p:nvSpPr>
        <p:spPr>
          <a:xfrm>
            <a:off x="886548" y="2100569"/>
            <a:ext cx="1475999" cy="199081"/>
          </a:xfrm>
          <a:prstGeom prst="rect">
            <a:avLst/>
          </a:prstGeom>
          <a:solidFill>
            <a:schemeClr val="bg1"/>
          </a:solidFill>
          <a:ln w="3175">
            <a:solidFill>
              <a:srgbClr val="000000"/>
            </a:solidFill>
            <a:miter/>
          </a:ln>
        </p:spPr>
        <p:txBody>
          <a:bodyPr lIns="46798" tIns="46798" rIns="46798" bIns="46798" anchor="ctr"/>
          <a:lstStyle/>
          <a:p>
            <a:pPr algn="r">
              <a:defRPr sz="1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650">
              <a:solidFill>
                <a:schemeClr val="tx1"/>
              </a:solidFill>
              <a:latin typeface="LG Smart_H Regular" panose="020B0600000101010101" pitchFamily="34" charset="-127"/>
              <a:ea typeface="LG Smart_H Regular" panose="020B0600000101010101" pitchFamily="34" charset="-127"/>
            </a:endParaRPr>
          </a:p>
        </p:txBody>
      </p:sp>
      <p:sp>
        <p:nvSpPr>
          <p:cNvPr id="23" name="TextBox 6">
            <a:extLst>
              <a:ext uri="{FF2B5EF4-FFF2-40B4-BE49-F238E27FC236}">
                <a16:creationId xmlns:a16="http://schemas.microsoft.com/office/drawing/2014/main" id="{84BD6481-BB6E-F60E-2EE5-83CEDBA87FCC}"/>
              </a:ext>
            </a:extLst>
          </p:cNvPr>
          <p:cNvSpPr txBox="1"/>
          <p:nvPr/>
        </p:nvSpPr>
        <p:spPr>
          <a:xfrm>
            <a:off x="909640" y="2096136"/>
            <a:ext cx="252629" cy="2000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900">
                <a:latin typeface="LG Smart_H Regular"/>
                <a:ea typeface="LG Smart_H Regular"/>
                <a:cs typeface="LG Smart_H Regular"/>
                <a:sym typeface="LG Smart_H Regular"/>
              </a:defRPr>
            </a:lvl1pPr>
          </a:lstStyle>
          <a:p>
            <a:r>
              <a:rPr lang="ko-KR" altLang="en-US" sz="700" dirty="0">
                <a:solidFill>
                  <a:schemeClr val="tx1"/>
                </a:solidFill>
              </a:rPr>
              <a:t>전국</a:t>
            </a:r>
            <a:endParaRPr sz="700" dirty="0">
              <a:solidFill>
                <a:schemeClr val="tx1"/>
              </a:solidFill>
            </a:endParaRPr>
          </a:p>
        </p:txBody>
      </p:sp>
      <p:sp>
        <p:nvSpPr>
          <p:cNvPr id="24" name="TextBox 6">
            <a:extLst>
              <a:ext uri="{FF2B5EF4-FFF2-40B4-BE49-F238E27FC236}">
                <a16:creationId xmlns:a16="http://schemas.microsoft.com/office/drawing/2014/main" id="{1F2FBAB9-292A-AD52-9805-5320098CCDB8}"/>
              </a:ext>
            </a:extLst>
          </p:cNvPr>
          <p:cNvSpPr txBox="1"/>
          <p:nvPr/>
        </p:nvSpPr>
        <p:spPr>
          <a:xfrm>
            <a:off x="358398" y="2353548"/>
            <a:ext cx="457814" cy="215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900">
                <a:latin typeface="LG Smart_H Regular"/>
                <a:ea typeface="LG Smart_H Regular"/>
                <a:cs typeface="LG Smart_H Regular"/>
                <a:sym typeface="LG Smart_H Regular"/>
              </a:defRPr>
            </a:lvl1pPr>
          </a:lstStyle>
          <a:p>
            <a:r>
              <a:rPr lang="ko-KR" altLang="en-US" sz="800" dirty="0"/>
              <a:t>거래유형</a:t>
            </a:r>
            <a:endParaRPr sz="800" dirty="0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2EA754C6-A549-EA28-4ED8-BCFC2977DFF2}"/>
              </a:ext>
            </a:extLst>
          </p:cNvPr>
          <p:cNvGrpSpPr/>
          <p:nvPr/>
        </p:nvGrpSpPr>
        <p:grpSpPr>
          <a:xfrm>
            <a:off x="884492" y="2350389"/>
            <a:ext cx="1514018" cy="199081"/>
            <a:chOff x="835650" y="2532636"/>
            <a:chExt cx="1514018" cy="199081"/>
          </a:xfrm>
        </p:grpSpPr>
        <p:sp>
          <p:nvSpPr>
            <p:cNvPr id="26" name="직사각형 7">
              <a:extLst>
                <a:ext uri="{FF2B5EF4-FFF2-40B4-BE49-F238E27FC236}">
                  <a16:creationId xmlns:a16="http://schemas.microsoft.com/office/drawing/2014/main" id="{9CC466B2-8918-46E8-0472-35D892432853}"/>
                </a:ext>
              </a:extLst>
            </p:cNvPr>
            <p:cNvSpPr/>
            <p:nvPr/>
          </p:nvSpPr>
          <p:spPr>
            <a:xfrm>
              <a:off x="835650" y="2532636"/>
              <a:ext cx="503999" cy="199081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 w="3175">
              <a:solidFill>
                <a:srgbClr val="000000"/>
              </a:solidFill>
              <a:miter/>
            </a:ln>
          </p:spPr>
          <p:txBody>
            <a:bodyPr lIns="46798" tIns="46798" rIns="46798" bIns="46798" anchor="ctr"/>
            <a:lstStyle/>
            <a:p>
              <a:pPr algn="ctr">
                <a:defRPr sz="11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lang="ko-KR" altLang="en-US" sz="650">
                  <a:solidFill>
                    <a:schemeClr val="bg1"/>
                  </a:solidFill>
                  <a:latin typeface="LG Smart_H Regular" panose="020B0600000101010101" pitchFamily="34" charset="-127"/>
                  <a:ea typeface="LG Smart_H Regular" panose="020B0600000101010101" pitchFamily="34" charset="-127"/>
                </a:rPr>
                <a:t>매매</a:t>
              </a:r>
              <a:r>
                <a:rPr lang="en-US" altLang="ko-KR" sz="650">
                  <a:solidFill>
                    <a:schemeClr val="bg1"/>
                  </a:solidFill>
                  <a:latin typeface="LG Smart_H Regular" panose="020B0600000101010101" pitchFamily="34" charset="-127"/>
                  <a:ea typeface="LG Smart_H Regular" panose="020B0600000101010101" pitchFamily="34" charset="-127"/>
                </a:rPr>
                <a:t>/</a:t>
              </a:r>
              <a:r>
                <a:rPr lang="ko-KR" altLang="en-US" sz="650">
                  <a:solidFill>
                    <a:schemeClr val="bg1"/>
                  </a:solidFill>
                  <a:latin typeface="LG Smart_H Regular" panose="020B0600000101010101" pitchFamily="34" charset="-127"/>
                  <a:ea typeface="LG Smart_H Regular" panose="020B0600000101010101" pitchFamily="34" charset="-127"/>
                </a:rPr>
                <a:t>교환</a:t>
              </a:r>
              <a:endParaRPr sz="650">
                <a:solidFill>
                  <a:schemeClr val="bg1"/>
                </a:solidFill>
                <a:latin typeface="LG Smart_H Regular" panose="020B0600000101010101" pitchFamily="34" charset="-127"/>
                <a:ea typeface="LG Smart_H Regular" panose="020B0600000101010101" pitchFamily="34" charset="-127"/>
              </a:endParaRPr>
            </a:p>
          </p:txBody>
        </p:sp>
        <p:sp>
          <p:nvSpPr>
            <p:cNvPr id="27" name="직사각형 7">
              <a:extLst>
                <a:ext uri="{FF2B5EF4-FFF2-40B4-BE49-F238E27FC236}">
                  <a16:creationId xmlns:a16="http://schemas.microsoft.com/office/drawing/2014/main" id="{A7BFC578-2C0F-14F2-D8A9-8F3246CBE71F}"/>
                </a:ext>
              </a:extLst>
            </p:cNvPr>
            <p:cNvSpPr/>
            <p:nvPr/>
          </p:nvSpPr>
          <p:spPr>
            <a:xfrm>
              <a:off x="1337198" y="2532636"/>
              <a:ext cx="503999" cy="199081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rgbClr val="000000"/>
              </a:solidFill>
              <a:miter/>
            </a:ln>
          </p:spPr>
          <p:txBody>
            <a:bodyPr lIns="46798" tIns="46798" rIns="46798" bIns="46798" anchor="ctr"/>
            <a:lstStyle/>
            <a:p>
              <a:pPr algn="ctr">
                <a:defRPr sz="11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lang="ko-KR" altLang="en-US" sz="650">
                  <a:solidFill>
                    <a:schemeClr val="tx1"/>
                  </a:solidFill>
                  <a:latin typeface="LG Smart_H Regular" panose="020B0600000101010101" pitchFamily="34" charset="-127"/>
                  <a:ea typeface="LG Smart_H Regular" panose="020B0600000101010101" pitchFamily="34" charset="-127"/>
                </a:rPr>
                <a:t>전세</a:t>
              </a:r>
              <a:endParaRPr sz="650">
                <a:solidFill>
                  <a:schemeClr val="tx1"/>
                </a:solidFill>
                <a:latin typeface="LG Smart_H Regular" panose="020B0600000101010101" pitchFamily="34" charset="-127"/>
                <a:ea typeface="LG Smart_H Regular" panose="020B0600000101010101" pitchFamily="34" charset="-127"/>
              </a:endParaRPr>
            </a:p>
          </p:txBody>
        </p:sp>
        <p:sp>
          <p:nvSpPr>
            <p:cNvPr id="28" name="직사각형 7">
              <a:extLst>
                <a:ext uri="{FF2B5EF4-FFF2-40B4-BE49-F238E27FC236}">
                  <a16:creationId xmlns:a16="http://schemas.microsoft.com/office/drawing/2014/main" id="{5F169D08-34A0-2AB8-3C2F-25CC40D675A5}"/>
                </a:ext>
              </a:extLst>
            </p:cNvPr>
            <p:cNvSpPr/>
            <p:nvPr/>
          </p:nvSpPr>
          <p:spPr>
            <a:xfrm>
              <a:off x="1845669" y="2532636"/>
              <a:ext cx="503999" cy="199081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rgbClr val="000000"/>
              </a:solidFill>
              <a:miter/>
            </a:ln>
          </p:spPr>
          <p:txBody>
            <a:bodyPr lIns="46798" tIns="46798" rIns="46798" bIns="46798" anchor="ctr"/>
            <a:lstStyle/>
            <a:p>
              <a:pPr algn="ctr">
                <a:defRPr sz="11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lang="ko-KR" altLang="en-US" sz="650">
                  <a:solidFill>
                    <a:schemeClr val="tx1"/>
                  </a:solidFill>
                  <a:latin typeface="LG Smart_H Regular" panose="020B0600000101010101" pitchFamily="34" charset="-127"/>
                  <a:ea typeface="LG Smart_H Regular" panose="020B0600000101010101" pitchFamily="34" charset="-127"/>
                </a:rPr>
                <a:t>월세</a:t>
              </a:r>
              <a:endParaRPr sz="650">
                <a:solidFill>
                  <a:schemeClr val="tx1"/>
                </a:solidFill>
                <a:latin typeface="LG Smart_H Regular" panose="020B0600000101010101" pitchFamily="34" charset="-127"/>
                <a:ea typeface="LG Smart_H Regular" panose="020B0600000101010101" pitchFamily="34" charset="-127"/>
              </a:endParaRPr>
            </a:p>
          </p:txBody>
        </p:sp>
      </p:grpSp>
      <p:sp>
        <p:nvSpPr>
          <p:cNvPr id="29" name="TextBox 6">
            <a:extLst>
              <a:ext uri="{FF2B5EF4-FFF2-40B4-BE49-F238E27FC236}">
                <a16:creationId xmlns:a16="http://schemas.microsoft.com/office/drawing/2014/main" id="{D1D5B681-D014-C221-8E9E-7C80E99ADBC8}"/>
              </a:ext>
            </a:extLst>
          </p:cNvPr>
          <p:cNvSpPr txBox="1"/>
          <p:nvPr/>
        </p:nvSpPr>
        <p:spPr>
          <a:xfrm>
            <a:off x="358398" y="2583611"/>
            <a:ext cx="457814" cy="215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900">
                <a:latin typeface="LG Smart_H Regular"/>
                <a:ea typeface="LG Smart_H Regular"/>
                <a:cs typeface="LG Smart_H Regular"/>
                <a:sym typeface="LG Smart_H Regular"/>
              </a:defRPr>
            </a:lvl1pPr>
          </a:lstStyle>
          <a:p>
            <a:r>
              <a:rPr lang="ko-KR" altLang="en-US" sz="800" dirty="0"/>
              <a:t>거래금액</a:t>
            </a:r>
            <a:endParaRPr sz="800" dirty="0"/>
          </a:p>
        </p:txBody>
      </p:sp>
      <p:sp>
        <p:nvSpPr>
          <p:cNvPr id="30" name="직사각형 7">
            <a:extLst>
              <a:ext uri="{FF2B5EF4-FFF2-40B4-BE49-F238E27FC236}">
                <a16:creationId xmlns:a16="http://schemas.microsoft.com/office/drawing/2014/main" id="{66826C43-1220-6FFE-603B-3AC3E864C831}"/>
              </a:ext>
            </a:extLst>
          </p:cNvPr>
          <p:cNvSpPr/>
          <p:nvPr/>
        </p:nvSpPr>
        <p:spPr>
          <a:xfrm>
            <a:off x="890213" y="2591790"/>
            <a:ext cx="900000" cy="199081"/>
          </a:xfrm>
          <a:prstGeom prst="rect">
            <a:avLst/>
          </a:prstGeom>
          <a:solidFill>
            <a:schemeClr val="bg1"/>
          </a:solidFill>
          <a:ln w="3175">
            <a:solidFill>
              <a:srgbClr val="000000"/>
            </a:solidFill>
            <a:miter/>
          </a:ln>
        </p:spPr>
        <p:txBody>
          <a:bodyPr lIns="46798" tIns="46798" rIns="46798" bIns="46798" anchor="ctr"/>
          <a:lstStyle/>
          <a:p>
            <a:pPr algn="r">
              <a:defRPr sz="1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lang="ko-KR" altLang="en-US" sz="650">
                <a:solidFill>
                  <a:schemeClr val="bg2">
                    <a:lumMod val="60000"/>
                    <a:lumOff val="40000"/>
                  </a:schemeClr>
                </a:solidFill>
                <a:latin typeface="LG Smart_H Regular" panose="020B0600000101010101" pitchFamily="34" charset="-127"/>
                <a:ea typeface="LG Smart_H Regular" panose="020B0600000101010101" pitchFamily="34" charset="-127"/>
              </a:rPr>
              <a:t>원</a:t>
            </a:r>
            <a:endParaRPr sz="650">
              <a:solidFill>
                <a:schemeClr val="bg2">
                  <a:lumMod val="60000"/>
                  <a:lumOff val="40000"/>
                </a:schemeClr>
              </a:solidFill>
              <a:latin typeface="LG Smart_H Regular" panose="020B0600000101010101" pitchFamily="34" charset="-127"/>
              <a:ea typeface="LG Smart_H Regular" panose="020B0600000101010101" pitchFamily="34" charset="-127"/>
            </a:endParaRPr>
          </a:p>
        </p:txBody>
      </p:sp>
      <p:sp>
        <p:nvSpPr>
          <p:cNvPr id="31" name="TextBox 6">
            <a:extLst>
              <a:ext uri="{FF2B5EF4-FFF2-40B4-BE49-F238E27FC236}">
                <a16:creationId xmlns:a16="http://schemas.microsoft.com/office/drawing/2014/main" id="{ECCEA8A9-3D02-6F1C-3C42-1191A3AE461C}"/>
              </a:ext>
            </a:extLst>
          </p:cNvPr>
          <p:cNvSpPr txBox="1"/>
          <p:nvPr/>
        </p:nvSpPr>
        <p:spPr>
          <a:xfrm>
            <a:off x="358398" y="2819865"/>
            <a:ext cx="549185" cy="215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900">
                <a:latin typeface="LG Smart_H Regular"/>
                <a:ea typeface="LG Smart_H Regular"/>
                <a:cs typeface="LG Smart_H Regular"/>
                <a:sym typeface="LG Smart_H Regular"/>
              </a:defRPr>
            </a:lvl1pPr>
          </a:lstStyle>
          <a:p>
            <a:r>
              <a:rPr lang="ko-KR" altLang="en-US" sz="800" dirty="0"/>
              <a:t>협의보수율</a:t>
            </a:r>
            <a:endParaRPr sz="800" dirty="0"/>
          </a:p>
        </p:txBody>
      </p:sp>
      <p:sp>
        <p:nvSpPr>
          <p:cNvPr id="32" name="직사각형 7">
            <a:extLst>
              <a:ext uri="{FF2B5EF4-FFF2-40B4-BE49-F238E27FC236}">
                <a16:creationId xmlns:a16="http://schemas.microsoft.com/office/drawing/2014/main" id="{9CDB620C-401C-A3CB-B434-4F338F27A385}"/>
              </a:ext>
            </a:extLst>
          </p:cNvPr>
          <p:cNvSpPr/>
          <p:nvPr/>
        </p:nvSpPr>
        <p:spPr>
          <a:xfrm>
            <a:off x="892117" y="2828044"/>
            <a:ext cx="900000" cy="199081"/>
          </a:xfrm>
          <a:prstGeom prst="rect">
            <a:avLst/>
          </a:prstGeom>
          <a:solidFill>
            <a:schemeClr val="bg1"/>
          </a:solidFill>
          <a:ln w="3175">
            <a:solidFill>
              <a:srgbClr val="000000"/>
            </a:solidFill>
            <a:miter/>
          </a:ln>
        </p:spPr>
        <p:txBody>
          <a:bodyPr lIns="46798" tIns="46798" rIns="46798" bIns="46798" anchor="ctr"/>
          <a:lstStyle/>
          <a:p>
            <a:pPr algn="r">
              <a:defRPr sz="1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lang="en-US" altLang="ko-KR" sz="650">
                <a:solidFill>
                  <a:schemeClr val="bg2">
                    <a:lumMod val="60000"/>
                    <a:lumOff val="40000"/>
                  </a:schemeClr>
                </a:solidFill>
                <a:latin typeface="LG Smart_H Regular" panose="020B0600000101010101" pitchFamily="34" charset="-127"/>
                <a:ea typeface="LG Smart_H Regular" panose="020B0600000101010101" pitchFamily="34" charset="-127"/>
              </a:rPr>
              <a:t>%</a:t>
            </a:r>
            <a:endParaRPr sz="650">
              <a:solidFill>
                <a:schemeClr val="bg2">
                  <a:lumMod val="60000"/>
                  <a:lumOff val="40000"/>
                </a:schemeClr>
              </a:solidFill>
              <a:latin typeface="LG Smart_H Regular" panose="020B0600000101010101" pitchFamily="34" charset="-127"/>
              <a:ea typeface="LG Smart_H Regular" panose="020B0600000101010101" pitchFamily="34" charset="-127"/>
            </a:endParaRPr>
          </a:p>
        </p:txBody>
      </p:sp>
      <p:sp>
        <p:nvSpPr>
          <p:cNvPr id="33" name="TextBox 6">
            <a:extLst>
              <a:ext uri="{FF2B5EF4-FFF2-40B4-BE49-F238E27FC236}">
                <a16:creationId xmlns:a16="http://schemas.microsoft.com/office/drawing/2014/main" id="{4874B42F-B26A-2EE9-E079-4B0736CD6F1C}"/>
              </a:ext>
            </a:extLst>
          </p:cNvPr>
          <p:cNvSpPr txBox="1"/>
          <p:nvPr/>
        </p:nvSpPr>
        <p:spPr>
          <a:xfrm>
            <a:off x="375572" y="3037873"/>
            <a:ext cx="2073641" cy="2769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900">
                <a:latin typeface="LG Smart_H Regular"/>
                <a:ea typeface="LG Smart_H Regular"/>
                <a:cs typeface="LG Smart_H Regular"/>
                <a:sym typeface="LG Smart_H Regular"/>
              </a:defRPr>
            </a:lvl1pPr>
          </a:lstStyle>
          <a:p>
            <a:r>
              <a:rPr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협의보수율은 입력하지 않거나</a:t>
            </a:r>
            <a:r>
              <a:rPr lang="en-US" altLang="ko-KR" sz="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</a:t>
            </a:r>
            <a:r>
              <a:rPr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상한요율보다 높으면 상한요율이</a:t>
            </a:r>
            <a:endParaRPr lang="en-US" altLang="ko-KR" sz="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적용됩니다</a:t>
            </a:r>
            <a:r>
              <a:rPr lang="en-US" altLang="ko-KR" sz="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sz="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4" name="직사각형">
            <a:extLst>
              <a:ext uri="{FF2B5EF4-FFF2-40B4-BE49-F238E27FC236}">
                <a16:creationId xmlns:a16="http://schemas.microsoft.com/office/drawing/2014/main" id="{9916ED04-3745-99B5-C2AE-3AAE5D5F17FC}"/>
              </a:ext>
            </a:extLst>
          </p:cNvPr>
          <p:cNvSpPr/>
          <p:nvPr/>
        </p:nvSpPr>
        <p:spPr>
          <a:xfrm>
            <a:off x="869782" y="1739555"/>
            <a:ext cx="1508275" cy="190348"/>
          </a:xfrm>
          <a:prstGeom prst="rect">
            <a:avLst/>
          </a:prstGeom>
          <a:ln w="19050">
            <a:solidFill>
              <a:schemeClr val="accent4"/>
            </a:solidFill>
            <a:custDash>
              <a:ds d="200000" sp="200000"/>
            </a:custDash>
            <a:miter lim="400000"/>
          </a:ln>
        </p:spPr>
        <p:txBody>
          <a:bodyPr lIns="46798" tIns="46798" rIns="46798" bIns="46798" anchor="ctr"/>
          <a:lstStyle/>
          <a:p>
            <a:pPr algn="ctr" defTabSz="457200">
              <a:defRPr sz="1000">
                <a:solidFill>
                  <a:srgbClr val="385724"/>
                </a:solidFill>
                <a:latin typeface="Arial Narrow"/>
                <a:ea typeface="Arial Narrow"/>
                <a:cs typeface="Arial Narrow"/>
                <a:sym typeface="Arial Narrow"/>
              </a:defRPr>
            </a:pPr>
            <a:endParaRPr dirty="0"/>
          </a:p>
        </p:txBody>
      </p:sp>
      <p:grpSp>
        <p:nvGrpSpPr>
          <p:cNvPr id="35" name="타원 71">
            <a:extLst>
              <a:ext uri="{FF2B5EF4-FFF2-40B4-BE49-F238E27FC236}">
                <a16:creationId xmlns:a16="http://schemas.microsoft.com/office/drawing/2014/main" id="{A2CC1CBC-C814-3097-EAC8-8E45CFB95F60}"/>
              </a:ext>
            </a:extLst>
          </p:cNvPr>
          <p:cNvGrpSpPr/>
          <p:nvPr/>
        </p:nvGrpSpPr>
        <p:grpSpPr>
          <a:xfrm>
            <a:off x="775901" y="1617341"/>
            <a:ext cx="198540" cy="246217"/>
            <a:chOff x="0" y="-8856"/>
            <a:chExt cx="198539" cy="246216"/>
          </a:xfrm>
        </p:grpSpPr>
        <p:sp>
          <p:nvSpPr>
            <p:cNvPr id="37" name="원">
              <a:extLst>
                <a:ext uri="{FF2B5EF4-FFF2-40B4-BE49-F238E27FC236}">
                  <a16:creationId xmlns:a16="http://schemas.microsoft.com/office/drawing/2014/main" id="{F83119C0-7DAD-36A9-7393-092A8D0DC92D}"/>
                </a:ext>
              </a:extLst>
            </p:cNvPr>
            <p:cNvSpPr/>
            <p:nvPr/>
          </p:nvSpPr>
          <p:spPr>
            <a:xfrm>
              <a:off x="0" y="14989"/>
              <a:ext cx="198539" cy="198539"/>
            </a:xfrm>
            <a:prstGeom prst="ellipse">
              <a:avLst/>
            </a:prstGeom>
            <a:solidFill>
              <a:srgbClr val="000000"/>
            </a:solidFill>
            <a:ln w="12700" cap="flat">
              <a:solidFill>
                <a:srgbClr val="E6AF00"/>
              </a:solidFill>
              <a:prstDash val="solid"/>
              <a:miter lim="800000"/>
            </a:ln>
            <a:effectLst/>
          </p:spPr>
          <p:txBody>
            <a:bodyPr wrap="square" lIns="46798" tIns="46798" rIns="46798" bIns="46798" numCol="1" anchor="ctr">
              <a:noAutofit/>
            </a:bodyPr>
            <a:lstStyle/>
            <a:p>
              <a:pPr algn="ctr">
                <a:defRPr sz="1000">
                  <a:solidFill>
                    <a:schemeClr val="accent4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38" name="1">
              <a:extLst>
                <a:ext uri="{FF2B5EF4-FFF2-40B4-BE49-F238E27FC236}">
                  <a16:creationId xmlns:a16="http://schemas.microsoft.com/office/drawing/2014/main" id="{36C1A8E6-8C30-6C27-40EB-B94C38DCE62B}"/>
                </a:ext>
              </a:extLst>
            </p:cNvPr>
            <p:cNvSpPr txBox="1"/>
            <p:nvPr/>
          </p:nvSpPr>
          <p:spPr>
            <a:xfrm>
              <a:off x="20239" y="-8856"/>
              <a:ext cx="158052" cy="2462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8" tIns="45718" rIns="45718" bIns="45718" numCol="1" anchor="ctr">
              <a:spAutoFit/>
            </a:bodyPr>
            <a:lstStyle>
              <a:lvl1pPr algn="ctr">
                <a:defRPr sz="1000">
                  <a:solidFill>
                    <a:schemeClr val="accent4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rPr lang="en-US" altLang="ko-KR"/>
                <a:t>5</a:t>
              </a:r>
              <a:endParaRPr/>
            </a:p>
          </p:txBody>
        </p:sp>
      </p:grpSp>
      <p:sp>
        <p:nvSpPr>
          <p:cNvPr id="39" name="직사각형">
            <a:extLst>
              <a:ext uri="{FF2B5EF4-FFF2-40B4-BE49-F238E27FC236}">
                <a16:creationId xmlns:a16="http://schemas.microsoft.com/office/drawing/2014/main" id="{1CF92323-9B4F-B686-43F2-2E70EBB4261B}"/>
              </a:ext>
            </a:extLst>
          </p:cNvPr>
          <p:cNvSpPr/>
          <p:nvPr/>
        </p:nvSpPr>
        <p:spPr>
          <a:xfrm>
            <a:off x="872851" y="2349369"/>
            <a:ext cx="1508275" cy="190348"/>
          </a:xfrm>
          <a:prstGeom prst="rect">
            <a:avLst/>
          </a:prstGeom>
          <a:ln w="19050">
            <a:solidFill>
              <a:schemeClr val="accent4"/>
            </a:solidFill>
            <a:custDash>
              <a:ds d="200000" sp="200000"/>
            </a:custDash>
            <a:miter lim="400000"/>
          </a:ln>
        </p:spPr>
        <p:txBody>
          <a:bodyPr lIns="46798" tIns="46798" rIns="46798" bIns="46798" anchor="ctr"/>
          <a:lstStyle/>
          <a:p>
            <a:pPr algn="ctr" defTabSz="457200">
              <a:defRPr sz="1000">
                <a:solidFill>
                  <a:srgbClr val="385724"/>
                </a:solidFill>
                <a:latin typeface="Arial Narrow"/>
                <a:ea typeface="Arial Narrow"/>
                <a:cs typeface="Arial Narrow"/>
                <a:sym typeface="Arial Narrow"/>
              </a:defRPr>
            </a:pPr>
            <a:endParaRPr dirty="0"/>
          </a:p>
        </p:txBody>
      </p:sp>
      <p:grpSp>
        <p:nvGrpSpPr>
          <p:cNvPr id="44" name="타원 71">
            <a:extLst>
              <a:ext uri="{FF2B5EF4-FFF2-40B4-BE49-F238E27FC236}">
                <a16:creationId xmlns:a16="http://schemas.microsoft.com/office/drawing/2014/main" id="{FBCB16EC-B949-864A-A06C-297F1B1C2502}"/>
              </a:ext>
            </a:extLst>
          </p:cNvPr>
          <p:cNvGrpSpPr/>
          <p:nvPr/>
        </p:nvGrpSpPr>
        <p:grpSpPr>
          <a:xfrm>
            <a:off x="211706" y="3292382"/>
            <a:ext cx="198540" cy="246217"/>
            <a:chOff x="0" y="-8856"/>
            <a:chExt cx="198539" cy="246216"/>
          </a:xfrm>
        </p:grpSpPr>
        <p:sp>
          <p:nvSpPr>
            <p:cNvPr id="45" name="원">
              <a:extLst>
                <a:ext uri="{FF2B5EF4-FFF2-40B4-BE49-F238E27FC236}">
                  <a16:creationId xmlns:a16="http://schemas.microsoft.com/office/drawing/2014/main" id="{0A1EC1CF-F2AF-1544-5C83-49CF49804480}"/>
                </a:ext>
              </a:extLst>
            </p:cNvPr>
            <p:cNvSpPr/>
            <p:nvPr/>
          </p:nvSpPr>
          <p:spPr>
            <a:xfrm>
              <a:off x="0" y="14989"/>
              <a:ext cx="198539" cy="198539"/>
            </a:xfrm>
            <a:prstGeom prst="ellipse">
              <a:avLst/>
            </a:prstGeom>
            <a:solidFill>
              <a:srgbClr val="000000"/>
            </a:solidFill>
            <a:ln w="12700" cap="flat">
              <a:solidFill>
                <a:srgbClr val="E6AF00"/>
              </a:solidFill>
              <a:prstDash val="solid"/>
              <a:miter lim="800000"/>
            </a:ln>
            <a:effectLst/>
          </p:spPr>
          <p:txBody>
            <a:bodyPr wrap="square" lIns="46798" tIns="46798" rIns="46798" bIns="46798" numCol="1" anchor="ctr">
              <a:noAutofit/>
            </a:bodyPr>
            <a:lstStyle/>
            <a:p>
              <a:pPr algn="ctr">
                <a:defRPr sz="1000">
                  <a:solidFill>
                    <a:schemeClr val="accent4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46" name="1">
              <a:extLst>
                <a:ext uri="{FF2B5EF4-FFF2-40B4-BE49-F238E27FC236}">
                  <a16:creationId xmlns:a16="http://schemas.microsoft.com/office/drawing/2014/main" id="{2DCB9A29-1354-303D-C763-6154384FBE55}"/>
                </a:ext>
              </a:extLst>
            </p:cNvPr>
            <p:cNvSpPr txBox="1"/>
            <p:nvPr/>
          </p:nvSpPr>
          <p:spPr>
            <a:xfrm>
              <a:off x="20239" y="-8856"/>
              <a:ext cx="158052" cy="2462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8" tIns="45718" rIns="45718" bIns="45718" numCol="1" anchor="ctr">
              <a:spAutoFit/>
            </a:bodyPr>
            <a:lstStyle>
              <a:lvl1pPr algn="ctr">
                <a:defRPr sz="1000">
                  <a:solidFill>
                    <a:schemeClr val="accent4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rPr lang="en-US" altLang="ko-KR"/>
                <a:t>7</a:t>
              </a:r>
              <a:endParaRPr/>
            </a:p>
          </p:txBody>
        </p:sp>
      </p:grpSp>
      <p:sp>
        <p:nvSpPr>
          <p:cNvPr id="48" name="모서리가 둥근 직사각형 47">
            <a:extLst>
              <a:ext uri="{FF2B5EF4-FFF2-40B4-BE49-F238E27FC236}">
                <a16:creationId xmlns:a16="http://schemas.microsoft.com/office/drawing/2014/main" id="{32502022-3433-9BDC-3A2A-568DEC30FD44}"/>
              </a:ext>
            </a:extLst>
          </p:cNvPr>
          <p:cNvSpPr/>
          <p:nvPr/>
        </p:nvSpPr>
        <p:spPr>
          <a:xfrm>
            <a:off x="2373585" y="1708522"/>
            <a:ext cx="118539" cy="2637149"/>
          </a:xfrm>
          <a:prstGeom prst="roundRect">
            <a:avLst/>
          </a:prstGeom>
          <a:noFill/>
          <a:ln w="25400" cap="flat">
            <a:solidFill>
              <a:srgbClr val="0432FF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6798" tIns="46798" rIns="46798" bIns="4679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x-none" altLang="en-US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grpSp>
        <p:nvGrpSpPr>
          <p:cNvPr id="41" name="타원 71">
            <a:extLst>
              <a:ext uri="{FF2B5EF4-FFF2-40B4-BE49-F238E27FC236}">
                <a16:creationId xmlns:a16="http://schemas.microsoft.com/office/drawing/2014/main" id="{AD488FA0-24E4-44C1-6F0B-21FBA8F4F807}"/>
              </a:ext>
            </a:extLst>
          </p:cNvPr>
          <p:cNvGrpSpPr/>
          <p:nvPr/>
        </p:nvGrpSpPr>
        <p:grpSpPr>
          <a:xfrm>
            <a:off x="775901" y="2246059"/>
            <a:ext cx="198540" cy="246217"/>
            <a:chOff x="0" y="-8856"/>
            <a:chExt cx="198539" cy="246216"/>
          </a:xfrm>
        </p:grpSpPr>
        <p:sp>
          <p:nvSpPr>
            <p:cNvPr id="42" name="원">
              <a:extLst>
                <a:ext uri="{FF2B5EF4-FFF2-40B4-BE49-F238E27FC236}">
                  <a16:creationId xmlns:a16="http://schemas.microsoft.com/office/drawing/2014/main" id="{6E9DEC73-AF11-1EE2-A2EE-D4B7B883F0EF}"/>
                </a:ext>
              </a:extLst>
            </p:cNvPr>
            <p:cNvSpPr/>
            <p:nvPr/>
          </p:nvSpPr>
          <p:spPr>
            <a:xfrm>
              <a:off x="0" y="14989"/>
              <a:ext cx="198539" cy="198539"/>
            </a:xfrm>
            <a:prstGeom prst="ellipse">
              <a:avLst/>
            </a:prstGeom>
            <a:solidFill>
              <a:srgbClr val="000000"/>
            </a:solidFill>
            <a:ln w="12700" cap="flat">
              <a:solidFill>
                <a:srgbClr val="E6AF00"/>
              </a:solidFill>
              <a:prstDash val="solid"/>
              <a:miter lim="800000"/>
            </a:ln>
            <a:effectLst/>
          </p:spPr>
          <p:txBody>
            <a:bodyPr wrap="square" lIns="46798" tIns="46798" rIns="46798" bIns="46798" numCol="1" anchor="ctr">
              <a:noAutofit/>
            </a:bodyPr>
            <a:lstStyle/>
            <a:p>
              <a:pPr algn="ctr">
                <a:defRPr sz="1000">
                  <a:solidFill>
                    <a:schemeClr val="accent4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43" name="1">
              <a:extLst>
                <a:ext uri="{FF2B5EF4-FFF2-40B4-BE49-F238E27FC236}">
                  <a16:creationId xmlns:a16="http://schemas.microsoft.com/office/drawing/2014/main" id="{2123B32F-688B-A7CE-0D5F-4A75E3B9B891}"/>
                </a:ext>
              </a:extLst>
            </p:cNvPr>
            <p:cNvSpPr txBox="1"/>
            <p:nvPr/>
          </p:nvSpPr>
          <p:spPr>
            <a:xfrm>
              <a:off x="20239" y="-8856"/>
              <a:ext cx="158052" cy="2462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8" tIns="45718" rIns="45718" bIns="45718" numCol="1" anchor="ctr">
              <a:spAutoFit/>
            </a:bodyPr>
            <a:lstStyle>
              <a:lvl1pPr algn="ctr">
                <a:defRPr sz="1000">
                  <a:solidFill>
                    <a:schemeClr val="accent4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rPr lang="en-US" altLang="ko-KR"/>
                <a:t>6</a:t>
              </a:r>
              <a:endParaRPr/>
            </a:p>
          </p:txBody>
        </p:sp>
      </p:grpSp>
      <p:sp>
        <p:nvSpPr>
          <p:cNvPr id="58" name="직사각형 7">
            <a:extLst>
              <a:ext uri="{FF2B5EF4-FFF2-40B4-BE49-F238E27FC236}">
                <a16:creationId xmlns:a16="http://schemas.microsoft.com/office/drawing/2014/main" id="{56606B92-637D-4924-90E6-F0FB6322DC29}"/>
              </a:ext>
            </a:extLst>
          </p:cNvPr>
          <p:cNvSpPr/>
          <p:nvPr/>
        </p:nvSpPr>
        <p:spPr>
          <a:xfrm>
            <a:off x="455804" y="4927244"/>
            <a:ext cx="856948" cy="195086"/>
          </a:xfrm>
          <a:prstGeom prst="rect">
            <a:avLst/>
          </a:prstGeom>
          <a:solidFill>
            <a:srgbClr val="FFFFFF"/>
          </a:solidFill>
          <a:ln w="3175">
            <a:noFill/>
            <a:miter/>
          </a:ln>
        </p:spPr>
        <p:txBody>
          <a:bodyPr lIns="46798" tIns="46798" rIns="46798" bIns="46798" anchor="ctr"/>
          <a:lstStyle/>
          <a:p>
            <a:pPr algn="ctr">
              <a:defRPr sz="1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lang="ko-KR" altLang="en-US" sz="700">
                <a:solidFill>
                  <a:schemeClr val="tx1"/>
                </a:solidFill>
                <a:latin typeface="LG Smart_H Regular" panose="020B0600000101010101" pitchFamily="34" charset="-127"/>
                <a:ea typeface="LG Smart_H Regular" panose="020B0600000101010101" pitchFamily="34" charset="-127"/>
              </a:rPr>
              <a:t>초기화</a:t>
            </a:r>
            <a:endParaRPr sz="700">
              <a:solidFill>
                <a:schemeClr val="tx1"/>
              </a:solidFill>
              <a:latin typeface="LG Smart_H Regular" panose="020B0600000101010101" pitchFamily="34" charset="-127"/>
              <a:ea typeface="LG Smart_H Regular" panose="020B0600000101010101" pitchFamily="34" charset="-127"/>
            </a:endParaRPr>
          </a:p>
        </p:txBody>
      </p:sp>
      <p:sp>
        <p:nvSpPr>
          <p:cNvPr id="59" name="직사각형 7">
            <a:extLst>
              <a:ext uri="{FF2B5EF4-FFF2-40B4-BE49-F238E27FC236}">
                <a16:creationId xmlns:a16="http://schemas.microsoft.com/office/drawing/2014/main" id="{5545E843-5807-8E0E-0FEB-63EB5AC958A3}"/>
              </a:ext>
            </a:extLst>
          </p:cNvPr>
          <p:cNvSpPr/>
          <p:nvPr/>
        </p:nvSpPr>
        <p:spPr>
          <a:xfrm>
            <a:off x="1436432" y="4927244"/>
            <a:ext cx="856948" cy="195086"/>
          </a:xfrm>
          <a:prstGeom prst="rect">
            <a:avLst/>
          </a:prstGeom>
          <a:solidFill>
            <a:srgbClr val="FFFFFF"/>
          </a:solidFill>
          <a:ln w="3175">
            <a:solidFill>
              <a:srgbClr val="000000"/>
            </a:solidFill>
            <a:miter/>
          </a:ln>
        </p:spPr>
        <p:txBody>
          <a:bodyPr lIns="46798" tIns="46798" rIns="46798" bIns="46798" anchor="ctr"/>
          <a:lstStyle/>
          <a:p>
            <a:pPr algn="ctr">
              <a:defRPr sz="1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lang="ko-KR" altLang="en-US" sz="700">
                <a:solidFill>
                  <a:schemeClr val="tx1"/>
                </a:solidFill>
                <a:latin typeface="LG Smart_H Regular" panose="020B0600000101010101" pitchFamily="34" charset="-127"/>
                <a:ea typeface="LG Smart_H Regular" panose="020B0600000101010101" pitchFamily="34" charset="-127"/>
              </a:rPr>
              <a:t>계산하기</a:t>
            </a:r>
            <a:endParaRPr sz="700">
              <a:solidFill>
                <a:schemeClr val="tx1"/>
              </a:solidFill>
              <a:latin typeface="LG Smart_H Regular" panose="020B0600000101010101" pitchFamily="34" charset="-127"/>
              <a:ea typeface="LG Smart_H Regular" panose="020B0600000101010101" pitchFamily="34" charset="-127"/>
            </a:endParaRPr>
          </a:p>
        </p:txBody>
      </p:sp>
      <p:sp>
        <p:nvSpPr>
          <p:cNvPr id="60" name="직사각형">
            <a:extLst>
              <a:ext uri="{FF2B5EF4-FFF2-40B4-BE49-F238E27FC236}">
                <a16:creationId xmlns:a16="http://schemas.microsoft.com/office/drawing/2014/main" id="{63B859FA-C94E-380B-51DC-89FB8491EE39}"/>
              </a:ext>
            </a:extLst>
          </p:cNvPr>
          <p:cNvSpPr/>
          <p:nvPr/>
        </p:nvSpPr>
        <p:spPr>
          <a:xfrm>
            <a:off x="1392209" y="4895758"/>
            <a:ext cx="943925" cy="240921"/>
          </a:xfrm>
          <a:prstGeom prst="rect">
            <a:avLst/>
          </a:prstGeom>
          <a:ln w="19050">
            <a:solidFill>
              <a:schemeClr val="accent4"/>
            </a:solidFill>
            <a:custDash>
              <a:ds d="200000" sp="200000"/>
            </a:custDash>
            <a:miter lim="400000"/>
          </a:ln>
        </p:spPr>
        <p:txBody>
          <a:bodyPr lIns="46798" tIns="46798" rIns="46798" bIns="46798" anchor="ctr"/>
          <a:lstStyle/>
          <a:p>
            <a:pPr algn="ctr" defTabSz="457200">
              <a:defRPr sz="1000">
                <a:solidFill>
                  <a:srgbClr val="385724"/>
                </a:solidFill>
                <a:latin typeface="Arial Narrow"/>
                <a:ea typeface="Arial Narrow"/>
                <a:cs typeface="Arial Narrow"/>
                <a:sym typeface="Arial Narrow"/>
              </a:defRPr>
            </a:pPr>
            <a:endParaRPr dirty="0"/>
          </a:p>
        </p:txBody>
      </p:sp>
      <p:sp>
        <p:nvSpPr>
          <p:cNvPr id="61" name="직사각형">
            <a:extLst>
              <a:ext uri="{FF2B5EF4-FFF2-40B4-BE49-F238E27FC236}">
                <a16:creationId xmlns:a16="http://schemas.microsoft.com/office/drawing/2014/main" id="{64931223-C330-F3D8-CF82-64517C61E471}"/>
              </a:ext>
            </a:extLst>
          </p:cNvPr>
          <p:cNvSpPr/>
          <p:nvPr/>
        </p:nvSpPr>
        <p:spPr>
          <a:xfrm>
            <a:off x="387800" y="4895752"/>
            <a:ext cx="943925" cy="240921"/>
          </a:xfrm>
          <a:prstGeom prst="rect">
            <a:avLst/>
          </a:prstGeom>
          <a:ln w="19050">
            <a:solidFill>
              <a:schemeClr val="accent4"/>
            </a:solidFill>
            <a:custDash>
              <a:ds d="200000" sp="200000"/>
            </a:custDash>
            <a:miter lim="400000"/>
          </a:ln>
        </p:spPr>
        <p:txBody>
          <a:bodyPr lIns="46798" tIns="46798" rIns="46798" bIns="46798" anchor="ctr"/>
          <a:lstStyle/>
          <a:p>
            <a:pPr algn="ctr" defTabSz="457200">
              <a:defRPr sz="1000">
                <a:solidFill>
                  <a:srgbClr val="385724"/>
                </a:solidFill>
                <a:latin typeface="Arial Narrow"/>
                <a:ea typeface="Arial Narrow"/>
                <a:cs typeface="Arial Narrow"/>
                <a:sym typeface="Arial Narrow"/>
              </a:defRPr>
            </a:pPr>
            <a:endParaRPr dirty="0"/>
          </a:p>
        </p:txBody>
      </p:sp>
      <p:grpSp>
        <p:nvGrpSpPr>
          <p:cNvPr id="62" name="타원 71">
            <a:extLst>
              <a:ext uri="{FF2B5EF4-FFF2-40B4-BE49-F238E27FC236}">
                <a16:creationId xmlns:a16="http://schemas.microsoft.com/office/drawing/2014/main" id="{BFBAE7B6-8466-F2F9-BC00-38F313CDFE66}"/>
              </a:ext>
            </a:extLst>
          </p:cNvPr>
          <p:cNvGrpSpPr/>
          <p:nvPr/>
        </p:nvGrpSpPr>
        <p:grpSpPr>
          <a:xfrm>
            <a:off x="245209" y="4799539"/>
            <a:ext cx="198540" cy="246217"/>
            <a:chOff x="0" y="-8856"/>
            <a:chExt cx="198539" cy="246216"/>
          </a:xfrm>
        </p:grpSpPr>
        <p:sp>
          <p:nvSpPr>
            <p:cNvPr id="194" name="원">
              <a:extLst>
                <a:ext uri="{FF2B5EF4-FFF2-40B4-BE49-F238E27FC236}">
                  <a16:creationId xmlns:a16="http://schemas.microsoft.com/office/drawing/2014/main" id="{721E203D-42B3-D998-C7DF-0A5EB1D8A45B}"/>
                </a:ext>
              </a:extLst>
            </p:cNvPr>
            <p:cNvSpPr/>
            <p:nvPr/>
          </p:nvSpPr>
          <p:spPr>
            <a:xfrm>
              <a:off x="0" y="14989"/>
              <a:ext cx="198539" cy="198539"/>
            </a:xfrm>
            <a:prstGeom prst="ellipse">
              <a:avLst/>
            </a:prstGeom>
            <a:solidFill>
              <a:srgbClr val="000000"/>
            </a:solidFill>
            <a:ln w="12700" cap="flat">
              <a:solidFill>
                <a:srgbClr val="E6AF00"/>
              </a:solidFill>
              <a:prstDash val="solid"/>
              <a:miter lim="800000"/>
            </a:ln>
            <a:effectLst/>
          </p:spPr>
          <p:txBody>
            <a:bodyPr wrap="square" lIns="46798" tIns="46798" rIns="46798" bIns="46798" numCol="1" anchor="ctr">
              <a:noAutofit/>
            </a:bodyPr>
            <a:lstStyle/>
            <a:p>
              <a:pPr algn="ctr">
                <a:defRPr sz="1000">
                  <a:solidFill>
                    <a:schemeClr val="accent4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200" name="1">
              <a:extLst>
                <a:ext uri="{FF2B5EF4-FFF2-40B4-BE49-F238E27FC236}">
                  <a16:creationId xmlns:a16="http://schemas.microsoft.com/office/drawing/2014/main" id="{188F47D9-1218-A267-3B12-A6715D6DD687}"/>
                </a:ext>
              </a:extLst>
            </p:cNvPr>
            <p:cNvSpPr txBox="1"/>
            <p:nvPr/>
          </p:nvSpPr>
          <p:spPr>
            <a:xfrm>
              <a:off x="20239" y="-8856"/>
              <a:ext cx="158052" cy="2462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8" tIns="45718" rIns="45718" bIns="45718" numCol="1" anchor="ctr">
              <a:spAutoFit/>
            </a:bodyPr>
            <a:lstStyle>
              <a:lvl1pPr algn="ctr">
                <a:defRPr sz="1000">
                  <a:solidFill>
                    <a:schemeClr val="accent4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rPr lang="en-US" altLang="ko-KR"/>
                <a:t>9</a:t>
              </a:r>
              <a:endParaRPr/>
            </a:p>
          </p:txBody>
        </p:sp>
      </p:grpSp>
      <p:grpSp>
        <p:nvGrpSpPr>
          <p:cNvPr id="201" name="타원 71">
            <a:extLst>
              <a:ext uri="{FF2B5EF4-FFF2-40B4-BE49-F238E27FC236}">
                <a16:creationId xmlns:a16="http://schemas.microsoft.com/office/drawing/2014/main" id="{B5A67118-4670-6261-C320-923999B52544}"/>
              </a:ext>
            </a:extLst>
          </p:cNvPr>
          <p:cNvGrpSpPr/>
          <p:nvPr/>
        </p:nvGrpSpPr>
        <p:grpSpPr>
          <a:xfrm>
            <a:off x="1285134" y="4799539"/>
            <a:ext cx="223775" cy="246217"/>
            <a:chOff x="-12622" y="-8856"/>
            <a:chExt cx="223774" cy="246216"/>
          </a:xfrm>
        </p:grpSpPr>
        <p:sp>
          <p:nvSpPr>
            <p:cNvPr id="202" name="원">
              <a:extLst>
                <a:ext uri="{FF2B5EF4-FFF2-40B4-BE49-F238E27FC236}">
                  <a16:creationId xmlns:a16="http://schemas.microsoft.com/office/drawing/2014/main" id="{FAF837A2-644B-9907-9014-F379F143D69D}"/>
                </a:ext>
              </a:extLst>
            </p:cNvPr>
            <p:cNvSpPr/>
            <p:nvPr/>
          </p:nvSpPr>
          <p:spPr>
            <a:xfrm>
              <a:off x="0" y="14989"/>
              <a:ext cx="198539" cy="198539"/>
            </a:xfrm>
            <a:prstGeom prst="ellipse">
              <a:avLst/>
            </a:prstGeom>
            <a:solidFill>
              <a:srgbClr val="000000"/>
            </a:solidFill>
            <a:ln w="12700" cap="flat">
              <a:solidFill>
                <a:srgbClr val="E6AF00"/>
              </a:solidFill>
              <a:prstDash val="solid"/>
              <a:miter lim="800000"/>
            </a:ln>
            <a:effectLst/>
          </p:spPr>
          <p:txBody>
            <a:bodyPr wrap="square" lIns="46798" tIns="46798" rIns="46798" bIns="46798" numCol="1" anchor="ctr">
              <a:noAutofit/>
            </a:bodyPr>
            <a:lstStyle/>
            <a:p>
              <a:pPr algn="ctr">
                <a:defRPr sz="1000">
                  <a:solidFill>
                    <a:schemeClr val="accent4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203" name="1">
              <a:extLst>
                <a:ext uri="{FF2B5EF4-FFF2-40B4-BE49-F238E27FC236}">
                  <a16:creationId xmlns:a16="http://schemas.microsoft.com/office/drawing/2014/main" id="{67DC93F5-1EFD-990C-E385-6A4E135D8866}"/>
                </a:ext>
              </a:extLst>
            </p:cNvPr>
            <p:cNvSpPr txBox="1"/>
            <p:nvPr/>
          </p:nvSpPr>
          <p:spPr>
            <a:xfrm>
              <a:off x="-12622" y="-8856"/>
              <a:ext cx="223774" cy="2462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8" tIns="45718" rIns="45718" bIns="45718" numCol="1" anchor="ctr">
              <a:spAutoFit/>
            </a:bodyPr>
            <a:lstStyle>
              <a:lvl1pPr algn="ctr">
                <a:defRPr sz="1000">
                  <a:solidFill>
                    <a:schemeClr val="accent4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rPr lang="en-US" altLang="ko-KR"/>
                <a:t>10</a:t>
              </a:r>
              <a:endParaRPr/>
            </a:p>
          </p:txBody>
        </p:sp>
      </p:grpSp>
      <p:sp>
        <p:nvSpPr>
          <p:cNvPr id="15" name="TextBox 6">
            <a:extLst>
              <a:ext uri="{FF2B5EF4-FFF2-40B4-BE49-F238E27FC236}">
                <a16:creationId xmlns:a16="http://schemas.microsoft.com/office/drawing/2014/main" id="{D6FF1422-4F26-0FA0-5A04-7660CFE42F3A}"/>
              </a:ext>
            </a:extLst>
          </p:cNvPr>
          <p:cNvSpPr txBox="1"/>
          <p:nvPr/>
        </p:nvSpPr>
        <p:spPr>
          <a:xfrm>
            <a:off x="410393" y="4436191"/>
            <a:ext cx="1816353" cy="3077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8" tIns="45718" rIns="45718" bIns="45718">
            <a:spAutoFit/>
          </a:bodyPr>
          <a:lstStyle>
            <a:lvl1pPr>
              <a:defRPr sz="900">
                <a:latin typeface="LG Smart_H Regular"/>
                <a:ea typeface="LG Smart_H Regular"/>
                <a:cs typeface="LG Smart_H Regular"/>
                <a:sym typeface="LG Smart_H Regular"/>
              </a:defRPr>
            </a:lvl1pPr>
          </a:lstStyle>
          <a:p>
            <a:pPr algn="ctr"/>
            <a:r>
              <a:rPr lang="ko-KR" altLang="en-US" sz="700" dirty="0">
                <a:solidFill>
                  <a:schemeClr val="tx1"/>
                </a:solidFill>
              </a:rPr>
              <a:t>상한요율 </a:t>
            </a:r>
            <a:r>
              <a:rPr lang="en-US" altLang="ko-KR" sz="700" dirty="0">
                <a:solidFill>
                  <a:schemeClr val="tx1"/>
                </a:solidFill>
              </a:rPr>
              <a:t>{}%</a:t>
            </a:r>
            <a:r>
              <a:rPr lang="ko-KR" altLang="en-US" sz="700" dirty="0">
                <a:solidFill>
                  <a:schemeClr val="tx1"/>
                </a:solidFill>
              </a:rPr>
              <a:t>이내에서 중개 의뢰인과 중개업자가 협의하여 결졍</a:t>
            </a:r>
            <a:endParaRPr sz="700" dirty="0">
              <a:solidFill>
                <a:schemeClr val="tx1"/>
              </a:solidFill>
            </a:endParaRPr>
          </a:p>
        </p:txBody>
      </p:sp>
      <p:sp>
        <p:nvSpPr>
          <p:cNvPr id="18" name="직사각형">
            <a:extLst>
              <a:ext uri="{FF2B5EF4-FFF2-40B4-BE49-F238E27FC236}">
                <a16:creationId xmlns:a16="http://schemas.microsoft.com/office/drawing/2014/main" id="{6846118F-1398-FD52-52A7-810213AEE64B}"/>
              </a:ext>
            </a:extLst>
          </p:cNvPr>
          <p:cNvSpPr/>
          <p:nvPr/>
        </p:nvSpPr>
        <p:spPr>
          <a:xfrm>
            <a:off x="329821" y="4421298"/>
            <a:ext cx="2043276" cy="355916"/>
          </a:xfrm>
          <a:prstGeom prst="rect">
            <a:avLst/>
          </a:prstGeom>
          <a:ln w="19050">
            <a:solidFill>
              <a:schemeClr val="accent4"/>
            </a:solidFill>
            <a:custDash>
              <a:ds d="200000" sp="200000"/>
            </a:custDash>
            <a:miter lim="400000"/>
          </a:ln>
        </p:spPr>
        <p:txBody>
          <a:bodyPr lIns="46798" tIns="46798" rIns="46798" bIns="46798" anchor="ctr"/>
          <a:lstStyle/>
          <a:p>
            <a:pPr algn="ctr" defTabSz="457200">
              <a:defRPr sz="1000">
                <a:solidFill>
                  <a:srgbClr val="385724"/>
                </a:solidFill>
                <a:latin typeface="Arial Narrow"/>
                <a:ea typeface="Arial Narrow"/>
                <a:cs typeface="Arial Narrow"/>
                <a:sym typeface="Arial Narrow"/>
              </a:defRPr>
            </a:pPr>
            <a:endParaRPr dirty="0"/>
          </a:p>
        </p:txBody>
      </p:sp>
      <p:grpSp>
        <p:nvGrpSpPr>
          <p:cNvPr id="19" name="타원 71">
            <a:extLst>
              <a:ext uri="{FF2B5EF4-FFF2-40B4-BE49-F238E27FC236}">
                <a16:creationId xmlns:a16="http://schemas.microsoft.com/office/drawing/2014/main" id="{F26464B6-65E8-1D83-2FD2-BD5EFA7DF999}"/>
              </a:ext>
            </a:extLst>
          </p:cNvPr>
          <p:cNvGrpSpPr/>
          <p:nvPr/>
        </p:nvGrpSpPr>
        <p:grpSpPr>
          <a:xfrm>
            <a:off x="218224" y="4330974"/>
            <a:ext cx="198540" cy="246217"/>
            <a:chOff x="0" y="-8856"/>
            <a:chExt cx="198539" cy="246216"/>
          </a:xfrm>
        </p:grpSpPr>
        <p:sp>
          <p:nvSpPr>
            <p:cNvPr id="20" name="원">
              <a:extLst>
                <a:ext uri="{FF2B5EF4-FFF2-40B4-BE49-F238E27FC236}">
                  <a16:creationId xmlns:a16="http://schemas.microsoft.com/office/drawing/2014/main" id="{E0BB7730-815F-2B7B-F9E1-557050D2D472}"/>
                </a:ext>
              </a:extLst>
            </p:cNvPr>
            <p:cNvSpPr/>
            <p:nvPr/>
          </p:nvSpPr>
          <p:spPr>
            <a:xfrm>
              <a:off x="0" y="14989"/>
              <a:ext cx="198539" cy="198539"/>
            </a:xfrm>
            <a:prstGeom prst="ellipse">
              <a:avLst/>
            </a:prstGeom>
            <a:solidFill>
              <a:srgbClr val="000000"/>
            </a:solidFill>
            <a:ln w="12700" cap="flat">
              <a:solidFill>
                <a:srgbClr val="E6AF00"/>
              </a:solidFill>
              <a:prstDash val="solid"/>
              <a:miter lim="800000"/>
            </a:ln>
            <a:effectLst/>
          </p:spPr>
          <p:txBody>
            <a:bodyPr wrap="square" lIns="46798" tIns="46798" rIns="46798" bIns="46798" numCol="1" anchor="ctr">
              <a:noAutofit/>
            </a:bodyPr>
            <a:lstStyle/>
            <a:p>
              <a:pPr algn="ctr">
                <a:defRPr sz="1000">
                  <a:solidFill>
                    <a:schemeClr val="accent4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21" name="1">
              <a:extLst>
                <a:ext uri="{FF2B5EF4-FFF2-40B4-BE49-F238E27FC236}">
                  <a16:creationId xmlns:a16="http://schemas.microsoft.com/office/drawing/2014/main" id="{D58D838F-1DE9-D657-42DE-6893298A1FEA}"/>
                </a:ext>
              </a:extLst>
            </p:cNvPr>
            <p:cNvSpPr txBox="1"/>
            <p:nvPr/>
          </p:nvSpPr>
          <p:spPr>
            <a:xfrm>
              <a:off x="20239" y="-8856"/>
              <a:ext cx="158052" cy="2462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8" tIns="45718" rIns="45718" bIns="45718" numCol="1" anchor="ctr">
              <a:spAutoFit/>
            </a:bodyPr>
            <a:lstStyle>
              <a:lvl1pPr algn="ctr">
                <a:defRPr sz="1000">
                  <a:solidFill>
                    <a:schemeClr val="accent4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rPr lang="en-US" altLang="ko-KR"/>
                <a:t>8</a:t>
              </a:r>
              <a:endParaRPr/>
            </a:p>
          </p:txBody>
        </p:sp>
      </p:grpSp>
      <p:sp>
        <p:nvSpPr>
          <p:cNvPr id="36" name="TextBox 6">
            <a:extLst>
              <a:ext uri="{FF2B5EF4-FFF2-40B4-BE49-F238E27FC236}">
                <a16:creationId xmlns:a16="http://schemas.microsoft.com/office/drawing/2014/main" id="{228C3114-2E87-83D4-22F8-E8D13A190B4E}"/>
              </a:ext>
            </a:extLst>
          </p:cNvPr>
          <p:cNvSpPr txBox="1"/>
          <p:nvPr/>
        </p:nvSpPr>
        <p:spPr>
          <a:xfrm>
            <a:off x="5484134" y="783219"/>
            <a:ext cx="4450894" cy="9233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900">
                <a:latin typeface="LG Smart_H Regular"/>
                <a:ea typeface="LG Smart_H Regular"/>
                <a:cs typeface="LG Smart_H Regular"/>
                <a:sym typeface="LG Smart_H Regular"/>
              </a:defRPr>
            </a:lvl1pPr>
          </a:lstStyle>
          <a:p>
            <a:r>
              <a:rPr lang="ko-KR" altLang="en-US" dirty="0"/>
              <a:t>계산</a:t>
            </a:r>
            <a:r>
              <a:rPr lang="en-US" altLang="ko-KR" dirty="0"/>
              <a:t>/</a:t>
            </a:r>
            <a:r>
              <a:rPr lang="ko-KR" altLang="en-US" dirty="0"/>
              <a:t>저장하기 버튼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 계산하기 선택 시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/>
              <a:t>1)</a:t>
            </a:r>
            <a:r>
              <a:rPr lang="ko-KR" altLang="en-US" dirty="0"/>
              <a:t> 입력란에 입력된 숫자가 있을 경우</a:t>
            </a:r>
            <a:r>
              <a:rPr lang="en-US" altLang="ko-KR" dirty="0"/>
              <a:t>,</a:t>
            </a:r>
            <a:r>
              <a:rPr lang="ko-KR" altLang="en-US" dirty="0"/>
              <a:t> 계산 결과 표시란에 계산 결과 표시 및 </a:t>
            </a:r>
            <a:r>
              <a:rPr lang="en-US" altLang="ko-KR" dirty="0"/>
              <a:t>‘</a:t>
            </a:r>
            <a:r>
              <a:rPr lang="ko-KR" altLang="en-US" dirty="0"/>
              <a:t>저장하기</a:t>
            </a:r>
            <a:r>
              <a:rPr lang="en-US" altLang="ko-KR" dirty="0"/>
              <a:t>’</a:t>
            </a:r>
            <a:r>
              <a:rPr lang="ko-KR" altLang="en-US" dirty="0"/>
              <a:t> 로 변경</a:t>
            </a:r>
            <a:endParaRPr lang="en-US" altLang="ko-KR" dirty="0"/>
          </a:p>
          <a:p>
            <a:r>
              <a:rPr lang="en-US" altLang="ko-KR" dirty="0"/>
              <a:t>2)</a:t>
            </a:r>
            <a:r>
              <a:rPr lang="ko-KR" altLang="en-US" dirty="0"/>
              <a:t> 입력란에 입력된 숫자가 없을 경우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‘{</a:t>
            </a:r>
            <a:r>
              <a:rPr lang="ko-KR" altLang="en-US" dirty="0"/>
              <a:t>공백 입력란</a:t>
            </a:r>
            <a:r>
              <a:rPr lang="en-US" altLang="ko-KR" dirty="0"/>
              <a:t>}</a:t>
            </a:r>
            <a:r>
              <a:rPr lang="ko-KR" altLang="en-US" dirty="0"/>
              <a:t>을 입력해 주세요</a:t>
            </a:r>
            <a:r>
              <a:rPr lang="en-US" altLang="ko-KR" dirty="0"/>
              <a:t>’</a:t>
            </a:r>
            <a:r>
              <a:rPr lang="ko-KR" altLang="en-US" dirty="0"/>
              <a:t> 알림 표시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 저장하기 선택 시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‘</a:t>
            </a:r>
            <a:r>
              <a:rPr lang="ko-KR" altLang="en-US" dirty="0"/>
              <a:t>저장이 완료되었습니다</a:t>
            </a:r>
            <a:r>
              <a:rPr lang="en-US" altLang="ko-KR" dirty="0"/>
              <a:t>’</a:t>
            </a:r>
            <a:r>
              <a:rPr lang="ko-KR" altLang="en-US" dirty="0"/>
              <a:t> 알림</a:t>
            </a:r>
            <a:r>
              <a:rPr lang="en-US" altLang="ko-KR" dirty="0"/>
              <a:t> </a:t>
            </a:r>
            <a:r>
              <a:rPr lang="ko-KR" altLang="en-US" dirty="0"/>
              <a:t>표시 후 버튼 숨김</a:t>
            </a:r>
            <a:endParaRPr lang="en-US" altLang="ko-KR" dirty="0"/>
          </a:p>
        </p:txBody>
      </p:sp>
      <p:grpSp>
        <p:nvGrpSpPr>
          <p:cNvPr id="49" name="타원 71">
            <a:extLst>
              <a:ext uri="{FF2B5EF4-FFF2-40B4-BE49-F238E27FC236}">
                <a16:creationId xmlns:a16="http://schemas.microsoft.com/office/drawing/2014/main" id="{F5337BF9-B5CD-96BA-A708-7C4B47FEB4CC}"/>
              </a:ext>
            </a:extLst>
          </p:cNvPr>
          <p:cNvGrpSpPr/>
          <p:nvPr/>
        </p:nvGrpSpPr>
        <p:grpSpPr>
          <a:xfrm>
            <a:off x="5284653" y="760302"/>
            <a:ext cx="223775" cy="246217"/>
            <a:chOff x="-12622" y="-8856"/>
            <a:chExt cx="223774" cy="246216"/>
          </a:xfrm>
        </p:grpSpPr>
        <p:sp>
          <p:nvSpPr>
            <p:cNvPr id="50" name="원">
              <a:extLst>
                <a:ext uri="{FF2B5EF4-FFF2-40B4-BE49-F238E27FC236}">
                  <a16:creationId xmlns:a16="http://schemas.microsoft.com/office/drawing/2014/main" id="{1E338097-543C-CB0F-A780-D8C3BE4F9EE2}"/>
                </a:ext>
              </a:extLst>
            </p:cNvPr>
            <p:cNvSpPr/>
            <p:nvPr/>
          </p:nvSpPr>
          <p:spPr>
            <a:xfrm>
              <a:off x="0" y="14989"/>
              <a:ext cx="198539" cy="198539"/>
            </a:xfrm>
            <a:prstGeom prst="ellipse">
              <a:avLst/>
            </a:prstGeom>
            <a:solidFill>
              <a:srgbClr val="000000"/>
            </a:solidFill>
            <a:ln w="12700" cap="flat">
              <a:solidFill>
                <a:srgbClr val="E6AF00"/>
              </a:solidFill>
              <a:prstDash val="solid"/>
              <a:miter lim="800000"/>
            </a:ln>
            <a:effectLst/>
          </p:spPr>
          <p:txBody>
            <a:bodyPr wrap="square" lIns="46798" tIns="46798" rIns="46798" bIns="46798" numCol="1" anchor="ctr">
              <a:noAutofit/>
            </a:bodyPr>
            <a:lstStyle/>
            <a:p>
              <a:pPr algn="ctr">
                <a:defRPr sz="1000">
                  <a:solidFill>
                    <a:schemeClr val="accent4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51" name="1">
              <a:extLst>
                <a:ext uri="{FF2B5EF4-FFF2-40B4-BE49-F238E27FC236}">
                  <a16:creationId xmlns:a16="http://schemas.microsoft.com/office/drawing/2014/main" id="{A9D5A466-16BF-2216-6727-33C04D547A31}"/>
                </a:ext>
              </a:extLst>
            </p:cNvPr>
            <p:cNvSpPr txBox="1"/>
            <p:nvPr/>
          </p:nvSpPr>
          <p:spPr>
            <a:xfrm>
              <a:off x="-12622" y="-8856"/>
              <a:ext cx="223774" cy="2462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8" tIns="45718" rIns="45718" bIns="45718" numCol="1" anchor="ctr">
              <a:spAutoFit/>
            </a:bodyPr>
            <a:lstStyle>
              <a:lvl1pPr algn="ctr">
                <a:defRPr sz="1000">
                  <a:solidFill>
                    <a:schemeClr val="accent4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rPr lang="en-US" altLang="ko-KR"/>
                <a:t>10</a:t>
              </a: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888044957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직사각형 7">
            <a:extLst>
              <a:ext uri="{FF2B5EF4-FFF2-40B4-BE49-F238E27FC236}">
                <a16:creationId xmlns:a16="http://schemas.microsoft.com/office/drawing/2014/main" id="{FB6AF041-C9F8-AE78-E944-EEC5C92BA728}"/>
              </a:ext>
            </a:extLst>
          </p:cNvPr>
          <p:cNvSpPr/>
          <p:nvPr/>
        </p:nvSpPr>
        <p:spPr>
          <a:xfrm>
            <a:off x="257575" y="878178"/>
            <a:ext cx="2176718" cy="3869719"/>
          </a:xfrm>
          <a:prstGeom prst="rect">
            <a:avLst/>
          </a:prstGeom>
          <a:solidFill>
            <a:srgbClr val="FFFFFF"/>
          </a:solidFill>
          <a:ln w="3175">
            <a:solidFill>
              <a:srgbClr val="000000"/>
            </a:solidFill>
            <a:miter/>
          </a:ln>
        </p:spPr>
        <p:txBody>
          <a:bodyPr lIns="46798" tIns="46798" rIns="46798" bIns="46798" anchor="ctr"/>
          <a:lstStyle/>
          <a:p>
            <a:pPr algn="ctr">
              <a:defRPr sz="1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247" name="제목 2"/>
          <p:cNvSpPr txBox="1">
            <a:spLocks noGrp="1"/>
          </p:cNvSpPr>
          <p:nvPr>
            <p:ph type="title"/>
          </p:nvPr>
        </p:nvSpPr>
        <p:spPr>
          <a:xfrm>
            <a:off x="133341" y="99033"/>
            <a:ext cx="4819659" cy="25542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>
                <a:latin typeface="LG Smart_H Regular"/>
                <a:ea typeface="LG Smart_H Regular"/>
                <a:cs typeface="LG Smart_H Regular"/>
                <a:sym typeface="LG Smart_H Regular"/>
              </a:defRPr>
            </a:lvl1pPr>
          </a:lstStyle>
          <a:p>
            <a:r>
              <a:rPr lang="en-US" altLang="ko-KR"/>
              <a:t>4.4</a:t>
            </a:r>
            <a:r>
              <a:rPr lang="ko-KR" altLang="en-US"/>
              <a:t> 계산기</a:t>
            </a:r>
            <a:r>
              <a:rPr lang="en-US" altLang="ko-KR"/>
              <a:t>(</a:t>
            </a:r>
            <a:r>
              <a:rPr lang="ko-KR" altLang="en-US"/>
              <a:t>중도상환수수료</a:t>
            </a:r>
            <a:r>
              <a:rPr lang="en-US" altLang="ko-KR"/>
              <a:t>)</a:t>
            </a:r>
            <a:endParaRPr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F2F91D2-8675-7745-AC3F-534E348FA48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x-none" smtClean="0"/>
              <a:t>13</a:t>
            </a:fld>
            <a:endParaRPr lang="x-none" altLang="en-US"/>
          </a:p>
        </p:txBody>
      </p:sp>
      <p:sp>
        <p:nvSpPr>
          <p:cNvPr id="17" name="직사각형">
            <a:extLst>
              <a:ext uri="{FF2B5EF4-FFF2-40B4-BE49-F238E27FC236}">
                <a16:creationId xmlns:a16="http://schemas.microsoft.com/office/drawing/2014/main" id="{168BC18F-4185-D54A-BF89-A8F1DD1CD801}"/>
              </a:ext>
            </a:extLst>
          </p:cNvPr>
          <p:cNvSpPr/>
          <p:nvPr/>
        </p:nvSpPr>
        <p:spPr>
          <a:xfrm>
            <a:off x="367758" y="990770"/>
            <a:ext cx="177694" cy="176644"/>
          </a:xfrm>
          <a:prstGeom prst="rect">
            <a:avLst/>
          </a:prstGeom>
          <a:solidFill>
            <a:srgbClr val="FFFFFF"/>
          </a:solidFill>
          <a:ln w="3175" cap="flat">
            <a:solidFill>
              <a:srgbClr val="000000"/>
            </a:solidFill>
            <a:prstDash val="solid"/>
            <a:miter lim="800000"/>
          </a:ln>
          <a:effectLst/>
        </p:spPr>
        <p:txBody>
          <a:bodyPr wrap="square" lIns="46798" tIns="46798" rIns="46798" bIns="46798" numCol="1" anchor="ctr">
            <a:noAutofit/>
          </a:bodyPr>
          <a:lstStyle/>
          <a:p>
            <a:pPr algn="dist">
              <a:defRPr sz="900">
                <a:latin typeface="LG"/>
                <a:ea typeface="LG"/>
                <a:cs typeface="LG"/>
                <a:sym typeface="LG"/>
              </a:defRPr>
            </a:pPr>
            <a:r>
              <a:rPr lang="en-US" sz="1200" dirty="0"/>
              <a:t>i</a:t>
            </a:r>
            <a:endParaRPr sz="1200" dirty="0"/>
          </a:p>
        </p:txBody>
      </p:sp>
      <p:sp>
        <p:nvSpPr>
          <p:cNvPr id="3" name="직사각형">
            <a:extLst>
              <a:ext uri="{FF2B5EF4-FFF2-40B4-BE49-F238E27FC236}">
                <a16:creationId xmlns:a16="http://schemas.microsoft.com/office/drawing/2014/main" id="{50BC8A16-9414-7EF3-FF8D-52ED700FB8EA}"/>
              </a:ext>
            </a:extLst>
          </p:cNvPr>
          <p:cNvSpPr/>
          <p:nvPr/>
        </p:nvSpPr>
        <p:spPr>
          <a:xfrm>
            <a:off x="333035" y="968704"/>
            <a:ext cx="230400" cy="223200"/>
          </a:xfrm>
          <a:prstGeom prst="rect">
            <a:avLst/>
          </a:prstGeom>
          <a:ln w="19050">
            <a:solidFill>
              <a:schemeClr val="accent4"/>
            </a:solidFill>
            <a:custDash>
              <a:ds d="200000" sp="200000"/>
            </a:custDash>
            <a:miter lim="400000"/>
          </a:ln>
        </p:spPr>
        <p:txBody>
          <a:bodyPr lIns="46798" tIns="46798" rIns="46798" bIns="46798" anchor="ctr"/>
          <a:lstStyle/>
          <a:p>
            <a:pPr algn="ctr" defTabSz="457200">
              <a:defRPr sz="1000">
                <a:solidFill>
                  <a:srgbClr val="385724"/>
                </a:solidFill>
                <a:latin typeface="Arial Narrow"/>
                <a:ea typeface="Arial Narrow"/>
                <a:cs typeface="Arial Narrow"/>
                <a:sym typeface="Arial Narrow"/>
              </a:defRPr>
            </a:pPr>
            <a:endParaRPr dirty="0"/>
          </a:p>
        </p:txBody>
      </p:sp>
      <p:grpSp>
        <p:nvGrpSpPr>
          <p:cNvPr id="256" name="타원 20"/>
          <p:cNvGrpSpPr/>
          <p:nvPr/>
        </p:nvGrpSpPr>
        <p:grpSpPr>
          <a:xfrm>
            <a:off x="222350" y="880652"/>
            <a:ext cx="198539" cy="228508"/>
            <a:chOff x="0" y="0"/>
            <a:chExt cx="198538" cy="228506"/>
          </a:xfrm>
        </p:grpSpPr>
        <p:sp>
          <p:nvSpPr>
            <p:cNvPr id="254" name="원"/>
            <p:cNvSpPr/>
            <p:nvPr/>
          </p:nvSpPr>
          <p:spPr>
            <a:xfrm>
              <a:off x="0" y="14989"/>
              <a:ext cx="198539" cy="198539"/>
            </a:xfrm>
            <a:prstGeom prst="ellipse">
              <a:avLst/>
            </a:prstGeom>
            <a:solidFill>
              <a:srgbClr val="000000"/>
            </a:solidFill>
            <a:ln w="12700" cap="flat">
              <a:solidFill>
                <a:srgbClr val="E6AF00"/>
              </a:solidFill>
              <a:prstDash val="solid"/>
              <a:miter lim="800000"/>
            </a:ln>
            <a:effectLst/>
          </p:spPr>
          <p:txBody>
            <a:bodyPr wrap="square" lIns="46798" tIns="46798" rIns="46798" bIns="46798" numCol="1" anchor="ctr">
              <a:noAutofit/>
            </a:bodyPr>
            <a:lstStyle/>
            <a:p>
              <a:pPr algn="ctr">
                <a:defRPr sz="1000">
                  <a:solidFill>
                    <a:schemeClr val="accent4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255" name="1"/>
            <p:cNvSpPr txBox="1"/>
            <p:nvPr/>
          </p:nvSpPr>
          <p:spPr>
            <a:xfrm>
              <a:off x="15012" y="-2"/>
              <a:ext cx="168505" cy="2285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8" tIns="45718" rIns="45718" bIns="45718" numCol="1" anchor="ctr">
              <a:spAutoFit/>
            </a:bodyPr>
            <a:lstStyle>
              <a:lvl1pPr algn="ctr">
                <a:defRPr sz="1000">
                  <a:solidFill>
                    <a:schemeClr val="accent4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1</a:t>
              </a:r>
            </a:p>
          </p:txBody>
        </p:sp>
      </p:grpSp>
      <p:sp>
        <p:nvSpPr>
          <p:cNvPr id="4" name="TextBox 6">
            <a:extLst>
              <a:ext uri="{FF2B5EF4-FFF2-40B4-BE49-F238E27FC236}">
                <a16:creationId xmlns:a16="http://schemas.microsoft.com/office/drawing/2014/main" id="{D8F70555-F60D-1F1C-2603-370401F1D68C}"/>
              </a:ext>
            </a:extLst>
          </p:cNvPr>
          <p:cNvSpPr txBox="1"/>
          <p:nvPr/>
        </p:nvSpPr>
        <p:spPr>
          <a:xfrm>
            <a:off x="1145882" y="967094"/>
            <a:ext cx="400105" cy="2308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900">
                <a:latin typeface="LG Smart_H Regular"/>
                <a:ea typeface="LG Smart_H Regular"/>
                <a:cs typeface="LG Smart_H Regular"/>
                <a:sym typeface="LG Smart_H Regular"/>
              </a:defRPr>
            </a:lvl1pPr>
          </a:lstStyle>
          <a:p>
            <a:r>
              <a:rPr lang="ko-KR" altLang="en-US" dirty="0"/>
              <a:t>계산기</a:t>
            </a:r>
            <a:endParaRPr dirty="0"/>
          </a:p>
        </p:txBody>
      </p:sp>
      <p:grpSp>
        <p:nvGrpSpPr>
          <p:cNvPr id="6" name="타원 71">
            <a:extLst>
              <a:ext uri="{FF2B5EF4-FFF2-40B4-BE49-F238E27FC236}">
                <a16:creationId xmlns:a16="http://schemas.microsoft.com/office/drawing/2014/main" id="{CBC9A935-00B0-CC3C-AC0D-B716E497FFE8}"/>
              </a:ext>
            </a:extLst>
          </p:cNvPr>
          <p:cNvGrpSpPr/>
          <p:nvPr/>
        </p:nvGrpSpPr>
        <p:grpSpPr>
          <a:xfrm>
            <a:off x="3183994" y="784602"/>
            <a:ext cx="198539" cy="228507"/>
            <a:chOff x="0" y="0"/>
            <a:chExt cx="198538" cy="228506"/>
          </a:xfrm>
        </p:grpSpPr>
        <p:sp>
          <p:nvSpPr>
            <p:cNvPr id="8" name="원">
              <a:extLst>
                <a:ext uri="{FF2B5EF4-FFF2-40B4-BE49-F238E27FC236}">
                  <a16:creationId xmlns:a16="http://schemas.microsoft.com/office/drawing/2014/main" id="{D545FAB2-44D3-B01C-C590-35CADDA7C542}"/>
                </a:ext>
              </a:extLst>
            </p:cNvPr>
            <p:cNvSpPr/>
            <p:nvPr/>
          </p:nvSpPr>
          <p:spPr>
            <a:xfrm>
              <a:off x="0" y="14989"/>
              <a:ext cx="198539" cy="198539"/>
            </a:xfrm>
            <a:prstGeom prst="ellipse">
              <a:avLst/>
            </a:prstGeom>
            <a:solidFill>
              <a:srgbClr val="000000"/>
            </a:solidFill>
            <a:ln w="12700" cap="flat">
              <a:solidFill>
                <a:srgbClr val="E6AF00"/>
              </a:solidFill>
              <a:prstDash val="solid"/>
              <a:miter lim="800000"/>
            </a:ln>
            <a:effectLst/>
          </p:spPr>
          <p:txBody>
            <a:bodyPr wrap="square" lIns="46798" tIns="46798" rIns="46798" bIns="46798" numCol="1" anchor="ctr">
              <a:noAutofit/>
            </a:bodyPr>
            <a:lstStyle/>
            <a:p>
              <a:pPr algn="ctr">
                <a:defRPr sz="1000">
                  <a:solidFill>
                    <a:schemeClr val="accent4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9" name="1">
              <a:extLst>
                <a:ext uri="{FF2B5EF4-FFF2-40B4-BE49-F238E27FC236}">
                  <a16:creationId xmlns:a16="http://schemas.microsoft.com/office/drawing/2014/main" id="{F1A31477-C01C-B917-8EB3-C61481C75A09}"/>
                </a:ext>
              </a:extLst>
            </p:cNvPr>
            <p:cNvSpPr txBox="1"/>
            <p:nvPr/>
          </p:nvSpPr>
          <p:spPr>
            <a:xfrm>
              <a:off x="15012" y="-2"/>
              <a:ext cx="168505" cy="2285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8" tIns="45718" rIns="45718" bIns="45718" numCol="1" anchor="ctr">
              <a:spAutoFit/>
            </a:bodyPr>
            <a:lstStyle>
              <a:lvl1pPr algn="ctr">
                <a:defRPr sz="1000">
                  <a:solidFill>
                    <a:schemeClr val="accent4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1</a:t>
              </a:r>
            </a:p>
          </p:txBody>
        </p:sp>
      </p:grpSp>
      <p:sp>
        <p:nvSpPr>
          <p:cNvPr id="10" name="TextBox 6">
            <a:extLst>
              <a:ext uri="{FF2B5EF4-FFF2-40B4-BE49-F238E27FC236}">
                <a16:creationId xmlns:a16="http://schemas.microsoft.com/office/drawing/2014/main" id="{AE5E6D88-8826-4E4A-ED72-8712D8A258EB}"/>
              </a:ext>
            </a:extLst>
          </p:cNvPr>
          <p:cNvSpPr txBox="1"/>
          <p:nvPr/>
        </p:nvSpPr>
        <p:spPr>
          <a:xfrm>
            <a:off x="3373016" y="785738"/>
            <a:ext cx="4450894" cy="52168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900">
                <a:latin typeface="LG Smart_H Regular"/>
                <a:ea typeface="LG Smart_H Regular"/>
                <a:cs typeface="LG Smart_H Regular"/>
                <a:sym typeface="LG Smart_H Regular"/>
              </a:defRPr>
            </a:lvl1pPr>
          </a:lstStyle>
          <a:p>
            <a:r>
              <a:rPr lang="ko-KR" altLang="en-US" dirty="0"/>
              <a:t>뒤로 버튼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 선택 시</a:t>
            </a:r>
            <a:r>
              <a:rPr lang="en-US" altLang="ko-KR" dirty="0"/>
              <a:t>,</a:t>
            </a:r>
            <a:r>
              <a:rPr lang="ko-KR" altLang="en-US" dirty="0">
                <a:solidFill>
                  <a:srgbClr val="0532FF"/>
                </a:solidFill>
              </a:rPr>
              <a:t> </a:t>
            </a:r>
            <a:r>
              <a:rPr lang="en-US" altLang="ko-KR" dirty="0">
                <a:solidFill>
                  <a:srgbClr val="0532FF"/>
                </a:solidFill>
              </a:rPr>
              <a:t>2.</a:t>
            </a:r>
            <a:r>
              <a:rPr lang="ko-KR" altLang="en-US" dirty="0">
                <a:solidFill>
                  <a:srgbClr val="0532FF"/>
                </a:solidFill>
              </a:rPr>
              <a:t> </a:t>
            </a:r>
            <a:r>
              <a:rPr lang="en-US" altLang="ko-KR" dirty="0">
                <a:solidFill>
                  <a:srgbClr val="0532FF"/>
                </a:solidFill>
              </a:rPr>
              <a:t>Home</a:t>
            </a:r>
            <a:r>
              <a:rPr lang="ko-KR" altLang="en-US" dirty="0">
                <a:solidFill>
                  <a:srgbClr val="0532FF"/>
                </a:solidFill>
              </a:rPr>
              <a:t> 페이지</a:t>
            </a:r>
            <a:r>
              <a:rPr lang="ko-KR" altLang="en-US" dirty="0"/>
              <a:t> 표시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제목 수정하기</a:t>
            </a:r>
            <a:r>
              <a:rPr lang="en-US" altLang="ko-KR" dirty="0"/>
              <a:t>/</a:t>
            </a:r>
            <a:r>
              <a:rPr lang="ko-KR" altLang="en-US" dirty="0"/>
              <a:t>수정완료 </a:t>
            </a:r>
            <a:r>
              <a:rPr lang="en-US" altLang="ko-KR" dirty="0"/>
              <a:t>toggle </a:t>
            </a:r>
            <a:r>
              <a:rPr lang="ko-KR" altLang="en-US" dirty="0"/>
              <a:t>버튼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 수정하기 </a:t>
            </a:r>
            <a:r>
              <a:rPr lang="en-US" altLang="ko-KR" dirty="0"/>
              <a:t>:</a:t>
            </a:r>
            <a:r>
              <a:rPr lang="ko-KR" altLang="en-US" dirty="0"/>
              <a:t> 선택 시</a:t>
            </a:r>
            <a:r>
              <a:rPr lang="en-US" altLang="ko-KR" dirty="0"/>
              <a:t>,</a:t>
            </a:r>
            <a:r>
              <a:rPr lang="ko-KR" altLang="en-US" dirty="0"/>
              <a:t> 제목 수정창 활성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 수정완료 </a:t>
            </a:r>
            <a:r>
              <a:rPr lang="en-US" altLang="ko-KR" dirty="0"/>
              <a:t>:</a:t>
            </a:r>
            <a:r>
              <a:rPr lang="ko-KR" altLang="en-US" dirty="0"/>
              <a:t> 선택 시</a:t>
            </a:r>
            <a:r>
              <a:rPr lang="en-US" altLang="ko-KR" dirty="0"/>
              <a:t>,</a:t>
            </a:r>
            <a:r>
              <a:rPr lang="ko-KR" altLang="en-US" dirty="0"/>
              <a:t> 제목 수정창 비활성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en-US" altLang="ko-KR" dirty="0"/>
              <a:t>15</a:t>
            </a:r>
            <a:r>
              <a:rPr lang="ko-KR" altLang="en-US" dirty="0"/>
              <a:t>자 제한</a:t>
            </a:r>
            <a:r>
              <a:rPr lang="en-US" altLang="ko-KR" dirty="0"/>
              <a:t>(</a:t>
            </a:r>
            <a:r>
              <a:rPr lang="ko-KR" altLang="en-US" dirty="0"/>
              <a:t>미입력 시</a:t>
            </a:r>
            <a:r>
              <a:rPr lang="en-US" altLang="ko-KR" dirty="0"/>
              <a:t>,</a:t>
            </a:r>
            <a:r>
              <a:rPr lang="ko-KR" altLang="en-US" dirty="0"/>
              <a:t> 제목을 입력해 주세요</a:t>
            </a:r>
            <a:r>
              <a:rPr lang="en-US" altLang="ko-KR" dirty="0"/>
              <a:t>’</a:t>
            </a:r>
            <a:r>
              <a:rPr lang="ko-KR" altLang="en-US" dirty="0"/>
              <a:t> 알림 표시</a:t>
            </a:r>
            <a:r>
              <a:rPr lang="en-US" altLang="ko-KR" dirty="0"/>
              <a:t>)</a:t>
            </a:r>
          </a:p>
          <a:p>
            <a:endParaRPr lang="en-US" dirty="0"/>
          </a:p>
          <a:p>
            <a:r>
              <a:rPr lang="ko-KR" altLang="en-US" dirty="0"/>
              <a:t>계산 유형 탭 메뉴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en-US" altLang="ko-KR" dirty="0"/>
              <a:t>‘</a:t>
            </a:r>
            <a:r>
              <a:rPr lang="ko-KR" altLang="en-US" dirty="0"/>
              <a:t>전세자금대출</a:t>
            </a:r>
            <a:r>
              <a:rPr lang="en-US" altLang="ko-KR" dirty="0"/>
              <a:t>’</a:t>
            </a:r>
            <a:r>
              <a:rPr lang="ko-KR" altLang="en-US" dirty="0"/>
              <a:t> 탭 메뉴 기본 선택 표시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 각 탭 메뉴 선택 시</a:t>
            </a:r>
            <a:r>
              <a:rPr lang="en-US" altLang="ko-KR" dirty="0"/>
              <a:t>,</a:t>
            </a:r>
            <a:r>
              <a:rPr lang="ko-KR" altLang="en-US" dirty="0"/>
              <a:t> 탭 메뉴에 맞는 계산기 표시</a:t>
            </a:r>
            <a:endParaRPr lang="en-US" altLang="ko-KR" dirty="0"/>
          </a:p>
          <a:p>
            <a:endParaRPr lang="en-US" dirty="0"/>
          </a:p>
          <a:p>
            <a:r>
              <a:rPr lang="ko-KR" altLang="en-US" dirty="0"/>
              <a:t>계산 금액 입력란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 상환금액</a:t>
            </a:r>
            <a:r>
              <a:rPr lang="en-US" altLang="ko-KR" dirty="0"/>
              <a:t>(10</a:t>
            </a:r>
            <a:r>
              <a:rPr lang="ko-KR" altLang="en-US" dirty="0"/>
              <a:t>자 제한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-</a:t>
            </a:r>
            <a:r>
              <a:rPr lang="ko-KR" altLang="en-US" dirty="0"/>
              <a:t> 대출기간</a:t>
            </a:r>
            <a:r>
              <a:rPr lang="en-US" altLang="ko-KR" dirty="0"/>
              <a:t> (</a:t>
            </a:r>
            <a:r>
              <a:rPr lang="ko-KR" altLang="en-US" dirty="0"/>
              <a:t>년 </a:t>
            </a:r>
            <a:r>
              <a:rPr lang="en-US" altLang="ko-KR" dirty="0"/>
              <a:t>&gt;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r>
              <a:rPr lang="ko-KR" altLang="en-US" dirty="0"/>
              <a:t>자 제한</a:t>
            </a:r>
            <a:r>
              <a:rPr lang="en-US" altLang="ko-KR" dirty="0"/>
              <a:t>,</a:t>
            </a:r>
            <a:r>
              <a:rPr lang="ko-KR" altLang="en-US" dirty="0"/>
              <a:t> 개월 </a:t>
            </a:r>
            <a:r>
              <a:rPr lang="en-US" altLang="ko-KR" dirty="0"/>
              <a:t>&gt;</a:t>
            </a:r>
            <a:r>
              <a:rPr lang="ko-KR" altLang="en-US" dirty="0"/>
              <a:t> 년에 따라 최대 </a:t>
            </a:r>
            <a:r>
              <a:rPr lang="en-US" altLang="ko-KR" dirty="0"/>
              <a:t>4</a:t>
            </a:r>
            <a:r>
              <a:rPr lang="ko-KR" altLang="en-US" dirty="0"/>
              <a:t>자 제한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-</a:t>
            </a:r>
            <a:r>
              <a:rPr lang="ko-KR" altLang="en-US" dirty="0"/>
              <a:t> 잔존기간</a:t>
            </a:r>
            <a:r>
              <a:rPr lang="en-US" altLang="ko-KR" dirty="0"/>
              <a:t> (</a:t>
            </a:r>
            <a:r>
              <a:rPr lang="ko-KR" altLang="en-US" dirty="0"/>
              <a:t>년 </a:t>
            </a:r>
            <a:r>
              <a:rPr lang="en-US" altLang="ko-KR" dirty="0"/>
              <a:t>&gt;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r>
              <a:rPr lang="ko-KR" altLang="en-US" dirty="0"/>
              <a:t>자 제한</a:t>
            </a:r>
            <a:r>
              <a:rPr lang="en-US" altLang="ko-KR" dirty="0"/>
              <a:t>,</a:t>
            </a:r>
            <a:r>
              <a:rPr lang="ko-KR" altLang="en-US" dirty="0"/>
              <a:t> 개월 </a:t>
            </a:r>
            <a:r>
              <a:rPr lang="en-US" altLang="ko-KR" dirty="0"/>
              <a:t>&gt;</a:t>
            </a:r>
            <a:r>
              <a:rPr lang="ko-KR" altLang="en-US" dirty="0"/>
              <a:t> 년에 따라 최대 </a:t>
            </a:r>
            <a:r>
              <a:rPr lang="en-US" altLang="ko-KR" dirty="0"/>
              <a:t>4</a:t>
            </a:r>
            <a:r>
              <a:rPr lang="ko-KR" altLang="en-US" dirty="0"/>
              <a:t>자 제한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-</a:t>
            </a:r>
            <a:r>
              <a:rPr lang="ko-KR" altLang="en-US" dirty="0"/>
              <a:t> 수수료율</a:t>
            </a:r>
            <a:r>
              <a:rPr lang="en-US" altLang="ko-KR" dirty="0"/>
              <a:t>(3</a:t>
            </a:r>
            <a:r>
              <a:rPr lang="ko-KR" altLang="en-US" dirty="0"/>
              <a:t>자 제한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기간 탭 메뉴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en-US" altLang="ko-KR" dirty="0"/>
              <a:t>‘</a:t>
            </a:r>
            <a:r>
              <a:rPr lang="ko-KR" altLang="en-US" dirty="0"/>
              <a:t>년</a:t>
            </a:r>
            <a:r>
              <a:rPr lang="en-US" altLang="ko-KR" dirty="0"/>
              <a:t>’</a:t>
            </a:r>
            <a:r>
              <a:rPr lang="ko-KR" altLang="en-US" dirty="0"/>
              <a:t> 탭 메뉴 기본 선택 표시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 기간 탭 선택 시</a:t>
            </a:r>
            <a:r>
              <a:rPr lang="en-US" altLang="ko-KR" dirty="0"/>
              <a:t>,</a:t>
            </a:r>
            <a:r>
              <a:rPr lang="ko-KR" altLang="en-US" dirty="0"/>
              <a:t> 기간 입력란 탭 메뉴에 맞는 문구 표시</a:t>
            </a:r>
            <a:r>
              <a:rPr lang="en-US" altLang="ko-KR" dirty="0"/>
              <a:t>(</a:t>
            </a:r>
            <a:r>
              <a:rPr lang="ko-KR" altLang="en-US" dirty="0"/>
              <a:t>년</a:t>
            </a:r>
            <a:r>
              <a:rPr lang="en-US" altLang="ko-KR" dirty="0"/>
              <a:t>/</a:t>
            </a:r>
            <a:r>
              <a:rPr lang="ko-KR" altLang="en-US" dirty="0"/>
              <a:t>개월</a:t>
            </a:r>
            <a:r>
              <a:rPr lang="en-US" altLang="ko-KR" dirty="0"/>
              <a:t>)</a:t>
            </a:r>
          </a:p>
          <a:p>
            <a:endParaRPr lang="en-US" dirty="0"/>
          </a:p>
          <a:p>
            <a:r>
              <a:rPr lang="ko-KR" altLang="en-US" dirty="0"/>
              <a:t>계산 결과 표시란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 계산 결과 없을 경우 표시 없음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 중도상환수수료 정보 표시</a:t>
            </a:r>
            <a:endParaRPr lang="en-US" altLang="ko-KR" dirty="0"/>
          </a:p>
          <a:p>
            <a:endParaRPr lang="en-US" dirty="0"/>
          </a:p>
          <a:p>
            <a:r>
              <a:rPr lang="ko-KR" altLang="en-US" dirty="0"/>
              <a:t>초기화 버튼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 계산기록 저장 전 </a:t>
            </a:r>
            <a:r>
              <a:rPr lang="en-US" altLang="ko-KR" dirty="0"/>
              <a:t>:</a:t>
            </a:r>
            <a:r>
              <a:rPr lang="ko-KR" altLang="en-US" dirty="0"/>
              <a:t> 선택 시</a:t>
            </a:r>
            <a:r>
              <a:rPr lang="en-US" altLang="ko-KR" dirty="0"/>
              <a:t>,</a:t>
            </a:r>
            <a:r>
              <a:rPr lang="ko-KR" altLang="en-US" dirty="0"/>
              <a:t> 입력란 초기화 및 저장하기 버튼 </a:t>
            </a:r>
            <a:r>
              <a:rPr lang="en-US" altLang="ko-KR" dirty="0"/>
              <a:t>‘</a:t>
            </a:r>
            <a:r>
              <a:rPr lang="ko-KR" altLang="en-US" dirty="0"/>
              <a:t>게산하기</a:t>
            </a:r>
            <a:r>
              <a:rPr lang="en-US" altLang="ko-KR" dirty="0"/>
              <a:t>’</a:t>
            </a:r>
            <a:r>
              <a:rPr lang="ko-KR" altLang="en-US" dirty="0"/>
              <a:t>로 문구 변경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 계산기록 저장 후 </a:t>
            </a:r>
            <a:r>
              <a:rPr lang="en-US" altLang="ko-KR" dirty="0"/>
              <a:t>:</a:t>
            </a:r>
            <a:r>
              <a:rPr lang="ko-KR" altLang="en-US" dirty="0"/>
              <a:t> 선택 시</a:t>
            </a:r>
            <a:r>
              <a:rPr lang="en-US" altLang="ko-KR" dirty="0"/>
              <a:t>,</a:t>
            </a:r>
            <a:r>
              <a:rPr lang="ko-KR" altLang="en-US" dirty="0"/>
              <a:t> 입력란 초기화 및 계산하기 버튼 표시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계산</a:t>
            </a:r>
            <a:r>
              <a:rPr lang="en-US" altLang="ko-KR" dirty="0"/>
              <a:t>/</a:t>
            </a:r>
            <a:r>
              <a:rPr lang="ko-KR" altLang="en-US" dirty="0"/>
              <a:t>저장하기 버튼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 계산하기 선택 시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/>
              <a:t>1)</a:t>
            </a:r>
            <a:r>
              <a:rPr lang="ko-KR" altLang="en-US" dirty="0"/>
              <a:t> 입력란에 입력된 숫자가 있을 경우</a:t>
            </a:r>
            <a:r>
              <a:rPr lang="en-US" altLang="ko-KR" dirty="0"/>
              <a:t>,</a:t>
            </a:r>
            <a:r>
              <a:rPr lang="ko-KR" altLang="en-US" dirty="0"/>
              <a:t> 계산 결과 표시란에 계산 결과 표시 및 </a:t>
            </a:r>
            <a:r>
              <a:rPr lang="en-US" altLang="ko-KR" dirty="0"/>
              <a:t>‘</a:t>
            </a:r>
            <a:r>
              <a:rPr lang="ko-KR" altLang="en-US" dirty="0"/>
              <a:t>저장하기</a:t>
            </a:r>
            <a:r>
              <a:rPr lang="en-US" altLang="ko-KR" dirty="0"/>
              <a:t>’</a:t>
            </a:r>
            <a:r>
              <a:rPr lang="ko-KR" altLang="en-US" dirty="0"/>
              <a:t> 로 변경</a:t>
            </a:r>
            <a:endParaRPr lang="en-US" altLang="ko-KR" dirty="0"/>
          </a:p>
          <a:p>
            <a:r>
              <a:rPr lang="en-US" altLang="ko-KR" dirty="0"/>
              <a:t>2)</a:t>
            </a:r>
            <a:r>
              <a:rPr lang="ko-KR" altLang="en-US" dirty="0"/>
              <a:t> 입력란에 입력된 숫자가 없을 경우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‘{</a:t>
            </a:r>
            <a:r>
              <a:rPr lang="ko-KR" altLang="en-US" dirty="0"/>
              <a:t>공백 입력란</a:t>
            </a:r>
            <a:r>
              <a:rPr lang="en-US" altLang="ko-KR" dirty="0"/>
              <a:t>}</a:t>
            </a:r>
            <a:r>
              <a:rPr lang="ko-KR" altLang="en-US" dirty="0"/>
              <a:t>을 입력해 주세요</a:t>
            </a:r>
            <a:r>
              <a:rPr lang="en-US" altLang="ko-KR" dirty="0"/>
              <a:t>’</a:t>
            </a:r>
            <a:r>
              <a:rPr lang="ko-KR" altLang="en-US" dirty="0"/>
              <a:t> 알림 표시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 저장하기 선택 시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‘</a:t>
            </a:r>
            <a:r>
              <a:rPr lang="ko-KR" altLang="en-US" dirty="0"/>
              <a:t>저장이 완료되었습니다</a:t>
            </a:r>
            <a:r>
              <a:rPr lang="en-US" altLang="ko-KR" dirty="0"/>
              <a:t>’</a:t>
            </a:r>
            <a:r>
              <a:rPr lang="ko-KR" altLang="en-US" dirty="0"/>
              <a:t> 알림</a:t>
            </a:r>
            <a:r>
              <a:rPr lang="en-US" altLang="ko-KR" dirty="0"/>
              <a:t> </a:t>
            </a:r>
            <a:r>
              <a:rPr lang="ko-KR" altLang="en-US" dirty="0"/>
              <a:t>표시 후 버튼 숨김</a:t>
            </a:r>
            <a:endParaRPr lang="en-US" altLang="ko-KR" dirty="0"/>
          </a:p>
        </p:txBody>
      </p:sp>
      <p:sp>
        <p:nvSpPr>
          <p:cNvPr id="196" name="직사각형 7">
            <a:extLst>
              <a:ext uri="{FF2B5EF4-FFF2-40B4-BE49-F238E27FC236}">
                <a16:creationId xmlns:a16="http://schemas.microsoft.com/office/drawing/2014/main" id="{245DE84E-6449-C2B4-4F56-56AEA0D3FC0E}"/>
              </a:ext>
            </a:extLst>
          </p:cNvPr>
          <p:cNvSpPr/>
          <p:nvPr/>
        </p:nvSpPr>
        <p:spPr>
          <a:xfrm>
            <a:off x="936833" y="1386755"/>
            <a:ext cx="638626" cy="199081"/>
          </a:xfrm>
          <a:prstGeom prst="rect">
            <a:avLst/>
          </a:prstGeom>
          <a:solidFill>
            <a:schemeClr val="bg1"/>
          </a:solidFill>
          <a:ln w="3175">
            <a:solidFill>
              <a:srgbClr val="000000"/>
            </a:solidFill>
            <a:miter/>
          </a:ln>
        </p:spPr>
        <p:txBody>
          <a:bodyPr lIns="46798" tIns="46798" rIns="46798" bIns="46798" anchor="ctr"/>
          <a:lstStyle/>
          <a:p>
            <a:pPr algn="ctr">
              <a:defRPr sz="1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lang="ko-KR" altLang="en-US" sz="650">
                <a:solidFill>
                  <a:schemeClr val="tx1"/>
                </a:solidFill>
                <a:latin typeface="LG Smart_H Regular" panose="020B0600000101010101" pitchFamily="34" charset="-127"/>
                <a:ea typeface="LG Smart_H Regular" panose="020B0600000101010101" pitchFamily="34" charset="-127"/>
              </a:rPr>
              <a:t>부동산 중개보수</a:t>
            </a:r>
            <a:endParaRPr sz="650">
              <a:solidFill>
                <a:schemeClr val="tx1"/>
              </a:solidFill>
              <a:latin typeface="LG Smart_H Regular" panose="020B0600000101010101" pitchFamily="34" charset="-127"/>
              <a:ea typeface="LG Smart_H Regular" panose="020B0600000101010101" pitchFamily="34" charset="-127"/>
            </a:endParaRPr>
          </a:p>
        </p:txBody>
      </p:sp>
      <p:sp>
        <p:nvSpPr>
          <p:cNvPr id="197" name="직사각형 7">
            <a:extLst>
              <a:ext uri="{FF2B5EF4-FFF2-40B4-BE49-F238E27FC236}">
                <a16:creationId xmlns:a16="http://schemas.microsoft.com/office/drawing/2014/main" id="{32BF6A8D-65D5-CA2D-7439-C7C1A66EC5DE}"/>
              </a:ext>
            </a:extLst>
          </p:cNvPr>
          <p:cNvSpPr/>
          <p:nvPr/>
        </p:nvSpPr>
        <p:spPr>
          <a:xfrm>
            <a:off x="367756" y="1384361"/>
            <a:ext cx="540000" cy="199081"/>
          </a:xfrm>
          <a:prstGeom prst="rect">
            <a:avLst/>
          </a:prstGeom>
          <a:solidFill>
            <a:schemeClr val="bg1"/>
          </a:solidFill>
          <a:ln w="3175">
            <a:solidFill>
              <a:srgbClr val="000000"/>
            </a:solidFill>
            <a:miter/>
          </a:ln>
        </p:spPr>
        <p:txBody>
          <a:bodyPr lIns="46798" tIns="46798" rIns="46798" bIns="46798" anchor="ctr"/>
          <a:lstStyle/>
          <a:p>
            <a:pPr algn="ctr">
              <a:defRPr sz="1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lang="ko-KR" altLang="en-US" sz="650">
                <a:solidFill>
                  <a:schemeClr val="tx1"/>
                </a:solidFill>
                <a:latin typeface="LG Smart_H Regular" panose="020B0600000101010101" pitchFamily="34" charset="-127"/>
                <a:ea typeface="LG Smart_H Regular" panose="020B0600000101010101" pitchFamily="34" charset="-127"/>
              </a:rPr>
              <a:t>전세자금대출</a:t>
            </a:r>
            <a:endParaRPr sz="650">
              <a:solidFill>
                <a:schemeClr val="tx1"/>
              </a:solidFill>
              <a:latin typeface="LG Smart_H Regular" panose="020B0600000101010101" pitchFamily="34" charset="-127"/>
              <a:ea typeface="LG Smart_H Regular" panose="020B0600000101010101" pitchFamily="34" charset="-127"/>
            </a:endParaRPr>
          </a:p>
        </p:txBody>
      </p:sp>
      <p:sp>
        <p:nvSpPr>
          <p:cNvPr id="198" name="직사각형 7">
            <a:extLst>
              <a:ext uri="{FF2B5EF4-FFF2-40B4-BE49-F238E27FC236}">
                <a16:creationId xmlns:a16="http://schemas.microsoft.com/office/drawing/2014/main" id="{952B0B95-3A59-B426-7328-898BCFCD2A21}"/>
              </a:ext>
            </a:extLst>
          </p:cNvPr>
          <p:cNvSpPr/>
          <p:nvPr/>
        </p:nvSpPr>
        <p:spPr>
          <a:xfrm>
            <a:off x="1595159" y="1384362"/>
            <a:ext cx="734419" cy="198540"/>
          </a:xfrm>
          <a:prstGeom prst="rect">
            <a:avLst/>
          </a:prstGeom>
          <a:solidFill>
            <a:schemeClr val="tx2"/>
          </a:solidFill>
          <a:ln w="3175">
            <a:solidFill>
              <a:srgbClr val="000000"/>
            </a:solidFill>
            <a:miter/>
          </a:ln>
        </p:spPr>
        <p:txBody>
          <a:bodyPr lIns="46798" tIns="46798" rIns="46798" bIns="46798" anchor="ctr"/>
          <a:lstStyle/>
          <a:p>
            <a:pPr algn="ctr">
              <a:defRPr sz="1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lang="ko-KR" altLang="en-US" sz="650">
                <a:solidFill>
                  <a:schemeClr val="bg1"/>
                </a:solidFill>
                <a:latin typeface="LG Smart_H Regular" panose="020B0600000101010101" pitchFamily="34" charset="-127"/>
                <a:ea typeface="LG Smart_H Regular" panose="020B0600000101010101" pitchFamily="34" charset="-127"/>
              </a:rPr>
              <a:t>중도상환 수수료</a:t>
            </a:r>
            <a:endParaRPr sz="650">
              <a:solidFill>
                <a:schemeClr val="bg1"/>
              </a:solidFill>
              <a:latin typeface="LG Smart_H Regular" panose="020B0600000101010101" pitchFamily="34" charset="-127"/>
              <a:ea typeface="LG Smart_H Regular" panose="020B0600000101010101" pitchFamily="34" charset="-127"/>
            </a:endParaRPr>
          </a:p>
        </p:txBody>
      </p:sp>
      <p:sp>
        <p:nvSpPr>
          <p:cNvPr id="199" name="직사각형">
            <a:extLst>
              <a:ext uri="{FF2B5EF4-FFF2-40B4-BE49-F238E27FC236}">
                <a16:creationId xmlns:a16="http://schemas.microsoft.com/office/drawing/2014/main" id="{0B03EF96-1211-A4F2-C5F1-4942EEE93255}"/>
              </a:ext>
            </a:extLst>
          </p:cNvPr>
          <p:cNvSpPr/>
          <p:nvPr/>
        </p:nvSpPr>
        <p:spPr>
          <a:xfrm>
            <a:off x="330309" y="1339612"/>
            <a:ext cx="2043276" cy="297661"/>
          </a:xfrm>
          <a:prstGeom prst="rect">
            <a:avLst/>
          </a:prstGeom>
          <a:ln w="19050">
            <a:solidFill>
              <a:schemeClr val="accent4"/>
            </a:solidFill>
            <a:custDash>
              <a:ds d="200000" sp="200000"/>
            </a:custDash>
            <a:miter lim="400000"/>
          </a:ln>
        </p:spPr>
        <p:txBody>
          <a:bodyPr lIns="46798" tIns="46798" rIns="46798" bIns="46798" anchor="ctr"/>
          <a:lstStyle/>
          <a:p>
            <a:pPr algn="ctr" defTabSz="457200">
              <a:defRPr sz="1000">
                <a:solidFill>
                  <a:srgbClr val="385724"/>
                </a:solidFill>
                <a:latin typeface="Arial Narrow"/>
                <a:ea typeface="Arial Narrow"/>
                <a:cs typeface="Arial Narrow"/>
                <a:sym typeface="Arial Narrow"/>
              </a:defRPr>
            </a:pPr>
            <a:endParaRPr dirty="0"/>
          </a:p>
        </p:txBody>
      </p:sp>
      <p:grpSp>
        <p:nvGrpSpPr>
          <p:cNvPr id="246" name="타원 71"/>
          <p:cNvGrpSpPr/>
          <p:nvPr/>
        </p:nvGrpSpPr>
        <p:grpSpPr>
          <a:xfrm>
            <a:off x="222349" y="1243824"/>
            <a:ext cx="198540" cy="246217"/>
            <a:chOff x="0" y="-8856"/>
            <a:chExt cx="198539" cy="246216"/>
          </a:xfrm>
        </p:grpSpPr>
        <p:sp>
          <p:nvSpPr>
            <p:cNvPr id="244" name="원"/>
            <p:cNvSpPr/>
            <p:nvPr/>
          </p:nvSpPr>
          <p:spPr>
            <a:xfrm>
              <a:off x="0" y="14989"/>
              <a:ext cx="198539" cy="198539"/>
            </a:xfrm>
            <a:prstGeom prst="ellipse">
              <a:avLst/>
            </a:prstGeom>
            <a:solidFill>
              <a:srgbClr val="000000"/>
            </a:solidFill>
            <a:ln w="12700" cap="flat">
              <a:solidFill>
                <a:srgbClr val="E6AF00"/>
              </a:solidFill>
              <a:prstDash val="solid"/>
              <a:miter lim="800000"/>
            </a:ln>
            <a:effectLst/>
          </p:spPr>
          <p:txBody>
            <a:bodyPr wrap="square" lIns="46798" tIns="46798" rIns="46798" bIns="46798" numCol="1" anchor="ctr">
              <a:noAutofit/>
            </a:bodyPr>
            <a:lstStyle/>
            <a:p>
              <a:pPr algn="ctr">
                <a:defRPr sz="1000">
                  <a:solidFill>
                    <a:schemeClr val="accent4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245" name="1"/>
            <p:cNvSpPr txBox="1"/>
            <p:nvPr/>
          </p:nvSpPr>
          <p:spPr>
            <a:xfrm>
              <a:off x="20239" y="-8856"/>
              <a:ext cx="158052" cy="2462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8" tIns="45718" rIns="45718" bIns="45718" numCol="1" anchor="ctr">
              <a:spAutoFit/>
            </a:bodyPr>
            <a:lstStyle>
              <a:lvl1pPr algn="ctr">
                <a:defRPr sz="1000">
                  <a:solidFill>
                    <a:schemeClr val="accent4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rPr lang="en-US" altLang="ko-KR"/>
                <a:t>3</a:t>
              </a:r>
              <a:endParaRPr/>
            </a:p>
          </p:txBody>
        </p:sp>
      </p:grpSp>
      <p:grpSp>
        <p:nvGrpSpPr>
          <p:cNvPr id="311" name="타원 71">
            <a:extLst>
              <a:ext uri="{FF2B5EF4-FFF2-40B4-BE49-F238E27FC236}">
                <a16:creationId xmlns:a16="http://schemas.microsoft.com/office/drawing/2014/main" id="{B12038C9-F3E4-979E-FD47-240C7C82659C}"/>
              </a:ext>
            </a:extLst>
          </p:cNvPr>
          <p:cNvGrpSpPr/>
          <p:nvPr/>
        </p:nvGrpSpPr>
        <p:grpSpPr>
          <a:xfrm>
            <a:off x="3183993" y="1175240"/>
            <a:ext cx="198540" cy="246217"/>
            <a:chOff x="0" y="-8856"/>
            <a:chExt cx="198539" cy="246216"/>
          </a:xfrm>
        </p:grpSpPr>
        <p:sp>
          <p:nvSpPr>
            <p:cNvPr id="312" name="원">
              <a:extLst>
                <a:ext uri="{FF2B5EF4-FFF2-40B4-BE49-F238E27FC236}">
                  <a16:creationId xmlns:a16="http://schemas.microsoft.com/office/drawing/2014/main" id="{F5EA04BA-A702-9EC9-7EF8-00523AE2A652}"/>
                </a:ext>
              </a:extLst>
            </p:cNvPr>
            <p:cNvSpPr/>
            <p:nvPr/>
          </p:nvSpPr>
          <p:spPr>
            <a:xfrm>
              <a:off x="0" y="14989"/>
              <a:ext cx="198539" cy="198539"/>
            </a:xfrm>
            <a:prstGeom prst="ellipse">
              <a:avLst/>
            </a:prstGeom>
            <a:solidFill>
              <a:srgbClr val="000000"/>
            </a:solidFill>
            <a:ln w="12700" cap="flat">
              <a:solidFill>
                <a:srgbClr val="E6AF00"/>
              </a:solidFill>
              <a:prstDash val="solid"/>
              <a:miter lim="800000"/>
            </a:ln>
            <a:effectLst/>
          </p:spPr>
          <p:txBody>
            <a:bodyPr wrap="square" lIns="46798" tIns="46798" rIns="46798" bIns="46798" numCol="1" anchor="ctr">
              <a:noAutofit/>
            </a:bodyPr>
            <a:lstStyle/>
            <a:p>
              <a:pPr algn="ctr">
                <a:defRPr sz="1000">
                  <a:solidFill>
                    <a:schemeClr val="accent4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313" name="1">
              <a:extLst>
                <a:ext uri="{FF2B5EF4-FFF2-40B4-BE49-F238E27FC236}">
                  <a16:creationId xmlns:a16="http://schemas.microsoft.com/office/drawing/2014/main" id="{373935E3-9EBD-ECA8-BEF6-C1036D6AD5FC}"/>
                </a:ext>
              </a:extLst>
            </p:cNvPr>
            <p:cNvSpPr txBox="1"/>
            <p:nvPr/>
          </p:nvSpPr>
          <p:spPr>
            <a:xfrm>
              <a:off x="20239" y="-8856"/>
              <a:ext cx="158052" cy="2462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8" tIns="45718" rIns="45718" bIns="45718" numCol="1" anchor="ctr">
              <a:spAutoFit/>
            </a:bodyPr>
            <a:lstStyle>
              <a:lvl1pPr algn="ctr">
                <a:defRPr sz="1000">
                  <a:solidFill>
                    <a:schemeClr val="accent4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rPr lang="en-US" altLang="ko-KR"/>
                <a:t>2</a:t>
              </a:r>
              <a:endParaRPr/>
            </a:p>
          </p:txBody>
        </p:sp>
      </p:grpSp>
      <p:grpSp>
        <p:nvGrpSpPr>
          <p:cNvPr id="314" name="타원 71">
            <a:extLst>
              <a:ext uri="{FF2B5EF4-FFF2-40B4-BE49-F238E27FC236}">
                <a16:creationId xmlns:a16="http://schemas.microsoft.com/office/drawing/2014/main" id="{E7205CF0-8151-5AAC-C2EE-D044C655A384}"/>
              </a:ext>
            </a:extLst>
          </p:cNvPr>
          <p:cNvGrpSpPr/>
          <p:nvPr/>
        </p:nvGrpSpPr>
        <p:grpSpPr>
          <a:xfrm>
            <a:off x="3183993" y="1871637"/>
            <a:ext cx="198540" cy="246217"/>
            <a:chOff x="0" y="-8856"/>
            <a:chExt cx="198539" cy="246216"/>
          </a:xfrm>
        </p:grpSpPr>
        <p:sp>
          <p:nvSpPr>
            <p:cNvPr id="315" name="원">
              <a:extLst>
                <a:ext uri="{FF2B5EF4-FFF2-40B4-BE49-F238E27FC236}">
                  <a16:creationId xmlns:a16="http://schemas.microsoft.com/office/drawing/2014/main" id="{12EB3D8A-1011-18AE-ECC9-80F65474A12A}"/>
                </a:ext>
              </a:extLst>
            </p:cNvPr>
            <p:cNvSpPr/>
            <p:nvPr/>
          </p:nvSpPr>
          <p:spPr>
            <a:xfrm>
              <a:off x="0" y="14989"/>
              <a:ext cx="198539" cy="198539"/>
            </a:xfrm>
            <a:prstGeom prst="ellipse">
              <a:avLst/>
            </a:prstGeom>
            <a:solidFill>
              <a:srgbClr val="000000"/>
            </a:solidFill>
            <a:ln w="12700" cap="flat">
              <a:solidFill>
                <a:srgbClr val="E6AF00"/>
              </a:solidFill>
              <a:prstDash val="solid"/>
              <a:miter lim="800000"/>
            </a:ln>
            <a:effectLst/>
          </p:spPr>
          <p:txBody>
            <a:bodyPr wrap="square" lIns="46798" tIns="46798" rIns="46798" bIns="46798" numCol="1" anchor="ctr">
              <a:noAutofit/>
            </a:bodyPr>
            <a:lstStyle/>
            <a:p>
              <a:pPr algn="ctr">
                <a:defRPr sz="1000">
                  <a:solidFill>
                    <a:schemeClr val="accent4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316" name="1">
              <a:extLst>
                <a:ext uri="{FF2B5EF4-FFF2-40B4-BE49-F238E27FC236}">
                  <a16:creationId xmlns:a16="http://schemas.microsoft.com/office/drawing/2014/main" id="{4D9DD747-5FB4-52AD-013F-FC9C7C6EEB3E}"/>
                </a:ext>
              </a:extLst>
            </p:cNvPr>
            <p:cNvSpPr txBox="1"/>
            <p:nvPr/>
          </p:nvSpPr>
          <p:spPr>
            <a:xfrm>
              <a:off x="20239" y="-8856"/>
              <a:ext cx="158052" cy="2462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8" tIns="45718" rIns="45718" bIns="45718" numCol="1" anchor="ctr">
              <a:spAutoFit/>
            </a:bodyPr>
            <a:lstStyle>
              <a:lvl1pPr algn="ctr">
                <a:defRPr sz="1000">
                  <a:solidFill>
                    <a:schemeClr val="accent4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rPr lang="en-US" altLang="ko-KR"/>
                <a:t>3</a:t>
              </a:r>
              <a:endParaRPr/>
            </a:p>
          </p:txBody>
        </p:sp>
      </p:grpSp>
      <p:grpSp>
        <p:nvGrpSpPr>
          <p:cNvPr id="317" name="타원 71">
            <a:extLst>
              <a:ext uri="{FF2B5EF4-FFF2-40B4-BE49-F238E27FC236}">
                <a16:creationId xmlns:a16="http://schemas.microsoft.com/office/drawing/2014/main" id="{8F79F968-4281-6AA5-A48B-506FD13817EE}"/>
              </a:ext>
            </a:extLst>
          </p:cNvPr>
          <p:cNvGrpSpPr/>
          <p:nvPr/>
        </p:nvGrpSpPr>
        <p:grpSpPr>
          <a:xfrm>
            <a:off x="3183993" y="3257249"/>
            <a:ext cx="198540" cy="246217"/>
            <a:chOff x="0" y="-8856"/>
            <a:chExt cx="198539" cy="246216"/>
          </a:xfrm>
        </p:grpSpPr>
        <p:sp>
          <p:nvSpPr>
            <p:cNvPr id="318" name="원">
              <a:extLst>
                <a:ext uri="{FF2B5EF4-FFF2-40B4-BE49-F238E27FC236}">
                  <a16:creationId xmlns:a16="http://schemas.microsoft.com/office/drawing/2014/main" id="{CD381EF6-AEE9-420A-3763-6BDA622578CC}"/>
                </a:ext>
              </a:extLst>
            </p:cNvPr>
            <p:cNvSpPr/>
            <p:nvPr/>
          </p:nvSpPr>
          <p:spPr>
            <a:xfrm>
              <a:off x="0" y="14989"/>
              <a:ext cx="198539" cy="198539"/>
            </a:xfrm>
            <a:prstGeom prst="ellipse">
              <a:avLst/>
            </a:prstGeom>
            <a:solidFill>
              <a:srgbClr val="000000"/>
            </a:solidFill>
            <a:ln w="12700" cap="flat">
              <a:solidFill>
                <a:srgbClr val="E6AF00"/>
              </a:solidFill>
              <a:prstDash val="solid"/>
              <a:miter lim="800000"/>
            </a:ln>
            <a:effectLst/>
          </p:spPr>
          <p:txBody>
            <a:bodyPr wrap="square" lIns="46798" tIns="46798" rIns="46798" bIns="46798" numCol="1" anchor="ctr">
              <a:noAutofit/>
            </a:bodyPr>
            <a:lstStyle/>
            <a:p>
              <a:pPr algn="ctr">
                <a:defRPr sz="1000">
                  <a:solidFill>
                    <a:schemeClr val="accent4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319" name="1">
              <a:extLst>
                <a:ext uri="{FF2B5EF4-FFF2-40B4-BE49-F238E27FC236}">
                  <a16:creationId xmlns:a16="http://schemas.microsoft.com/office/drawing/2014/main" id="{38E40711-F0CE-E507-33D9-DD2F49E56860}"/>
                </a:ext>
              </a:extLst>
            </p:cNvPr>
            <p:cNvSpPr txBox="1"/>
            <p:nvPr/>
          </p:nvSpPr>
          <p:spPr>
            <a:xfrm>
              <a:off x="20239" y="-8856"/>
              <a:ext cx="158052" cy="2462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8" tIns="45718" rIns="45718" bIns="45718" numCol="1" anchor="ctr">
              <a:spAutoFit/>
            </a:bodyPr>
            <a:lstStyle>
              <a:lvl1pPr algn="ctr">
                <a:defRPr sz="1000">
                  <a:solidFill>
                    <a:schemeClr val="accent4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rPr lang="en-US" altLang="ko-KR"/>
                <a:t>5</a:t>
              </a:r>
              <a:endParaRPr/>
            </a:p>
          </p:txBody>
        </p:sp>
      </p:grpSp>
      <p:grpSp>
        <p:nvGrpSpPr>
          <p:cNvPr id="320" name="타원 71">
            <a:extLst>
              <a:ext uri="{FF2B5EF4-FFF2-40B4-BE49-F238E27FC236}">
                <a16:creationId xmlns:a16="http://schemas.microsoft.com/office/drawing/2014/main" id="{98647DDB-75EF-2E93-CEBE-085DC15DDB89}"/>
              </a:ext>
            </a:extLst>
          </p:cNvPr>
          <p:cNvGrpSpPr/>
          <p:nvPr/>
        </p:nvGrpSpPr>
        <p:grpSpPr>
          <a:xfrm>
            <a:off x="3183993" y="3799239"/>
            <a:ext cx="198540" cy="246217"/>
            <a:chOff x="0" y="-8856"/>
            <a:chExt cx="198539" cy="246216"/>
          </a:xfrm>
        </p:grpSpPr>
        <p:sp>
          <p:nvSpPr>
            <p:cNvPr id="321" name="원">
              <a:extLst>
                <a:ext uri="{FF2B5EF4-FFF2-40B4-BE49-F238E27FC236}">
                  <a16:creationId xmlns:a16="http://schemas.microsoft.com/office/drawing/2014/main" id="{3A1A8CC3-44E8-C10C-6524-097E9D80B90E}"/>
                </a:ext>
              </a:extLst>
            </p:cNvPr>
            <p:cNvSpPr/>
            <p:nvPr/>
          </p:nvSpPr>
          <p:spPr>
            <a:xfrm>
              <a:off x="0" y="14989"/>
              <a:ext cx="198539" cy="198539"/>
            </a:xfrm>
            <a:prstGeom prst="ellipse">
              <a:avLst/>
            </a:prstGeom>
            <a:solidFill>
              <a:srgbClr val="000000"/>
            </a:solidFill>
            <a:ln w="12700" cap="flat">
              <a:solidFill>
                <a:srgbClr val="E6AF00"/>
              </a:solidFill>
              <a:prstDash val="solid"/>
              <a:miter lim="800000"/>
            </a:ln>
            <a:effectLst/>
          </p:spPr>
          <p:txBody>
            <a:bodyPr wrap="square" lIns="46798" tIns="46798" rIns="46798" bIns="46798" numCol="1" anchor="ctr">
              <a:noAutofit/>
            </a:bodyPr>
            <a:lstStyle/>
            <a:p>
              <a:pPr algn="ctr">
                <a:defRPr sz="1000">
                  <a:solidFill>
                    <a:schemeClr val="accent4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322" name="1">
              <a:extLst>
                <a:ext uri="{FF2B5EF4-FFF2-40B4-BE49-F238E27FC236}">
                  <a16:creationId xmlns:a16="http://schemas.microsoft.com/office/drawing/2014/main" id="{A4739D33-3361-D184-C361-024EB1458A8E}"/>
                </a:ext>
              </a:extLst>
            </p:cNvPr>
            <p:cNvSpPr txBox="1"/>
            <p:nvPr/>
          </p:nvSpPr>
          <p:spPr>
            <a:xfrm>
              <a:off x="20239" y="-8856"/>
              <a:ext cx="158052" cy="2462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8" tIns="45718" rIns="45718" bIns="45718" numCol="1" anchor="ctr">
              <a:spAutoFit/>
            </a:bodyPr>
            <a:lstStyle>
              <a:lvl1pPr algn="ctr">
                <a:defRPr sz="1000">
                  <a:solidFill>
                    <a:schemeClr val="accent4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rPr lang="en-US" altLang="ko-KR"/>
                <a:t>6</a:t>
              </a:r>
              <a:endParaRPr/>
            </a:p>
          </p:txBody>
        </p:sp>
      </p:grpSp>
      <p:grpSp>
        <p:nvGrpSpPr>
          <p:cNvPr id="323" name="타원 71">
            <a:extLst>
              <a:ext uri="{FF2B5EF4-FFF2-40B4-BE49-F238E27FC236}">
                <a16:creationId xmlns:a16="http://schemas.microsoft.com/office/drawing/2014/main" id="{36309DB9-3FE4-A5CC-74E4-7AECC3779EFD}"/>
              </a:ext>
            </a:extLst>
          </p:cNvPr>
          <p:cNvGrpSpPr/>
          <p:nvPr/>
        </p:nvGrpSpPr>
        <p:grpSpPr>
          <a:xfrm>
            <a:off x="3183993" y="4372107"/>
            <a:ext cx="198540" cy="246217"/>
            <a:chOff x="0" y="-8856"/>
            <a:chExt cx="198539" cy="246216"/>
          </a:xfrm>
        </p:grpSpPr>
        <p:sp>
          <p:nvSpPr>
            <p:cNvPr id="324" name="원">
              <a:extLst>
                <a:ext uri="{FF2B5EF4-FFF2-40B4-BE49-F238E27FC236}">
                  <a16:creationId xmlns:a16="http://schemas.microsoft.com/office/drawing/2014/main" id="{2CE3C922-8DAD-9DE5-25FB-511C1672D7B9}"/>
                </a:ext>
              </a:extLst>
            </p:cNvPr>
            <p:cNvSpPr/>
            <p:nvPr/>
          </p:nvSpPr>
          <p:spPr>
            <a:xfrm>
              <a:off x="0" y="14989"/>
              <a:ext cx="198539" cy="198539"/>
            </a:xfrm>
            <a:prstGeom prst="ellipse">
              <a:avLst/>
            </a:prstGeom>
            <a:solidFill>
              <a:srgbClr val="000000"/>
            </a:solidFill>
            <a:ln w="12700" cap="flat">
              <a:solidFill>
                <a:srgbClr val="E6AF00"/>
              </a:solidFill>
              <a:prstDash val="solid"/>
              <a:miter lim="800000"/>
            </a:ln>
            <a:effectLst/>
          </p:spPr>
          <p:txBody>
            <a:bodyPr wrap="square" lIns="46798" tIns="46798" rIns="46798" bIns="46798" numCol="1" anchor="ctr">
              <a:noAutofit/>
            </a:bodyPr>
            <a:lstStyle/>
            <a:p>
              <a:pPr algn="ctr">
                <a:defRPr sz="1000">
                  <a:solidFill>
                    <a:schemeClr val="accent4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325" name="1">
              <a:extLst>
                <a:ext uri="{FF2B5EF4-FFF2-40B4-BE49-F238E27FC236}">
                  <a16:creationId xmlns:a16="http://schemas.microsoft.com/office/drawing/2014/main" id="{3CF74552-C8A9-9EF3-CD2F-1271B1B9AB70}"/>
                </a:ext>
              </a:extLst>
            </p:cNvPr>
            <p:cNvSpPr txBox="1"/>
            <p:nvPr/>
          </p:nvSpPr>
          <p:spPr>
            <a:xfrm>
              <a:off x="20239" y="-8856"/>
              <a:ext cx="158052" cy="2462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8" tIns="45718" rIns="45718" bIns="45718" numCol="1" anchor="ctr">
              <a:spAutoFit/>
            </a:bodyPr>
            <a:lstStyle>
              <a:lvl1pPr algn="ctr">
                <a:defRPr sz="1000">
                  <a:solidFill>
                    <a:schemeClr val="accent4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rPr lang="en-US" altLang="ko-KR"/>
                <a:t>7</a:t>
              </a:r>
              <a:endParaRPr/>
            </a:p>
          </p:txBody>
        </p:sp>
      </p:grpSp>
      <p:grpSp>
        <p:nvGrpSpPr>
          <p:cNvPr id="326" name="타원 71">
            <a:extLst>
              <a:ext uri="{FF2B5EF4-FFF2-40B4-BE49-F238E27FC236}">
                <a16:creationId xmlns:a16="http://schemas.microsoft.com/office/drawing/2014/main" id="{B68D8510-0694-58D7-033B-4EE27E98F253}"/>
              </a:ext>
            </a:extLst>
          </p:cNvPr>
          <p:cNvGrpSpPr/>
          <p:nvPr/>
        </p:nvGrpSpPr>
        <p:grpSpPr>
          <a:xfrm>
            <a:off x="3183993" y="4910795"/>
            <a:ext cx="198540" cy="246217"/>
            <a:chOff x="0" y="-8856"/>
            <a:chExt cx="198539" cy="246216"/>
          </a:xfrm>
        </p:grpSpPr>
        <p:sp>
          <p:nvSpPr>
            <p:cNvPr id="327" name="원">
              <a:extLst>
                <a:ext uri="{FF2B5EF4-FFF2-40B4-BE49-F238E27FC236}">
                  <a16:creationId xmlns:a16="http://schemas.microsoft.com/office/drawing/2014/main" id="{9EA62D64-C478-BB4A-F712-24FA7E07F291}"/>
                </a:ext>
              </a:extLst>
            </p:cNvPr>
            <p:cNvSpPr/>
            <p:nvPr/>
          </p:nvSpPr>
          <p:spPr>
            <a:xfrm>
              <a:off x="0" y="14989"/>
              <a:ext cx="198539" cy="198539"/>
            </a:xfrm>
            <a:prstGeom prst="ellipse">
              <a:avLst/>
            </a:prstGeom>
            <a:solidFill>
              <a:srgbClr val="000000"/>
            </a:solidFill>
            <a:ln w="12700" cap="flat">
              <a:solidFill>
                <a:srgbClr val="E6AF00"/>
              </a:solidFill>
              <a:prstDash val="solid"/>
              <a:miter lim="800000"/>
            </a:ln>
            <a:effectLst/>
          </p:spPr>
          <p:txBody>
            <a:bodyPr wrap="square" lIns="46798" tIns="46798" rIns="46798" bIns="46798" numCol="1" anchor="ctr">
              <a:noAutofit/>
            </a:bodyPr>
            <a:lstStyle/>
            <a:p>
              <a:pPr algn="ctr">
                <a:defRPr sz="1000">
                  <a:solidFill>
                    <a:schemeClr val="accent4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328" name="1">
              <a:extLst>
                <a:ext uri="{FF2B5EF4-FFF2-40B4-BE49-F238E27FC236}">
                  <a16:creationId xmlns:a16="http://schemas.microsoft.com/office/drawing/2014/main" id="{214A46DF-6750-9745-E035-A022A5778FCC}"/>
                </a:ext>
              </a:extLst>
            </p:cNvPr>
            <p:cNvSpPr txBox="1"/>
            <p:nvPr/>
          </p:nvSpPr>
          <p:spPr>
            <a:xfrm>
              <a:off x="20239" y="-8856"/>
              <a:ext cx="158052" cy="2462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8" tIns="45718" rIns="45718" bIns="45718" numCol="1" anchor="ctr">
              <a:spAutoFit/>
            </a:bodyPr>
            <a:lstStyle>
              <a:lvl1pPr algn="ctr">
                <a:defRPr sz="1000">
                  <a:solidFill>
                    <a:schemeClr val="accent4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rPr lang="en-US" altLang="ko-KR"/>
                <a:t>8</a:t>
              </a:r>
              <a:endParaRPr/>
            </a:p>
          </p:txBody>
        </p:sp>
      </p:grpSp>
      <p:sp>
        <p:nvSpPr>
          <p:cNvPr id="334" name="직사각형">
            <a:extLst>
              <a:ext uri="{FF2B5EF4-FFF2-40B4-BE49-F238E27FC236}">
                <a16:creationId xmlns:a16="http://schemas.microsoft.com/office/drawing/2014/main" id="{B7F143D1-5F6C-6280-C2AF-053A3F28CC79}"/>
              </a:ext>
            </a:extLst>
          </p:cNvPr>
          <p:cNvSpPr/>
          <p:nvPr/>
        </p:nvSpPr>
        <p:spPr>
          <a:xfrm>
            <a:off x="1582472" y="981469"/>
            <a:ext cx="177694" cy="176644"/>
          </a:xfrm>
          <a:prstGeom prst="rect">
            <a:avLst/>
          </a:prstGeom>
          <a:solidFill>
            <a:srgbClr val="FFFFFF"/>
          </a:solidFill>
          <a:ln w="3175" cap="flat">
            <a:solidFill>
              <a:srgbClr val="000000"/>
            </a:solidFill>
            <a:prstDash val="solid"/>
            <a:miter lim="800000"/>
          </a:ln>
          <a:effectLst/>
        </p:spPr>
        <p:txBody>
          <a:bodyPr wrap="square" lIns="46798" tIns="46798" rIns="46798" bIns="46798" numCol="1" anchor="ctr">
            <a:noAutofit/>
          </a:bodyPr>
          <a:lstStyle/>
          <a:p>
            <a:pPr algn="dist">
              <a:defRPr sz="900">
                <a:latin typeface="LG"/>
                <a:ea typeface="LG"/>
                <a:cs typeface="LG"/>
                <a:sym typeface="LG"/>
              </a:defRPr>
            </a:pPr>
            <a:r>
              <a:rPr lang="en-US" sz="1200" dirty="0"/>
              <a:t>i</a:t>
            </a:r>
            <a:endParaRPr sz="1200" dirty="0"/>
          </a:p>
        </p:txBody>
      </p:sp>
      <p:sp>
        <p:nvSpPr>
          <p:cNvPr id="335" name="직사각형">
            <a:extLst>
              <a:ext uri="{FF2B5EF4-FFF2-40B4-BE49-F238E27FC236}">
                <a16:creationId xmlns:a16="http://schemas.microsoft.com/office/drawing/2014/main" id="{FE8A46DA-FF7C-3023-0787-E06F5861B865}"/>
              </a:ext>
            </a:extLst>
          </p:cNvPr>
          <p:cNvSpPr/>
          <p:nvPr/>
        </p:nvSpPr>
        <p:spPr>
          <a:xfrm>
            <a:off x="1540581" y="948528"/>
            <a:ext cx="266223" cy="246214"/>
          </a:xfrm>
          <a:prstGeom prst="rect">
            <a:avLst/>
          </a:prstGeom>
          <a:ln w="19050">
            <a:solidFill>
              <a:schemeClr val="accent4"/>
            </a:solidFill>
            <a:custDash>
              <a:ds d="200000" sp="200000"/>
            </a:custDash>
            <a:miter lim="400000"/>
          </a:ln>
        </p:spPr>
        <p:txBody>
          <a:bodyPr lIns="46798" tIns="46798" rIns="46798" bIns="46798" anchor="ctr"/>
          <a:lstStyle/>
          <a:p>
            <a:pPr algn="ctr" defTabSz="457200">
              <a:defRPr sz="1000">
                <a:solidFill>
                  <a:srgbClr val="385724"/>
                </a:solidFill>
                <a:latin typeface="Arial Narrow"/>
                <a:ea typeface="Arial Narrow"/>
                <a:cs typeface="Arial Narrow"/>
                <a:sym typeface="Arial Narrow"/>
              </a:defRPr>
            </a:pPr>
            <a:endParaRPr dirty="0"/>
          </a:p>
        </p:txBody>
      </p:sp>
      <p:grpSp>
        <p:nvGrpSpPr>
          <p:cNvPr id="336" name="타원 20">
            <a:extLst>
              <a:ext uri="{FF2B5EF4-FFF2-40B4-BE49-F238E27FC236}">
                <a16:creationId xmlns:a16="http://schemas.microsoft.com/office/drawing/2014/main" id="{936AED92-5BCA-60C7-CC92-411660B58401}"/>
              </a:ext>
            </a:extLst>
          </p:cNvPr>
          <p:cNvGrpSpPr/>
          <p:nvPr/>
        </p:nvGrpSpPr>
        <p:grpSpPr>
          <a:xfrm>
            <a:off x="1779074" y="958879"/>
            <a:ext cx="198540" cy="246217"/>
            <a:chOff x="0" y="-8855"/>
            <a:chExt cx="198539" cy="246215"/>
          </a:xfrm>
        </p:grpSpPr>
        <p:sp>
          <p:nvSpPr>
            <p:cNvPr id="337" name="원">
              <a:extLst>
                <a:ext uri="{FF2B5EF4-FFF2-40B4-BE49-F238E27FC236}">
                  <a16:creationId xmlns:a16="http://schemas.microsoft.com/office/drawing/2014/main" id="{46BCDCC1-A4FC-02E2-F28F-DCE5F2A34990}"/>
                </a:ext>
              </a:extLst>
            </p:cNvPr>
            <p:cNvSpPr/>
            <p:nvPr/>
          </p:nvSpPr>
          <p:spPr>
            <a:xfrm>
              <a:off x="0" y="14989"/>
              <a:ext cx="198539" cy="198539"/>
            </a:xfrm>
            <a:prstGeom prst="ellipse">
              <a:avLst/>
            </a:prstGeom>
            <a:solidFill>
              <a:srgbClr val="000000"/>
            </a:solidFill>
            <a:ln w="12700" cap="flat">
              <a:solidFill>
                <a:srgbClr val="E6AF00"/>
              </a:solidFill>
              <a:prstDash val="solid"/>
              <a:miter lim="800000"/>
            </a:ln>
            <a:effectLst/>
          </p:spPr>
          <p:txBody>
            <a:bodyPr wrap="square" lIns="46798" tIns="46798" rIns="46798" bIns="46798" numCol="1" anchor="ctr">
              <a:noAutofit/>
            </a:bodyPr>
            <a:lstStyle/>
            <a:p>
              <a:pPr algn="ctr">
                <a:defRPr sz="1000">
                  <a:solidFill>
                    <a:schemeClr val="accent4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338" name="1">
              <a:extLst>
                <a:ext uri="{FF2B5EF4-FFF2-40B4-BE49-F238E27FC236}">
                  <a16:creationId xmlns:a16="http://schemas.microsoft.com/office/drawing/2014/main" id="{53F0381B-CE98-1ADA-0A6D-E9BA15D25609}"/>
                </a:ext>
              </a:extLst>
            </p:cNvPr>
            <p:cNvSpPr txBox="1"/>
            <p:nvPr/>
          </p:nvSpPr>
          <p:spPr>
            <a:xfrm>
              <a:off x="20239" y="-8855"/>
              <a:ext cx="158052" cy="2462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8" tIns="45718" rIns="45718" bIns="45718" numCol="1" anchor="ctr">
              <a:spAutoFit/>
            </a:bodyPr>
            <a:lstStyle>
              <a:lvl1pPr algn="ctr">
                <a:defRPr sz="1000">
                  <a:solidFill>
                    <a:schemeClr val="accent4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rPr lang="en-US" altLang="ko-KR"/>
                <a:t>2</a:t>
              </a:r>
              <a:endParaRPr/>
            </a:p>
          </p:txBody>
        </p:sp>
      </p:grpSp>
      <p:cxnSp>
        <p:nvCxnSpPr>
          <p:cNvPr id="344" name="직선 연결선[R] 343">
            <a:extLst>
              <a:ext uri="{FF2B5EF4-FFF2-40B4-BE49-F238E27FC236}">
                <a16:creationId xmlns:a16="http://schemas.microsoft.com/office/drawing/2014/main" id="{5BFC9EDD-8E3C-EACE-41F2-FDEE834E86AC}"/>
              </a:ext>
            </a:extLst>
          </p:cNvPr>
          <p:cNvCxnSpPr>
            <a:cxnSpLocks/>
          </p:cNvCxnSpPr>
          <p:nvPr/>
        </p:nvCxnSpPr>
        <p:spPr>
          <a:xfrm>
            <a:off x="273829" y="1252984"/>
            <a:ext cx="2160464" cy="0"/>
          </a:xfrm>
          <a:prstGeom prst="line">
            <a:avLst/>
          </a:prstGeom>
          <a:noFill/>
          <a:ln w="9525" cap="flat">
            <a:solidFill>
              <a:schemeClr val="tx2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345" name="타원 71">
            <a:extLst>
              <a:ext uri="{FF2B5EF4-FFF2-40B4-BE49-F238E27FC236}">
                <a16:creationId xmlns:a16="http://schemas.microsoft.com/office/drawing/2014/main" id="{69DAFAC8-3103-49EA-341B-51D5BA519643}"/>
              </a:ext>
            </a:extLst>
          </p:cNvPr>
          <p:cNvGrpSpPr/>
          <p:nvPr/>
        </p:nvGrpSpPr>
        <p:grpSpPr>
          <a:xfrm>
            <a:off x="3183993" y="2399716"/>
            <a:ext cx="198540" cy="246217"/>
            <a:chOff x="0" y="-8856"/>
            <a:chExt cx="198539" cy="246216"/>
          </a:xfrm>
        </p:grpSpPr>
        <p:sp>
          <p:nvSpPr>
            <p:cNvPr id="346" name="원">
              <a:extLst>
                <a:ext uri="{FF2B5EF4-FFF2-40B4-BE49-F238E27FC236}">
                  <a16:creationId xmlns:a16="http://schemas.microsoft.com/office/drawing/2014/main" id="{54269126-D7AF-A535-898D-C5CEEEDAC39F}"/>
                </a:ext>
              </a:extLst>
            </p:cNvPr>
            <p:cNvSpPr/>
            <p:nvPr/>
          </p:nvSpPr>
          <p:spPr>
            <a:xfrm>
              <a:off x="0" y="14989"/>
              <a:ext cx="198539" cy="198539"/>
            </a:xfrm>
            <a:prstGeom prst="ellipse">
              <a:avLst/>
            </a:prstGeom>
            <a:solidFill>
              <a:srgbClr val="000000"/>
            </a:solidFill>
            <a:ln w="12700" cap="flat">
              <a:solidFill>
                <a:srgbClr val="E6AF00"/>
              </a:solidFill>
              <a:prstDash val="solid"/>
              <a:miter lim="800000"/>
            </a:ln>
            <a:effectLst/>
          </p:spPr>
          <p:txBody>
            <a:bodyPr wrap="square" lIns="46798" tIns="46798" rIns="46798" bIns="46798" numCol="1" anchor="ctr">
              <a:noAutofit/>
            </a:bodyPr>
            <a:lstStyle/>
            <a:p>
              <a:pPr algn="ctr">
                <a:defRPr sz="1000">
                  <a:solidFill>
                    <a:schemeClr val="accent4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347" name="1">
              <a:extLst>
                <a:ext uri="{FF2B5EF4-FFF2-40B4-BE49-F238E27FC236}">
                  <a16:creationId xmlns:a16="http://schemas.microsoft.com/office/drawing/2014/main" id="{03BB0BF0-7A21-AD1B-0E4B-BE6A0A178C8A}"/>
                </a:ext>
              </a:extLst>
            </p:cNvPr>
            <p:cNvSpPr txBox="1"/>
            <p:nvPr/>
          </p:nvSpPr>
          <p:spPr>
            <a:xfrm>
              <a:off x="20239" y="-8856"/>
              <a:ext cx="158052" cy="2462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8" tIns="45718" rIns="45718" bIns="45718" numCol="1" anchor="ctr">
              <a:spAutoFit/>
            </a:bodyPr>
            <a:lstStyle>
              <a:lvl1pPr algn="ctr">
                <a:defRPr sz="1000">
                  <a:solidFill>
                    <a:schemeClr val="accent4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rPr lang="en-US" altLang="ko-KR"/>
                <a:t>4</a:t>
              </a:r>
              <a:endParaRPr/>
            </a:p>
          </p:txBody>
        </p:sp>
      </p:grpSp>
      <p:sp>
        <p:nvSpPr>
          <p:cNvPr id="18" name="TextBox 6">
            <a:extLst>
              <a:ext uri="{FF2B5EF4-FFF2-40B4-BE49-F238E27FC236}">
                <a16:creationId xmlns:a16="http://schemas.microsoft.com/office/drawing/2014/main" id="{6B612977-349E-2AE9-279E-4ABEEC6F499A}"/>
              </a:ext>
            </a:extLst>
          </p:cNvPr>
          <p:cNvSpPr txBox="1"/>
          <p:nvPr/>
        </p:nvSpPr>
        <p:spPr>
          <a:xfrm>
            <a:off x="358398" y="1715628"/>
            <a:ext cx="457814" cy="215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900">
                <a:latin typeface="LG Smart_H Regular"/>
                <a:ea typeface="LG Smart_H Regular"/>
                <a:cs typeface="LG Smart_H Regular"/>
                <a:sym typeface="LG Smart_H Regular"/>
              </a:defRPr>
            </a:lvl1pPr>
          </a:lstStyle>
          <a:p>
            <a:r>
              <a:rPr lang="ko-KR" altLang="en-US" sz="800" dirty="0"/>
              <a:t>상환금액</a:t>
            </a:r>
            <a:endParaRPr sz="800" dirty="0"/>
          </a:p>
        </p:txBody>
      </p:sp>
      <p:sp>
        <p:nvSpPr>
          <p:cNvPr id="21" name="직사각형 7">
            <a:extLst>
              <a:ext uri="{FF2B5EF4-FFF2-40B4-BE49-F238E27FC236}">
                <a16:creationId xmlns:a16="http://schemas.microsoft.com/office/drawing/2014/main" id="{15FCDCA0-53A5-534B-8B2C-81A549BD3606}"/>
              </a:ext>
            </a:extLst>
          </p:cNvPr>
          <p:cNvSpPr/>
          <p:nvPr/>
        </p:nvSpPr>
        <p:spPr>
          <a:xfrm>
            <a:off x="822718" y="1723807"/>
            <a:ext cx="900000" cy="199081"/>
          </a:xfrm>
          <a:prstGeom prst="rect">
            <a:avLst/>
          </a:prstGeom>
          <a:solidFill>
            <a:schemeClr val="bg1"/>
          </a:solidFill>
          <a:ln w="3175">
            <a:solidFill>
              <a:srgbClr val="000000"/>
            </a:solidFill>
            <a:miter/>
          </a:ln>
        </p:spPr>
        <p:txBody>
          <a:bodyPr lIns="46798" tIns="46798" rIns="46798" bIns="46798" anchor="ctr"/>
          <a:lstStyle/>
          <a:p>
            <a:pPr algn="r">
              <a:defRPr sz="1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lang="ko-KR" altLang="en-US" sz="650">
                <a:solidFill>
                  <a:schemeClr val="bg2">
                    <a:lumMod val="60000"/>
                    <a:lumOff val="40000"/>
                  </a:schemeClr>
                </a:solidFill>
                <a:latin typeface="LG Smart_H Regular" panose="020B0600000101010101" pitchFamily="34" charset="-127"/>
                <a:ea typeface="LG Smart_H Regular" panose="020B0600000101010101" pitchFamily="34" charset="-127"/>
              </a:rPr>
              <a:t>원</a:t>
            </a:r>
            <a:endParaRPr sz="650">
              <a:solidFill>
                <a:schemeClr val="bg2">
                  <a:lumMod val="60000"/>
                  <a:lumOff val="40000"/>
                </a:schemeClr>
              </a:solidFill>
              <a:latin typeface="LG Smart_H Regular" panose="020B0600000101010101" pitchFamily="34" charset="-127"/>
              <a:ea typeface="LG Smart_H Regular" panose="020B0600000101010101" pitchFamily="34" charset="-127"/>
            </a:endParaRPr>
          </a:p>
        </p:txBody>
      </p:sp>
      <p:sp>
        <p:nvSpPr>
          <p:cNvPr id="47" name="TextBox 6">
            <a:extLst>
              <a:ext uri="{FF2B5EF4-FFF2-40B4-BE49-F238E27FC236}">
                <a16:creationId xmlns:a16="http://schemas.microsoft.com/office/drawing/2014/main" id="{71F0D25C-963F-85A1-30C5-246EFB35E1B1}"/>
              </a:ext>
            </a:extLst>
          </p:cNvPr>
          <p:cNvSpPr txBox="1"/>
          <p:nvPr/>
        </p:nvSpPr>
        <p:spPr>
          <a:xfrm>
            <a:off x="358398" y="1984640"/>
            <a:ext cx="457814" cy="215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900">
                <a:latin typeface="LG Smart_H Regular"/>
                <a:ea typeface="LG Smart_H Regular"/>
                <a:cs typeface="LG Smart_H Regular"/>
                <a:sym typeface="LG Smart_H Regular"/>
              </a:defRPr>
            </a:lvl1pPr>
          </a:lstStyle>
          <a:p>
            <a:r>
              <a:rPr lang="ko-KR" altLang="en-US" sz="800" dirty="0"/>
              <a:t>대출기간</a:t>
            </a:r>
            <a:endParaRPr sz="800" dirty="0"/>
          </a:p>
        </p:txBody>
      </p:sp>
      <p:sp>
        <p:nvSpPr>
          <p:cNvPr id="49" name="직사각형 7">
            <a:extLst>
              <a:ext uri="{FF2B5EF4-FFF2-40B4-BE49-F238E27FC236}">
                <a16:creationId xmlns:a16="http://schemas.microsoft.com/office/drawing/2014/main" id="{8357B599-DB1F-9BA4-B255-3F3AD6D86957}"/>
              </a:ext>
            </a:extLst>
          </p:cNvPr>
          <p:cNvSpPr/>
          <p:nvPr/>
        </p:nvSpPr>
        <p:spPr>
          <a:xfrm>
            <a:off x="1659029" y="1985710"/>
            <a:ext cx="540000" cy="199081"/>
          </a:xfrm>
          <a:prstGeom prst="rect">
            <a:avLst/>
          </a:prstGeom>
          <a:solidFill>
            <a:schemeClr val="bg1"/>
          </a:solidFill>
          <a:ln w="3175">
            <a:solidFill>
              <a:srgbClr val="000000"/>
            </a:solidFill>
            <a:miter/>
          </a:ln>
        </p:spPr>
        <p:txBody>
          <a:bodyPr lIns="46798" tIns="46798" rIns="46798" bIns="46798" anchor="ctr"/>
          <a:lstStyle/>
          <a:p>
            <a:pPr algn="r">
              <a:defRPr sz="1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lang="ko-KR" altLang="en-US" sz="650">
                <a:solidFill>
                  <a:schemeClr val="bg2">
                    <a:lumMod val="60000"/>
                    <a:lumOff val="40000"/>
                  </a:schemeClr>
                </a:solidFill>
                <a:latin typeface="LG Smart_H Regular" panose="020B0600000101010101" pitchFamily="34" charset="-127"/>
                <a:ea typeface="LG Smart_H Regular" panose="020B0600000101010101" pitchFamily="34" charset="-127"/>
              </a:rPr>
              <a:t>년</a:t>
            </a:r>
            <a:endParaRPr sz="650">
              <a:solidFill>
                <a:schemeClr val="bg2">
                  <a:lumMod val="60000"/>
                  <a:lumOff val="40000"/>
                </a:schemeClr>
              </a:solidFill>
              <a:latin typeface="LG Smart_H Regular" panose="020B0600000101010101" pitchFamily="34" charset="-127"/>
              <a:ea typeface="LG Smart_H Regular" panose="020B0600000101010101" pitchFamily="34" charset="-127"/>
            </a:endParaRPr>
          </a:p>
        </p:txBody>
      </p: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753548CA-4413-DF33-42C6-309AC4AB8E40}"/>
              </a:ext>
            </a:extLst>
          </p:cNvPr>
          <p:cNvGrpSpPr/>
          <p:nvPr/>
        </p:nvGrpSpPr>
        <p:grpSpPr>
          <a:xfrm>
            <a:off x="822718" y="1984067"/>
            <a:ext cx="717863" cy="199081"/>
            <a:chOff x="834468" y="1984067"/>
            <a:chExt cx="717863" cy="199081"/>
          </a:xfrm>
        </p:grpSpPr>
        <p:sp>
          <p:nvSpPr>
            <p:cNvPr id="52" name="직사각형 7">
              <a:extLst>
                <a:ext uri="{FF2B5EF4-FFF2-40B4-BE49-F238E27FC236}">
                  <a16:creationId xmlns:a16="http://schemas.microsoft.com/office/drawing/2014/main" id="{29CF4979-CF51-EBA0-C7D3-EF602F321767}"/>
                </a:ext>
              </a:extLst>
            </p:cNvPr>
            <p:cNvSpPr/>
            <p:nvPr/>
          </p:nvSpPr>
          <p:spPr>
            <a:xfrm>
              <a:off x="834468" y="1984067"/>
              <a:ext cx="360000" cy="199081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 w="3175">
              <a:solidFill>
                <a:srgbClr val="000000"/>
              </a:solidFill>
              <a:miter/>
            </a:ln>
          </p:spPr>
          <p:txBody>
            <a:bodyPr lIns="46798" tIns="46798" rIns="46798" bIns="46798" anchor="ctr"/>
            <a:lstStyle/>
            <a:p>
              <a:pPr algn="ctr">
                <a:defRPr sz="11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lang="ko-KR" altLang="en-US" sz="650">
                  <a:solidFill>
                    <a:schemeClr val="bg1"/>
                  </a:solidFill>
                  <a:latin typeface="LG Smart_H Regular" panose="020B0600000101010101" pitchFamily="34" charset="-127"/>
                  <a:ea typeface="LG Smart_H Regular" panose="020B0600000101010101" pitchFamily="34" charset="-127"/>
                </a:rPr>
                <a:t>년</a:t>
              </a:r>
              <a:endParaRPr sz="650">
                <a:solidFill>
                  <a:schemeClr val="bg1"/>
                </a:solidFill>
                <a:latin typeface="LG Smart_H Regular" panose="020B0600000101010101" pitchFamily="34" charset="-127"/>
                <a:ea typeface="LG Smart_H Regular" panose="020B0600000101010101" pitchFamily="34" charset="-127"/>
              </a:endParaRPr>
            </a:p>
          </p:txBody>
        </p:sp>
        <p:sp>
          <p:nvSpPr>
            <p:cNvPr id="53" name="직사각형 7">
              <a:extLst>
                <a:ext uri="{FF2B5EF4-FFF2-40B4-BE49-F238E27FC236}">
                  <a16:creationId xmlns:a16="http://schemas.microsoft.com/office/drawing/2014/main" id="{85DB83C4-3E54-B2BF-926B-DA0BF512905E}"/>
                </a:ext>
              </a:extLst>
            </p:cNvPr>
            <p:cNvSpPr/>
            <p:nvPr/>
          </p:nvSpPr>
          <p:spPr>
            <a:xfrm>
              <a:off x="1192331" y="1984067"/>
              <a:ext cx="360000" cy="199081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rgbClr val="000000"/>
              </a:solidFill>
              <a:miter/>
            </a:ln>
          </p:spPr>
          <p:txBody>
            <a:bodyPr lIns="46798" tIns="46798" rIns="46798" bIns="46798" anchor="ctr"/>
            <a:lstStyle/>
            <a:p>
              <a:pPr algn="ctr">
                <a:defRPr sz="11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lang="ko-KR" altLang="en-US" sz="650">
                  <a:solidFill>
                    <a:schemeClr val="tx1"/>
                  </a:solidFill>
                  <a:latin typeface="LG Smart_H Regular" panose="020B0600000101010101" pitchFamily="34" charset="-127"/>
                  <a:ea typeface="LG Smart_H Regular" panose="020B0600000101010101" pitchFamily="34" charset="-127"/>
                </a:rPr>
                <a:t>개월</a:t>
              </a:r>
              <a:endParaRPr sz="650">
                <a:solidFill>
                  <a:schemeClr val="tx1"/>
                </a:solidFill>
                <a:latin typeface="LG Smart_H Regular" panose="020B0600000101010101" pitchFamily="34" charset="-127"/>
                <a:ea typeface="LG Smart_H Regular" panose="020B0600000101010101" pitchFamily="34" charset="-127"/>
              </a:endParaRPr>
            </a:p>
          </p:txBody>
        </p:sp>
      </p:grpSp>
      <p:sp>
        <p:nvSpPr>
          <p:cNvPr id="54" name="TextBox 6">
            <a:extLst>
              <a:ext uri="{FF2B5EF4-FFF2-40B4-BE49-F238E27FC236}">
                <a16:creationId xmlns:a16="http://schemas.microsoft.com/office/drawing/2014/main" id="{EBB12989-C1AB-D7F2-E443-FAB687AF7AB1}"/>
              </a:ext>
            </a:extLst>
          </p:cNvPr>
          <p:cNvSpPr txBox="1"/>
          <p:nvPr/>
        </p:nvSpPr>
        <p:spPr>
          <a:xfrm>
            <a:off x="358398" y="2499018"/>
            <a:ext cx="457814" cy="215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900">
                <a:latin typeface="LG Smart_H Regular"/>
                <a:ea typeface="LG Smart_H Regular"/>
                <a:cs typeface="LG Smart_H Regular"/>
                <a:sym typeface="LG Smart_H Regular"/>
              </a:defRPr>
            </a:lvl1pPr>
          </a:lstStyle>
          <a:p>
            <a:r>
              <a:rPr lang="ko-KR" altLang="en-US" sz="800" dirty="0"/>
              <a:t>수수료율</a:t>
            </a:r>
            <a:endParaRPr sz="800" dirty="0"/>
          </a:p>
        </p:txBody>
      </p:sp>
      <p:sp>
        <p:nvSpPr>
          <p:cNvPr id="55" name="직사각형 7">
            <a:extLst>
              <a:ext uri="{FF2B5EF4-FFF2-40B4-BE49-F238E27FC236}">
                <a16:creationId xmlns:a16="http://schemas.microsoft.com/office/drawing/2014/main" id="{6495AB87-4F25-1453-DA75-657E033BFC44}"/>
              </a:ext>
            </a:extLst>
          </p:cNvPr>
          <p:cNvSpPr/>
          <p:nvPr/>
        </p:nvSpPr>
        <p:spPr>
          <a:xfrm>
            <a:off x="822718" y="2508175"/>
            <a:ext cx="900000" cy="199081"/>
          </a:xfrm>
          <a:prstGeom prst="rect">
            <a:avLst/>
          </a:prstGeom>
          <a:solidFill>
            <a:schemeClr val="bg1"/>
          </a:solidFill>
          <a:ln w="3175">
            <a:solidFill>
              <a:srgbClr val="000000"/>
            </a:solidFill>
            <a:miter/>
          </a:ln>
        </p:spPr>
        <p:txBody>
          <a:bodyPr lIns="46798" tIns="46798" rIns="46798" bIns="46798" anchor="ctr"/>
          <a:lstStyle/>
          <a:p>
            <a:pPr algn="r">
              <a:defRPr sz="1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lang="en-US" altLang="ko-KR" sz="650">
                <a:solidFill>
                  <a:schemeClr val="bg2">
                    <a:lumMod val="60000"/>
                    <a:lumOff val="40000"/>
                  </a:schemeClr>
                </a:solidFill>
                <a:latin typeface="LG Smart_H Regular" panose="020B0600000101010101" pitchFamily="34" charset="-127"/>
                <a:ea typeface="LG Smart_H Regular" panose="020B0600000101010101" pitchFamily="34" charset="-127"/>
              </a:rPr>
              <a:t>%</a:t>
            </a:r>
            <a:endParaRPr sz="650">
              <a:solidFill>
                <a:schemeClr val="bg2">
                  <a:lumMod val="60000"/>
                  <a:lumOff val="40000"/>
                </a:schemeClr>
              </a:solidFill>
              <a:latin typeface="LG Smart_H Regular" panose="020B0600000101010101" pitchFamily="34" charset="-127"/>
              <a:ea typeface="LG Smart_H Regular" panose="020B0600000101010101" pitchFamily="34" charset="-127"/>
            </a:endParaRPr>
          </a:p>
        </p:txBody>
      </p:sp>
      <p:sp>
        <p:nvSpPr>
          <p:cNvPr id="61" name="직사각형">
            <a:extLst>
              <a:ext uri="{FF2B5EF4-FFF2-40B4-BE49-F238E27FC236}">
                <a16:creationId xmlns:a16="http://schemas.microsoft.com/office/drawing/2014/main" id="{2E5103F6-B331-91EB-3612-4D2E7F340F7E}"/>
              </a:ext>
            </a:extLst>
          </p:cNvPr>
          <p:cNvSpPr/>
          <p:nvPr/>
        </p:nvSpPr>
        <p:spPr>
          <a:xfrm>
            <a:off x="790083" y="1949808"/>
            <a:ext cx="785376" cy="267167"/>
          </a:xfrm>
          <a:prstGeom prst="rect">
            <a:avLst/>
          </a:prstGeom>
          <a:ln w="19050">
            <a:solidFill>
              <a:schemeClr val="accent4"/>
            </a:solidFill>
            <a:custDash>
              <a:ds d="200000" sp="200000"/>
            </a:custDash>
            <a:miter lim="400000"/>
          </a:ln>
        </p:spPr>
        <p:txBody>
          <a:bodyPr lIns="46798" tIns="46798" rIns="46798" bIns="46798" anchor="ctr"/>
          <a:lstStyle/>
          <a:p>
            <a:pPr algn="ctr" defTabSz="457200">
              <a:defRPr sz="1000">
                <a:solidFill>
                  <a:srgbClr val="385724"/>
                </a:solidFill>
                <a:latin typeface="Arial Narrow"/>
                <a:ea typeface="Arial Narrow"/>
                <a:cs typeface="Arial Narrow"/>
                <a:sym typeface="Arial Narrow"/>
              </a:defRPr>
            </a:pPr>
            <a:endParaRPr dirty="0"/>
          </a:p>
        </p:txBody>
      </p:sp>
      <p:grpSp>
        <p:nvGrpSpPr>
          <p:cNvPr id="194" name="타원 71">
            <a:extLst>
              <a:ext uri="{FF2B5EF4-FFF2-40B4-BE49-F238E27FC236}">
                <a16:creationId xmlns:a16="http://schemas.microsoft.com/office/drawing/2014/main" id="{6D562920-37D6-8C7D-21B2-0742A6F82901}"/>
              </a:ext>
            </a:extLst>
          </p:cNvPr>
          <p:cNvGrpSpPr/>
          <p:nvPr/>
        </p:nvGrpSpPr>
        <p:grpSpPr>
          <a:xfrm>
            <a:off x="707915" y="1847792"/>
            <a:ext cx="198540" cy="246217"/>
            <a:chOff x="0" y="-8856"/>
            <a:chExt cx="198539" cy="246216"/>
          </a:xfrm>
        </p:grpSpPr>
        <p:sp>
          <p:nvSpPr>
            <p:cNvPr id="200" name="원">
              <a:extLst>
                <a:ext uri="{FF2B5EF4-FFF2-40B4-BE49-F238E27FC236}">
                  <a16:creationId xmlns:a16="http://schemas.microsoft.com/office/drawing/2014/main" id="{15D2EE8C-9AD5-1E73-55D9-327927DE0D43}"/>
                </a:ext>
              </a:extLst>
            </p:cNvPr>
            <p:cNvSpPr/>
            <p:nvPr/>
          </p:nvSpPr>
          <p:spPr>
            <a:xfrm>
              <a:off x="0" y="14989"/>
              <a:ext cx="198539" cy="198539"/>
            </a:xfrm>
            <a:prstGeom prst="ellipse">
              <a:avLst/>
            </a:prstGeom>
            <a:solidFill>
              <a:srgbClr val="000000"/>
            </a:solidFill>
            <a:ln w="12700" cap="flat">
              <a:solidFill>
                <a:srgbClr val="E6AF00"/>
              </a:solidFill>
              <a:prstDash val="solid"/>
              <a:miter lim="800000"/>
            </a:ln>
            <a:effectLst/>
          </p:spPr>
          <p:txBody>
            <a:bodyPr wrap="square" lIns="46798" tIns="46798" rIns="46798" bIns="46798" numCol="1" anchor="ctr">
              <a:noAutofit/>
            </a:bodyPr>
            <a:lstStyle/>
            <a:p>
              <a:pPr algn="ctr">
                <a:defRPr sz="1000">
                  <a:solidFill>
                    <a:schemeClr val="accent4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201" name="1">
              <a:extLst>
                <a:ext uri="{FF2B5EF4-FFF2-40B4-BE49-F238E27FC236}">
                  <a16:creationId xmlns:a16="http://schemas.microsoft.com/office/drawing/2014/main" id="{4EF94266-1832-4C53-3B64-2FF56B0741A3}"/>
                </a:ext>
              </a:extLst>
            </p:cNvPr>
            <p:cNvSpPr txBox="1"/>
            <p:nvPr/>
          </p:nvSpPr>
          <p:spPr>
            <a:xfrm>
              <a:off x="20239" y="-8856"/>
              <a:ext cx="158052" cy="2462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8" tIns="45718" rIns="45718" bIns="45718" numCol="1" anchor="ctr">
              <a:spAutoFit/>
            </a:bodyPr>
            <a:lstStyle>
              <a:lvl1pPr algn="ctr">
                <a:defRPr sz="1000">
                  <a:solidFill>
                    <a:schemeClr val="accent4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rPr lang="en-US" altLang="ko-KR"/>
                <a:t>5</a:t>
              </a:r>
              <a:endParaRPr/>
            </a:p>
          </p:txBody>
        </p:sp>
      </p:grpSp>
      <p:sp>
        <p:nvSpPr>
          <p:cNvPr id="205" name="직사각형">
            <a:extLst>
              <a:ext uri="{FF2B5EF4-FFF2-40B4-BE49-F238E27FC236}">
                <a16:creationId xmlns:a16="http://schemas.microsoft.com/office/drawing/2014/main" id="{1DBB003F-35FC-1942-6CB4-02CD8C15D1E7}"/>
              </a:ext>
            </a:extLst>
          </p:cNvPr>
          <p:cNvSpPr/>
          <p:nvPr/>
        </p:nvSpPr>
        <p:spPr>
          <a:xfrm>
            <a:off x="330309" y="1696118"/>
            <a:ext cx="2043276" cy="1166855"/>
          </a:xfrm>
          <a:prstGeom prst="rect">
            <a:avLst/>
          </a:prstGeom>
          <a:ln w="19050">
            <a:solidFill>
              <a:schemeClr val="accent4"/>
            </a:solidFill>
            <a:custDash>
              <a:ds d="200000" sp="200000"/>
            </a:custDash>
            <a:miter lim="400000"/>
          </a:ln>
        </p:spPr>
        <p:txBody>
          <a:bodyPr lIns="46798" tIns="46798" rIns="46798" bIns="46798" anchor="ctr"/>
          <a:lstStyle/>
          <a:p>
            <a:pPr algn="ctr" defTabSz="457200">
              <a:defRPr sz="1000">
                <a:solidFill>
                  <a:srgbClr val="385724"/>
                </a:solidFill>
                <a:latin typeface="Arial Narrow"/>
                <a:ea typeface="Arial Narrow"/>
                <a:cs typeface="Arial Narrow"/>
                <a:sym typeface="Arial Narrow"/>
              </a:defRPr>
            </a:pPr>
            <a:endParaRPr dirty="0"/>
          </a:p>
        </p:txBody>
      </p:sp>
      <p:grpSp>
        <p:nvGrpSpPr>
          <p:cNvPr id="206" name="타원 71">
            <a:extLst>
              <a:ext uri="{FF2B5EF4-FFF2-40B4-BE49-F238E27FC236}">
                <a16:creationId xmlns:a16="http://schemas.microsoft.com/office/drawing/2014/main" id="{7D84E438-6058-7433-A02F-1F464EBF61FA}"/>
              </a:ext>
            </a:extLst>
          </p:cNvPr>
          <p:cNvGrpSpPr/>
          <p:nvPr/>
        </p:nvGrpSpPr>
        <p:grpSpPr>
          <a:xfrm>
            <a:off x="222349" y="1604152"/>
            <a:ext cx="198540" cy="246217"/>
            <a:chOff x="0" y="-8856"/>
            <a:chExt cx="198539" cy="246216"/>
          </a:xfrm>
        </p:grpSpPr>
        <p:sp>
          <p:nvSpPr>
            <p:cNvPr id="207" name="원">
              <a:extLst>
                <a:ext uri="{FF2B5EF4-FFF2-40B4-BE49-F238E27FC236}">
                  <a16:creationId xmlns:a16="http://schemas.microsoft.com/office/drawing/2014/main" id="{AF0F7F7E-D8DC-11EA-3BF8-AF88207F4594}"/>
                </a:ext>
              </a:extLst>
            </p:cNvPr>
            <p:cNvSpPr/>
            <p:nvPr/>
          </p:nvSpPr>
          <p:spPr>
            <a:xfrm>
              <a:off x="0" y="14989"/>
              <a:ext cx="198539" cy="198539"/>
            </a:xfrm>
            <a:prstGeom prst="ellipse">
              <a:avLst/>
            </a:prstGeom>
            <a:solidFill>
              <a:srgbClr val="000000"/>
            </a:solidFill>
            <a:ln w="12700" cap="flat">
              <a:solidFill>
                <a:srgbClr val="E6AF00"/>
              </a:solidFill>
              <a:prstDash val="solid"/>
              <a:miter lim="800000"/>
            </a:ln>
            <a:effectLst/>
          </p:spPr>
          <p:txBody>
            <a:bodyPr wrap="square" lIns="46798" tIns="46798" rIns="46798" bIns="46798" numCol="1" anchor="ctr">
              <a:noAutofit/>
            </a:bodyPr>
            <a:lstStyle/>
            <a:p>
              <a:pPr algn="ctr">
                <a:defRPr sz="1000">
                  <a:solidFill>
                    <a:schemeClr val="accent4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208" name="1">
              <a:extLst>
                <a:ext uri="{FF2B5EF4-FFF2-40B4-BE49-F238E27FC236}">
                  <a16:creationId xmlns:a16="http://schemas.microsoft.com/office/drawing/2014/main" id="{FF3661B2-5F94-4E5C-6799-53AE8B2E2EEC}"/>
                </a:ext>
              </a:extLst>
            </p:cNvPr>
            <p:cNvSpPr txBox="1"/>
            <p:nvPr/>
          </p:nvSpPr>
          <p:spPr>
            <a:xfrm>
              <a:off x="20239" y="-8856"/>
              <a:ext cx="158052" cy="2462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8" tIns="45718" rIns="45718" bIns="45718" numCol="1" anchor="ctr">
              <a:spAutoFit/>
            </a:bodyPr>
            <a:lstStyle>
              <a:lvl1pPr algn="ctr">
                <a:defRPr sz="1000">
                  <a:solidFill>
                    <a:schemeClr val="accent4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rPr lang="en-US" altLang="ko-KR"/>
                <a:t>4</a:t>
              </a:r>
              <a:endParaRPr/>
            </a:p>
          </p:txBody>
        </p:sp>
      </p:grpSp>
      <p:sp>
        <p:nvSpPr>
          <p:cNvPr id="209" name="TextBox 6">
            <a:extLst>
              <a:ext uri="{FF2B5EF4-FFF2-40B4-BE49-F238E27FC236}">
                <a16:creationId xmlns:a16="http://schemas.microsoft.com/office/drawing/2014/main" id="{300FF0FD-43EF-BDC4-7AD2-AD014FC07F21}"/>
              </a:ext>
            </a:extLst>
          </p:cNvPr>
          <p:cNvSpPr txBox="1"/>
          <p:nvPr/>
        </p:nvSpPr>
        <p:spPr>
          <a:xfrm>
            <a:off x="358398" y="2239516"/>
            <a:ext cx="457814" cy="215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900">
                <a:latin typeface="LG Smart_H Regular"/>
                <a:ea typeface="LG Smart_H Regular"/>
                <a:cs typeface="LG Smart_H Regular"/>
                <a:sym typeface="LG Smart_H Regular"/>
              </a:defRPr>
            </a:lvl1pPr>
          </a:lstStyle>
          <a:p>
            <a:r>
              <a:rPr lang="ko-KR" altLang="en-US" sz="800" dirty="0"/>
              <a:t>잔존기간</a:t>
            </a:r>
            <a:endParaRPr sz="800" dirty="0"/>
          </a:p>
        </p:txBody>
      </p:sp>
      <p:sp>
        <p:nvSpPr>
          <p:cNvPr id="210" name="직사각형 7">
            <a:extLst>
              <a:ext uri="{FF2B5EF4-FFF2-40B4-BE49-F238E27FC236}">
                <a16:creationId xmlns:a16="http://schemas.microsoft.com/office/drawing/2014/main" id="{6B34287A-1BB2-0B2C-E631-99BF3E3FFCE1}"/>
              </a:ext>
            </a:extLst>
          </p:cNvPr>
          <p:cNvSpPr/>
          <p:nvPr/>
        </p:nvSpPr>
        <p:spPr>
          <a:xfrm>
            <a:off x="1659029" y="2240586"/>
            <a:ext cx="540000" cy="199081"/>
          </a:xfrm>
          <a:prstGeom prst="rect">
            <a:avLst/>
          </a:prstGeom>
          <a:solidFill>
            <a:schemeClr val="bg1"/>
          </a:solidFill>
          <a:ln w="3175">
            <a:solidFill>
              <a:srgbClr val="000000"/>
            </a:solidFill>
            <a:miter/>
          </a:ln>
        </p:spPr>
        <p:txBody>
          <a:bodyPr lIns="46798" tIns="46798" rIns="46798" bIns="46798" anchor="ctr"/>
          <a:lstStyle/>
          <a:p>
            <a:pPr algn="r">
              <a:defRPr sz="1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lang="ko-KR" altLang="en-US" sz="650">
                <a:solidFill>
                  <a:schemeClr val="bg2">
                    <a:lumMod val="60000"/>
                    <a:lumOff val="40000"/>
                  </a:schemeClr>
                </a:solidFill>
                <a:latin typeface="LG Smart_H Regular" panose="020B0600000101010101" pitchFamily="34" charset="-127"/>
                <a:ea typeface="LG Smart_H Regular" panose="020B0600000101010101" pitchFamily="34" charset="-127"/>
              </a:rPr>
              <a:t>년</a:t>
            </a:r>
            <a:endParaRPr sz="650">
              <a:solidFill>
                <a:schemeClr val="bg2">
                  <a:lumMod val="60000"/>
                  <a:lumOff val="40000"/>
                </a:schemeClr>
              </a:solidFill>
              <a:latin typeface="LG Smart_H Regular" panose="020B0600000101010101" pitchFamily="34" charset="-127"/>
              <a:ea typeface="LG Smart_H Regular" panose="020B0600000101010101" pitchFamily="34" charset="-127"/>
            </a:endParaRPr>
          </a:p>
        </p:txBody>
      </p:sp>
      <p:grpSp>
        <p:nvGrpSpPr>
          <p:cNvPr id="211" name="그룹 210">
            <a:extLst>
              <a:ext uri="{FF2B5EF4-FFF2-40B4-BE49-F238E27FC236}">
                <a16:creationId xmlns:a16="http://schemas.microsoft.com/office/drawing/2014/main" id="{99564C41-E896-6131-F4FE-58ACD3C6F4DF}"/>
              </a:ext>
            </a:extLst>
          </p:cNvPr>
          <p:cNvGrpSpPr/>
          <p:nvPr/>
        </p:nvGrpSpPr>
        <p:grpSpPr>
          <a:xfrm>
            <a:off x="822718" y="2238943"/>
            <a:ext cx="717863" cy="199081"/>
            <a:chOff x="834468" y="1984067"/>
            <a:chExt cx="717863" cy="199081"/>
          </a:xfrm>
        </p:grpSpPr>
        <p:sp>
          <p:nvSpPr>
            <p:cNvPr id="212" name="직사각형 7">
              <a:extLst>
                <a:ext uri="{FF2B5EF4-FFF2-40B4-BE49-F238E27FC236}">
                  <a16:creationId xmlns:a16="http://schemas.microsoft.com/office/drawing/2014/main" id="{06EE282F-E1A3-BE8C-4814-401981E9372A}"/>
                </a:ext>
              </a:extLst>
            </p:cNvPr>
            <p:cNvSpPr/>
            <p:nvPr/>
          </p:nvSpPr>
          <p:spPr>
            <a:xfrm>
              <a:off x="834468" y="1984067"/>
              <a:ext cx="360000" cy="199081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 w="3175">
              <a:solidFill>
                <a:srgbClr val="000000"/>
              </a:solidFill>
              <a:miter/>
            </a:ln>
          </p:spPr>
          <p:txBody>
            <a:bodyPr lIns="46798" tIns="46798" rIns="46798" bIns="46798" anchor="ctr"/>
            <a:lstStyle/>
            <a:p>
              <a:pPr algn="ctr">
                <a:defRPr sz="11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lang="ko-KR" altLang="en-US" sz="650">
                  <a:solidFill>
                    <a:schemeClr val="bg1"/>
                  </a:solidFill>
                  <a:latin typeface="LG Smart_H Regular" panose="020B0600000101010101" pitchFamily="34" charset="-127"/>
                  <a:ea typeface="LG Smart_H Regular" panose="020B0600000101010101" pitchFamily="34" charset="-127"/>
                </a:rPr>
                <a:t>년</a:t>
              </a:r>
              <a:endParaRPr sz="650">
                <a:solidFill>
                  <a:schemeClr val="bg1"/>
                </a:solidFill>
                <a:latin typeface="LG Smart_H Regular" panose="020B0600000101010101" pitchFamily="34" charset="-127"/>
                <a:ea typeface="LG Smart_H Regular" panose="020B0600000101010101" pitchFamily="34" charset="-127"/>
              </a:endParaRPr>
            </a:p>
          </p:txBody>
        </p:sp>
        <p:sp>
          <p:nvSpPr>
            <p:cNvPr id="213" name="직사각형 7">
              <a:extLst>
                <a:ext uri="{FF2B5EF4-FFF2-40B4-BE49-F238E27FC236}">
                  <a16:creationId xmlns:a16="http://schemas.microsoft.com/office/drawing/2014/main" id="{0AFB886E-594D-CFE7-0984-39E049837D7B}"/>
                </a:ext>
              </a:extLst>
            </p:cNvPr>
            <p:cNvSpPr/>
            <p:nvPr/>
          </p:nvSpPr>
          <p:spPr>
            <a:xfrm>
              <a:off x="1192331" y="1984067"/>
              <a:ext cx="360000" cy="199081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rgbClr val="000000"/>
              </a:solidFill>
              <a:miter/>
            </a:ln>
          </p:spPr>
          <p:txBody>
            <a:bodyPr lIns="46798" tIns="46798" rIns="46798" bIns="46798" anchor="ctr"/>
            <a:lstStyle/>
            <a:p>
              <a:pPr algn="ctr">
                <a:defRPr sz="11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lang="ko-KR" altLang="en-US" sz="650">
                  <a:solidFill>
                    <a:schemeClr val="tx1"/>
                  </a:solidFill>
                  <a:latin typeface="LG Smart_H Regular" panose="020B0600000101010101" pitchFamily="34" charset="-127"/>
                  <a:ea typeface="LG Smart_H Regular" panose="020B0600000101010101" pitchFamily="34" charset="-127"/>
                </a:rPr>
                <a:t>개월</a:t>
              </a:r>
              <a:endParaRPr sz="650">
                <a:solidFill>
                  <a:schemeClr val="tx1"/>
                </a:solidFill>
                <a:latin typeface="LG Smart_H Regular" panose="020B0600000101010101" pitchFamily="34" charset="-127"/>
                <a:ea typeface="LG Smart_H Regular" panose="020B0600000101010101" pitchFamily="34" charset="-127"/>
              </a:endParaRPr>
            </a:p>
          </p:txBody>
        </p:sp>
      </p:grpSp>
      <p:sp>
        <p:nvSpPr>
          <p:cNvPr id="214" name="직사각형">
            <a:extLst>
              <a:ext uri="{FF2B5EF4-FFF2-40B4-BE49-F238E27FC236}">
                <a16:creationId xmlns:a16="http://schemas.microsoft.com/office/drawing/2014/main" id="{6E9A8054-60F5-2EC2-4FFF-96F330924319}"/>
              </a:ext>
            </a:extLst>
          </p:cNvPr>
          <p:cNvSpPr/>
          <p:nvPr/>
        </p:nvSpPr>
        <p:spPr>
          <a:xfrm>
            <a:off x="790083" y="2204684"/>
            <a:ext cx="785376" cy="267167"/>
          </a:xfrm>
          <a:prstGeom prst="rect">
            <a:avLst/>
          </a:prstGeom>
          <a:ln w="19050">
            <a:solidFill>
              <a:schemeClr val="accent4"/>
            </a:solidFill>
            <a:custDash>
              <a:ds d="200000" sp="200000"/>
            </a:custDash>
            <a:miter lim="400000"/>
          </a:ln>
        </p:spPr>
        <p:txBody>
          <a:bodyPr lIns="46798" tIns="46798" rIns="46798" bIns="46798" anchor="ctr"/>
          <a:lstStyle/>
          <a:p>
            <a:pPr algn="ctr" defTabSz="457200">
              <a:defRPr sz="1000">
                <a:solidFill>
                  <a:srgbClr val="385724"/>
                </a:solidFill>
                <a:latin typeface="Arial Narrow"/>
                <a:ea typeface="Arial Narrow"/>
                <a:cs typeface="Arial Narrow"/>
                <a:sym typeface="Arial Narrow"/>
              </a:defRPr>
            </a:pPr>
            <a:endParaRPr dirty="0"/>
          </a:p>
        </p:txBody>
      </p:sp>
      <p:grpSp>
        <p:nvGrpSpPr>
          <p:cNvPr id="237" name="그룹 236">
            <a:extLst>
              <a:ext uri="{FF2B5EF4-FFF2-40B4-BE49-F238E27FC236}">
                <a16:creationId xmlns:a16="http://schemas.microsoft.com/office/drawing/2014/main" id="{ECDA2576-ED72-3085-F26C-CBA56D7AC276}"/>
              </a:ext>
            </a:extLst>
          </p:cNvPr>
          <p:cNvGrpSpPr/>
          <p:nvPr/>
        </p:nvGrpSpPr>
        <p:grpSpPr>
          <a:xfrm>
            <a:off x="360607" y="2998895"/>
            <a:ext cx="1874298" cy="215440"/>
            <a:chOff x="361445" y="3205878"/>
            <a:chExt cx="1874298" cy="215440"/>
          </a:xfrm>
        </p:grpSpPr>
        <p:sp>
          <p:nvSpPr>
            <p:cNvPr id="238" name="TextBox 6">
              <a:extLst>
                <a:ext uri="{FF2B5EF4-FFF2-40B4-BE49-F238E27FC236}">
                  <a16:creationId xmlns:a16="http://schemas.microsoft.com/office/drawing/2014/main" id="{DFF371F3-EBF4-0FD6-C7F2-F26317BF428E}"/>
                </a:ext>
              </a:extLst>
            </p:cNvPr>
            <p:cNvSpPr txBox="1"/>
            <p:nvPr/>
          </p:nvSpPr>
          <p:spPr>
            <a:xfrm>
              <a:off x="361445" y="3205878"/>
              <a:ext cx="731928" cy="21544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8" tIns="45718" rIns="45718" bIns="45718">
              <a:spAutoFit/>
            </a:bodyPr>
            <a:lstStyle>
              <a:lvl1pPr>
                <a:defRPr sz="900">
                  <a:latin typeface="LG Smart_H Regular"/>
                  <a:ea typeface="LG Smart_H Regular"/>
                  <a:cs typeface="LG Smart_H Regular"/>
                  <a:sym typeface="LG Smart_H Regular"/>
                </a:defRPr>
              </a:lvl1pPr>
            </a:lstStyle>
            <a:p>
              <a:r>
                <a:rPr lang="ko-KR" altLang="en-US" sz="800" dirty="0">
                  <a:solidFill>
                    <a:srgbClr val="FF0000"/>
                  </a:solidFill>
                </a:rPr>
                <a:t>중도상환수수료</a:t>
              </a:r>
              <a:endParaRPr sz="800" dirty="0">
                <a:solidFill>
                  <a:srgbClr val="FF0000"/>
                </a:solidFill>
              </a:endParaRPr>
            </a:p>
          </p:txBody>
        </p:sp>
        <p:sp>
          <p:nvSpPr>
            <p:cNvPr id="239" name="직사각형 7">
              <a:extLst>
                <a:ext uri="{FF2B5EF4-FFF2-40B4-BE49-F238E27FC236}">
                  <a16:creationId xmlns:a16="http://schemas.microsoft.com/office/drawing/2014/main" id="{A9D695AE-7A15-BD0B-CD7A-46E524E83A6E}"/>
                </a:ext>
              </a:extLst>
            </p:cNvPr>
            <p:cNvSpPr/>
            <p:nvPr/>
          </p:nvSpPr>
          <p:spPr>
            <a:xfrm>
              <a:off x="1695743" y="3214058"/>
              <a:ext cx="540000" cy="199081"/>
            </a:xfrm>
            <a:prstGeom prst="rect">
              <a:avLst/>
            </a:prstGeom>
            <a:solidFill>
              <a:schemeClr val="bg1"/>
            </a:solidFill>
            <a:ln w="3175">
              <a:noFill/>
              <a:miter/>
            </a:ln>
          </p:spPr>
          <p:txBody>
            <a:bodyPr lIns="46798" tIns="46798" rIns="46798" bIns="46798" anchor="ctr"/>
            <a:lstStyle/>
            <a:p>
              <a:pPr algn="r">
                <a:defRPr sz="11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lang="ko-KR" altLang="en-US" sz="800">
                  <a:solidFill>
                    <a:srgbClr val="FF0000"/>
                  </a:solidFill>
                  <a:latin typeface="LG Smart_H Regular" panose="020B0600000101010101" pitchFamily="34" charset="-127"/>
                  <a:ea typeface="LG Smart_H Regular" panose="020B0600000101010101" pitchFamily="34" charset="-127"/>
                </a:rPr>
                <a:t>원</a:t>
              </a:r>
              <a:endParaRPr sz="800">
                <a:solidFill>
                  <a:srgbClr val="FF0000"/>
                </a:solidFill>
                <a:latin typeface="LG Smart_H Regular" panose="020B0600000101010101" pitchFamily="34" charset="-127"/>
                <a:ea typeface="LG Smart_H Regular" panose="020B0600000101010101" pitchFamily="34" charset="-127"/>
              </a:endParaRPr>
            </a:p>
          </p:txBody>
        </p:sp>
      </p:grpSp>
      <p:sp>
        <p:nvSpPr>
          <p:cNvPr id="240" name="TextBox 6">
            <a:extLst>
              <a:ext uri="{FF2B5EF4-FFF2-40B4-BE49-F238E27FC236}">
                <a16:creationId xmlns:a16="http://schemas.microsoft.com/office/drawing/2014/main" id="{39011824-20B7-6EF6-F083-B67A4E61F39E}"/>
              </a:ext>
            </a:extLst>
          </p:cNvPr>
          <p:cNvSpPr txBox="1"/>
          <p:nvPr/>
        </p:nvSpPr>
        <p:spPr>
          <a:xfrm>
            <a:off x="352268" y="3170301"/>
            <a:ext cx="1501369" cy="184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900">
                <a:latin typeface="LG Smart_H Regular"/>
                <a:ea typeface="LG Smart_H Regular"/>
                <a:cs typeface="LG Smart_H Regular"/>
                <a:sym typeface="LG Smart_H Regular"/>
              </a:defRPr>
            </a:lvl1pPr>
          </a:lstStyle>
          <a:p>
            <a:r>
              <a:rPr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정확한 수수료율과 대출 계약서를 확인하세요</a:t>
            </a:r>
            <a:r>
              <a:rPr lang="en-US" altLang="ko-KR" sz="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sz="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1" name="직사각형 7">
            <a:extLst>
              <a:ext uri="{FF2B5EF4-FFF2-40B4-BE49-F238E27FC236}">
                <a16:creationId xmlns:a16="http://schemas.microsoft.com/office/drawing/2014/main" id="{915006F6-479D-00F6-4611-B9E7F2196B9F}"/>
              </a:ext>
            </a:extLst>
          </p:cNvPr>
          <p:cNvSpPr/>
          <p:nvPr/>
        </p:nvSpPr>
        <p:spPr>
          <a:xfrm>
            <a:off x="455804" y="4422877"/>
            <a:ext cx="856948" cy="195086"/>
          </a:xfrm>
          <a:prstGeom prst="rect">
            <a:avLst/>
          </a:prstGeom>
          <a:solidFill>
            <a:srgbClr val="FFFFFF"/>
          </a:solidFill>
          <a:ln w="3175">
            <a:noFill/>
            <a:miter/>
          </a:ln>
        </p:spPr>
        <p:txBody>
          <a:bodyPr lIns="46798" tIns="46798" rIns="46798" bIns="46798" anchor="ctr"/>
          <a:lstStyle/>
          <a:p>
            <a:pPr algn="ctr">
              <a:defRPr sz="1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lang="ko-KR" altLang="en-US" sz="700">
                <a:solidFill>
                  <a:schemeClr val="tx1"/>
                </a:solidFill>
                <a:latin typeface="LG Smart_H Regular" panose="020B0600000101010101" pitchFamily="34" charset="-127"/>
                <a:ea typeface="LG Smart_H Regular" panose="020B0600000101010101" pitchFamily="34" charset="-127"/>
              </a:rPr>
              <a:t>초기화</a:t>
            </a:r>
            <a:endParaRPr sz="700">
              <a:solidFill>
                <a:schemeClr val="tx1"/>
              </a:solidFill>
              <a:latin typeface="LG Smart_H Regular" panose="020B0600000101010101" pitchFamily="34" charset="-127"/>
              <a:ea typeface="LG Smart_H Regular" panose="020B0600000101010101" pitchFamily="34" charset="-127"/>
            </a:endParaRPr>
          </a:p>
        </p:txBody>
      </p:sp>
      <p:sp>
        <p:nvSpPr>
          <p:cNvPr id="242" name="직사각형 7">
            <a:extLst>
              <a:ext uri="{FF2B5EF4-FFF2-40B4-BE49-F238E27FC236}">
                <a16:creationId xmlns:a16="http://schemas.microsoft.com/office/drawing/2014/main" id="{11D38562-0A36-6DEE-2BDF-E105D9452E32}"/>
              </a:ext>
            </a:extLst>
          </p:cNvPr>
          <p:cNvSpPr/>
          <p:nvPr/>
        </p:nvSpPr>
        <p:spPr>
          <a:xfrm>
            <a:off x="1436432" y="4422877"/>
            <a:ext cx="856948" cy="195086"/>
          </a:xfrm>
          <a:prstGeom prst="rect">
            <a:avLst/>
          </a:prstGeom>
          <a:solidFill>
            <a:srgbClr val="FFFFFF"/>
          </a:solidFill>
          <a:ln w="3175">
            <a:solidFill>
              <a:srgbClr val="000000"/>
            </a:solidFill>
            <a:miter/>
          </a:ln>
        </p:spPr>
        <p:txBody>
          <a:bodyPr lIns="46798" tIns="46798" rIns="46798" bIns="46798" anchor="ctr"/>
          <a:lstStyle/>
          <a:p>
            <a:pPr algn="ctr">
              <a:defRPr sz="1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lang="ko-KR" altLang="en-US" sz="700">
                <a:solidFill>
                  <a:schemeClr val="tx1"/>
                </a:solidFill>
                <a:latin typeface="LG Smart_H Regular" panose="020B0600000101010101" pitchFamily="34" charset="-127"/>
                <a:ea typeface="LG Smart_H Regular" panose="020B0600000101010101" pitchFamily="34" charset="-127"/>
              </a:rPr>
              <a:t>계산하기</a:t>
            </a:r>
            <a:endParaRPr sz="700">
              <a:solidFill>
                <a:schemeClr val="tx1"/>
              </a:solidFill>
              <a:latin typeface="LG Smart_H Regular" panose="020B0600000101010101" pitchFamily="34" charset="-127"/>
              <a:ea typeface="LG Smart_H Regular" panose="020B0600000101010101" pitchFamily="34" charset="-127"/>
            </a:endParaRPr>
          </a:p>
        </p:txBody>
      </p:sp>
      <p:sp>
        <p:nvSpPr>
          <p:cNvPr id="243" name="직사각형">
            <a:extLst>
              <a:ext uri="{FF2B5EF4-FFF2-40B4-BE49-F238E27FC236}">
                <a16:creationId xmlns:a16="http://schemas.microsoft.com/office/drawing/2014/main" id="{10FE3A42-3010-D7A2-E5D2-74728F9CC2B6}"/>
              </a:ext>
            </a:extLst>
          </p:cNvPr>
          <p:cNvSpPr/>
          <p:nvPr/>
        </p:nvSpPr>
        <p:spPr>
          <a:xfrm>
            <a:off x="1392209" y="4391391"/>
            <a:ext cx="943925" cy="240921"/>
          </a:xfrm>
          <a:prstGeom prst="rect">
            <a:avLst/>
          </a:prstGeom>
          <a:ln w="19050">
            <a:solidFill>
              <a:schemeClr val="accent4"/>
            </a:solidFill>
            <a:custDash>
              <a:ds d="200000" sp="200000"/>
            </a:custDash>
            <a:miter lim="400000"/>
          </a:ln>
        </p:spPr>
        <p:txBody>
          <a:bodyPr lIns="46798" tIns="46798" rIns="46798" bIns="46798" anchor="ctr"/>
          <a:lstStyle/>
          <a:p>
            <a:pPr algn="ctr" defTabSz="457200">
              <a:defRPr sz="1000">
                <a:solidFill>
                  <a:srgbClr val="385724"/>
                </a:solidFill>
                <a:latin typeface="Arial Narrow"/>
                <a:ea typeface="Arial Narrow"/>
                <a:cs typeface="Arial Narrow"/>
                <a:sym typeface="Arial Narrow"/>
              </a:defRPr>
            </a:pPr>
            <a:endParaRPr dirty="0"/>
          </a:p>
        </p:txBody>
      </p:sp>
      <p:sp>
        <p:nvSpPr>
          <p:cNvPr id="248" name="직사각형">
            <a:extLst>
              <a:ext uri="{FF2B5EF4-FFF2-40B4-BE49-F238E27FC236}">
                <a16:creationId xmlns:a16="http://schemas.microsoft.com/office/drawing/2014/main" id="{A1846A78-3F9A-A092-108C-4687AC482296}"/>
              </a:ext>
            </a:extLst>
          </p:cNvPr>
          <p:cNvSpPr/>
          <p:nvPr/>
        </p:nvSpPr>
        <p:spPr>
          <a:xfrm>
            <a:off x="387800" y="4391385"/>
            <a:ext cx="943925" cy="240921"/>
          </a:xfrm>
          <a:prstGeom prst="rect">
            <a:avLst/>
          </a:prstGeom>
          <a:ln w="19050">
            <a:solidFill>
              <a:schemeClr val="accent4"/>
            </a:solidFill>
            <a:custDash>
              <a:ds d="200000" sp="200000"/>
            </a:custDash>
            <a:miter lim="400000"/>
          </a:ln>
        </p:spPr>
        <p:txBody>
          <a:bodyPr lIns="46798" tIns="46798" rIns="46798" bIns="46798" anchor="ctr"/>
          <a:lstStyle/>
          <a:p>
            <a:pPr algn="ctr" defTabSz="457200">
              <a:defRPr sz="1000">
                <a:solidFill>
                  <a:srgbClr val="385724"/>
                </a:solidFill>
                <a:latin typeface="Arial Narrow"/>
                <a:ea typeface="Arial Narrow"/>
                <a:cs typeface="Arial Narrow"/>
                <a:sym typeface="Arial Narrow"/>
              </a:defRPr>
            </a:pPr>
            <a:endParaRPr dirty="0"/>
          </a:p>
        </p:txBody>
      </p:sp>
      <p:grpSp>
        <p:nvGrpSpPr>
          <p:cNvPr id="250" name="타원 71">
            <a:extLst>
              <a:ext uri="{FF2B5EF4-FFF2-40B4-BE49-F238E27FC236}">
                <a16:creationId xmlns:a16="http://schemas.microsoft.com/office/drawing/2014/main" id="{AFCA785C-F3C8-9A1F-889E-97B0D8EBDAA6}"/>
              </a:ext>
            </a:extLst>
          </p:cNvPr>
          <p:cNvGrpSpPr/>
          <p:nvPr/>
        </p:nvGrpSpPr>
        <p:grpSpPr>
          <a:xfrm>
            <a:off x="245209" y="4295172"/>
            <a:ext cx="198540" cy="246217"/>
            <a:chOff x="0" y="-8856"/>
            <a:chExt cx="198539" cy="246216"/>
          </a:xfrm>
        </p:grpSpPr>
        <p:sp>
          <p:nvSpPr>
            <p:cNvPr id="251" name="원">
              <a:extLst>
                <a:ext uri="{FF2B5EF4-FFF2-40B4-BE49-F238E27FC236}">
                  <a16:creationId xmlns:a16="http://schemas.microsoft.com/office/drawing/2014/main" id="{DF90E802-B6B0-DCA7-5134-9A82EC220B25}"/>
                </a:ext>
              </a:extLst>
            </p:cNvPr>
            <p:cNvSpPr/>
            <p:nvPr/>
          </p:nvSpPr>
          <p:spPr>
            <a:xfrm>
              <a:off x="0" y="14989"/>
              <a:ext cx="198539" cy="198539"/>
            </a:xfrm>
            <a:prstGeom prst="ellipse">
              <a:avLst/>
            </a:prstGeom>
            <a:solidFill>
              <a:srgbClr val="000000"/>
            </a:solidFill>
            <a:ln w="12700" cap="flat">
              <a:solidFill>
                <a:srgbClr val="E6AF00"/>
              </a:solidFill>
              <a:prstDash val="solid"/>
              <a:miter lim="800000"/>
            </a:ln>
            <a:effectLst/>
          </p:spPr>
          <p:txBody>
            <a:bodyPr wrap="square" lIns="46798" tIns="46798" rIns="46798" bIns="46798" numCol="1" anchor="ctr">
              <a:noAutofit/>
            </a:bodyPr>
            <a:lstStyle/>
            <a:p>
              <a:pPr algn="ctr">
                <a:defRPr sz="1000">
                  <a:solidFill>
                    <a:schemeClr val="accent4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252" name="1">
              <a:extLst>
                <a:ext uri="{FF2B5EF4-FFF2-40B4-BE49-F238E27FC236}">
                  <a16:creationId xmlns:a16="http://schemas.microsoft.com/office/drawing/2014/main" id="{D72DEB30-CF48-1FC7-FB30-54CF30302999}"/>
                </a:ext>
              </a:extLst>
            </p:cNvPr>
            <p:cNvSpPr txBox="1"/>
            <p:nvPr/>
          </p:nvSpPr>
          <p:spPr>
            <a:xfrm>
              <a:off x="20239" y="-8856"/>
              <a:ext cx="158052" cy="2462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8" tIns="45718" rIns="45718" bIns="45718" numCol="1" anchor="ctr">
              <a:spAutoFit/>
            </a:bodyPr>
            <a:lstStyle>
              <a:lvl1pPr algn="ctr">
                <a:defRPr sz="1000">
                  <a:solidFill>
                    <a:schemeClr val="accent4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rPr lang="en-US" altLang="ko-KR"/>
                <a:t>7</a:t>
              </a:r>
              <a:endParaRPr/>
            </a:p>
          </p:txBody>
        </p:sp>
      </p:grpSp>
      <p:grpSp>
        <p:nvGrpSpPr>
          <p:cNvPr id="253" name="타원 71">
            <a:extLst>
              <a:ext uri="{FF2B5EF4-FFF2-40B4-BE49-F238E27FC236}">
                <a16:creationId xmlns:a16="http://schemas.microsoft.com/office/drawing/2014/main" id="{B4A69E8C-FB34-91AD-C214-0F3F29EB41ED}"/>
              </a:ext>
            </a:extLst>
          </p:cNvPr>
          <p:cNvGrpSpPr/>
          <p:nvPr/>
        </p:nvGrpSpPr>
        <p:grpSpPr>
          <a:xfrm>
            <a:off x="1297756" y="4295172"/>
            <a:ext cx="198540" cy="246217"/>
            <a:chOff x="0" y="-8856"/>
            <a:chExt cx="198539" cy="246216"/>
          </a:xfrm>
        </p:grpSpPr>
        <p:sp>
          <p:nvSpPr>
            <p:cNvPr id="257" name="원">
              <a:extLst>
                <a:ext uri="{FF2B5EF4-FFF2-40B4-BE49-F238E27FC236}">
                  <a16:creationId xmlns:a16="http://schemas.microsoft.com/office/drawing/2014/main" id="{A8F03E14-C0F4-764F-0A51-A3B00E29E11D}"/>
                </a:ext>
              </a:extLst>
            </p:cNvPr>
            <p:cNvSpPr/>
            <p:nvPr/>
          </p:nvSpPr>
          <p:spPr>
            <a:xfrm>
              <a:off x="0" y="14989"/>
              <a:ext cx="198539" cy="198539"/>
            </a:xfrm>
            <a:prstGeom prst="ellipse">
              <a:avLst/>
            </a:prstGeom>
            <a:solidFill>
              <a:srgbClr val="000000"/>
            </a:solidFill>
            <a:ln w="12700" cap="flat">
              <a:solidFill>
                <a:srgbClr val="E6AF00"/>
              </a:solidFill>
              <a:prstDash val="solid"/>
              <a:miter lim="800000"/>
            </a:ln>
            <a:effectLst/>
          </p:spPr>
          <p:txBody>
            <a:bodyPr wrap="square" lIns="46798" tIns="46798" rIns="46798" bIns="46798" numCol="1" anchor="ctr">
              <a:noAutofit/>
            </a:bodyPr>
            <a:lstStyle/>
            <a:p>
              <a:pPr algn="ctr">
                <a:defRPr sz="1000">
                  <a:solidFill>
                    <a:schemeClr val="accent4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258" name="1">
              <a:extLst>
                <a:ext uri="{FF2B5EF4-FFF2-40B4-BE49-F238E27FC236}">
                  <a16:creationId xmlns:a16="http://schemas.microsoft.com/office/drawing/2014/main" id="{DCB3524A-17D0-5832-AA27-ED14CF815F73}"/>
                </a:ext>
              </a:extLst>
            </p:cNvPr>
            <p:cNvSpPr txBox="1"/>
            <p:nvPr/>
          </p:nvSpPr>
          <p:spPr>
            <a:xfrm>
              <a:off x="20239" y="-8856"/>
              <a:ext cx="158052" cy="2462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8" tIns="45718" rIns="45718" bIns="45718" numCol="1" anchor="ctr">
              <a:spAutoFit/>
            </a:bodyPr>
            <a:lstStyle>
              <a:lvl1pPr algn="ctr">
                <a:defRPr sz="1000">
                  <a:solidFill>
                    <a:schemeClr val="accent4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rPr lang="en-US" altLang="ko-KR"/>
                <a:t>8</a:t>
              </a:r>
              <a:endParaRPr/>
            </a:p>
          </p:txBody>
        </p:sp>
      </p:grpSp>
      <p:sp>
        <p:nvSpPr>
          <p:cNvPr id="259" name="직사각형">
            <a:extLst>
              <a:ext uri="{FF2B5EF4-FFF2-40B4-BE49-F238E27FC236}">
                <a16:creationId xmlns:a16="http://schemas.microsoft.com/office/drawing/2014/main" id="{074763D0-E633-46CC-A726-93F4687695CA}"/>
              </a:ext>
            </a:extLst>
          </p:cNvPr>
          <p:cNvSpPr/>
          <p:nvPr/>
        </p:nvSpPr>
        <p:spPr>
          <a:xfrm>
            <a:off x="329471" y="2947574"/>
            <a:ext cx="2043276" cy="461927"/>
          </a:xfrm>
          <a:prstGeom prst="rect">
            <a:avLst/>
          </a:prstGeom>
          <a:ln w="19050">
            <a:solidFill>
              <a:schemeClr val="accent4"/>
            </a:solidFill>
            <a:custDash>
              <a:ds d="200000" sp="200000"/>
            </a:custDash>
            <a:miter lim="400000"/>
          </a:ln>
        </p:spPr>
        <p:txBody>
          <a:bodyPr lIns="46798" tIns="46798" rIns="46798" bIns="46798" anchor="ctr"/>
          <a:lstStyle/>
          <a:p>
            <a:pPr algn="ctr" defTabSz="457200">
              <a:defRPr sz="1000">
                <a:solidFill>
                  <a:srgbClr val="385724"/>
                </a:solidFill>
                <a:latin typeface="Arial Narrow"/>
                <a:ea typeface="Arial Narrow"/>
                <a:cs typeface="Arial Narrow"/>
                <a:sym typeface="Arial Narrow"/>
              </a:defRPr>
            </a:pPr>
            <a:endParaRPr dirty="0"/>
          </a:p>
        </p:txBody>
      </p:sp>
      <p:grpSp>
        <p:nvGrpSpPr>
          <p:cNvPr id="260" name="타원 71">
            <a:extLst>
              <a:ext uri="{FF2B5EF4-FFF2-40B4-BE49-F238E27FC236}">
                <a16:creationId xmlns:a16="http://schemas.microsoft.com/office/drawing/2014/main" id="{A40DBAAA-6672-F49B-BDEE-69BD10C0529A}"/>
              </a:ext>
            </a:extLst>
          </p:cNvPr>
          <p:cNvGrpSpPr/>
          <p:nvPr/>
        </p:nvGrpSpPr>
        <p:grpSpPr>
          <a:xfrm>
            <a:off x="210868" y="2878589"/>
            <a:ext cx="198540" cy="246217"/>
            <a:chOff x="0" y="-8856"/>
            <a:chExt cx="198539" cy="246216"/>
          </a:xfrm>
        </p:grpSpPr>
        <p:sp>
          <p:nvSpPr>
            <p:cNvPr id="267" name="원">
              <a:extLst>
                <a:ext uri="{FF2B5EF4-FFF2-40B4-BE49-F238E27FC236}">
                  <a16:creationId xmlns:a16="http://schemas.microsoft.com/office/drawing/2014/main" id="{5DE254A6-8C03-12C2-8F81-92D57DDA9CA6}"/>
                </a:ext>
              </a:extLst>
            </p:cNvPr>
            <p:cNvSpPr/>
            <p:nvPr/>
          </p:nvSpPr>
          <p:spPr>
            <a:xfrm>
              <a:off x="0" y="14989"/>
              <a:ext cx="198539" cy="198539"/>
            </a:xfrm>
            <a:prstGeom prst="ellipse">
              <a:avLst/>
            </a:prstGeom>
            <a:solidFill>
              <a:srgbClr val="000000"/>
            </a:solidFill>
            <a:ln w="12700" cap="flat">
              <a:solidFill>
                <a:srgbClr val="E6AF00"/>
              </a:solidFill>
              <a:prstDash val="solid"/>
              <a:miter lim="800000"/>
            </a:ln>
            <a:effectLst/>
          </p:spPr>
          <p:txBody>
            <a:bodyPr wrap="square" lIns="46798" tIns="46798" rIns="46798" bIns="46798" numCol="1" anchor="ctr">
              <a:noAutofit/>
            </a:bodyPr>
            <a:lstStyle/>
            <a:p>
              <a:pPr algn="ctr">
                <a:defRPr sz="1000">
                  <a:solidFill>
                    <a:schemeClr val="accent4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271" name="1">
              <a:extLst>
                <a:ext uri="{FF2B5EF4-FFF2-40B4-BE49-F238E27FC236}">
                  <a16:creationId xmlns:a16="http://schemas.microsoft.com/office/drawing/2014/main" id="{512EE052-39BF-D90A-E036-A20CD9C82844}"/>
                </a:ext>
              </a:extLst>
            </p:cNvPr>
            <p:cNvSpPr txBox="1"/>
            <p:nvPr/>
          </p:nvSpPr>
          <p:spPr>
            <a:xfrm>
              <a:off x="20239" y="-8856"/>
              <a:ext cx="158052" cy="2462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8" tIns="45718" rIns="45718" bIns="45718" numCol="1" anchor="ctr">
              <a:spAutoFit/>
            </a:bodyPr>
            <a:lstStyle>
              <a:lvl1pPr algn="ctr">
                <a:defRPr sz="1000">
                  <a:solidFill>
                    <a:schemeClr val="accent4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rPr lang="en-US" altLang="ko-KR"/>
                <a:t>6</a:t>
              </a:r>
              <a:endParaRPr/>
            </a:p>
          </p:txBody>
        </p:sp>
      </p:grpSp>
      <p:sp>
        <p:nvSpPr>
          <p:cNvPr id="48" name="모서리가 둥근 직사각형 47">
            <a:extLst>
              <a:ext uri="{FF2B5EF4-FFF2-40B4-BE49-F238E27FC236}">
                <a16:creationId xmlns:a16="http://schemas.microsoft.com/office/drawing/2014/main" id="{32502022-3433-9BDC-3A2A-568DEC30FD44}"/>
              </a:ext>
            </a:extLst>
          </p:cNvPr>
          <p:cNvSpPr/>
          <p:nvPr/>
        </p:nvSpPr>
        <p:spPr>
          <a:xfrm>
            <a:off x="2373585" y="1708522"/>
            <a:ext cx="118539" cy="2637149"/>
          </a:xfrm>
          <a:prstGeom prst="roundRect">
            <a:avLst/>
          </a:prstGeom>
          <a:noFill/>
          <a:ln w="25400" cap="flat">
            <a:solidFill>
              <a:srgbClr val="0432FF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6798" tIns="46798" rIns="46798" bIns="4679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x-none" altLang="en-US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grpSp>
        <p:nvGrpSpPr>
          <p:cNvPr id="272" name="타원 71">
            <a:extLst>
              <a:ext uri="{FF2B5EF4-FFF2-40B4-BE49-F238E27FC236}">
                <a16:creationId xmlns:a16="http://schemas.microsoft.com/office/drawing/2014/main" id="{D2A4AA5D-EB7F-4B6C-078B-37454B94E534}"/>
              </a:ext>
            </a:extLst>
          </p:cNvPr>
          <p:cNvGrpSpPr/>
          <p:nvPr/>
        </p:nvGrpSpPr>
        <p:grpSpPr>
          <a:xfrm>
            <a:off x="707915" y="2149339"/>
            <a:ext cx="198540" cy="246217"/>
            <a:chOff x="0" y="-8856"/>
            <a:chExt cx="198539" cy="246216"/>
          </a:xfrm>
        </p:grpSpPr>
        <p:sp>
          <p:nvSpPr>
            <p:cNvPr id="274" name="원">
              <a:extLst>
                <a:ext uri="{FF2B5EF4-FFF2-40B4-BE49-F238E27FC236}">
                  <a16:creationId xmlns:a16="http://schemas.microsoft.com/office/drawing/2014/main" id="{72D5B1E8-4C5A-9140-934C-F03C50310FEA}"/>
                </a:ext>
              </a:extLst>
            </p:cNvPr>
            <p:cNvSpPr/>
            <p:nvPr/>
          </p:nvSpPr>
          <p:spPr>
            <a:xfrm>
              <a:off x="0" y="14989"/>
              <a:ext cx="198539" cy="198539"/>
            </a:xfrm>
            <a:prstGeom prst="ellipse">
              <a:avLst/>
            </a:prstGeom>
            <a:solidFill>
              <a:srgbClr val="000000"/>
            </a:solidFill>
            <a:ln w="12700" cap="flat">
              <a:solidFill>
                <a:srgbClr val="E6AF00"/>
              </a:solidFill>
              <a:prstDash val="solid"/>
              <a:miter lim="800000"/>
            </a:ln>
            <a:effectLst/>
          </p:spPr>
          <p:txBody>
            <a:bodyPr wrap="square" lIns="46798" tIns="46798" rIns="46798" bIns="46798" numCol="1" anchor="ctr">
              <a:noAutofit/>
            </a:bodyPr>
            <a:lstStyle/>
            <a:p>
              <a:pPr algn="ctr">
                <a:defRPr sz="1000">
                  <a:solidFill>
                    <a:schemeClr val="accent4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275" name="1">
              <a:extLst>
                <a:ext uri="{FF2B5EF4-FFF2-40B4-BE49-F238E27FC236}">
                  <a16:creationId xmlns:a16="http://schemas.microsoft.com/office/drawing/2014/main" id="{9FBBC236-B79D-F2C6-1DEA-38220958F5F8}"/>
                </a:ext>
              </a:extLst>
            </p:cNvPr>
            <p:cNvSpPr txBox="1"/>
            <p:nvPr/>
          </p:nvSpPr>
          <p:spPr>
            <a:xfrm>
              <a:off x="20239" y="-8856"/>
              <a:ext cx="158052" cy="2462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8" tIns="45718" rIns="45718" bIns="45718" numCol="1" anchor="ctr">
              <a:spAutoFit/>
            </a:bodyPr>
            <a:lstStyle>
              <a:lvl1pPr algn="ctr">
                <a:defRPr sz="1000">
                  <a:solidFill>
                    <a:schemeClr val="accent4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rPr lang="en-US" altLang="ko-KR"/>
                <a:t>5</a:t>
              </a: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761472060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직사각형 7">
            <a:extLst>
              <a:ext uri="{FF2B5EF4-FFF2-40B4-BE49-F238E27FC236}">
                <a16:creationId xmlns:a16="http://schemas.microsoft.com/office/drawing/2014/main" id="{FB6AF041-C9F8-AE78-E944-EEC5C92BA728}"/>
              </a:ext>
            </a:extLst>
          </p:cNvPr>
          <p:cNvSpPr/>
          <p:nvPr/>
        </p:nvSpPr>
        <p:spPr>
          <a:xfrm>
            <a:off x="257575" y="878178"/>
            <a:ext cx="2176718" cy="3869719"/>
          </a:xfrm>
          <a:prstGeom prst="rect">
            <a:avLst/>
          </a:prstGeom>
          <a:solidFill>
            <a:srgbClr val="FFFFFF"/>
          </a:solidFill>
          <a:ln w="3175">
            <a:solidFill>
              <a:srgbClr val="000000"/>
            </a:solidFill>
            <a:miter/>
          </a:ln>
        </p:spPr>
        <p:txBody>
          <a:bodyPr lIns="46798" tIns="46798" rIns="46798" bIns="46798" anchor="ctr"/>
          <a:lstStyle/>
          <a:p>
            <a:pPr algn="ctr">
              <a:defRPr sz="1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cxnSp>
        <p:nvCxnSpPr>
          <p:cNvPr id="344" name="직선 연결선[R] 343">
            <a:extLst>
              <a:ext uri="{FF2B5EF4-FFF2-40B4-BE49-F238E27FC236}">
                <a16:creationId xmlns:a16="http://schemas.microsoft.com/office/drawing/2014/main" id="{5BFC9EDD-8E3C-EACE-41F2-FDEE834E86AC}"/>
              </a:ext>
            </a:extLst>
          </p:cNvPr>
          <p:cNvCxnSpPr>
            <a:cxnSpLocks/>
          </p:cNvCxnSpPr>
          <p:nvPr/>
        </p:nvCxnSpPr>
        <p:spPr>
          <a:xfrm>
            <a:off x="257575" y="1252984"/>
            <a:ext cx="2176718" cy="0"/>
          </a:xfrm>
          <a:prstGeom prst="line">
            <a:avLst/>
          </a:prstGeom>
          <a:noFill/>
          <a:ln w="9525" cap="flat">
            <a:solidFill>
              <a:schemeClr val="tx2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" name="직선 연결선[R] 12">
            <a:extLst>
              <a:ext uri="{FF2B5EF4-FFF2-40B4-BE49-F238E27FC236}">
                <a16:creationId xmlns:a16="http://schemas.microsoft.com/office/drawing/2014/main" id="{89065646-76FB-121F-78D6-FA1E3859B74F}"/>
              </a:ext>
            </a:extLst>
          </p:cNvPr>
          <p:cNvCxnSpPr>
            <a:cxnSpLocks/>
          </p:cNvCxnSpPr>
          <p:nvPr/>
        </p:nvCxnSpPr>
        <p:spPr>
          <a:xfrm>
            <a:off x="257575" y="1543809"/>
            <a:ext cx="2176718" cy="0"/>
          </a:xfrm>
          <a:prstGeom prst="line">
            <a:avLst/>
          </a:prstGeom>
          <a:noFill/>
          <a:ln w="9525" cap="flat">
            <a:solidFill>
              <a:schemeClr val="tx2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47" name="제목 2"/>
          <p:cNvSpPr txBox="1">
            <a:spLocks noGrp="1"/>
          </p:cNvSpPr>
          <p:nvPr>
            <p:ph type="title"/>
          </p:nvPr>
        </p:nvSpPr>
        <p:spPr>
          <a:xfrm>
            <a:off x="133341" y="99033"/>
            <a:ext cx="4819659" cy="25542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>
                <a:latin typeface="LG Smart_H Regular"/>
                <a:ea typeface="LG Smart_H Regular"/>
                <a:cs typeface="LG Smart_H Regular"/>
                <a:sym typeface="LG Smart_H Regular"/>
              </a:defRPr>
            </a:lvl1pPr>
          </a:lstStyle>
          <a:p>
            <a:r>
              <a:rPr lang="en-US" altLang="ko-KR"/>
              <a:t>4.5</a:t>
            </a:r>
            <a:r>
              <a:rPr lang="ko-KR" altLang="en-US"/>
              <a:t> 월별 상환금액 더 보기 </a:t>
            </a:r>
            <a:r>
              <a:rPr lang="en-US" altLang="ko-KR"/>
              <a:t>&gt;</a:t>
            </a:r>
            <a:r>
              <a:rPr lang="ko-KR" altLang="en-US"/>
              <a:t> 상세</a:t>
            </a:r>
            <a:endParaRPr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F2F91D2-8675-7745-AC3F-534E348FA48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x-none" smtClean="0"/>
              <a:t>14</a:t>
            </a:fld>
            <a:endParaRPr lang="x-none" altLang="en-US"/>
          </a:p>
        </p:txBody>
      </p:sp>
      <p:sp>
        <p:nvSpPr>
          <p:cNvPr id="17" name="직사각형">
            <a:extLst>
              <a:ext uri="{FF2B5EF4-FFF2-40B4-BE49-F238E27FC236}">
                <a16:creationId xmlns:a16="http://schemas.microsoft.com/office/drawing/2014/main" id="{168BC18F-4185-D54A-BF89-A8F1DD1CD801}"/>
              </a:ext>
            </a:extLst>
          </p:cNvPr>
          <p:cNvSpPr/>
          <p:nvPr/>
        </p:nvSpPr>
        <p:spPr>
          <a:xfrm>
            <a:off x="367758" y="990770"/>
            <a:ext cx="177694" cy="176644"/>
          </a:xfrm>
          <a:prstGeom prst="rect">
            <a:avLst/>
          </a:prstGeom>
          <a:solidFill>
            <a:srgbClr val="FFFFFF"/>
          </a:solidFill>
          <a:ln w="3175" cap="flat">
            <a:solidFill>
              <a:srgbClr val="000000"/>
            </a:solidFill>
            <a:prstDash val="solid"/>
            <a:miter lim="800000"/>
          </a:ln>
          <a:effectLst/>
        </p:spPr>
        <p:txBody>
          <a:bodyPr wrap="square" lIns="46798" tIns="46798" rIns="46798" bIns="46798" numCol="1" anchor="ctr">
            <a:noAutofit/>
          </a:bodyPr>
          <a:lstStyle/>
          <a:p>
            <a:pPr algn="dist">
              <a:defRPr sz="900">
                <a:latin typeface="LG"/>
                <a:ea typeface="LG"/>
                <a:cs typeface="LG"/>
                <a:sym typeface="LG"/>
              </a:defRPr>
            </a:pPr>
            <a:r>
              <a:rPr lang="en-US" sz="1200" dirty="0"/>
              <a:t>i</a:t>
            </a:r>
            <a:endParaRPr sz="1200" dirty="0"/>
          </a:p>
        </p:txBody>
      </p:sp>
      <p:sp>
        <p:nvSpPr>
          <p:cNvPr id="3" name="직사각형">
            <a:extLst>
              <a:ext uri="{FF2B5EF4-FFF2-40B4-BE49-F238E27FC236}">
                <a16:creationId xmlns:a16="http://schemas.microsoft.com/office/drawing/2014/main" id="{50BC8A16-9414-7EF3-FF8D-52ED700FB8EA}"/>
              </a:ext>
            </a:extLst>
          </p:cNvPr>
          <p:cNvSpPr/>
          <p:nvPr/>
        </p:nvSpPr>
        <p:spPr>
          <a:xfrm>
            <a:off x="333035" y="968704"/>
            <a:ext cx="230400" cy="223200"/>
          </a:xfrm>
          <a:prstGeom prst="rect">
            <a:avLst/>
          </a:prstGeom>
          <a:ln w="19050">
            <a:solidFill>
              <a:schemeClr val="accent4"/>
            </a:solidFill>
            <a:custDash>
              <a:ds d="200000" sp="200000"/>
            </a:custDash>
            <a:miter lim="400000"/>
          </a:ln>
        </p:spPr>
        <p:txBody>
          <a:bodyPr lIns="46798" tIns="46798" rIns="46798" bIns="46798" anchor="ctr"/>
          <a:lstStyle/>
          <a:p>
            <a:pPr algn="ctr" defTabSz="457200">
              <a:defRPr sz="1000">
                <a:solidFill>
                  <a:srgbClr val="385724"/>
                </a:solidFill>
                <a:latin typeface="Arial Narrow"/>
                <a:ea typeface="Arial Narrow"/>
                <a:cs typeface="Arial Narrow"/>
                <a:sym typeface="Arial Narrow"/>
              </a:defRPr>
            </a:pPr>
            <a:endParaRPr dirty="0"/>
          </a:p>
        </p:txBody>
      </p:sp>
      <p:grpSp>
        <p:nvGrpSpPr>
          <p:cNvPr id="256" name="타원 20"/>
          <p:cNvGrpSpPr/>
          <p:nvPr/>
        </p:nvGrpSpPr>
        <p:grpSpPr>
          <a:xfrm>
            <a:off x="222350" y="880652"/>
            <a:ext cx="198539" cy="228508"/>
            <a:chOff x="0" y="0"/>
            <a:chExt cx="198538" cy="228506"/>
          </a:xfrm>
        </p:grpSpPr>
        <p:sp>
          <p:nvSpPr>
            <p:cNvPr id="254" name="원"/>
            <p:cNvSpPr/>
            <p:nvPr/>
          </p:nvSpPr>
          <p:spPr>
            <a:xfrm>
              <a:off x="0" y="14989"/>
              <a:ext cx="198539" cy="198539"/>
            </a:xfrm>
            <a:prstGeom prst="ellipse">
              <a:avLst/>
            </a:prstGeom>
            <a:solidFill>
              <a:srgbClr val="000000"/>
            </a:solidFill>
            <a:ln w="12700" cap="flat">
              <a:solidFill>
                <a:srgbClr val="E6AF00"/>
              </a:solidFill>
              <a:prstDash val="solid"/>
              <a:miter lim="800000"/>
            </a:ln>
            <a:effectLst/>
          </p:spPr>
          <p:txBody>
            <a:bodyPr wrap="square" lIns="46798" tIns="46798" rIns="46798" bIns="46798" numCol="1" anchor="ctr">
              <a:noAutofit/>
            </a:bodyPr>
            <a:lstStyle/>
            <a:p>
              <a:pPr algn="ctr">
                <a:defRPr sz="1000">
                  <a:solidFill>
                    <a:schemeClr val="accent4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255" name="1"/>
            <p:cNvSpPr txBox="1"/>
            <p:nvPr/>
          </p:nvSpPr>
          <p:spPr>
            <a:xfrm>
              <a:off x="15012" y="-2"/>
              <a:ext cx="168505" cy="2285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8" tIns="45718" rIns="45718" bIns="45718" numCol="1" anchor="ctr">
              <a:spAutoFit/>
            </a:bodyPr>
            <a:lstStyle>
              <a:lvl1pPr algn="ctr">
                <a:defRPr sz="1000">
                  <a:solidFill>
                    <a:schemeClr val="accent4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1</a:t>
              </a:r>
            </a:p>
          </p:txBody>
        </p:sp>
      </p:grpSp>
      <p:sp>
        <p:nvSpPr>
          <p:cNvPr id="4" name="TextBox 6">
            <a:extLst>
              <a:ext uri="{FF2B5EF4-FFF2-40B4-BE49-F238E27FC236}">
                <a16:creationId xmlns:a16="http://schemas.microsoft.com/office/drawing/2014/main" id="{D8F70555-F60D-1F1C-2603-370401F1D68C}"/>
              </a:ext>
            </a:extLst>
          </p:cNvPr>
          <p:cNvSpPr txBox="1"/>
          <p:nvPr/>
        </p:nvSpPr>
        <p:spPr>
          <a:xfrm>
            <a:off x="754749" y="967094"/>
            <a:ext cx="1182371" cy="2308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900">
                <a:latin typeface="LG Smart_H Regular"/>
                <a:ea typeface="LG Smart_H Regular"/>
                <a:cs typeface="LG Smart_H Regular"/>
                <a:sym typeface="LG Smart_H Regular"/>
              </a:defRPr>
            </a:lvl1pPr>
          </a:lstStyle>
          <a:p>
            <a:r>
              <a:rPr lang="ko-KR" altLang="en-US" dirty="0"/>
              <a:t>월별 상환금과 대출잔금</a:t>
            </a:r>
            <a:endParaRPr dirty="0"/>
          </a:p>
        </p:txBody>
      </p:sp>
      <p:grpSp>
        <p:nvGrpSpPr>
          <p:cNvPr id="6" name="타원 71">
            <a:extLst>
              <a:ext uri="{FF2B5EF4-FFF2-40B4-BE49-F238E27FC236}">
                <a16:creationId xmlns:a16="http://schemas.microsoft.com/office/drawing/2014/main" id="{CBC9A935-00B0-CC3C-AC0D-B716E497FFE8}"/>
              </a:ext>
            </a:extLst>
          </p:cNvPr>
          <p:cNvGrpSpPr/>
          <p:nvPr/>
        </p:nvGrpSpPr>
        <p:grpSpPr>
          <a:xfrm>
            <a:off x="3183994" y="784602"/>
            <a:ext cx="198539" cy="228507"/>
            <a:chOff x="0" y="0"/>
            <a:chExt cx="198538" cy="228506"/>
          </a:xfrm>
        </p:grpSpPr>
        <p:sp>
          <p:nvSpPr>
            <p:cNvPr id="8" name="원">
              <a:extLst>
                <a:ext uri="{FF2B5EF4-FFF2-40B4-BE49-F238E27FC236}">
                  <a16:creationId xmlns:a16="http://schemas.microsoft.com/office/drawing/2014/main" id="{D545FAB2-44D3-B01C-C590-35CADDA7C542}"/>
                </a:ext>
              </a:extLst>
            </p:cNvPr>
            <p:cNvSpPr/>
            <p:nvPr/>
          </p:nvSpPr>
          <p:spPr>
            <a:xfrm>
              <a:off x="0" y="14989"/>
              <a:ext cx="198539" cy="198539"/>
            </a:xfrm>
            <a:prstGeom prst="ellipse">
              <a:avLst/>
            </a:prstGeom>
            <a:solidFill>
              <a:srgbClr val="000000"/>
            </a:solidFill>
            <a:ln w="12700" cap="flat">
              <a:solidFill>
                <a:srgbClr val="E6AF00"/>
              </a:solidFill>
              <a:prstDash val="solid"/>
              <a:miter lim="800000"/>
            </a:ln>
            <a:effectLst/>
          </p:spPr>
          <p:txBody>
            <a:bodyPr wrap="square" lIns="46798" tIns="46798" rIns="46798" bIns="46798" numCol="1" anchor="ctr">
              <a:noAutofit/>
            </a:bodyPr>
            <a:lstStyle/>
            <a:p>
              <a:pPr algn="ctr">
                <a:defRPr sz="1000">
                  <a:solidFill>
                    <a:schemeClr val="accent4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9" name="1">
              <a:extLst>
                <a:ext uri="{FF2B5EF4-FFF2-40B4-BE49-F238E27FC236}">
                  <a16:creationId xmlns:a16="http://schemas.microsoft.com/office/drawing/2014/main" id="{F1A31477-C01C-B917-8EB3-C61481C75A09}"/>
                </a:ext>
              </a:extLst>
            </p:cNvPr>
            <p:cNvSpPr txBox="1"/>
            <p:nvPr/>
          </p:nvSpPr>
          <p:spPr>
            <a:xfrm>
              <a:off x="15012" y="-2"/>
              <a:ext cx="168505" cy="2285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8" tIns="45718" rIns="45718" bIns="45718" numCol="1" anchor="ctr">
              <a:spAutoFit/>
            </a:bodyPr>
            <a:lstStyle>
              <a:lvl1pPr algn="ctr">
                <a:defRPr sz="1000">
                  <a:solidFill>
                    <a:schemeClr val="accent4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1</a:t>
              </a:r>
            </a:p>
          </p:txBody>
        </p:sp>
      </p:grpSp>
      <p:sp>
        <p:nvSpPr>
          <p:cNvPr id="10" name="TextBox 6">
            <a:extLst>
              <a:ext uri="{FF2B5EF4-FFF2-40B4-BE49-F238E27FC236}">
                <a16:creationId xmlns:a16="http://schemas.microsoft.com/office/drawing/2014/main" id="{AE5E6D88-8826-4E4A-ED72-8712D8A258EB}"/>
              </a:ext>
            </a:extLst>
          </p:cNvPr>
          <p:cNvSpPr txBox="1"/>
          <p:nvPr/>
        </p:nvSpPr>
        <p:spPr>
          <a:xfrm>
            <a:off x="3373016" y="785738"/>
            <a:ext cx="2657134" cy="64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900">
                <a:latin typeface="LG Smart_H Regular"/>
                <a:ea typeface="LG Smart_H Regular"/>
                <a:cs typeface="LG Smart_H Regular"/>
                <a:sym typeface="LG Smart_H Regular"/>
              </a:defRPr>
            </a:lvl1pPr>
          </a:lstStyle>
          <a:p>
            <a:r>
              <a:rPr lang="ko-KR" altLang="en-US" dirty="0"/>
              <a:t>뒤로 버튼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 선택 시</a:t>
            </a:r>
            <a:r>
              <a:rPr lang="en-US" altLang="ko-KR" dirty="0"/>
              <a:t>,</a:t>
            </a:r>
            <a:r>
              <a:rPr lang="ko-KR" altLang="en-US" dirty="0">
                <a:solidFill>
                  <a:srgbClr val="0532FF"/>
                </a:solidFill>
              </a:rPr>
              <a:t> </a:t>
            </a:r>
            <a:r>
              <a:rPr lang="en-US" altLang="ko-KR" dirty="0">
                <a:solidFill>
                  <a:srgbClr val="0532FF"/>
                </a:solidFill>
              </a:rPr>
              <a:t>4.</a:t>
            </a:r>
            <a:r>
              <a:rPr lang="ko-KR" altLang="en-US" dirty="0">
                <a:solidFill>
                  <a:srgbClr val="0532FF"/>
                </a:solidFill>
              </a:rPr>
              <a:t> 계산기</a:t>
            </a:r>
            <a:r>
              <a:rPr lang="en-US" altLang="ko-KR" dirty="0">
                <a:solidFill>
                  <a:srgbClr val="0532FF"/>
                </a:solidFill>
              </a:rPr>
              <a:t>(</a:t>
            </a:r>
            <a:r>
              <a:rPr lang="ko-KR" altLang="en-US" dirty="0">
                <a:solidFill>
                  <a:srgbClr val="0532FF"/>
                </a:solidFill>
              </a:rPr>
              <a:t>전세자금대출</a:t>
            </a:r>
            <a:r>
              <a:rPr lang="en-US" altLang="ko-KR" dirty="0">
                <a:solidFill>
                  <a:srgbClr val="0532FF"/>
                </a:solidFill>
              </a:rPr>
              <a:t>)</a:t>
            </a:r>
            <a:r>
              <a:rPr lang="ko-KR" altLang="en-US" dirty="0">
                <a:solidFill>
                  <a:srgbClr val="0532FF"/>
                </a:solidFill>
              </a:rPr>
              <a:t> 페이지</a:t>
            </a:r>
            <a:r>
              <a:rPr lang="ko-KR" altLang="en-US" dirty="0"/>
              <a:t> 표시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계산 결과에 따른 회차</a:t>
            </a:r>
            <a:r>
              <a:rPr lang="en-US" altLang="ko-KR" dirty="0"/>
              <a:t>,</a:t>
            </a:r>
            <a:r>
              <a:rPr lang="ko-KR" altLang="en-US" dirty="0"/>
              <a:t>상환금액</a:t>
            </a:r>
            <a:r>
              <a:rPr lang="en-US" altLang="ko-KR" dirty="0"/>
              <a:t>,</a:t>
            </a:r>
            <a:r>
              <a:rPr lang="ko-KR" altLang="en-US" dirty="0"/>
              <a:t>대출잔금을 월별로 표시</a:t>
            </a:r>
            <a:endParaRPr lang="en-US" altLang="ko-KR" dirty="0"/>
          </a:p>
        </p:txBody>
      </p:sp>
      <p:sp>
        <p:nvSpPr>
          <p:cNvPr id="199" name="직사각형">
            <a:extLst>
              <a:ext uri="{FF2B5EF4-FFF2-40B4-BE49-F238E27FC236}">
                <a16:creationId xmlns:a16="http://schemas.microsoft.com/office/drawing/2014/main" id="{0B03EF96-1211-A4F2-C5F1-4942EEE93255}"/>
              </a:ext>
            </a:extLst>
          </p:cNvPr>
          <p:cNvSpPr/>
          <p:nvPr/>
        </p:nvSpPr>
        <p:spPr>
          <a:xfrm>
            <a:off x="257574" y="1540518"/>
            <a:ext cx="2176717" cy="3203992"/>
          </a:xfrm>
          <a:prstGeom prst="rect">
            <a:avLst/>
          </a:prstGeom>
          <a:ln w="19050">
            <a:solidFill>
              <a:schemeClr val="accent4"/>
            </a:solidFill>
            <a:custDash>
              <a:ds d="200000" sp="200000"/>
            </a:custDash>
            <a:miter lim="400000"/>
          </a:ln>
        </p:spPr>
        <p:txBody>
          <a:bodyPr lIns="46798" tIns="46798" rIns="46798" bIns="46798" anchor="ctr"/>
          <a:lstStyle/>
          <a:p>
            <a:pPr algn="ctr" defTabSz="457200">
              <a:defRPr sz="1000">
                <a:solidFill>
                  <a:srgbClr val="385724"/>
                </a:solidFill>
                <a:latin typeface="Arial Narrow"/>
                <a:ea typeface="Arial Narrow"/>
                <a:cs typeface="Arial Narrow"/>
                <a:sym typeface="Arial Narrow"/>
              </a:defRPr>
            </a:pPr>
            <a:endParaRPr dirty="0"/>
          </a:p>
        </p:txBody>
      </p:sp>
      <p:grpSp>
        <p:nvGrpSpPr>
          <p:cNvPr id="311" name="타원 71">
            <a:extLst>
              <a:ext uri="{FF2B5EF4-FFF2-40B4-BE49-F238E27FC236}">
                <a16:creationId xmlns:a16="http://schemas.microsoft.com/office/drawing/2014/main" id="{B12038C9-F3E4-979E-FD47-240C7C82659C}"/>
              </a:ext>
            </a:extLst>
          </p:cNvPr>
          <p:cNvGrpSpPr/>
          <p:nvPr/>
        </p:nvGrpSpPr>
        <p:grpSpPr>
          <a:xfrm>
            <a:off x="3183993" y="1175240"/>
            <a:ext cx="198540" cy="246217"/>
            <a:chOff x="0" y="-8856"/>
            <a:chExt cx="198539" cy="246216"/>
          </a:xfrm>
        </p:grpSpPr>
        <p:sp>
          <p:nvSpPr>
            <p:cNvPr id="312" name="원">
              <a:extLst>
                <a:ext uri="{FF2B5EF4-FFF2-40B4-BE49-F238E27FC236}">
                  <a16:creationId xmlns:a16="http://schemas.microsoft.com/office/drawing/2014/main" id="{F5EA04BA-A702-9EC9-7EF8-00523AE2A652}"/>
                </a:ext>
              </a:extLst>
            </p:cNvPr>
            <p:cNvSpPr/>
            <p:nvPr/>
          </p:nvSpPr>
          <p:spPr>
            <a:xfrm>
              <a:off x="0" y="14989"/>
              <a:ext cx="198539" cy="198539"/>
            </a:xfrm>
            <a:prstGeom prst="ellipse">
              <a:avLst/>
            </a:prstGeom>
            <a:solidFill>
              <a:srgbClr val="000000"/>
            </a:solidFill>
            <a:ln w="12700" cap="flat">
              <a:solidFill>
                <a:srgbClr val="E6AF00"/>
              </a:solidFill>
              <a:prstDash val="solid"/>
              <a:miter lim="800000"/>
            </a:ln>
            <a:effectLst/>
          </p:spPr>
          <p:txBody>
            <a:bodyPr wrap="square" lIns="46798" tIns="46798" rIns="46798" bIns="46798" numCol="1" anchor="ctr">
              <a:noAutofit/>
            </a:bodyPr>
            <a:lstStyle/>
            <a:p>
              <a:pPr algn="ctr">
                <a:defRPr sz="1000">
                  <a:solidFill>
                    <a:schemeClr val="accent4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313" name="1">
              <a:extLst>
                <a:ext uri="{FF2B5EF4-FFF2-40B4-BE49-F238E27FC236}">
                  <a16:creationId xmlns:a16="http://schemas.microsoft.com/office/drawing/2014/main" id="{373935E3-9EBD-ECA8-BEF6-C1036D6AD5FC}"/>
                </a:ext>
              </a:extLst>
            </p:cNvPr>
            <p:cNvSpPr txBox="1"/>
            <p:nvPr/>
          </p:nvSpPr>
          <p:spPr>
            <a:xfrm>
              <a:off x="20239" y="-8856"/>
              <a:ext cx="158052" cy="2462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8" tIns="45718" rIns="45718" bIns="45718" numCol="1" anchor="ctr">
              <a:spAutoFit/>
            </a:bodyPr>
            <a:lstStyle>
              <a:lvl1pPr algn="ctr">
                <a:defRPr sz="1000">
                  <a:solidFill>
                    <a:schemeClr val="accent4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rPr lang="en-US" altLang="ko-KR"/>
                <a:t>2</a:t>
              </a:r>
              <a:endParaRPr/>
            </a:p>
          </p:txBody>
        </p:sp>
      </p:grpSp>
      <p:sp>
        <p:nvSpPr>
          <p:cNvPr id="48" name="모서리가 둥근 직사각형 47">
            <a:extLst>
              <a:ext uri="{FF2B5EF4-FFF2-40B4-BE49-F238E27FC236}">
                <a16:creationId xmlns:a16="http://schemas.microsoft.com/office/drawing/2014/main" id="{32502022-3433-9BDC-3A2A-568DEC30FD44}"/>
              </a:ext>
            </a:extLst>
          </p:cNvPr>
          <p:cNvSpPr/>
          <p:nvPr/>
        </p:nvSpPr>
        <p:spPr>
          <a:xfrm>
            <a:off x="2373584" y="1555454"/>
            <a:ext cx="158053" cy="3204000"/>
          </a:xfrm>
          <a:prstGeom prst="roundRect">
            <a:avLst/>
          </a:prstGeom>
          <a:noFill/>
          <a:ln w="25400" cap="flat">
            <a:solidFill>
              <a:srgbClr val="0432FF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6798" tIns="46798" rIns="46798" bIns="4679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x-none" altLang="en-US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5" name="TextBox 6">
            <a:extLst>
              <a:ext uri="{FF2B5EF4-FFF2-40B4-BE49-F238E27FC236}">
                <a16:creationId xmlns:a16="http://schemas.microsoft.com/office/drawing/2014/main" id="{EAAFF08E-8017-9313-A134-0E325FF5D06B}"/>
              </a:ext>
            </a:extLst>
          </p:cNvPr>
          <p:cNvSpPr txBox="1"/>
          <p:nvPr/>
        </p:nvSpPr>
        <p:spPr>
          <a:xfrm>
            <a:off x="408854" y="1280812"/>
            <a:ext cx="275071" cy="215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900">
                <a:latin typeface="LG Smart_H Regular"/>
                <a:ea typeface="LG Smart_H Regular"/>
                <a:cs typeface="LG Smart_H Regular"/>
                <a:sym typeface="LG Smart_H Regular"/>
              </a:defRPr>
            </a:lvl1pPr>
          </a:lstStyle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회차</a:t>
            </a:r>
            <a:endParaRPr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26EB4A-5C82-D7A1-9FD3-5C8C0FC32F43}"/>
              </a:ext>
            </a:extLst>
          </p:cNvPr>
          <p:cNvSpPr txBox="1"/>
          <p:nvPr/>
        </p:nvSpPr>
        <p:spPr>
          <a:xfrm>
            <a:off x="1004309" y="1280812"/>
            <a:ext cx="457814" cy="215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900">
                <a:latin typeface="LG Smart_H Regular"/>
                <a:ea typeface="LG Smart_H Regular"/>
                <a:cs typeface="LG Smart_H Regular"/>
                <a:sym typeface="LG Smart_H Regular"/>
              </a:defRPr>
            </a:lvl1pPr>
          </a:lstStyle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상환금액</a:t>
            </a:r>
            <a:endParaRPr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8AC4B25-0EEB-FA26-4103-69EBF7DD9A4A}"/>
              </a:ext>
            </a:extLst>
          </p:cNvPr>
          <p:cNvSpPr txBox="1"/>
          <p:nvPr/>
        </p:nvSpPr>
        <p:spPr>
          <a:xfrm>
            <a:off x="1782506" y="1280812"/>
            <a:ext cx="457814" cy="215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900">
                <a:latin typeface="LG Smart_H Regular"/>
                <a:ea typeface="LG Smart_H Regular"/>
                <a:cs typeface="LG Smart_H Regular"/>
                <a:sym typeface="LG Smart_H Regular"/>
              </a:defRPr>
            </a:lvl1pPr>
          </a:lstStyle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대출잔금</a:t>
            </a:r>
            <a:endParaRPr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22" name="타원 71">
            <a:extLst>
              <a:ext uri="{FF2B5EF4-FFF2-40B4-BE49-F238E27FC236}">
                <a16:creationId xmlns:a16="http://schemas.microsoft.com/office/drawing/2014/main" id="{AEB5151B-5FDD-BE5C-7321-7E06243BEDB4}"/>
              </a:ext>
            </a:extLst>
          </p:cNvPr>
          <p:cNvGrpSpPr/>
          <p:nvPr/>
        </p:nvGrpSpPr>
        <p:grpSpPr>
          <a:xfrm>
            <a:off x="164585" y="1424725"/>
            <a:ext cx="198540" cy="246217"/>
            <a:chOff x="0" y="-8856"/>
            <a:chExt cx="198539" cy="246216"/>
          </a:xfrm>
        </p:grpSpPr>
        <p:sp>
          <p:nvSpPr>
            <p:cNvPr id="23" name="원">
              <a:extLst>
                <a:ext uri="{FF2B5EF4-FFF2-40B4-BE49-F238E27FC236}">
                  <a16:creationId xmlns:a16="http://schemas.microsoft.com/office/drawing/2014/main" id="{EFC809A4-D55C-8493-7FA7-062AC14998D6}"/>
                </a:ext>
              </a:extLst>
            </p:cNvPr>
            <p:cNvSpPr/>
            <p:nvPr/>
          </p:nvSpPr>
          <p:spPr>
            <a:xfrm>
              <a:off x="0" y="14989"/>
              <a:ext cx="198539" cy="198539"/>
            </a:xfrm>
            <a:prstGeom prst="ellipse">
              <a:avLst/>
            </a:prstGeom>
            <a:solidFill>
              <a:srgbClr val="000000"/>
            </a:solidFill>
            <a:ln w="12700" cap="flat">
              <a:solidFill>
                <a:srgbClr val="E6AF00"/>
              </a:solidFill>
              <a:prstDash val="solid"/>
              <a:miter lim="800000"/>
            </a:ln>
            <a:effectLst/>
          </p:spPr>
          <p:txBody>
            <a:bodyPr wrap="square" lIns="46798" tIns="46798" rIns="46798" bIns="46798" numCol="1" anchor="ctr">
              <a:noAutofit/>
            </a:bodyPr>
            <a:lstStyle/>
            <a:p>
              <a:pPr algn="ctr">
                <a:defRPr sz="1000">
                  <a:solidFill>
                    <a:schemeClr val="accent4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24" name="1">
              <a:extLst>
                <a:ext uri="{FF2B5EF4-FFF2-40B4-BE49-F238E27FC236}">
                  <a16:creationId xmlns:a16="http://schemas.microsoft.com/office/drawing/2014/main" id="{2FDB59A6-CC6C-8E5B-6569-3CA0D9EB1F6F}"/>
                </a:ext>
              </a:extLst>
            </p:cNvPr>
            <p:cNvSpPr txBox="1"/>
            <p:nvPr/>
          </p:nvSpPr>
          <p:spPr>
            <a:xfrm>
              <a:off x="20239" y="-8856"/>
              <a:ext cx="158052" cy="2462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8" tIns="45718" rIns="45718" bIns="45718" numCol="1" anchor="ctr">
              <a:spAutoFit/>
            </a:bodyPr>
            <a:lstStyle>
              <a:lvl1pPr algn="ctr">
                <a:defRPr sz="1000">
                  <a:solidFill>
                    <a:schemeClr val="accent4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rPr lang="en-US" altLang="ko-KR"/>
                <a:t>2</a:t>
              </a: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112175838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직사각형 7"/>
          <p:cNvSpPr/>
          <p:nvPr/>
        </p:nvSpPr>
        <p:spPr>
          <a:xfrm>
            <a:off x="257575" y="878178"/>
            <a:ext cx="2176718" cy="4013862"/>
          </a:xfrm>
          <a:prstGeom prst="rect">
            <a:avLst/>
          </a:prstGeom>
          <a:solidFill>
            <a:srgbClr val="FFFFFF"/>
          </a:solidFill>
          <a:ln w="3175">
            <a:solidFill>
              <a:srgbClr val="000000"/>
            </a:solidFill>
            <a:miter/>
          </a:ln>
        </p:spPr>
        <p:txBody>
          <a:bodyPr lIns="46798" tIns="46798" rIns="46798" bIns="46798" anchor="ctr"/>
          <a:lstStyle/>
          <a:p>
            <a:pPr algn="ctr">
              <a:defRPr sz="1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5" name="직사각형 7">
            <a:extLst>
              <a:ext uri="{FF2B5EF4-FFF2-40B4-BE49-F238E27FC236}">
                <a16:creationId xmlns:a16="http://schemas.microsoft.com/office/drawing/2014/main" id="{37838B49-3E7C-3CD1-B7EB-6B13A603C948}"/>
              </a:ext>
            </a:extLst>
          </p:cNvPr>
          <p:cNvSpPr/>
          <p:nvPr/>
        </p:nvSpPr>
        <p:spPr>
          <a:xfrm>
            <a:off x="392822" y="1742354"/>
            <a:ext cx="1920616" cy="2663616"/>
          </a:xfrm>
          <a:prstGeom prst="rect">
            <a:avLst/>
          </a:prstGeom>
          <a:solidFill>
            <a:srgbClr val="FFFFFF"/>
          </a:solidFill>
          <a:ln w="3175">
            <a:solidFill>
              <a:srgbClr val="000000"/>
            </a:solidFill>
            <a:miter/>
          </a:ln>
        </p:spPr>
        <p:txBody>
          <a:bodyPr lIns="46798" tIns="46798" rIns="46798" bIns="46798" anchor="ctr"/>
          <a:lstStyle/>
          <a:p>
            <a:pPr algn="ctr">
              <a:defRPr sz="1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grpSp>
        <p:nvGrpSpPr>
          <p:cNvPr id="192" name="그룹 191">
            <a:extLst>
              <a:ext uri="{FF2B5EF4-FFF2-40B4-BE49-F238E27FC236}">
                <a16:creationId xmlns:a16="http://schemas.microsoft.com/office/drawing/2014/main" id="{87EFDC9D-32A4-B467-8376-355BF7B7923A}"/>
              </a:ext>
            </a:extLst>
          </p:cNvPr>
          <p:cNvGrpSpPr/>
          <p:nvPr/>
        </p:nvGrpSpPr>
        <p:grpSpPr>
          <a:xfrm>
            <a:off x="421006" y="1789233"/>
            <a:ext cx="1977317" cy="2344116"/>
            <a:chOff x="7011850" y="675367"/>
            <a:chExt cx="1977317" cy="2344116"/>
          </a:xfrm>
        </p:grpSpPr>
        <p:sp>
          <p:nvSpPr>
            <p:cNvPr id="15" name="TextBox 6">
              <a:extLst>
                <a:ext uri="{FF2B5EF4-FFF2-40B4-BE49-F238E27FC236}">
                  <a16:creationId xmlns:a16="http://schemas.microsoft.com/office/drawing/2014/main" id="{73DABA4D-B297-F502-F796-0C7D6EF7D778}"/>
                </a:ext>
              </a:extLst>
            </p:cNvPr>
            <p:cNvSpPr txBox="1"/>
            <p:nvPr/>
          </p:nvSpPr>
          <p:spPr>
            <a:xfrm>
              <a:off x="7017142" y="675367"/>
              <a:ext cx="457814" cy="21544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8" tIns="45718" rIns="45718" bIns="45718">
              <a:spAutoFit/>
            </a:bodyPr>
            <a:lstStyle>
              <a:lvl1pPr>
                <a:defRPr sz="900">
                  <a:latin typeface="LG Smart_H Regular"/>
                  <a:ea typeface="LG Smart_H Regular"/>
                  <a:cs typeface="LG Smart_H Regular"/>
                  <a:sym typeface="LG Smart_H Regular"/>
                </a:defRPr>
              </a:lvl1pPr>
            </a:lstStyle>
            <a:p>
              <a:r>
                <a:rPr lang="ko-KR" altLang="en-US" sz="800" dirty="0"/>
                <a:t>대출금액</a:t>
              </a:r>
              <a:endParaRPr sz="800" dirty="0"/>
            </a:p>
          </p:txBody>
        </p:sp>
        <p:sp>
          <p:nvSpPr>
            <p:cNvPr id="19" name="직사각형 7">
              <a:extLst>
                <a:ext uri="{FF2B5EF4-FFF2-40B4-BE49-F238E27FC236}">
                  <a16:creationId xmlns:a16="http://schemas.microsoft.com/office/drawing/2014/main" id="{11E77F9A-D35C-A945-1DC6-01A81F61224F}"/>
                </a:ext>
              </a:extLst>
            </p:cNvPr>
            <p:cNvSpPr/>
            <p:nvPr/>
          </p:nvSpPr>
          <p:spPr>
            <a:xfrm>
              <a:off x="7481462" y="683546"/>
              <a:ext cx="900000" cy="199081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rgbClr val="000000"/>
              </a:solidFill>
              <a:miter/>
            </a:ln>
          </p:spPr>
          <p:txBody>
            <a:bodyPr lIns="46798" tIns="46798" rIns="46798" bIns="46798" anchor="ctr"/>
            <a:lstStyle/>
            <a:p>
              <a:pPr algn="r">
                <a:defRPr sz="11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lang="ko-KR" altLang="en-US" sz="650">
                  <a:solidFill>
                    <a:schemeClr val="tx1"/>
                  </a:solidFill>
                  <a:latin typeface="LG Smart_H Regular" panose="020B0600000101010101" pitchFamily="34" charset="-127"/>
                  <a:ea typeface="LG Smart_H Regular" panose="020B0600000101010101" pitchFamily="34" charset="-127"/>
                </a:rPr>
                <a:t> </a:t>
              </a:r>
              <a:r>
                <a:rPr lang="en-US" altLang="ko-KR" sz="650">
                  <a:solidFill>
                    <a:schemeClr val="tx1"/>
                  </a:solidFill>
                  <a:latin typeface="LG Smart_H Regular" panose="020B0600000101010101" pitchFamily="34" charset="-127"/>
                  <a:ea typeface="LG Smart_H Regular" panose="020B0600000101010101" pitchFamily="34" charset="-127"/>
                </a:rPr>
                <a:t>100,000,000</a:t>
              </a:r>
              <a:r>
                <a:rPr lang="ko-KR" altLang="en-US" sz="650">
                  <a:solidFill>
                    <a:schemeClr val="tx1"/>
                  </a:solidFill>
                  <a:latin typeface="LG Smart_H Regular" panose="020B0600000101010101" pitchFamily="34" charset="-127"/>
                  <a:ea typeface="LG Smart_H Regular" panose="020B0600000101010101" pitchFamily="34" charset="-127"/>
                </a:rPr>
                <a:t> 원</a:t>
              </a:r>
              <a:endParaRPr sz="650">
                <a:solidFill>
                  <a:schemeClr val="tx1"/>
                </a:solidFill>
                <a:latin typeface="LG Smart_H Regular" panose="020B0600000101010101" pitchFamily="34" charset="-127"/>
                <a:ea typeface="LG Smart_H Regular" panose="020B0600000101010101" pitchFamily="34" charset="-127"/>
              </a:endParaRPr>
            </a:p>
          </p:txBody>
        </p:sp>
        <p:sp>
          <p:nvSpPr>
            <p:cNvPr id="20" name="TextBox 6">
              <a:extLst>
                <a:ext uri="{FF2B5EF4-FFF2-40B4-BE49-F238E27FC236}">
                  <a16:creationId xmlns:a16="http://schemas.microsoft.com/office/drawing/2014/main" id="{E2750E92-1898-6A10-9F48-222F2860BFBA}"/>
                </a:ext>
              </a:extLst>
            </p:cNvPr>
            <p:cNvSpPr txBox="1"/>
            <p:nvPr/>
          </p:nvSpPr>
          <p:spPr>
            <a:xfrm>
              <a:off x="7017142" y="944379"/>
              <a:ext cx="457814" cy="21544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8" tIns="45718" rIns="45718" bIns="45718">
              <a:spAutoFit/>
            </a:bodyPr>
            <a:lstStyle>
              <a:lvl1pPr>
                <a:defRPr sz="900">
                  <a:latin typeface="LG Smart_H Regular"/>
                  <a:ea typeface="LG Smart_H Regular"/>
                  <a:cs typeface="LG Smart_H Regular"/>
                  <a:sym typeface="LG Smart_H Regular"/>
                </a:defRPr>
              </a:lvl1pPr>
            </a:lstStyle>
            <a:p>
              <a:r>
                <a:rPr lang="ko-KR" altLang="en-US" sz="800" dirty="0"/>
                <a:t>대출기간</a:t>
              </a:r>
              <a:endParaRPr sz="800" dirty="0"/>
            </a:p>
          </p:txBody>
        </p:sp>
        <p:sp>
          <p:nvSpPr>
            <p:cNvPr id="22" name="직사각형 7">
              <a:extLst>
                <a:ext uri="{FF2B5EF4-FFF2-40B4-BE49-F238E27FC236}">
                  <a16:creationId xmlns:a16="http://schemas.microsoft.com/office/drawing/2014/main" id="{320DEF3D-A8C3-CD19-5DD4-59ECC93B351B}"/>
                </a:ext>
              </a:extLst>
            </p:cNvPr>
            <p:cNvSpPr/>
            <p:nvPr/>
          </p:nvSpPr>
          <p:spPr>
            <a:xfrm>
              <a:off x="7483733" y="945449"/>
              <a:ext cx="540000" cy="199081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rgbClr val="000000"/>
              </a:solidFill>
              <a:miter/>
            </a:ln>
          </p:spPr>
          <p:txBody>
            <a:bodyPr lIns="46798" tIns="46798" rIns="46798" bIns="46798" anchor="ctr"/>
            <a:lstStyle/>
            <a:p>
              <a:pPr algn="r">
                <a:defRPr sz="11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lang="ko-KR" altLang="en-US" sz="650">
                  <a:solidFill>
                    <a:schemeClr val="tx1"/>
                  </a:solidFill>
                  <a:latin typeface="LG Smart_H Regular" panose="020B0600000101010101" pitchFamily="34" charset="-127"/>
                  <a:ea typeface="LG Smart_H Regular" panose="020B0600000101010101" pitchFamily="34" charset="-127"/>
                </a:rPr>
                <a:t> </a:t>
              </a:r>
              <a:r>
                <a:rPr lang="en-US" altLang="ko-KR" sz="650">
                  <a:solidFill>
                    <a:schemeClr val="tx1"/>
                  </a:solidFill>
                  <a:latin typeface="LG Smart_H Regular" panose="020B0600000101010101" pitchFamily="34" charset="-127"/>
                  <a:ea typeface="LG Smart_H Regular" panose="020B0600000101010101" pitchFamily="34" charset="-127"/>
                </a:rPr>
                <a:t>2</a:t>
              </a:r>
              <a:r>
                <a:rPr lang="ko-KR" altLang="en-US" sz="650">
                  <a:solidFill>
                    <a:schemeClr val="tx1"/>
                  </a:solidFill>
                  <a:latin typeface="LG Smart_H Regular" panose="020B0600000101010101" pitchFamily="34" charset="-127"/>
                  <a:ea typeface="LG Smart_H Regular" panose="020B0600000101010101" pitchFamily="34" charset="-127"/>
                </a:rPr>
                <a:t> 년</a:t>
              </a:r>
              <a:endParaRPr sz="650">
                <a:solidFill>
                  <a:schemeClr val="tx1"/>
                </a:solidFill>
                <a:latin typeface="LG Smart_H Regular" panose="020B0600000101010101" pitchFamily="34" charset="-127"/>
                <a:ea typeface="LG Smart_H Regular" panose="020B0600000101010101" pitchFamily="34" charset="-127"/>
              </a:endParaRPr>
            </a:p>
          </p:txBody>
        </p:sp>
        <p:sp>
          <p:nvSpPr>
            <p:cNvPr id="27" name="TextBox 6">
              <a:extLst>
                <a:ext uri="{FF2B5EF4-FFF2-40B4-BE49-F238E27FC236}">
                  <a16:creationId xmlns:a16="http://schemas.microsoft.com/office/drawing/2014/main" id="{E871B987-F07F-74BD-9CEE-2D46A8B0D1F0}"/>
                </a:ext>
              </a:extLst>
            </p:cNvPr>
            <p:cNvSpPr txBox="1"/>
            <p:nvPr/>
          </p:nvSpPr>
          <p:spPr>
            <a:xfrm>
              <a:off x="7017142" y="1230975"/>
              <a:ext cx="457814" cy="21544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8" tIns="45718" rIns="45718" bIns="45718">
              <a:spAutoFit/>
            </a:bodyPr>
            <a:lstStyle>
              <a:lvl1pPr>
                <a:defRPr sz="900">
                  <a:latin typeface="LG Smart_H Regular"/>
                  <a:ea typeface="LG Smart_H Regular"/>
                  <a:cs typeface="LG Smart_H Regular"/>
                  <a:sym typeface="LG Smart_H Regular"/>
                </a:defRPr>
              </a:lvl1pPr>
            </a:lstStyle>
            <a:p>
              <a:r>
                <a:rPr lang="ko-KR" altLang="en-US" sz="800" dirty="0"/>
                <a:t>연이자율</a:t>
              </a:r>
              <a:endParaRPr sz="800" dirty="0"/>
            </a:p>
          </p:txBody>
        </p:sp>
        <p:sp>
          <p:nvSpPr>
            <p:cNvPr id="28" name="직사각형 7">
              <a:extLst>
                <a:ext uri="{FF2B5EF4-FFF2-40B4-BE49-F238E27FC236}">
                  <a16:creationId xmlns:a16="http://schemas.microsoft.com/office/drawing/2014/main" id="{035CB883-3E90-941E-3F2E-DA48D94DC4BA}"/>
                </a:ext>
              </a:extLst>
            </p:cNvPr>
            <p:cNvSpPr/>
            <p:nvPr/>
          </p:nvSpPr>
          <p:spPr>
            <a:xfrm>
              <a:off x="7481462" y="1240132"/>
              <a:ext cx="900000" cy="199081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rgbClr val="000000"/>
              </a:solidFill>
              <a:miter/>
            </a:ln>
          </p:spPr>
          <p:txBody>
            <a:bodyPr lIns="46798" tIns="46798" rIns="46798" bIns="46798" anchor="ctr"/>
            <a:lstStyle/>
            <a:p>
              <a:pPr algn="r">
                <a:defRPr sz="11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lang="en-US" altLang="ko-KR" sz="650">
                  <a:solidFill>
                    <a:schemeClr val="tx1"/>
                  </a:solidFill>
                  <a:latin typeface="LG Smart_H Regular" panose="020B0600000101010101" pitchFamily="34" charset="-127"/>
                  <a:ea typeface="LG Smart_H Regular" panose="020B0600000101010101" pitchFamily="34" charset="-127"/>
                </a:rPr>
                <a:t>1.8</a:t>
              </a:r>
              <a:r>
                <a:rPr lang="ko-KR" altLang="en-US" sz="650">
                  <a:solidFill>
                    <a:schemeClr val="tx1"/>
                  </a:solidFill>
                  <a:latin typeface="LG Smart_H Regular" panose="020B0600000101010101" pitchFamily="34" charset="-127"/>
                  <a:ea typeface="LG Smart_H Regular" panose="020B0600000101010101" pitchFamily="34" charset="-127"/>
                </a:rPr>
                <a:t> </a:t>
              </a:r>
              <a:r>
                <a:rPr lang="en-US" altLang="ko-KR" sz="650">
                  <a:solidFill>
                    <a:schemeClr val="tx1"/>
                  </a:solidFill>
                  <a:latin typeface="LG Smart_H Regular" panose="020B0600000101010101" pitchFamily="34" charset="-127"/>
                  <a:ea typeface="LG Smart_H Regular" panose="020B0600000101010101" pitchFamily="34" charset="-127"/>
                </a:rPr>
                <a:t>%</a:t>
              </a:r>
              <a:endParaRPr sz="650">
                <a:solidFill>
                  <a:schemeClr val="tx1"/>
                </a:solidFill>
                <a:latin typeface="LG Smart_H Regular" panose="020B0600000101010101" pitchFamily="34" charset="-127"/>
                <a:ea typeface="LG Smart_H Regular" panose="020B0600000101010101" pitchFamily="34" charset="-127"/>
              </a:endParaRPr>
            </a:p>
          </p:txBody>
        </p:sp>
        <p:sp>
          <p:nvSpPr>
            <p:cNvPr id="29" name="TextBox 6">
              <a:extLst>
                <a:ext uri="{FF2B5EF4-FFF2-40B4-BE49-F238E27FC236}">
                  <a16:creationId xmlns:a16="http://schemas.microsoft.com/office/drawing/2014/main" id="{492FED0C-A9E1-51A8-B9F8-664CB9867A6C}"/>
                </a:ext>
              </a:extLst>
            </p:cNvPr>
            <p:cNvSpPr txBox="1"/>
            <p:nvPr/>
          </p:nvSpPr>
          <p:spPr>
            <a:xfrm>
              <a:off x="7018324" y="1492661"/>
              <a:ext cx="457814" cy="21544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8" tIns="45718" rIns="45718" bIns="45718">
              <a:spAutoFit/>
            </a:bodyPr>
            <a:lstStyle>
              <a:lvl1pPr>
                <a:defRPr sz="900">
                  <a:latin typeface="LG Smart_H Regular"/>
                  <a:ea typeface="LG Smart_H Regular"/>
                  <a:cs typeface="LG Smart_H Regular"/>
                  <a:sym typeface="LG Smart_H Regular"/>
                </a:defRPr>
              </a:lvl1pPr>
            </a:lstStyle>
            <a:p>
              <a:r>
                <a:rPr lang="ko-KR" altLang="en-US" sz="800" dirty="0"/>
                <a:t>상환방법</a:t>
              </a:r>
              <a:endParaRPr sz="800" dirty="0"/>
            </a:p>
          </p:txBody>
        </p:sp>
        <p:sp>
          <p:nvSpPr>
            <p:cNvPr id="33" name="직사각형 7">
              <a:extLst>
                <a:ext uri="{FF2B5EF4-FFF2-40B4-BE49-F238E27FC236}">
                  <a16:creationId xmlns:a16="http://schemas.microsoft.com/office/drawing/2014/main" id="{934B45DD-516A-60DB-11DF-57928C44D2FE}"/>
                </a:ext>
              </a:extLst>
            </p:cNvPr>
            <p:cNvSpPr/>
            <p:nvPr/>
          </p:nvSpPr>
          <p:spPr>
            <a:xfrm>
              <a:off x="7481462" y="1492375"/>
              <a:ext cx="503999" cy="199081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rgbClr val="000000"/>
              </a:solidFill>
              <a:miter/>
            </a:ln>
          </p:spPr>
          <p:txBody>
            <a:bodyPr lIns="46798" tIns="46798" rIns="46798" bIns="46798" anchor="ctr"/>
            <a:lstStyle/>
            <a:p>
              <a:pPr algn="ctr">
                <a:defRPr sz="11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lang="ko-KR" altLang="en-US" sz="650">
                  <a:solidFill>
                    <a:schemeClr val="tx1"/>
                  </a:solidFill>
                  <a:latin typeface="LG Smart_H Regular" panose="020B0600000101010101" pitchFamily="34" charset="-127"/>
                  <a:ea typeface="LG Smart_H Regular" panose="020B0600000101010101" pitchFamily="34" charset="-127"/>
                </a:rPr>
                <a:t>원리금 균등</a:t>
              </a:r>
              <a:endParaRPr sz="650">
                <a:solidFill>
                  <a:schemeClr val="tx1"/>
                </a:solidFill>
                <a:latin typeface="LG Smart_H Regular" panose="020B0600000101010101" pitchFamily="34" charset="-127"/>
                <a:ea typeface="LG Smart_H Regular" panose="020B0600000101010101" pitchFamily="34" charset="-127"/>
              </a:endParaRPr>
            </a:p>
          </p:txBody>
        </p:sp>
        <p:cxnSp>
          <p:nvCxnSpPr>
            <p:cNvPr id="36" name="직선 연결선[R] 35">
              <a:extLst>
                <a:ext uri="{FF2B5EF4-FFF2-40B4-BE49-F238E27FC236}">
                  <a16:creationId xmlns:a16="http://schemas.microsoft.com/office/drawing/2014/main" id="{534ABE73-19F5-3E16-4D0B-641B35C22F66}"/>
                </a:ext>
              </a:extLst>
            </p:cNvPr>
            <p:cNvCxnSpPr>
              <a:cxnSpLocks/>
            </p:cNvCxnSpPr>
            <p:nvPr/>
          </p:nvCxnSpPr>
          <p:spPr>
            <a:xfrm>
              <a:off x="7020189" y="1796077"/>
              <a:ext cx="1968978" cy="0"/>
            </a:xfrm>
            <a:prstGeom prst="line">
              <a:avLst/>
            </a:prstGeom>
            <a:noFill/>
            <a:ln w="9525" cap="flat">
              <a:solidFill>
                <a:schemeClr val="tx2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59C6EFC8-AFAB-D27B-6034-C3E01FA3CC15}"/>
                </a:ext>
              </a:extLst>
            </p:cNvPr>
            <p:cNvGrpSpPr/>
            <p:nvPr/>
          </p:nvGrpSpPr>
          <p:grpSpPr>
            <a:xfrm>
              <a:off x="7020189" y="1895393"/>
              <a:ext cx="1874299" cy="215440"/>
              <a:chOff x="361445" y="2935654"/>
              <a:chExt cx="1874299" cy="215440"/>
            </a:xfrm>
          </p:grpSpPr>
          <p:sp>
            <p:nvSpPr>
              <p:cNvPr id="42" name="TextBox 6">
                <a:extLst>
                  <a:ext uri="{FF2B5EF4-FFF2-40B4-BE49-F238E27FC236}">
                    <a16:creationId xmlns:a16="http://schemas.microsoft.com/office/drawing/2014/main" id="{9238E9E0-B3DE-02DD-509F-D2E969688164}"/>
                  </a:ext>
                </a:extLst>
              </p:cNvPr>
              <p:cNvSpPr txBox="1"/>
              <p:nvPr/>
            </p:nvSpPr>
            <p:spPr>
              <a:xfrm>
                <a:off x="361445" y="2935654"/>
                <a:ext cx="457814" cy="215440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45718" tIns="45718" rIns="45718" bIns="45718">
                <a:spAutoFit/>
              </a:bodyPr>
              <a:lstStyle>
                <a:lvl1pPr>
                  <a:defRPr sz="900">
                    <a:latin typeface="LG Smart_H Regular"/>
                    <a:ea typeface="LG Smart_H Regular"/>
                    <a:cs typeface="LG Smart_H Regular"/>
                    <a:sym typeface="LG Smart_H Regular"/>
                  </a:defRPr>
                </a:lvl1pPr>
              </a:lstStyle>
              <a:p>
                <a:r>
                  <a:rPr lang="ko-KR" altLang="en-US" sz="800" dirty="0"/>
                  <a:t>대출원금</a:t>
                </a:r>
                <a:endParaRPr sz="800" dirty="0"/>
              </a:p>
            </p:txBody>
          </p:sp>
          <p:sp>
            <p:nvSpPr>
              <p:cNvPr id="43" name="직사각형 7">
                <a:extLst>
                  <a:ext uri="{FF2B5EF4-FFF2-40B4-BE49-F238E27FC236}">
                    <a16:creationId xmlns:a16="http://schemas.microsoft.com/office/drawing/2014/main" id="{33389725-9640-3DF3-A8CC-339966B1654E}"/>
                  </a:ext>
                </a:extLst>
              </p:cNvPr>
              <p:cNvSpPr/>
              <p:nvPr/>
            </p:nvSpPr>
            <p:spPr>
              <a:xfrm>
                <a:off x="1364990" y="2952738"/>
                <a:ext cx="870754" cy="190177"/>
              </a:xfrm>
              <a:prstGeom prst="rect">
                <a:avLst/>
              </a:prstGeom>
              <a:solidFill>
                <a:schemeClr val="bg1"/>
              </a:solidFill>
              <a:ln w="3175">
                <a:noFill/>
                <a:miter/>
              </a:ln>
            </p:spPr>
            <p:txBody>
              <a:bodyPr lIns="46798" tIns="46798" rIns="46798" bIns="46798" anchor="ctr"/>
              <a:lstStyle/>
              <a:p>
                <a:pPr algn="r">
                  <a:defRPr sz="11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lang="en-US" altLang="ko-KR" sz="800">
                    <a:solidFill>
                      <a:schemeClr val="tx1"/>
                    </a:solidFill>
                    <a:latin typeface="LG Smart_H Regular" panose="020B0600000101010101" pitchFamily="34" charset="-127"/>
                    <a:ea typeface="LG Smart_H Regular" panose="020B0600000101010101" pitchFamily="34" charset="-127"/>
                  </a:rPr>
                  <a:t>100,000,000</a:t>
                </a:r>
                <a:r>
                  <a:rPr lang="ko-KR" altLang="en-US" sz="800">
                    <a:solidFill>
                      <a:schemeClr val="tx1"/>
                    </a:solidFill>
                    <a:latin typeface="LG Smart_H Regular" panose="020B0600000101010101" pitchFamily="34" charset="-127"/>
                    <a:ea typeface="LG Smart_H Regular" panose="020B0600000101010101" pitchFamily="34" charset="-127"/>
                  </a:rPr>
                  <a:t> 원</a:t>
                </a:r>
                <a:endParaRPr sz="800">
                  <a:solidFill>
                    <a:schemeClr val="tx1"/>
                  </a:solidFill>
                  <a:latin typeface="LG Smart_H Regular" panose="020B0600000101010101" pitchFamily="34" charset="-127"/>
                  <a:ea typeface="LG Smart_H Regular" panose="020B0600000101010101" pitchFamily="34" charset="-127"/>
                </a:endParaRPr>
              </a:p>
            </p:txBody>
          </p:sp>
        </p:grpSp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3458EF37-E07D-E405-6516-640C58A8DE43}"/>
                </a:ext>
              </a:extLst>
            </p:cNvPr>
            <p:cNvGrpSpPr/>
            <p:nvPr/>
          </p:nvGrpSpPr>
          <p:grpSpPr>
            <a:xfrm>
              <a:off x="7020189" y="2132397"/>
              <a:ext cx="1874298" cy="215440"/>
              <a:chOff x="361445" y="3205878"/>
              <a:chExt cx="1874298" cy="215440"/>
            </a:xfrm>
          </p:grpSpPr>
          <p:sp>
            <p:nvSpPr>
              <p:cNvPr id="45" name="TextBox 6">
                <a:extLst>
                  <a:ext uri="{FF2B5EF4-FFF2-40B4-BE49-F238E27FC236}">
                    <a16:creationId xmlns:a16="http://schemas.microsoft.com/office/drawing/2014/main" id="{6711AFC6-AFD4-2EA8-77FC-344416E7902D}"/>
                  </a:ext>
                </a:extLst>
              </p:cNvPr>
              <p:cNvSpPr txBox="1"/>
              <p:nvPr/>
            </p:nvSpPr>
            <p:spPr>
              <a:xfrm>
                <a:off x="361445" y="3205878"/>
                <a:ext cx="578039" cy="215440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45718" tIns="45718" rIns="45718" bIns="45718">
                <a:spAutoFit/>
              </a:bodyPr>
              <a:lstStyle>
                <a:lvl1pPr>
                  <a:defRPr sz="900">
                    <a:latin typeface="LG Smart_H Regular"/>
                    <a:ea typeface="LG Smart_H Regular"/>
                    <a:cs typeface="LG Smart_H Regular"/>
                    <a:sym typeface="LG Smart_H Regular"/>
                  </a:defRPr>
                </a:lvl1pPr>
              </a:lstStyle>
              <a:p>
                <a:r>
                  <a:rPr lang="ko-KR" altLang="en-US" sz="800" dirty="0">
                    <a:solidFill>
                      <a:srgbClr val="FF0000"/>
                    </a:solidFill>
                  </a:rPr>
                  <a:t>총 대출이자</a:t>
                </a:r>
                <a:endParaRPr sz="8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46" name="직사각형 7">
                <a:extLst>
                  <a:ext uri="{FF2B5EF4-FFF2-40B4-BE49-F238E27FC236}">
                    <a16:creationId xmlns:a16="http://schemas.microsoft.com/office/drawing/2014/main" id="{72F846F3-7AA9-8651-4EE2-15B5E6223DE7}"/>
                  </a:ext>
                </a:extLst>
              </p:cNvPr>
              <p:cNvSpPr/>
              <p:nvPr/>
            </p:nvSpPr>
            <p:spPr>
              <a:xfrm>
                <a:off x="1424577" y="3284355"/>
                <a:ext cx="811166" cy="128784"/>
              </a:xfrm>
              <a:prstGeom prst="rect">
                <a:avLst/>
              </a:prstGeom>
              <a:solidFill>
                <a:schemeClr val="bg1"/>
              </a:solidFill>
              <a:ln w="3175">
                <a:noFill/>
                <a:miter/>
              </a:ln>
            </p:spPr>
            <p:txBody>
              <a:bodyPr lIns="46798" tIns="46798" rIns="46798" bIns="46798" anchor="ctr"/>
              <a:lstStyle/>
              <a:p>
                <a:pPr algn="r">
                  <a:defRPr sz="11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lang="en-US" altLang="ko-KR" sz="800">
                    <a:solidFill>
                      <a:srgbClr val="FF0000"/>
                    </a:solidFill>
                    <a:latin typeface="LG Smart_H Regular" panose="020B0600000101010101" pitchFamily="34" charset="-127"/>
                    <a:ea typeface="LG Smart_H Regular" panose="020B0600000101010101" pitchFamily="34" charset="-127"/>
                  </a:rPr>
                  <a:t>1,885,773</a:t>
                </a:r>
                <a:r>
                  <a:rPr lang="ko-KR" altLang="en-US" sz="800">
                    <a:solidFill>
                      <a:srgbClr val="FF0000"/>
                    </a:solidFill>
                    <a:latin typeface="LG Smart_H Regular" panose="020B0600000101010101" pitchFamily="34" charset="-127"/>
                    <a:ea typeface="LG Smart_H Regular" panose="020B0600000101010101" pitchFamily="34" charset="-127"/>
                  </a:rPr>
                  <a:t> 원</a:t>
                </a:r>
                <a:endParaRPr sz="800">
                  <a:solidFill>
                    <a:srgbClr val="FF0000"/>
                  </a:solidFill>
                  <a:latin typeface="LG Smart_H Regular" panose="020B0600000101010101" pitchFamily="34" charset="-127"/>
                  <a:ea typeface="LG Smart_H Regular" panose="020B0600000101010101" pitchFamily="34" charset="-127"/>
                </a:endParaRPr>
              </a:p>
            </p:txBody>
          </p:sp>
        </p:grpSp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id="{02912D2C-19CB-BD9B-A9F0-7BB352489E75}"/>
                </a:ext>
              </a:extLst>
            </p:cNvPr>
            <p:cNvGrpSpPr/>
            <p:nvPr/>
          </p:nvGrpSpPr>
          <p:grpSpPr>
            <a:xfrm>
              <a:off x="7020189" y="2369400"/>
              <a:ext cx="1874298" cy="215440"/>
              <a:chOff x="361445" y="3514157"/>
              <a:chExt cx="1874298" cy="215440"/>
            </a:xfrm>
          </p:grpSpPr>
          <p:sp>
            <p:nvSpPr>
              <p:cNvPr id="48" name="TextBox 6">
                <a:extLst>
                  <a:ext uri="{FF2B5EF4-FFF2-40B4-BE49-F238E27FC236}">
                    <a16:creationId xmlns:a16="http://schemas.microsoft.com/office/drawing/2014/main" id="{784BA119-01F5-2715-E7F3-7DDB383D23B8}"/>
                  </a:ext>
                </a:extLst>
              </p:cNvPr>
              <p:cNvSpPr txBox="1"/>
              <p:nvPr/>
            </p:nvSpPr>
            <p:spPr>
              <a:xfrm>
                <a:off x="361445" y="3514157"/>
                <a:ext cx="578039" cy="215440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45718" tIns="45718" rIns="45718" bIns="45718">
                <a:spAutoFit/>
              </a:bodyPr>
              <a:lstStyle>
                <a:lvl1pPr>
                  <a:defRPr sz="900">
                    <a:latin typeface="LG Smart_H Regular"/>
                    <a:ea typeface="LG Smart_H Regular"/>
                    <a:cs typeface="LG Smart_H Regular"/>
                    <a:sym typeface="LG Smart_H Regular"/>
                  </a:defRPr>
                </a:lvl1pPr>
              </a:lstStyle>
              <a:p>
                <a:r>
                  <a:rPr lang="ko-KR" altLang="en-US" sz="800" dirty="0"/>
                  <a:t>총 상환금액</a:t>
                </a:r>
                <a:endParaRPr sz="800" dirty="0"/>
              </a:p>
            </p:txBody>
          </p:sp>
          <p:sp>
            <p:nvSpPr>
              <p:cNvPr id="49" name="직사각형 7">
                <a:extLst>
                  <a:ext uri="{FF2B5EF4-FFF2-40B4-BE49-F238E27FC236}">
                    <a16:creationId xmlns:a16="http://schemas.microsoft.com/office/drawing/2014/main" id="{D4C99DE5-2203-9C4B-928F-E8E4964EDB07}"/>
                  </a:ext>
                </a:extLst>
              </p:cNvPr>
              <p:cNvSpPr/>
              <p:nvPr/>
            </p:nvSpPr>
            <p:spPr>
              <a:xfrm>
                <a:off x="1364989" y="3577093"/>
                <a:ext cx="870754" cy="144325"/>
              </a:xfrm>
              <a:prstGeom prst="rect">
                <a:avLst/>
              </a:prstGeom>
              <a:solidFill>
                <a:schemeClr val="bg1"/>
              </a:solidFill>
              <a:ln w="3175">
                <a:noFill/>
                <a:miter/>
              </a:ln>
            </p:spPr>
            <p:txBody>
              <a:bodyPr lIns="46798" tIns="46798" rIns="46798" bIns="46798" anchor="ctr"/>
              <a:lstStyle/>
              <a:p>
                <a:pPr algn="r">
                  <a:defRPr sz="11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lang="en-US" altLang="ko-KR" sz="800">
                    <a:solidFill>
                      <a:schemeClr val="tx1"/>
                    </a:solidFill>
                    <a:latin typeface="LG Smart_H Regular" panose="020B0600000101010101" pitchFamily="34" charset="-127"/>
                    <a:ea typeface="LG Smart_H Regular" panose="020B0600000101010101" pitchFamily="34" charset="-127"/>
                  </a:rPr>
                  <a:t>101,885,773</a:t>
                </a:r>
                <a:r>
                  <a:rPr lang="ko-KR" altLang="en-US" sz="800">
                    <a:solidFill>
                      <a:schemeClr val="tx1"/>
                    </a:solidFill>
                    <a:latin typeface="LG Smart_H Regular" panose="020B0600000101010101" pitchFamily="34" charset="-127"/>
                    <a:ea typeface="LG Smart_H Regular" panose="020B0600000101010101" pitchFamily="34" charset="-127"/>
                  </a:rPr>
                  <a:t> 원</a:t>
                </a:r>
                <a:endParaRPr sz="800">
                  <a:solidFill>
                    <a:schemeClr val="tx1"/>
                  </a:solidFill>
                  <a:latin typeface="LG Smart_H Regular" panose="020B0600000101010101" pitchFamily="34" charset="-127"/>
                  <a:ea typeface="LG Smart_H Regular" panose="020B0600000101010101" pitchFamily="34" charset="-127"/>
                </a:endParaRPr>
              </a:p>
            </p:txBody>
          </p:sp>
        </p:grpSp>
        <p:cxnSp>
          <p:nvCxnSpPr>
            <p:cNvPr id="50" name="직선 연결선[R] 49">
              <a:extLst>
                <a:ext uri="{FF2B5EF4-FFF2-40B4-BE49-F238E27FC236}">
                  <a16:creationId xmlns:a16="http://schemas.microsoft.com/office/drawing/2014/main" id="{0E56B74C-4044-02BA-04F5-8E4D0D2E985A}"/>
                </a:ext>
              </a:extLst>
            </p:cNvPr>
            <p:cNvCxnSpPr>
              <a:cxnSpLocks/>
            </p:cNvCxnSpPr>
            <p:nvPr/>
          </p:nvCxnSpPr>
          <p:spPr>
            <a:xfrm>
              <a:off x="7020189" y="2693060"/>
              <a:ext cx="1968978" cy="0"/>
            </a:xfrm>
            <a:prstGeom prst="line">
              <a:avLst/>
            </a:prstGeom>
            <a:noFill/>
            <a:ln w="9525" cap="flat">
              <a:solidFill>
                <a:schemeClr val="tx2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93C5D40F-E861-C276-17FF-2F1FCA3A2292}"/>
                </a:ext>
              </a:extLst>
            </p:cNvPr>
            <p:cNvGrpSpPr/>
            <p:nvPr/>
          </p:nvGrpSpPr>
          <p:grpSpPr>
            <a:xfrm>
              <a:off x="7011850" y="2804043"/>
              <a:ext cx="1874298" cy="215440"/>
              <a:chOff x="361445" y="3514157"/>
              <a:chExt cx="1874298" cy="215440"/>
            </a:xfrm>
          </p:grpSpPr>
          <p:sp>
            <p:nvSpPr>
              <p:cNvPr id="52" name="TextBox 6">
                <a:extLst>
                  <a:ext uri="{FF2B5EF4-FFF2-40B4-BE49-F238E27FC236}">
                    <a16:creationId xmlns:a16="http://schemas.microsoft.com/office/drawing/2014/main" id="{ACA4EE48-05A2-7E2B-F146-5F9697786FDA}"/>
                  </a:ext>
                </a:extLst>
              </p:cNvPr>
              <p:cNvSpPr txBox="1"/>
              <p:nvPr/>
            </p:nvSpPr>
            <p:spPr>
              <a:xfrm>
                <a:off x="361445" y="3514157"/>
                <a:ext cx="733530" cy="215440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45718" tIns="45718" rIns="45718" bIns="45718">
                <a:spAutoFit/>
              </a:bodyPr>
              <a:lstStyle>
                <a:lvl1pPr>
                  <a:defRPr sz="900">
                    <a:latin typeface="LG Smart_H Regular"/>
                    <a:ea typeface="LG Smart_H Regular"/>
                    <a:cs typeface="LG Smart_H Regular"/>
                    <a:sym typeface="LG Smart_H Regular"/>
                  </a:defRPr>
                </a:lvl1pPr>
              </a:lstStyle>
              <a:p>
                <a:r>
                  <a:rPr lang="en-US" altLang="ko-KR" sz="800" dirty="0"/>
                  <a:t>1</a:t>
                </a:r>
                <a:r>
                  <a:rPr lang="ko-KR" altLang="en-US" sz="800" dirty="0"/>
                  <a:t>회차 상환금액</a:t>
                </a:r>
                <a:endParaRPr sz="800" dirty="0"/>
              </a:p>
            </p:txBody>
          </p:sp>
          <p:sp>
            <p:nvSpPr>
              <p:cNvPr id="53" name="직사각형 7">
                <a:extLst>
                  <a:ext uri="{FF2B5EF4-FFF2-40B4-BE49-F238E27FC236}">
                    <a16:creationId xmlns:a16="http://schemas.microsoft.com/office/drawing/2014/main" id="{5CA9CBB6-E6BA-0258-203B-C037B8FC9C30}"/>
                  </a:ext>
                </a:extLst>
              </p:cNvPr>
              <p:cNvSpPr/>
              <p:nvPr/>
            </p:nvSpPr>
            <p:spPr>
              <a:xfrm>
                <a:off x="1432916" y="3522342"/>
                <a:ext cx="802827" cy="199076"/>
              </a:xfrm>
              <a:prstGeom prst="rect">
                <a:avLst/>
              </a:prstGeom>
              <a:solidFill>
                <a:schemeClr val="bg1"/>
              </a:solidFill>
              <a:ln w="3175">
                <a:noFill/>
                <a:miter/>
              </a:ln>
            </p:spPr>
            <p:txBody>
              <a:bodyPr lIns="46798" tIns="46798" rIns="46798" bIns="46798" anchor="ctr"/>
              <a:lstStyle/>
              <a:p>
                <a:pPr algn="r">
                  <a:defRPr sz="11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lang="en-US" altLang="ko-KR" sz="800">
                    <a:solidFill>
                      <a:schemeClr val="tx1"/>
                    </a:solidFill>
                    <a:latin typeface="LG Smart_H Regular" panose="020B0600000101010101" pitchFamily="34" charset="-127"/>
                    <a:ea typeface="LG Smart_H Regular" panose="020B0600000101010101" pitchFamily="34" charset="-127"/>
                  </a:rPr>
                  <a:t>4,245,241</a:t>
                </a:r>
                <a:r>
                  <a:rPr lang="ko-KR" altLang="en-US" sz="800">
                    <a:solidFill>
                      <a:schemeClr val="tx1"/>
                    </a:solidFill>
                    <a:latin typeface="LG Smart_H Regular" panose="020B0600000101010101" pitchFamily="34" charset="-127"/>
                    <a:ea typeface="LG Smart_H Regular" panose="020B0600000101010101" pitchFamily="34" charset="-127"/>
                  </a:rPr>
                  <a:t> 원</a:t>
                </a:r>
                <a:endParaRPr sz="800">
                  <a:solidFill>
                    <a:schemeClr val="tx1"/>
                  </a:solidFill>
                  <a:latin typeface="LG Smart_H Regular" panose="020B0600000101010101" pitchFamily="34" charset="-127"/>
                  <a:ea typeface="LG Smart_H Regular" panose="020B0600000101010101" pitchFamily="34" charset="-127"/>
                </a:endParaRPr>
              </a:p>
            </p:txBody>
          </p:sp>
        </p:grpSp>
      </p:grpSp>
      <p:cxnSp>
        <p:nvCxnSpPr>
          <p:cNvPr id="63" name="직선 연결선[R] 62">
            <a:extLst>
              <a:ext uri="{FF2B5EF4-FFF2-40B4-BE49-F238E27FC236}">
                <a16:creationId xmlns:a16="http://schemas.microsoft.com/office/drawing/2014/main" id="{23CD63AB-349B-77F8-448A-43CEFAF88A61}"/>
              </a:ext>
            </a:extLst>
          </p:cNvPr>
          <p:cNvCxnSpPr>
            <a:cxnSpLocks/>
          </p:cNvCxnSpPr>
          <p:nvPr/>
        </p:nvCxnSpPr>
        <p:spPr>
          <a:xfrm>
            <a:off x="417284" y="4202094"/>
            <a:ext cx="1925999" cy="0"/>
          </a:xfrm>
          <a:prstGeom prst="line">
            <a:avLst/>
          </a:prstGeom>
          <a:noFill/>
          <a:ln w="9525" cap="flat">
            <a:solidFill>
              <a:schemeClr val="tx2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47" name="제목 2"/>
          <p:cNvSpPr txBox="1">
            <a:spLocks noGrp="1"/>
          </p:cNvSpPr>
          <p:nvPr>
            <p:ph type="title"/>
          </p:nvPr>
        </p:nvSpPr>
        <p:spPr>
          <a:xfrm>
            <a:off x="133341" y="99033"/>
            <a:ext cx="4819659" cy="25542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>
                <a:latin typeface="LG Smart_H Regular"/>
                <a:ea typeface="LG Smart_H Regular"/>
                <a:cs typeface="LG Smart_H Regular"/>
                <a:sym typeface="LG Smart_H Regular"/>
              </a:defRPr>
            </a:lvl1pPr>
          </a:lstStyle>
          <a:p>
            <a:r>
              <a:rPr lang="en-US" altLang="ko-KR"/>
              <a:t>5.</a:t>
            </a:r>
            <a:r>
              <a:rPr lang="ko-KR" altLang="en-US"/>
              <a:t> 지난 계산 기록</a:t>
            </a:r>
            <a:r>
              <a:rPr lang="en-US" altLang="ko-KR"/>
              <a:t>(</a:t>
            </a:r>
            <a:r>
              <a:rPr lang="ko-KR" altLang="en-US"/>
              <a:t>전세자금대출</a:t>
            </a:r>
            <a:r>
              <a:rPr lang="en-US" altLang="ko-KR"/>
              <a:t>)</a:t>
            </a:r>
            <a:endParaRPr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F2F91D2-8675-7745-AC3F-534E348FA48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x-none" smtClean="0"/>
              <a:t>15</a:t>
            </a:fld>
            <a:endParaRPr lang="x-none" altLang="en-US"/>
          </a:p>
        </p:txBody>
      </p:sp>
      <p:sp>
        <p:nvSpPr>
          <p:cNvPr id="17" name="직사각형">
            <a:extLst>
              <a:ext uri="{FF2B5EF4-FFF2-40B4-BE49-F238E27FC236}">
                <a16:creationId xmlns:a16="http://schemas.microsoft.com/office/drawing/2014/main" id="{168BC18F-4185-D54A-BF89-A8F1DD1CD801}"/>
              </a:ext>
            </a:extLst>
          </p:cNvPr>
          <p:cNvSpPr/>
          <p:nvPr/>
        </p:nvSpPr>
        <p:spPr>
          <a:xfrm>
            <a:off x="367758" y="990770"/>
            <a:ext cx="177694" cy="176644"/>
          </a:xfrm>
          <a:prstGeom prst="rect">
            <a:avLst/>
          </a:prstGeom>
          <a:solidFill>
            <a:srgbClr val="FFFFFF"/>
          </a:solidFill>
          <a:ln w="3175" cap="flat">
            <a:solidFill>
              <a:srgbClr val="000000"/>
            </a:solidFill>
            <a:prstDash val="solid"/>
            <a:miter lim="800000"/>
          </a:ln>
          <a:effectLst/>
        </p:spPr>
        <p:txBody>
          <a:bodyPr wrap="square" lIns="46798" tIns="46798" rIns="46798" bIns="46798" numCol="1" anchor="ctr">
            <a:noAutofit/>
          </a:bodyPr>
          <a:lstStyle/>
          <a:p>
            <a:pPr algn="dist">
              <a:defRPr sz="900">
                <a:latin typeface="LG"/>
                <a:ea typeface="LG"/>
                <a:cs typeface="LG"/>
                <a:sym typeface="LG"/>
              </a:defRPr>
            </a:pPr>
            <a:r>
              <a:rPr lang="en-US" sz="1200" dirty="0"/>
              <a:t>i</a:t>
            </a:r>
            <a:endParaRPr sz="1200" dirty="0"/>
          </a:p>
        </p:txBody>
      </p:sp>
      <p:sp>
        <p:nvSpPr>
          <p:cNvPr id="3" name="직사각형">
            <a:extLst>
              <a:ext uri="{FF2B5EF4-FFF2-40B4-BE49-F238E27FC236}">
                <a16:creationId xmlns:a16="http://schemas.microsoft.com/office/drawing/2014/main" id="{50BC8A16-9414-7EF3-FF8D-52ED700FB8EA}"/>
              </a:ext>
            </a:extLst>
          </p:cNvPr>
          <p:cNvSpPr/>
          <p:nvPr/>
        </p:nvSpPr>
        <p:spPr>
          <a:xfrm>
            <a:off x="333035" y="968704"/>
            <a:ext cx="230400" cy="223200"/>
          </a:xfrm>
          <a:prstGeom prst="rect">
            <a:avLst/>
          </a:prstGeom>
          <a:ln w="19050">
            <a:solidFill>
              <a:schemeClr val="accent4"/>
            </a:solidFill>
            <a:custDash>
              <a:ds d="200000" sp="200000"/>
            </a:custDash>
            <a:miter lim="400000"/>
          </a:ln>
        </p:spPr>
        <p:txBody>
          <a:bodyPr lIns="46798" tIns="46798" rIns="46798" bIns="46798" anchor="ctr"/>
          <a:lstStyle/>
          <a:p>
            <a:pPr algn="ctr" defTabSz="457200">
              <a:defRPr sz="1000">
                <a:solidFill>
                  <a:srgbClr val="385724"/>
                </a:solidFill>
                <a:latin typeface="Arial Narrow"/>
                <a:ea typeface="Arial Narrow"/>
                <a:cs typeface="Arial Narrow"/>
                <a:sym typeface="Arial Narrow"/>
              </a:defRPr>
            </a:pPr>
            <a:endParaRPr dirty="0"/>
          </a:p>
        </p:txBody>
      </p:sp>
      <p:grpSp>
        <p:nvGrpSpPr>
          <p:cNvPr id="256" name="타원 20"/>
          <p:cNvGrpSpPr/>
          <p:nvPr/>
        </p:nvGrpSpPr>
        <p:grpSpPr>
          <a:xfrm>
            <a:off x="233765" y="865575"/>
            <a:ext cx="198539" cy="228508"/>
            <a:chOff x="0" y="0"/>
            <a:chExt cx="198538" cy="228506"/>
          </a:xfrm>
        </p:grpSpPr>
        <p:sp>
          <p:nvSpPr>
            <p:cNvPr id="254" name="원"/>
            <p:cNvSpPr/>
            <p:nvPr/>
          </p:nvSpPr>
          <p:spPr>
            <a:xfrm>
              <a:off x="0" y="14989"/>
              <a:ext cx="198539" cy="198539"/>
            </a:xfrm>
            <a:prstGeom prst="ellipse">
              <a:avLst/>
            </a:prstGeom>
            <a:solidFill>
              <a:srgbClr val="000000"/>
            </a:solidFill>
            <a:ln w="12700" cap="flat">
              <a:solidFill>
                <a:srgbClr val="E6AF00"/>
              </a:solidFill>
              <a:prstDash val="solid"/>
              <a:miter lim="800000"/>
            </a:ln>
            <a:effectLst/>
          </p:spPr>
          <p:txBody>
            <a:bodyPr wrap="square" lIns="46798" tIns="46798" rIns="46798" bIns="46798" numCol="1" anchor="ctr">
              <a:noAutofit/>
            </a:bodyPr>
            <a:lstStyle/>
            <a:p>
              <a:pPr algn="ctr">
                <a:defRPr sz="1000">
                  <a:solidFill>
                    <a:schemeClr val="accent4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255" name="1"/>
            <p:cNvSpPr txBox="1"/>
            <p:nvPr/>
          </p:nvSpPr>
          <p:spPr>
            <a:xfrm>
              <a:off x="15012" y="-2"/>
              <a:ext cx="168505" cy="2285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8" tIns="45718" rIns="45718" bIns="45718" numCol="1" anchor="ctr">
              <a:spAutoFit/>
            </a:bodyPr>
            <a:lstStyle>
              <a:lvl1pPr algn="ctr">
                <a:defRPr sz="1000">
                  <a:solidFill>
                    <a:schemeClr val="accent4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1</a:t>
              </a:r>
            </a:p>
          </p:txBody>
        </p:sp>
      </p:grpSp>
      <p:sp>
        <p:nvSpPr>
          <p:cNvPr id="4" name="TextBox 6">
            <a:extLst>
              <a:ext uri="{FF2B5EF4-FFF2-40B4-BE49-F238E27FC236}">
                <a16:creationId xmlns:a16="http://schemas.microsoft.com/office/drawing/2014/main" id="{D8F70555-F60D-1F1C-2603-370401F1D68C}"/>
              </a:ext>
            </a:extLst>
          </p:cNvPr>
          <p:cNvSpPr txBox="1"/>
          <p:nvPr/>
        </p:nvSpPr>
        <p:spPr>
          <a:xfrm>
            <a:off x="959933" y="967094"/>
            <a:ext cx="772002" cy="2308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900">
                <a:latin typeface="LG Smart_H Regular"/>
                <a:ea typeface="LG Smart_H Regular"/>
                <a:cs typeface="LG Smart_H Regular"/>
                <a:sym typeface="LG Smart_H Regular"/>
              </a:defRPr>
            </a:lvl1pPr>
          </a:lstStyle>
          <a:p>
            <a:r>
              <a:rPr lang="ko-KR" altLang="en-US" dirty="0"/>
              <a:t>지난 계산 기록</a:t>
            </a:r>
            <a:endParaRPr dirty="0"/>
          </a:p>
        </p:txBody>
      </p:sp>
      <p:sp>
        <p:nvSpPr>
          <p:cNvPr id="7" name="직사각형">
            <a:extLst>
              <a:ext uri="{FF2B5EF4-FFF2-40B4-BE49-F238E27FC236}">
                <a16:creationId xmlns:a16="http://schemas.microsoft.com/office/drawing/2014/main" id="{3437597E-315F-BEA9-2F29-9767B5EE8748}"/>
              </a:ext>
            </a:extLst>
          </p:cNvPr>
          <p:cNvSpPr/>
          <p:nvPr/>
        </p:nvSpPr>
        <p:spPr>
          <a:xfrm>
            <a:off x="348530" y="1335127"/>
            <a:ext cx="1999427" cy="3126148"/>
          </a:xfrm>
          <a:prstGeom prst="rect">
            <a:avLst/>
          </a:prstGeom>
          <a:ln w="19050">
            <a:solidFill>
              <a:schemeClr val="accent4"/>
            </a:solidFill>
            <a:custDash>
              <a:ds d="200000" sp="200000"/>
            </a:custDash>
            <a:miter lim="400000"/>
          </a:ln>
        </p:spPr>
        <p:txBody>
          <a:bodyPr lIns="46798" tIns="46798" rIns="46798" bIns="46798" anchor="ctr"/>
          <a:lstStyle/>
          <a:p>
            <a:pPr algn="ctr" defTabSz="457200">
              <a:defRPr sz="1000">
                <a:solidFill>
                  <a:srgbClr val="385724"/>
                </a:solidFill>
                <a:latin typeface="Arial Narrow"/>
                <a:ea typeface="Arial Narrow"/>
                <a:cs typeface="Arial Narrow"/>
                <a:sym typeface="Arial Narrow"/>
              </a:defRPr>
            </a:pPr>
            <a:endParaRPr dirty="0"/>
          </a:p>
        </p:txBody>
      </p:sp>
      <p:grpSp>
        <p:nvGrpSpPr>
          <p:cNvPr id="246" name="타원 71"/>
          <p:cNvGrpSpPr/>
          <p:nvPr/>
        </p:nvGrpSpPr>
        <p:grpSpPr>
          <a:xfrm>
            <a:off x="247974" y="1254397"/>
            <a:ext cx="198540" cy="246217"/>
            <a:chOff x="0" y="-8856"/>
            <a:chExt cx="198539" cy="246216"/>
          </a:xfrm>
        </p:grpSpPr>
        <p:sp>
          <p:nvSpPr>
            <p:cNvPr id="244" name="원"/>
            <p:cNvSpPr/>
            <p:nvPr/>
          </p:nvSpPr>
          <p:spPr>
            <a:xfrm>
              <a:off x="0" y="14989"/>
              <a:ext cx="198539" cy="198539"/>
            </a:xfrm>
            <a:prstGeom prst="ellipse">
              <a:avLst/>
            </a:prstGeom>
            <a:solidFill>
              <a:srgbClr val="000000"/>
            </a:solidFill>
            <a:ln w="12700" cap="flat">
              <a:solidFill>
                <a:srgbClr val="E6AF00"/>
              </a:solidFill>
              <a:prstDash val="solid"/>
              <a:miter lim="800000"/>
            </a:ln>
            <a:effectLst/>
          </p:spPr>
          <p:txBody>
            <a:bodyPr wrap="square" lIns="46798" tIns="46798" rIns="46798" bIns="46798" numCol="1" anchor="ctr">
              <a:noAutofit/>
            </a:bodyPr>
            <a:lstStyle/>
            <a:p>
              <a:pPr algn="ctr">
                <a:defRPr sz="1000">
                  <a:solidFill>
                    <a:schemeClr val="accent4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245" name="1"/>
            <p:cNvSpPr txBox="1"/>
            <p:nvPr/>
          </p:nvSpPr>
          <p:spPr>
            <a:xfrm>
              <a:off x="20239" y="-8856"/>
              <a:ext cx="158052" cy="2462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8" tIns="45718" rIns="45718" bIns="45718" numCol="1" anchor="ctr">
              <a:spAutoFit/>
            </a:bodyPr>
            <a:lstStyle>
              <a:lvl1pPr algn="ctr">
                <a:defRPr sz="1000">
                  <a:solidFill>
                    <a:schemeClr val="accent4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rPr lang="en-US" altLang="ko-KR"/>
                <a:t>2</a:t>
              </a:r>
              <a:endParaRPr/>
            </a:p>
          </p:txBody>
        </p:sp>
      </p:grpSp>
      <p:sp>
        <p:nvSpPr>
          <p:cNvPr id="30" name="TextBox 6">
            <a:extLst>
              <a:ext uri="{FF2B5EF4-FFF2-40B4-BE49-F238E27FC236}">
                <a16:creationId xmlns:a16="http://schemas.microsoft.com/office/drawing/2014/main" id="{FED8090A-652B-865F-E8DC-93621023650D}"/>
              </a:ext>
            </a:extLst>
          </p:cNvPr>
          <p:cNvSpPr txBox="1"/>
          <p:nvPr/>
        </p:nvSpPr>
        <p:spPr>
          <a:xfrm>
            <a:off x="445174" y="4209788"/>
            <a:ext cx="629335" cy="184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900">
                <a:latin typeface="LG Smart_H Regular"/>
                <a:ea typeface="LG Smart_H Regular"/>
                <a:cs typeface="LG Smart_H Regular"/>
                <a:sym typeface="LG Smart_H Regular"/>
              </a:defRPr>
            </a:lvl1pPr>
          </a:lstStyle>
          <a:p>
            <a:r>
              <a:rPr lang="en-US" altLang="ko-KR" sz="600" dirty="0"/>
              <a:t>2023</a:t>
            </a:r>
            <a:r>
              <a:rPr lang="ko-KR" altLang="en-US" sz="600" dirty="0"/>
              <a:t>년 </a:t>
            </a:r>
            <a:r>
              <a:rPr lang="en-US" altLang="ko-KR" sz="600" dirty="0"/>
              <a:t>0</a:t>
            </a:r>
            <a:r>
              <a:rPr lang="ko-KR" altLang="en-US" sz="600" dirty="0"/>
              <a:t>월 </a:t>
            </a:r>
            <a:r>
              <a:rPr lang="en-US" altLang="ko-KR" sz="600" dirty="0"/>
              <a:t>0</a:t>
            </a:r>
            <a:r>
              <a:rPr lang="ko-KR" altLang="en-US" sz="600" dirty="0"/>
              <a:t>일</a:t>
            </a:r>
            <a:endParaRPr sz="600" dirty="0"/>
          </a:p>
        </p:txBody>
      </p:sp>
      <p:grpSp>
        <p:nvGrpSpPr>
          <p:cNvPr id="6" name="타원 71">
            <a:extLst>
              <a:ext uri="{FF2B5EF4-FFF2-40B4-BE49-F238E27FC236}">
                <a16:creationId xmlns:a16="http://schemas.microsoft.com/office/drawing/2014/main" id="{E655CAD1-7DC9-A859-F59C-123C2A0D3F9F}"/>
              </a:ext>
            </a:extLst>
          </p:cNvPr>
          <p:cNvGrpSpPr/>
          <p:nvPr/>
        </p:nvGrpSpPr>
        <p:grpSpPr>
          <a:xfrm>
            <a:off x="3170157" y="964840"/>
            <a:ext cx="198539" cy="228507"/>
            <a:chOff x="0" y="0"/>
            <a:chExt cx="198538" cy="228506"/>
          </a:xfrm>
        </p:grpSpPr>
        <p:sp>
          <p:nvSpPr>
            <p:cNvPr id="8" name="원">
              <a:extLst>
                <a:ext uri="{FF2B5EF4-FFF2-40B4-BE49-F238E27FC236}">
                  <a16:creationId xmlns:a16="http://schemas.microsoft.com/office/drawing/2014/main" id="{57D5BD16-F2D5-64B3-B8DF-1100F9616B36}"/>
                </a:ext>
              </a:extLst>
            </p:cNvPr>
            <p:cNvSpPr/>
            <p:nvPr/>
          </p:nvSpPr>
          <p:spPr>
            <a:xfrm>
              <a:off x="0" y="14989"/>
              <a:ext cx="198539" cy="198539"/>
            </a:xfrm>
            <a:prstGeom prst="ellipse">
              <a:avLst/>
            </a:prstGeom>
            <a:solidFill>
              <a:srgbClr val="000000"/>
            </a:solidFill>
            <a:ln w="12700" cap="flat">
              <a:solidFill>
                <a:srgbClr val="E6AF00"/>
              </a:solidFill>
              <a:prstDash val="solid"/>
              <a:miter lim="800000"/>
            </a:ln>
            <a:effectLst/>
          </p:spPr>
          <p:txBody>
            <a:bodyPr wrap="square" lIns="46798" tIns="46798" rIns="46798" bIns="46798" numCol="1" anchor="ctr">
              <a:noAutofit/>
            </a:bodyPr>
            <a:lstStyle/>
            <a:p>
              <a:pPr algn="ctr">
                <a:defRPr sz="1000">
                  <a:solidFill>
                    <a:schemeClr val="accent4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9" name="1">
              <a:extLst>
                <a:ext uri="{FF2B5EF4-FFF2-40B4-BE49-F238E27FC236}">
                  <a16:creationId xmlns:a16="http://schemas.microsoft.com/office/drawing/2014/main" id="{4E1D7593-8045-2DAB-ADB7-08E2D32A4282}"/>
                </a:ext>
              </a:extLst>
            </p:cNvPr>
            <p:cNvSpPr txBox="1"/>
            <p:nvPr/>
          </p:nvSpPr>
          <p:spPr>
            <a:xfrm>
              <a:off x="15012" y="-2"/>
              <a:ext cx="168505" cy="2285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8" tIns="45718" rIns="45718" bIns="45718" numCol="1" anchor="ctr">
              <a:spAutoFit/>
            </a:bodyPr>
            <a:lstStyle>
              <a:lvl1pPr algn="ctr">
                <a:defRPr sz="1000">
                  <a:solidFill>
                    <a:schemeClr val="accent4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1</a:t>
              </a:r>
            </a:p>
          </p:txBody>
        </p:sp>
      </p:grpSp>
      <p:sp>
        <p:nvSpPr>
          <p:cNvPr id="10" name="TextBox 6">
            <a:extLst>
              <a:ext uri="{FF2B5EF4-FFF2-40B4-BE49-F238E27FC236}">
                <a16:creationId xmlns:a16="http://schemas.microsoft.com/office/drawing/2014/main" id="{6617E251-1CFA-77FB-34AB-38843C622BBC}"/>
              </a:ext>
            </a:extLst>
          </p:cNvPr>
          <p:cNvSpPr txBox="1"/>
          <p:nvPr/>
        </p:nvSpPr>
        <p:spPr>
          <a:xfrm>
            <a:off x="3373016" y="965976"/>
            <a:ext cx="2783771" cy="24468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900">
                <a:latin typeface="LG Smart_H Regular"/>
                <a:ea typeface="LG Smart_H Regular"/>
                <a:cs typeface="LG Smart_H Regular"/>
                <a:sym typeface="LG Smart_H Regular"/>
              </a:defRPr>
            </a:lvl1pPr>
          </a:lstStyle>
          <a:p>
            <a:r>
              <a:rPr lang="ko-KR" altLang="en-US" dirty="0"/>
              <a:t>뒤로 버튼</a:t>
            </a:r>
            <a:endParaRPr lang="en-US" altLang="ko-KR" dirty="0"/>
          </a:p>
          <a:p>
            <a:r>
              <a:rPr lang="en-US" altLang="ko-KR" dirty="0"/>
              <a:t>–</a:t>
            </a:r>
            <a:r>
              <a:rPr lang="ko-KR" altLang="en-US" dirty="0"/>
              <a:t> 선택 시</a:t>
            </a:r>
            <a:r>
              <a:rPr lang="en-US" altLang="ko-KR" dirty="0"/>
              <a:t>,</a:t>
            </a:r>
            <a:r>
              <a:rPr lang="ko-KR" altLang="en-US" dirty="0">
                <a:solidFill>
                  <a:srgbClr val="0532FF"/>
                </a:solidFill>
              </a:rPr>
              <a:t> </a:t>
            </a:r>
            <a:r>
              <a:rPr lang="en-US" altLang="ko-KR" dirty="0">
                <a:solidFill>
                  <a:srgbClr val="0532FF"/>
                </a:solidFill>
              </a:rPr>
              <a:t>2.</a:t>
            </a:r>
            <a:r>
              <a:rPr lang="ko-KR" altLang="en-US" dirty="0">
                <a:solidFill>
                  <a:srgbClr val="0532FF"/>
                </a:solidFill>
              </a:rPr>
              <a:t> </a:t>
            </a:r>
            <a:r>
              <a:rPr lang="en-US" altLang="ko-KR" dirty="0">
                <a:solidFill>
                  <a:srgbClr val="0532FF"/>
                </a:solidFill>
              </a:rPr>
              <a:t>Home</a:t>
            </a:r>
            <a:r>
              <a:rPr lang="ko-KR" altLang="en-US" dirty="0">
                <a:solidFill>
                  <a:srgbClr val="0532FF"/>
                </a:solidFill>
              </a:rPr>
              <a:t> 페이지</a:t>
            </a:r>
            <a:r>
              <a:rPr lang="ko-KR" altLang="en-US" dirty="0"/>
              <a:t> 표시</a:t>
            </a:r>
            <a:endParaRPr lang="en-US" altLang="ko-KR" dirty="0"/>
          </a:p>
          <a:p>
            <a:endParaRPr lang="en-US" dirty="0"/>
          </a:p>
          <a:p>
            <a:r>
              <a:rPr lang="ko-KR" altLang="en-US" dirty="0"/>
              <a:t>계산 기록 정보 표시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 계산 유형에 따른 계산 기록 정보 표시</a:t>
            </a:r>
            <a:endParaRPr lang="en-US" altLang="ko-KR" dirty="0"/>
          </a:p>
          <a:p>
            <a:r>
              <a:rPr lang="ko-KR" altLang="en-US" dirty="0"/>
              <a:t>*만기일시 상환방법의 경우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r>
              <a:rPr lang="ko-KR" altLang="en-US" dirty="0"/>
              <a:t>회차 상환금액 표시 없음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제목 수정하기</a:t>
            </a:r>
            <a:r>
              <a:rPr lang="en-US" altLang="ko-KR" dirty="0"/>
              <a:t>/</a:t>
            </a:r>
            <a:r>
              <a:rPr lang="ko-KR" altLang="en-US" dirty="0"/>
              <a:t>수정완료 </a:t>
            </a:r>
            <a:r>
              <a:rPr lang="en-US" altLang="ko-KR" dirty="0"/>
              <a:t>toggle </a:t>
            </a:r>
            <a:r>
              <a:rPr lang="ko-KR" altLang="en-US" dirty="0"/>
              <a:t>버튼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 수정하기 </a:t>
            </a:r>
            <a:r>
              <a:rPr lang="en-US" altLang="ko-KR" dirty="0"/>
              <a:t>:</a:t>
            </a:r>
            <a:r>
              <a:rPr lang="ko-KR" altLang="en-US" dirty="0"/>
              <a:t> 선택 시</a:t>
            </a:r>
            <a:r>
              <a:rPr lang="en-US" altLang="ko-KR" dirty="0"/>
              <a:t>,</a:t>
            </a:r>
            <a:r>
              <a:rPr lang="ko-KR" altLang="en-US" dirty="0"/>
              <a:t> 제목 수정창 활성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 수정완료 </a:t>
            </a:r>
            <a:r>
              <a:rPr lang="en-US" altLang="ko-KR" dirty="0"/>
              <a:t>:</a:t>
            </a:r>
            <a:r>
              <a:rPr lang="ko-KR" altLang="en-US" dirty="0"/>
              <a:t> 선택 시</a:t>
            </a:r>
            <a:r>
              <a:rPr lang="en-US" altLang="ko-KR" dirty="0"/>
              <a:t>,</a:t>
            </a:r>
            <a:r>
              <a:rPr lang="ko-KR" altLang="en-US" dirty="0"/>
              <a:t> 제목 수정창 비활성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미입력 시</a:t>
            </a:r>
            <a:r>
              <a:rPr lang="en-US" altLang="ko-KR" dirty="0"/>
              <a:t>,</a:t>
            </a:r>
            <a:r>
              <a:rPr lang="ko-KR" altLang="en-US" dirty="0"/>
              <a:t> 제목을 입력해 주세요</a:t>
            </a:r>
            <a:r>
              <a:rPr lang="en-US" altLang="ko-KR" dirty="0"/>
              <a:t>’</a:t>
            </a:r>
            <a:r>
              <a:rPr lang="ko-KR" altLang="en-US" dirty="0"/>
              <a:t> 알림 표시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삭제 버튼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 선택 시</a:t>
            </a:r>
            <a:r>
              <a:rPr lang="en-US" altLang="ko-KR" dirty="0"/>
              <a:t>,</a:t>
            </a:r>
            <a:r>
              <a:rPr lang="ko-KR" altLang="en-US" dirty="0"/>
              <a:t> 계산 기록 정보 삭제 및 </a:t>
            </a:r>
            <a:r>
              <a:rPr lang="en-US" altLang="ko-KR" dirty="0">
                <a:solidFill>
                  <a:srgbClr val="0532FF"/>
                </a:solidFill>
              </a:rPr>
              <a:t>2.</a:t>
            </a:r>
            <a:r>
              <a:rPr lang="ko-KR" altLang="en-US" dirty="0">
                <a:solidFill>
                  <a:srgbClr val="0532FF"/>
                </a:solidFill>
              </a:rPr>
              <a:t> </a:t>
            </a:r>
            <a:r>
              <a:rPr lang="en-US" altLang="ko-KR" dirty="0">
                <a:solidFill>
                  <a:srgbClr val="0532FF"/>
                </a:solidFill>
              </a:rPr>
              <a:t>Home</a:t>
            </a:r>
            <a:r>
              <a:rPr lang="ko-KR" altLang="en-US" dirty="0">
                <a:solidFill>
                  <a:srgbClr val="0532FF"/>
                </a:solidFill>
              </a:rPr>
              <a:t> 페이지</a:t>
            </a:r>
            <a:r>
              <a:rPr lang="ko-KR" altLang="en-US" dirty="0"/>
              <a:t> 표시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URL</a:t>
            </a:r>
            <a:r>
              <a:rPr lang="ko-KR" altLang="en-US" dirty="0"/>
              <a:t> 복사하기 버튼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 선택 시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URL </a:t>
            </a:r>
            <a:r>
              <a:rPr lang="ko-KR" altLang="en-US" dirty="0"/>
              <a:t>복사 후 </a:t>
            </a:r>
            <a:r>
              <a:rPr lang="en-US" altLang="ko-KR" dirty="0"/>
              <a:t>‘URL</a:t>
            </a:r>
            <a:r>
              <a:rPr lang="ko-KR" altLang="en-US" dirty="0"/>
              <a:t>이 복사되었습니다</a:t>
            </a:r>
            <a:r>
              <a:rPr lang="en-US" altLang="ko-KR" dirty="0"/>
              <a:t>.’</a:t>
            </a:r>
            <a:r>
              <a:rPr lang="ko-KR" altLang="en-US" dirty="0"/>
              <a:t> 알림 표시</a:t>
            </a:r>
            <a:endParaRPr lang="en-US" altLang="ko-KR" dirty="0"/>
          </a:p>
        </p:txBody>
      </p:sp>
      <p:sp>
        <p:nvSpPr>
          <p:cNvPr id="23" name="TextBox 6">
            <a:extLst>
              <a:ext uri="{FF2B5EF4-FFF2-40B4-BE49-F238E27FC236}">
                <a16:creationId xmlns:a16="http://schemas.microsoft.com/office/drawing/2014/main" id="{1D7CA550-F57C-2B6E-2E3C-C84001171605}"/>
              </a:ext>
            </a:extLst>
          </p:cNvPr>
          <p:cNvSpPr txBox="1"/>
          <p:nvPr/>
        </p:nvSpPr>
        <p:spPr>
          <a:xfrm>
            <a:off x="442867" y="1404400"/>
            <a:ext cx="1108633" cy="3385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900">
                <a:latin typeface="LG Smart_H Regular"/>
                <a:ea typeface="LG Smart_H Regular"/>
                <a:cs typeface="LG Smart_H Regular"/>
                <a:sym typeface="LG Smart_H Regular"/>
              </a:defRPr>
            </a:lvl1pPr>
          </a:lstStyle>
          <a:p>
            <a:r>
              <a:rPr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전세자금대출</a:t>
            </a:r>
            <a:endParaRPr lang="en-US" altLang="ko-KR" sz="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ko-KR" altLang="en-US" sz="1000" dirty="0"/>
              <a:t>계산 기록 제목 표시</a:t>
            </a:r>
            <a:endParaRPr sz="1000" dirty="0"/>
          </a:p>
        </p:txBody>
      </p:sp>
      <p:grpSp>
        <p:nvGrpSpPr>
          <p:cNvPr id="248" name="타원 71">
            <a:extLst>
              <a:ext uri="{FF2B5EF4-FFF2-40B4-BE49-F238E27FC236}">
                <a16:creationId xmlns:a16="http://schemas.microsoft.com/office/drawing/2014/main" id="{72301014-8055-B578-5217-1556156BC5E1}"/>
              </a:ext>
            </a:extLst>
          </p:cNvPr>
          <p:cNvGrpSpPr/>
          <p:nvPr/>
        </p:nvGrpSpPr>
        <p:grpSpPr>
          <a:xfrm>
            <a:off x="3170156" y="1368649"/>
            <a:ext cx="198540" cy="246217"/>
            <a:chOff x="0" y="-8856"/>
            <a:chExt cx="198539" cy="246216"/>
          </a:xfrm>
        </p:grpSpPr>
        <p:sp>
          <p:nvSpPr>
            <p:cNvPr id="253" name="원">
              <a:extLst>
                <a:ext uri="{FF2B5EF4-FFF2-40B4-BE49-F238E27FC236}">
                  <a16:creationId xmlns:a16="http://schemas.microsoft.com/office/drawing/2014/main" id="{08388D7C-2318-37BB-18C9-614D18078A23}"/>
                </a:ext>
              </a:extLst>
            </p:cNvPr>
            <p:cNvSpPr/>
            <p:nvPr/>
          </p:nvSpPr>
          <p:spPr>
            <a:xfrm>
              <a:off x="0" y="14989"/>
              <a:ext cx="198539" cy="198539"/>
            </a:xfrm>
            <a:prstGeom prst="ellipse">
              <a:avLst/>
            </a:prstGeom>
            <a:solidFill>
              <a:srgbClr val="000000"/>
            </a:solidFill>
            <a:ln w="12700" cap="flat">
              <a:solidFill>
                <a:srgbClr val="E6AF00"/>
              </a:solidFill>
              <a:prstDash val="solid"/>
              <a:miter lim="800000"/>
            </a:ln>
            <a:effectLst/>
          </p:spPr>
          <p:txBody>
            <a:bodyPr wrap="square" lIns="46798" tIns="46798" rIns="46798" bIns="46798" numCol="1" anchor="ctr">
              <a:noAutofit/>
            </a:bodyPr>
            <a:lstStyle/>
            <a:p>
              <a:pPr algn="ctr">
                <a:defRPr sz="1000">
                  <a:solidFill>
                    <a:schemeClr val="accent4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257" name="1">
              <a:extLst>
                <a:ext uri="{FF2B5EF4-FFF2-40B4-BE49-F238E27FC236}">
                  <a16:creationId xmlns:a16="http://schemas.microsoft.com/office/drawing/2014/main" id="{80095976-5DED-683F-BD63-B5A88B88DF6B}"/>
                </a:ext>
              </a:extLst>
            </p:cNvPr>
            <p:cNvSpPr txBox="1"/>
            <p:nvPr/>
          </p:nvSpPr>
          <p:spPr>
            <a:xfrm>
              <a:off x="20239" y="-8856"/>
              <a:ext cx="158051" cy="2462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8" tIns="45718" rIns="45718" bIns="45718" numCol="1" anchor="ctr">
              <a:spAutoFit/>
            </a:bodyPr>
            <a:lstStyle>
              <a:lvl1pPr algn="ctr">
                <a:defRPr sz="1000">
                  <a:solidFill>
                    <a:schemeClr val="accent4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rPr lang="en-US" altLang="ko-KR"/>
                <a:t>2</a:t>
              </a:r>
              <a:endParaRPr/>
            </a:p>
          </p:txBody>
        </p:sp>
      </p:grpSp>
      <p:grpSp>
        <p:nvGrpSpPr>
          <p:cNvPr id="258" name="타원 71">
            <a:extLst>
              <a:ext uri="{FF2B5EF4-FFF2-40B4-BE49-F238E27FC236}">
                <a16:creationId xmlns:a16="http://schemas.microsoft.com/office/drawing/2014/main" id="{63FDDCBE-F59D-B2AF-47A9-BDC704D52FD7}"/>
              </a:ext>
            </a:extLst>
          </p:cNvPr>
          <p:cNvGrpSpPr/>
          <p:nvPr/>
        </p:nvGrpSpPr>
        <p:grpSpPr>
          <a:xfrm>
            <a:off x="3170156" y="2612738"/>
            <a:ext cx="198540" cy="246217"/>
            <a:chOff x="0" y="-8856"/>
            <a:chExt cx="198539" cy="246216"/>
          </a:xfrm>
        </p:grpSpPr>
        <p:sp>
          <p:nvSpPr>
            <p:cNvPr id="259" name="원">
              <a:extLst>
                <a:ext uri="{FF2B5EF4-FFF2-40B4-BE49-F238E27FC236}">
                  <a16:creationId xmlns:a16="http://schemas.microsoft.com/office/drawing/2014/main" id="{338BAE82-ABC0-CD37-B5C2-C789CB257871}"/>
                </a:ext>
              </a:extLst>
            </p:cNvPr>
            <p:cNvSpPr/>
            <p:nvPr/>
          </p:nvSpPr>
          <p:spPr>
            <a:xfrm>
              <a:off x="0" y="14989"/>
              <a:ext cx="198539" cy="198539"/>
            </a:xfrm>
            <a:prstGeom prst="ellipse">
              <a:avLst/>
            </a:prstGeom>
            <a:solidFill>
              <a:srgbClr val="000000"/>
            </a:solidFill>
            <a:ln w="12700" cap="flat">
              <a:solidFill>
                <a:srgbClr val="E6AF00"/>
              </a:solidFill>
              <a:prstDash val="solid"/>
              <a:miter lim="800000"/>
            </a:ln>
            <a:effectLst/>
          </p:spPr>
          <p:txBody>
            <a:bodyPr wrap="square" lIns="46798" tIns="46798" rIns="46798" bIns="46798" numCol="1" anchor="ctr">
              <a:noAutofit/>
            </a:bodyPr>
            <a:lstStyle/>
            <a:p>
              <a:pPr algn="ctr">
                <a:defRPr sz="1000">
                  <a:solidFill>
                    <a:schemeClr val="accent4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260" name="1">
              <a:extLst>
                <a:ext uri="{FF2B5EF4-FFF2-40B4-BE49-F238E27FC236}">
                  <a16:creationId xmlns:a16="http://schemas.microsoft.com/office/drawing/2014/main" id="{563F7635-9FAF-3C6F-199C-67F017102CB4}"/>
                </a:ext>
              </a:extLst>
            </p:cNvPr>
            <p:cNvSpPr txBox="1"/>
            <p:nvPr/>
          </p:nvSpPr>
          <p:spPr>
            <a:xfrm>
              <a:off x="20239" y="-8856"/>
              <a:ext cx="158052" cy="2462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8" tIns="45718" rIns="45718" bIns="45718" numCol="1" anchor="ctr">
              <a:spAutoFit/>
            </a:bodyPr>
            <a:lstStyle>
              <a:lvl1pPr algn="ctr">
                <a:defRPr sz="1000">
                  <a:solidFill>
                    <a:schemeClr val="accent4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rPr lang="en-US" altLang="ko-KR"/>
                <a:t>4</a:t>
              </a:r>
              <a:endParaRPr/>
            </a:p>
          </p:txBody>
        </p:sp>
      </p:grpSp>
      <p:sp>
        <p:nvSpPr>
          <p:cNvPr id="264" name="직사각형">
            <a:extLst>
              <a:ext uri="{FF2B5EF4-FFF2-40B4-BE49-F238E27FC236}">
                <a16:creationId xmlns:a16="http://schemas.microsoft.com/office/drawing/2014/main" id="{C82FE54F-787F-3458-60C3-1ACB3E950654}"/>
              </a:ext>
            </a:extLst>
          </p:cNvPr>
          <p:cNvSpPr/>
          <p:nvPr/>
        </p:nvSpPr>
        <p:spPr>
          <a:xfrm>
            <a:off x="2025434" y="1508824"/>
            <a:ext cx="177694" cy="176644"/>
          </a:xfrm>
          <a:prstGeom prst="rect">
            <a:avLst/>
          </a:prstGeom>
          <a:solidFill>
            <a:srgbClr val="FFFFFF"/>
          </a:solidFill>
          <a:ln w="3175" cap="flat">
            <a:solidFill>
              <a:srgbClr val="000000"/>
            </a:solidFill>
            <a:prstDash val="solid"/>
            <a:miter lim="800000"/>
          </a:ln>
          <a:effectLst/>
        </p:spPr>
        <p:txBody>
          <a:bodyPr wrap="square" lIns="46798" tIns="46798" rIns="46798" bIns="46798" numCol="1" anchor="ctr">
            <a:noAutofit/>
          </a:bodyPr>
          <a:lstStyle/>
          <a:p>
            <a:pPr algn="dist">
              <a:defRPr sz="900">
                <a:latin typeface="LG"/>
                <a:ea typeface="LG"/>
                <a:cs typeface="LG"/>
                <a:sym typeface="LG"/>
              </a:defRPr>
            </a:pPr>
            <a:r>
              <a:rPr lang="en-US" sz="1200" dirty="0"/>
              <a:t>i</a:t>
            </a:r>
            <a:endParaRPr sz="1200" dirty="0"/>
          </a:p>
        </p:txBody>
      </p:sp>
      <p:sp>
        <p:nvSpPr>
          <p:cNvPr id="266" name="직사각형">
            <a:extLst>
              <a:ext uri="{FF2B5EF4-FFF2-40B4-BE49-F238E27FC236}">
                <a16:creationId xmlns:a16="http://schemas.microsoft.com/office/drawing/2014/main" id="{24C8127B-7A5B-72E5-140B-DA75A47BDCD8}"/>
              </a:ext>
            </a:extLst>
          </p:cNvPr>
          <p:cNvSpPr/>
          <p:nvPr/>
        </p:nvSpPr>
        <p:spPr>
          <a:xfrm>
            <a:off x="1983543" y="1475883"/>
            <a:ext cx="266223" cy="246214"/>
          </a:xfrm>
          <a:prstGeom prst="rect">
            <a:avLst/>
          </a:prstGeom>
          <a:ln w="19050">
            <a:solidFill>
              <a:schemeClr val="accent4"/>
            </a:solidFill>
            <a:custDash>
              <a:ds d="200000" sp="200000"/>
            </a:custDash>
            <a:miter lim="400000"/>
          </a:ln>
        </p:spPr>
        <p:txBody>
          <a:bodyPr lIns="46798" tIns="46798" rIns="46798" bIns="46798" anchor="ctr"/>
          <a:lstStyle/>
          <a:p>
            <a:pPr algn="ctr" defTabSz="457200">
              <a:defRPr sz="1000">
                <a:solidFill>
                  <a:srgbClr val="385724"/>
                </a:solidFill>
                <a:latin typeface="Arial Narrow"/>
                <a:ea typeface="Arial Narrow"/>
                <a:cs typeface="Arial Narrow"/>
                <a:sym typeface="Arial Narrow"/>
              </a:defRPr>
            </a:pPr>
            <a:endParaRPr dirty="0"/>
          </a:p>
        </p:txBody>
      </p:sp>
      <p:grpSp>
        <p:nvGrpSpPr>
          <p:cNvPr id="267" name="타원 71">
            <a:extLst>
              <a:ext uri="{FF2B5EF4-FFF2-40B4-BE49-F238E27FC236}">
                <a16:creationId xmlns:a16="http://schemas.microsoft.com/office/drawing/2014/main" id="{06AAC47D-564A-EF65-1B84-CA14E7091EFF}"/>
              </a:ext>
            </a:extLst>
          </p:cNvPr>
          <p:cNvGrpSpPr/>
          <p:nvPr/>
        </p:nvGrpSpPr>
        <p:grpSpPr>
          <a:xfrm>
            <a:off x="1883910" y="1361883"/>
            <a:ext cx="198540" cy="246217"/>
            <a:chOff x="0" y="-8856"/>
            <a:chExt cx="198539" cy="246216"/>
          </a:xfrm>
        </p:grpSpPr>
        <p:sp>
          <p:nvSpPr>
            <p:cNvPr id="268" name="원">
              <a:extLst>
                <a:ext uri="{FF2B5EF4-FFF2-40B4-BE49-F238E27FC236}">
                  <a16:creationId xmlns:a16="http://schemas.microsoft.com/office/drawing/2014/main" id="{5285712A-7582-F938-7756-95A08C14C4F5}"/>
                </a:ext>
              </a:extLst>
            </p:cNvPr>
            <p:cNvSpPr/>
            <p:nvPr/>
          </p:nvSpPr>
          <p:spPr>
            <a:xfrm>
              <a:off x="0" y="14989"/>
              <a:ext cx="198539" cy="198539"/>
            </a:xfrm>
            <a:prstGeom prst="ellipse">
              <a:avLst/>
            </a:prstGeom>
            <a:solidFill>
              <a:srgbClr val="000000"/>
            </a:solidFill>
            <a:ln w="12700" cap="flat">
              <a:solidFill>
                <a:srgbClr val="E6AF00"/>
              </a:solidFill>
              <a:prstDash val="solid"/>
              <a:miter lim="800000"/>
            </a:ln>
            <a:effectLst/>
          </p:spPr>
          <p:txBody>
            <a:bodyPr wrap="square" lIns="46798" tIns="46798" rIns="46798" bIns="46798" numCol="1" anchor="ctr">
              <a:noAutofit/>
            </a:bodyPr>
            <a:lstStyle/>
            <a:p>
              <a:pPr algn="ctr">
                <a:defRPr sz="1000">
                  <a:solidFill>
                    <a:schemeClr val="accent4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269" name="1">
              <a:extLst>
                <a:ext uri="{FF2B5EF4-FFF2-40B4-BE49-F238E27FC236}">
                  <a16:creationId xmlns:a16="http://schemas.microsoft.com/office/drawing/2014/main" id="{CD2DB0BC-58C3-E64C-D3F2-B0EBF67240CA}"/>
                </a:ext>
              </a:extLst>
            </p:cNvPr>
            <p:cNvSpPr txBox="1"/>
            <p:nvPr/>
          </p:nvSpPr>
          <p:spPr>
            <a:xfrm>
              <a:off x="20239" y="-8856"/>
              <a:ext cx="158052" cy="2462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8" tIns="45718" rIns="45718" bIns="45718" numCol="1" anchor="ctr">
              <a:spAutoFit/>
            </a:bodyPr>
            <a:lstStyle>
              <a:lvl1pPr algn="ctr">
                <a:defRPr sz="1000">
                  <a:solidFill>
                    <a:schemeClr val="accent4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rPr lang="en-US" altLang="ko-KR"/>
                <a:t>3</a:t>
              </a:r>
              <a:endParaRPr/>
            </a:p>
          </p:txBody>
        </p:sp>
      </p:grpSp>
      <p:grpSp>
        <p:nvGrpSpPr>
          <p:cNvPr id="271" name="타원 71">
            <a:extLst>
              <a:ext uri="{FF2B5EF4-FFF2-40B4-BE49-F238E27FC236}">
                <a16:creationId xmlns:a16="http://schemas.microsoft.com/office/drawing/2014/main" id="{B4ED6D90-4FCD-2D9B-520B-EC11F9812A2C}"/>
              </a:ext>
            </a:extLst>
          </p:cNvPr>
          <p:cNvGrpSpPr/>
          <p:nvPr/>
        </p:nvGrpSpPr>
        <p:grpSpPr>
          <a:xfrm>
            <a:off x="3170156" y="1900386"/>
            <a:ext cx="198540" cy="246217"/>
            <a:chOff x="0" y="-8856"/>
            <a:chExt cx="198539" cy="246216"/>
          </a:xfrm>
        </p:grpSpPr>
        <p:sp>
          <p:nvSpPr>
            <p:cNvPr id="272" name="원">
              <a:extLst>
                <a:ext uri="{FF2B5EF4-FFF2-40B4-BE49-F238E27FC236}">
                  <a16:creationId xmlns:a16="http://schemas.microsoft.com/office/drawing/2014/main" id="{14162E54-FB4F-9B1D-A4ED-11AC39C74A54}"/>
                </a:ext>
              </a:extLst>
            </p:cNvPr>
            <p:cNvSpPr/>
            <p:nvPr/>
          </p:nvSpPr>
          <p:spPr>
            <a:xfrm>
              <a:off x="0" y="14989"/>
              <a:ext cx="198539" cy="198539"/>
            </a:xfrm>
            <a:prstGeom prst="ellipse">
              <a:avLst/>
            </a:prstGeom>
            <a:solidFill>
              <a:srgbClr val="000000"/>
            </a:solidFill>
            <a:ln w="12700" cap="flat">
              <a:solidFill>
                <a:srgbClr val="E6AF00"/>
              </a:solidFill>
              <a:prstDash val="solid"/>
              <a:miter lim="800000"/>
            </a:ln>
            <a:effectLst/>
          </p:spPr>
          <p:txBody>
            <a:bodyPr wrap="square" lIns="46798" tIns="46798" rIns="46798" bIns="46798" numCol="1" anchor="ctr">
              <a:noAutofit/>
            </a:bodyPr>
            <a:lstStyle/>
            <a:p>
              <a:pPr algn="ctr">
                <a:defRPr sz="1000">
                  <a:solidFill>
                    <a:schemeClr val="accent4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273" name="1">
              <a:extLst>
                <a:ext uri="{FF2B5EF4-FFF2-40B4-BE49-F238E27FC236}">
                  <a16:creationId xmlns:a16="http://schemas.microsoft.com/office/drawing/2014/main" id="{0ABFE885-FF80-5A84-6FFC-8E855F125F87}"/>
                </a:ext>
              </a:extLst>
            </p:cNvPr>
            <p:cNvSpPr txBox="1"/>
            <p:nvPr/>
          </p:nvSpPr>
          <p:spPr>
            <a:xfrm>
              <a:off x="20239" y="-8856"/>
              <a:ext cx="158052" cy="2462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8" tIns="45718" rIns="45718" bIns="45718" numCol="1" anchor="ctr">
              <a:spAutoFit/>
            </a:bodyPr>
            <a:lstStyle>
              <a:lvl1pPr algn="ctr">
                <a:defRPr sz="1000">
                  <a:solidFill>
                    <a:schemeClr val="accent4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rPr lang="en-US" altLang="ko-KR"/>
                <a:t>3</a:t>
              </a:r>
              <a:endParaRPr/>
            </a:p>
          </p:txBody>
        </p:sp>
      </p:grpSp>
      <p:sp>
        <p:nvSpPr>
          <p:cNvPr id="274" name="모서리가 둥근 직사각형 273">
            <a:extLst>
              <a:ext uri="{FF2B5EF4-FFF2-40B4-BE49-F238E27FC236}">
                <a16:creationId xmlns:a16="http://schemas.microsoft.com/office/drawing/2014/main" id="{F062D425-1EB2-70EC-628D-7F5229E73D4F}"/>
              </a:ext>
            </a:extLst>
          </p:cNvPr>
          <p:cNvSpPr/>
          <p:nvPr/>
        </p:nvSpPr>
        <p:spPr>
          <a:xfrm>
            <a:off x="2373585" y="1362536"/>
            <a:ext cx="120051" cy="2947511"/>
          </a:xfrm>
          <a:prstGeom prst="roundRect">
            <a:avLst/>
          </a:prstGeom>
          <a:noFill/>
          <a:ln w="25400" cap="flat">
            <a:solidFill>
              <a:srgbClr val="0432FF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6798" tIns="46798" rIns="46798" bIns="4679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x-none" altLang="en-US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cxnSp>
        <p:nvCxnSpPr>
          <p:cNvPr id="276" name="직선 연결선[R] 275">
            <a:extLst>
              <a:ext uri="{FF2B5EF4-FFF2-40B4-BE49-F238E27FC236}">
                <a16:creationId xmlns:a16="http://schemas.microsoft.com/office/drawing/2014/main" id="{2223C616-2EB6-BF05-D888-B2AAB77C1D85}"/>
              </a:ext>
            </a:extLst>
          </p:cNvPr>
          <p:cNvCxnSpPr>
            <a:cxnSpLocks/>
          </p:cNvCxnSpPr>
          <p:nvPr/>
        </p:nvCxnSpPr>
        <p:spPr>
          <a:xfrm>
            <a:off x="262399" y="1252984"/>
            <a:ext cx="2160464" cy="0"/>
          </a:xfrm>
          <a:prstGeom prst="line">
            <a:avLst/>
          </a:prstGeom>
          <a:noFill/>
          <a:ln w="9525" cap="flat">
            <a:solidFill>
              <a:schemeClr val="tx2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193" name="타원 71">
            <a:extLst>
              <a:ext uri="{FF2B5EF4-FFF2-40B4-BE49-F238E27FC236}">
                <a16:creationId xmlns:a16="http://schemas.microsoft.com/office/drawing/2014/main" id="{3D23E810-4E0A-7341-BC00-57451A8B9C9E}"/>
              </a:ext>
            </a:extLst>
          </p:cNvPr>
          <p:cNvGrpSpPr/>
          <p:nvPr/>
        </p:nvGrpSpPr>
        <p:grpSpPr>
          <a:xfrm>
            <a:off x="3170156" y="3001583"/>
            <a:ext cx="198540" cy="246217"/>
            <a:chOff x="0" y="-8856"/>
            <a:chExt cx="198539" cy="246216"/>
          </a:xfrm>
        </p:grpSpPr>
        <p:sp>
          <p:nvSpPr>
            <p:cNvPr id="194" name="원">
              <a:extLst>
                <a:ext uri="{FF2B5EF4-FFF2-40B4-BE49-F238E27FC236}">
                  <a16:creationId xmlns:a16="http://schemas.microsoft.com/office/drawing/2014/main" id="{9CD54DB0-70AB-B0D4-C676-DB79C220E735}"/>
                </a:ext>
              </a:extLst>
            </p:cNvPr>
            <p:cNvSpPr/>
            <p:nvPr/>
          </p:nvSpPr>
          <p:spPr>
            <a:xfrm>
              <a:off x="0" y="14989"/>
              <a:ext cx="198539" cy="198539"/>
            </a:xfrm>
            <a:prstGeom prst="ellipse">
              <a:avLst/>
            </a:prstGeom>
            <a:solidFill>
              <a:srgbClr val="000000"/>
            </a:solidFill>
            <a:ln w="12700" cap="flat">
              <a:solidFill>
                <a:srgbClr val="E6AF00"/>
              </a:solidFill>
              <a:prstDash val="solid"/>
              <a:miter lim="800000"/>
            </a:ln>
            <a:effectLst/>
          </p:spPr>
          <p:txBody>
            <a:bodyPr wrap="square" lIns="46798" tIns="46798" rIns="46798" bIns="46798" numCol="1" anchor="ctr">
              <a:noAutofit/>
            </a:bodyPr>
            <a:lstStyle/>
            <a:p>
              <a:pPr algn="ctr">
                <a:defRPr sz="1000">
                  <a:solidFill>
                    <a:schemeClr val="accent4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97" name="1">
              <a:extLst>
                <a:ext uri="{FF2B5EF4-FFF2-40B4-BE49-F238E27FC236}">
                  <a16:creationId xmlns:a16="http://schemas.microsoft.com/office/drawing/2014/main" id="{4C905388-229C-64A1-6D05-F19585742D59}"/>
                </a:ext>
              </a:extLst>
            </p:cNvPr>
            <p:cNvSpPr txBox="1"/>
            <p:nvPr/>
          </p:nvSpPr>
          <p:spPr>
            <a:xfrm>
              <a:off x="20239" y="-8856"/>
              <a:ext cx="158052" cy="2462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8" tIns="45718" rIns="45718" bIns="45718" numCol="1" anchor="ctr">
              <a:spAutoFit/>
            </a:bodyPr>
            <a:lstStyle>
              <a:lvl1pPr algn="ctr">
                <a:defRPr sz="1000">
                  <a:solidFill>
                    <a:schemeClr val="accent4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rPr lang="en-US" altLang="ko-KR"/>
                <a:t>5</a:t>
              </a:r>
              <a:endParaRPr/>
            </a:p>
          </p:txBody>
        </p:sp>
      </p:grpSp>
      <p:sp>
        <p:nvSpPr>
          <p:cNvPr id="59" name="직사각형 7">
            <a:extLst>
              <a:ext uri="{FF2B5EF4-FFF2-40B4-BE49-F238E27FC236}">
                <a16:creationId xmlns:a16="http://schemas.microsoft.com/office/drawing/2014/main" id="{0C0CC377-A0B3-B719-551F-2CB0C3E03C0D}"/>
              </a:ext>
            </a:extLst>
          </p:cNvPr>
          <p:cNvSpPr/>
          <p:nvPr/>
        </p:nvSpPr>
        <p:spPr>
          <a:xfrm>
            <a:off x="392823" y="4540340"/>
            <a:ext cx="1397796" cy="260796"/>
          </a:xfrm>
          <a:prstGeom prst="rect">
            <a:avLst/>
          </a:prstGeom>
          <a:solidFill>
            <a:srgbClr val="FFFFFF"/>
          </a:solidFill>
          <a:ln w="3175">
            <a:solidFill>
              <a:srgbClr val="000000"/>
            </a:solidFill>
            <a:miter/>
          </a:ln>
        </p:spPr>
        <p:txBody>
          <a:bodyPr lIns="46798" tIns="46798" rIns="46798" bIns="46798" anchor="ctr"/>
          <a:lstStyle/>
          <a:p>
            <a:pPr>
              <a:defRPr sz="1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lang="ko-KR" altLang="en-US" sz="600">
                <a:solidFill>
                  <a:schemeClr val="tx1"/>
                </a:solidFill>
                <a:latin typeface="LG Smart_H Regular" panose="020B0600000101010101" pitchFamily="34" charset="-127"/>
                <a:ea typeface="LG Smart_H Regular" panose="020B0600000101010101" pitchFamily="34" charset="-127"/>
              </a:rPr>
              <a:t>      </a:t>
            </a:r>
            <a:r>
              <a:rPr lang="en-US" sz="600">
                <a:solidFill>
                  <a:schemeClr val="tx1"/>
                </a:solidFill>
                <a:latin typeface="LG Smart_H Regular" panose="020B0600000101010101" pitchFamily="34" charset="-127"/>
                <a:ea typeface="LG Smart_H Regular" panose="020B0600000101010101" pitchFamily="34" charset="-127"/>
              </a:rPr>
              <a:t>URL </a:t>
            </a:r>
            <a:r>
              <a:rPr lang="ko-KR" altLang="en-US" sz="600">
                <a:solidFill>
                  <a:schemeClr val="tx1"/>
                </a:solidFill>
                <a:latin typeface="LG Smart_H Regular" panose="020B0600000101010101" pitchFamily="34" charset="-127"/>
                <a:ea typeface="LG Smart_H Regular" panose="020B0600000101010101" pitchFamily="34" charset="-127"/>
              </a:rPr>
              <a:t>복사하기</a:t>
            </a:r>
            <a:endParaRPr sz="600">
              <a:solidFill>
                <a:schemeClr val="tx1"/>
              </a:solidFill>
              <a:latin typeface="LG Smart_H Regular" panose="020B0600000101010101" pitchFamily="34" charset="-127"/>
              <a:ea typeface="LG Smart_H Regular" panose="020B0600000101010101" pitchFamily="34" charset="-127"/>
            </a:endParaRPr>
          </a:p>
        </p:txBody>
      </p:sp>
      <p:sp>
        <p:nvSpPr>
          <p:cNvPr id="60" name="직사각형">
            <a:extLst>
              <a:ext uri="{FF2B5EF4-FFF2-40B4-BE49-F238E27FC236}">
                <a16:creationId xmlns:a16="http://schemas.microsoft.com/office/drawing/2014/main" id="{D8BDBE04-3D07-70F9-E1EA-8F258BD2459F}"/>
              </a:ext>
            </a:extLst>
          </p:cNvPr>
          <p:cNvSpPr/>
          <p:nvPr/>
        </p:nvSpPr>
        <p:spPr>
          <a:xfrm>
            <a:off x="380569" y="4540453"/>
            <a:ext cx="1410049" cy="260683"/>
          </a:xfrm>
          <a:prstGeom prst="rect">
            <a:avLst/>
          </a:prstGeom>
          <a:ln w="19050">
            <a:solidFill>
              <a:schemeClr val="accent4"/>
            </a:solidFill>
            <a:custDash>
              <a:ds d="200000" sp="200000"/>
            </a:custDash>
            <a:miter lim="400000"/>
          </a:ln>
        </p:spPr>
        <p:txBody>
          <a:bodyPr lIns="46798" tIns="46798" rIns="46798" bIns="46798" anchor="ctr"/>
          <a:lstStyle/>
          <a:p>
            <a:pPr algn="ctr" defTabSz="457200">
              <a:defRPr sz="1000">
                <a:solidFill>
                  <a:srgbClr val="385724"/>
                </a:solidFill>
                <a:latin typeface="Arial Narrow"/>
                <a:ea typeface="Arial Narrow"/>
                <a:cs typeface="Arial Narrow"/>
                <a:sym typeface="Arial Narrow"/>
              </a:defRPr>
            </a:pPr>
            <a:endParaRPr dirty="0"/>
          </a:p>
        </p:txBody>
      </p:sp>
      <p:grpSp>
        <p:nvGrpSpPr>
          <p:cNvPr id="61" name="타원 71">
            <a:extLst>
              <a:ext uri="{FF2B5EF4-FFF2-40B4-BE49-F238E27FC236}">
                <a16:creationId xmlns:a16="http://schemas.microsoft.com/office/drawing/2014/main" id="{CE2ADD0F-BD58-40C0-00A0-C3C664957633}"/>
              </a:ext>
            </a:extLst>
          </p:cNvPr>
          <p:cNvGrpSpPr/>
          <p:nvPr/>
        </p:nvGrpSpPr>
        <p:grpSpPr>
          <a:xfrm>
            <a:off x="310536" y="4428020"/>
            <a:ext cx="198540" cy="246217"/>
            <a:chOff x="0" y="-8856"/>
            <a:chExt cx="198539" cy="246216"/>
          </a:xfrm>
        </p:grpSpPr>
        <p:sp>
          <p:nvSpPr>
            <p:cNvPr id="62" name="원">
              <a:extLst>
                <a:ext uri="{FF2B5EF4-FFF2-40B4-BE49-F238E27FC236}">
                  <a16:creationId xmlns:a16="http://schemas.microsoft.com/office/drawing/2014/main" id="{07FC9AEF-4FC2-4F41-5117-979AB3E861F9}"/>
                </a:ext>
              </a:extLst>
            </p:cNvPr>
            <p:cNvSpPr/>
            <p:nvPr/>
          </p:nvSpPr>
          <p:spPr>
            <a:xfrm>
              <a:off x="0" y="14989"/>
              <a:ext cx="198539" cy="198539"/>
            </a:xfrm>
            <a:prstGeom prst="ellipse">
              <a:avLst/>
            </a:prstGeom>
            <a:solidFill>
              <a:srgbClr val="000000"/>
            </a:solidFill>
            <a:ln w="12700" cap="flat">
              <a:solidFill>
                <a:srgbClr val="E6AF00"/>
              </a:solidFill>
              <a:prstDash val="solid"/>
              <a:miter lim="800000"/>
            </a:ln>
            <a:effectLst/>
          </p:spPr>
          <p:txBody>
            <a:bodyPr wrap="square" lIns="46798" tIns="46798" rIns="46798" bIns="46798" numCol="1" anchor="ctr">
              <a:noAutofit/>
            </a:bodyPr>
            <a:lstStyle/>
            <a:p>
              <a:pPr algn="ctr">
                <a:defRPr sz="1000">
                  <a:solidFill>
                    <a:schemeClr val="accent4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95" name="1">
              <a:extLst>
                <a:ext uri="{FF2B5EF4-FFF2-40B4-BE49-F238E27FC236}">
                  <a16:creationId xmlns:a16="http://schemas.microsoft.com/office/drawing/2014/main" id="{6B95D1D4-B105-1F79-A579-9E0228481D4C}"/>
                </a:ext>
              </a:extLst>
            </p:cNvPr>
            <p:cNvSpPr txBox="1"/>
            <p:nvPr/>
          </p:nvSpPr>
          <p:spPr>
            <a:xfrm>
              <a:off x="20239" y="-8856"/>
              <a:ext cx="158052" cy="2462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8" tIns="45718" rIns="45718" bIns="45718" numCol="1" anchor="ctr">
              <a:spAutoFit/>
            </a:bodyPr>
            <a:lstStyle>
              <a:lvl1pPr algn="ctr">
                <a:defRPr sz="1000">
                  <a:solidFill>
                    <a:schemeClr val="accent4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rPr lang="en-US" altLang="ko-KR"/>
                <a:t>5</a:t>
              </a:r>
              <a:endParaRPr/>
            </a:p>
          </p:txBody>
        </p:sp>
      </p:grpSp>
      <p:sp>
        <p:nvSpPr>
          <p:cNvPr id="11" name="직사각형">
            <a:extLst>
              <a:ext uri="{FF2B5EF4-FFF2-40B4-BE49-F238E27FC236}">
                <a16:creationId xmlns:a16="http://schemas.microsoft.com/office/drawing/2014/main" id="{42071D85-3806-C8F7-CF56-2AF8BBB630C6}"/>
              </a:ext>
            </a:extLst>
          </p:cNvPr>
          <p:cNvSpPr/>
          <p:nvPr/>
        </p:nvSpPr>
        <p:spPr>
          <a:xfrm>
            <a:off x="1522612" y="4587509"/>
            <a:ext cx="177694" cy="176644"/>
          </a:xfrm>
          <a:prstGeom prst="rect">
            <a:avLst/>
          </a:prstGeom>
          <a:solidFill>
            <a:srgbClr val="FFFFFF"/>
          </a:solidFill>
          <a:ln w="3175" cap="flat">
            <a:solidFill>
              <a:srgbClr val="000000"/>
            </a:solidFill>
            <a:prstDash val="solid"/>
            <a:miter lim="800000"/>
          </a:ln>
          <a:effectLst/>
        </p:spPr>
        <p:txBody>
          <a:bodyPr wrap="square" lIns="46798" tIns="46798" rIns="46798" bIns="46798" numCol="1" anchor="ctr">
            <a:noAutofit/>
          </a:bodyPr>
          <a:lstStyle/>
          <a:p>
            <a:pPr algn="dist">
              <a:defRPr sz="900">
                <a:latin typeface="LG"/>
                <a:ea typeface="LG"/>
                <a:cs typeface="LG"/>
                <a:sym typeface="LG"/>
              </a:defRPr>
            </a:pPr>
            <a:r>
              <a:rPr lang="en-US" sz="1200" dirty="0"/>
              <a:t>i</a:t>
            </a:r>
            <a:endParaRPr sz="1200" dirty="0"/>
          </a:p>
        </p:txBody>
      </p:sp>
      <p:sp>
        <p:nvSpPr>
          <p:cNvPr id="12" name="직사각형">
            <a:extLst>
              <a:ext uri="{FF2B5EF4-FFF2-40B4-BE49-F238E27FC236}">
                <a16:creationId xmlns:a16="http://schemas.microsoft.com/office/drawing/2014/main" id="{C5467721-9E2B-B52A-769F-A856302002FC}"/>
              </a:ext>
            </a:extLst>
          </p:cNvPr>
          <p:cNvSpPr/>
          <p:nvPr/>
        </p:nvSpPr>
        <p:spPr>
          <a:xfrm>
            <a:off x="2109966" y="4595529"/>
            <a:ext cx="177694" cy="176644"/>
          </a:xfrm>
          <a:prstGeom prst="rect">
            <a:avLst/>
          </a:prstGeom>
          <a:solidFill>
            <a:srgbClr val="FFFFFF"/>
          </a:solidFill>
          <a:ln w="3175" cap="flat">
            <a:solidFill>
              <a:srgbClr val="000000"/>
            </a:solidFill>
            <a:prstDash val="solid"/>
            <a:miter lim="800000"/>
          </a:ln>
          <a:effectLst/>
        </p:spPr>
        <p:txBody>
          <a:bodyPr wrap="square" lIns="46798" tIns="46798" rIns="46798" bIns="46798" numCol="1" anchor="ctr">
            <a:noAutofit/>
          </a:bodyPr>
          <a:lstStyle/>
          <a:p>
            <a:pPr algn="dist">
              <a:defRPr sz="900">
                <a:latin typeface="LG"/>
                <a:ea typeface="LG"/>
                <a:cs typeface="LG"/>
                <a:sym typeface="LG"/>
              </a:defRPr>
            </a:pPr>
            <a:r>
              <a:rPr lang="en-US" sz="1200" dirty="0"/>
              <a:t>i</a:t>
            </a:r>
            <a:endParaRPr sz="1200" dirty="0"/>
          </a:p>
        </p:txBody>
      </p:sp>
      <p:sp>
        <p:nvSpPr>
          <p:cNvPr id="14" name="직사각형">
            <a:extLst>
              <a:ext uri="{FF2B5EF4-FFF2-40B4-BE49-F238E27FC236}">
                <a16:creationId xmlns:a16="http://schemas.microsoft.com/office/drawing/2014/main" id="{D27B45E0-E6D3-82F6-0894-93ADC3632EC4}"/>
              </a:ext>
            </a:extLst>
          </p:cNvPr>
          <p:cNvSpPr/>
          <p:nvPr/>
        </p:nvSpPr>
        <p:spPr>
          <a:xfrm>
            <a:off x="2071196" y="4592537"/>
            <a:ext cx="252629" cy="200051"/>
          </a:xfrm>
          <a:prstGeom prst="rect">
            <a:avLst/>
          </a:prstGeom>
          <a:ln w="19050">
            <a:solidFill>
              <a:schemeClr val="accent4"/>
            </a:solidFill>
            <a:custDash>
              <a:ds d="200000" sp="200000"/>
            </a:custDash>
            <a:miter lim="400000"/>
          </a:ln>
        </p:spPr>
        <p:txBody>
          <a:bodyPr lIns="46798" tIns="46798" rIns="46798" bIns="46798" anchor="ctr"/>
          <a:lstStyle/>
          <a:p>
            <a:pPr algn="ctr" defTabSz="457200">
              <a:defRPr sz="1000">
                <a:solidFill>
                  <a:srgbClr val="385724"/>
                </a:solidFill>
                <a:latin typeface="Arial Narrow"/>
                <a:ea typeface="Arial Narrow"/>
                <a:cs typeface="Arial Narrow"/>
                <a:sym typeface="Arial Narrow"/>
              </a:defRPr>
            </a:pPr>
            <a:endParaRPr dirty="0"/>
          </a:p>
        </p:txBody>
      </p:sp>
      <p:grpSp>
        <p:nvGrpSpPr>
          <p:cNvPr id="37" name="타원 71">
            <a:extLst>
              <a:ext uri="{FF2B5EF4-FFF2-40B4-BE49-F238E27FC236}">
                <a16:creationId xmlns:a16="http://schemas.microsoft.com/office/drawing/2014/main" id="{A748CAEE-3546-3DC0-8E2A-87AE263AA983}"/>
              </a:ext>
            </a:extLst>
          </p:cNvPr>
          <p:cNvGrpSpPr/>
          <p:nvPr/>
        </p:nvGrpSpPr>
        <p:grpSpPr>
          <a:xfrm>
            <a:off x="1967126" y="4485996"/>
            <a:ext cx="198540" cy="246217"/>
            <a:chOff x="0" y="-8856"/>
            <a:chExt cx="198539" cy="246216"/>
          </a:xfrm>
        </p:grpSpPr>
        <p:sp>
          <p:nvSpPr>
            <p:cNvPr id="38" name="원">
              <a:extLst>
                <a:ext uri="{FF2B5EF4-FFF2-40B4-BE49-F238E27FC236}">
                  <a16:creationId xmlns:a16="http://schemas.microsoft.com/office/drawing/2014/main" id="{095AA539-1F22-3FE0-03AD-190F752AD3C1}"/>
                </a:ext>
              </a:extLst>
            </p:cNvPr>
            <p:cNvSpPr/>
            <p:nvPr/>
          </p:nvSpPr>
          <p:spPr>
            <a:xfrm>
              <a:off x="0" y="14989"/>
              <a:ext cx="198539" cy="198539"/>
            </a:xfrm>
            <a:prstGeom prst="ellipse">
              <a:avLst/>
            </a:prstGeom>
            <a:solidFill>
              <a:srgbClr val="000000"/>
            </a:solidFill>
            <a:ln w="12700" cap="flat">
              <a:solidFill>
                <a:srgbClr val="E6AF00"/>
              </a:solidFill>
              <a:prstDash val="solid"/>
              <a:miter lim="800000"/>
            </a:ln>
            <a:effectLst/>
          </p:spPr>
          <p:txBody>
            <a:bodyPr wrap="square" lIns="46798" tIns="46798" rIns="46798" bIns="46798" numCol="1" anchor="ctr">
              <a:noAutofit/>
            </a:bodyPr>
            <a:lstStyle/>
            <a:p>
              <a:pPr algn="ctr">
                <a:defRPr sz="1000">
                  <a:solidFill>
                    <a:schemeClr val="accent4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39" name="1">
              <a:extLst>
                <a:ext uri="{FF2B5EF4-FFF2-40B4-BE49-F238E27FC236}">
                  <a16:creationId xmlns:a16="http://schemas.microsoft.com/office/drawing/2014/main" id="{3779C8B2-40DA-E86F-E6AC-3D8B745D09BB}"/>
                </a:ext>
              </a:extLst>
            </p:cNvPr>
            <p:cNvSpPr txBox="1"/>
            <p:nvPr/>
          </p:nvSpPr>
          <p:spPr>
            <a:xfrm>
              <a:off x="20239" y="-8856"/>
              <a:ext cx="158052" cy="2462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8" tIns="45718" rIns="45718" bIns="45718" numCol="1" anchor="ctr">
              <a:spAutoFit/>
            </a:bodyPr>
            <a:lstStyle>
              <a:lvl1pPr algn="ctr">
                <a:defRPr sz="1000">
                  <a:solidFill>
                    <a:schemeClr val="accent4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rPr lang="en-US" altLang="ko-KR"/>
                <a:t>4</a:t>
              </a: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644245759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직사각형 7"/>
          <p:cNvSpPr/>
          <p:nvPr/>
        </p:nvSpPr>
        <p:spPr>
          <a:xfrm>
            <a:off x="257575" y="878178"/>
            <a:ext cx="2176718" cy="4013862"/>
          </a:xfrm>
          <a:prstGeom prst="rect">
            <a:avLst/>
          </a:prstGeom>
          <a:solidFill>
            <a:srgbClr val="FFFFFF"/>
          </a:solidFill>
          <a:ln w="3175">
            <a:solidFill>
              <a:srgbClr val="000000"/>
            </a:solidFill>
            <a:miter/>
          </a:ln>
        </p:spPr>
        <p:txBody>
          <a:bodyPr lIns="46798" tIns="46798" rIns="46798" bIns="46798" anchor="ctr"/>
          <a:lstStyle/>
          <a:p>
            <a:pPr algn="ctr">
              <a:defRPr sz="1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5" name="직사각형 7">
            <a:extLst>
              <a:ext uri="{FF2B5EF4-FFF2-40B4-BE49-F238E27FC236}">
                <a16:creationId xmlns:a16="http://schemas.microsoft.com/office/drawing/2014/main" id="{37838B49-3E7C-3CD1-B7EB-6B13A603C948}"/>
              </a:ext>
            </a:extLst>
          </p:cNvPr>
          <p:cNvSpPr/>
          <p:nvPr/>
        </p:nvSpPr>
        <p:spPr>
          <a:xfrm>
            <a:off x="392822" y="1749457"/>
            <a:ext cx="1920616" cy="2673446"/>
          </a:xfrm>
          <a:prstGeom prst="rect">
            <a:avLst/>
          </a:prstGeom>
          <a:solidFill>
            <a:srgbClr val="FFFFFF"/>
          </a:solidFill>
          <a:ln w="3175">
            <a:solidFill>
              <a:srgbClr val="000000"/>
            </a:solidFill>
            <a:miter/>
          </a:ln>
        </p:spPr>
        <p:txBody>
          <a:bodyPr lIns="46798" tIns="46798" rIns="46798" bIns="46798" anchor="ctr"/>
          <a:lstStyle/>
          <a:p>
            <a:pPr algn="ctr">
              <a:defRPr sz="1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cxnSp>
        <p:nvCxnSpPr>
          <p:cNvPr id="63" name="직선 연결선[R] 62">
            <a:extLst>
              <a:ext uri="{FF2B5EF4-FFF2-40B4-BE49-F238E27FC236}">
                <a16:creationId xmlns:a16="http://schemas.microsoft.com/office/drawing/2014/main" id="{23CD63AB-349B-77F8-448A-43CEFAF88A61}"/>
              </a:ext>
            </a:extLst>
          </p:cNvPr>
          <p:cNvCxnSpPr>
            <a:cxnSpLocks/>
          </p:cNvCxnSpPr>
          <p:nvPr/>
        </p:nvCxnSpPr>
        <p:spPr>
          <a:xfrm>
            <a:off x="405854" y="4202094"/>
            <a:ext cx="1925999" cy="0"/>
          </a:xfrm>
          <a:prstGeom prst="line">
            <a:avLst/>
          </a:prstGeom>
          <a:noFill/>
          <a:ln w="9525" cap="flat">
            <a:solidFill>
              <a:schemeClr val="tx2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47" name="제목 2"/>
          <p:cNvSpPr txBox="1">
            <a:spLocks noGrp="1"/>
          </p:cNvSpPr>
          <p:nvPr>
            <p:ph type="title"/>
          </p:nvPr>
        </p:nvSpPr>
        <p:spPr>
          <a:xfrm>
            <a:off x="133341" y="99033"/>
            <a:ext cx="4819659" cy="25542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>
                <a:latin typeface="LG Smart_H Regular"/>
                <a:ea typeface="LG Smart_H Regular"/>
                <a:cs typeface="LG Smart_H Regular"/>
                <a:sym typeface="LG Smart_H Regular"/>
              </a:defRPr>
            </a:lvl1pPr>
          </a:lstStyle>
          <a:p>
            <a:r>
              <a:rPr lang="en-US" altLang="ko-KR"/>
              <a:t>5.1</a:t>
            </a:r>
            <a:r>
              <a:rPr lang="ko-KR" altLang="en-US"/>
              <a:t> 계산 기록</a:t>
            </a:r>
            <a:r>
              <a:rPr lang="en-US" altLang="ko-KR"/>
              <a:t>(</a:t>
            </a:r>
            <a:r>
              <a:rPr lang="ko-KR" altLang="en-US"/>
              <a:t>부동산 중개보수</a:t>
            </a:r>
            <a:r>
              <a:rPr lang="en-US" altLang="ko-KR"/>
              <a:t>)</a:t>
            </a:r>
            <a:endParaRPr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F2F91D2-8675-7745-AC3F-534E348FA48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x-none" smtClean="0"/>
              <a:t>16</a:t>
            </a:fld>
            <a:endParaRPr lang="x-none" altLang="en-US"/>
          </a:p>
        </p:txBody>
      </p:sp>
      <p:sp>
        <p:nvSpPr>
          <p:cNvPr id="17" name="직사각형">
            <a:extLst>
              <a:ext uri="{FF2B5EF4-FFF2-40B4-BE49-F238E27FC236}">
                <a16:creationId xmlns:a16="http://schemas.microsoft.com/office/drawing/2014/main" id="{168BC18F-4185-D54A-BF89-A8F1DD1CD801}"/>
              </a:ext>
            </a:extLst>
          </p:cNvPr>
          <p:cNvSpPr/>
          <p:nvPr/>
        </p:nvSpPr>
        <p:spPr>
          <a:xfrm>
            <a:off x="367758" y="990770"/>
            <a:ext cx="177694" cy="176644"/>
          </a:xfrm>
          <a:prstGeom prst="rect">
            <a:avLst/>
          </a:prstGeom>
          <a:solidFill>
            <a:srgbClr val="FFFFFF"/>
          </a:solidFill>
          <a:ln w="3175" cap="flat">
            <a:solidFill>
              <a:srgbClr val="000000"/>
            </a:solidFill>
            <a:prstDash val="solid"/>
            <a:miter lim="800000"/>
          </a:ln>
          <a:effectLst/>
        </p:spPr>
        <p:txBody>
          <a:bodyPr wrap="square" lIns="46798" tIns="46798" rIns="46798" bIns="46798" numCol="1" anchor="ctr">
            <a:noAutofit/>
          </a:bodyPr>
          <a:lstStyle/>
          <a:p>
            <a:pPr algn="dist">
              <a:defRPr sz="900">
                <a:latin typeface="LG"/>
                <a:ea typeface="LG"/>
                <a:cs typeface="LG"/>
                <a:sym typeface="LG"/>
              </a:defRPr>
            </a:pPr>
            <a:r>
              <a:rPr lang="en-US" sz="1200" dirty="0"/>
              <a:t>i</a:t>
            </a:r>
            <a:endParaRPr sz="1200" dirty="0"/>
          </a:p>
        </p:txBody>
      </p:sp>
      <p:sp>
        <p:nvSpPr>
          <p:cNvPr id="3" name="직사각형">
            <a:extLst>
              <a:ext uri="{FF2B5EF4-FFF2-40B4-BE49-F238E27FC236}">
                <a16:creationId xmlns:a16="http://schemas.microsoft.com/office/drawing/2014/main" id="{50BC8A16-9414-7EF3-FF8D-52ED700FB8EA}"/>
              </a:ext>
            </a:extLst>
          </p:cNvPr>
          <p:cNvSpPr/>
          <p:nvPr/>
        </p:nvSpPr>
        <p:spPr>
          <a:xfrm>
            <a:off x="333035" y="968704"/>
            <a:ext cx="230400" cy="223200"/>
          </a:xfrm>
          <a:prstGeom prst="rect">
            <a:avLst/>
          </a:prstGeom>
          <a:ln w="19050">
            <a:solidFill>
              <a:schemeClr val="accent4"/>
            </a:solidFill>
            <a:custDash>
              <a:ds d="200000" sp="200000"/>
            </a:custDash>
            <a:miter lim="400000"/>
          </a:ln>
        </p:spPr>
        <p:txBody>
          <a:bodyPr lIns="46798" tIns="46798" rIns="46798" bIns="46798" anchor="ctr"/>
          <a:lstStyle/>
          <a:p>
            <a:pPr algn="ctr" defTabSz="457200">
              <a:defRPr sz="1000">
                <a:solidFill>
                  <a:srgbClr val="385724"/>
                </a:solidFill>
                <a:latin typeface="Arial Narrow"/>
                <a:ea typeface="Arial Narrow"/>
                <a:cs typeface="Arial Narrow"/>
                <a:sym typeface="Arial Narrow"/>
              </a:defRPr>
            </a:pPr>
            <a:endParaRPr dirty="0"/>
          </a:p>
        </p:txBody>
      </p:sp>
      <p:grpSp>
        <p:nvGrpSpPr>
          <p:cNvPr id="256" name="타원 20"/>
          <p:cNvGrpSpPr/>
          <p:nvPr/>
        </p:nvGrpSpPr>
        <p:grpSpPr>
          <a:xfrm>
            <a:off x="233765" y="865575"/>
            <a:ext cx="198539" cy="228508"/>
            <a:chOff x="0" y="0"/>
            <a:chExt cx="198538" cy="228506"/>
          </a:xfrm>
        </p:grpSpPr>
        <p:sp>
          <p:nvSpPr>
            <p:cNvPr id="254" name="원"/>
            <p:cNvSpPr/>
            <p:nvPr/>
          </p:nvSpPr>
          <p:spPr>
            <a:xfrm>
              <a:off x="0" y="14989"/>
              <a:ext cx="198539" cy="198539"/>
            </a:xfrm>
            <a:prstGeom prst="ellipse">
              <a:avLst/>
            </a:prstGeom>
            <a:solidFill>
              <a:srgbClr val="000000"/>
            </a:solidFill>
            <a:ln w="12700" cap="flat">
              <a:solidFill>
                <a:srgbClr val="E6AF00"/>
              </a:solidFill>
              <a:prstDash val="solid"/>
              <a:miter lim="800000"/>
            </a:ln>
            <a:effectLst/>
          </p:spPr>
          <p:txBody>
            <a:bodyPr wrap="square" lIns="46798" tIns="46798" rIns="46798" bIns="46798" numCol="1" anchor="ctr">
              <a:noAutofit/>
            </a:bodyPr>
            <a:lstStyle/>
            <a:p>
              <a:pPr algn="ctr">
                <a:defRPr sz="1000">
                  <a:solidFill>
                    <a:schemeClr val="accent4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255" name="1"/>
            <p:cNvSpPr txBox="1"/>
            <p:nvPr/>
          </p:nvSpPr>
          <p:spPr>
            <a:xfrm>
              <a:off x="15012" y="-2"/>
              <a:ext cx="168505" cy="2285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8" tIns="45718" rIns="45718" bIns="45718" numCol="1" anchor="ctr">
              <a:spAutoFit/>
            </a:bodyPr>
            <a:lstStyle>
              <a:lvl1pPr algn="ctr">
                <a:defRPr sz="1000">
                  <a:solidFill>
                    <a:schemeClr val="accent4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1</a:t>
              </a:r>
            </a:p>
          </p:txBody>
        </p:sp>
      </p:grpSp>
      <p:sp>
        <p:nvSpPr>
          <p:cNvPr id="7" name="직사각형">
            <a:extLst>
              <a:ext uri="{FF2B5EF4-FFF2-40B4-BE49-F238E27FC236}">
                <a16:creationId xmlns:a16="http://schemas.microsoft.com/office/drawing/2014/main" id="{3437597E-315F-BEA9-2F29-9767B5EE8748}"/>
              </a:ext>
            </a:extLst>
          </p:cNvPr>
          <p:cNvSpPr/>
          <p:nvPr/>
        </p:nvSpPr>
        <p:spPr>
          <a:xfrm>
            <a:off x="348530" y="1335127"/>
            <a:ext cx="1999427" cy="3126148"/>
          </a:xfrm>
          <a:prstGeom prst="rect">
            <a:avLst/>
          </a:prstGeom>
          <a:ln w="19050">
            <a:solidFill>
              <a:schemeClr val="accent4"/>
            </a:solidFill>
            <a:custDash>
              <a:ds d="200000" sp="200000"/>
            </a:custDash>
            <a:miter lim="400000"/>
          </a:ln>
        </p:spPr>
        <p:txBody>
          <a:bodyPr lIns="46798" tIns="46798" rIns="46798" bIns="46798" anchor="ctr"/>
          <a:lstStyle/>
          <a:p>
            <a:pPr algn="ctr" defTabSz="457200">
              <a:defRPr sz="1000">
                <a:solidFill>
                  <a:srgbClr val="385724"/>
                </a:solidFill>
                <a:latin typeface="Arial Narrow"/>
                <a:ea typeface="Arial Narrow"/>
                <a:cs typeface="Arial Narrow"/>
                <a:sym typeface="Arial Narrow"/>
              </a:defRPr>
            </a:pPr>
            <a:endParaRPr dirty="0"/>
          </a:p>
        </p:txBody>
      </p:sp>
      <p:grpSp>
        <p:nvGrpSpPr>
          <p:cNvPr id="246" name="타원 71"/>
          <p:cNvGrpSpPr/>
          <p:nvPr/>
        </p:nvGrpSpPr>
        <p:grpSpPr>
          <a:xfrm>
            <a:off x="247974" y="1254397"/>
            <a:ext cx="198540" cy="246217"/>
            <a:chOff x="0" y="-8856"/>
            <a:chExt cx="198539" cy="246216"/>
          </a:xfrm>
        </p:grpSpPr>
        <p:sp>
          <p:nvSpPr>
            <p:cNvPr id="244" name="원"/>
            <p:cNvSpPr/>
            <p:nvPr/>
          </p:nvSpPr>
          <p:spPr>
            <a:xfrm>
              <a:off x="0" y="14989"/>
              <a:ext cx="198539" cy="198539"/>
            </a:xfrm>
            <a:prstGeom prst="ellipse">
              <a:avLst/>
            </a:prstGeom>
            <a:solidFill>
              <a:srgbClr val="000000"/>
            </a:solidFill>
            <a:ln w="12700" cap="flat">
              <a:solidFill>
                <a:srgbClr val="E6AF00"/>
              </a:solidFill>
              <a:prstDash val="solid"/>
              <a:miter lim="800000"/>
            </a:ln>
            <a:effectLst/>
          </p:spPr>
          <p:txBody>
            <a:bodyPr wrap="square" lIns="46798" tIns="46798" rIns="46798" bIns="46798" numCol="1" anchor="ctr">
              <a:noAutofit/>
            </a:bodyPr>
            <a:lstStyle/>
            <a:p>
              <a:pPr algn="ctr">
                <a:defRPr sz="1000">
                  <a:solidFill>
                    <a:schemeClr val="accent4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245" name="1"/>
            <p:cNvSpPr txBox="1"/>
            <p:nvPr/>
          </p:nvSpPr>
          <p:spPr>
            <a:xfrm>
              <a:off x="20239" y="-8856"/>
              <a:ext cx="158052" cy="2462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8" tIns="45718" rIns="45718" bIns="45718" numCol="1" anchor="ctr">
              <a:spAutoFit/>
            </a:bodyPr>
            <a:lstStyle>
              <a:lvl1pPr algn="ctr">
                <a:defRPr sz="1000">
                  <a:solidFill>
                    <a:schemeClr val="accent4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rPr lang="en-US" altLang="ko-KR"/>
                <a:t>2</a:t>
              </a:r>
              <a:endParaRPr/>
            </a:p>
          </p:txBody>
        </p:sp>
      </p:grpSp>
      <p:sp>
        <p:nvSpPr>
          <p:cNvPr id="30" name="TextBox 6">
            <a:extLst>
              <a:ext uri="{FF2B5EF4-FFF2-40B4-BE49-F238E27FC236}">
                <a16:creationId xmlns:a16="http://schemas.microsoft.com/office/drawing/2014/main" id="{FED8090A-652B-865F-E8DC-93621023650D}"/>
              </a:ext>
            </a:extLst>
          </p:cNvPr>
          <p:cNvSpPr txBox="1"/>
          <p:nvPr/>
        </p:nvSpPr>
        <p:spPr>
          <a:xfrm>
            <a:off x="445174" y="4209788"/>
            <a:ext cx="629335" cy="184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900">
                <a:latin typeface="LG Smart_H Regular"/>
                <a:ea typeface="LG Smart_H Regular"/>
                <a:cs typeface="LG Smart_H Regular"/>
                <a:sym typeface="LG Smart_H Regular"/>
              </a:defRPr>
            </a:lvl1pPr>
          </a:lstStyle>
          <a:p>
            <a:r>
              <a:rPr lang="en-US" altLang="ko-KR" sz="600" dirty="0"/>
              <a:t>2023</a:t>
            </a:r>
            <a:r>
              <a:rPr lang="ko-KR" altLang="en-US" sz="600" dirty="0"/>
              <a:t>년 </a:t>
            </a:r>
            <a:r>
              <a:rPr lang="en-US" altLang="ko-KR" sz="600" dirty="0"/>
              <a:t>0</a:t>
            </a:r>
            <a:r>
              <a:rPr lang="ko-KR" altLang="en-US" sz="600" dirty="0"/>
              <a:t>월 </a:t>
            </a:r>
            <a:r>
              <a:rPr lang="en-US" altLang="ko-KR" sz="600" dirty="0"/>
              <a:t>0</a:t>
            </a:r>
            <a:r>
              <a:rPr lang="ko-KR" altLang="en-US" sz="600" dirty="0"/>
              <a:t>일</a:t>
            </a:r>
          </a:p>
        </p:txBody>
      </p:sp>
      <p:grpSp>
        <p:nvGrpSpPr>
          <p:cNvPr id="6" name="타원 71">
            <a:extLst>
              <a:ext uri="{FF2B5EF4-FFF2-40B4-BE49-F238E27FC236}">
                <a16:creationId xmlns:a16="http://schemas.microsoft.com/office/drawing/2014/main" id="{E655CAD1-7DC9-A859-F59C-123C2A0D3F9F}"/>
              </a:ext>
            </a:extLst>
          </p:cNvPr>
          <p:cNvGrpSpPr/>
          <p:nvPr/>
        </p:nvGrpSpPr>
        <p:grpSpPr>
          <a:xfrm>
            <a:off x="3170157" y="964840"/>
            <a:ext cx="198539" cy="228507"/>
            <a:chOff x="0" y="0"/>
            <a:chExt cx="198538" cy="228506"/>
          </a:xfrm>
        </p:grpSpPr>
        <p:sp>
          <p:nvSpPr>
            <p:cNvPr id="8" name="원">
              <a:extLst>
                <a:ext uri="{FF2B5EF4-FFF2-40B4-BE49-F238E27FC236}">
                  <a16:creationId xmlns:a16="http://schemas.microsoft.com/office/drawing/2014/main" id="{57D5BD16-F2D5-64B3-B8DF-1100F9616B36}"/>
                </a:ext>
              </a:extLst>
            </p:cNvPr>
            <p:cNvSpPr/>
            <p:nvPr/>
          </p:nvSpPr>
          <p:spPr>
            <a:xfrm>
              <a:off x="0" y="14989"/>
              <a:ext cx="198539" cy="198539"/>
            </a:xfrm>
            <a:prstGeom prst="ellipse">
              <a:avLst/>
            </a:prstGeom>
            <a:solidFill>
              <a:srgbClr val="000000"/>
            </a:solidFill>
            <a:ln w="12700" cap="flat">
              <a:solidFill>
                <a:srgbClr val="E6AF00"/>
              </a:solidFill>
              <a:prstDash val="solid"/>
              <a:miter lim="800000"/>
            </a:ln>
            <a:effectLst/>
          </p:spPr>
          <p:txBody>
            <a:bodyPr wrap="square" lIns="46798" tIns="46798" rIns="46798" bIns="46798" numCol="1" anchor="ctr">
              <a:noAutofit/>
            </a:bodyPr>
            <a:lstStyle/>
            <a:p>
              <a:pPr algn="ctr">
                <a:defRPr sz="1000">
                  <a:solidFill>
                    <a:schemeClr val="accent4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9" name="1">
              <a:extLst>
                <a:ext uri="{FF2B5EF4-FFF2-40B4-BE49-F238E27FC236}">
                  <a16:creationId xmlns:a16="http://schemas.microsoft.com/office/drawing/2014/main" id="{4E1D7593-8045-2DAB-ADB7-08E2D32A4282}"/>
                </a:ext>
              </a:extLst>
            </p:cNvPr>
            <p:cNvSpPr txBox="1"/>
            <p:nvPr/>
          </p:nvSpPr>
          <p:spPr>
            <a:xfrm>
              <a:off x="15012" y="-2"/>
              <a:ext cx="168505" cy="2285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8" tIns="45718" rIns="45718" bIns="45718" numCol="1" anchor="ctr">
              <a:spAutoFit/>
            </a:bodyPr>
            <a:lstStyle>
              <a:lvl1pPr algn="ctr">
                <a:defRPr sz="1000">
                  <a:solidFill>
                    <a:schemeClr val="accent4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1</a:t>
              </a:r>
            </a:p>
          </p:txBody>
        </p:sp>
      </p:grpSp>
      <p:sp>
        <p:nvSpPr>
          <p:cNvPr id="10" name="TextBox 6">
            <a:extLst>
              <a:ext uri="{FF2B5EF4-FFF2-40B4-BE49-F238E27FC236}">
                <a16:creationId xmlns:a16="http://schemas.microsoft.com/office/drawing/2014/main" id="{6617E251-1CFA-77FB-34AB-38843C622BBC}"/>
              </a:ext>
            </a:extLst>
          </p:cNvPr>
          <p:cNvSpPr txBox="1"/>
          <p:nvPr/>
        </p:nvSpPr>
        <p:spPr>
          <a:xfrm>
            <a:off x="3373016" y="965976"/>
            <a:ext cx="2783771" cy="23083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900">
                <a:latin typeface="LG Smart_H Regular"/>
                <a:ea typeface="LG Smart_H Regular"/>
                <a:cs typeface="LG Smart_H Regular"/>
                <a:sym typeface="LG Smart_H Regular"/>
              </a:defRPr>
            </a:lvl1pPr>
          </a:lstStyle>
          <a:p>
            <a:r>
              <a:rPr lang="ko-KR" altLang="en-US" dirty="0"/>
              <a:t>뒤로 버튼</a:t>
            </a:r>
            <a:endParaRPr lang="en-US" altLang="ko-KR" dirty="0"/>
          </a:p>
          <a:p>
            <a:r>
              <a:rPr lang="en-US" altLang="ko-KR" dirty="0"/>
              <a:t>–</a:t>
            </a:r>
            <a:r>
              <a:rPr lang="ko-KR" altLang="en-US" dirty="0"/>
              <a:t> 선택 시</a:t>
            </a:r>
            <a:r>
              <a:rPr lang="en-US" altLang="ko-KR" dirty="0"/>
              <a:t>,</a:t>
            </a:r>
            <a:r>
              <a:rPr lang="ko-KR" altLang="en-US" dirty="0">
                <a:solidFill>
                  <a:srgbClr val="0532FF"/>
                </a:solidFill>
              </a:rPr>
              <a:t> </a:t>
            </a:r>
            <a:r>
              <a:rPr lang="en-US" altLang="ko-KR" dirty="0">
                <a:solidFill>
                  <a:srgbClr val="0532FF"/>
                </a:solidFill>
              </a:rPr>
              <a:t>2.</a:t>
            </a:r>
            <a:r>
              <a:rPr lang="ko-KR" altLang="en-US" dirty="0">
                <a:solidFill>
                  <a:srgbClr val="0532FF"/>
                </a:solidFill>
              </a:rPr>
              <a:t> </a:t>
            </a:r>
            <a:r>
              <a:rPr lang="en-US" altLang="ko-KR" dirty="0">
                <a:solidFill>
                  <a:srgbClr val="0532FF"/>
                </a:solidFill>
              </a:rPr>
              <a:t>Home</a:t>
            </a:r>
            <a:r>
              <a:rPr lang="ko-KR" altLang="en-US" dirty="0">
                <a:solidFill>
                  <a:srgbClr val="0532FF"/>
                </a:solidFill>
              </a:rPr>
              <a:t> 페이지</a:t>
            </a:r>
            <a:r>
              <a:rPr lang="ko-KR" altLang="en-US" dirty="0"/>
              <a:t> 표시</a:t>
            </a:r>
            <a:endParaRPr lang="en-US" altLang="ko-KR" dirty="0"/>
          </a:p>
          <a:p>
            <a:endParaRPr lang="en-US" dirty="0"/>
          </a:p>
          <a:p>
            <a:r>
              <a:rPr lang="ko-KR" altLang="en-US" dirty="0"/>
              <a:t>계산 기록 정보 표시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 계산 유형에 따른 계산 기록 정보 표시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제목 수정하기</a:t>
            </a:r>
            <a:r>
              <a:rPr lang="en-US" altLang="ko-KR" dirty="0"/>
              <a:t>/</a:t>
            </a:r>
            <a:r>
              <a:rPr lang="ko-KR" altLang="en-US" dirty="0"/>
              <a:t>수정완료 </a:t>
            </a:r>
            <a:r>
              <a:rPr lang="en-US" altLang="ko-KR" dirty="0"/>
              <a:t>toggle </a:t>
            </a:r>
            <a:r>
              <a:rPr lang="ko-KR" altLang="en-US" dirty="0"/>
              <a:t>버튼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 수정하기 </a:t>
            </a:r>
            <a:r>
              <a:rPr lang="en-US" altLang="ko-KR" dirty="0"/>
              <a:t>:</a:t>
            </a:r>
            <a:r>
              <a:rPr lang="ko-KR" altLang="en-US" dirty="0"/>
              <a:t> 선택 시</a:t>
            </a:r>
            <a:r>
              <a:rPr lang="en-US" altLang="ko-KR" dirty="0"/>
              <a:t>,</a:t>
            </a:r>
            <a:r>
              <a:rPr lang="ko-KR" altLang="en-US" dirty="0"/>
              <a:t> 제목 수정창 활성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 수정완료 </a:t>
            </a:r>
            <a:r>
              <a:rPr lang="en-US" altLang="ko-KR" dirty="0"/>
              <a:t>:</a:t>
            </a:r>
            <a:r>
              <a:rPr lang="ko-KR" altLang="en-US" dirty="0"/>
              <a:t> 선택 시</a:t>
            </a:r>
            <a:r>
              <a:rPr lang="en-US" altLang="ko-KR" dirty="0"/>
              <a:t>,</a:t>
            </a:r>
            <a:r>
              <a:rPr lang="ko-KR" altLang="en-US" dirty="0"/>
              <a:t> 제목 수정창 비활성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미입력 시</a:t>
            </a:r>
            <a:r>
              <a:rPr lang="en-US" altLang="ko-KR" dirty="0"/>
              <a:t>,</a:t>
            </a:r>
            <a:r>
              <a:rPr lang="ko-KR" altLang="en-US" dirty="0"/>
              <a:t> 제목을 입력해 주세요</a:t>
            </a:r>
            <a:r>
              <a:rPr lang="en-US" altLang="ko-KR" dirty="0"/>
              <a:t>’</a:t>
            </a:r>
            <a:r>
              <a:rPr lang="ko-KR" altLang="en-US" dirty="0"/>
              <a:t> 알림 표시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삭제 버튼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 선택 시</a:t>
            </a:r>
            <a:r>
              <a:rPr lang="en-US" altLang="ko-KR" dirty="0"/>
              <a:t>,</a:t>
            </a:r>
            <a:r>
              <a:rPr lang="ko-KR" altLang="en-US" dirty="0"/>
              <a:t> 계산 기록 정보 삭제 및 </a:t>
            </a:r>
            <a:r>
              <a:rPr lang="en-US" altLang="ko-KR" dirty="0">
                <a:solidFill>
                  <a:srgbClr val="0532FF"/>
                </a:solidFill>
              </a:rPr>
              <a:t>2.</a:t>
            </a:r>
            <a:r>
              <a:rPr lang="ko-KR" altLang="en-US" dirty="0">
                <a:solidFill>
                  <a:srgbClr val="0532FF"/>
                </a:solidFill>
              </a:rPr>
              <a:t> </a:t>
            </a:r>
            <a:r>
              <a:rPr lang="en-US" altLang="ko-KR" dirty="0">
                <a:solidFill>
                  <a:srgbClr val="0532FF"/>
                </a:solidFill>
              </a:rPr>
              <a:t>Home</a:t>
            </a:r>
            <a:r>
              <a:rPr lang="ko-KR" altLang="en-US" dirty="0">
                <a:solidFill>
                  <a:srgbClr val="0532FF"/>
                </a:solidFill>
              </a:rPr>
              <a:t> 페이지</a:t>
            </a:r>
            <a:r>
              <a:rPr lang="ko-KR" altLang="en-US" dirty="0"/>
              <a:t> 표시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URL</a:t>
            </a:r>
            <a:r>
              <a:rPr lang="ko-KR" altLang="en-US" dirty="0"/>
              <a:t> 복사하기 버튼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 선택 시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URL </a:t>
            </a:r>
            <a:r>
              <a:rPr lang="ko-KR" altLang="en-US" dirty="0"/>
              <a:t>복사 후 </a:t>
            </a:r>
            <a:r>
              <a:rPr lang="en-US" altLang="ko-KR" dirty="0"/>
              <a:t>‘URL</a:t>
            </a:r>
            <a:r>
              <a:rPr lang="ko-KR" altLang="en-US" dirty="0"/>
              <a:t>이 복사되었습니다</a:t>
            </a:r>
            <a:r>
              <a:rPr lang="en-US" altLang="ko-KR" dirty="0"/>
              <a:t>.’</a:t>
            </a:r>
            <a:r>
              <a:rPr lang="ko-KR" altLang="en-US" dirty="0"/>
              <a:t> 알림 표시</a:t>
            </a:r>
            <a:endParaRPr lang="en-US" altLang="ko-KR" dirty="0"/>
          </a:p>
        </p:txBody>
      </p:sp>
      <p:sp>
        <p:nvSpPr>
          <p:cNvPr id="23" name="TextBox 6">
            <a:extLst>
              <a:ext uri="{FF2B5EF4-FFF2-40B4-BE49-F238E27FC236}">
                <a16:creationId xmlns:a16="http://schemas.microsoft.com/office/drawing/2014/main" id="{1D7CA550-F57C-2B6E-2E3C-C84001171605}"/>
              </a:ext>
            </a:extLst>
          </p:cNvPr>
          <p:cNvSpPr txBox="1"/>
          <p:nvPr/>
        </p:nvSpPr>
        <p:spPr>
          <a:xfrm>
            <a:off x="442867" y="1404400"/>
            <a:ext cx="1108633" cy="3385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900">
                <a:latin typeface="LG Smart_H Regular"/>
                <a:ea typeface="LG Smart_H Regular"/>
                <a:cs typeface="LG Smart_H Regular"/>
                <a:sym typeface="LG Smart_H Regular"/>
              </a:defRPr>
            </a:lvl1pPr>
          </a:lstStyle>
          <a:p>
            <a:r>
              <a:rPr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부동산 중개보수</a:t>
            </a:r>
          </a:p>
          <a:p>
            <a:r>
              <a:rPr lang="ko-KR" altLang="en-US" sz="1000" dirty="0"/>
              <a:t>계산 기록 제목 표시</a:t>
            </a:r>
          </a:p>
        </p:txBody>
      </p:sp>
      <p:grpSp>
        <p:nvGrpSpPr>
          <p:cNvPr id="248" name="타원 71">
            <a:extLst>
              <a:ext uri="{FF2B5EF4-FFF2-40B4-BE49-F238E27FC236}">
                <a16:creationId xmlns:a16="http://schemas.microsoft.com/office/drawing/2014/main" id="{72301014-8055-B578-5217-1556156BC5E1}"/>
              </a:ext>
            </a:extLst>
          </p:cNvPr>
          <p:cNvGrpSpPr/>
          <p:nvPr/>
        </p:nvGrpSpPr>
        <p:grpSpPr>
          <a:xfrm>
            <a:off x="3170156" y="1368649"/>
            <a:ext cx="198540" cy="246217"/>
            <a:chOff x="0" y="-8856"/>
            <a:chExt cx="198539" cy="246216"/>
          </a:xfrm>
        </p:grpSpPr>
        <p:sp>
          <p:nvSpPr>
            <p:cNvPr id="253" name="원">
              <a:extLst>
                <a:ext uri="{FF2B5EF4-FFF2-40B4-BE49-F238E27FC236}">
                  <a16:creationId xmlns:a16="http://schemas.microsoft.com/office/drawing/2014/main" id="{08388D7C-2318-37BB-18C9-614D18078A23}"/>
                </a:ext>
              </a:extLst>
            </p:cNvPr>
            <p:cNvSpPr/>
            <p:nvPr/>
          </p:nvSpPr>
          <p:spPr>
            <a:xfrm>
              <a:off x="0" y="14989"/>
              <a:ext cx="198539" cy="198539"/>
            </a:xfrm>
            <a:prstGeom prst="ellipse">
              <a:avLst/>
            </a:prstGeom>
            <a:solidFill>
              <a:srgbClr val="000000"/>
            </a:solidFill>
            <a:ln w="12700" cap="flat">
              <a:solidFill>
                <a:srgbClr val="E6AF00"/>
              </a:solidFill>
              <a:prstDash val="solid"/>
              <a:miter lim="800000"/>
            </a:ln>
            <a:effectLst/>
          </p:spPr>
          <p:txBody>
            <a:bodyPr wrap="square" lIns="46798" tIns="46798" rIns="46798" bIns="46798" numCol="1" anchor="ctr">
              <a:noAutofit/>
            </a:bodyPr>
            <a:lstStyle/>
            <a:p>
              <a:pPr algn="ctr">
                <a:defRPr sz="1000">
                  <a:solidFill>
                    <a:schemeClr val="accent4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257" name="1">
              <a:extLst>
                <a:ext uri="{FF2B5EF4-FFF2-40B4-BE49-F238E27FC236}">
                  <a16:creationId xmlns:a16="http://schemas.microsoft.com/office/drawing/2014/main" id="{80095976-5DED-683F-BD63-B5A88B88DF6B}"/>
                </a:ext>
              </a:extLst>
            </p:cNvPr>
            <p:cNvSpPr txBox="1"/>
            <p:nvPr/>
          </p:nvSpPr>
          <p:spPr>
            <a:xfrm>
              <a:off x="20239" y="-8856"/>
              <a:ext cx="158051" cy="2462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8" tIns="45718" rIns="45718" bIns="45718" numCol="1" anchor="ctr">
              <a:spAutoFit/>
            </a:bodyPr>
            <a:lstStyle>
              <a:lvl1pPr algn="ctr">
                <a:defRPr sz="1000">
                  <a:solidFill>
                    <a:schemeClr val="accent4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rPr lang="en-US" altLang="ko-KR"/>
                <a:t>2</a:t>
              </a:r>
              <a:endParaRPr/>
            </a:p>
          </p:txBody>
        </p:sp>
      </p:grpSp>
      <p:grpSp>
        <p:nvGrpSpPr>
          <p:cNvPr id="258" name="타원 71">
            <a:extLst>
              <a:ext uri="{FF2B5EF4-FFF2-40B4-BE49-F238E27FC236}">
                <a16:creationId xmlns:a16="http://schemas.microsoft.com/office/drawing/2014/main" id="{63FDDCBE-F59D-B2AF-47A9-BDC704D52FD7}"/>
              </a:ext>
            </a:extLst>
          </p:cNvPr>
          <p:cNvGrpSpPr/>
          <p:nvPr/>
        </p:nvGrpSpPr>
        <p:grpSpPr>
          <a:xfrm>
            <a:off x="3170156" y="2472065"/>
            <a:ext cx="198540" cy="246217"/>
            <a:chOff x="0" y="-8856"/>
            <a:chExt cx="198539" cy="246216"/>
          </a:xfrm>
        </p:grpSpPr>
        <p:sp>
          <p:nvSpPr>
            <p:cNvPr id="259" name="원">
              <a:extLst>
                <a:ext uri="{FF2B5EF4-FFF2-40B4-BE49-F238E27FC236}">
                  <a16:creationId xmlns:a16="http://schemas.microsoft.com/office/drawing/2014/main" id="{338BAE82-ABC0-CD37-B5C2-C789CB257871}"/>
                </a:ext>
              </a:extLst>
            </p:cNvPr>
            <p:cNvSpPr/>
            <p:nvPr/>
          </p:nvSpPr>
          <p:spPr>
            <a:xfrm>
              <a:off x="0" y="14989"/>
              <a:ext cx="198539" cy="198539"/>
            </a:xfrm>
            <a:prstGeom prst="ellipse">
              <a:avLst/>
            </a:prstGeom>
            <a:solidFill>
              <a:srgbClr val="000000"/>
            </a:solidFill>
            <a:ln w="12700" cap="flat">
              <a:solidFill>
                <a:srgbClr val="E6AF00"/>
              </a:solidFill>
              <a:prstDash val="solid"/>
              <a:miter lim="800000"/>
            </a:ln>
            <a:effectLst/>
          </p:spPr>
          <p:txBody>
            <a:bodyPr wrap="square" lIns="46798" tIns="46798" rIns="46798" bIns="46798" numCol="1" anchor="ctr">
              <a:noAutofit/>
            </a:bodyPr>
            <a:lstStyle/>
            <a:p>
              <a:pPr algn="ctr">
                <a:defRPr sz="1000">
                  <a:solidFill>
                    <a:schemeClr val="accent4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260" name="1">
              <a:extLst>
                <a:ext uri="{FF2B5EF4-FFF2-40B4-BE49-F238E27FC236}">
                  <a16:creationId xmlns:a16="http://schemas.microsoft.com/office/drawing/2014/main" id="{563F7635-9FAF-3C6F-199C-67F017102CB4}"/>
                </a:ext>
              </a:extLst>
            </p:cNvPr>
            <p:cNvSpPr txBox="1"/>
            <p:nvPr/>
          </p:nvSpPr>
          <p:spPr>
            <a:xfrm>
              <a:off x="20239" y="-8856"/>
              <a:ext cx="158052" cy="2462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8" tIns="45718" rIns="45718" bIns="45718" numCol="1" anchor="ctr">
              <a:spAutoFit/>
            </a:bodyPr>
            <a:lstStyle>
              <a:lvl1pPr algn="ctr">
                <a:defRPr sz="1000">
                  <a:solidFill>
                    <a:schemeClr val="accent4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rPr lang="en-US" altLang="ko-KR"/>
                <a:t>4</a:t>
              </a:r>
              <a:endParaRPr/>
            </a:p>
          </p:txBody>
        </p:sp>
      </p:grpSp>
      <p:sp>
        <p:nvSpPr>
          <p:cNvPr id="264" name="직사각형">
            <a:extLst>
              <a:ext uri="{FF2B5EF4-FFF2-40B4-BE49-F238E27FC236}">
                <a16:creationId xmlns:a16="http://schemas.microsoft.com/office/drawing/2014/main" id="{C82FE54F-787F-3458-60C3-1ACB3E950654}"/>
              </a:ext>
            </a:extLst>
          </p:cNvPr>
          <p:cNvSpPr/>
          <p:nvPr/>
        </p:nvSpPr>
        <p:spPr>
          <a:xfrm>
            <a:off x="2025434" y="1508824"/>
            <a:ext cx="177694" cy="176644"/>
          </a:xfrm>
          <a:prstGeom prst="rect">
            <a:avLst/>
          </a:prstGeom>
          <a:solidFill>
            <a:srgbClr val="FFFFFF"/>
          </a:solidFill>
          <a:ln w="3175" cap="flat">
            <a:solidFill>
              <a:srgbClr val="000000"/>
            </a:solidFill>
            <a:prstDash val="solid"/>
            <a:miter lim="800000"/>
          </a:ln>
          <a:effectLst/>
        </p:spPr>
        <p:txBody>
          <a:bodyPr wrap="square" lIns="46798" tIns="46798" rIns="46798" bIns="46798" numCol="1" anchor="ctr">
            <a:noAutofit/>
          </a:bodyPr>
          <a:lstStyle/>
          <a:p>
            <a:pPr algn="dist">
              <a:defRPr sz="900">
                <a:latin typeface="LG"/>
                <a:ea typeface="LG"/>
                <a:cs typeface="LG"/>
                <a:sym typeface="LG"/>
              </a:defRPr>
            </a:pPr>
            <a:r>
              <a:rPr lang="en-US" sz="1200" dirty="0"/>
              <a:t>i</a:t>
            </a:r>
            <a:endParaRPr sz="1200" dirty="0"/>
          </a:p>
        </p:txBody>
      </p:sp>
      <p:sp>
        <p:nvSpPr>
          <p:cNvPr id="266" name="직사각형">
            <a:extLst>
              <a:ext uri="{FF2B5EF4-FFF2-40B4-BE49-F238E27FC236}">
                <a16:creationId xmlns:a16="http://schemas.microsoft.com/office/drawing/2014/main" id="{24C8127B-7A5B-72E5-140B-DA75A47BDCD8}"/>
              </a:ext>
            </a:extLst>
          </p:cNvPr>
          <p:cNvSpPr/>
          <p:nvPr/>
        </p:nvSpPr>
        <p:spPr>
          <a:xfrm>
            <a:off x="1983543" y="1475883"/>
            <a:ext cx="266223" cy="246214"/>
          </a:xfrm>
          <a:prstGeom prst="rect">
            <a:avLst/>
          </a:prstGeom>
          <a:ln w="19050">
            <a:solidFill>
              <a:schemeClr val="accent4"/>
            </a:solidFill>
            <a:custDash>
              <a:ds d="200000" sp="200000"/>
            </a:custDash>
            <a:miter lim="400000"/>
          </a:ln>
        </p:spPr>
        <p:txBody>
          <a:bodyPr lIns="46798" tIns="46798" rIns="46798" bIns="46798" anchor="ctr"/>
          <a:lstStyle/>
          <a:p>
            <a:pPr algn="ctr" defTabSz="457200">
              <a:defRPr sz="1000">
                <a:solidFill>
                  <a:srgbClr val="385724"/>
                </a:solidFill>
                <a:latin typeface="Arial Narrow"/>
                <a:ea typeface="Arial Narrow"/>
                <a:cs typeface="Arial Narrow"/>
                <a:sym typeface="Arial Narrow"/>
              </a:defRPr>
            </a:pPr>
            <a:endParaRPr dirty="0"/>
          </a:p>
        </p:txBody>
      </p:sp>
      <p:grpSp>
        <p:nvGrpSpPr>
          <p:cNvPr id="267" name="타원 71">
            <a:extLst>
              <a:ext uri="{FF2B5EF4-FFF2-40B4-BE49-F238E27FC236}">
                <a16:creationId xmlns:a16="http://schemas.microsoft.com/office/drawing/2014/main" id="{06AAC47D-564A-EF65-1B84-CA14E7091EFF}"/>
              </a:ext>
            </a:extLst>
          </p:cNvPr>
          <p:cNvGrpSpPr/>
          <p:nvPr/>
        </p:nvGrpSpPr>
        <p:grpSpPr>
          <a:xfrm>
            <a:off x="1883910" y="1361883"/>
            <a:ext cx="198540" cy="246217"/>
            <a:chOff x="0" y="-8856"/>
            <a:chExt cx="198539" cy="246216"/>
          </a:xfrm>
        </p:grpSpPr>
        <p:sp>
          <p:nvSpPr>
            <p:cNvPr id="268" name="원">
              <a:extLst>
                <a:ext uri="{FF2B5EF4-FFF2-40B4-BE49-F238E27FC236}">
                  <a16:creationId xmlns:a16="http://schemas.microsoft.com/office/drawing/2014/main" id="{5285712A-7582-F938-7756-95A08C14C4F5}"/>
                </a:ext>
              </a:extLst>
            </p:cNvPr>
            <p:cNvSpPr/>
            <p:nvPr/>
          </p:nvSpPr>
          <p:spPr>
            <a:xfrm>
              <a:off x="0" y="14989"/>
              <a:ext cx="198539" cy="198539"/>
            </a:xfrm>
            <a:prstGeom prst="ellipse">
              <a:avLst/>
            </a:prstGeom>
            <a:solidFill>
              <a:srgbClr val="000000"/>
            </a:solidFill>
            <a:ln w="12700" cap="flat">
              <a:solidFill>
                <a:srgbClr val="E6AF00"/>
              </a:solidFill>
              <a:prstDash val="solid"/>
              <a:miter lim="800000"/>
            </a:ln>
            <a:effectLst/>
          </p:spPr>
          <p:txBody>
            <a:bodyPr wrap="square" lIns="46798" tIns="46798" rIns="46798" bIns="46798" numCol="1" anchor="ctr">
              <a:noAutofit/>
            </a:bodyPr>
            <a:lstStyle/>
            <a:p>
              <a:pPr algn="ctr">
                <a:defRPr sz="1000">
                  <a:solidFill>
                    <a:schemeClr val="accent4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269" name="1">
              <a:extLst>
                <a:ext uri="{FF2B5EF4-FFF2-40B4-BE49-F238E27FC236}">
                  <a16:creationId xmlns:a16="http://schemas.microsoft.com/office/drawing/2014/main" id="{CD2DB0BC-58C3-E64C-D3F2-B0EBF67240CA}"/>
                </a:ext>
              </a:extLst>
            </p:cNvPr>
            <p:cNvSpPr txBox="1"/>
            <p:nvPr/>
          </p:nvSpPr>
          <p:spPr>
            <a:xfrm>
              <a:off x="20239" y="-8856"/>
              <a:ext cx="158052" cy="2462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8" tIns="45718" rIns="45718" bIns="45718" numCol="1" anchor="ctr">
              <a:spAutoFit/>
            </a:bodyPr>
            <a:lstStyle>
              <a:lvl1pPr algn="ctr">
                <a:defRPr sz="1000">
                  <a:solidFill>
                    <a:schemeClr val="accent4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rPr lang="en-US" altLang="ko-KR"/>
                <a:t>3</a:t>
              </a:r>
              <a:endParaRPr/>
            </a:p>
          </p:txBody>
        </p:sp>
      </p:grpSp>
      <p:grpSp>
        <p:nvGrpSpPr>
          <p:cNvPr id="271" name="타원 71">
            <a:extLst>
              <a:ext uri="{FF2B5EF4-FFF2-40B4-BE49-F238E27FC236}">
                <a16:creationId xmlns:a16="http://schemas.microsoft.com/office/drawing/2014/main" id="{B4ED6D90-4FCD-2D9B-520B-EC11F9812A2C}"/>
              </a:ext>
            </a:extLst>
          </p:cNvPr>
          <p:cNvGrpSpPr/>
          <p:nvPr/>
        </p:nvGrpSpPr>
        <p:grpSpPr>
          <a:xfrm>
            <a:off x="3170156" y="1759711"/>
            <a:ext cx="198540" cy="246217"/>
            <a:chOff x="0" y="-8856"/>
            <a:chExt cx="198539" cy="246216"/>
          </a:xfrm>
        </p:grpSpPr>
        <p:sp>
          <p:nvSpPr>
            <p:cNvPr id="272" name="원">
              <a:extLst>
                <a:ext uri="{FF2B5EF4-FFF2-40B4-BE49-F238E27FC236}">
                  <a16:creationId xmlns:a16="http://schemas.microsoft.com/office/drawing/2014/main" id="{14162E54-FB4F-9B1D-A4ED-11AC39C74A54}"/>
                </a:ext>
              </a:extLst>
            </p:cNvPr>
            <p:cNvSpPr/>
            <p:nvPr/>
          </p:nvSpPr>
          <p:spPr>
            <a:xfrm>
              <a:off x="0" y="14989"/>
              <a:ext cx="198539" cy="198539"/>
            </a:xfrm>
            <a:prstGeom prst="ellipse">
              <a:avLst/>
            </a:prstGeom>
            <a:solidFill>
              <a:srgbClr val="000000"/>
            </a:solidFill>
            <a:ln w="12700" cap="flat">
              <a:solidFill>
                <a:srgbClr val="E6AF00"/>
              </a:solidFill>
              <a:prstDash val="solid"/>
              <a:miter lim="800000"/>
            </a:ln>
            <a:effectLst/>
          </p:spPr>
          <p:txBody>
            <a:bodyPr wrap="square" lIns="46798" tIns="46798" rIns="46798" bIns="46798" numCol="1" anchor="ctr">
              <a:noAutofit/>
            </a:bodyPr>
            <a:lstStyle/>
            <a:p>
              <a:pPr algn="ctr">
                <a:defRPr sz="1000">
                  <a:solidFill>
                    <a:schemeClr val="accent4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273" name="1">
              <a:extLst>
                <a:ext uri="{FF2B5EF4-FFF2-40B4-BE49-F238E27FC236}">
                  <a16:creationId xmlns:a16="http://schemas.microsoft.com/office/drawing/2014/main" id="{0ABFE885-FF80-5A84-6FFC-8E855F125F87}"/>
                </a:ext>
              </a:extLst>
            </p:cNvPr>
            <p:cNvSpPr txBox="1"/>
            <p:nvPr/>
          </p:nvSpPr>
          <p:spPr>
            <a:xfrm>
              <a:off x="20239" y="-8856"/>
              <a:ext cx="158052" cy="2462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8" tIns="45718" rIns="45718" bIns="45718" numCol="1" anchor="ctr">
              <a:spAutoFit/>
            </a:bodyPr>
            <a:lstStyle>
              <a:lvl1pPr algn="ctr">
                <a:defRPr sz="1000">
                  <a:solidFill>
                    <a:schemeClr val="accent4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rPr lang="en-US" altLang="ko-KR"/>
                <a:t>3</a:t>
              </a:r>
              <a:endParaRPr/>
            </a:p>
          </p:txBody>
        </p:sp>
      </p:grpSp>
      <p:cxnSp>
        <p:nvCxnSpPr>
          <p:cNvPr id="276" name="직선 연결선[R] 275">
            <a:extLst>
              <a:ext uri="{FF2B5EF4-FFF2-40B4-BE49-F238E27FC236}">
                <a16:creationId xmlns:a16="http://schemas.microsoft.com/office/drawing/2014/main" id="{2223C616-2EB6-BF05-D888-B2AAB77C1D85}"/>
              </a:ext>
            </a:extLst>
          </p:cNvPr>
          <p:cNvCxnSpPr>
            <a:cxnSpLocks/>
          </p:cNvCxnSpPr>
          <p:nvPr/>
        </p:nvCxnSpPr>
        <p:spPr>
          <a:xfrm>
            <a:off x="262399" y="1252984"/>
            <a:ext cx="2160464" cy="0"/>
          </a:xfrm>
          <a:prstGeom prst="line">
            <a:avLst/>
          </a:prstGeom>
          <a:noFill/>
          <a:ln w="9525" cap="flat">
            <a:solidFill>
              <a:schemeClr val="tx2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193" name="타원 71">
            <a:extLst>
              <a:ext uri="{FF2B5EF4-FFF2-40B4-BE49-F238E27FC236}">
                <a16:creationId xmlns:a16="http://schemas.microsoft.com/office/drawing/2014/main" id="{3D23E810-4E0A-7341-BC00-57451A8B9C9E}"/>
              </a:ext>
            </a:extLst>
          </p:cNvPr>
          <p:cNvGrpSpPr/>
          <p:nvPr/>
        </p:nvGrpSpPr>
        <p:grpSpPr>
          <a:xfrm>
            <a:off x="3170156" y="2860910"/>
            <a:ext cx="198540" cy="246217"/>
            <a:chOff x="0" y="-8856"/>
            <a:chExt cx="198539" cy="246216"/>
          </a:xfrm>
        </p:grpSpPr>
        <p:sp>
          <p:nvSpPr>
            <p:cNvPr id="194" name="원">
              <a:extLst>
                <a:ext uri="{FF2B5EF4-FFF2-40B4-BE49-F238E27FC236}">
                  <a16:creationId xmlns:a16="http://schemas.microsoft.com/office/drawing/2014/main" id="{9CD54DB0-70AB-B0D4-C676-DB79C220E735}"/>
                </a:ext>
              </a:extLst>
            </p:cNvPr>
            <p:cNvSpPr/>
            <p:nvPr/>
          </p:nvSpPr>
          <p:spPr>
            <a:xfrm>
              <a:off x="0" y="14989"/>
              <a:ext cx="198539" cy="198539"/>
            </a:xfrm>
            <a:prstGeom prst="ellipse">
              <a:avLst/>
            </a:prstGeom>
            <a:solidFill>
              <a:srgbClr val="000000"/>
            </a:solidFill>
            <a:ln w="12700" cap="flat">
              <a:solidFill>
                <a:srgbClr val="E6AF00"/>
              </a:solidFill>
              <a:prstDash val="solid"/>
              <a:miter lim="800000"/>
            </a:ln>
            <a:effectLst/>
          </p:spPr>
          <p:txBody>
            <a:bodyPr wrap="square" lIns="46798" tIns="46798" rIns="46798" bIns="46798" numCol="1" anchor="ctr">
              <a:noAutofit/>
            </a:bodyPr>
            <a:lstStyle/>
            <a:p>
              <a:pPr algn="ctr">
                <a:defRPr sz="1000">
                  <a:solidFill>
                    <a:schemeClr val="accent4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97" name="1">
              <a:extLst>
                <a:ext uri="{FF2B5EF4-FFF2-40B4-BE49-F238E27FC236}">
                  <a16:creationId xmlns:a16="http://schemas.microsoft.com/office/drawing/2014/main" id="{4C905388-229C-64A1-6D05-F19585742D59}"/>
                </a:ext>
              </a:extLst>
            </p:cNvPr>
            <p:cNvSpPr txBox="1"/>
            <p:nvPr/>
          </p:nvSpPr>
          <p:spPr>
            <a:xfrm>
              <a:off x="20239" y="-8856"/>
              <a:ext cx="158052" cy="2462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8" tIns="45718" rIns="45718" bIns="45718" numCol="1" anchor="ctr">
              <a:spAutoFit/>
            </a:bodyPr>
            <a:lstStyle>
              <a:lvl1pPr algn="ctr">
                <a:defRPr sz="1000">
                  <a:solidFill>
                    <a:schemeClr val="accent4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rPr lang="en-US" altLang="ko-KR"/>
                <a:t>5</a:t>
              </a:r>
              <a:endParaRPr/>
            </a:p>
          </p:txBody>
        </p:sp>
      </p:grpSp>
      <p:sp>
        <p:nvSpPr>
          <p:cNvPr id="24" name="TextBox 6">
            <a:extLst>
              <a:ext uri="{FF2B5EF4-FFF2-40B4-BE49-F238E27FC236}">
                <a16:creationId xmlns:a16="http://schemas.microsoft.com/office/drawing/2014/main" id="{A3E90E0A-359A-8389-E682-E3B7CAA474F1}"/>
              </a:ext>
            </a:extLst>
          </p:cNvPr>
          <p:cNvSpPr txBox="1"/>
          <p:nvPr/>
        </p:nvSpPr>
        <p:spPr>
          <a:xfrm>
            <a:off x="419840" y="1790927"/>
            <a:ext cx="457814" cy="215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900">
                <a:latin typeface="LG Smart_H Regular"/>
                <a:ea typeface="LG Smart_H Regular"/>
                <a:cs typeface="LG Smart_H Regular"/>
                <a:sym typeface="LG Smart_H Regular"/>
              </a:defRPr>
            </a:lvl1pPr>
          </a:lstStyle>
          <a:p>
            <a:r>
              <a:rPr lang="ko-KR" altLang="en-US" sz="800" dirty="0"/>
              <a:t>매물유형</a:t>
            </a:r>
            <a:endParaRPr sz="800" dirty="0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A505623F-FD11-D067-76B2-9E3356A81EA2}"/>
              </a:ext>
            </a:extLst>
          </p:cNvPr>
          <p:cNvGrpSpPr/>
          <p:nvPr/>
        </p:nvGrpSpPr>
        <p:grpSpPr>
          <a:xfrm>
            <a:off x="429313" y="3363258"/>
            <a:ext cx="1874298" cy="244098"/>
            <a:chOff x="361445" y="2935654"/>
            <a:chExt cx="1874298" cy="244098"/>
          </a:xfrm>
        </p:grpSpPr>
        <p:sp>
          <p:nvSpPr>
            <p:cNvPr id="26" name="TextBox 6">
              <a:extLst>
                <a:ext uri="{FF2B5EF4-FFF2-40B4-BE49-F238E27FC236}">
                  <a16:creationId xmlns:a16="http://schemas.microsoft.com/office/drawing/2014/main" id="{FA210EEF-497D-ED61-B0B6-C8CA2C9696EB}"/>
                </a:ext>
              </a:extLst>
            </p:cNvPr>
            <p:cNvSpPr txBox="1"/>
            <p:nvPr/>
          </p:nvSpPr>
          <p:spPr>
            <a:xfrm>
              <a:off x="361445" y="2935654"/>
              <a:ext cx="669410" cy="21544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8" tIns="45718" rIns="45718" bIns="45718">
              <a:spAutoFit/>
            </a:bodyPr>
            <a:lstStyle>
              <a:lvl1pPr>
                <a:defRPr sz="900">
                  <a:latin typeface="LG Smart_H Regular"/>
                  <a:ea typeface="LG Smart_H Regular"/>
                  <a:cs typeface="LG Smart_H Regular"/>
                  <a:sym typeface="LG Smart_H Regular"/>
                </a:defRPr>
              </a:lvl1pPr>
            </a:lstStyle>
            <a:p>
              <a:r>
                <a:rPr lang="ko-KR" altLang="en-US" sz="800" dirty="0"/>
                <a:t>최대 중개보수</a:t>
              </a:r>
              <a:endParaRPr lang="en-US" altLang="ko-KR" sz="800" dirty="0"/>
            </a:p>
          </p:txBody>
        </p:sp>
        <p:sp>
          <p:nvSpPr>
            <p:cNvPr id="31" name="직사각형 7">
              <a:extLst>
                <a:ext uri="{FF2B5EF4-FFF2-40B4-BE49-F238E27FC236}">
                  <a16:creationId xmlns:a16="http://schemas.microsoft.com/office/drawing/2014/main" id="{D435C269-7430-41E2-72A7-B3F224A5D33F}"/>
                </a:ext>
              </a:extLst>
            </p:cNvPr>
            <p:cNvSpPr/>
            <p:nvPr/>
          </p:nvSpPr>
          <p:spPr>
            <a:xfrm>
              <a:off x="1566333" y="2953562"/>
              <a:ext cx="669410" cy="226190"/>
            </a:xfrm>
            <a:prstGeom prst="rect">
              <a:avLst/>
            </a:prstGeom>
            <a:solidFill>
              <a:schemeClr val="bg1"/>
            </a:solidFill>
            <a:ln w="3175">
              <a:noFill/>
              <a:miter/>
            </a:ln>
          </p:spPr>
          <p:txBody>
            <a:bodyPr lIns="46798" tIns="46798" rIns="46798" bIns="46798" anchor="ctr"/>
            <a:lstStyle/>
            <a:p>
              <a:pPr algn="r">
                <a:defRPr sz="11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lang="en-US" altLang="ko-KR" sz="800">
                  <a:solidFill>
                    <a:schemeClr val="tx1"/>
                  </a:solidFill>
                  <a:latin typeface="LG Smart_H Regular" panose="020B0600000101010101" pitchFamily="34" charset="-127"/>
                  <a:ea typeface="LG Smart_H Regular" panose="020B0600000101010101" pitchFamily="34" charset="-127"/>
                </a:rPr>
                <a:t>500,000</a:t>
              </a:r>
              <a:r>
                <a:rPr lang="ko-KR" altLang="en-US" sz="800">
                  <a:solidFill>
                    <a:schemeClr val="tx1"/>
                  </a:solidFill>
                  <a:latin typeface="LG Smart_H Regular" panose="020B0600000101010101" pitchFamily="34" charset="-127"/>
                  <a:ea typeface="LG Smart_H Regular" panose="020B0600000101010101" pitchFamily="34" charset="-127"/>
                </a:rPr>
                <a:t> 원</a:t>
              </a:r>
              <a:endParaRPr sz="800">
                <a:solidFill>
                  <a:schemeClr val="tx1"/>
                </a:solidFill>
                <a:latin typeface="LG Smart_H Regular" panose="020B0600000101010101" pitchFamily="34" charset="-127"/>
                <a:ea typeface="LG Smart_H Regular" panose="020B0600000101010101" pitchFamily="34" charset="-127"/>
              </a:endParaRP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7B0DF880-3757-87D0-5241-0CD9122AE434}"/>
              </a:ext>
            </a:extLst>
          </p:cNvPr>
          <p:cNvGrpSpPr/>
          <p:nvPr/>
        </p:nvGrpSpPr>
        <p:grpSpPr>
          <a:xfrm>
            <a:off x="429313" y="3623058"/>
            <a:ext cx="1874298" cy="215440"/>
            <a:chOff x="361445" y="3205878"/>
            <a:chExt cx="1874298" cy="215440"/>
          </a:xfrm>
        </p:grpSpPr>
        <p:sp>
          <p:nvSpPr>
            <p:cNvPr id="34" name="TextBox 6">
              <a:extLst>
                <a:ext uri="{FF2B5EF4-FFF2-40B4-BE49-F238E27FC236}">
                  <a16:creationId xmlns:a16="http://schemas.microsoft.com/office/drawing/2014/main" id="{1C6C5F02-BCAC-794C-FEB1-BC626D5A9F3B}"/>
                </a:ext>
              </a:extLst>
            </p:cNvPr>
            <p:cNvSpPr txBox="1"/>
            <p:nvPr/>
          </p:nvSpPr>
          <p:spPr>
            <a:xfrm>
              <a:off x="361445" y="3205878"/>
              <a:ext cx="738340" cy="21544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8" tIns="45718" rIns="45718" bIns="45718">
              <a:spAutoFit/>
            </a:bodyPr>
            <a:lstStyle>
              <a:lvl1pPr>
                <a:defRPr sz="900">
                  <a:latin typeface="LG Smart_H Regular"/>
                  <a:ea typeface="LG Smart_H Regular"/>
                  <a:cs typeface="LG Smart_H Regular"/>
                  <a:sym typeface="LG Smart_H Regular"/>
                </a:defRPr>
              </a:lvl1pPr>
            </a:lstStyle>
            <a:p>
              <a:r>
                <a:rPr lang="ko-KR" altLang="en-US" sz="800" dirty="0">
                  <a:solidFill>
                    <a:schemeClr val="tx1"/>
                  </a:solidFill>
                </a:rPr>
                <a:t>협의 </a:t>
              </a:r>
              <a:r>
                <a:rPr lang="en-US" altLang="ko-KR" sz="800" dirty="0">
                  <a:solidFill>
                    <a:schemeClr val="tx1"/>
                  </a:solidFill>
                </a:rPr>
                <a:t>/</a:t>
              </a:r>
              <a:r>
                <a:rPr lang="ko-KR" altLang="en-US" sz="800" dirty="0">
                  <a:solidFill>
                    <a:schemeClr val="tx1"/>
                  </a:solidFill>
                </a:rPr>
                <a:t> 상한요율</a:t>
              </a:r>
              <a:endParaRPr sz="800" dirty="0">
                <a:solidFill>
                  <a:schemeClr val="tx1"/>
                </a:solidFill>
              </a:endParaRPr>
            </a:p>
          </p:txBody>
        </p:sp>
        <p:sp>
          <p:nvSpPr>
            <p:cNvPr id="35" name="직사각형 7">
              <a:extLst>
                <a:ext uri="{FF2B5EF4-FFF2-40B4-BE49-F238E27FC236}">
                  <a16:creationId xmlns:a16="http://schemas.microsoft.com/office/drawing/2014/main" id="{36D0154B-E24A-ECC9-D3C6-53C533864A39}"/>
                </a:ext>
              </a:extLst>
            </p:cNvPr>
            <p:cNvSpPr/>
            <p:nvPr/>
          </p:nvSpPr>
          <p:spPr>
            <a:xfrm>
              <a:off x="1695743" y="3214058"/>
              <a:ext cx="540000" cy="199081"/>
            </a:xfrm>
            <a:prstGeom prst="rect">
              <a:avLst/>
            </a:prstGeom>
            <a:solidFill>
              <a:schemeClr val="bg1"/>
            </a:solidFill>
            <a:ln w="3175">
              <a:noFill/>
              <a:miter/>
            </a:ln>
          </p:spPr>
          <p:txBody>
            <a:bodyPr lIns="46798" tIns="46798" rIns="46798" bIns="46798" anchor="ctr"/>
            <a:lstStyle/>
            <a:p>
              <a:pPr algn="r">
                <a:defRPr sz="11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lang="ko-KR" altLang="en-US" sz="800">
                  <a:solidFill>
                    <a:schemeClr val="tx1"/>
                  </a:solidFill>
                  <a:latin typeface="LG Smart_H Regular" panose="020B0600000101010101" pitchFamily="34" charset="-127"/>
                  <a:ea typeface="LG Smart_H Regular" panose="020B0600000101010101" pitchFamily="34" charset="-127"/>
                </a:rPr>
                <a:t> </a:t>
              </a:r>
              <a:r>
                <a:rPr lang="en-US" altLang="ko-KR" sz="800">
                  <a:solidFill>
                    <a:schemeClr val="tx1"/>
                  </a:solidFill>
                  <a:latin typeface="LG Smart_H Regular" panose="020B0600000101010101" pitchFamily="34" charset="-127"/>
                  <a:ea typeface="LG Smart_H Regular" panose="020B0600000101010101" pitchFamily="34" charset="-127"/>
                </a:rPr>
                <a:t>0.5</a:t>
              </a:r>
              <a:r>
                <a:rPr lang="ko-KR" altLang="en-US" sz="800">
                  <a:solidFill>
                    <a:schemeClr val="tx1"/>
                  </a:solidFill>
                  <a:latin typeface="LG Smart_H Regular" panose="020B0600000101010101" pitchFamily="34" charset="-127"/>
                  <a:ea typeface="LG Smart_H Regular" panose="020B0600000101010101" pitchFamily="34" charset="-127"/>
                </a:rPr>
                <a:t> </a:t>
              </a:r>
              <a:r>
                <a:rPr lang="en-US" altLang="ko-KR" sz="800">
                  <a:solidFill>
                    <a:schemeClr val="tx1"/>
                  </a:solidFill>
                  <a:latin typeface="LG Smart_H Regular" panose="020B0600000101010101" pitchFamily="34" charset="-127"/>
                  <a:ea typeface="LG Smart_H Regular" panose="020B0600000101010101" pitchFamily="34" charset="-127"/>
                </a:rPr>
                <a:t>%</a:t>
              </a:r>
              <a:endParaRPr sz="800">
                <a:solidFill>
                  <a:schemeClr val="tx1"/>
                </a:solidFill>
                <a:latin typeface="LG Smart_H Regular" panose="020B0600000101010101" pitchFamily="34" charset="-127"/>
                <a:ea typeface="LG Smart_H Regular" panose="020B0600000101010101" pitchFamily="34" charset="-127"/>
              </a:endParaRPr>
            </a:p>
          </p:txBody>
        </p: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1EB06A64-0177-4905-C020-D70D673424E3}"/>
              </a:ext>
            </a:extLst>
          </p:cNvPr>
          <p:cNvGrpSpPr/>
          <p:nvPr/>
        </p:nvGrpSpPr>
        <p:grpSpPr>
          <a:xfrm>
            <a:off x="429313" y="3854199"/>
            <a:ext cx="1874298" cy="215440"/>
            <a:chOff x="361445" y="3514157"/>
            <a:chExt cx="1874298" cy="215440"/>
          </a:xfrm>
        </p:grpSpPr>
        <p:sp>
          <p:nvSpPr>
            <p:cNvPr id="55" name="TextBox 6">
              <a:extLst>
                <a:ext uri="{FF2B5EF4-FFF2-40B4-BE49-F238E27FC236}">
                  <a16:creationId xmlns:a16="http://schemas.microsoft.com/office/drawing/2014/main" id="{5D9BDF83-41DF-095C-F9DA-DC0CE5B14F09}"/>
                </a:ext>
              </a:extLst>
            </p:cNvPr>
            <p:cNvSpPr txBox="1"/>
            <p:nvPr/>
          </p:nvSpPr>
          <p:spPr>
            <a:xfrm>
              <a:off x="361445" y="3514157"/>
              <a:ext cx="457814" cy="21544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8" tIns="45718" rIns="45718" bIns="45718">
              <a:spAutoFit/>
            </a:bodyPr>
            <a:lstStyle>
              <a:lvl1pPr>
                <a:defRPr sz="900">
                  <a:latin typeface="LG Smart_H Regular"/>
                  <a:ea typeface="LG Smart_H Regular"/>
                  <a:cs typeface="LG Smart_H Regular"/>
                  <a:sym typeface="LG Smart_H Regular"/>
                </a:defRPr>
              </a:lvl1pPr>
            </a:lstStyle>
            <a:p>
              <a:r>
                <a:rPr lang="ko-KR" altLang="en-US" sz="800" dirty="0"/>
                <a:t>거래금액</a:t>
              </a:r>
              <a:endParaRPr sz="800" dirty="0"/>
            </a:p>
          </p:txBody>
        </p:sp>
        <p:sp>
          <p:nvSpPr>
            <p:cNvPr id="56" name="직사각형 7">
              <a:extLst>
                <a:ext uri="{FF2B5EF4-FFF2-40B4-BE49-F238E27FC236}">
                  <a16:creationId xmlns:a16="http://schemas.microsoft.com/office/drawing/2014/main" id="{36351395-4354-7BEA-99DA-604BD71367FE}"/>
                </a:ext>
              </a:extLst>
            </p:cNvPr>
            <p:cNvSpPr/>
            <p:nvPr/>
          </p:nvSpPr>
          <p:spPr>
            <a:xfrm>
              <a:off x="1400727" y="3557944"/>
              <a:ext cx="835016" cy="163474"/>
            </a:xfrm>
            <a:prstGeom prst="rect">
              <a:avLst/>
            </a:prstGeom>
            <a:solidFill>
              <a:schemeClr val="bg1"/>
            </a:solidFill>
            <a:ln w="3175">
              <a:noFill/>
              <a:miter/>
            </a:ln>
          </p:spPr>
          <p:txBody>
            <a:bodyPr lIns="46798" tIns="46798" rIns="46798" bIns="46798" anchor="ctr"/>
            <a:lstStyle/>
            <a:p>
              <a:pPr algn="r">
                <a:defRPr sz="11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lang="en-US" altLang="ko-KR" sz="800">
                  <a:solidFill>
                    <a:schemeClr val="tx1"/>
                  </a:solidFill>
                  <a:latin typeface="LG Smart_H Regular" panose="020B0600000101010101" pitchFamily="34" charset="-127"/>
                  <a:ea typeface="LG Smart_H Regular" panose="020B0600000101010101" pitchFamily="34" charset="-127"/>
                </a:rPr>
                <a:t>100,000,000</a:t>
              </a:r>
              <a:r>
                <a:rPr lang="ko-KR" altLang="en-US" sz="800">
                  <a:solidFill>
                    <a:schemeClr val="tx1"/>
                  </a:solidFill>
                  <a:latin typeface="LG Smart_H Regular" panose="020B0600000101010101" pitchFamily="34" charset="-127"/>
                  <a:ea typeface="LG Smart_H Regular" panose="020B0600000101010101" pitchFamily="34" charset="-127"/>
                </a:rPr>
                <a:t> 원</a:t>
              </a:r>
              <a:endParaRPr sz="800">
                <a:solidFill>
                  <a:schemeClr val="tx1"/>
                </a:solidFill>
                <a:latin typeface="LG Smart_H Regular" panose="020B0600000101010101" pitchFamily="34" charset="-127"/>
                <a:ea typeface="LG Smart_H Regular" panose="020B0600000101010101" pitchFamily="34" charset="-127"/>
              </a:endParaRPr>
            </a:p>
          </p:txBody>
        </p:sp>
      </p:grpSp>
      <p:sp>
        <p:nvSpPr>
          <p:cNvPr id="61" name="직사각형 7">
            <a:extLst>
              <a:ext uri="{FF2B5EF4-FFF2-40B4-BE49-F238E27FC236}">
                <a16:creationId xmlns:a16="http://schemas.microsoft.com/office/drawing/2014/main" id="{2BA71CDB-93A1-D450-86C9-C1AA7406D17C}"/>
              </a:ext>
            </a:extLst>
          </p:cNvPr>
          <p:cNvSpPr/>
          <p:nvPr/>
        </p:nvSpPr>
        <p:spPr>
          <a:xfrm>
            <a:off x="941772" y="1806430"/>
            <a:ext cx="503999" cy="199081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3175">
            <a:solidFill>
              <a:srgbClr val="000000"/>
            </a:solidFill>
            <a:miter/>
          </a:ln>
        </p:spPr>
        <p:txBody>
          <a:bodyPr lIns="46798" tIns="46798" rIns="46798" bIns="46798" anchor="ctr"/>
          <a:lstStyle/>
          <a:p>
            <a:pPr algn="ctr">
              <a:defRPr sz="1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lang="ko-KR" altLang="en-US" sz="650">
                <a:solidFill>
                  <a:schemeClr val="bg1"/>
                </a:solidFill>
                <a:latin typeface="LG Smart_H Regular" panose="020B0600000101010101" pitchFamily="34" charset="-127"/>
                <a:ea typeface="LG Smart_H Regular" panose="020B0600000101010101" pitchFamily="34" charset="-127"/>
              </a:rPr>
              <a:t>주택</a:t>
            </a:r>
            <a:endParaRPr sz="650">
              <a:solidFill>
                <a:schemeClr val="bg1"/>
              </a:solidFill>
              <a:latin typeface="LG Smart_H Regular" panose="020B0600000101010101" pitchFamily="34" charset="-127"/>
              <a:ea typeface="LG Smart_H Regular" panose="020B0600000101010101" pitchFamily="34" charset="-127"/>
            </a:endParaRPr>
          </a:p>
        </p:txBody>
      </p:sp>
      <p:sp>
        <p:nvSpPr>
          <p:cNvPr id="196" name="TextBox 6">
            <a:extLst>
              <a:ext uri="{FF2B5EF4-FFF2-40B4-BE49-F238E27FC236}">
                <a16:creationId xmlns:a16="http://schemas.microsoft.com/office/drawing/2014/main" id="{20E347AA-9A6F-8906-2579-BAA6079AF604}"/>
              </a:ext>
            </a:extLst>
          </p:cNvPr>
          <p:cNvSpPr txBox="1"/>
          <p:nvPr/>
        </p:nvSpPr>
        <p:spPr>
          <a:xfrm>
            <a:off x="419840" y="1979657"/>
            <a:ext cx="1135884" cy="184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900">
                <a:latin typeface="LG Smart_H Regular"/>
                <a:ea typeface="LG Smart_H Regular"/>
                <a:cs typeface="LG Smart_H Regular"/>
                <a:sym typeface="LG Smart_H Regular"/>
              </a:defRPr>
            </a:lvl1pPr>
          </a:lstStyle>
          <a:p>
            <a:r>
              <a:rPr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주택의 부속토지</a:t>
            </a:r>
            <a:r>
              <a:rPr lang="en-US" altLang="ko-KR" sz="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</a:t>
            </a:r>
            <a:r>
              <a:rPr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주택분양권 포함</a:t>
            </a:r>
            <a:endParaRPr sz="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8" name="TextBox 6">
            <a:extLst>
              <a:ext uri="{FF2B5EF4-FFF2-40B4-BE49-F238E27FC236}">
                <a16:creationId xmlns:a16="http://schemas.microsoft.com/office/drawing/2014/main" id="{1A5A4C7A-CF8C-5896-5454-B8CCD66CE7DF}"/>
              </a:ext>
            </a:extLst>
          </p:cNvPr>
          <p:cNvSpPr txBox="1"/>
          <p:nvPr/>
        </p:nvSpPr>
        <p:spPr>
          <a:xfrm>
            <a:off x="419840" y="2167689"/>
            <a:ext cx="457814" cy="215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900">
                <a:latin typeface="LG Smart_H Regular"/>
                <a:ea typeface="LG Smart_H Regular"/>
                <a:cs typeface="LG Smart_H Regular"/>
                <a:sym typeface="LG Smart_H Regular"/>
              </a:defRPr>
            </a:lvl1pPr>
          </a:lstStyle>
          <a:p>
            <a:r>
              <a:rPr lang="ko-KR" altLang="en-US" sz="800" dirty="0"/>
              <a:t>거래지역</a:t>
            </a:r>
            <a:endParaRPr sz="800" dirty="0"/>
          </a:p>
        </p:txBody>
      </p:sp>
      <p:sp>
        <p:nvSpPr>
          <p:cNvPr id="199" name="직사각형 7">
            <a:extLst>
              <a:ext uri="{FF2B5EF4-FFF2-40B4-BE49-F238E27FC236}">
                <a16:creationId xmlns:a16="http://schemas.microsoft.com/office/drawing/2014/main" id="{B6BC17D1-41E6-0291-73E4-4E0EB299196A}"/>
              </a:ext>
            </a:extLst>
          </p:cNvPr>
          <p:cNvSpPr/>
          <p:nvPr/>
        </p:nvSpPr>
        <p:spPr>
          <a:xfrm>
            <a:off x="954416" y="2175868"/>
            <a:ext cx="1368000" cy="198000"/>
          </a:xfrm>
          <a:prstGeom prst="rect">
            <a:avLst/>
          </a:prstGeom>
          <a:solidFill>
            <a:schemeClr val="bg1"/>
          </a:solidFill>
          <a:ln w="3175">
            <a:solidFill>
              <a:srgbClr val="000000"/>
            </a:solidFill>
            <a:miter/>
          </a:ln>
        </p:spPr>
        <p:txBody>
          <a:bodyPr lIns="46798" tIns="46798" rIns="46798" bIns="46798" anchor="ctr"/>
          <a:lstStyle/>
          <a:p>
            <a:pPr algn="r">
              <a:defRPr sz="1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650">
              <a:solidFill>
                <a:schemeClr val="tx1"/>
              </a:solidFill>
              <a:latin typeface="LG Smart_H Regular" panose="020B0600000101010101" pitchFamily="34" charset="-127"/>
              <a:ea typeface="LG Smart_H Regular" panose="020B0600000101010101" pitchFamily="34" charset="-127"/>
            </a:endParaRPr>
          </a:p>
        </p:txBody>
      </p:sp>
      <p:sp>
        <p:nvSpPr>
          <p:cNvPr id="201" name="TextBox 6">
            <a:extLst>
              <a:ext uri="{FF2B5EF4-FFF2-40B4-BE49-F238E27FC236}">
                <a16:creationId xmlns:a16="http://schemas.microsoft.com/office/drawing/2014/main" id="{7130B0F6-CD7F-830C-FA7B-745764082B9F}"/>
              </a:ext>
            </a:extLst>
          </p:cNvPr>
          <p:cNvSpPr txBox="1"/>
          <p:nvPr/>
        </p:nvSpPr>
        <p:spPr>
          <a:xfrm>
            <a:off x="977508" y="2171435"/>
            <a:ext cx="252629" cy="2000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900">
                <a:latin typeface="LG Smart_H Regular"/>
                <a:ea typeface="LG Smart_H Regular"/>
                <a:cs typeface="LG Smart_H Regular"/>
                <a:sym typeface="LG Smart_H Regular"/>
              </a:defRPr>
            </a:lvl1pPr>
          </a:lstStyle>
          <a:p>
            <a:r>
              <a:rPr lang="ko-KR" altLang="en-US" sz="700" dirty="0">
                <a:solidFill>
                  <a:schemeClr val="tx1"/>
                </a:solidFill>
              </a:rPr>
              <a:t>서울</a:t>
            </a:r>
            <a:endParaRPr sz="700" dirty="0">
              <a:solidFill>
                <a:schemeClr val="tx1"/>
              </a:solidFill>
            </a:endParaRPr>
          </a:p>
        </p:txBody>
      </p:sp>
      <p:sp>
        <p:nvSpPr>
          <p:cNvPr id="202" name="TextBox 6">
            <a:extLst>
              <a:ext uri="{FF2B5EF4-FFF2-40B4-BE49-F238E27FC236}">
                <a16:creationId xmlns:a16="http://schemas.microsoft.com/office/drawing/2014/main" id="{C9F0741A-D957-7AF6-C77A-97FB50771E04}"/>
              </a:ext>
            </a:extLst>
          </p:cNvPr>
          <p:cNvSpPr txBox="1"/>
          <p:nvPr/>
        </p:nvSpPr>
        <p:spPr>
          <a:xfrm>
            <a:off x="419840" y="2428847"/>
            <a:ext cx="457814" cy="215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900">
                <a:latin typeface="LG Smart_H Regular"/>
                <a:ea typeface="LG Smart_H Regular"/>
                <a:cs typeface="LG Smart_H Regular"/>
                <a:sym typeface="LG Smart_H Regular"/>
              </a:defRPr>
            </a:lvl1pPr>
          </a:lstStyle>
          <a:p>
            <a:r>
              <a:rPr lang="ko-KR" altLang="en-US" sz="800" dirty="0"/>
              <a:t>거래유형</a:t>
            </a:r>
            <a:endParaRPr sz="800" dirty="0"/>
          </a:p>
        </p:txBody>
      </p:sp>
      <p:sp>
        <p:nvSpPr>
          <p:cNvPr id="204" name="직사각형 7">
            <a:extLst>
              <a:ext uri="{FF2B5EF4-FFF2-40B4-BE49-F238E27FC236}">
                <a16:creationId xmlns:a16="http://schemas.microsoft.com/office/drawing/2014/main" id="{DA37E4EF-A5DD-FE9C-11CA-03380E06C797}"/>
              </a:ext>
            </a:extLst>
          </p:cNvPr>
          <p:cNvSpPr/>
          <p:nvPr/>
        </p:nvSpPr>
        <p:spPr>
          <a:xfrm>
            <a:off x="952360" y="2425688"/>
            <a:ext cx="503999" cy="199081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3175">
            <a:solidFill>
              <a:srgbClr val="000000"/>
            </a:solidFill>
            <a:miter/>
          </a:ln>
        </p:spPr>
        <p:txBody>
          <a:bodyPr lIns="46798" tIns="46798" rIns="46798" bIns="46798" anchor="ctr"/>
          <a:lstStyle/>
          <a:p>
            <a:pPr algn="ctr">
              <a:defRPr sz="1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lang="ko-KR" altLang="en-US" sz="650">
                <a:solidFill>
                  <a:schemeClr val="bg1"/>
                </a:solidFill>
                <a:latin typeface="LG Smart_H Regular" panose="020B0600000101010101" pitchFamily="34" charset="-127"/>
                <a:ea typeface="LG Smart_H Regular" panose="020B0600000101010101" pitchFamily="34" charset="-127"/>
              </a:rPr>
              <a:t>매매</a:t>
            </a:r>
            <a:r>
              <a:rPr lang="en-US" altLang="ko-KR" sz="650">
                <a:solidFill>
                  <a:schemeClr val="bg1"/>
                </a:solidFill>
                <a:latin typeface="LG Smart_H Regular" panose="020B0600000101010101" pitchFamily="34" charset="-127"/>
                <a:ea typeface="LG Smart_H Regular" panose="020B0600000101010101" pitchFamily="34" charset="-127"/>
              </a:rPr>
              <a:t>/</a:t>
            </a:r>
            <a:r>
              <a:rPr lang="ko-KR" altLang="en-US" sz="650">
                <a:solidFill>
                  <a:schemeClr val="bg1"/>
                </a:solidFill>
                <a:latin typeface="LG Smart_H Regular" panose="020B0600000101010101" pitchFamily="34" charset="-127"/>
                <a:ea typeface="LG Smart_H Regular" panose="020B0600000101010101" pitchFamily="34" charset="-127"/>
              </a:rPr>
              <a:t>교환</a:t>
            </a:r>
            <a:endParaRPr sz="650">
              <a:solidFill>
                <a:schemeClr val="bg1"/>
              </a:solidFill>
              <a:latin typeface="LG Smart_H Regular" panose="020B0600000101010101" pitchFamily="34" charset="-127"/>
              <a:ea typeface="LG Smart_H Regular" panose="020B0600000101010101" pitchFamily="34" charset="-127"/>
            </a:endParaRPr>
          </a:p>
        </p:txBody>
      </p:sp>
      <p:sp>
        <p:nvSpPr>
          <p:cNvPr id="207" name="TextBox 6">
            <a:extLst>
              <a:ext uri="{FF2B5EF4-FFF2-40B4-BE49-F238E27FC236}">
                <a16:creationId xmlns:a16="http://schemas.microsoft.com/office/drawing/2014/main" id="{628CDE5B-881B-9331-BA9B-BE06B0740C44}"/>
              </a:ext>
            </a:extLst>
          </p:cNvPr>
          <p:cNvSpPr txBox="1"/>
          <p:nvPr/>
        </p:nvSpPr>
        <p:spPr>
          <a:xfrm>
            <a:off x="419840" y="2658910"/>
            <a:ext cx="457814" cy="215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900">
                <a:latin typeface="LG Smart_H Regular"/>
                <a:ea typeface="LG Smart_H Regular"/>
                <a:cs typeface="LG Smart_H Regular"/>
                <a:sym typeface="LG Smart_H Regular"/>
              </a:defRPr>
            </a:lvl1pPr>
          </a:lstStyle>
          <a:p>
            <a:r>
              <a:rPr lang="ko-KR" altLang="en-US" sz="800" dirty="0"/>
              <a:t>거래금액</a:t>
            </a:r>
            <a:endParaRPr sz="800" dirty="0"/>
          </a:p>
        </p:txBody>
      </p:sp>
      <p:sp>
        <p:nvSpPr>
          <p:cNvPr id="208" name="직사각형 7">
            <a:extLst>
              <a:ext uri="{FF2B5EF4-FFF2-40B4-BE49-F238E27FC236}">
                <a16:creationId xmlns:a16="http://schemas.microsoft.com/office/drawing/2014/main" id="{7AEFC332-96C3-4F0E-F4E7-5104DC182017}"/>
              </a:ext>
            </a:extLst>
          </p:cNvPr>
          <p:cNvSpPr/>
          <p:nvPr/>
        </p:nvSpPr>
        <p:spPr>
          <a:xfrm>
            <a:off x="958081" y="2667089"/>
            <a:ext cx="900000" cy="199081"/>
          </a:xfrm>
          <a:prstGeom prst="rect">
            <a:avLst/>
          </a:prstGeom>
          <a:solidFill>
            <a:schemeClr val="bg1"/>
          </a:solidFill>
          <a:ln w="3175">
            <a:solidFill>
              <a:srgbClr val="000000"/>
            </a:solidFill>
            <a:miter/>
          </a:ln>
        </p:spPr>
        <p:txBody>
          <a:bodyPr lIns="46798" tIns="46798" rIns="46798" bIns="46798" anchor="ctr"/>
          <a:lstStyle/>
          <a:p>
            <a:pPr algn="r">
              <a:defRPr sz="1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lang="en-US" altLang="ko-KR" sz="650">
                <a:solidFill>
                  <a:schemeClr val="tx1"/>
                </a:solidFill>
                <a:latin typeface="LG Smart_H Regular" panose="020B0600000101010101" pitchFamily="34" charset="-127"/>
                <a:ea typeface="LG Smart_H Regular" panose="020B0600000101010101" pitchFamily="34" charset="-127"/>
              </a:rPr>
              <a:t>100,000,000</a:t>
            </a:r>
            <a:r>
              <a:rPr lang="ko-KR" altLang="en-US" sz="650">
                <a:solidFill>
                  <a:schemeClr val="tx1"/>
                </a:solidFill>
                <a:latin typeface="LG Smart_H Regular" panose="020B0600000101010101" pitchFamily="34" charset="-127"/>
                <a:ea typeface="LG Smart_H Regular" panose="020B0600000101010101" pitchFamily="34" charset="-127"/>
              </a:rPr>
              <a:t> 원</a:t>
            </a:r>
            <a:endParaRPr sz="650">
              <a:solidFill>
                <a:schemeClr val="tx1"/>
              </a:solidFill>
              <a:latin typeface="LG Smart_H Regular" panose="020B0600000101010101" pitchFamily="34" charset="-127"/>
              <a:ea typeface="LG Smart_H Regular" panose="020B0600000101010101" pitchFamily="34" charset="-127"/>
            </a:endParaRPr>
          </a:p>
        </p:txBody>
      </p:sp>
      <p:sp>
        <p:nvSpPr>
          <p:cNvPr id="209" name="TextBox 6">
            <a:extLst>
              <a:ext uri="{FF2B5EF4-FFF2-40B4-BE49-F238E27FC236}">
                <a16:creationId xmlns:a16="http://schemas.microsoft.com/office/drawing/2014/main" id="{FB4D6495-A142-59F5-A19B-7C74A13D76DE}"/>
              </a:ext>
            </a:extLst>
          </p:cNvPr>
          <p:cNvSpPr txBox="1"/>
          <p:nvPr/>
        </p:nvSpPr>
        <p:spPr>
          <a:xfrm>
            <a:off x="419840" y="2895164"/>
            <a:ext cx="549185" cy="215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900">
                <a:latin typeface="LG Smart_H Regular"/>
                <a:ea typeface="LG Smart_H Regular"/>
                <a:cs typeface="LG Smart_H Regular"/>
                <a:sym typeface="LG Smart_H Regular"/>
              </a:defRPr>
            </a:lvl1pPr>
          </a:lstStyle>
          <a:p>
            <a:r>
              <a:rPr lang="ko-KR" altLang="en-US" sz="800" dirty="0"/>
              <a:t>협의보수율</a:t>
            </a:r>
            <a:endParaRPr sz="800" dirty="0"/>
          </a:p>
        </p:txBody>
      </p:sp>
      <p:sp>
        <p:nvSpPr>
          <p:cNvPr id="210" name="직사각형 7">
            <a:extLst>
              <a:ext uri="{FF2B5EF4-FFF2-40B4-BE49-F238E27FC236}">
                <a16:creationId xmlns:a16="http://schemas.microsoft.com/office/drawing/2014/main" id="{71FBA7AE-9EEB-5FEF-0A06-52D4E6780F1A}"/>
              </a:ext>
            </a:extLst>
          </p:cNvPr>
          <p:cNvSpPr/>
          <p:nvPr/>
        </p:nvSpPr>
        <p:spPr>
          <a:xfrm>
            <a:off x="959985" y="2903343"/>
            <a:ext cx="900000" cy="199081"/>
          </a:xfrm>
          <a:prstGeom prst="rect">
            <a:avLst/>
          </a:prstGeom>
          <a:solidFill>
            <a:schemeClr val="bg1"/>
          </a:solidFill>
          <a:ln w="3175">
            <a:solidFill>
              <a:srgbClr val="000000"/>
            </a:solidFill>
            <a:miter/>
          </a:ln>
        </p:spPr>
        <p:txBody>
          <a:bodyPr lIns="46798" tIns="46798" rIns="46798" bIns="46798" anchor="ctr"/>
          <a:lstStyle/>
          <a:p>
            <a:pPr algn="r">
              <a:defRPr sz="1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lang="en-US" altLang="ko-KR" sz="650">
                <a:solidFill>
                  <a:schemeClr val="tx1"/>
                </a:solidFill>
                <a:latin typeface="LG Smart_H Regular" panose="020B0600000101010101" pitchFamily="34" charset="-127"/>
                <a:ea typeface="LG Smart_H Regular" panose="020B0600000101010101" pitchFamily="34" charset="-127"/>
              </a:rPr>
              <a:t>0.5</a:t>
            </a:r>
            <a:r>
              <a:rPr lang="ko-KR" altLang="en-US" sz="650">
                <a:solidFill>
                  <a:schemeClr val="tx1"/>
                </a:solidFill>
                <a:latin typeface="LG Smart_H Regular" panose="020B0600000101010101" pitchFamily="34" charset="-127"/>
                <a:ea typeface="LG Smart_H Regular" panose="020B0600000101010101" pitchFamily="34" charset="-127"/>
              </a:rPr>
              <a:t> </a:t>
            </a:r>
            <a:r>
              <a:rPr lang="en-US" altLang="ko-KR" sz="650">
                <a:solidFill>
                  <a:schemeClr val="tx1"/>
                </a:solidFill>
                <a:latin typeface="LG Smart_H Regular" panose="020B0600000101010101" pitchFamily="34" charset="-127"/>
                <a:ea typeface="LG Smart_H Regular" panose="020B0600000101010101" pitchFamily="34" charset="-127"/>
              </a:rPr>
              <a:t>%</a:t>
            </a:r>
            <a:endParaRPr sz="650">
              <a:solidFill>
                <a:schemeClr val="tx1"/>
              </a:solidFill>
              <a:latin typeface="LG Smart_H Regular" panose="020B0600000101010101" pitchFamily="34" charset="-127"/>
              <a:ea typeface="LG Smart_H Regular" panose="020B0600000101010101" pitchFamily="34" charset="-127"/>
            </a:endParaRPr>
          </a:p>
        </p:txBody>
      </p:sp>
      <p:cxnSp>
        <p:nvCxnSpPr>
          <p:cNvPr id="226" name="직선 연결선[R] 225">
            <a:extLst>
              <a:ext uri="{FF2B5EF4-FFF2-40B4-BE49-F238E27FC236}">
                <a16:creationId xmlns:a16="http://schemas.microsoft.com/office/drawing/2014/main" id="{58174C70-D766-2689-A16A-270759D54D31}"/>
              </a:ext>
            </a:extLst>
          </p:cNvPr>
          <p:cNvCxnSpPr>
            <a:cxnSpLocks/>
          </p:cNvCxnSpPr>
          <p:nvPr/>
        </p:nvCxnSpPr>
        <p:spPr>
          <a:xfrm>
            <a:off x="404132" y="3253074"/>
            <a:ext cx="1968978" cy="0"/>
          </a:xfrm>
          <a:prstGeom prst="line">
            <a:avLst/>
          </a:prstGeom>
          <a:noFill/>
          <a:ln w="9525" cap="flat">
            <a:solidFill>
              <a:schemeClr val="tx2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74" name="모서리가 둥근 직사각형 273">
            <a:extLst>
              <a:ext uri="{FF2B5EF4-FFF2-40B4-BE49-F238E27FC236}">
                <a16:creationId xmlns:a16="http://schemas.microsoft.com/office/drawing/2014/main" id="{F062D425-1EB2-70EC-628D-7F5229E73D4F}"/>
              </a:ext>
            </a:extLst>
          </p:cNvPr>
          <p:cNvSpPr/>
          <p:nvPr/>
        </p:nvSpPr>
        <p:spPr>
          <a:xfrm>
            <a:off x="2373585" y="1362536"/>
            <a:ext cx="120051" cy="2947511"/>
          </a:xfrm>
          <a:prstGeom prst="roundRect">
            <a:avLst/>
          </a:prstGeom>
          <a:noFill/>
          <a:ln w="25400" cap="flat">
            <a:solidFill>
              <a:srgbClr val="0432FF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6798" tIns="46798" rIns="46798" bIns="4679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x-none" altLang="en-US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15" name="TextBox 6">
            <a:extLst>
              <a:ext uri="{FF2B5EF4-FFF2-40B4-BE49-F238E27FC236}">
                <a16:creationId xmlns:a16="http://schemas.microsoft.com/office/drawing/2014/main" id="{D1FE6E6A-37A2-7A16-DF29-DF9032D040EF}"/>
              </a:ext>
            </a:extLst>
          </p:cNvPr>
          <p:cNvSpPr txBox="1"/>
          <p:nvPr/>
        </p:nvSpPr>
        <p:spPr>
          <a:xfrm>
            <a:off x="959933" y="967094"/>
            <a:ext cx="772002" cy="2308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900">
                <a:latin typeface="LG Smart_H Regular"/>
                <a:ea typeface="LG Smart_H Regular"/>
                <a:cs typeface="LG Smart_H Regular"/>
                <a:sym typeface="LG Smart_H Regular"/>
              </a:defRPr>
            </a:lvl1pPr>
          </a:lstStyle>
          <a:p>
            <a:r>
              <a:rPr lang="ko-KR" altLang="en-US" dirty="0"/>
              <a:t>지난 계산 기록</a:t>
            </a:r>
            <a:endParaRPr dirty="0"/>
          </a:p>
        </p:txBody>
      </p:sp>
      <p:sp>
        <p:nvSpPr>
          <p:cNvPr id="11" name="직사각형 7">
            <a:extLst>
              <a:ext uri="{FF2B5EF4-FFF2-40B4-BE49-F238E27FC236}">
                <a16:creationId xmlns:a16="http://schemas.microsoft.com/office/drawing/2014/main" id="{39618C2C-31DD-F12C-4F07-5B236B4B9D40}"/>
              </a:ext>
            </a:extLst>
          </p:cNvPr>
          <p:cNvSpPr/>
          <p:nvPr/>
        </p:nvSpPr>
        <p:spPr>
          <a:xfrm>
            <a:off x="392823" y="4540340"/>
            <a:ext cx="1397796" cy="260796"/>
          </a:xfrm>
          <a:prstGeom prst="rect">
            <a:avLst/>
          </a:prstGeom>
          <a:solidFill>
            <a:srgbClr val="FFFFFF"/>
          </a:solidFill>
          <a:ln w="3175">
            <a:solidFill>
              <a:srgbClr val="000000"/>
            </a:solidFill>
            <a:miter/>
          </a:ln>
        </p:spPr>
        <p:txBody>
          <a:bodyPr lIns="46798" tIns="46798" rIns="46798" bIns="46798" anchor="ctr"/>
          <a:lstStyle/>
          <a:p>
            <a:pPr>
              <a:defRPr sz="1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lang="ko-KR" altLang="en-US" sz="600">
                <a:solidFill>
                  <a:schemeClr val="tx1"/>
                </a:solidFill>
                <a:latin typeface="LG Smart_H Regular" panose="020B0600000101010101" pitchFamily="34" charset="-127"/>
                <a:ea typeface="LG Smart_H Regular" panose="020B0600000101010101" pitchFamily="34" charset="-127"/>
              </a:rPr>
              <a:t>      </a:t>
            </a:r>
            <a:r>
              <a:rPr lang="en-US" sz="600">
                <a:solidFill>
                  <a:schemeClr val="tx1"/>
                </a:solidFill>
                <a:latin typeface="LG Smart_H Regular" panose="020B0600000101010101" pitchFamily="34" charset="-127"/>
                <a:ea typeface="LG Smart_H Regular" panose="020B0600000101010101" pitchFamily="34" charset="-127"/>
              </a:rPr>
              <a:t>URL </a:t>
            </a:r>
            <a:r>
              <a:rPr lang="ko-KR" altLang="en-US" sz="600">
                <a:solidFill>
                  <a:schemeClr val="tx1"/>
                </a:solidFill>
                <a:latin typeface="LG Smart_H Regular" panose="020B0600000101010101" pitchFamily="34" charset="-127"/>
                <a:ea typeface="LG Smart_H Regular" panose="020B0600000101010101" pitchFamily="34" charset="-127"/>
              </a:rPr>
              <a:t>복사하기</a:t>
            </a:r>
            <a:endParaRPr sz="600">
              <a:solidFill>
                <a:schemeClr val="tx1"/>
              </a:solidFill>
              <a:latin typeface="LG Smart_H Regular" panose="020B0600000101010101" pitchFamily="34" charset="-127"/>
              <a:ea typeface="LG Smart_H Regular" panose="020B0600000101010101" pitchFamily="34" charset="-127"/>
            </a:endParaRPr>
          </a:p>
        </p:txBody>
      </p:sp>
      <p:sp>
        <p:nvSpPr>
          <p:cNvPr id="12" name="직사각형">
            <a:extLst>
              <a:ext uri="{FF2B5EF4-FFF2-40B4-BE49-F238E27FC236}">
                <a16:creationId xmlns:a16="http://schemas.microsoft.com/office/drawing/2014/main" id="{E39D1E32-80CC-5FE6-9F58-785207DDE091}"/>
              </a:ext>
            </a:extLst>
          </p:cNvPr>
          <p:cNvSpPr/>
          <p:nvPr/>
        </p:nvSpPr>
        <p:spPr>
          <a:xfrm>
            <a:off x="380569" y="4540453"/>
            <a:ext cx="1410049" cy="260683"/>
          </a:xfrm>
          <a:prstGeom prst="rect">
            <a:avLst/>
          </a:prstGeom>
          <a:ln w="19050">
            <a:solidFill>
              <a:schemeClr val="accent4"/>
            </a:solidFill>
            <a:custDash>
              <a:ds d="200000" sp="200000"/>
            </a:custDash>
            <a:miter lim="400000"/>
          </a:ln>
        </p:spPr>
        <p:txBody>
          <a:bodyPr lIns="46798" tIns="46798" rIns="46798" bIns="46798" anchor="ctr"/>
          <a:lstStyle/>
          <a:p>
            <a:pPr algn="ctr" defTabSz="457200">
              <a:defRPr sz="1000">
                <a:solidFill>
                  <a:srgbClr val="385724"/>
                </a:solidFill>
                <a:latin typeface="Arial Narrow"/>
                <a:ea typeface="Arial Narrow"/>
                <a:cs typeface="Arial Narrow"/>
                <a:sym typeface="Arial Narrow"/>
              </a:defRPr>
            </a:pPr>
            <a:endParaRPr dirty="0"/>
          </a:p>
        </p:txBody>
      </p:sp>
      <p:grpSp>
        <p:nvGrpSpPr>
          <p:cNvPr id="16" name="타원 71">
            <a:extLst>
              <a:ext uri="{FF2B5EF4-FFF2-40B4-BE49-F238E27FC236}">
                <a16:creationId xmlns:a16="http://schemas.microsoft.com/office/drawing/2014/main" id="{376E72E1-276A-D2E0-B843-3A90AEA38E0F}"/>
              </a:ext>
            </a:extLst>
          </p:cNvPr>
          <p:cNvGrpSpPr/>
          <p:nvPr/>
        </p:nvGrpSpPr>
        <p:grpSpPr>
          <a:xfrm>
            <a:off x="310536" y="4428020"/>
            <a:ext cx="198540" cy="246217"/>
            <a:chOff x="0" y="-8856"/>
            <a:chExt cx="198539" cy="246216"/>
          </a:xfrm>
        </p:grpSpPr>
        <p:sp>
          <p:nvSpPr>
            <p:cNvPr id="18" name="원">
              <a:extLst>
                <a:ext uri="{FF2B5EF4-FFF2-40B4-BE49-F238E27FC236}">
                  <a16:creationId xmlns:a16="http://schemas.microsoft.com/office/drawing/2014/main" id="{E878DD50-045F-DC6C-4DE6-40B37BB41AE9}"/>
                </a:ext>
              </a:extLst>
            </p:cNvPr>
            <p:cNvSpPr/>
            <p:nvPr/>
          </p:nvSpPr>
          <p:spPr>
            <a:xfrm>
              <a:off x="0" y="14989"/>
              <a:ext cx="198539" cy="198539"/>
            </a:xfrm>
            <a:prstGeom prst="ellipse">
              <a:avLst/>
            </a:prstGeom>
            <a:solidFill>
              <a:srgbClr val="000000"/>
            </a:solidFill>
            <a:ln w="12700" cap="flat">
              <a:solidFill>
                <a:srgbClr val="E6AF00"/>
              </a:solidFill>
              <a:prstDash val="solid"/>
              <a:miter lim="800000"/>
            </a:ln>
            <a:effectLst/>
          </p:spPr>
          <p:txBody>
            <a:bodyPr wrap="square" lIns="46798" tIns="46798" rIns="46798" bIns="46798" numCol="1" anchor="ctr">
              <a:noAutofit/>
            </a:bodyPr>
            <a:lstStyle/>
            <a:p>
              <a:pPr algn="ctr">
                <a:defRPr sz="1000">
                  <a:solidFill>
                    <a:schemeClr val="accent4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9" name="1">
              <a:extLst>
                <a:ext uri="{FF2B5EF4-FFF2-40B4-BE49-F238E27FC236}">
                  <a16:creationId xmlns:a16="http://schemas.microsoft.com/office/drawing/2014/main" id="{B6C854EA-012F-071D-9B6A-55687537E1BF}"/>
                </a:ext>
              </a:extLst>
            </p:cNvPr>
            <p:cNvSpPr txBox="1"/>
            <p:nvPr/>
          </p:nvSpPr>
          <p:spPr>
            <a:xfrm>
              <a:off x="20239" y="-8856"/>
              <a:ext cx="158052" cy="2462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8" tIns="45718" rIns="45718" bIns="45718" numCol="1" anchor="ctr">
              <a:spAutoFit/>
            </a:bodyPr>
            <a:lstStyle>
              <a:lvl1pPr algn="ctr">
                <a:defRPr sz="1000">
                  <a:solidFill>
                    <a:schemeClr val="accent4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rPr lang="en-US" altLang="ko-KR"/>
                <a:t>5</a:t>
              </a:r>
              <a:endParaRPr/>
            </a:p>
          </p:txBody>
        </p:sp>
      </p:grpSp>
      <p:sp>
        <p:nvSpPr>
          <p:cNvPr id="21" name="직사각형">
            <a:extLst>
              <a:ext uri="{FF2B5EF4-FFF2-40B4-BE49-F238E27FC236}">
                <a16:creationId xmlns:a16="http://schemas.microsoft.com/office/drawing/2014/main" id="{620A1DB0-7639-46A1-1A4A-46F4BECBB1EE}"/>
              </a:ext>
            </a:extLst>
          </p:cNvPr>
          <p:cNvSpPr/>
          <p:nvPr/>
        </p:nvSpPr>
        <p:spPr>
          <a:xfrm>
            <a:off x="1522612" y="4587509"/>
            <a:ext cx="177694" cy="176644"/>
          </a:xfrm>
          <a:prstGeom prst="rect">
            <a:avLst/>
          </a:prstGeom>
          <a:solidFill>
            <a:srgbClr val="FFFFFF"/>
          </a:solidFill>
          <a:ln w="3175" cap="flat">
            <a:solidFill>
              <a:srgbClr val="000000"/>
            </a:solidFill>
            <a:prstDash val="solid"/>
            <a:miter lim="800000"/>
          </a:ln>
          <a:effectLst/>
        </p:spPr>
        <p:txBody>
          <a:bodyPr wrap="square" lIns="46798" tIns="46798" rIns="46798" bIns="46798" numCol="1" anchor="ctr">
            <a:noAutofit/>
          </a:bodyPr>
          <a:lstStyle/>
          <a:p>
            <a:pPr algn="dist">
              <a:defRPr sz="900">
                <a:latin typeface="LG"/>
                <a:ea typeface="LG"/>
                <a:cs typeface="LG"/>
                <a:sym typeface="LG"/>
              </a:defRPr>
            </a:pPr>
            <a:r>
              <a:rPr lang="en-US" sz="1200" dirty="0"/>
              <a:t>i</a:t>
            </a:r>
            <a:endParaRPr sz="1200" dirty="0"/>
          </a:p>
        </p:txBody>
      </p:sp>
      <p:sp>
        <p:nvSpPr>
          <p:cNvPr id="22" name="직사각형">
            <a:extLst>
              <a:ext uri="{FF2B5EF4-FFF2-40B4-BE49-F238E27FC236}">
                <a16:creationId xmlns:a16="http://schemas.microsoft.com/office/drawing/2014/main" id="{5E58E347-E781-0B3F-399D-9B86DE85AC9D}"/>
              </a:ext>
            </a:extLst>
          </p:cNvPr>
          <p:cNvSpPr/>
          <p:nvPr/>
        </p:nvSpPr>
        <p:spPr>
          <a:xfrm>
            <a:off x="2109966" y="4595529"/>
            <a:ext cx="177694" cy="176644"/>
          </a:xfrm>
          <a:prstGeom prst="rect">
            <a:avLst/>
          </a:prstGeom>
          <a:solidFill>
            <a:srgbClr val="FFFFFF"/>
          </a:solidFill>
          <a:ln w="3175" cap="flat">
            <a:solidFill>
              <a:srgbClr val="000000"/>
            </a:solidFill>
            <a:prstDash val="solid"/>
            <a:miter lim="800000"/>
          </a:ln>
          <a:effectLst/>
        </p:spPr>
        <p:txBody>
          <a:bodyPr wrap="square" lIns="46798" tIns="46798" rIns="46798" bIns="46798" numCol="1" anchor="ctr">
            <a:noAutofit/>
          </a:bodyPr>
          <a:lstStyle/>
          <a:p>
            <a:pPr algn="dist">
              <a:defRPr sz="900">
                <a:latin typeface="LG"/>
                <a:ea typeface="LG"/>
                <a:cs typeface="LG"/>
                <a:sym typeface="LG"/>
              </a:defRPr>
            </a:pPr>
            <a:r>
              <a:rPr lang="en-US" sz="1200" dirty="0"/>
              <a:t>i</a:t>
            </a:r>
            <a:endParaRPr sz="1200" dirty="0"/>
          </a:p>
        </p:txBody>
      </p:sp>
      <p:sp>
        <p:nvSpPr>
          <p:cNvPr id="33" name="직사각형">
            <a:extLst>
              <a:ext uri="{FF2B5EF4-FFF2-40B4-BE49-F238E27FC236}">
                <a16:creationId xmlns:a16="http://schemas.microsoft.com/office/drawing/2014/main" id="{80919EC5-E96C-E5EB-F5AE-61313F45E5CD}"/>
              </a:ext>
            </a:extLst>
          </p:cNvPr>
          <p:cNvSpPr/>
          <p:nvPr/>
        </p:nvSpPr>
        <p:spPr>
          <a:xfrm>
            <a:off x="2071196" y="4592537"/>
            <a:ext cx="252629" cy="200051"/>
          </a:xfrm>
          <a:prstGeom prst="rect">
            <a:avLst/>
          </a:prstGeom>
          <a:ln w="19050">
            <a:solidFill>
              <a:schemeClr val="accent4"/>
            </a:solidFill>
            <a:custDash>
              <a:ds d="200000" sp="200000"/>
            </a:custDash>
            <a:miter lim="400000"/>
          </a:ln>
        </p:spPr>
        <p:txBody>
          <a:bodyPr lIns="46798" tIns="46798" rIns="46798" bIns="46798" anchor="ctr"/>
          <a:lstStyle/>
          <a:p>
            <a:pPr algn="ctr" defTabSz="457200">
              <a:defRPr sz="1000">
                <a:solidFill>
                  <a:srgbClr val="385724"/>
                </a:solidFill>
                <a:latin typeface="Arial Narrow"/>
                <a:ea typeface="Arial Narrow"/>
                <a:cs typeface="Arial Narrow"/>
                <a:sym typeface="Arial Narrow"/>
              </a:defRPr>
            </a:pPr>
            <a:endParaRPr dirty="0"/>
          </a:p>
        </p:txBody>
      </p:sp>
      <p:grpSp>
        <p:nvGrpSpPr>
          <p:cNvPr id="36" name="타원 71">
            <a:extLst>
              <a:ext uri="{FF2B5EF4-FFF2-40B4-BE49-F238E27FC236}">
                <a16:creationId xmlns:a16="http://schemas.microsoft.com/office/drawing/2014/main" id="{CD2BE0D4-6C2A-C7EE-7861-9EB7A3AB1613}"/>
              </a:ext>
            </a:extLst>
          </p:cNvPr>
          <p:cNvGrpSpPr/>
          <p:nvPr/>
        </p:nvGrpSpPr>
        <p:grpSpPr>
          <a:xfrm>
            <a:off x="1967126" y="4485996"/>
            <a:ext cx="198540" cy="246217"/>
            <a:chOff x="0" y="-8856"/>
            <a:chExt cx="198539" cy="246216"/>
          </a:xfrm>
        </p:grpSpPr>
        <p:sp>
          <p:nvSpPr>
            <p:cNvPr id="40" name="원">
              <a:extLst>
                <a:ext uri="{FF2B5EF4-FFF2-40B4-BE49-F238E27FC236}">
                  <a16:creationId xmlns:a16="http://schemas.microsoft.com/office/drawing/2014/main" id="{0B524CEC-3A19-2CFB-B572-3D02F1B5CB17}"/>
                </a:ext>
              </a:extLst>
            </p:cNvPr>
            <p:cNvSpPr/>
            <p:nvPr/>
          </p:nvSpPr>
          <p:spPr>
            <a:xfrm>
              <a:off x="0" y="14989"/>
              <a:ext cx="198539" cy="198539"/>
            </a:xfrm>
            <a:prstGeom prst="ellipse">
              <a:avLst/>
            </a:prstGeom>
            <a:solidFill>
              <a:srgbClr val="000000"/>
            </a:solidFill>
            <a:ln w="12700" cap="flat">
              <a:solidFill>
                <a:srgbClr val="E6AF00"/>
              </a:solidFill>
              <a:prstDash val="solid"/>
              <a:miter lim="800000"/>
            </a:ln>
            <a:effectLst/>
          </p:spPr>
          <p:txBody>
            <a:bodyPr wrap="square" lIns="46798" tIns="46798" rIns="46798" bIns="46798" numCol="1" anchor="ctr">
              <a:noAutofit/>
            </a:bodyPr>
            <a:lstStyle/>
            <a:p>
              <a:pPr algn="ctr">
                <a:defRPr sz="1000">
                  <a:solidFill>
                    <a:schemeClr val="accent4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42" name="1">
              <a:extLst>
                <a:ext uri="{FF2B5EF4-FFF2-40B4-BE49-F238E27FC236}">
                  <a16:creationId xmlns:a16="http://schemas.microsoft.com/office/drawing/2014/main" id="{412BC7CD-BA8A-40EE-CF68-E83CAF06605D}"/>
                </a:ext>
              </a:extLst>
            </p:cNvPr>
            <p:cNvSpPr txBox="1"/>
            <p:nvPr/>
          </p:nvSpPr>
          <p:spPr>
            <a:xfrm>
              <a:off x="20239" y="-8856"/>
              <a:ext cx="158052" cy="2462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8" tIns="45718" rIns="45718" bIns="45718" numCol="1" anchor="ctr">
              <a:spAutoFit/>
            </a:bodyPr>
            <a:lstStyle>
              <a:lvl1pPr algn="ctr">
                <a:defRPr sz="1000">
                  <a:solidFill>
                    <a:schemeClr val="accent4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rPr lang="en-US" altLang="ko-KR"/>
                <a:t>4</a:t>
              </a: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079879136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직사각형 7"/>
          <p:cNvSpPr/>
          <p:nvPr/>
        </p:nvSpPr>
        <p:spPr>
          <a:xfrm>
            <a:off x="257575" y="878178"/>
            <a:ext cx="2176718" cy="4013862"/>
          </a:xfrm>
          <a:prstGeom prst="rect">
            <a:avLst/>
          </a:prstGeom>
          <a:solidFill>
            <a:srgbClr val="FFFFFF"/>
          </a:solidFill>
          <a:ln w="3175">
            <a:solidFill>
              <a:srgbClr val="000000"/>
            </a:solidFill>
            <a:miter/>
          </a:ln>
        </p:spPr>
        <p:txBody>
          <a:bodyPr lIns="46798" tIns="46798" rIns="46798" bIns="46798" anchor="ctr"/>
          <a:lstStyle/>
          <a:p>
            <a:pPr algn="ctr">
              <a:defRPr sz="1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5" name="직사각형 7">
            <a:extLst>
              <a:ext uri="{FF2B5EF4-FFF2-40B4-BE49-F238E27FC236}">
                <a16:creationId xmlns:a16="http://schemas.microsoft.com/office/drawing/2014/main" id="{37838B49-3E7C-3CD1-B7EB-6B13A603C948}"/>
              </a:ext>
            </a:extLst>
          </p:cNvPr>
          <p:cNvSpPr/>
          <p:nvPr/>
        </p:nvSpPr>
        <p:spPr>
          <a:xfrm>
            <a:off x="392822" y="1745942"/>
            <a:ext cx="1920616" cy="2660028"/>
          </a:xfrm>
          <a:prstGeom prst="rect">
            <a:avLst/>
          </a:prstGeom>
          <a:solidFill>
            <a:srgbClr val="FFFFFF"/>
          </a:solidFill>
          <a:ln w="3175">
            <a:solidFill>
              <a:srgbClr val="000000"/>
            </a:solidFill>
            <a:miter/>
          </a:ln>
        </p:spPr>
        <p:txBody>
          <a:bodyPr lIns="46798" tIns="46798" rIns="46798" bIns="46798" anchor="ctr"/>
          <a:lstStyle/>
          <a:p>
            <a:pPr algn="ctr">
              <a:defRPr sz="1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cxnSp>
        <p:nvCxnSpPr>
          <p:cNvPr id="63" name="직선 연결선[R] 62">
            <a:extLst>
              <a:ext uri="{FF2B5EF4-FFF2-40B4-BE49-F238E27FC236}">
                <a16:creationId xmlns:a16="http://schemas.microsoft.com/office/drawing/2014/main" id="{23CD63AB-349B-77F8-448A-43CEFAF88A61}"/>
              </a:ext>
            </a:extLst>
          </p:cNvPr>
          <p:cNvCxnSpPr>
            <a:cxnSpLocks/>
          </p:cNvCxnSpPr>
          <p:nvPr/>
        </p:nvCxnSpPr>
        <p:spPr>
          <a:xfrm>
            <a:off x="417284" y="4202094"/>
            <a:ext cx="1925999" cy="0"/>
          </a:xfrm>
          <a:prstGeom prst="line">
            <a:avLst/>
          </a:prstGeom>
          <a:noFill/>
          <a:ln w="9525" cap="flat">
            <a:solidFill>
              <a:schemeClr val="tx2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47" name="제목 2"/>
          <p:cNvSpPr txBox="1">
            <a:spLocks noGrp="1"/>
          </p:cNvSpPr>
          <p:nvPr>
            <p:ph type="title"/>
          </p:nvPr>
        </p:nvSpPr>
        <p:spPr>
          <a:xfrm>
            <a:off x="133341" y="99033"/>
            <a:ext cx="4819659" cy="25542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>
                <a:latin typeface="LG Smart_H Regular"/>
                <a:ea typeface="LG Smart_H Regular"/>
                <a:cs typeface="LG Smart_H Regular"/>
                <a:sym typeface="LG Smart_H Regular"/>
              </a:defRPr>
            </a:lvl1pPr>
          </a:lstStyle>
          <a:p>
            <a:r>
              <a:rPr lang="en-US" altLang="ko-KR"/>
              <a:t>5.2</a:t>
            </a:r>
            <a:r>
              <a:rPr lang="ko-KR" altLang="en-US"/>
              <a:t> 계산 기록</a:t>
            </a:r>
            <a:r>
              <a:rPr lang="en-US" altLang="ko-KR"/>
              <a:t>(</a:t>
            </a:r>
            <a:r>
              <a:rPr lang="ko-KR" altLang="en-US"/>
              <a:t>중도상환 수수료</a:t>
            </a:r>
            <a:r>
              <a:rPr lang="en-US" altLang="ko-KR"/>
              <a:t>)</a:t>
            </a:r>
            <a:endParaRPr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F2F91D2-8675-7745-AC3F-534E348FA48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x-none" smtClean="0"/>
              <a:t>17</a:t>
            </a:fld>
            <a:endParaRPr lang="x-none" altLang="en-US"/>
          </a:p>
        </p:txBody>
      </p:sp>
      <p:sp>
        <p:nvSpPr>
          <p:cNvPr id="17" name="직사각형">
            <a:extLst>
              <a:ext uri="{FF2B5EF4-FFF2-40B4-BE49-F238E27FC236}">
                <a16:creationId xmlns:a16="http://schemas.microsoft.com/office/drawing/2014/main" id="{168BC18F-4185-D54A-BF89-A8F1DD1CD801}"/>
              </a:ext>
            </a:extLst>
          </p:cNvPr>
          <p:cNvSpPr/>
          <p:nvPr/>
        </p:nvSpPr>
        <p:spPr>
          <a:xfrm>
            <a:off x="367758" y="990770"/>
            <a:ext cx="177694" cy="176644"/>
          </a:xfrm>
          <a:prstGeom prst="rect">
            <a:avLst/>
          </a:prstGeom>
          <a:solidFill>
            <a:srgbClr val="FFFFFF"/>
          </a:solidFill>
          <a:ln w="3175" cap="flat">
            <a:solidFill>
              <a:srgbClr val="000000"/>
            </a:solidFill>
            <a:prstDash val="solid"/>
            <a:miter lim="800000"/>
          </a:ln>
          <a:effectLst/>
        </p:spPr>
        <p:txBody>
          <a:bodyPr wrap="square" lIns="46798" tIns="46798" rIns="46798" bIns="46798" numCol="1" anchor="ctr">
            <a:noAutofit/>
          </a:bodyPr>
          <a:lstStyle/>
          <a:p>
            <a:pPr algn="dist">
              <a:defRPr sz="900">
                <a:latin typeface="LG"/>
                <a:ea typeface="LG"/>
                <a:cs typeface="LG"/>
                <a:sym typeface="LG"/>
              </a:defRPr>
            </a:pPr>
            <a:r>
              <a:rPr lang="en-US" sz="1200" dirty="0"/>
              <a:t>i</a:t>
            </a:r>
            <a:endParaRPr sz="1200" dirty="0"/>
          </a:p>
        </p:txBody>
      </p:sp>
      <p:sp>
        <p:nvSpPr>
          <p:cNvPr id="3" name="직사각형">
            <a:extLst>
              <a:ext uri="{FF2B5EF4-FFF2-40B4-BE49-F238E27FC236}">
                <a16:creationId xmlns:a16="http://schemas.microsoft.com/office/drawing/2014/main" id="{50BC8A16-9414-7EF3-FF8D-52ED700FB8EA}"/>
              </a:ext>
            </a:extLst>
          </p:cNvPr>
          <p:cNvSpPr/>
          <p:nvPr/>
        </p:nvSpPr>
        <p:spPr>
          <a:xfrm>
            <a:off x="333035" y="968704"/>
            <a:ext cx="230400" cy="223200"/>
          </a:xfrm>
          <a:prstGeom prst="rect">
            <a:avLst/>
          </a:prstGeom>
          <a:ln w="19050">
            <a:solidFill>
              <a:schemeClr val="accent4"/>
            </a:solidFill>
            <a:custDash>
              <a:ds d="200000" sp="200000"/>
            </a:custDash>
            <a:miter lim="400000"/>
          </a:ln>
        </p:spPr>
        <p:txBody>
          <a:bodyPr lIns="46798" tIns="46798" rIns="46798" bIns="46798" anchor="ctr"/>
          <a:lstStyle/>
          <a:p>
            <a:pPr algn="ctr" defTabSz="457200">
              <a:defRPr sz="1000">
                <a:solidFill>
                  <a:srgbClr val="385724"/>
                </a:solidFill>
                <a:latin typeface="Arial Narrow"/>
                <a:ea typeface="Arial Narrow"/>
                <a:cs typeface="Arial Narrow"/>
                <a:sym typeface="Arial Narrow"/>
              </a:defRPr>
            </a:pPr>
            <a:endParaRPr dirty="0"/>
          </a:p>
        </p:txBody>
      </p:sp>
      <p:grpSp>
        <p:nvGrpSpPr>
          <p:cNvPr id="256" name="타원 20"/>
          <p:cNvGrpSpPr/>
          <p:nvPr/>
        </p:nvGrpSpPr>
        <p:grpSpPr>
          <a:xfrm>
            <a:off x="233765" y="865575"/>
            <a:ext cx="198539" cy="228508"/>
            <a:chOff x="0" y="0"/>
            <a:chExt cx="198538" cy="228506"/>
          </a:xfrm>
        </p:grpSpPr>
        <p:sp>
          <p:nvSpPr>
            <p:cNvPr id="254" name="원"/>
            <p:cNvSpPr/>
            <p:nvPr/>
          </p:nvSpPr>
          <p:spPr>
            <a:xfrm>
              <a:off x="0" y="14989"/>
              <a:ext cx="198539" cy="198539"/>
            </a:xfrm>
            <a:prstGeom prst="ellipse">
              <a:avLst/>
            </a:prstGeom>
            <a:solidFill>
              <a:srgbClr val="000000"/>
            </a:solidFill>
            <a:ln w="12700" cap="flat">
              <a:solidFill>
                <a:srgbClr val="E6AF00"/>
              </a:solidFill>
              <a:prstDash val="solid"/>
              <a:miter lim="800000"/>
            </a:ln>
            <a:effectLst/>
          </p:spPr>
          <p:txBody>
            <a:bodyPr wrap="square" lIns="46798" tIns="46798" rIns="46798" bIns="46798" numCol="1" anchor="ctr">
              <a:noAutofit/>
            </a:bodyPr>
            <a:lstStyle/>
            <a:p>
              <a:pPr algn="ctr">
                <a:defRPr sz="1000">
                  <a:solidFill>
                    <a:schemeClr val="accent4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255" name="1"/>
            <p:cNvSpPr txBox="1"/>
            <p:nvPr/>
          </p:nvSpPr>
          <p:spPr>
            <a:xfrm>
              <a:off x="15012" y="-2"/>
              <a:ext cx="168505" cy="2285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8" tIns="45718" rIns="45718" bIns="45718" numCol="1" anchor="ctr">
              <a:spAutoFit/>
            </a:bodyPr>
            <a:lstStyle>
              <a:lvl1pPr algn="ctr">
                <a:defRPr sz="1000">
                  <a:solidFill>
                    <a:schemeClr val="accent4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1</a:t>
              </a:r>
            </a:p>
          </p:txBody>
        </p:sp>
      </p:grpSp>
      <p:sp>
        <p:nvSpPr>
          <p:cNvPr id="7" name="직사각형">
            <a:extLst>
              <a:ext uri="{FF2B5EF4-FFF2-40B4-BE49-F238E27FC236}">
                <a16:creationId xmlns:a16="http://schemas.microsoft.com/office/drawing/2014/main" id="{3437597E-315F-BEA9-2F29-9767B5EE8748}"/>
              </a:ext>
            </a:extLst>
          </p:cNvPr>
          <p:cNvSpPr/>
          <p:nvPr/>
        </p:nvSpPr>
        <p:spPr>
          <a:xfrm>
            <a:off x="348530" y="1335127"/>
            <a:ext cx="1999427" cy="3126148"/>
          </a:xfrm>
          <a:prstGeom prst="rect">
            <a:avLst/>
          </a:prstGeom>
          <a:ln w="19050">
            <a:solidFill>
              <a:schemeClr val="accent4"/>
            </a:solidFill>
            <a:custDash>
              <a:ds d="200000" sp="200000"/>
            </a:custDash>
            <a:miter lim="400000"/>
          </a:ln>
        </p:spPr>
        <p:txBody>
          <a:bodyPr lIns="46798" tIns="46798" rIns="46798" bIns="46798" anchor="ctr"/>
          <a:lstStyle/>
          <a:p>
            <a:pPr algn="ctr" defTabSz="457200">
              <a:defRPr sz="1000">
                <a:solidFill>
                  <a:srgbClr val="385724"/>
                </a:solidFill>
                <a:latin typeface="Arial Narrow"/>
                <a:ea typeface="Arial Narrow"/>
                <a:cs typeface="Arial Narrow"/>
                <a:sym typeface="Arial Narrow"/>
              </a:defRPr>
            </a:pPr>
            <a:endParaRPr dirty="0"/>
          </a:p>
        </p:txBody>
      </p:sp>
      <p:grpSp>
        <p:nvGrpSpPr>
          <p:cNvPr id="246" name="타원 71"/>
          <p:cNvGrpSpPr/>
          <p:nvPr/>
        </p:nvGrpSpPr>
        <p:grpSpPr>
          <a:xfrm>
            <a:off x="247974" y="1254397"/>
            <a:ext cx="198540" cy="246217"/>
            <a:chOff x="0" y="-8856"/>
            <a:chExt cx="198539" cy="246216"/>
          </a:xfrm>
        </p:grpSpPr>
        <p:sp>
          <p:nvSpPr>
            <p:cNvPr id="244" name="원"/>
            <p:cNvSpPr/>
            <p:nvPr/>
          </p:nvSpPr>
          <p:spPr>
            <a:xfrm>
              <a:off x="0" y="14989"/>
              <a:ext cx="198539" cy="198539"/>
            </a:xfrm>
            <a:prstGeom prst="ellipse">
              <a:avLst/>
            </a:prstGeom>
            <a:solidFill>
              <a:srgbClr val="000000"/>
            </a:solidFill>
            <a:ln w="12700" cap="flat">
              <a:solidFill>
                <a:srgbClr val="E6AF00"/>
              </a:solidFill>
              <a:prstDash val="solid"/>
              <a:miter lim="800000"/>
            </a:ln>
            <a:effectLst/>
          </p:spPr>
          <p:txBody>
            <a:bodyPr wrap="square" lIns="46798" tIns="46798" rIns="46798" bIns="46798" numCol="1" anchor="ctr">
              <a:noAutofit/>
            </a:bodyPr>
            <a:lstStyle/>
            <a:p>
              <a:pPr algn="ctr">
                <a:defRPr sz="1000">
                  <a:solidFill>
                    <a:schemeClr val="accent4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245" name="1"/>
            <p:cNvSpPr txBox="1"/>
            <p:nvPr/>
          </p:nvSpPr>
          <p:spPr>
            <a:xfrm>
              <a:off x="20239" y="-8856"/>
              <a:ext cx="158052" cy="2462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8" tIns="45718" rIns="45718" bIns="45718" numCol="1" anchor="ctr">
              <a:spAutoFit/>
            </a:bodyPr>
            <a:lstStyle>
              <a:lvl1pPr algn="ctr">
                <a:defRPr sz="1000">
                  <a:solidFill>
                    <a:schemeClr val="accent4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rPr lang="en-US" altLang="ko-KR"/>
                <a:t>2</a:t>
              </a:r>
              <a:endParaRPr/>
            </a:p>
          </p:txBody>
        </p:sp>
      </p:grpSp>
      <p:sp>
        <p:nvSpPr>
          <p:cNvPr id="30" name="TextBox 6">
            <a:extLst>
              <a:ext uri="{FF2B5EF4-FFF2-40B4-BE49-F238E27FC236}">
                <a16:creationId xmlns:a16="http://schemas.microsoft.com/office/drawing/2014/main" id="{FED8090A-652B-865F-E8DC-93621023650D}"/>
              </a:ext>
            </a:extLst>
          </p:cNvPr>
          <p:cNvSpPr txBox="1"/>
          <p:nvPr/>
        </p:nvSpPr>
        <p:spPr>
          <a:xfrm>
            <a:off x="445174" y="4209788"/>
            <a:ext cx="629335" cy="184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900">
                <a:latin typeface="LG Smart_H Regular"/>
                <a:ea typeface="LG Smart_H Regular"/>
                <a:cs typeface="LG Smart_H Regular"/>
                <a:sym typeface="LG Smart_H Regular"/>
              </a:defRPr>
            </a:lvl1pPr>
          </a:lstStyle>
          <a:p>
            <a:r>
              <a:rPr lang="en-US" altLang="ko-KR" sz="600" dirty="0"/>
              <a:t>2023</a:t>
            </a:r>
            <a:r>
              <a:rPr lang="ko-KR" altLang="en-US" sz="600" dirty="0"/>
              <a:t>년 </a:t>
            </a:r>
            <a:r>
              <a:rPr lang="en-US" altLang="ko-KR" sz="600" dirty="0"/>
              <a:t>0</a:t>
            </a:r>
            <a:r>
              <a:rPr lang="ko-KR" altLang="en-US" sz="600" dirty="0"/>
              <a:t>월 </a:t>
            </a:r>
            <a:r>
              <a:rPr lang="en-US" altLang="ko-KR" sz="600" dirty="0"/>
              <a:t>0</a:t>
            </a:r>
            <a:r>
              <a:rPr lang="ko-KR" altLang="en-US" sz="600" dirty="0"/>
              <a:t>일</a:t>
            </a:r>
          </a:p>
        </p:txBody>
      </p:sp>
      <p:grpSp>
        <p:nvGrpSpPr>
          <p:cNvPr id="6" name="타원 71">
            <a:extLst>
              <a:ext uri="{FF2B5EF4-FFF2-40B4-BE49-F238E27FC236}">
                <a16:creationId xmlns:a16="http://schemas.microsoft.com/office/drawing/2014/main" id="{E655CAD1-7DC9-A859-F59C-123C2A0D3F9F}"/>
              </a:ext>
            </a:extLst>
          </p:cNvPr>
          <p:cNvGrpSpPr/>
          <p:nvPr/>
        </p:nvGrpSpPr>
        <p:grpSpPr>
          <a:xfrm>
            <a:off x="3170157" y="964840"/>
            <a:ext cx="198539" cy="228507"/>
            <a:chOff x="0" y="0"/>
            <a:chExt cx="198538" cy="228506"/>
          </a:xfrm>
        </p:grpSpPr>
        <p:sp>
          <p:nvSpPr>
            <p:cNvPr id="8" name="원">
              <a:extLst>
                <a:ext uri="{FF2B5EF4-FFF2-40B4-BE49-F238E27FC236}">
                  <a16:creationId xmlns:a16="http://schemas.microsoft.com/office/drawing/2014/main" id="{57D5BD16-F2D5-64B3-B8DF-1100F9616B36}"/>
                </a:ext>
              </a:extLst>
            </p:cNvPr>
            <p:cNvSpPr/>
            <p:nvPr/>
          </p:nvSpPr>
          <p:spPr>
            <a:xfrm>
              <a:off x="0" y="14989"/>
              <a:ext cx="198539" cy="198539"/>
            </a:xfrm>
            <a:prstGeom prst="ellipse">
              <a:avLst/>
            </a:prstGeom>
            <a:solidFill>
              <a:srgbClr val="000000"/>
            </a:solidFill>
            <a:ln w="12700" cap="flat">
              <a:solidFill>
                <a:srgbClr val="E6AF00"/>
              </a:solidFill>
              <a:prstDash val="solid"/>
              <a:miter lim="800000"/>
            </a:ln>
            <a:effectLst/>
          </p:spPr>
          <p:txBody>
            <a:bodyPr wrap="square" lIns="46798" tIns="46798" rIns="46798" bIns="46798" numCol="1" anchor="ctr">
              <a:noAutofit/>
            </a:bodyPr>
            <a:lstStyle/>
            <a:p>
              <a:pPr algn="ctr">
                <a:defRPr sz="1000">
                  <a:solidFill>
                    <a:schemeClr val="accent4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9" name="1">
              <a:extLst>
                <a:ext uri="{FF2B5EF4-FFF2-40B4-BE49-F238E27FC236}">
                  <a16:creationId xmlns:a16="http://schemas.microsoft.com/office/drawing/2014/main" id="{4E1D7593-8045-2DAB-ADB7-08E2D32A4282}"/>
                </a:ext>
              </a:extLst>
            </p:cNvPr>
            <p:cNvSpPr txBox="1"/>
            <p:nvPr/>
          </p:nvSpPr>
          <p:spPr>
            <a:xfrm>
              <a:off x="15012" y="-2"/>
              <a:ext cx="168505" cy="2285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8" tIns="45718" rIns="45718" bIns="45718" numCol="1" anchor="ctr">
              <a:spAutoFit/>
            </a:bodyPr>
            <a:lstStyle>
              <a:lvl1pPr algn="ctr">
                <a:defRPr sz="1000">
                  <a:solidFill>
                    <a:schemeClr val="accent4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1</a:t>
              </a:r>
            </a:p>
          </p:txBody>
        </p:sp>
      </p:grpSp>
      <p:sp>
        <p:nvSpPr>
          <p:cNvPr id="10" name="TextBox 6">
            <a:extLst>
              <a:ext uri="{FF2B5EF4-FFF2-40B4-BE49-F238E27FC236}">
                <a16:creationId xmlns:a16="http://schemas.microsoft.com/office/drawing/2014/main" id="{6617E251-1CFA-77FB-34AB-38843C622BBC}"/>
              </a:ext>
            </a:extLst>
          </p:cNvPr>
          <p:cNvSpPr txBox="1"/>
          <p:nvPr/>
        </p:nvSpPr>
        <p:spPr>
          <a:xfrm>
            <a:off x="3373016" y="965976"/>
            <a:ext cx="2783771" cy="23083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900">
                <a:latin typeface="LG Smart_H Regular"/>
                <a:ea typeface="LG Smart_H Regular"/>
                <a:cs typeface="LG Smart_H Regular"/>
                <a:sym typeface="LG Smart_H Regular"/>
              </a:defRPr>
            </a:lvl1pPr>
          </a:lstStyle>
          <a:p>
            <a:r>
              <a:rPr lang="ko-KR" altLang="en-US" dirty="0"/>
              <a:t>뒤로 버튼</a:t>
            </a:r>
            <a:endParaRPr lang="en-US" altLang="ko-KR" dirty="0"/>
          </a:p>
          <a:p>
            <a:r>
              <a:rPr lang="en-US" altLang="ko-KR" dirty="0"/>
              <a:t>–</a:t>
            </a:r>
            <a:r>
              <a:rPr lang="ko-KR" altLang="en-US" dirty="0"/>
              <a:t> 선택 시</a:t>
            </a:r>
            <a:r>
              <a:rPr lang="en-US" altLang="ko-KR" dirty="0"/>
              <a:t>,</a:t>
            </a:r>
            <a:r>
              <a:rPr lang="ko-KR" altLang="en-US" dirty="0">
                <a:solidFill>
                  <a:srgbClr val="0532FF"/>
                </a:solidFill>
              </a:rPr>
              <a:t> </a:t>
            </a:r>
            <a:r>
              <a:rPr lang="en-US" altLang="ko-KR" dirty="0">
                <a:solidFill>
                  <a:srgbClr val="0532FF"/>
                </a:solidFill>
              </a:rPr>
              <a:t>2.</a:t>
            </a:r>
            <a:r>
              <a:rPr lang="ko-KR" altLang="en-US" dirty="0">
                <a:solidFill>
                  <a:srgbClr val="0532FF"/>
                </a:solidFill>
              </a:rPr>
              <a:t> </a:t>
            </a:r>
            <a:r>
              <a:rPr lang="en-US" altLang="ko-KR" dirty="0">
                <a:solidFill>
                  <a:srgbClr val="0532FF"/>
                </a:solidFill>
              </a:rPr>
              <a:t>Home</a:t>
            </a:r>
            <a:r>
              <a:rPr lang="ko-KR" altLang="en-US" dirty="0">
                <a:solidFill>
                  <a:srgbClr val="0532FF"/>
                </a:solidFill>
              </a:rPr>
              <a:t> 페이지</a:t>
            </a:r>
            <a:r>
              <a:rPr lang="ko-KR" altLang="en-US" dirty="0"/>
              <a:t> 표시</a:t>
            </a:r>
            <a:endParaRPr lang="en-US" altLang="ko-KR" dirty="0"/>
          </a:p>
          <a:p>
            <a:endParaRPr lang="en-US" dirty="0"/>
          </a:p>
          <a:p>
            <a:r>
              <a:rPr lang="ko-KR" altLang="en-US" dirty="0"/>
              <a:t>계산 기록 정보 표시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 계산 유형에 따른 계산 기록 정보 표시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제목 수정하기</a:t>
            </a:r>
            <a:r>
              <a:rPr lang="en-US" altLang="ko-KR" dirty="0"/>
              <a:t>/</a:t>
            </a:r>
            <a:r>
              <a:rPr lang="ko-KR" altLang="en-US" dirty="0"/>
              <a:t>수정완료 </a:t>
            </a:r>
            <a:r>
              <a:rPr lang="en-US" altLang="ko-KR" dirty="0"/>
              <a:t>toggle </a:t>
            </a:r>
            <a:r>
              <a:rPr lang="ko-KR" altLang="en-US" dirty="0"/>
              <a:t>버튼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 수정하기 </a:t>
            </a:r>
            <a:r>
              <a:rPr lang="en-US" altLang="ko-KR" dirty="0"/>
              <a:t>:</a:t>
            </a:r>
            <a:r>
              <a:rPr lang="ko-KR" altLang="en-US" dirty="0"/>
              <a:t> 선택 시</a:t>
            </a:r>
            <a:r>
              <a:rPr lang="en-US" altLang="ko-KR" dirty="0"/>
              <a:t>,</a:t>
            </a:r>
            <a:r>
              <a:rPr lang="ko-KR" altLang="en-US" dirty="0"/>
              <a:t> 제목 수정창 활성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 수정완료 </a:t>
            </a:r>
            <a:r>
              <a:rPr lang="en-US" altLang="ko-KR" dirty="0"/>
              <a:t>:</a:t>
            </a:r>
            <a:r>
              <a:rPr lang="ko-KR" altLang="en-US" dirty="0"/>
              <a:t> 선택 시</a:t>
            </a:r>
            <a:r>
              <a:rPr lang="en-US" altLang="ko-KR" dirty="0"/>
              <a:t>,</a:t>
            </a:r>
            <a:r>
              <a:rPr lang="ko-KR" altLang="en-US" dirty="0"/>
              <a:t> 제목 수정창 비활성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미입력 시</a:t>
            </a:r>
            <a:r>
              <a:rPr lang="en-US" altLang="ko-KR" dirty="0"/>
              <a:t>,</a:t>
            </a:r>
            <a:r>
              <a:rPr lang="ko-KR" altLang="en-US" dirty="0"/>
              <a:t> 제목을 입력해 주세요</a:t>
            </a:r>
            <a:r>
              <a:rPr lang="en-US" altLang="ko-KR" dirty="0"/>
              <a:t>’</a:t>
            </a:r>
            <a:r>
              <a:rPr lang="ko-KR" altLang="en-US" dirty="0"/>
              <a:t> 알림 표시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삭제 버튼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 선택 시</a:t>
            </a:r>
            <a:r>
              <a:rPr lang="en-US" altLang="ko-KR" dirty="0"/>
              <a:t>,</a:t>
            </a:r>
            <a:r>
              <a:rPr lang="ko-KR" altLang="en-US" dirty="0"/>
              <a:t> 계산 기록 정보 삭제 및 </a:t>
            </a:r>
            <a:r>
              <a:rPr lang="en-US" altLang="ko-KR" dirty="0">
                <a:solidFill>
                  <a:srgbClr val="0532FF"/>
                </a:solidFill>
              </a:rPr>
              <a:t>2.</a:t>
            </a:r>
            <a:r>
              <a:rPr lang="ko-KR" altLang="en-US" dirty="0">
                <a:solidFill>
                  <a:srgbClr val="0532FF"/>
                </a:solidFill>
              </a:rPr>
              <a:t> </a:t>
            </a:r>
            <a:r>
              <a:rPr lang="en-US" altLang="ko-KR" dirty="0">
                <a:solidFill>
                  <a:srgbClr val="0532FF"/>
                </a:solidFill>
              </a:rPr>
              <a:t>Home</a:t>
            </a:r>
            <a:r>
              <a:rPr lang="ko-KR" altLang="en-US" dirty="0">
                <a:solidFill>
                  <a:srgbClr val="0532FF"/>
                </a:solidFill>
              </a:rPr>
              <a:t> 페이지</a:t>
            </a:r>
            <a:r>
              <a:rPr lang="ko-KR" altLang="en-US" dirty="0"/>
              <a:t> 표시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URL</a:t>
            </a:r>
            <a:r>
              <a:rPr lang="ko-KR" altLang="en-US" dirty="0"/>
              <a:t> 복사하기 버튼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 선택 시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URL </a:t>
            </a:r>
            <a:r>
              <a:rPr lang="ko-KR" altLang="en-US" dirty="0"/>
              <a:t>복사 후 </a:t>
            </a:r>
            <a:r>
              <a:rPr lang="en-US" altLang="ko-KR" dirty="0"/>
              <a:t>‘URL</a:t>
            </a:r>
            <a:r>
              <a:rPr lang="ko-KR" altLang="en-US" dirty="0"/>
              <a:t>이 복사되었습니다</a:t>
            </a:r>
            <a:r>
              <a:rPr lang="en-US" altLang="ko-KR" dirty="0"/>
              <a:t>.’</a:t>
            </a:r>
            <a:r>
              <a:rPr lang="ko-KR" altLang="en-US" dirty="0"/>
              <a:t> 알림 표시</a:t>
            </a:r>
            <a:endParaRPr lang="en-US" altLang="ko-KR" dirty="0"/>
          </a:p>
        </p:txBody>
      </p:sp>
      <p:sp>
        <p:nvSpPr>
          <p:cNvPr id="23" name="TextBox 6">
            <a:extLst>
              <a:ext uri="{FF2B5EF4-FFF2-40B4-BE49-F238E27FC236}">
                <a16:creationId xmlns:a16="http://schemas.microsoft.com/office/drawing/2014/main" id="{1D7CA550-F57C-2B6E-2E3C-C84001171605}"/>
              </a:ext>
            </a:extLst>
          </p:cNvPr>
          <p:cNvSpPr txBox="1"/>
          <p:nvPr/>
        </p:nvSpPr>
        <p:spPr>
          <a:xfrm>
            <a:off x="442867" y="1404400"/>
            <a:ext cx="1108633" cy="3385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900">
                <a:latin typeface="LG Smart_H Regular"/>
                <a:ea typeface="LG Smart_H Regular"/>
                <a:cs typeface="LG Smart_H Regular"/>
                <a:sym typeface="LG Smart_H Regular"/>
              </a:defRPr>
            </a:lvl1pPr>
          </a:lstStyle>
          <a:p>
            <a:r>
              <a:rPr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부동산 중개보수</a:t>
            </a:r>
          </a:p>
          <a:p>
            <a:r>
              <a:rPr lang="ko-KR" altLang="en-US" sz="1000" dirty="0"/>
              <a:t>계산 기록 제목 표시</a:t>
            </a:r>
          </a:p>
        </p:txBody>
      </p:sp>
      <p:grpSp>
        <p:nvGrpSpPr>
          <p:cNvPr id="248" name="타원 71">
            <a:extLst>
              <a:ext uri="{FF2B5EF4-FFF2-40B4-BE49-F238E27FC236}">
                <a16:creationId xmlns:a16="http://schemas.microsoft.com/office/drawing/2014/main" id="{72301014-8055-B578-5217-1556156BC5E1}"/>
              </a:ext>
            </a:extLst>
          </p:cNvPr>
          <p:cNvGrpSpPr/>
          <p:nvPr/>
        </p:nvGrpSpPr>
        <p:grpSpPr>
          <a:xfrm>
            <a:off x="3170156" y="1368649"/>
            <a:ext cx="198540" cy="246217"/>
            <a:chOff x="0" y="-8856"/>
            <a:chExt cx="198539" cy="246216"/>
          </a:xfrm>
        </p:grpSpPr>
        <p:sp>
          <p:nvSpPr>
            <p:cNvPr id="253" name="원">
              <a:extLst>
                <a:ext uri="{FF2B5EF4-FFF2-40B4-BE49-F238E27FC236}">
                  <a16:creationId xmlns:a16="http://schemas.microsoft.com/office/drawing/2014/main" id="{08388D7C-2318-37BB-18C9-614D18078A23}"/>
                </a:ext>
              </a:extLst>
            </p:cNvPr>
            <p:cNvSpPr/>
            <p:nvPr/>
          </p:nvSpPr>
          <p:spPr>
            <a:xfrm>
              <a:off x="0" y="14989"/>
              <a:ext cx="198539" cy="198539"/>
            </a:xfrm>
            <a:prstGeom prst="ellipse">
              <a:avLst/>
            </a:prstGeom>
            <a:solidFill>
              <a:srgbClr val="000000"/>
            </a:solidFill>
            <a:ln w="12700" cap="flat">
              <a:solidFill>
                <a:srgbClr val="E6AF00"/>
              </a:solidFill>
              <a:prstDash val="solid"/>
              <a:miter lim="800000"/>
            </a:ln>
            <a:effectLst/>
          </p:spPr>
          <p:txBody>
            <a:bodyPr wrap="square" lIns="46798" tIns="46798" rIns="46798" bIns="46798" numCol="1" anchor="ctr">
              <a:noAutofit/>
            </a:bodyPr>
            <a:lstStyle/>
            <a:p>
              <a:pPr algn="ctr">
                <a:defRPr sz="1000">
                  <a:solidFill>
                    <a:schemeClr val="accent4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257" name="1">
              <a:extLst>
                <a:ext uri="{FF2B5EF4-FFF2-40B4-BE49-F238E27FC236}">
                  <a16:creationId xmlns:a16="http://schemas.microsoft.com/office/drawing/2014/main" id="{80095976-5DED-683F-BD63-B5A88B88DF6B}"/>
                </a:ext>
              </a:extLst>
            </p:cNvPr>
            <p:cNvSpPr txBox="1"/>
            <p:nvPr/>
          </p:nvSpPr>
          <p:spPr>
            <a:xfrm>
              <a:off x="20239" y="-8856"/>
              <a:ext cx="158051" cy="2462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8" tIns="45718" rIns="45718" bIns="45718" numCol="1" anchor="ctr">
              <a:spAutoFit/>
            </a:bodyPr>
            <a:lstStyle>
              <a:lvl1pPr algn="ctr">
                <a:defRPr sz="1000">
                  <a:solidFill>
                    <a:schemeClr val="accent4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rPr lang="en-US" altLang="ko-KR"/>
                <a:t>2</a:t>
              </a:r>
              <a:endParaRPr/>
            </a:p>
          </p:txBody>
        </p:sp>
      </p:grpSp>
      <p:grpSp>
        <p:nvGrpSpPr>
          <p:cNvPr id="258" name="타원 71">
            <a:extLst>
              <a:ext uri="{FF2B5EF4-FFF2-40B4-BE49-F238E27FC236}">
                <a16:creationId xmlns:a16="http://schemas.microsoft.com/office/drawing/2014/main" id="{63FDDCBE-F59D-B2AF-47A9-BDC704D52FD7}"/>
              </a:ext>
            </a:extLst>
          </p:cNvPr>
          <p:cNvGrpSpPr/>
          <p:nvPr/>
        </p:nvGrpSpPr>
        <p:grpSpPr>
          <a:xfrm>
            <a:off x="3170156" y="2486579"/>
            <a:ext cx="198540" cy="246217"/>
            <a:chOff x="0" y="-8856"/>
            <a:chExt cx="198539" cy="246216"/>
          </a:xfrm>
        </p:grpSpPr>
        <p:sp>
          <p:nvSpPr>
            <p:cNvPr id="259" name="원">
              <a:extLst>
                <a:ext uri="{FF2B5EF4-FFF2-40B4-BE49-F238E27FC236}">
                  <a16:creationId xmlns:a16="http://schemas.microsoft.com/office/drawing/2014/main" id="{338BAE82-ABC0-CD37-B5C2-C789CB257871}"/>
                </a:ext>
              </a:extLst>
            </p:cNvPr>
            <p:cNvSpPr/>
            <p:nvPr/>
          </p:nvSpPr>
          <p:spPr>
            <a:xfrm>
              <a:off x="0" y="14989"/>
              <a:ext cx="198539" cy="198539"/>
            </a:xfrm>
            <a:prstGeom prst="ellipse">
              <a:avLst/>
            </a:prstGeom>
            <a:solidFill>
              <a:srgbClr val="000000"/>
            </a:solidFill>
            <a:ln w="12700" cap="flat">
              <a:solidFill>
                <a:srgbClr val="E6AF00"/>
              </a:solidFill>
              <a:prstDash val="solid"/>
              <a:miter lim="800000"/>
            </a:ln>
            <a:effectLst/>
          </p:spPr>
          <p:txBody>
            <a:bodyPr wrap="square" lIns="46798" tIns="46798" rIns="46798" bIns="46798" numCol="1" anchor="ctr">
              <a:noAutofit/>
            </a:bodyPr>
            <a:lstStyle/>
            <a:p>
              <a:pPr algn="ctr">
                <a:defRPr sz="1000">
                  <a:solidFill>
                    <a:schemeClr val="accent4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260" name="1">
              <a:extLst>
                <a:ext uri="{FF2B5EF4-FFF2-40B4-BE49-F238E27FC236}">
                  <a16:creationId xmlns:a16="http://schemas.microsoft.com/office/drawing/2014/main" id="{563F7635-9FAF-3C6F-199C-67F017102CB4}"/>
                </a:ext>
              </a:extLst>
            </p:cNvPr>
            <p:cNvSpPr txBox="1"/>
            <p:nvPr/>
          </p:nvSpPr>
          <p:spPr>
            <a:xfrm>
              <a:off x="20239" y="-8856"/>
              <a:ext cx="158052" cy="2462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8" tIns="45718" rIns="45718" bIns="45718" numCol="1" anchor="ctr">
              <a:spAutoFit/>
            </a:bodyPr>
            <a:lstStyle>
              <a:lvl1pPr algn="ctr">
                <a:defRPr sz="1000">
                  <a:solidFill>
                    <a:schemeClr val="accent4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rPr lang="en-US" altLang="ko-KR"/>
                <a:t>4</a:t>
              </a:r>
              <a:endParaRPr/>
            </a:p>
          </p:txBody>
        </p:sp>
      </p:grpSp>
      <p:sp>
        <p:nvSpPr>
          <p:cNvPr id="264" name="직사각형">
            <a:extLst>
              <a:ext uri="{FF2B5EF4-FFF2-40B4-BE49-F238E27FC236}">
                <a16:creationId xmlns:a16="http://schemas.microsoft.com/office/drawing/2014/main" id="{C82FE54F-787F-3458-60C3-1ACB3E950654}"/>
              </a:ext>
            </a:extLst>
          </p:cNvPr>
          <p:cNvSpPr/>
          <p:nvPr/>
        </p:nvSpPr>
        <p:spPr>
          <a:xfrm>
            <a:off x="2025434" y="1508824"/>
            <a:ext cx="177694" cy="176644"/>
          </a:xfrm>
          <a:prstGeom prst="rect">
            <a:avLst/>
          </a:prstGeom>
          <a:solidFill>
            <a:srgbClr val="FFFFFF"/>
          </a:solidFill>
          <a:ln w="3175" cap="flat">
            <a:solidFill>
              <a:srgbClr val="000000"/>
            </a:solidFill>
            <a:prstDash val="solid"/>
            <a:miter lim="800000"/>
          </a:ln>
          <a:effectLst/>
        </p:spPr>
        <p:txBody>
          <a:bodyPr wrap="square" lIns="46798" tIns="46798" rIns="46798" bIns="46798" numCol="1" anchor="ctr">
            <a:noAutofit/>
          </a:bodyPr>
          <a:lstStyle/>
          <a:p>
            <a:pPr algn="dist">
              <a:defRPr sz="900">
                <a:latin typeface="LG"/>
                <a:ea typeface="LG"/>
                <a:cs typeface="LG"/>
                <a:sym typeface="LG"/>
              </a:defRPr>
            </a:pPr>
            <a:r>
              <a:rPr lang="en-US" sz="1200" dirty="0"/>
              <a:t>i</a:t>
            </a:r>
            <a:endParaRPr sz="1200" dirty="0"/>
          </a:p>
        </p:txBody>
      </p:sp>
      <p:sp>
        <p:nvSpPr>
          <p:cNvPr id="266" name="직사각형">
            <a:extLst>
              <a:ext uri="{FF2B5EF4-FFF2-40B4-BE49-F238E27FC236}">
                <a16:creationId xmlns:a16="http://schemas.microsoft.com/office/drawing/2014/main" id="{24C8127B-7A5B-72E5-140B-DA75A47BDCD8}"/>
              </a:ext>
            </a:extLst>
          </p:cNvPr>
          <p:cNvSpPr/>
          <p:nvPr/>
        </p:nvSpPr>
        <p:spPr>
          <a:xfrm>
            <a:off x="1983543" y="1475883"/>
            <a:ext cx="266223" cy="246214"/>
          </a:xfrm>
          <a:prstGeom prst="rect">
            <a:avLst/>
          </a:prstGeom>
          <a:ln w="19050">
            <a:solidFill>
              <a:schemeClr val="accent4"/>
            </a:solidFill>
            <a:custDash>
              <a:ds d="200000" sp="200000"/>
            </a:custDash>
            <a:miter lim="400000"/>
          </a:ln>
        </p:spPr>
        <p:txBody>
          <a:bodyPr lIns="46798" tIns="46798" rIns="46798" bIns="46798" anchor="ctr"/>
          <a:lstStyle/>
          <a:p>
            <a:pPr algn="ctr" defTabSz="457200">
              <a:defRPr sz="1000">
                <a:solidFill>
                  <a:srgbClr val="385724"/>
                </a:solidFill>
                <a:latin typeface="Arial Narrow"/>
                <a:ea typeface="Arial Narrow"/>
                <a:cs typeface="Arial Narrow"/>
                <a:sym typeface="Arial Narrow"/>
              </a:defRPr>
            </a:pPr>
            <a:endParaRPr dirty="0"/>
          </a:p>
        </p:txBody>
      </p:sp>
      <p:grpSp>
        <p:nvGrpSpPr>
          <p:cNvPr id="267" name="타원 71">
            <a:extLst>
              <a:ext uri="{FF2B5EF4-FFF2-40B4-BE49-F238E27FC236}">
                <a16:creationId xmlns:a16="http://schemas.microsoft.com/office/drawing/2014/main" id="{06AAC47D-564A-EF65-1B84-CA14E7091EFF}"/>
              </a:ext>
            </a:extLst>
          </p:cNvPr>
          <p:cNvGrpSpPr/>
          <p:nvPr/>
        </p:nvGrpSpPr>
        <p:grpSpPr>
          <a:xfrm>
            <a:off x="1883910" y="1361883"/>
            <a:ext cx="198540" cy="246217"/>
            <a:chOff x="0" y="-8856"/>
            <a:chExt cx="198539" cy="246216"/>
          </a:xfrm>
        </p:grpSpPr>
        <p:sp>
          <p:nvSpPr>
            <p:cNvPr id="268" name="원">
              <a:extLst>
                <a:ext uri="{FF2B5EF4-FFF2-40B4-BE49-F238E27FC236}">
                  <a16:creationId xmlns:a16="http://schemas.microsoft.com/office/drawing/2014/main" id="{5285712A-7582-F938-7756-95A08C14C4F5}"/>
                </a:ext>
              </a:extLst>
            </p:cNvPr>
            <p:cNvSpPr/>
            <p:nvPr/>
          </p:nvSpPr>
          <p:spPr>
            <a:xfrm>
              <a:off x="0" y="14989"/>
              <a:ext cx="198539" cy="198539"/>
            </a:xfrm>
            <a:prstGeom prst="ellipse">
              <a:avLst/>
            </a:prstGeom>
            <a:solidFill>
              <a:srgbClr val="000000"/>
            </a:solidFill>
            <a:ln w="12700" cap="flat">
              <a:solidFill>
                <a:srgbClr val="E6AF00"/>
              </a:solidFill>
              <a:prstDash val="solid"/>
              <a:miter lim="800000"/>
            </a:ln>
            <a:effectLst/>
          </p:spPr>
          <p:txBody>
            <a:bodyPr wrap="square" lIns="46798" tIns="46798" rIns="46798" bIns="46798" numCol="1" anchor="ctr">
              <a:noAutofit/>
            </a:bodyPr>
            <a:lstStyle/>
            <a:p>
              <a:pPr algn="ctr">
                <a:defRPr sz="1000">
                  <a:solidFill>
                    <a:schemeClr val="accent4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269" name="1">
              <a:extLst>
                <a:ext uri="{FF2B5EF4-FFF2-40B4-BE49-F238E27FC236}">
                  <a16:creationId xmlns:a16="http://schemas.microsoft.com/office/drawing/2014/main" id="{CD2DB0BC-58C3-E64C-D3F2-B0EBF67240CA}"/>
                </a:ext>
              </a:extLst>
            </p:cNvPr>
            <p:cNvSpPr txBox="1"/>
            <p:nvPr/>
          </p:nvSpPr>
          <p:spPr>
            <a:xfrm>
              <a:off x="20239" y="-8856"/>
              <a:ext cx="158052" cy="2462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8" tIns="45718" rIns="45718" bIns="45718" numCol="1" anchor="ctr">
              <a:spAutoFit/>
            </a:bodyPr>
            <a:lstStyle>
              <a:lvl1pPr algn="ctr">
                <a:defRPr sz="1000">
                  <a:solidFill>
                    <a:schemeClr val="accent4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rPr lang="en-US" altLang="ko-KR"/>
                <a:t>3</a:t>
              </a:r>
              <a:endParaRPr/>
            </a:p>
          </p:txBody>
        </p:sp>
      </p:grpSp>
      <p:grpSp>
        <p:nvGrpSpPr>
          <p:cNvPr id="271" name="타원 71">
            <a:extLst>
              <a:ext uri="{FF2B5EF4-FFF2-40B4-BE49-F238E27FC236}">
                <a16:creationId xmlns:a16="http://schemas.microsoft.com/office/drawing/2014/main" id="{B4ED6D90-4FCD-2D9B-520B-EC11F9812A2C}"/>
              </a:ext>
            </a:extLst>
          </p:cNvPr>
          <p:cNvGrpSpPr/>
          <p:nvPr/>
        </p:nvGrpSpPr>
        <p:grpSpPr>
          <a:xfrm>
            <a:off x="3170156" y="1759711"/>
            <a:ext cx="198540" cy="246217"/>
            <a:chOff x="0" y="-8856"/>
            <a:chExt cx="198539" cy="246216"/>
          </a:xfrm>
        </p:grpSpPr>
        <p:sp>
          <p:nvSpPr>
            <p:cNvPr id="272" name="원">
              <a:extLst>
                <a:ext uri="{FF2B5EF4-FFF2-40B4-BE49-F238E27FC236}">
                  <a16:creationId xmlns:a16="http://schemas.microsoft.com/office/drawing/2014/main" id="{14162E54-FB4F-9B1D-A4ED-11AC39C74A54}"/>
                </a:ext>
              </a:extLst>
            </p:cNvPr>
            <p:cNvSpPr/>
            <p:nvPr/>
          </p:nvSpPr>
          <p:spPr>
            <a:xfrm>
              <a:off x="0" y="14989"/>
              <a:ext cx="198539" cy="198539"/>
            </a:xfrm>
            <a:prstGeom prst="ellipse">
              <a:avLst/>
            </a:prstGeom>
            <a:solidFill>
              <a:srgbClr val="000000"/>
            </a:solidFill>
            <a:ln w="12700" cap="flat">
              <a:solidFill>
                <a:srgbClr val="E6AF00"/>
              </a:solidFill>
              <a:prstDash val="solid"/>
              <a:miter lim="800000"/>
            </a:ln>
            <a:effectLst/>
          </p:spPr>
          <p:txBody>
            <a:bodyPr wrap="square" lIns="46798" tIns="46798" rIns="46798" bIns="46798" numCol="1" anchor="ctr">
              <a:noAutofit/>
            </a:bodyPr>
            <a:lstStyle/>
            <a:p>
              <a:pPr algn="ctr">
                <a:defRPr sz="1000">
                  <a:solidFill>
                    <a:schemeClr val="accent4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273" name="1">
              <a:extLst>
                <a:ext uri="{FF2B5EF4-FFF2-40B4-BE49-F238E27FC236}">
                  <a16:creationId xmlns:a16="http://schemas.microsoft.com/office/drawing/2014/main" id="{0ABFE885-FF80-5A84-6FFC-8E855F125F87}"/>
                </a:ext>
              </a:extLst>
            </p:cNvPr>
            <p:cNvSpPr txBox="1"/>
            <p:nvPr/>
          </p:nvSpPr>
          <p:spPr>
            <a:xfrm>
              <a:off x="20239" y="-8856"/>
              <a:ext cx="158052" cy="2462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8" tIns="45718" rIns="45718" bIns="45718" numCol="1" anchor="ctr">
              <a:spAutoFit/>
            </a:bodyPr>
            <a:lstStyle>
              <a:lvl1pPr algn="ctr">
                <a:defRPr sz="1000">
                  <a:solidFill>
                    <a:schemeClr val="accent4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rPr lang="en-US" altLang="ko-KR"/>
                <a:t>3</a:t>
              </a:r>
              <a:endParaRPr/>
            </a:p>
          </p:txBody>
        </p:sp>
      </p:grpSp>
      <p:cxnSp>
        <p:nvCxnSpPr>
          <p:cNvPr id="276" name="직선 연결선[R] 275">
            <a:extLst>
              <a:ext uri="{FF2B5EF4-FFF2-40B4-BE49-F238E27FC236}">
                <a16:creationId xmlns:a16="http://schemas.microsoft.com/office/drawing/2014/main" id="{2223C616-2EB6-BF05-D888-B2AAB77C1D85}"/>
              </a:ext>
            </a:extLst>
          </p:cNvPr>
          <p:cNvCxnSpPr>
            <a:cxnSpLocks/>
          </p:cNvCxnSpPr>
          <p:nvPr/>
        </p:nvCxnSpPr>
        <p:spPr>
          <a:xfrm>
            <a:off x="262399" y="1252984"/>
            <a:ext cx="2160464" cy="0"/>
          </a:xfrm>
          <a:prstGeom prst="line">
            <a:avLst/>
          </a:prstGeom>
          <a:noFill/>
          <a:ln w="9525" cap="flat">
            <a:solidFill>
              <a:schemeClr val="tx2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193" name="타원 71">
            <a:extLst>
              <a:ext uri="{FF2B5EF4-FFF2-40B4-BE49-F238E27FC236}">
                <a16:creationId xmlns:a16="http://schemas.microsoft.com/office/drawing/2014/main" id="{3D23E810-4E0A-7341-BC00-57451A8B9C9E}"/>
              </a:ext>
            </a:extLst>
          </p:cNvPr>
          <p:cNvGrpSpPr/>
          <p:nvPr/>
        </p:nvGrpSpPr>
        <p:grpSpPr>
          <a:xfrm>
            <a:off x="3170156" y="2875424"/>
            <a:ext cx="198540" cy="246217"/>
            <a:chOff x="0" y="-8856"/>
            <a:chExt cx="198539" cy="246216"/>
          </a:xfrm>
        </p:grpSpPr>
        <p:sp>
          <p:nvSpPr>
            <p:cNvPr id="194" name="원">
              <a:extLst>
                <a:ext uri="{FF2B5EF4-FFF2-40B4-BE49-F238E27FC236}">
                  <a16:creationId xmlns:a16="http://schemas.microsoft.com/office/drawing/2014/main" id="{9CD54DB0-70AB-B0D4-C676-DB79C220E735}"/>
                </a:ext>
              </a:extLst>
            </p:cNvPr>
            <p:cNvSpPr/>
            <p:nvPr/>
          </p:nvSpPr>
          <p:spPr>
            <a:xfrm>
              <a:off x="0" y="14989"/>
              <a:ext cx="198539" cy="198539"/>
            </a:xfrm>
            <a:prstGeom prst="ellipse">
              <a:avLst/>
            </a:prstGeom>
            <a:solidFill>
              <a:srgbClr val="000000"/>
            </a:solidFill>
            <a:ln w="12700" cap="flat">
              <a:solidFill>
                <a:srgbClr val="E6AF00"/>
              </a:solidFill>
              <a:prstDash val="solid"/>
              <a:miter lim="800000"/>
            </a:ln>
            <a:effectLst/>
          </p:spPr>
          <p:txBody>
            <a:bodyPr wrap="square" lIns="46798" tIns="46798" rIns="46798" bIns="46798" numCol="1" anchor="ctr">
              <a:noAutofit/>
            </a:bodyPr>
            <a:lstStyle/>
            <a:p>
              <a:pPr algn="ctr">
                <a:defRPr sz="1000">
                  <a:solidFill>
                    <a:schemeClr val="accent4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97" name="1">
              <a:extLst>
                <a:ext uri="{FF2B5EF4-FFF2-40B4-BE49-F238E27FC236}">
                  <a16:creationId xmlns:a16="http://schemas.microsoft.com/office/drawing/2014/main" id="{4C905388-229C-64A1-6D05-F19585742D59}"/>
                </a:ext>
              </a:extLst>
            </p:cNvPr>
            <p:cNvSpPr txBox="1"/>
            <p:nvPr/>
          </p:nvSpPr>
          <p:spPr>
            <a:xfrm>
              <a:off x="20239" y="-8856"/>
              <a:ext cx="158052" cy="2462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8" tIns="45718" rIns="45718" bIns="45718" numCol="1" anchor="ctr">
              <a:spAutoFit/>
            </a:bodyPr>
            <a:lstStyle>
              <a:lvl1pPr algn="ctr">
                <a:defRPr sz="1000">
                  <a:solidFill>
                    <a:schemeClr val="accent4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rPr lang="en-US" altLang="ko-KR"/>
                <a:t>5</a:t>
              </a:r>
              <a:endParaRPr/>
            </a:p>
          </p:txBody>
        </p:sp>
      </p:grpSp>
      <p:sp>
        <p:nvSpPr>
          <p:cNvPr id="15" name="TextBox 6">
            <a:extLst>
              <a:ext uri="{FF2B5EF4-FFF2-40B4-BE49-F238E27FC236}">
                <a16:creationId xmlns:a16="http://schemas.microsoft.com/office/drawing/2014/main" id="{2469C2D8-E4A2-D88E-DFB4-962FBB13D58A}"/>
              </a:ext>
            </a:extLst>
          </p:cNvPr>
          <p:cNvSpPr txBox="1"/>
          <p:nvPr/>
        </p:nvSpPr>
        <p:spPr>
          <a:xfrm>
            <a:off x="430369" y="1849163"/>
            <a:ext cx="457814" cy="215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900">
                <a:latin typeface="LG Smart_H Regular"/>
                <a:ea typeface="LG Smart_H Regular"/>
                <a:cs typeface="LG Smart_H Regular"/>
                <a:sym typeface="LG Smart_H Regular"/>
              </a:defRPr>
            </a:lvl1pPr>
          </a:lstStyle>
          <a:p>
            <a:r>
              <a:rPr lang="ko-KR" altLang="en-US" sz="800" dirty="0"/>
              <a:t>상환금액</a:t>
            </a:r>
            <a:endParaRPr sz="800" dirty="0"/>
          </a:p>
        </p:txBody>
      </p:sp>
      <p:sp>
        <p:nvSpPr>
          <p:cNvPr id="19" name="직사각형 7">
            <a:extLst>
              <a:ext uri="{FF2B5EF4-FFF2-40B4-BE49-F238E27FC236}">
                <a16:creationId xmlns:a16="http://schemas.microsoft.com/office/drawing/2014/main" id="{885A4B82-5A2A-6AEF-F7FD-E6BF37619D85}"/>
              </a:ext>
            </a:extLst>
          </p:cNvPr>
          <p:cNvSpPr/>
          <p:nvPr/>
        </p:nvSpPr>
        <p:spPr>
          <a:xfrm>
            <a:off x="894689" y="1857342"/>
            <a:ext cx="900000" cy="199081"/>
          </a:xfrm>
          <a:prstGeom prst="rect">
            <a:avLst/>
          </a:prstGeom>
          <a:solidFill>
            <a:schemeClr val="bg1"/>
          </a:solidFill>
          <a:ln w="3175">
            <a:solidFill>
              <a:srgbClr val="000000"/>
            </a:solidFill>
            <a:miter/>
          </a:ln>
        </p:spPr>
        <p:txBody>
          <a:bodyPr lIns="46798" tIns="46798" rIns="46798" bIns="46798" anchor="ctr"/>
          <a:lstStyle/>
          <a:p>
            <a:pPr algn="r">
              <a:defRPr sz="1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lang="en-US" altLang="ko-KR" sz="650">
                <a:solidFill>
                  <a:schemeClr val="tx1"/>
                </a:solidFill>
                <a:latin typeface="LG Smart_H Regular" panose="020B0600000101010101" pitchFamily="34" charset="-127"/>
                <a:ea typeface="LG Smart_H Regular" panose="020B0600000101010101" pitchFamily="34" charset="-127"/>
              </a:rPr>
              <a:t>100,000,000</a:t>
            </a:r>
            <a:r>
              <a:rPr lang="ko-KR" altLang="en-US" sz="650">
                <a:solidFill>
                  <a:schemeClr val="tx1"/>
                </a:solidFill>
                <a:latin typeface="LG Smart_H Regular" panose="020B0600000101010101" pitchFamily="34" charset="-127"/>
                <a:ea typeface="LG Smart_H Regular" panose="020B0600000101010101" pitchFamily="34" charset="-127"/>
              </a:rPr>
              <a:t> 원</a:t>
            </a:r>
            <a:endParaRPr sz="650">
              <a:solidFill>
                <a:schemeClr val="tx1"/>
              </a:solidFill>
              <a:latin typeface="LG Smart_H Regular" panose="020B0600000101010101" pitchFamily="34" charset="-127"/>
              <a:ea typeface="LG Smart_H Regular" panose="020B0600000101010101" pitchFamily="34" charset="-127"/>
            </a:endParaRPr>
          </a:p>
        </p:txBody>
      </p:sp>
      <p:sp>
        <p:nvSpPr>
          <p:cNvPr id="20" name="TextBox 6">
            <a:extLst>
              <a:ext uri="{FF2B5EF4-FFF2-40B4-BE49-F238E27FC236}">
                <a16:creationId xmlns:a16="http://schemas.microsoft.com/office/drawing/2014/main" id="{08BEE6E8-8D83-93DB-10B2-544AE8478726}"/>
              </a:ext>
            </a:extLst>
          </p:cNvPr>
          <p:cNvSpPr txBox="1"/>
          <p:nvPr/>
        </p:nvSpPr>
        <p:spPr>
          <a:xfrm>
            <a:off x="430369" y="2118175"/>
            <a:ext cx="457814" cy="215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900">
                <a:latin typeface="LG Smart_H Regular"/>
                <a:ea typeface="LG Smart_H Regular"/>
                <a:cs typeface="LG Smart_H Regular"/>
                <a:sym typeface="LG Smart_H Regular"/>
              </a:defRPr>
            </a:lvl1pPr>
          </a:lstStyle>
          <a:p>
            <a:r>
              <a:rPr lang="ko-KR" altLang="en-US" sz="800" dirty="0"/>
              <a:t>대출기간</a:t>
            </a:r>
            <a:endParaRPr sz="800" dirty="0"/>
          </a:p>
        </p:txBody>
      </p:sp>
      <p:sp>
        <p:nvSpPr>
          <p:cNvPr id="22" name="직사각형 7">
            <a:extLst>
              <a:ext uri="{FF2B5EF4-FFF2-40B4-BE49-F238E27FC236}">
                <a16:creationId xmlns:a16="http://schemas.microsoft.com/office/drawing/2014/main" id="{EA971C08-FD17-7B08-01BD-AAB6CB513EF8}"/>
              </a:ext>
            </a:extLst>
          </p:cNvPr>
          <p:cNvSpPr/>
          <p:nvPr/>
        </p:nvSpPr>
        <p:spPr>
          <a:xfrm>
            <a:off x="888183" y="2119245"/>
            <a:ext cx="540000" cy="199081"/>
          </a:xfrm>
          <a:prstGeom prst="rect">
            <a:avLst/>
          </a:prstGeom>
          <a:solidFill>
            <a:schemeClr val="bg1"/>
          </a:solidFill>
          <a:ln w="3175">
            <a:solidFill>
              <a:srgbClr val="000000"/>
            </a:solidFill>
            <a:miter/>
          </a:ln>
        </p:spPr>
        <p:txBody>
          <a:bodyPr lIns="46798" tIns="46798" rIns="46798" bIns="46798" anchor="ctr"/>
          <a:lstStyle/>
          <a:p>
            <a:pPr algn="r">
              <a:defRPr sz="1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lang="en-US" altLang="ko-KR" sz="650">
                <a:solidFill>
                  <a:schemeClr val="tx1"/>
                </a:solidFill>
                <a:latin typeface="LG Smart_H Regular" panose="020B0600000101010101" pitchFamily="34" charset="-127"/>
                <a:ea typeface="LG Smart_H Regular" panose="020B0600000101010101" pitchFamily="34" charset="-127"/>
              </a:rPr>
              <a:t>2</a:t>
            </a:r>
            <a:r>
              <a:rPr lang="ko-KR" altLang="en-US" sz="650">
                <a:solidFill>
                  <a:schemeClr val="tx1"/>
                </a:solidFill>
                <a:latin typeface="LG Smart_H Regular" panose="020B0600000101010101" pitchFamily="34" charset="-127"/>
                <a:ea typeface="LG Smart_H Regular" panose="020B0600000101010101" pitchFamily="34" charset="-127"/>
              </a:rPr>
              <a:t> 년</a:t>
            </a:r>
            <a:endParaRPr sz="650">
              <a:solidFill>
                <a:schemeClr val="tx1"/>
              </a:solidFill>
              <a:latin typeface="LG Smart_H Regular" panose="020B0600000101010101" pitchFamily="34" charset="-127"/>
              <a:ea typeface="LG Smart_H Regular" panose="020B0600000101010101" pitchFamily="34" charset="-127"/>
            </a:endParaRPr>
          </a:p>
        </p:txBody>
      </p:sp>
      <p:sp>
        <p:nvSpPr>
          <p:cNvPr id="33" name="TextBox 6">
            <a:extLst>
              <a:ext uri="{FF2B5EF4-FFF2-40B4-BE49-F238E27FC236}">
                <a16:creationId xmlns:a16="http://schemas.microsoft.com/office/drawing/2014/main" id="{296D37FE-5087-FE8C-0843-84BAF80FFC81}"/>
              </a:ext>
            </a:extLst>
          </p:cNvPr>
          <p:cNvSpPr txBox="1"/>
          <p:nvPr/>
        </p:nvSpPr>
        <p:spPr>
          <a:xfrm>
            <a:off x="430369" y="2632553"/>
            <a:ext cx="457814" cy="215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900">
                <a:latin typeface="LG Smart_H Regular"/>
                <a:ea typeface="LG Smart_H Regular"/>
                <a:cs typeface="LG Smart_H Regular"/>
                <a:sym typeface="LG Smart_H Regular"/>
              </a:defRPr>
            </a:lvl1pPr>
          </a:lstStyle>
          <a:p>
            <a:r>
              <a:rPr lang="ko-KR" altLang="en-US" sz="800" dirty="0"/>
              <a:t>수수료율</a:t>
            </a:r>
            <a:endParaRPr sz="800" dirty="0"/>
          </a:p>
        </p:txBody>
      </p:sp>
      <p:sp>
        <p:nvSpPr>
          <p:cNvPr id="36" name="직사각형 7">
            <a:extLst>
              <a:ext uri="{FF2B5EF4-FFF2-40B4-BE49-F238E27FC236}">
                <a16:creationId xmlns:a16="http://schemas.microsoft.com/office/drawing/2014/main" id="{8D971F9E-6A3D-3198-8400-F906115310B3}"/>
              </a:ext>
            </a:extLst>
          </p:cNvPr>
          <p:cNvSpPr/>
          <p:nvPr/>
        </p:nvSpPr>
        <p:spPr>
          <a:xfrm>
            <a:off x="894689" y="2641710"/>
            <a:ext cx="900000" cy="199081"/>
          </a:xfrm>
          <a:prstGeom prst="rect">
            <a:avLst/>
          </a:prstGeom>
          <a:solidFill>
            <a:schemeClr val="bg1"/>
          </a:solidFill>
          <a:ln w="3175">
            <a:solidFill>
              <a:srgbClr val="000000"/>
            </a:solidFill>
            <a:miter/>
          </a:ln>
        </p:spPr>
        <p:txBody>
          <a:bodyPr lIns="46798" tIns="46798" rIns="46798" bIns="46798" anchor="ctr"/>
          <a:lstStyle/>
          <a:p>
            <a:pPr algn="r">
              <a:defRPr sz="1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lang="en-US" altLang="ko-KR" sz="650">
                <a:solidFill>
                  <a:schemeClr val="tx1"/>
                </a:solidFill>
                <a:latin typeface="LG Smart_H Regular" panose="020B0600000101010101" pitchFamily="34" charset="-127"/>
                <a:ea typeface="LG Smart_H Regular" panose="020B0600000101010101" pitchFamily="34" charset="-127"/>
              </a:rPr>
              <a:t>1.5</a:t>
            </a:r>
            <a:r>
              <a:rPr lang="ko-KR" altLang="en-US" sz="650">
                <a:solidFill>
                  <a:schemeClr val="tx1"/>
                </a:solidFill>
                <a:latin typeface="LG Smart_H Regular" panose="020B0600000101010101" pitchFamily="34" charset="-127"/>
                <a:ea typeface="LG Smart_H Regular" panose="020B0600000101010101" pitchFamily="34" charset="-127"/>
              </a:rPr>
              <a:t> </a:t>
            </a:r>
            <a:r>
              <a:rPr lang="en-US" altLang="ko-KR" sz="650">
                <a:solidFill>
                  <a:schemeClr val="tx1"/>
                </a:solidFill>
                <a:latin typeface="LG Smart_H Regular" panose="020B0600000101010101" pitchFamily="34" charset="-127"/>
                <a:ea typeface="LG Smart_H Regular" panose="020B0600000101010101" pitchFamily="34" charset="-127"/>
              </a:rPr>
              <a:t>%</a:t>
            </a:r>
            <a:endParaRPr sz="650">
              <a:solidFill>
                <a:schemeClr val="tx1"/>
              </a:solidFill>
              <a:latin typeface="LG Smart_H Regular" panose="020B0600000101010101" pitchFamily="34" charset="-127"/>
              <a:ea typeface="LG Smart_H Regular" panose="020B0600000101010101" pitchFamily="34" charset="-127"/>
            </a:endParaRPr>
          </a:p>
        </p:txBody>
      </p:sp>
      <p:sp>
        <p:nvSpPr>
          <p:cNvPr id="49" name="TextBox 6">
            <a:extLst>
              <a:ext uri="{FF2B5EF4-FFF2-40B4-BE49-F238E27FC236}">
                <a16:creationId xmlns:a16="http://schemas.microsoft.com/office/drawing/2014/main" id="{BFA9D194-4FD1-DAE8-BC1B-0FA8FC2F0434}"/>
              </a:ext>
            </a:extLst>
          </p:cNvPr>
          <p:cNvSpPr txBox="1"/>
          <p:nvPr/>
        </p:nvSpPr>
        <p:spPr>
          <a:xfrm>
            <a:off x="430369" y="2373051"/>
            <a:ext cx="457814" cy="215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900">
                <a:latin typeface="LG Smart_H Regular"/>
                <a:ea typeface="LG Smart_H Regular"/>
                <a:cs typeface="LG Smart_H Regular"/>
                <a:sym typeface="LG Smart_H Regular"/>
              </a:defRPr>
            </a:lvl1pPr>
          </a:lstStyle>
          <a:p>
            <a:r>
              <a:rPr lang="ko-KR" altLang="en-US" sz="800" dirty="0"/>
              <a:t>잔존기간</a:t>
            </a:r>
            <a:endParaRPr sz="800" dirty="0"/>
          </a:p>
        </p:txBody>
      </p:sp>
      <p:sp>
        <p:nvSpPr>
          <p:cNvPr id="50" name="직사각형 7">
            <a:extLst>
              <a:ext uri="{FF2B5EF4-FFF2-40B4-BE49-F238E27FC236}">
                <a16:creationId xmlns:a16="http://schemas.microsoft.com/office/drawing/2014/main" id="{19463F4D-6321-A248-A61C-1D88E7FB7F89}"/>
              </a:ext>
            </a:extLst>
          </p:cNvPr>
          <p:cNvSpPr/>
          <p:nvPr/>
        </p:nvSpPr>
        <p:spPr>
          <a:xfrm>
            <a:off x="888183" y="2374121"/>
            <a:ext cx="540000" cy="199081"/>
          </a:xfrm>
          <a:prstGeom prst="rect">
            <a:avLst/>
          </a:prstGeom>
          <a:solidFill>
            <a:schemeClr val="bg1"/>
          </a:solidFill>
          <a:ln w="3175">
            <a:solidFill>
              <a:srgbClr val="000000"/>
            </a:solidFill>
            <a:miter/>
          </a:ln>
        </p:spPr>
        <p:txBody>
          <a:bodyPr lIns="46798" tIns="46798" rIns="46798" bIns="46798" anchor="ctr"/>
          <a:lstStyle/>
          <a:p>
            <a:pPr algn="r">
              <a:defRPr sz="1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lang="en-US" altLang="ko-KR" sz="650">
                <a:solidFill>
                  <a:schemeClr val="tx1"/>
                </a:solidFill>
                <a:latin typeface="LG Smart_H Regular" panose="020B0600000101010101" pitchFamily="34" charset="-127"/>
                <a:ea typeface="LG Smart_H Regular" panose="020B0600000101010101" pitchFamily="34" charset="-127"/>
              </a:rPr>
              <a:t>12</a:t>
            </a:r>
            <a:r>
              <a:rPr lang="ko-KR" altLang="en-US" sz="650">
                <a:solidFill>
                  <a:schemeClr val="tx1"/>
                </a:solidFill>
                <a:latin typeface="LG Smart_H Regular" panose="020B0600000101010101" pitchFamily="34" charset="-127"/>
                <a:ea typeface="LG Smart_H Regular" panose="020B0600000101010101" pitchFamily="34" charset="-127"/>
              </a:rPr>
              <a:t> 개월</a:t>
            </a:r>
            <a:endParaRPr sz="650">
              <a:solidFill>
                <a:schemeClr val="tx1"/>
              </a:solidFill>
              <a:latin typeface="LG Smart_H Regular" panose="020B0600000101010101" pitchFamily="34" charset="-127"/>
              <a:ea typeface="LG Smart_H Regular" panose="020B0600000101010101" pitchFamily="34" charset="-127"/>
            </a:endParaRPr>
          </a:p>
        </p:txBody>
      </p: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AEEC9AA2-4B13-1F49-DB42-319BAC98B023}"/>
              </a:ext>
            </a:extLst>
          </p:cNvPr>
          <p:cNvGrpSpPr/>
          <p:nvPr/>
        </p:nvGrpSpPr>
        <p:grpSpPr>
          <a:xfrm>
            <a:off x="423368" y="3042147"/>
            <a:ext cx="1874298" cy="215440"/>
            <a:chOff x="361445" y="3205878"/>
            <a:chExt cx="1874298" cy="215440"/>
          </a:xfrm>
        </p:grpSpPr>
        <p:sp>
          <p:nvSpPr>
            <p:cNvPr id="62" name="TextBox 6">
              <a:extLst>
                <a:ext uri="{FF2B5EF4-FFF2-40B4-BE49-F238E27FC236}">
                  <a16:creationId xmlns:a16="http://schemas.microsoft.com/office/drawing/2014/main" id="{0CC2A395-1BBF-3E00-29EE-CC3F38369BB4}"/>
                </a:ext>
              </a:extLst>
            </p:cNvPr>
            <p:cNvSpPr txBox="1"/>
            <p:nvPr/>
          </p:nvSpPr>
          <p:spPr>
            <a:xfrm>
              <a:off x="361445" y="3205878"/>
              <a:ext cx="731928" cy="21544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8" tIns="45718" rIns="45718" bIns="45718">
              <a:spAutoFit/>
            </a:bodyPr>
            <a:lstStyle>
              <a:lvl1pPr>
                <a:defRPr sz="900">
                  <a:latin typeface="LG Smart_H Regular"/>
                  <a:ea typeface="LG Smart_H Regular"/>
                  <a:cs typeface="LG Smart_H Regular"/>
                  <a:sym typeface="LG Smart_H Regular"/>
                </a:defRPr>
              </a:lvl1pPr>
            </a:lstStyle>
            <a:p>
              <a:r>
                <a:rPr lang="ko-KR" altLang="en-US" sz="800" dirty="0">
                  <a:solidFill>
                    <a:srgbClr val="FF0000"/>
                  </a:solidFill>
                </a:rPr>
                <a:t>중도상환수수료</a:t>
              </a:r>
              <a:endParaRPr sz="800" dirty="0">
                <a:solidFill>
                  <a:srgbClr val="FF0000"/>
                </a:solidFill>
              </a:endParaRPr>
            </a:p>
          </p:txBody>
        </p:sp>
        <p:sp>
          <p:nvSpPr>
            <p:cNvPr id="192" name="직사각형 7">
              <a:extLst>
                <a:ext uri="{FF2B5EF4-FFF2-40B4-BE49-F238E27FC236}">
                  <a16:creationId xmlns:a16="http://schemas.microsoft.com/office/drawing/2014/main" id="{7907DEAE-5A0C-09F3-0E02-9D7EA8ADD180}"/>
                </a:ext>
              </a:extLst>
            </p:cNvPr>
            <p:cNvSpPr/>
            <p:nvPr/>
          </p:nvSpPr>
          <p:spPr>
            <a:xfrm>
              <a:off x="1503815" y="3228477"/>
              <a:ext cx="731928" cy="184662"/>
            </a:xfrm>
            <a:prstGeom prst="rect">
              <a:avLst/>
            </a:prstGeom>
            <a:solidFill>
              <a:schemeClr val="bg1"/>
            </a:solidFill>
            <a:ln w="3175">
              <a:noFill/>
              <a:miter/>
            </a:ln>
          </p:spPr>
          <p:txBody>
            <a:bodyPr lIns="46798" tIns="46798" rIns="46798" bIns="46798" anchor="ctr"/>
            <a:lstStyle/>
            <a:p>
              <a:pPr algn="r">
                <a:defRPr sz="11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lang="en-US" altLang="ko-KR" sz="800">
                  <a:solidFill>
                    <a:srgbClr val="FF0000"/>
                  </a:solidFill>
                  <a:latin typeface="LG Smart_H Regular" panose="020B0600000101010101" pitchFamily="34" charset="-127"/>
                  <a:ea typeface="LG Smart_H Regular" panose="020B0600000101010101" pitchFamily="34" charset="-127"/>
                </a:rPr>
                <a:t>750,000</a:t>
              </a:r>
              <a:r>
                <a:rPr lang="ko-KR" altLang="en-US" sz="800">
                  <a:solidFill>
                    <a:srgbClr val="FF0000"/>
                  </a:solidFill>
                  <a:latin typeface="LG Smart_H Regular" panose="020B0600000101010101" pitchFamily="34" charset="-127"/>
                  <a:ea typeface="LG Smart_H Regular" panose="020B0600000101010101" pitchFamily="34" charset="-127"/>
                </a:rPr>
                <a:t> 원</a:t>
              </a:r>
              <a:endParaRPr sz="800">
                <a:solidFill>
                  <a:srgbClr val="FF0000"/>
                </a:solidFill>
                <a:latin typeface="LG Smart_H Regular" panose="020B0600000101010101" pitchFamily="34" charset="-127"/>
                <a:ea typeface="LG Smart_H Regular" panose="020B0600000101010101" pitchFamily="34" charset="-127"/>
              </a:endParaRPr>
            </a:p>
          </p:txBody>
        </p:sp>
      </p:grpSp>
      <p:sp>
        <p:nvSpPr>
          <p:cNvPr id="195" name="TextBox 6">
            <a:extLst>
              <a:ext uri="{FF2B5EF4-FFF2-40B4-BE49-F238E27FC236}">
                <a16:creationId xmlns:a16="http://schemas.microsoft.com/office/drawing/2014/main" id="{C72548CB-2CF6-BC79-B6C2-65EE07D01511}"/>
              </a:ext>
            </a:extLst>
          </p:cNvPr>
          <p:cNvSpPr txBox="1"/>
          <p:nvPr/>
        </p:nvSpPr>
        <p:spPr>
          <a:xfrm>
            <a:off x="415029" y="3213553"/>
            <a:ext cx="1501369" cy="184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900">
                <a:latin typeface="LG Smart_H Regular"/>
                <a:ea typeface="LG Smart_H Regular"/>
                <a:cs typeface="LG Smart_H Regular"/>
                <a:sym typeface="LG Smart_H Regular"/>
              </a:defRPr>
            </a:lvl1pPr>
          </a:lstStyle>
          <a:p>
            <a:r>
              <a:rPr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정확한 수수료율은 대출 계약서를 확인하세요</a:t>
            </a:r>
            <a:r>
              <a:rPr lang="en-US" altLang="ko-KR" sz="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sz="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16" name="직선 연결선[R] 215">
            <a:extLst>
              <a:ext uri="{FF2B5EF4-FFF2-40B4-BE49-F238E27FC236}">
                <a16:creationId xmlns:a16="http://schemas.microsoft.com/office/drawing/2014/main" id="{A02DBB62-C231-CB56-29C3-A6A827779565}"/>
              </a:ext>
            </a:extLst>
          </p:cNvPr>
          <p:cNvCxnSpPr>
            <a:cxnSpLocks/>
          </p:cNvCxnSpPr>
          <p:nvPr/>
        </p:nvCxnSpPr>
        <p:spPr>
          <a:xfrm>
            <a:off x="394084" y="2954738"/>
            <a:ext cx="1968978" cy="0"/>
          </a:xfrm>
          <a:prstGeom prst="line">
            <a:avLst/>
          </a:prstGeom>
          <a:noFill/>
          <a:ln w="9525" cap="flat">
            <a:solidFill>
              <a:schemeClr val="tx2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4" name="TextBox 6">
            <a:extLst>
              <a:ext uri="{FF2B5EF4-FFF2-40B4-BE49-F238E27FC236}">
                <a16:creationId xmlns:a16="http://schemas.microsoft.com/office/drawing/2014/main" id="{49EF171D-D12D-A8C6-3C2A-AD649229CACE}"/>
              </a:ext>
            </a:extLst>
          </p:cNvPr>
          <p:cNvSpPr txBox="1"/>
          <p:nvPr/>
        </p:nvSpPr>
        <p:spPr>
          <a:xfrm>
            <a:off x="959933" y="967094"/>
            <a:ext cx="772002" cy="2308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900">
                <a:latin typeface="LG Smart_H Regular"/>
                <a:ea typeface="LG Smart_H Regular"/>
                <a:cs typeface="LG Smart_H Regular"/>
                <a:sym typeface="LG Smart_H Regular"/>
              </a:defRPr>
            </a:lvl1pPr>
          </a:lstStyle>
          <a:p>
            <a:r>
              <a:rPr lang="ko-KR" altLang="en-US" dirty="0"/>
              <a:t>지난 계산 기록</a:t>
            </a:r>
            <a:endParaRPr dirty="0"/>
          </a:p>
        </p:txBody>
      </p:sp>
      <p:sp>
        <p:nvSpPr>
          <p:cNvPr id="274" name="모서리가 둥근 직사각형 273">
            <a:extLst>
              <a:ext uri="{FF2B5EF4-FFF2-40B4-BE49-F238E27FC236}">
                <a16:creationId xmlns:a16="http://schemas.microsoft.com/office/drawing/2014/main" id="{F062D425-1EB2-70EC-628D-7F5229E73D4F}"/>
              </a:ext>
            </a:extLst>
          </p:cNvPr>
          <p:cNvSpPr/>
          <p:nvPr/>
        </p:nvSpPr>
        <p:spPr>
          <a:xfrm>
            <a:off x="2373585" y="1362536"/>
            <a:ext cx="120051" cy="2947511"/>
          </a:xfrm>
          <a:prstGeom prst="roundRect">
            <a:avLst/>
          </a:prstGeom>
          <a:noFill/>
          <a:ln w="25400" cap="flat">
            <a:solidFill>
              <a:srgbClr val="0432FF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6798" tIns="46798" rIns="46798" bIns="4679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x-none" altLang="en-US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4" name="직사각형 7">
            <a:extLst>
              <a:ext uri="{FF2B5EF4-FFF2-40B4-BE49-F238E27FC236}">
                <a16:creationId xmlns:a16="http://schemas.microsoft.com/office/drawing/2014/main" id="{683246E9-90B2-7D89-4042-7AA7B824E6B5}"/>
              </a:ext>
            </a:extLst>
          </p:cNvPr>
          <p:cNvSpPr/>
          <p:nvPr/>
        </p:nvSpPr>
        <p:spPr>
          <a:xfrm>
            <a:off x="392823" y="4540340"/>
            <a:ext cx="1397796" cy="260796"/>
          </a:xfrm>
          <a:prstGeom prst="rect">
            <a:avLst/>
          </a:prstGeom>
          <a:solidFill>
            <a:srgbClr val="FFFFFF"/>
          </a:solidFill>
          <a:ln w="3175">
            <a:solidFill>
              <a:srgbClr val="000000"/>
            </a:solidFill>
            <a:miter/>
          </a:ln>
        </p:spPr>
        <p:txBody>
          <a:bodyPr lIns="46798" tIns="46798" rIns="46798" bIns="46798" anchor="ctr"/>
          <a:lstStyle/>
          <a:p>
            <a:pPr>
              <a:defRPr sz="1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lang="ko-KR" altLang="en-US" sz="600">
                <a:solidFill>
                  <a:schemeClr val="tx1"/>
                </a:solidFill>
                <a:latin typeface="LG Smart_H Regular" panose="020B0600000101010101" pitchFamily="34" charset="-127"/>
                <a:ea typeface="LG Smart_H Regular" panose="020B0600000101010101" pitchFamily="34" charset="-127"/>
              </a:rPr>
              <a:t>      </a:t>
            </a:r>
            <a:r>
              <a:rPr lang="en-US" sz="600">
                <a:solidFill>
                  <a:schemeClr val="tx1"/>
                </a:solidFill>
                <a:latin typeface="LG Smart_H Regular" panose="020B0600000101010101" pitchFamily="34" charset="-127"/>
                <a:ea typeface="LG Smart_H Regular" panose="020B0600000101010101" pitchFamily="34" charset="-127"/>
              </a:rPr>
              <a:t>URL </a:t>
            </a:r>
            <a:r>
              <a:rPr lang="ko-KR" altLang="en-US" sz="600">
                <a:solidFill>
                  <a:schemeClr val="tx1"/>
                </a:solidFill>
                <a:latin typeface="LG Smart_H Regular" panose="020B0600000101010101" pitchFamily="34" charset="-127"/>
                <a:ea typeface="LG Smart_H Regular" panose="020B0600000101010101" pitchFamily="34" charset="-127"/>
              </a:rPr>
              <a:t>복사하기</a:t>
            </a:r>
            <a:endParaRPr sz="600">
              <a:solidFill>
                <a:schemeClr val="tx1"/>
              </a:solidFill>
              <a:latin typeface="LG Smart_H Regular" panose="020B0600000101010101" pitchFamily="34" charset="-127"/>
              <a:ea typeface="LG Smart_H Regular" panose="020B0600000101010101" pitchFamily="34" charset="-127"/>
            </a:endParaRPr>
          </a:p>
        </p:txBody>
      </p:sp>
      <p:sp>
        <p:nvSpPr>
          <p:cNvPr id="11" name="직사각형">
            <a:extLst>
              <a:ext uri="{FF2B5EF4-FFF2-40B4-BE49-F238E27FC236}">
                <a16:creationId xmlns:a16="http://schemas.microsoft.com/office/drawing/2014/main" id="{F7CF7FF4-6123-56A9-2BE0-C32C7CEB6B12}"/>
              </a:ext>
            </a:extLst>
          </p:cNvPr>
          <p:cNvSpPr/>
          <p:nvPr/>
        </p:nvSpPr>
        <p:spPr>
          <a:xfrm>
            <a:off x="380569" y="4540453"/>
            <a:ext cx="1410049" cy="260683"/>
          </a:xfrm>
          <a:prstGeom prst="rect">
            <a:avLst/>
          </a:prstGeom>
          <a:ln w="19050">
            <a:solidFill>
              <a:schemeClr val="accent4"/>
            </a:solidFill>
            <a:custDash>
              <a:ds d="200000" sp="200000"/>
            </a:custDash>
            <a:miter lim="400000"/>
          </a:ln>
        </p:spPr>
        <p:txBody>
          <a:bodyPr lIns="46798" tIns="46798" rIns="46798" bIns="46798" anchor="ctr"/>
          <a:lstStyle/>
          <a:p>
            <a:pPr algn="ctr" defTabSz="457200">
              <a:defRPr sz="1000">
                <a:solidFill>
                  <a:srgbClr val="385724"/>
                </a:solidFill>
                <a:latin typeface="Arial Narrow"/>
                <a:ea typeface="Arial Narrow"/>
                <a:cs typeface="Arial Narrow"/>
                <a:sym typeface="Arial Narrow"/>
              </a:defRPr>
            </a:pPr>
            <a:endParaRPr dirty="0"/>
          </a:p>
        </p:txBody>
      </p:sp>
      <p:grpSp>
        <p:nvGrpSpPr>
          <p:cNvPr id="12" name="타원 71">
            <a:extLst>
              <a:ext uri="{FF2B5EF4-FFF2-40B4-BE49-F238E27FC236}">
                <a16:creationId xmlns:a16="http://schemas.microsoft.com/office/drawing/2014/main" id="{D1B443A8-8DF1-2A62-4185-DF3923EB6F35}"/>
              </a:ext>
            </a:extLst>
          </p:cNvPr>
          <p:cNvGrpSpPr/>
          <p:nvPr/>
        </p:nvGrpSpPr>
        <p:grpSpPr>
          <a:xfrm>
            <a:off x="310536" y="4428020"/>
            <a:ext cx="198540" cy="246217"/>
            <a:chOff x="0" y="-8856"/>
            <a:chExt cx="198539" cy="246216"/>
          </a:xfrm>
        </p:grpSpPr>
        <p:sp>
          <p:nvSpPr>
            <p:cNvPr id="16" name="원">
              <a:extLst>
                <a:ext uri="{FF2B5EF4-FFF2-40B4-BE49-F238E27FC236}">
                  <a16:creationId xmlns:a16="http://schemas.microsoft.com/office/drawing/2014/main" id="{F2350648-9E60-44A2-0EE4-A28DEDB537A9}"/>
                </a:ext>
              </a:extLst>
            </p:cNvPr>
            <p:cNvSpPr/>
            <p:nvPr/>
          </p:nvSpPr>
          <p:spPr>
            <a:xfrm>
              <a:off x="0" y="14989"/>
              <a:ext cx="198539" cy="198539"/>
            </a:xfrm>
            <a:prstGeom prst="ellipse">
              <a:avLst/>
            </a:prstGeom>
            <a:solidFill>
              <a:srgbClr val="000000"/>
            </a:solidFill>
            <a:ln w="12700" cap="flat">
              <a:solidFill>
                <a:srgbClr val="E6AF00"/>
              </a:solidFill>
              <a:prstDash val="solid"/>
              <a:miter lim="800000"/>
            </a:ln>
            <a:effectLst/>
          </p:spPr>
          <p:txBody>
            <a:bodyPr wrap="square" lIns="46798" tIns="46798" rIns="46798" bIns="46798" numCol="1" anchor="ctr">
              <a:noAutofit/>
            </a:bodyPr>
            <a:lstStyle/>
            <a:p>
              <a:pPr algn="ctr">
                <a:defRPr sz="1000">
                  <a:solidFill>
                    <a:schemeClr val="accent4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8" name="1">
              <a:extLst>
                <a:ext uri="{FF2B5EF4-FFF2-40B4-BE49-F238E27FC236}">
                  <a16:creationId xmlns:a16="http://schemas.microsoft.com/office/drawing/2014/main" id="{148B2875-6A74-9DAE-0F1E-6715A94BA7AD}"/>
                </a:ext>
              </a:extLst>
            </p:cNvPr>
            <p:cNvSpPr txBox="1"/>
            <p:nvPr/>
          </p:nvSpPr>
          <p:spPr>
            <a:xfrm>
              <a:off x="20239" y="-8856"/>
              <a:ext cx="158052" cy="2462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8" tIns="45718" rIns="45718" bIns="45718" numCol="1" anchor="ctr">
              <a:spAutoFit/>
            </a:bodyPr>
            <a:lstStyle>
              <a:lvl1pPr algn="ctr">
                <a:defRPr sz="1000">
                  <a:solidFill>
                    <a:schemeClr val="accent4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rPr lang="en-US" altLang="ko-KR"/>
                <a:t>5</a:t>
              </a:r>
              <a:endParaRPr/>
            </a:p>
          </p:txBody>
        </p:sp>
      </p:grpSp>
      <p:sp>
        <p:nvSpPr>
          <p:cNvPr id="21" name="직사각형">
            <a:extLst>
              <a:ext uri="{FF2B5EF4-FFF2-40B4-BE49-F238E27FC236}">
                <a16:creationId xmlns:a16="http://schemas.microsoft.com/office/drawing/2014/main" id="{51E74806-A06C-D42D-C4C8-3731D7B1C936}"/>
              </a:ext>
            </a:extLst>
          </p:cNvPr>
          <p:cNvSpPr/>
          <p:nvPr/>
        </p:nvSpPr>
        <p:spPr>
          <a:xfrm>
            <a:off x="1522612" y="4587509"/>
            <a:ext cx="177694" cy="176644"/>
          </a:xfrm>
          <a:prstGeom prst="rect">
            <a:avLst/>
          </a:prstGeom>
          <a:solidFill>
            <a:srgbClr val="FFFFFF"/>
          </a:solidFill>
          <a:ln w="3175" cap="flat">
            <a:solidFill>
              <a:srgbClr val="000000"/>
            </a:solidFill>
            <a:prstDash val="solid"/>
            <a:miter lim="800000"/>
          </a:ln>
          <a:effectLst/>
        </p:spPr>
        <p:txBody>
          <a:bodyPr wrap="square" lIns="46798" tIns="46798" rIns="46798" bIns="46798" numCol="1" anchor="ctr">
            <a:noAutofit/>
          </a:bodyPr>
          <a:lstStyle/>
          <a:p>
            <a:pPr algn="dist">
              <a:defRPr sz="900">
                <a:latin typeface="LG"/>
                <a:ea typeface="LG"/>
                <a:cs typeface="LG"/>
                <a:sym typeface="LG"/>
              </a:defRPr>
            </a:pPr>
            <a:r>
              <a:rPr lang="en-US" sz="1200" dirty="0"/>
              <a:t>i</a:t>
            </a:r>
            <a:endParaRPr sz="1200" dirty="0"/>
          </a:p>
        </p:txBody>
      </p:sp>
      <p:sp>
        <p:nvSpPr>
          <p:cNvPr id="25" name="직사각형">
            <a:extLst>
              <a:ext uri="{FF2B5EF4-FFF2-40B4-BE49-F238E27FC236}">
                <a16:creationId xmlns:a16="http://schemas.microsoft.com/office/drawing/2014/main" id="{31991D80-1006-BA9C-969B-E31193289DB7}"/>
              </a:ext>
            </a:extLst>
          </p:cNvPr>
          <p:cNvSpPr/>
          <p:nvPr/>
        </p:nvSpPr>
        <p:spPr>
          <a:xfrm>
            <a:off x="2109966" y="4595529"/>
            <a:ext cx="177694" cy="176644"/>
          </a:xfrm>
          <a:prstGeom prst="rect">
            <a:avLst/>
          </a:prstGeom>
          <a:solidFill>
            <a:srgbClr val="FFFFFF"/>
          </a:solidFill>
          <a:ln w="3175" cap="flat">
            <a:solidFill>
              <a:srgbClr val="000000"/>
            </a:solidFill>
            <a:prstDash val="solid"/>
            <a:miter lim="800000"/>
          </a:ln>
          <a:effectLst/>
        </p:spPr>
        <p:txBody>
          <a:bodyPr wrap="square" lIns="46798" tIns="46798" rIns="46798" bIns="46798" numCol="1" anchor="ctr">
            <a:noAutofit/>
          </a:bodyPr>
          <a:lstStyle/>
          <a:p>
            <a:pPr algn="dist">
              <a:defRPr sz="900">
                <a:latin typeface="LG"/>
                <a:ea typeface="LG"/>
                <a:cs typeface="LG"/>
                <a:sym typeface="LG"/>
              </a:defRPr>
            </a:pPr>
            <a:r>
              <a:rPr lang="en-US" sz="1200" dirty="0"/>
              <a:t>i</a:t>
            </a:r>
            <a:endParaRPr sz="1200" dirty="0"/>
          </a:p>
        </p:txBody>
      </p:sp>
      <p:sp>
        <p:nvSpPr>
          <p:cNvPr id="26" name="직사각형">
            <a:extLst>
              <a:ext uri="{FF2B5EF4-FFF2-40B4-BE49-F238E27FC236}">
                <a16:creationId xmlns:a16="http://schemas.microsoft.com/office/drawing/2014/main" id="{4FB0ABC9-3D03-28B8-0487-8B9DBF43E009}"/>
              </a:ext>
            </a:extLst>
          </p:cNvPr>
          <p:cNvSpPr/>
          <p:nvPr/>
        </p:nvSpPr>
        <p:spPr>
          <a:xfrm>
            <a:off x="2071196" y="4592537"/>
            <a:ext cx="252629" cy="200051"/>
          </a:xfrm>
          <a:prstGeom prst="rect">
            <a:avLst/>
          </a:prstGeom>
          <a:ln w="19050">
            <a:solidFill>
              <a:schemeClr val="accent4"/>
            </a:solidFill>
            <a:custDash>
              <a:ds d="200000" sp="200000"/>
            </a:custDash>
            <a:miter lim="400000"/>
          </a:ln>
        </p:spPr>
        <p:txBody>
          <a:bodyPr lIns="46798" tIns="46798" rIns="46798" bIns="46798" anchor="ctr"/>
          <a:lstStyle/>
          <a:p>
            <a:pPr algn="ctr" defTabSz="457200">
              <a:defRPr sz="1000">
                <a:solidFill>
                  <a:srgbClr val="385724"/>
                </a:solidFill>
                <a:latin typeface="Arial Narrow"/>
                <a:ea typeface="Arial Narrow"/>
                <a:cs typeface="Arial Narrow"/>
                <a:sym typeface="Arial Narrow"/>
              </a:defRPr>
            </a:pPr>
            <a:endParaRPr dirty="0"/>
          </a:p>
        </p:txBody>
      </p:sp>
      <p:grpSp>
        <p:nvGrpSpPr>
          <p:cNvPr id="27" name="타원 71">
            <a:extLst>
              <a:ext uri="{FF2B5EF4-FFF2-40B4-BE49-F238E27FC236}">
                <a16:creationId xmlns:a16="http://schemas.microsoft.com/office/drawing/2014/main" id="{200FB7A1-3FE5-90B3-570F-960F16F3489C}"/>
              </a:ext>
            </a:extLst>
          </p:cNvPr>
          <p:cNvGrpSpPr/>
          <p:nvPr/>
        </p:nvGrpSpPr>
        <p:grpSpPr>
          <a:xfrm>
            <a:off x="1967126" y="4485996"/>
            <a:ext cx="198540" cy="246217"/>
            <a:chOff x="0" y="-8856"/>
            <a:chExt cx="198539" cy="246216"/>
          </a:xfrm>
        </p:grpSpPr>
        <p:sp>
          <p:nvSpPr>
            <p:cNvPr id="28" name="원">
              <a:extLst>
                <a:ext uri="{FF2B5EF4-FFF2-40B4-BE49-F238E27FC236}">
                  <a16:creationId xmlns:a16="http://schemas.microsoft.com/office/drawing/2014/main" id="{7CA78889-D7F1-7812-4C8B-2753BADB4681}"/>
                </a:ext>
              </a:extLst>
            </p:cNvPr>
            <p:cNvSpPr/>
            <p:nvPr/>
          </p:nvSpPr>
          <p:spPr>
            <a:xfrm>
              <a:off x="0" y="14989"/>
              <a:ext cx="198539" cy="198539"/>
            </a:xfrm>
            <a:prstGeom prst="ellipse">
              <a:avLst/>
            </a:prstGeom>
            <a:solidFill>
              <a:srgbClr val="000000"/>
            </a:solidFill>
            <a:ln w="12700" cap="flat">
              <a:solidFill>
                <a:srgbClr val="E6AF00"/>
              </a:solidFill>
              <a:prstDash val="solid"/>
              <a:miter lim="800000"/>
            </a:ln>
            <a:effectLst/>
          </p:spPr>
          <p:txBody>
            <a:bodyPr wrap="square" lIns="46798" tIns="46798" rIns="46798" bIns="46798" numCol="1" anchor="ctr">
              <a:noAutofit/>
            </a:bodyPr>
            <a:lstStyle/>
            <a:p>
              <a:pPr algn="ctr">
                <a:defRPr sz="1000">
                  <a:solidFill>
                    <a:schemeClr val="accent4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29" name="1">
              <a:extLst>
                <a:ext uri="{FF2B5EF4-FFF2-40B4-BE49-F238E27FC236}">
                  <a16:creationId xmlns:a16="http://schemas.microsoft.com/office/drawing/2014/main" id="{3A1A5FC3-FA33-E3CF-BCC5-3BB5B0A510A0}"/>
                </a:ext>
              </a:extLst>
            </p:cNvPr>
            <p:cNvSpPr txBox="1"/>
            <p:nvPr/>
          </p:nvSpPr>
          <p:spPr>
            <a:xfrm>
              <a:off x="20239" y="-8856"/>
              <a:ext cx="158052" cy="2462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8" tIns="45718" rIns="45718" bIns="45718" numCol="1" anchor="ctr">
              <a:spAutoFit/>
            </a:bodyPr>
            <a:lstStyle>
              <a:lvl1pPr algn="ctr">
                <a:defRPr sz="1000">
                  <a:solidFill>
                    <a:schemeClr val="accent4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rPr lang="en-US" altLang="ko-KR"/>
                <a:t>4</a:t>
              </a: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425689344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제목 1"/>
          <p:cNvSpPr txBox="1">
            <a:spLocks noGrp="1"/>
          </p:cNvSpPr>
          <p:nvPr>
            <p:ph type="title"/>
          </p:nvPr>
        </p:nvSpPr>
        <p:spPr>
          <a:xfrm>
            <a:off x="133339" y="99032"/>
            <a:ext cx="5179671" cy="329047"/>
          </a:xfrm>
          <a:prstGeom prst="rect">
            <a:avLst/>
          </a:prstGeom>
        </p:spPr>
        <p:txBody>
          <a:bodyPr/>
          <a:lstStyle>
            <a:lvl1pPr defTabSz="766762">
              <a:defRPr sz="1400">
                <a:latin typeface="LG Smart_H Regular"/>
                <a:ea typeface="LG Smart_H Regular"/>
                <a:cs typeface="LG Smart_H Regular"/>
                <a:sym typeface="LG Smart_H Regular"/>
              </a:defRPr>
            </a:lvl1pPr>
          </a:lstStyle>
          <a:p>
            <a:r>
              <a:rPr dirty="0"/>
              <a:t>Revision History</a:t>
            </a:r>
          </a:p>
        </p:txBody>
      </p:sp>
      <p:graphicFrame>
        <p:nvGraphicFramePr>
          <p:cNvPr id="166" name="표 3"/>
          <p:cNvGraphicFramePr/>
          <p:nvPr>
            <p:extLst>
              <p:ext uri="{D42A27DB-BD31-4B8C-83A1-F6EECF244321}">
                <p14:modId xmlns:p14="http://schemas.microsoft.com/office/powerpoint/2010/main" val="2650623691"/>
              </p:ext>
            </p:extLst>
          </p:nvPr>
        </p:nvGraphicFramePr>
        <p:xfrm>
          <a:off x="133339" y="520662"/>
          <a:ext cx="9555949" cy="2204862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4593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67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421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251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519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5215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26982">
                <a:tc rowSpan="2"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tabLst>
                          <a:tab pos="622300" algn="l"/>
                        </a:tabLst>
                        <a:defRPr sz="1800"/>
                      </a:pPr>
                      <a:r>
                        <a:rPr lang="ko-KR" altLang="en-US" sz="800" b="1" dirty="0">
                          <a:solidFill>
                            <a:srgbClr val="FFFFFF"/>
                          </a:solidFill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  <a:cs typeface="맑은 고딕"/>
                          <a:sym typeface="맑은 고딕"/>
                        </a:rPr>
                        <a:t>버전</a:t>
                      </a:r>
                      <a:r>
                        <a:rPr lang="en-US" altLang="ko-KR" sz="800" b="1" dirty="0" err="1">
                          <a:solidFill>
                            <a:srgbClr val="FFFFFF"/>
                          </a:solidFill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  <a:cs typeface="맑은 고딕"/>
                          <a:sym typeface="맑은 고딕"/>
                        </a:rPr>
                        <a:t>tx</a:t>
                      </a:r>
                      <a:endParaRPr lang="ko-KR" altLang="en-US" sz="800" b="1" dirty="0">
                        <a:solidFill>
                          <a:srgbClr val="FFFFFF"/>
                        </a:solidFill>
                        <a:latin typeface="LG Smart_H Regular" panose="020B0600000101010101" pitchFamily="34" charset="-127"/>
                        <a:ea typeface="LG Smart_H Regular" panose="020B0600000101010101" pitchFamily="34" charset="-127"/>
                        <a:cs typeface="맑은 고딕"/>
                        <a:sym typeface="맑은 고딕"/>
                      </a:endParaRPr>
                    </a:p>
                  </a:txBody>
                  <a:tcPr marL="45720" marR="45720" anchor="ctr" horzOverflow="overflow">
                    <a:lnL w="3175">
                      <a:solidFill>
                        <a:srgbClr val="000000"/>
                      </a:solidFill>
                    </a:lnL>
                    <a:lnR w="3175">
                      <a:solidFill>
                        <a:srgbClr val="000000"/>
                      </a:solidFill>
                    </a:lnR>
                    <a:lnT w="3175">
                      <a:solidFill>
                        <a:srgbClr val="000000"/>
                      </a:solidFill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tabLst>
                          <a:tab pos="622300" algn="l"/>
                        </a:tabLst>
                        <a:defRPr sz="1800"/>
                      </a:pPr>
                      <a:r>
                        <a:rPr lang="ko-KR" altLang="en-US" sz="800" b="1" dirty="0">
                          <a:solidFill>
                            <a:srgbClr val="FFFFFF"/>
                          </a:solidFill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  <a:cs typeface="맑은 고딕"/>
                          <a:sym typeface="맑은 고딕"/>
                        </a:rPr>
                        <a:t>날짜</a:t>
                      </a:r>
                    </a:p>
                  </a:txBody>
                  <a:tcPr marL="45720" marR="45720" anchor="ctr" horzOverflow="overflow">
                    <a:lnL w="3175">
                      <a:solidFill>
                        <a:srgbClr val="000000"/>
                      </a:solidFill>
                    </a:lnL>
                    <a:lnR w="3175">
                      <a:solidFill>
                        <a:srgbClr val="000000"/>
                      </a:solidFill>
                    </a:lnR>
                    <a:lnT w="3175">
                      <a:solidFill>
                        <a:srgbClr val="000000"/>
                      </a:solidFill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tabLst>
                          <a:tab pos="622300" algn="l"/>
                        </a:tabLst>
                        <a:defRPr sz="1800"/>
                      </a:pPr>
                      <a:r>
                        <a:rPr lang="ko-KR" altLang="en-US" sz="800" b="1">
                          <a:solidFill>
                            <a:srgbClr val="FFFFFF"/>
                          </a:solidFill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  <a:cs typeface="맑은 고딕"/>
                          <a:sym typeface="맑은 고딕"/>
                        </a:rPr>
                        <a:t>페이지</a:t>
                      </a:r>
                    </a:p>
                  </a:txBody>
                  <a:tcPr marL="45720" marR="45720" anchor="ctr" horzOverflow="overflow">
                    <a:lnL w="3175">
                      <a:solidFill>
                        <a:srgbClr val="000000"/>
                      </a:solidFill>
                    </a:lnL>
                    <a:lnR w="3175">
                      <a:solidFill>
                        <a:srgbClr val="000000"/>
                      </a:solidFill>
                    </a:lnR>
                    <a:lnT w="3175">
                      <a:solidFill>
                        <a:srgbClr val="000000"/>
                      </a:solidFill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tabLst>
                          <a:tab pos="622300" algn="l"/>
                        </a:tabLst>
                        <a:defRPr sz="1800"/>
                      </a:pPr>
                      <a:r>
                        <a:rPr lang="ko-KR" altLang="en-US" sz="800" b="1" dirty="0">
                          <a:solidFill>
                            <a:srgbClr val="FFFFFF"/>
                          </a:solidFill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  <a:cs typeface="맑은 고딕"/>
                          <a:sym typeface="맑은 고딕"/>
                        </a:rPr>
                        <a:t>변경 내용</a:t>
                      </a:r>
                    </a:p>
                  </a:txBody>
                  <a:tcPr marL="45720" marR="45720" anchor="ctr" horzOverflow="overflow">
                    <a:lnL w="3175">
                      <a:solidFill>
                        <a:srgbClr val="000000"/>
                      </a:solidFill>
                    </a:lnL>
                    <a:lnR w="3175">
                      <a:solidFill>
                        <a:srgbClr val="000000"/>
                      </a:solidFill>
                    </a:lnR>
                    <a:lnT w="3175">
                      <a:solidFill>
                        <a:srgbClr val="000000"/>
                      </a:solidFill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tabLst>
                          <a:tab pos="622300" algn="l"/>
                        </a:tabLst>
                        <a:defRPr sz="1800"/>
                      </a:pPr>
                      <a:r>
                        <a:rPr lang="ko-KR" altLang="en-US" sz="800" b="1" dirty="0">
                          <a:solidFill>
                            <a:srgbClr val="FFFFFF"/>
                          </a:solidFill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  <a:cs typeface="맑은 고딕"/>
                          <a:sym typeface="맑은 고딕"/>
                        </a:rPr>
                        <a:t>변경 사유</a:t>
                      </a:r>
                    </a:p>
                  </a:txBody>
                  <a:tcPr marL="45720" marR="45720" anchor="ctr" horzOverflow="overflow">
                    <a:lnL w="3175">
                      <a:solidFill>
                        <a:srgbClr val="000000"/>
                      </a:solidFill>
                    </a:lnL>
                    <a:lnR w="3175">
                      <a:solidFill>
                        <a:srgbClr val="000000"/>
                      </a:solidFill>
                    </a:lnR>
                    <a:lnT w="3175">
                      <a:solidFill>
                        <a:srgbClr val="000000"/>
                      </a:solidFill>
                    </a:lnT>
                    <a:lnB w="3175">
                      <a:solidFill>
                        <a:srgbClr val="000000"/>
                      </a:solidFill>
                    </a:lnB>
                    <a:solidFill>
                      <a:srgbClr val="80808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tabLst>
                          <a:tab pos="622300" algn="l"/>
                        </a:tabLst>
                        <a:defRPr sz="1800"/>
                      </a:pPr>
                      <a:r>
                        <a:rPr lang="ko-KR" altLang="en-US" sz="800" b="1" dirty="0">
                          <a:solidFill>
                            <a:srgbClr val="FFFFFF"/>
                          </a:solidFill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  <a:cs typeface="맑은 고딕"/>
                          <a:sym typeface="맑은 고딕"/>
                        </a:rPr>
                        <a:t>작성자</a:t>
                      </a:r>
                    </a:p>
                  </a:txBody>
                  <a:tcPr marL="45720" marR="45720" anchor="ctr" horzOverflow="overflow">
                    <a:lnL w="3175">
                      <a:solidFill>
                        <a:srgbClr val="000000"/>
                      </a:solidFill>
                    </a:lnL>
                    <a:lnR w="3175">
                      <a:solidFill>
                        <a:srgbClr val="000000"/>
                      </a:solidFill>
                    </a:lnR>
                    <a:lnT w="3175">
                      <a:solidFill>
                        <a:srgbClr val="000000"/>
                      </a:solidFill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6830">
                <a:tc v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ko-KR" altLang="en-US" sz="800" b="1"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  <a:cs typeface="맑은 고딕"/>
                          <a:sym typeface="맑은 고딕"/>
                        </a:rPr>
                        <a:t>구분</a:t>
                      </a:r>
                    </a:p>
                  </a:txBody>
                  <a:tcPr marL="45720" marR="45720" anchor="ctr" horzOverflow="overflow">
                    <a:lnL w="3175">
                      <a:solidFill>
                        <a:srgbClr val="000000"/>
                      </a:solidFill>
                    </a:lnL>
                    <a:lnR w="3175">
                      <a:solidFill>
                        <a:srgbClr val="000000"/>
                      </a:solidFill>
                    </a:lnR>
                    <a:lnT w="3175">
                      <a:solidFill>
                        <a:srgbClr val="000000"/>
                      </a:solidFill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ko-KR" altLang="en-US" sz="800" b="1" dirty="0"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  <a:cs typeface="맑은 고딕"/>
                          <a:sym typeface="맑은 고딕"/>
                        </a:rPr>
                        <a:t>상세 사유 </a:t>
                      </a:r>
                    </a:p>
                  </a:txBody>
                  <a:tcPr marL="45720" marR="45720" anchor="ctr" horzOverflow="overflow">
                    <a:lnL w="3175">
                      <a:solidFill>
                        <a:srgbClr val="000000"/>
                      </a:solidFill>
                    </a:lnL>
                    <a:lnR w="3175">
                      <a:solidFill>
                        <a:srgbClr val="000000"/>
                      </a:solidFill>
                    </a:lnR>
                    <a:lnT w="3175">
                      <a:solidFill>
                        <a:srgbClr val="000000"/>
                      </a:solidFill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ko-KR" altLang="en-US" sz="800" b="1"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  <a:cs typeface="맑은 고딕"/>
                          <a:sym typeface="맑은 고딕"/>
                        </a:rPr>
                        <a:t>참고 링크</a:t>
                      </a:r>
                    </a:p>
                  </a:txBody>
                  <a:tcPr marL="45720" marR="45720" anchor="ctr" horzOverflow="overflow">
                    <a:lnL w="3175">
                      <a:solidFill>
                        <a:srgbClr val="000000"/>
                      </a:solidFill>
                    </a:lnL>
                    <a:lnR w="3175">
                      <a:solidFill>
                        <a:srgbClr val="000000"/>
                      </a:solidFill>
                    </a:lnR>
                    <a:lnT w="3175">
                      <a:solidFill>
                        <a:srgbClr val="000000"/>
                      </a:solidFill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6830">
                <a:tc>
                  <a:txBody>
                    <a:bodyPr/>
                    <a:lstStyle/>
                    <a:p>
                      <a:pPr algn="ctr" defTabSz="914290">
                        <a:defRPr sz="1800"/>
                      </a:pPr>
                      <a:r>
                        <a:rPr lang="en-US" altLang="ko-KR" sz="800" dirty="0"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  <a:cs typeface="맑은 고딕"/>
                          <a:sym typeface="맑은 고딕"/>
                        </a:rPr>
                        <a:t>0.1</a:t>
                      </a:r>
                      <a:endParaRPr lang="en-US" altLang="x-none" sz="800" dirty="0">
                        <a:latin typeface="LG Smart_H Regular" panose="020B0600000101010101" pitchFamily="34" charset="-127"/>
                        <a:ea typeface="LG Smart_H Regular" panose="020B0600000101010101" pitchFamily="34" charset="-127"/>
                        <a:cs typeface="맑은 고딕"/>
                        <a:sym typeface="맑은 고딕"/>
                      </a:endParaRPr>
                    </a:p>
                  </a:txBody>
                  <a:tcPr marL="45720" marR="45720" anchor="ctr" horzOverflow="overflow">
                    <a:lnL w="3175">
                      <a:solidFill>
                        <a:srgbClr val="000000"/>
                      </a:solidFill>
                    </a:lnL>
                    <a:lnR w="3175">
                      <a:solidFill>
                        <a:srgbClr val="000000"/>
                      </a:solidFill>
                    </a:lnR>
                    <a:lnT w="3175">
                      <a:solidFill>
                        <a:srgbClr val="000000"/>
                      </a:solidFill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290">
                        <a:defRPr sz="1800"/>
                      </a:pPr>
                      <a:r>
                        <a:rPr lang="en-US" altLang="ko-KR" sz="800" dirty="0"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  <a:cs typeface="맑은 고딕"/>
                          <a:sym typeface="맑은 고딕"/>
                        </a:rPr>
                        <a:t>2023.02.23</a:t>
                      </a:r>
                      <a:endParaRPr lang="en-US" altLang="x-none" sz="800" dirty="0">
                        <a:latin typeface="LG Smart_H Regular" panose="020B0600000101010101" pitchFamily="34" charset="-127"/>
                        <a:ea typeface="LG Smart_H Regular" panose="020B0600000101010101" pitchFamily="34" charset="-127"/>
                        <a:cs typeface="맑은 고딕"/>
                        <a:sym typeface="맑은 고딕"/>
                      </a:endParaRPr>
                    </a:p>
                  </a:txBody>
                  <a:tcPr marL="45720" marR="45720" anchor="ctr" horzOverflow="overflow">
                    <a:lnL w="3175">
                      <a:solidFill>
                        <a:srgbClr val="000000"/>
                      </a:solidFill>
                    </a:lnL>
                    <a:lnR w="3175">
                      <a:solidFill>
                        <a:srgbClr val="000000"/>
                      </a:solidFill>
                    </a:lnR>
                    <a:lnT w="3175">
                      <a:solidFill>
                        <a:srgbClr val="000000"/>
                      </a:solidFill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290">
                        <a:defRPr sz="1800"/>
                      </a:pPr>
                      <a:endParaRPr lang="en-US" altLang="x-none" sz="800" dirty="0">
                        <a:latin typeface="LG Smart_H Regular" panose="020B0600000101010101" pitchFamily="34" charset="-127"/>
                        <a:ea typeface="LG Smart_H Regular" panose="020B0600000101010101" pitchFamily="34" charset="-127"/>
                        <a:cs typeface="맑은 고딕"/>
                        <a:sym typeface="맑은 고딕"/>
                      </a:endParaRPr>
                    </a:p>
                  </a:txBody>
                  <a:tcPr marL="45720" marR="45720" anchor="ctr" horzOverflow="overflow">
                    <a:lnL w="3175">
                      <a:solidFill>
                        <a:srgbClr val="000000"/>
                      </a:solidFill>
                    </a:lnL>
                    <a:lnR w="3175">
                      <a:solidFill>
                        <a:srgbClr val="000000"/>
                      </a:solidFill>
                    </a:lnR>
                    <a:lnT w="3175">
                      <a:solidFill>
                        <a:srgbClr val="000000"/>
                      </a:solidFill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arenR"/>
                        <a:tabLst/>
                        <a:defRPr sz="800"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r>
                        <a:rPr lang="ko-KR" altLang="en-US" sz="800" dirty="0"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  <a:cs typeface="맑은 고딕"/>
                          <a:sym typeface="맑은 고딕"/>
                        </a:rPr>
                        <a:t>부동산 계산기 시나리오 초안 작성</a:t>
                      </a:r>
                      <a:endParaRPr lang="en-US" altLang="ko-KR" sz="800" dirty="0">
                        <a:latin typeface="LG Smart_H Regular" panose="020B0600000101010101" pitchFamily="34" charset="-127"/>
                        <a:ea typeface="LG Smart_H Regular" panose="020B0600000101010101" pitchFamily="34" charset="-127"/>
                        <a:cs typeface="맑은 고딕"/>
                        <a:sym typeface="맑은 고딕"/>
                      </a:endParaRPr>
                    </a:p>
                  </a:txBody>
                  <a:tcPr marL="45720" marR="45720" anchor="ctr" horzOverflow="overflow">
                    <a:lnL w="3175">
                      <a:solidFill>
                        <a:srgbClr val="000000"/>
                      </a:solidFill>
                    </a:lnL>
                    <a:lnR w="3175">
                      <a:solidFill>
                        <a:srgbClr val="000000"/>
                      </a:solidFill>
                    </a:lnR>
                    <a:lnT w="3175">
                      <a:solidFill>
                        <a:srgbClr val="000000"/>
                      </a:solidFill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r>
                        <a:rPr lang="en-US" altLang="ko-KR" sz="800" dirty="0"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  <a:cs typeface="맑은 고딕"/>
                          <a:sym typeface="맑은 고딕"/>
                        </a:rPr>
                        <a:t>-</a:t>
                      </a:r>
                      <a:endParaRPr lang="en-US" altLang="x-none" sz="800" dirty="0">
                        <a:latin typeface="LG Smart_H Regular" panose="020B0600000101010101" pitchFamily="34" charset="-127"/>
                        <a:ea typeface="LG Smart_H Regular" panose="020B0600000101010101" pitchFamily="34" charset="-127"/>
                        <a:cs typeface="맑은 고딕"/>
                        <a:sym typeface="맑은 고딕"/>
                      </a:endParaRPr>
                    </a:p>
                  </a:txBody>
                  <a:tcPr marL="45720" marR="45720" anchor="ctr" horzOverflow="overflow">
                    <a:lnL w="3175">
                      <a:solidFill>
                        <a:srgbClr val="000000"/>
                      </a:solidFill>
                    </a:lnL>
                    <a:lnR w="3175">
                      <a:solidFill>
                        <a:srgbClr val="000000"/>
                      </a:solidFill>
                    </a:lnR>
                    <a:lnT w="3175">
                      <a:solidFill>
                        <a:srgbClr val="000000"/>
                      </a:solidFill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ko-KR" altLang="en-US" sz="800" dirty="0"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  <a:cs typeface="맑은 고딕"/>
                          <a:sym typeface="맑은 고딕"/>
                        </a:rPr>
                        <a:t>부동산 계산기 시나리오 초안 작성</a:t>
                      </a:r>
                      <a:endParaRPr lang="en-US" altLang="x-none" sz="800" dirty="0">
                        <a:latin typeface="LG Smart_H Regular" panose="020B0600000101010101" pitchFamily="34" charset="-127"/>
                        <a:ea typeface="LG Smart_H Regular" panose="020B0600000101010101" pitchFamily="34" charset="-127"/>
                        <a:cs typeface="맑은 고딕"/>
                        <a:sym typeface="맑은 고딕"/>
                      </a:endParaRPr>
                    </a:p>
                  </a:txBody>
                  <a:tcPr marL="45720" marR="45720" anchor="ctr" horzOverflow="overflow">
                    <a:lnL w="3175">
                      <a:solidFill>
                        <a:srgbClr val="000000"/>
                      </a:solidFill>
                    </a:lnL>
                    <a:lnR w="3175">
                      <a:solidFill>
                        <a:srgbClr val="000000"/>
                      </a:solidFill>
                    </a:lnR>
                    <a:lnT w="3175">
                      <a:solidFill>
                        <a:srgbClr val="000000"/>
                      </a:solidFill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altLang="ko-KR" sz="800" dirty="0"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  <a:cs typeface="맑은 고딕"/>
                          <a:sym typeface="맑은 고딕"/>
                        </a:rPr>
                        <a:t>-</a:t>
                      </a:r>
                      <a:endParaRPr lang="en-US" altLang="x-none" sz="800" dirty="0">
                        <a:latin typeface="LG Smart_H Regular" panose="020B0600000101010101" pitchFamily="34" charset="-127"/>
                        <a:ea typeface="LG Smart_H Regular" panose="020B0600000101010101" pitchFamily="34" charset="-127"/>
                        <a:cs typeface="맑은 고딕"/>
                        <a:sym typeface="맑은 고딕"/>
                      </a:endParaRPr>
                    </a:p>
                  </a:txBody>
                  <a:tcPr marL="45720" marR="45720" anchor="ctr" horzOverflow="overflow">
                    <a:lnL w="3175">
                      <a:solidFill>
                        <a:srgbClr val="000000"/>
                      </a:solidFill>
                    </a:lnL>
                    <a:lnR w="3175">
                      <a:solidFill>
                        <a:srgbClr val="000000"/>
                      </a:solidFill>
                    </a:lnR>
                    <a:lnT w="3175">
                      <a:solidFill>
                        <a:srgbClr val="000000"/>
                      </a:solidFill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ko-KR" altLang="en-US" sz="800" dirty="0"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  <a:cs typeface="맑은 고딕"/>
                          <a:sym typeface="맑은 고딕"/>
                        </a:rPr>
                        <a:t>안임마누엘</a:t>
                      </a:r>
                    </a:p>
                  </a:txBody>
                  <a:tcPr marL="45720" marR="45720" anchor="ctr" horzOverflow="overflow">
                    <a:lnL w="3175">
                      <a:solidFill>
                        <a:srgbClr val="000000"/>
                      </a:solidFill>
                    </a:lnL>
                    <a:lnR w="3175">
                      <a:solidFill>
                        <a:srgbClr val="000000"/>
                      </a:solidFill>
                    </a:lnR>
                    <a:lnT w="3175">
                      <a:solidFill>
                        <a:srgbClr val="000000"/>
                      </a:solidFill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6830">
                <a:tc>
                  <a:txBody>
                    <a:bodyPr/>
                    <a:lstStyle/>
                    <a:p>
                      <a:pPr algn="ctr" defTabSz="914290">
                        <a:defRPr sz="1800"/>
                      </a:pPr>
                      <a:r>
                        <a:rPr lang="en-US" altLang="ko-KR" sz="800" dirty="0"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  <a:cs typeface="맑은 고딕"/>
                          <a:sym typeface="맑은 고딕"/>
                        </a:rPr>
                        <a:t>0.2</a:t>
                      </a:r>
                      <a:endParaRPr lang="en-US" altLang="x-none" sz="800" dirty="0">
                        <a:latin typeface="LG Smart_H Regular" panose="020B0600000101010101" pitchFamily="34" charset="-127"/>
                        <a:ea typeface="LG Smart_H Regular" panose="020B0600000101010101" pitchFamily="34" charset="-127"/>
                        <a:cs typeface="맑은 고딕"/>
                        <a:sym typeface="맑은 고딕"/>
                      </a:endParaRPr>
                    </a:p>
                  </a:txBody>
                  <a:tcPr marL="45720" marR="45720" anchor="ctr" horzOverflow="overflow">
                    <a:lnL w="3175">
                      <a:solidFill>
                        <a:srgbClr val="000000"/>
                      </a:solidFill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>
                      <a:solidFill>
                        <a:srgbClr val="000000"/>
                      </a:solidFill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290">
                        <a:defRPr sz="1800"/>
                      </a:pPr>
                      <a:r>
                        <a:rPr lang="en-US" altLang="ko-KR" sz="800" dirty="0"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  <a:cs typeface="맑은 고딕"/>
                          <a:sym typeface="맑은 고딕"/>
                        </a:rPr>
                        <a:t>2023.03.02</a:t>
                      </a:r>
                      <a:endParaRPr lang="en-US" altLang="x-none" sz="800" dirty="0">
                        <a:latin typeface="LG Smart_H Regular" panose="020B0600000101010101" pitchFamily="34" charset="-127"/>
                        <a:ea typeface="LG Smart_H Regular" panose="020B0600000101010101" pitchFamily="34" charset="-127"/>
                        <a:cs typeface="맑은 고딕"/>
                        <a:sym typeface="맑은 고딕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>
                      <a:solidFill>
                        <a:srgbClr val="000000"/>
                      </a:solidFill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290">
                        <a:defRPr sz="1800"/>
                      </a:pPr>
                      <a:endParaRPr lang="en-US" altLang="x-none" sz="800" dirty="0">
                        <a:latin typeface="LG Smart_H Regular" panose="020B0600000101010101" pitchFamily="34" charset="-127"/>
                        <a:ea typeface="LG Smart_H Regular" panose="020B0600000101010101" pitchFamily="34" charset="-127"/>
                        <a:cs typeface="맑은 고딕"/>
                        <a:sym typeface="맑은 고딕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>
                      <a:solidFill>
                        <a:srgbClr val="000000"/>
                      </a:solidFill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arenR"/>
                        <a:tabLst/>
                        <a:defRPr sz="800"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r>
                        <a:rPr lang="en-US" altLang="ko-KR" sz="800" dirty="0"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  <a:cs typeface="맑은 고딕"/>
                          <a:sym typeface="맑은 고딕"/>
                        </a:rPr>
                        <a:t>4.</a:t>
                      </a:r>
                      <a:r>
                        <a:rPr lang="ko-KR" altLang="en-US" sz="800" dirty="0"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  <a:cs typeface="맑은 고딕"/>
                          <a:sym typeface="맑은 고딕"/>
                        </a:rPr>
                        <a:t> 계산기</a:t>
                      </a:r>
                      <a:endParaRPr lang="en-US" altLang="ko-KR" sz="800" dirty="0">
                        <a:latin typeface="LG Smart_H Regular" panose="020B0600000101010101" pitchFamily="34" charset="-127"/>
                        <a:ea typeface="LG Smart_H Regular" panose="020B0600000101010101" pitchFamily="34" charset="-127"/>
                        <a:cs typeface="맑은 고딕"/>
                        <a:sym typeface="맑은 고딕"/>
                      </a:endParaRP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arenR"/>
                        <a:tabLst/>
                        <a:defRPr sz="800"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r>
                        <a:rPr lang="en-US" altLang="ko-KR" sz="800" dirty="0"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  <a:cs typeface="맑은 고딕"/>
                          <a:sym typeface="맑은 고딕"/>
                        </a:rPr>
                        <a:t>5.</a:t>
                      </a:r>
                      <a:r>
                        <a:rPr lang="ko-KR" altLang="en-US" sz="800" dirty="0"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  <a:cs typeface="맑은 고딕"/>
                          <a:sym typeface="맑은 고딕"/>
                        </a:rPr>
                        <a:t> 지난 계산 기록</a:t>
                      </a:r>
                      <a:endParaRPr lang="en-US" altLang="ko-KR" sz="800" dirty="0">
                        <a:latin typeface="LG Smart_H Regular" panose="020B0600000101010101" pitchFamily="34" charset="-127"/>
                        <a:ea typeface="LG Smart_H Regular" panose="020B0600000101010101" pitchFamily="34" charset="-127"/>
                        <a:cs typeface="맑은 고딕"/>
                        <a:sym typeface="맑은 고딕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>
                      <a:solidFill>
                        <a:srgbClr val="000000"/>
                      </a:solidFill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r>
                        <a:rPr lang="en-US" altLang="ko-KR" sz="800" dirty="0"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  <a:cs typeface="맑은 고딕"/>
                          <a:sym typeface="맑은 고딕"/>
                        </a:rPr>
                        <a:t>-</a:t>
                      </a:r>
                      <a:endParaRPr lang="en-US" altLang="x-none" sz="800" dirty="0">
                        <a:latin typeface="LG Smart_H Regular" panose="020B0600000101010101" pitchFamily="34" charset="-127"/>
                        <a:ea typeface="LG Smart_H Regular" panose="020B0600000101010101" pitchFamily="34" charset="-127"/>
                        <a:cs typeface="맑은 고딕"/>
                        <a:sym typeface="맑은 고딕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>
                      <a:solidFill>
                        <a:srgbClr val="000000"/>
                      </a:solidFill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  <a:defRPr sz="1800"/>
                      </a:pPr>
                      <a:r>
                        <a:rPr lang="en-US" altLang="ko-KR" sz="800" dirty="0"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  <a:cs typeface="맑은 고딕"/>
                          <a:sym typeface="맑은 고딕"/>
                        </a:rPr>
                        <a:t>1)</a:t>
                      </a:r>
                      <a:r>
                        <a:rPr lang="ko-KR" altLang="en-US" sz="800" dirty="0"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  <a:cs typeface="맑은 고딕"/>
                          <a:sym typeface="맑은 고딕"/>
                        </a:rPr>
                        <a:t> 초기화</a:t>
                      </a:r>
                      <a:r>
                        <a:rPr lang="en-US" altLang="ko-KR" sz="800" dirty="0"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  <a:cs typeface="맑은 고딕"/>
                          <a:sym typeface="맑은 고딕"/>
                        </a:rPr>
                        <a:t>/</a:t>
                      </a:r>
                      <a:r>
                        <a:rPr lang="ko-KR" altLang="en-US" sz="800" dirty="0"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  <a:cs typeface="맑은 고딕"/>
                          <a:sym typeface="맑은 고딕"/>
                        </a:rPr>
                        <a:t>계산</a:t>
                      </a:r>
                      <a:r>
                        <a:rPr lang="en-US" altLang="ko-KR" sz="800" dirty="0"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  <a:cs typeface="맑은 고딕"/>
                          <a:sym typeface="맑은 고딕"/>
                        </a:rPr>
                        <a:t>/</a:t>
                      </a:r>
                      <a:r>
                        <a:rPr lang="ko-KR" altLang="en-US" sz="800" dirty="0"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  <a:cs typeface="맑은 고딕"/>
                          <a:sym typeface="맑은 고딕"/>
                        </a:rPr>
                        <a:t>저장하기 버튼 설명 수정 및 제목 미입력  알림 추가</a:t>
                      </a:r>
                      <a:endParaRPr lang="en-US" altLang="ko-KR" sz="800" dirty="0">
                        <a:latin typeface="LG Smart_H Regular" panose="020B0600000101010101" pitchFamily="34" charset="-127"/>
                        <a:ea typeface="LG Smart_H Regular" panose="020B0600000101010101" pitchFamily="34" charset="-127"/>
                        <a:cs typeface="맑은 고딕"/>
                        <a:sym typeface="맑은 고딕"/>
                      </a:endParaRPr>
                    </a:p>
                    <a:p>
                      <a:pPr marL="0" indent="0" algn="ctr">
                        <a:buFontTx/>
                        <a:buNone/>
                        <a:defRPr sz="1800"/>
                      </a:pPr>
                      <a:r>
                        <a:rPr lang="en-US" altLang="ko-KR" sz="800" dirty="0"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  <a:cs typeface="맑은 고딕"/>
                          <a:sym typeface="맑은 고딕"/>
                        </a:rPr>
                        <a:t>2)</a:t>
                      </a:r>
                      <a:r>
                        <a:rPr lang="ko-KR" altLang="en-US" sz="800" dirty="0"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  <a:cs typeface="맑은 고딕"/>
                          <a:sym typeface="맑은 고딕"/>
                        </a:rPr>
                        <a:t> 문구 수정 제목 미입력  알림 추가</a:t>
                      </a:r>
                      <a:endParaRPr lang="en-US" altLang="ko-KR" sz="800" dirty="0">
                        <a:latin typeface="LG Smart_H Regular" panose="020B0600000101010101" pitchFamily="34" charset="-127"/>
                        <a:ea typeface="LG Smart_H Regular" panose="020B0600000101010101" pitchFamily="34" charset="-127"/>
                        <a:cs typeface="맑은 고딕"/>
                        <a:sym typeface="맑은 고딕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>
                      <a:solidFill>
                        <a:srgbClr val="000000"/>
                      </a:solidFill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altLang="ko-KR" sz="800" dirty="0"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  <a:cs typeface="맑은 고딕"/>
                          <a:sym typeface="맑은 고딕"/>
                        </a:rPr>
                        <a:t>-</a:t>
                      </a:r>
                      <a:endParaRPr lang="en-US" altLang="x-none" sz="800" dirty="0">
                        <a:latin typeface="LG Smart_H Regular" panose="020B0600000101010101" pitchFamily="34" charset="-127"/>
                        <a:ea typeface="LG Smart_H Regular" panose="020B0600000101010101" pitchFamily="34" charset="-127"/>
                        <a:cs typeface="맑은 고딕"/>
                        <a:sym typeface="맑은 고딕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>
                      <a:solidFill>
                        <a:srgbClr val="000000"/>
                      </a:solidFill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ko-KR" altLang="en-US" sz="800" dirty="0"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  <a:cs typeface="맑은 고딕"/>
                          <a:sym typeface="맑은 고딕"/>
                        </a:rPr>
                        <a:t>안임마누엘</a:t>
                      </a: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>
                      <a:solidFill>
                        <a:srgbClr val="000000"/>
                      </a:solidFill>
                    </a:lnR>
                    <a:lnT w="3175">
                      <a:solidFill>
                        <a:srgbClr val="000000"/>
                      </a:solidFill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692430"/>
                  </a:ext>
                </a:extLst>
              </a:tr>
              <a:tr h="326830">
                <a:tc>
                  <a:txBody>
                    <a:bodyPr/>
                    <a:lstStyle/>
                    <a:p>
                      <a:pPr algn="ctr" defTabSz="914290">
                        <a:defRPr sz="1800"/>
                      </a:pPr>
                      <a:r>
                        <a:rPr lang="en-US" altLang="ko-KR" sz="800" dirty="0"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  <a:cs typeface="맑은 고딕"/>
                          <a:sym typeface="맑은 고딕"/>
                        </a:rPr>
                        <a:t>0.3</a:t>
                      </a:r>
                      <a:endParaRPr lang="en-US" altLang="x-none" sz="800" dirty="0">
                        <a:latin typeface="LG Smart_H Regular" panose="020B0600000101010101" pitchFamily="34" charset="-127"/>
                        <a:ea typeface="LG Smart_H Regular" panose="020B0600000101010101" pitchFamily="34" charset="-127"/>
                        <a:cs typeface="맑은 고딕"/>
                        <a:sym typeface="맑은 고딕"/>
                      </a:endParaRPr>
                    </a:p>
                  </a:txBody>
                  <a:tcPr marL="45720" marR="45720" anchor="ctr" horzOverflow="overflow">
                    <a:lnL w="3175">
                      <a:solidFill>
                        <a:srgbClr val="000000"/>
                      </a:solidFill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>
                      <a:solidFill>
                        <a:srgbClr val="000000"/>
                      </a:solidFill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290">
                        <a:defRPr sz="1800"/>
                      </a:pPr>
                      <a:r>
                        <a:rPr lang="en-US" altLang="ko-KR" sz="800" dirty="0"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  <a:cs typeface="맑은 고딕"/>
                          <a:sym typeface="맑은 고딕"/>
                        </a:rPr>
                        <a:t>2023.03.06</a:t>
                      </a:r>
                      <a:endParaRPr lang="en-US" altLang="x-none" sz="800" dirty="0">
                        <a:latin typeface="LG Smart_H Regular" panose="020B0600000101010101" pitchFamily="34" charset="-127"/>
                        <a:ea typeface="LG Smart_H Regular" panose="020B0600000101010101" pitchFamily="34" charset="-127"/>
                        <a:cs typeface="맑은 고딕"/>
                        <a:sym typeface="맑은 고딕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>
                      <a:solidFill>
                        <a:srgbClr val="000000"/>
                      </a:solidFill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290">
                        <a:defRPr sz="1800"/>
                      </a:pPr>
                      <a:endParaRPr lang="en-US" altLang="x-none" sz="800" dirty="0">
                        <a:latin typeface="LG Smart_H Regular" panose="020B0600000101010101" pitchFamily="34" charset="-127"/>
                        <a:ea typeface="LG Smart_H Regular" panose="020B0600000101010101" pitchFamily="34" charset="-127"/>
                        <a:cs typeface="맑은 고딕"/>
                        <a:sym typeface="맑은 고딕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>
                      <a:solidFill>
                        <a:srgbClr val="000000"/>
                      </a:solidFill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arenR"/>
                        <a:tabLst/>
                        <a:defRPr sz="800"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r>
                        <a:rPr lang="en-US" altLang="ko-KR" sz="800" dirty="0"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  <a:cs typeface="맑은 고딕"/>
                          <a:sym typeface="맑은 고딕"/>
                        </a:rPr>
                        <a:t>5.</a:t>
                      </a:r>
                      <a:r>
                        <a:rPr lang="ko-KR" altLang="en-US" sz="800" dirty="0"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  <a:cs typeface="맑은 고딕"/>
                          <a:sym typeface="맑은 고딕"/>
                        </a:rPr>
                        <a:t> 지난 계산 기록</a:t>
                      </a:r>
                      <a:endParaRPr lang="en-US" altLang="ko-KR" sz="800" dirty="0">
                        <a:latin typeface="LG Smart_H Regular" panose="020B0600000101010101" pitchFamily="34" charset="-127"/>
                        <a:ea typeface="LG Smart_H Regular" panose="020B0600000101010101" pitchFamily="34" charset="-127"/>
                        <a:cs typeface="맑은 고딕"/>
                        <a:sym typeface="맑은 고딕"/>
                      </a:endParaRP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arenR"/>
                        <a:tabLst/>
                        <a:defRPr sz="800"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r>
                        <a:rPr lang="en-US" altLang="ko-KR" sz="800" dirty="0"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  <a:cs typeface="맑은 고딕"/>
                          <a:sym typeface="맑은 고딕"/>
                        </a:rPr>
                        <a:t>2.</a:t>
                      </a:r>
                      <a:r>
                        <a:rPr lang="ko-KR" altLang="en-US" sz="800" dirty="0"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  <a:cs typeface="맑은 고딕"/>
                          <a:sym typeface="맑은 고딕"/>
                        </a:rPr>
                        <a:t> </a:t>
                      </a:r>
                      <a:r>
                        <a:rPr lang="en-US" altLang="ko-KR" sz="800" dirty="0"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  <a:cs typeface="맑은 고딕"/>
                          <a:sym typeface="맑은 고딕"/>
                        </a:rPr>
                        <a:t>Home</a:t>
                      </a: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>
                      <a:solidFill>
                        <a:srgbClr val="000000"/>
                      </a:solidFill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r>
                        <a:rPr lang="en-US" altLang="ko-KR" sz="800" dirty="0"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  <a:cs typeface="맑은 고딕"/>
                          <a:sym typeface="맑은 고딕"/>
                        </a:rPr>
                        <a:t>-</a:t>
                      </a:r>
                      <a:endParaRPr lang="en-US" altLang="x-none" sz="800" dirty="0">
                        <a:latin typeface="LG Smart_H Regular" panose="020B0600000101010101" pitchFamily="34" charset="-127"/>
                        <a:ea typeface="LG Smart_H Regular" panose="020B0600000101010101" pitchFamily="34" charset="-127"/>
                        <a:cs typeface="맑은 고딕"/>
                        <a:sym typeface="맑은 고딕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>
                      <a:solidFill>
                        <a:srgbClr val="000000"/>
                      </a:solidFill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algn="ctr">
                        <a:buFontTx/>
                        <a:buAutoNum type="arabicParenR"/>
                        <a:defRPr sz="1800"/>
                      </a:pPr>
                      <a:r>
                        <a:rPr lang="ko-KR" altLang="en-US" sz="800" dirty="0"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  <a:cs typeface="맑은 고딕"/>
                          <a:sym typeface="맑은 고딕"/>
                        </a:rPr>
                        <a:t>공유 형식 시나리오 작성</a:t>
                      </a:r>
                      <a:endParaRPr lang="en-US" altLang="ko-KR" sz="800" dirty="0">
                        <a:latin typeface="LG Smart_H Regular" panose="020B0600000101010101" pitchFamily="34" charset="-127"/>
                        <a:ea typeface="LG Smart_H Regular" panose="020B0600000101010101" pitchFamily="34" charset="-127"/>
                        <a:cs typeface="맑은 고딕"/>
                        <a:sym typeface="맑은 고딕"/>
                      </a:endParaRPr>
                    </a:p>
                    <a:p>
                      <a:pPr marL="228600" indent="-228600" algn="ctr">
                        <a:buFontTx/>
                        <a:buAutoNum type="arabicParenR"/>
                        <a:defRPr sz="1800"/>
                      </a:pPr>
                      <a:r>
                        <a:rPr lang="ko-KR" altLang="en-US" sz="800" dirty="0"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  <a:cs typeface="맑은 고딕"/>
                          <a:sym typeface="맑은 고딕"/>
                        </a:rPr>
                        <a:t>최신순으로 보기 기능 추가</a:t>
                      </a:r>
                      <a:endParaRPr lang="en-US" altLang="ko-KR" sz="800" dirty="0">
                        <a:latin typeface="LG Smart_H Regular" panose="020B0600000101010101" pitchFamily="34" charset="-127"/>
                        <a:ea typeface="LG Smart_H Regular" panose="020B0600000101010101" pitchFamily="34" charset="-127"/>
                        <a:cs typeface="맑은 고딕"/>
                        <a:sym typeface="맑은 고딕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>
                      <a:solidFill>
                        <a:srgbClr val="000000"/>
                      </a:solidFill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altLang="ko-KR" sz="800" dirty="0"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  <a:cs typeface="맑은 고딕"/>
                          <a:sym typeface="맑은 고딕"/>
                        </a:rPr>
                        <a:t>-</a:t>
                      </a:r>
                      <a:endParaRPr lang="en-US" altLang="x-none" sz="800" dirty="0">
                        <a:latin typeface="LG Smart_H Regular" panose="020B0600000101010101" pitchFamily="34" charset="-127"/>
                        <a:ea typeface="LG Smart_H Regular" panose="020B0600000101010101" pitchFamily="34" charset="-127"/>
                        <a:cs typeface="맑은 고딕"/>
                        <a:sym typeface="맑은 고딕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>
                      <a:solidFill>
                        <a:srgbClr val="000000"/>
                      </a:solidFill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ko-KR" altLang="en-US" sz="800" dirty="0"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  <a:cs typeface="맑은 고딕"/>
                          <a:sym typeface="맑은 고딕"/>
                        </a:rPr>
                        <a:t>안임마누엘</a:t>
                      </a: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>
                      <a:solidFill>
                        <a:srgbClr val="000000"/>
                      </a:solidFill>
                    </a:lnR>
                    <a:lnT w="3175">
                      <a:solidFill>
                        <a:srgbClr val="000000"/>
                      </a:solidFill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4352924"/>
                  </a:ext>
                </a:extLst>
              </a:tr>
              <a:tr h="326830">
                <a:tc>
                  <a:txBody>
                    <a:bodyPr/>
                    <a:lstStyle/>
                    <a:p>
                      <a:pPr algn="ctr" defTabSz="914290">
                        <a:defRPr sz="1800"/>
                      </a:pPr>
                      <a:r>
                        <a:rPr lang="en-US" altLang="ko-KR" sz="800" dirty="0"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  <a:cs typeface="맑은 고딕"/>
                          <a:sym typeface="맑은 고딕"/>
                        </a:rPr>
                        <a:t>0.4</a:t>
                      </a:r>
                      <a:endParaRPr lang="en-US" altLang="x-none" sz="800" dirty="0">
                        <a:latin typeface="LG Smart_H Regular" panose="020B0600000101010101" pitchFamily="34" charset="-127"/>
                        <a:ea typeface="LG Smart_H Regular" panose="020B0600000101010101" pitchFamily="34" charset="-127"/>
                        <a:cs typeface="맑은 고딕"/>
                        <a:sym typeface="맑은 고딕"/>
                      </a:endParaRPr>
                    </a:p>
                  </a:txBody>
                  <a:tcPr marL="45720" marR="45720" anchor="ctr" horzOverflow="overflow">
                    <a:lnL w="3175">
                      <a:solidFill>
                        <a:srgbClr val="000000"/>
                      </a:solidFill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>
                      <a:solidFill>
                        <a:srgbClr val="000000"/>
                      </a:solidFill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290">
                        <a:defRPr sz="1800"/>
                      </a:pPr>
                      <a:r>
                        <a:rPr lang="en-US" altLang="ko-KR" sz="800" dirty="0"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  <a:cs typeface="맑은 고딕"/>
                          <a:sym typeface="맑은 고딕"/>
                        </a:rPr>
                        <a:t>2023.03.08</a:t>
                      </a:r>
                      <a:endParaRPr lang="en-US" altLang="x-none" sz="800" dirty="0">
                        <a:latin typeface="LG Smart_H Regular" panose="020B0600000101010101" pitchFamily="34" charset="-127"/>
                        <a:ea typeface="LG Smart_H Regular" panose="020B0600000101010101" pitchFamily="34" charset="-127"/>
                        <a:cs typeface="맑은 고딕"/>
                        <a:sym typeface="맑은 고딕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>
                      <a:solidFill>
                        <a:srgbClr val="000000"/>
                      </a:solidFill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290">
                        <a:defRPr sz="1800"/>
                      </a:pPr>
                      <a:endParaRPr lang="en-US" altLang="x-none" sz="800" dirty="0">
                        <a:latin typeface="LG Smart_H Regular" panose="020B0600000101010101" pitchFamily="34" charset="-127"/>
                        <a:ea typeface="LG Smart_H Regular" panose="020B0600000101010101" pitchFamily="34" charset="-127"/>
                        <a:cs typeface="맑은 고딕"/>
                        <a:sym typeface="맑은 고딕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>
                      <a:solidFill>
                        <a:srgbClr val="000000"/>
                      </a:solidFill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arenR"/>
                        <a:tabLst/>
                        <a:defRPr sz="800"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r>
                        <a:rPr lang="en-US" altLang="ko-KR" sz="800" dirty="0"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  <a:cs typeface="맑은 고딕"/>
                          <a:sym typeface="맑은 고딕"/>
                        </a:rPr>
                        <a:t>3.</a:t>
                      </a:r>
                      <a:r>
                        <a:rPr lang="ko-KR" altLang="en-US" sz="800" dirty="0"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  <a:cs typeface="맑은 고딕"/>
                          <a:sym typeface="맑은 고딕"/>
                        </a:rPr>
                        <a:t> </a:t>
                      </a:r>
                      <a:r>
                        <a:rPr lang="en-US" altLang="ko-KR" sz="800" dirty="0"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  <a:cs typeface="맑은 고딕"/>
                          <a:sym typeface="맑은 고딕"/>
                        </a:rPr>
                        <a:t>Q&amp;A</a:t>
                      </a: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>
                      <a:solidFill>
                        <a:srgbClr val="000000"/>
                      </a:solidFill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r>
                        <a:rPr lang="en-US" altLang="ko-KR" sz="800" dirty="0"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  <a:cs typeface="맑은 고딕"/>
                          <a:sym typeface="맑은 고딕"/>
                        </a:rPr>
                        <a:t>-</a:t>
                      </a:r>
                      <a:endParaRPr lang="en-US" altLang="x-none" sz="800" dirty="0">
                        <a:latin typeface="LG Smart_H Regular" panose="020B0600000101010101" pitchFamily="34" charset="-127"/>
                        <a:ea typeface="LG Smart_H Regular" panose="020B0600000101010101" pitchFamily="34" charset="-127"/>
                        <a:cs typeface="맑은 고딕"/>
                        <a:sym typeface="맑은 고딕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>
                      <a:solidFill>
                        <a:srgbClr val="000000"/>
                      </a:solidFill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algn="ctr">
                        <a:buFontTx/>
                        <a:buAutoNum type="arabicParenR"/>
                        <a:defRPr sz="1800"/>
                      </a:pPr>
                      <a:r>
                        <a:rPr lang="ko-KR" altLang="en-US" sz="800" dirty="0"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  <a:cs typeface="맑은 고딕"/>
                          <a:sym typeface="맑은 고딕"/>
                        </a:rPr>
                        <a:t>타이틀 변경 및 오픈소스 메뉴 추가</a:t>
                      </a:r>
                      <a:endParaRPr lang="en-US" altLang="ko-KR" sz="800" dirty="0">
                        <a:latin typeface="LG Smart_H Regular" panose="020B0600000101010101" pitchFamily="34" charset="-127"/>
                        <a:ea typeface="LG Smart_H Regular" panose="020B0600000101010101" pitchFamily="34" charset="-127"/>
                        <a:cs typeface="맑은 고딕"/>
                        <a:sym typeface="맑은 고딕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>
                      <a:solidFill>
                        <a:srgbClr val="000000"/>
                      </a:solidFill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altLang="ko-KR" sz="800" dirty="0"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  <a:cs typeface="맑은 고딕"/>
                          <a:sym typeface="맑은 고딕"/>
                        </a:rPr>
                        <a:t>-</a:t>
                      </a:r>
                      <a:endParaRPr lang="en-US" altLang="x-none" sz="800" dirty="0">
                        <a:latin typeface="LG Smart_H Regular" panose="020B0600000101010101" pitchFamily="34" charset="-127"/>
                        <a:ea typeface="LG Smart_H Regular" panose="020B0600000101010101" pitchFamily="34" charset="-127"/>
                        <a:cs typeface="맑은 고딕"/>
                        <a:sym typeface="맑은 고딕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>
                      <a:solidFill>
                        <a:srgbClr val="000000"/>
                      </a:solidFill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ko-KR" altLang="en-US" sz="800" dirty="0"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  <a:cs typeface="맑은 고딕"/>
                          <a:sym typeface="맑은 고딕"/>
                        </a:rPr>
                        <a:t>안임마누엘</a:t>
                      </a: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>
                      <a:solidFill>
                        <a:srgbClr val="000000"/>
                      </a:solidFill>
                    </a:lnR>
                    <a:lnT w="3175">
                      <a:solidFill>
                        <a:srgbClr val="000000"/>
                      </a:solidFill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42583"/>
                  </a:ext>
                </a:extLst>
              </a:tr>
              <a:tr h="326830">
                <a:tc>
                  <a:txBody>
                    <a:bodyPr/>
                    <a:lstStyle/>
                    <a:p>
                      <a:pPr algn="ctr" defTabSz="914290">
                        <a:defRPr sz="1800"/>
                      </a:pPr>
                      <a:r>
                        <a:rPr lang="en-US" altLang="ko-KR" sz="800" dirty="0"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  <a:cs typeface="맑은 고딕"/>
                          <a:sym typeface="맑은 고딕"/>
                        </a:rPr>
                        <a:t>0.5</a:t>
                      </a:r>
                      <a:endParaRPr lang="en-US" altLang="x-none" sz="800" dirty="0">
                        <a:latin typeface="LG Smart_H Regular" panose="020B0600000101010101" pitchFamily="34" charset="-127"/>
                        <a:ea typeface="LG Smart_H Regular" panose="020B0600000101010101" pitchFamily="34" charset="-127"/>
                        <a:cs typeface="맑은 고딕"/>
                        <a:sym typeface="맑은 고딕"/>
                      </a:endParaRPr>
                    </a:p>
                  </a:txBody>
                  <a:tcPr marL="45720" marR="45720" anchor="ctr" horzOverflow="overflow">
                    <a:lnL w="3175">
                      <a:solidFill>
                        <a:srgbClr val="000000"/>
                      </a:solidFill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>
                      <a:solidFill>
                        <a:srgbClr val="000000"/>
                      </a:solidFill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290">
                        <a:defRPr sz="1800"/>
                      </a:pPr>
                      <a:r>
                        <a:rPr lang="en-US" altLang="ko-KR" sz="800" dirty="0"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  <a:cs typeface="맑은 고딕"/>
                          <a:sym typeface="맑은 고딕"/>
                        </a:rPr>
                        <a:t>2023.03.30</a:t>
                      </a:r>
                      <a:endParaRPr lang="en-US" altLang="x-none" sz="800" dirty="0">
                        <a:latin typeface="LG Smart_H Regular" panose="020B0600000101010101" pitchFamily="34" charset="-127"/>
                        <a:ea typeface="LG Smart_H Regular" panose="020B0600000101010101" pitchFamily="34" charset="-127"/>
                        <a:cs typeface="맑은 고딕"/>
                        <a:sym typeface="맑은 고딕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>
                      <a:solidFill>
                        <a:srgbClr val="000000"/>
                      </a:solidFill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290">
                        <a:defRPr sz="1800"/>
                      </a:pPr>
                      <a:endParaRPr lang="en-US" altLang="x-none" sz="800" dirty="0">
                        <a:latin typeface="LG Smart_H Regular" panose="020B0600000101010101" pitchFamily="34" charset="-127"/>
                        <a:ea typeface="LG Smart_H Regular" panose="020B0600000101010101" pitchFamily="34" charset="-127"/>
                        <a:cs typeface="맑은 고딕"/>
                        <a:sym typeface="맑은 고딕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>
                      <a:solidFill>
                        <a:srgbClr val="000000"/>
                      </a:solidFill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arenR"/>
                        <a:tabLst/>
                        <a:defRPr sz="800"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r>
                        <a:rPr lang="ko-KR" altLang="en-US" sz="800" dirty="0"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  <a:cs typeface="맑은 고딕"/>
                          <a:sym typeface="맑은 고딕"/>
                        </a:rPr>
                        <a:t>부동산 계산기 시나리오 최종 작성</a:t>
                      </a:r>
                      <a:endParaRPr lang="en-US" altLang="ko-KR" sz="800" dirty="0">
                        <a:latin typeface="LG Smart_H Regular" panose="020B0600000101010101" pitchFamily="34" charset="-127"/>
                        <a:ea typeface="LG Smart_H Regular" panose="020B0600000101010101" pitchFamily="34" charset="-127"/>
                        <a:cs typeface="맑은 고딕"/>
                        <a:sym typeface="맑은 고딕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>
                      <a:solidFill>
                        <a:srgbClr val="000000"/>
                      </a:solidFill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r>
                        <a:rPr lang="en-US" altLang="ko-KR" sz="800" dirty="0"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  <a:cs typeface="맑은 고딕"/>
                          <a:sym typeface="맑은 고딕"/>
                        </a:rPr>
                        <a:t>-</a:t>
                      </a:r>
                      <a:endParaRPr lang="en-US" altLang="x-none" sz="800" dirty="0">
                        <a:latin typeface="LG Smart_H Regular" panose="020B0600000101010101" pitchFamily="34" charset="-127"/>
                        <a:ea typeface="LG Smart_H Regular" panose="020B0600000101010101" pitchFamily="34" charset="-127"/>
                        <a:cs typeface="맑은 고딕"/>
                        <a:sym typeface="맑은 고딕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>
                      <a:solidFill>
                        <a:srgbClr val="000000"/>
                      </a:solidFill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  <a:defRPr sz="1800"/>
                      </a:pPr>
                      <a:r>
                        <a:rPr lang="ko-KR" altLang="en-US" sz="800" dirty="0"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  <a:cs typeface="맑은 고딕"/>
                          <a:sym typeface="맑은 고딕"/>
                        </a:rPr>
                        <a:t>부동산 계산기 시나리오 최종 작성</a:t>
                      </a:r>
                      <a:endParaRPr lang="en-US" altLang="ko-KR" sz="800" dirty="0">
                        <a:latin typeface="LG Smart_H Regular" panose="020B0600000101010101" pitchFamily="34" charset="-127"/>
                        <a:ea typeface="LG Smart_H Regular" panose="020B0600000101010101" pitchFamily="34" charset="-127"/>
                        <a:cs typeface="맑은 고딕"/>
                        <a:sym typeface="맑은 고딕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>
                      <a:solidFill>
                        <a:srgbClr val="000000"/>
                      </a:solidFill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altLang="ko-KR" sz="800" dirty="0"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  <a:cs typeface="맑은 고딕"/>
                          <a:sym typeface="맑은 고딕"/>
                        </a:rPr>
                        <a:t>-</a:t>
                      </a:r>
                      <a:endParaRPr lang="en-US" altLang="x-none" sz="800" dirty="0">
                        <a:latin typeface="LG Smart_H Regular" panose="020B0600000101010101" pitchFamily="34" charset="-127"/>
                        <a:ea typeface="LG Smart_H Regular" panose="020B0600000101010101" pitchFamily="34" charset="-127"/>
                        <a:cs typeface="맑은 고딕"/>
                        <a:sym typeface="맑은 고딕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>
                      <a:solidFill>
                        <a:srgbClr val="000000"/>
                      </a:solidFill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ko-KR" altLang="en-US" sz="800" dirty="0"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  <a:cs typeface="맑은 고딕"/>
                          <a:sym typeface="맑은 고딕"/>
                        </a:rPr>
                        <a:t>안임마누엘</a:t>
                      </a: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>
                      <a:solidFill>
                        <a:srgbClr val="000000"/>
                      </a:solidFill>
                    </a:lnR>
                    <a:lnT w="3175">
                      <a:solidFill>
                        <a:srgbClr val="000000"/>
                      </a:solidFill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2354103"/>
                  </a:ext>
                </a:extLst>
              </a:tr>
            </a:tbl>
          </a:graphicData>
        </a:graphic>
      </p:graphicFrame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20CB42B-FB89-C740-AD47-0DA34D3B7EB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x-none" smtClean="0"/>
              <a:t>2</a:t>
            </a:fld>
            <a:endParaRPr lang="x-none" altLang="en-US"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그룹">
            <a:extLst>
              <a:ext uri="{FF2B5EF4-FFF2-40B4-BE49-F238E27FC236}">
                <a16:creationId xmlns:a16="http://schemas.microsoft.com/office/drawing/2014/main" id="{A5FBE544-DF4F-AC45-92A9-9E2EE9D80C76}"/>
              </a:ext>
            </a:extLst>
          </p:cNvPr>
          <p:cNvGrpSpPr/>
          <p:nvPr/>
        </p:nvGrpSpPr>
        <p:grpSpPr>
          <a:xfrm>
            <a:off x="-244" y="22506"/>
            <a:ext cx="9906020" cy="443655"/>
            <a:chOff x="-164" y="22573"/>
            <a:chExt cx="9906018" cy="443653"/>
          </a:xfrm>
        </p:grpSpPr>
        <p:sp>
          <p:nvSpPr>
            <p:cNvPr id="132" name="object 4">
              <a:extLst>
                <a:ext uri="{FF2B5EF4-FFF2-40B4-BE49-F238E27FC236}">
                  <a16:creationId xmlns:a16="http://schemas.microsoft.com/office/drawing/2014/main" id="{4E815AF1-9448-3A42-8233-74736BB1073E}"/>
                </a:ext>
              </a:extLst>
            </p:cNvPr>
            <p:cNvSpPr/>
            <p:nvPr/>
          </p:nvSpPr>
          <p:spPr>
            <a:xfrm>
              <a:off x="-164" y="466224"/>
              <a:ext cx="9906018" cy="2"/>
            </a:xfrm>
            <a:prstGeom prst="line">
              <a:avLst/>
            </a:prstGeom>
            <a:noFill/>
            <a:ln w="9144" cap="flat">
              <a:solidFill>
                <a:srgbClr val="BEBEBE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131" name="object 6">
              <a:extLst>
                <a:ext uri="{FF2B5EF4-FFF2-40B4-BE49-F238E27FC236}">
                  <a16:creationId xmlns:a16="http://schemas.microsoft.com/office/drawing/2014/main" id="{4F3F26BE-F400-3048-9F3F-1A639BC040D9}"/>
                </a:ext>
              </a:extLst>
            </p:cNvPr>
            <p:cNvSpPr txBox="1"/>
            <p:nvPr/>
          </p:nvSpPr>
          <p:spPr>
            <a:xfrm>
              <a:off x="9713685" y="22573"/>
              <a:ext cx="112401" cy="152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indent="12700">
                <a:spcBef>
                  <a:spcPts val="100"/>
                </a:spcBef>
                <a:defRPr sz="1000">
                  <a:solidFill>
                    <a:srgbClr val="FFFFFF"/>
                  </a:solidFill>
                  <a:latin typeface="Carlito"/>
                  <a:ea typeface="Carlito"/>
                  <a:cs typeface="Carlito"/>
                  <a:sym typeface="Carlito"/>
                </a:defRPr>
              </a:lvl1pPr>
            </a:lstStyle>
            <a:p>
              <a:endParaRPr dirty="0">
                <a:solidFill>
                  <a:schemeClr val="tx1"/>
                </a:solidFill>
              </a:endParaRPr>
            </a:p>
          </p:txBody>
        </p:sp>
      </p:grpSp>
      <p:sp>
        <p:nvSpPr>
          <p:cNvPr id="134" name="제목 2">
            <a:extLst>
              <a:ext uri="{FF2B5EF4-FFF2-40B4-BE49-F238E27FC236}">
                <a16:creationId xmlns:a16="http://schemas.microsoft.com/office/drawing/2014/main" id="{850DEB92-D472-7B48-8268-88FBC34D4D34}"/>
              </a:ext>
            </a:extLst>
          </p:cNvPr>
          <p:cNvSpPr txBox="1">
            <a:spLocks/>
          </p:cNvSpPr>
          <p:nvPr/>
        </p:nvSpPr>
        <p:spPr>
          <a:xfrm>
            <a:off x="91137" y="113320"/>
            <a:ext cx="4819659" cy="255421"/>
          </a:xfrm>
          <a:prstGeom prst="rect">
            <a:avLst/>
          </a:prstGeom>
        </p:spPr>
        <p:txBody>
          <a:bodyPr/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0" i="0" u="none" strike="noStrike" cap="none" spc="0" baseline="0">
                <a:solidFill>
                  <a:srgbClr val="000000"/>
                </a:solidFill>
                <a:uFillTx/>
                <a:latin typeface="LG Smart_H Regular"/>
                <a:ea typeface="LG Smart_H Regular"/>
                <a:cs typeface="LG Smart_H Regular"/>
                <a:sym typeface="LG Smart_H Regular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en-US" altLang="ko-KR" dirty="0">
                <a:solidFill>
                  <a:schemeClr val="tx1"/>
                </a:solidFill>
              </a:rPr>
              <a:t>0.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App Flow</a:t>
            </a:r>
            <a:endParaRPr lang="en" dirty="0">
              <a:solidFill>
                <a:schemeClr val="tx1"/>
              </a:solidFill>
            </a:endParaRP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BF2FB017-4500-F943-BD19-B1386621E75D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x-none" smtClean="0"/>
              <a:t>3</a:t>
            </a:fld>
            <a:endParaRPr lang="x-none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6614B23A-B78F-C623-BEBF-923F78378EF5}"/>
              </a:ext>
            </a:extLst>
          </p:cNvPr>
          <p:cNvSpPr/>
          <p:nvPr/>
        </p:nvSpPr>
        <p:spPr>
          <a:xfrm>
            <a:off x="3697273" y="2286982"/>
            <a:ext cx="2003328" cy="248398"/>
          </a:xfrm>
          <a:prstGeom prst="rect">
            <a:avLst/>
          </a:prstGeom>
          <a:solidFill>
            <a:srgbClr val="FFFFFF"/>
          </a:solidFill>
          <a:ln w="6350" cap="flat">
            <a:solidFill>
              <a:schemeClr val="tx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6798" tIns="46798" rIns="46798" bIns="4679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000" dirty="0">
                <a:solidFill>
                  <a:srgbClr val="0432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1. Onboarding</a:t>
            </a:r>
            <a:endParaRPr kumimoji="0" lang="x-none" altLang="en-US" sz="1000" b="0" i="0" u="none" strike="noStrike" cap="none" spc="0" normalizeH="0" baseline="0" dirty="0">
              <a:ln>
                <a:noFill/>
              </a:ln>
              <a:solidFill>
                <a:srgbClr val="0432FF"/>
              </a:solidFill>
              <a:effectLst/>
              <a:uFillTx/>
              <a:latin typeface="Malgun Gothic" panose="020B0503020000020004" pitchFamily="34" charset="-127"/>
              <a:ea typeface="Malgun Gothic" panose="020B0503020000020004" pitchFamily="34" charset="-127"/>
              <a:sym typeface="Helvetica"/>
            </a:endParaRPr>
          </a:p>
        </p:txBody>
      </p:sp>
      <p:sp>
        <p:nvSpPr>
          <p:cNvPr id="42" name="직선 화살표 연결선 36">
            <a:extLst>
              <a:ext uri="{FF2B5EF4-FFF2-40B4-BE49-F238E27FC236}">
                <a16:creationId xmlns:a16="http://schemas.microsoft.com/office/drawing/2014/main" id="{D4912333-1FF2-4ADA-B370-031B6A89D53C}"/>
              </a:ext>
            </a:extLst>
          </p:cNvPr>
          <p:cNvSpPr/>
          <p:nvPr/>
        </p:nvSpPr>
        <p:spPr>
          <a:xfrm flipH="1">
            <a:off x="4698937" y="2535380"/>
            <a:ext cx="1" cy="263634"/>
          </a:xfrm>
          <a:prstGeom prst="line">
            <a:avLst/>
          </a:prstGeom>
          <a:ln w="6350">
            <a:solidFill>
              <a:schemeClr val="tx1"/>
            </a:solidFill>
            <a:miter/>
            <a:tailEnd type="triangle"/>
          </a:ln>
        </p:spPr>
        <p:txBody>
          <a:bodyPr lIns="45718" tIns="45718" rIns="45718" bIns="45718"/>
          <a:lstStyle/>
          <a:p>
            <a:endParaRPr>
              <a:solidFill>
                <a:schemeClr val="tx1"/>
              </a:solidFill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1DF7F4F7-F299-37C7-57BE-521A5B0E1925}"/>
              </a:ext>
            </a:extLst>
          </p:cNvPr>
          <p:cNvSpPr/>
          <p:nvPr/>
        </p:nvSpPr>
        <p:spPr>
          <a:xfrm>
            <a:off x="3697273" y="2783778"/>
            <a:ext cx="2003328" cy="248398"/>
          </a:xfrm>
          <a:prstGeom prst="rect">
            <a:avLst/>
          </a:prstGeom>
          <a:solidFill>
            <a:srgbClr val="FFFFFF"/>
          </a:solidFill>
          <a:ln w="6350" cap="flat">
            <a:solidFill>
              <a:schemeClr val="tx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6798" tIns="46798" rIns="46798" bIns="4679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000" dirty="0">
                <a:solidFill>
                  <a:srgbClr val="0432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2.  Home</a:t>
            </a:r>
            <a:endParaRPr kumimoji="0" lang="x-none" altLang="en-US" sz="1000" b="0" i="0" u="none" strike="noStrike" cap="none" spc="0" normalizeH="0" baseline="0" dirty="0">
              <a:ln>
                <a:noFill/>
              </a:ln>
              <a:solidFill>
                <a:srgbClr val="0432FF"/>
              </a:solidFill>
              <a:effectLst/>
              <a:uFillTx/>
              <a:latin typeface="Malgun Gothic" panose="020B0503020000020004" pitchFamily="34" charset="-127"/>
              <a:ea typeface="Malgun Gothic" panose="020B0503020000020004" pitchFamily="34" charset="-127"/>
              <a:sym typeface="Helvetica"/>
            </a:endParaRPr>
          </a:p>
        </p:txBody>
      </p:sp>
      <p:sp>
        <p:nvSpPr>
          <p:cNvPr id="122" name="직선 화살표 연결선 36">
            <a:extLst>
              <a:ext uri="{FF2B5EF4-FFF2-40B4-BE49-F238E27FC236}">
                <a16:creationId xmlns:a16="http://schemas.microsoft.com/office/drawing/2014/main" id="{DB676384-79CE-90FA-8961-08DA5C27F902}"/>
              </a:ext>
            </a:extLst>
          </p:cNvPr>
          <p:cNvSpPr/>
          <p:nvPr/>
        </p:nvSpPr>
        <p:spPr>
          <a:xfrm flipH="1">
            <a:off x="4698937" y="3047412"/>
            <a:ext cx="1" cy="263634"/>
          </a:xfrm>
          <a:prstGeom prst="line">
            <a:avLst/>
          </a:prstGeom>
          <a:ln w="6350">
            <a:solidFill>
              <a:schemeClr val="tx1"/>
            </a:solidFill>
            <a:miter/>
            <a:tailEnd type="triangle"/>
          </a:ln>
        </p:spPr>
        <p:txBody>
          <a:bodyPr lIns="45718" tIns="45718" rIns="45718" bIns="45718"/>
          <a:lstStyle/>
          <a:p>
            <a:endParaRPr>
              <a:solidFill>
                <a:schemeClr val="tx1"/>
              </a:solidFill>
            </a:endParaRP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BB7A4380-3004-10BC-B5AF-C851CCCB6B29}"/>
              </a:ext>
            </a:extLst>
          </p:cNvPr>
          <p:cNvSpPr/>
          <p:nvPr/>
        </p:nvSpPr>
        <p:spPr>
          <a:xfrm>
            <a:off x="3697273" y="3295810"/>
            <a:ext cx="2003328" cy="248398"/>
          </a:xfrm>
          <a:prstGeom prst="rect">
            <a:avLst/>
          </a:prstGeom>
          <a:solidFill>
            <a:srgbClr val="FFFFFF"/>
          </a:solidFill>
          <a:ln w="6350" cap="flat">
            <a:solidFill>
              <a:schemeClr val="tx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6798" tIns="46798" rIns="46798" bIns="4679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000" dirty="0">
                <a:solidFill>
                  <a:srgbClr val="0432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3.</a:t>
            </a:r>
            <a:r>
              <a:rPr lang="ko-KR" altLang="en-US" sz="1000" dirty="0">
                <a:solidFill>
                  <a:srgbClr val="0432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더 보기</a:t>
            </a:r>
            <a:r>
              <a:rPr lang="en-US" altLang="ko-KR" sz="1000" dirty="0">
                <a:solidFill>
                  <a:srgbClr val="0432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endParaRPr kumimoji="0" lang="x-none" altLang="en-US" sz="1000" b="0" i="0" u="none" strike="noStrike" cap="none" spc="0" normalizeH="0" baseline="0" dirty="0">
              <a:ln>
                <a:noFill/>
              </a:ln>
              <a:solidFill>
                <a:srgbClr val="0432FF"/>
              </a:solidFill>
              <a:effectLst/>
              <a:uFillTx/>
              <a:latin typeface="Malgun Gothic" panose="020B0503020000020004" pitchFamily="34" charset="-127"/>
              <a:ea typeface="Malgun Gothic" panose="020B0503020000020004" pitchFamily="34" charset="-127"/>
              <a:sym typeface="Helvetica"/>
            </a:endParaRPr>
          </a:p>
        </p:txBody>
      </p:sp>
      <p:sp>
        <p:nvSpPr>
          <p:cNvPr id="125" name="직선 화살표 연결선 36">
            <a:extLst>
              <a:ext uri="{FF2B5EF4-FFF2-40B4-BE49-F238E27FC236}">
                <a16:creationId xmlns:a16="http://schemas.microsoft.com/office/drawing/2014/main" id="{35E44532-76FF-F063-7573-83935889D04E}"/>
              </a:ext>
            </a:extLst>
          </p:cNvPr>
          <p:cNvSpPr/>
          <p:nvPr/>
        </p:nvSpPr>
        <p:spPr>
          <a:xfrm flipH="1">
            <a:off x="4698937" y="3549247"/>
            <a:ext cx="1" cy="263634"/>
          </a:xfrm>
          <a:prstGeom prst="line">
            <a:avLst/>
          </a:prstGeom>
          <a:ln w="6350">
            <a:solidFill>
              <a:schemeClr val="tx1"/>
            </a:solidFill>
            <a:miter/>
            <a:tailEnd type="triangle"/>
          </a:ln>
        </p:spPr>
        <p:txBody>
          <a:bodyPr lIns="45718" tIns="45718" rIns="45718" bIns="45718"/>
          <a:lstStyle/>
          <a:p>
            <a:endParaRPr>
              <a:solidFill>
                <a:schemeClr val="tx1"/>
              </a:solidFill>
            </a:endParaRP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9DB994E4-9E09-EABC-D8D1-4C6CA0731467}"/>
              </a:ext>
            </a:extLst>
          </p:cNvPr>
          <p:cNvSpPr/>
          <p:nvPr/>
        </p:nvSpPr>
        <p:spPr>
          <a:xfrm>
            <a:off x="3697273" y="3797645"/>
            <a:ext cx="2003328" cy="248398"/>
          </a:xfrm>
          <a:prstGeom prst="rect">
            <a:avLst/>
          </a:prstGeom>
          <a:solidFill>
            <a:srgbClr val="FFFFFF"/>
          </a:solidFill>
          <a:ln w="6350" cap="flat">
            <a:solidFill>
              <a:schemeClr val="tx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6798" tIns="46798" rIns="46798" bIns="4679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0" i="0" u="none" strike="noStrike" cap="none" spc="0" normalizeH="0" baseline="0" dirty="0">
                <a:ln>
                  <a:noFill/>
                </a:ln>
                <a:solidFill>
                  <a:srgbClr val="0432FF"/>
                </a:solidFill>
                <a:effectLst/>
                <a:uFillTx/>
                <a:latin typeface="Malgun Gothic" panose="020B0503020000020004" pitchFamily="34" charset="-127"/>
                <a:ea typeface="Malgun Gothic" panose="020B0503020000020004" pitchFamily="34" charset="-127"/>
                <a:sym typeface="Helvetica"/>
              </a:rPr>
              <a:t>4.</a:t>
            </a:r>
            <a:r>
              <a:rPr kumimoji="0" lang="ko-KR" altLang="en-US" sz="1000" b="0" i="0" u="none" strike="noStrike" cap="none" spc="0" normalizeH="0" baseline="0" dirty="0">
                <a:ln>
                  <a:noFill/>
                </a:ln>
                <a:solidFill>
                  <a:srgbClr val="0432FF"/>
                </a:solidFill>
                <a:effectLst/>
                <a:uFillTx/>
                <a:latin typeface="Malgun Gothic" panose="020B0503020000020004" pitchFamily="34" charset="-127"/>
                <a:ea typeface="Malgun Gothic" panose="020B0503020000020004" pitchFamily="34" charset="-127"/>
                <a:sym typeface="Helvetica"/>
              </a:rPr>
              <a:t> 계산기</a:t>
            </a:r>
            <a:endParaRPr kumimoji="0" lang="x-none" altLang="en-US" sz="1000" b="0" i="0" u="none" strike="noStrike" cap="none" spc="0" normalizeH="0" baseline="0" dirty="0">
              <a:ln>
                <a:noFill/>
              </a:ln>
              <a:solidFill>
                <a:srgbClr val="0432FF"/>
              </a:solidFill>
              <a:effectLst/>
              <a:uFillTx/>
              <a:latin typeface="Malgun Gothic" panose="020B0503020000020004" pitchFamily="34" charset="-127"/>
              <a:ea typeface="Malgun Gothic" panose="020B0503020000020004" pitchFamily="34" charset="-127"/>
              <a:sym typeface="Helvetica"/>
            </a:endParaRPr>
          </a:p>
        </p:txBody>
      </p:sp>
      <p:sp>
        <p:nvSpPr>
          <p:cNvPr id="127" name="직선 화살표 연결선 36">
            <a:extLst>
              <a:ext uri="{FF2B5EF4-FFF2-40B4-BE49-F238E27FC236}">
                <a16:creationId xmlns:a16="http://schemas.microsoft.com/office/drawing/2014/main" id="{B36DAAAF-4021-B0E6-73E7-873A7292FCBA}"/>
              </a:ext>
            </a:extLst>
          </p:cNvPr>
          <p:cNvSpPr/>
          <p:nvPr/>
        </p:nvSpPr>
        <p:spPr>
          <a:xfrm flipH="1">
            <a:off x="4698937" y="4046043"/>
            <a:ext cx="1" cy="263634"/>
          </a:xfrm>
          <a:prstGeom prst="line">
            <a:avLst/>
          </a:prstGeom>
          <a:ln w="6350">
            <a:solidFill>
              <a:schemeClr val="tx1"/>
            </a:solidFill>
            <a:miter/>
            <a:tailEnd type="triangle"/>
          </a:ln>
        </p:spPr>
        <p:txBody>
          <a:bodyPr lIns="45718" tIns="45718" rIns="45718" bIns="45718"/>
          <a:lstStyle/>
          <a:p>
            <a:endParaRPr>
              <a:solidFill>
                <a:schemeClr val="tx1"/>
              </a:solidFill>
            </a:endParaRPr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F8ACDE77-AB46-0A9C-048D-18C2F8178EAB}"/>
              </a:ext>
            </a:extLst>
          </p:cNvPr>
          <p:cNvSpPr/>
          <p:nvPr/>
        </p:nvSpPr>
        <p:spPr>
          <a:xfrm>
            <a:off x="3697273" y="4294441"/>
            <a:ext cx="2003328" cy="248398"/>
          </a:xfrm>
          <a:prstGeom prst="rect">
            <a:avLst/>
          </a:prstGeom>
          <a:solidFill>
            <a:srgbClr val="FFFFFF"/>
          </a:solidFill>
          <a:ln w="6350" cap="flat">
            <a:solidFill>
              <a:schemeClr val="tx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6798" tIns="46798" rIns="46798" bIns="4679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0" i="0" u="none" strike="noStrike" cap="none" spc="0" normalizeH="0" baseline="0" dirty="0">
                <a:ln>
                  <a:noFill/>
                </a:ln>
                <a:solidFill>
                  <a:srgbClr val="0432FF"/>
                </a:solidFill>
                <a:effectLst/>
                <a:uFillTx/>
                <a:latin typeface="Malgun Gothic" panose="020B0503020000020004" pitchFamily="34" charset="-127"/>
                <a:ea typeface="Malgun Gothic" panose="020B0503020000020004" pitchFamily="34" charset="-127"/>
                <a:sym typeface="Helvetica"/>
              </a:rPr>
              <a:t>5.</a:t>
            </a:r>
            <a:r>
              <a:rPr kumimoji="0" lang="ko-KR" altLang="en-US" sz="1000" b="0" i="0" u="none" strike="noStrike" cap="none" spc="0" normalizeH="0" baseline="0" dirty="0">
                <a:ln>
                  <a:noFill/>
                </a:ln>
                <a:solidFill>
                  <a:srgbClr val="0432FF"/>
                </a:solidFill>
                <a:effectLst/>
                <a:uFillTx/>
                <a:latin typeface="Malgun Gothic" panose="020B0503020000020004" pitchFamily="34" charset="-127"/>
                <a:ea typeface="Malgun Gothic" panose="020B0503020000020004" pitchFamily="34" charset="-127"/>
                <a:sym typeface="Helvetica"/>
              </a:rPr>
              <a:t> 지난 계산 기록</a:t>
            </a:r>
            <a:endParaRPr kumimoji="0" lang="x-none" altLang="en-US" sz="1000" b="0" i="0" u="none" strike="noStrike" cap="none" spc="0" normalizeH="0" baseline="0" dirty="0">
              <a:ln>
                <a:noFill/>
              </a:ln>
              <a:solidFill>
                <a:srgbClr val="0432FF"/>
              </a:solidFill>
              <a:effectLst/>
              <a:uFillTx/>
              <a:latin typeface="Malgun Gothic" panose="020B0503020000020004" pitchFamily="34" charset="-127"/>
              <a:ea typeface="Malgun Gothic" panose="020B0503020000020004" pitchFamily="34" charset="-127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349442205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6" name="타원 71"/>
          <p:cNvGrpSpPr/>
          <p:nvPr/>
        </p:nvGrpSpPr>
        <p:grpSpPr>
          <a:xfrm>
            <a:off x="3156472" y="964840"/>
            <a:ext cx="198539" cy="228507"/>
            <a:chOff x="0" y="0"/>
            <a:chExt cx="198538" cy="228506"/>
          </a:xfrm>
        </p:grpSpPr>
        <p:sp>
          <p:nvSpPr>
            <p:cNvPr id="244" name="원"/>
            <p:cNvSpPr/>
            <p:nvPr/>
          </p:nvSpPr>
          <p:spPr>
            <a:xfrm>
              <a:off x="0" y="14989"/>
              <a:ext cx="198539" cy="198539"/>
            </a:xfrm>
            <a:prstGeom prst="ellipse">
              <a:avLst/>
            </a:prstGeom>
            <a:solidFill>
              <a:srgbClr val="000000"/>
            </a:solidFill>
            <a:ln w="12700" cap="flat">
              <a:solidFill>
                <a:srgbClr val="E6AF00"/>
              </a:solidFill>
              <a:prstDash val="solid"/>
              <a:miter lim="800000"/>
            </a:ln>
            <a:effectLst/>
          </p:spPr>
          <p:txBody>
            <a:bodyPr wrap="square" lIns="46798" tIns="46798" rIns="46798" bIns="46798" numCol="1" anchor="ctr">
              <a:noAutofit/>
            </a:bodyPr>
            <a:lstStyle/>
            <a:p>
              <a:pPr algn="ctr">
                <a:defRPr sz="1000">
                  <a:solidFill>
                    <a:schemeClr val="accent4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245" name="1"/>
            <p:cNvSpPr txBox="1"/>
            <p:nvPr/>
          </p:nvSpPr>
          <p:spPr>
            <a:xfrm>
              <a:off x="15012" y="-2"/>
              <a:ext cx="168505" cy="2285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8" tIns="45718" rIns="45718" bIns="45718" numCol="1" anchor="ctr">
              <a:spAutoFit/>
            </a:bodyPr>
            <a:lstStyle>
              <a:lvl1pPr algn="ctr">
                <a:defRPr sz="1000">
                  <a:solidFill>
                    <a:schemeClr val="accent4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1</a:t>
              </a:r>
            </a:p>
          </p:txBody>
        </p:sp>
      </p:grpSp>
      <p:sp>
        <p:nvSpPr>
          <p:cNvPr id="247" name="제목 2"/>
          <p:cNvSpPr txBox="1">
            <a:spLocks noGrp="1"/>
          </p:cNvSpPr>
          <p:nvPr>
            <p:ph type="title"/>
          </p:nvPr>
        </p:nvSpPr>
        <p:spPr>
          <a:xfrm>
            <a:off x="133341" y="99033"/>
            <a:ext cx="4819659" cy="255421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LG Smart_H Regular"/>
                <a:ea typeface="LG Smart_H Regular"/>
                <a:cs typeface="LG Smart_H Regular"/>
                <a:sym typeface="LG Smart_H Regular"/>
              </a:defRPr>
            </a:lvl1pPr>
          </a:lstStyle>
          <a:p>
            <a:r>
              <a:rPr lang="en" altLang="ko-Kore-KR"/>
              <a:t>1. Splash Screen</a:t>
            </a:r>
            <a:endParaRPr/>
          </a:p>
        </p:txBody>
      </p:sp>
      <p:sp>
        <p:nvSpPr>
          <p:cNvPr id="248" name="TextBox 6"/>
          <p:cNvSpPr txBox="1"/>
          <p:nvPr/>
        </p:nvSpPr>
        <p:spPr>
          <a:xfrm>
            <a:off x="3373016" y="965976"/>
            <a:ext cx="2754917" cy="2308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900">
                <a:latin typeface="LG Smart_H Regular"/>
                <a:ea typeface="LG Smart_H Regular"/>
                <a:cs typeface="LG Smart_H Regular"/>
                <a:sym typeface="LG Smart_H Regular"/>
              </a:defRPr>
            </a:lvl1pPr>
          </a:lstStyle>
          <a:p>
            <a:r>
              <a:rPr dirty="0"/>
              <a:t>Splash Screen </a:t>
            </a:r>
            <a:r>
              <a:rPr lang="en-US" altLang="ko-KR" dirty="0"/>
              <a:t>–</a:t>
            </a:r>
            <a:r>
              <a:rPr lang="ko-KR" altLang="en-US" dirty="0"/>
              <a:t>앱 아이콘 표시 후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0532FF"/>
                </a:solidFill>
              </a:rPr>
              <a:t>2. H</a:t>
            </a:r>
            <a:r>
              <a:rPr lang="en-US" altLang="ko-KR" dirty="0">
                <a:solidFill>
                  <a:srgbClr val="0432FF"/>
                </a:solidFill>
              </a:rPr>
              <a:t>ome</a:t>
            </a:r>
            <a:r>
              <a:rPr lang="ko-KR" altLang="en-US" dirty="0">
                <a:solidFill>
                  <a:srgbClr val="0432FF"/>
                </a:solidFill>
              </a:rPr>
              <a:t> </a:t>
            </a:r>
            <a:r>
              <a:rPr lang="ko-KR" altLang="en-US" dirty="0"/>
              <a:t>페이지 표시</a:t>
            </a:r>
            <a:endParaRPr dirty="0"/>
          </a:p>
        </p:txBody>
      </p:sp>
      <p:sp>
        <p:nvSpPr>
          <p:cNvPr id="249" name="직사각형 7"/>
          <p:cNvSpPr/>
          <p:nvPr/>
        </p:nvSpPr>
        <p:spPr>
          <a:xfrm>
            <a:off x="257575" y="878178"/>
            <a:ext cx="2176718" cy="3869719"/>
          </a:xfrm>
          <a:prstGeom prst="rect">
            <a:avLst/>
          </a:prstGeom>
          <a:solidFill>
            <a:srgbClr val="FFFFFF"/>
          </a:solidFill>
          <a:ln w="3175">
            <a:solidFill>
              <a:srgbClr val="000000"/>
            </a:solidFill>
            <a:miter/>
          </a:ln>
        </p:spPr>
        <p:txBody>
          <a:bodyPr lIns="46798" tIns="46798" rIns="46798" bIns="46798" anchor="ctr"/>
          <a:lstStyle/>
          <a:p>
            <a:pPr algn="ctr">
              <a:defRPr sz="1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F2F91D2-8675-7745-AC3F-534E348FA48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x-none" smtClean="0"/>
              <a:t>4</a:t>
            </a:fld>
            <a:endParaRPr lang="x-none" altLang="en-US"/>
          </a:p>
        </p:txBody>
      </p:sp>
      <p:grpSp>
        <p:nvGrpSpPr>
          <p:cNvPr id="16" name="직사각형 14">
            <a:extLst>
              <a:ext uri="{FF2B5EF4-FFF2-40B4-BE49-F238E27FC236}">
                <a16:creationId xmlns:a16="http://schemas.microsoft.com/office/drawing/2014/main" id="{28B041BF-CD0A-5940-A6DB-AED3E3BBE15A}"/>
              </a:ext>
            </a:extLst>
          </p:cNvPr>
          <p:cNvGrpSpPr/>
          <p:nvPr/>
        </p:nvGrpSpPr>
        <p:grpSpPr>
          <a:xfrm>
            <a:off x="419963" y="1932520"/>
            <a:ext cx="1828379" cy="651653"/>
            <a:chOff x="45720" y="35951"/>
            <a:chExt cx="1828378" cy="651652"/>
          </a:xfrm>
        </p:grpSpPr>
        <p:sp>
          <p:nvSpPr>
            <p:cNvPr id="17" name="직사각형">
              <a:extLst>
                <a:ext uri="{FF2B5EF4-FFF2-40B4-BE49-F238E27FC236}">
                  <a16:creationId xmlns:a16="http://schemas.microsoft.com/office/drawing/2014/main" id="{168BC18F-4185-D54A-BF89-A8F1DD1CD801}"/>
                </a:ext>
              </a:extLst>
            </p:cNvPr>
            <p:cNvSpPr/>
            <p:nvPr/>
          </p:nvSpPr>
          <p:spPr>
            <a:xfrm>
              <a:off x="632146" y="35951"/>
              <a:ext cx="655527" cy="651652"/>
            </a:xfrm>
            <a:prstGeom prst="rect">
              <a:avLst/>
            </a:prstGeom>
            <a:solidFill>
              <a:srgbClr val="FFFFFF"/>
            </a:solidFill>
            <a:ln w="31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6798" tIns="46798" rIns="46798" bIns="46798" numCol="1" anchor="ctr">
              <a:noAutofit/>
            </a:bodyPr>
            <a:lstStyle/>
            <a:p>
              <a:pPr algn="ctr">
                <a:defRPr sz="900">
                  <a:latin typeface="LG"/>
                  <a:ea typeface="LG"/>
                  <a:cs typeface="LG"/>
                  <a:sym typeface="LG"/>
                </a:defRPr>
              </a:pPr>
              <a:endParaRPr dirty="0"/>
            </a:p>
          </p:txBody>
        </p:sp>
        <p:sp>
          <p:nvSpPr>
            <p:cNvPr id="18" name="LG Beauty Pra.L…">
              <a:extLst>
                <a:ext uri="{FF2B5EF4-FFF2-40B4-BE49-F238E27FC236}">
                  <a16:creationId xmlns:a16="http://schemas.microsoft.com/office/drawing/2014/main" id="{5EDC7BBF-61BC-2A45-947A-BE0539497C96}"/>
                </a:ext>
              </a:extLst>
            </p:cNvPr>
            <p:cNvSpPr txBox="1"/>
            <p:nvPr/>
          </p:nvSpPr>
          <p:spPr>
            <a:xfrm>
              <a:off x="45720" y="223280"/>
              <a:ext cx="1828378" cy="27699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algn="ctr">
                <a:defRPr sz="900">
                  <a:latin typeface="LG Smart_H Regular"/>
                  <a:ea typeface="LG Smart_H Regular"/>
                  <a:cs typeface="LG Smart_H Regular"/>
                  <a:sym typeface="LG Smart_H Regular"/>
                </a:defRPr>
              </a:pPr>
              <a:r>
                <a:rPr lang="en-US" altLang="ko-KR" sz="1200" dirty="0">
                  <a:latin typeface="LG"/>
                  <a:ea typeface="LG"/>
                  <a:cs typeface="LG"/>
                  <a:sym typeface="LG"/>
                </a:rPr>
                <a:t>i</a:t>
              </a:r>
              <a:endParaRPr sz="1200" dirty="0">
                <a:latin typeface="LG"/>
                <a:ea typeface="LG"/>
                <a:cs typeface="LG"/>
                <a:sym typeface="LG"/>
              </a:endParaRPr>
            </a:p>
          </p:txBody>
        </p:sp>
      </p:grpSp>
      <p:sp>
        <p:nvSpPr>
          <p:cNvPr id="3" name="직사각형">
            <a:extLst>
              <a:ext uri="{FF2B5EF4-FFF2-40B4-BE49-F238E27FC236}">
                <a16:creationId xmlns:a16="http://schemas.microsoft.com/office/drawing/2014/main" id="{BDA573F0-E578-A3B6-565A-C3A7D4ABC9DE}"/>
              </a:ext>
            </a:extLst>
          </p:cNvPr>
          <p:cNvSpPr/>
          <p:nvPr/>
        </p:nvSpPr>
        <p:spPr>
          <a:xfrm>
            <a:off x="725265" y="1674048"/>
            <a:ext cx="1240170" cy="1205787"/>
          </a:xfrm>
          <a:prstGeom prst="rect">
            <a:avLst/>
          </a:prstGeom>
          <a:ln w="19050">
            <a:solidFill>
              <a:schemeClr val="accent4"/>
            </a:solidFill>
            <a:custDash>
              <a:ds d="200000" sp="200000"/>
            </a:custDash>
            <a:miter lim="400000"/>
          </a:ln>
        </p:spPr>
        <p:txBody>
          <a:bodyPr lIns="46798" tIns="46798" rIns="46798" bIns="46798" anchor="ctr"/>
          <a:lstStyle/>
          <a:p>
            <a:pPr algn="ctr" defTabSz="457200">
              <a:defRPr sz="1000">
                <a:solidFill>
                  <a:srgbClr val="385724"/>
                </a:solidFill>
                <a:latin typeface="Arial Narrow"/>
                <a:ea typeface="Arial Narrow"/>
                <a:cs typeface="Arial Narrow"/>
                <a:sym typeface="Arial Narrow"/>
              </a:defRPr>
            </a:pPr>
            <a:endParaRPr dirty="0"/>
          </a:p>
        </p:txBody>
      </p:sp>
      <p:grpSp>
        <p:nvGrpSpPr>
          <p:cNvPr id="256" name="타원 20"/>
          <p:cNvGrpSpPr/>
          <p:nvPr/>
        </p:nvGrpSpPr>
        <p:grpSpPr>
          <a:xfrm>
            <a:off x="625995" y="1562091"/>
            <a:ext cx="198539" cy="228508"/>
            <a:chOff x="0" y="0"/>
            <a:chExt cx="198538" cy="228506"/>
          </a:xfrm>
        </p:grpSpPr>
        <p:sp>
          <p:nvSpPr>
            <p:cNvPr id="254" name="원"/>
            <p:cNvSpPr/>
            <p:nvPr/>
          </p:nvSpPr>
          <p:spPr>
            <a:xfrm>
              <a:off x="0" y="14989"/>
              <a:ext cx="198539" cy="198539"/>
            </a:xfrm>
            <a:prstGeom prst="ellipse">
              <a:avLst/>
            </a:prstGeom>
            <a:solidFill>
              <a:srgbClr val="000000"/>
            </a:solidFill>
            <a:ln w="12700" cap="flat">
              <a:solidFill>
                <a:srgbClr val="E6AF00"/>
              </a:solidFill>
              <a:prstDash val="solid"/>
              <a:miter lim="800000"/>
            </a:ln>
            <a:effectLst/>
          </p:spPr>
          <p:txBody>
            <a:bodyPr wrap="square" lIns="46798" tIns="46798" rIns="46798" bIns="46798" numCol="1" anchor="ctr">
              <a:noAutofit/>
            </a:bodyPr>
            <a:lstStyle/>
            <a:p>
              <a:pPr algn="ctr">
                <a:defRPr sz="1000">
                  <a:solidFill>
                    <a:schemeClr val="accent4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255" name="1"/>
            <p:cNvSpPr txBox="1"/>
            <p:nvPr/>
          </p:nvSpPr>
          <p:spPr>
            <a:xfrm>
              <a:off x="15012" y="-2"/>
              <a:ext cx="168505" cy="2285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8" tIns="45718" rIns="45718" bIns="45718" numCol="1" anchor="ctr">
              <a:spAutoFit/>
            </a:bodyPr>
            <a:lstStyle>
              <a:lvl1pPr algn="ctr">
                <a:defRPr sz="1000">
                  <a:solidFill>
                    <a:schemeClr val="accent4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1</a:t>
              </a:r>
            </a:p>
          </p:txBody>
        </p:sp>
      </p:grp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직사각형 7"/>
          <p:cNvSpPr/>
          <p:nvPr/>
        </p:nvSpPr>
        <p:spPr>
          <a:xfrm>
            <a:off x="257575" y="878178"/>
            <a:ext cx="2176718" cy="3869719"/>
          </a:xfrm>
          <a:prstGeom prst="rect">
            <a:avLst/>
          </a:prstGeom>
          <a:solidFill>
            <a:srgbClr val="FFFFFF"/>
          </a:solidFill>
          <a:ln w="3175">
            <a:solidFill>
              <a:srgbClr val="000000"/>
            </a:solidFill>
            <a:miter/>
          </a:ln>
        </p:spPr>
        <p:txBody>
          <a:bodyPr lIns="46798" tIns="46798" rIns="46798" bIns="46798" anchor="ctr"/>
          <a:lstStyle/>
          <a:p>
            <a:pPr algn="ctr">
              <a:defRPr sz="1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94" name="직사각형 7">
            <a:extLst>
              <a:ext uri="{FF2B5EF4-FFF2-40B4-BE49-F238E27FC236}">
                <a16:creationId xmlns:a16="http://schemas.microsoft.com/office/drawing/2014/main" id="{B4A30CBC-B172-3675-AD1B-AD7BBF36B322}"/>
              </a:ext>
            </a:extLst>
          </p:cNvPr>
          <p:cNvSpPr/>
          <p:nvPr/>
        </p:nvSpPr>
        <p:spPr>
          <a:xfrm>
            <a:off x="385626" y="4028950"/>
            <a:ext cx="1920616" cy="638068"/>
          </a:xfrm>
          <a:prstGeom prst="rect">
            <a:avLst/>
          </a:prstGeom>
          <a:solidFill>
            <a:srgbClr val="FFFFFF"/>
          </a:solidFill>
          <a:ln w="3175">
            <a:solidFill>
              <a:srgbClr val="000000"/>
            </a:solidFill>
            <a:miter/>
          </a:ln>
        </p:spPr>
        <p:txBody>
          <a:bodyPr lIns="46798" tIns="46798" rIns="46798" bIns="46798" anchor="ctr"/>
          <a:lstStyle/>
          <a:p>
            <a:pPr algn="ctr">
              <a:defRPr sz="1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201" name="TextBox 6">
            <a:extLst>
              <a:ext uri="{FF2B5EF4-FFF2-40B4-BE49-F238E27FC236}">
                <a16:creationId xmlns:a16="http://schemas.microsoft.com/office/drawing/2014/main" id="{EDF74A05-6CEA-72ED-FF3C-56EB55AD1985}"/>
              </a:ext>
            </a:extLst>
          </p:cNvPr>
          <p:cNvSpPr txBox="1"/>
          <p:nvPr/>
        </p:nvSpPr>
        <p:spPr>
          <a:xfrm>
            <a:off x="448058" y="4066837"/>
            <a:ext cx="909860" cy="215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900">
                <a:latin typeface="LG Smart_H Regular"/>
                <a:ea typeface="LG Smart_H Regular"/>
                <a:cs typeface="LG Smart_H Regular"/>
                <a:sym typeface="LG Smart_H Regular"/>
              </a:defRPr>
            </a:lvl1pPr>
          </a:lstStyle>
          <a:p>
            <a:r>
              <a:rPr lang="ko-KR" altLang="en-US" sz="800" dirty="0"/>
              <a:t>계산 기록 제목 표시</a:t>
            </a:r>
            <a:endParaRPr sz="800" dirty="0"/>
          </a:p>
        </p:txBody>
      </p:sp>
      <p:sp>
        <p:nvSpPr>
          <p:cNvPr id="202" name="TextBox 6">
            <a:extLst>
              <a:ext uri="{FF2B5EF4-FFF2-40B4-BE49-F238E27FC236}">
                <a16:creationId xmlns:a16="http://schemas.microsoft.com/office/drawing/2014/main" id="{790E217E-F690-A939-838D-996905959A21}"/>
              </a:ext>
            </a:extLst>
          </p:cNvPr>
          <p:cNvSpPr txBox="1"/>
          <p:nvPr/>
        </p:nvSpPr>
        <p:spPr>
          <a:xfrm>
            <a:off x="448058" y="4275943"/>
            <a:ext cx="388885" cy="184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900">
                <a:latin typeface="LG Smart_H Regular"/>
                <a:ea typeface="LG Smart_H Regular"/>
                <a:cs typeface="LG Smart_H Regular"/>
                <a:sym typeface="LG Smart_H Regular"/>
              </a:defRPr>
            </a:lvl1pPr>
          </a:lstStyle>
          <a:p>
            <a:r>
              <a:rPr lang="ko-KR" altLang="en-US" sz="600" dirty="0"/>
              <a:t>계산 종류</a:t>
            </a:r>
            <a:endParaRPr sz="600" dirty="0"/>
          </a:p>
        </p:txBody>
      </p:sp>
      <p:cxnSp>
        <p:nvCxnSpPr>
          <p:cNvPr id="203" name="직선 연결선[R] 202">
            <a:extLst>
              <a:ext uri="{FF2B5EF4-FFF2-40B4-BE49-F238E27FC236}">
                <a16:creationId xmlns:a16="http://schemas.microsoft.com/office/drawing/2014/main" id="{331AEEC7-B10E-DFC3-1798-67D7EC1AB4CE}"/>
              </a:ext>
            </a:extLst>
          </p:cNvPr>
          <p:cNvCxnSpPr>
            <a:cxnSpLocks/>
          </p:cNvCxnSpPr>
          <p:nvPr/>
        </p:nvCxnSpPr>
        <p:spPr>
          <a:xfrm>
            <a:off x="448058" y="4275943"/>
            <a:ext cx="1733245" cy="0"/>
          </a:xfrm>
          <a:prstGeom prst="line">
            <a:avLst/>
          </a:prstGeom>
          <a:noFill/>
          <a:ln w="9525" cap="flat">
            <a:solidFill>
              <a:schemeClr val="tx2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04" name="TextBox 6">
            <a:extLst>
              <a:ext uri="{FF2B5EF4-FFF2-40B4-BE49-F238E27FC236}">
                <a16:creationId xmlns:a16="http://schemas.microsoft.com/office/drawing/2014/main" id="{94ABE2BB-685E-B5B2-2280-5045BE34D3F6}"/>
              </a:ext>
            </a:extLst>
          </p:cNvPr>
          <p:cNvSpPr txBox="1"/>
          <p:nvPr/>
        </p:nvSpPr>
        <p:spPr>
          <a:xfrm>
            <a:off x="448058" y="4436939"/>
            <a:ext cx="388885" cy="184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900">
                <a:latin typeface="LG Smart_H Regular"/>
                <a:ea typeface="LG Smart_H Regular"/>
                <a:cs typeface="LG Smart_H Regular"/>
                <a:sym typeface="LG Smart_H Regular"/>
              </a:defRPr>
            </a:lvl1pPr>
          </a:lstStyle>
          <a:p>
            <a:r>
              <a:rPr lang="ko-KR" altLang="en-US" sz="600" dirty="0"/>
              <a:t>대출 원금</a:t>
            </a:r>
            <a:endParaRPr sz="600" dirty="0"/>
          </a:p>
        </p:txBody>
      </p:sp>
      <p:sp>
        <p:nvSpPr>
          <p:cNvPr id="205" name="TextBox 6">
            <a:extLst>
              <a:ext uri="{FF2B5EF4-FFF2-40B4-BE49-F238E27FC236}">
                <a16:creationId xmlns:a16="http://schemas.microsoft.com/office/drawing/2014/main" id="{AF3943DF-0544-DD41-95E7-32E3008FF4FE}"/>
              </a:ext>
            </a:extLst>
          </p:cNvPr>
          <p:cNvSpPr txBox="1"/>
          <p:nvPr/>
        </p:nvSpPr>
        <p:spPr>
          <a:xfrm>
            <a:off x="448058" y="4591601"/>
            <a:ext cx="436975" cy="184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900">
                <a:latin typeface="LG Smart_H Regular"/>
                <a:ea typeface="LG Smart_H Regular"/>
                <a:cs typeface="LG Smart_H Regular"/>
                <a:sym typeface="LG Smart_H Regular"/>
              </a:defRPr>
            </a:lvl1pPr>
          </a:lstStyle>
          <a:p>
            <a:r>
              <a:rPr lang="ko-KR" altLang="en-US" sz="600" dirty="0"/>
              <a:t>총대출이자</a:t>
            </a:r>
            <a:endParaRPr sz="600" dirty="0"/>
          </a:p>
        </p:txBody>
      </p:sp>
      <p:sp>
        <p:nvSpPr>
          <p:cNvPr id="209" name="TextBox 6">
            <a:extLst>
              <a:ext uri="{FF2B5EF4-FFF2-40B4-BE49-F238E27FC236}">
                <a16:creationId xmlns:a16="http://schemas.microsoft.com/office/drawing/2014/main" id="{9C3DAD21-1946-8A30-F075-AA9F985926CF}"/>
              </a:ext>
            </a:extLst>
          </p:cNvPr>
          <p:cNvSpPr txBox="1"/>
          <p:nvPr/>
        </p:nvSpPr>
        <p:spPr>
          <a:xfrm>
            <a:off x="1829405" y="4267907"/>
            <a:ext cx="401709" cy="184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900">
                <a:latin typeface="LG Smart_H Regular"/>
                <a:ea typeface="LG Smart_H Regular"/>
                <a:cs typeface="LG Smart_H Regular"/>
                <a:sym typeface="LG Smart_H Regular"/>
              </a:defRPr>
            </a:lvl1pPr>
          </a:lstStyle>
          <a:p>
            <a:r>
              <a:rPr lang="en-US" altLang="ko-KR" sz="600" dirty="0"/>
              <a:t>000</a:t>
            </a:r>
            <a:r>
              <a:rPr lang="ko-KR" altLang="en-US" sz="600" dirty="0"/>
              <a:t> </a:t>
            </a:r>
            <a:r>
              <a:rPr lang="en-US" altLang="ko-KR" sz="600" dirty="0"/>
              <a:t>000</a:t>
            </a:r>
            <a:endParaRPr sz="600" dirty="0"/>
          </a:p>
        </p:txBody>
      </p:sp>
      <p:sp>
        <p:nvSpPr>
          <p:cNvPr id="210" name="TextBox 6">
            <a:extLst>
              <a:ext uri="{FF2B5EF4-FFF2-40B4-BE49-F238E27FC236}">
                <a16:creationId xmlns:a16="http://schemas.microsoft.com/office/drawing/2014/main" id="{5CA8EE6A-1832-A05E-4EFF-214B5005043B}"/>
              </a:ext>
            </a:extLst>
          </p:cNvPr>
          <p:cNvSpPr txBox="1"/>
          <p:nvPr/>
        </p:nvSpPr>
        <p:spPr>
          <a:xfrm>
            <a:off x="1829405" y="4433019"/>
            <a:ext cx="401709" cy="184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900">
                <a:latin typeface="LG Smart_H Regular"/>
                <a:ea typeface="LG Smart_H Regular"/>
                <a:cs typeface="LG Smart_H Regular"/>
                <a:sym typeface="LG Smart_H Regular"/>
              </a:defRPr>
            </a:lvl1pPr>
          </a:lstStyle>
          <a:p>
            <a:r>
              <a:rPr lang="en-US" altLang="ko-KR" sz="600" dirty="0"/>
              <a:t>000</a:t>
            </a:r>
            <a:r>
              <a:rPr lang="ko-KR" altLang="en-US" sz="600" dirty="0"/>
              <a:t> </a:t>
            </a:r>
            <a:r>
              <a:rPr lang="en-US" altLang="ko-KR" sz="600" dirty="0"/>
              <a:t>000</a:t>
            </a:r>
            <a:endParaRPr sz="600" dirty="0"/>
          </a:p>
        </p:txBody>
      </p:sp>
      <p:sp>
        <p:nvSpPr>
          <p:cNvPr id="211" name="TextBox 6">
            <a:extLst>
              <a:ext uri="{FF2B5EF4-FFF2-40B4-BE49-F238E27FC236}">
                <a16:creationId xmlns:a16="http://schemas.microsoft.com/office/drawing/2014/main" id="{ADB67894-9319-8759-525A-AE4358DCBBE3}"/>
              </a:ext>
            </a:extLst>
          </p:cNvPr>
          <p:cNvSpPr txBox="1"/>
          <p:nvPr/>
        </p:nvSpPr>
        <p:spPr>
          <a:xfrm>
            <a:off x="1829405" y="4598131"/>
            <a:ext cx="401709" cy="184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900">
                <a:latin typeface="LG Smart_H Regular"/>
                <a:ea typeface="LG Smart_H Regular"/>
                <a:cs typeface="LG Smart_H Regular"/>
                <a:sym typeface="LG Smart_H Regular"/>
              </a:defRPr>
            </a:lvl1pPr>
          </a:lstStyle>
          <a:p>
            <a:r>
              <a:rPr lang="en-US" altLang="ko-KR" sz="600" dirty="0"/>
              <a:t>000</a:t>
            </a:r>
            <a:r>
              <a:rPr lang="ko-KR" altLang="en-US" sz="600" dirty="0"/>
              <a:t> </a:t>
            </a:r>
            <a:r>
              <a:rPr lang="en-US" altLang="ko-KR" sz="600" dirty="0"/>
              <a:t>000</a:t>
            </a:r>
            <a:endParaRPr sz="600" dirty="0"/>
          </a:p>
        </p:txBody>
      </p:sp>
      <p:sp>
        <p:nvSpPr>
          <p:cNvPr id="217" name="직사각형 216">
            <a:extLst>
              <a:ext uri="{FF2B5EF4-FFF2-40B4-BE49-F238E27FC236}">
                <a16:creationId xmlns:a16="http://schemas.microsoft.com/office/drawing/2014/main" id="{4D7C1F0A-0E1A-AD60-7B35-D0F9F39C14CC}"/>
              </a:ext>
            </a:extLst>
          </p:cNvPr>
          <p:cNvSpPr/>
          <p:nvPr/>
        </p:nvSpPr>
        <p:spPr>
          <a:xfrm>
            <a:off x="327799" y="4312972"/>
            <a:ext cx="2060237" cy="432000"/>
          </a:xfrm>
          <a:prstGeom prst="rect">
            <a:avLst/>
          </a:prstGeom>
          <a:solidFill>
            <a:srgbClr val="FFFFFF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6798" tIns="46798" rIns="46798" bIns="4679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ore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247" name="제목 2"/>
          <p:cNvSpPr txBox="1">
            <a:spLocks noGrp="1"/>
          </p:cNvSpPr>
          <p:nvPr>
            <p:ph type="title"/>
          </p:nvPr>
        </p:nvSpPr>
        <p:spPr>
          <a:xfrm>
            <a:off x="133341" y="99033"/>
            <a:ext cx="4819659" cy="255421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LG Smart_H Regular"/>
                <a:ea typeface="LG Smart_H Regular"/>
                <a:cs typeface="LG Smart_H Regular"/>
                <a:sym typeface="LG Smart_H Regular"/>
              </a:defRPr>
            </a:lvl1pPr>
          </a:lstStyle>
          <a:p>
            <a:r>
              <a:rPr lang="en-US" altLang="ko-KR"/>
              <a:t>2.</a:t>
            </a:r>
            <a:r>
              <a:rPr lang="ko-KR" altLang="en-US"/>
              <a:t> </a:t>
            </a:r>
            <a:r>
              <a:rPr lang="en-US" altLang="ko-KR"/>
              <a:t>Home</a:t>
            </a:r>
            <a:endParaRPr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F2F91D2-8675-7745-AC3F-534E348FA48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x-none" smtClean="0"/>
              <a:t>5</a:t>
            </a:fld>
            <a:endParaRPr lang="x-none" altLang="en-US"/>
          </a:p>
        </p:txBody>
      </p:sp>
      <p:sp>
        <p:nvSpPr>
          <p:cNvPr id="17" name="직사각형">
            <a:extLst>
              <a:ext uri="{FF2B5EF4-FFF2-40B4-BE49-F238E27FC236}">
                <a16:creationId xmlns:a16="http://schemas.microsoft.com/office/drawing/2014/main" id="{168BC18F-4185-D54A-BF89-A8F1DD1CD801}"/>
              </a:ext>
            </a:extLst>
          </p:cNvPr>
          <p:cNvSpPr/>
          <p:nvPr/>
        </p:nvSpPr>
        <p:spPr>
          <a:xfrm>
            <a:off x="2173625" y="990770"/>
            <a:ext cx="177694" cy="176644"/>
          </a:xfrm>
          <a:prstGeom prst="rect">
            <a:avLst/>
          </a:prstGeom>
          <a:solidFill>
            <a:srgbClr val="FFFFFF"/>
          </a:solidFill>
          <a:ln w="3175" cap="flat">
            <a:solidFill>
              <a:srgbClr val="000000"/>
            </a:solidFill>
            <a:prstDash val="solid"/>
            <a:miter lim="800000"/>
          </a:ln>
          <a:effectLst/>
        </p:spPr>
        <p:txBody>
          <a:bodyPr wrap="square" lIns="46798" tIns="46798" rIns="46798" bIns="46798" numCol="1" anchor="ctr">
            <a:noAutofit/>
          </a:bodyPr>
          <a:lstStyle/>
          <a:p>
            <a:pPr algn="dist">
              <a:defRPr sz="900">
                <a:latin typeface="LG"/>
                <a:ea typeface="LG"/>
                <a:cs typeface="LG"/>
                <a:sym typeface="LG"/>
              </a:defRPr>
            </a:pPr>
            <a:r>
              <a:rPr lang="en-US" sz="1200" dirty="0"/>
              <a:t>i</a:t>
            </a:r>
            <a:endParaRPr sz="1200" dirty="0"/>
          </a:p>
        </p:txBody>
      </p:sp>
      <p:sp>
        <p:nvSpPr>
          <p:cNvPr id="3" name="직사각형">
            <a:extLst>
              <a:ext uri="{FF2B5EF4-FFF2-40B4-BE49-F238E27FC236}">
                <a16:creationId xmlns:a16="http://schemas.microsoft.com/office/drawing/2014/main" id="{50BC8A16-9414-7EF3-FF8D-52ED700FB8EA}"/>
              </a:ext>
            </a:extLst>
          </p:cNvPr>
          <p:cNvSpPr/>
          <p:nvPr/>
        </p:nvSpPr>
        <p:spPr>
          <a:xfrm>
            <a:off x="2138902" y="968704"/>
            <a:ext cx="230400" cy="223200"/>
          </a:xfrm>
          <a:prstGeom prst="rect">
            <a:avLst/>
          </a:prstGeom>
          <a:ln w="19050">
            <a:solidFill>
              <a:schemeClr val="accent4"/>
            </a:solidFill>
            <a:custDash>
              <a:ds d="200000" sp="200000"/>
            </a:custDash>
            <a:miter lim="400000"/>
          </a:ln>
        </p:spPr>
        <p:txBody>
          <a:bodyPr lIns="46798" tIns="46798" rIns="46798" bIns="46798" anchor="ctr"/>
          <a:lstStyle/>
          <a:p>
            <a:pPr algn="ctr" defTabSz="457200">
              <a:defRPr sz="1000">
                <a:solidFill>
                  <a:srgbClr val="385724"/>
                </a:solidFill>
                <a:latin typeface="Arial Narrow"/>
                <a:ea typeface="Arial Narrow"/>
                <a:cs typeface="Arial Narrow"/>
                <a:sym typeface="Arial Narrow"/>
              </a:defRPr>
            </a:pPr>
            <a:endParaRPr dirty="0"/>
          </a:p>
        </p:txBody>
      </p:sp>
      <p:grpSp>
        <p:nvGrpSpPr>
          <p:cNvPr id="256" name="타원 20"/>
          <p:cNvGrpSpPr/>
          <p:nvPr/>
        </p:nvGrpSpPr>
        <p:grpSpPr>
          <a:xfrm>
            <a:off x="2039632" y="865575"/>
            <a:ext cx="198539" cy="228508"/>
            <a:chOff x="0" y="0"/>
            <a:chExt cx="198538" cy="228506"/>
          </a:xfrm>
        </p:grpSpPr>
        <p:sp>
          <p:nvSpPr>
            <p:cNvPr id="254" name="원"/>
            <p:cNvSpPr/>
            <p:nvPr/>
          </p:nvSpPr>
          <p:spPr>
            <a:xfrm>
              <a:off x="0" y="14989"/>
              <a:ext cx="198539" cy="198539"/>
            </a:xfrm>
            <a:prstGeom prst="ellipse">
              <a:avLst/>
            </a:prstGeom>
            <a:solidFill>
              <a:srgbClr val="000000"/>
            </a:solidFill>
            <a:ln w="12700" cap="flat">
              <a:solidFill>
                <a:srgbClr val="E6AF00"/>
              </a:solidFill>
              <a:prstDash val="solid"/>
              <a:miter lim="800000"/>
            </a:ln>
            <a:effectLst/>
          </p:spPr>
          <p:txBody>
            <a:bodyPr wrap="square" lIns="46798" tIns="46798" rIns="46798" bIns="46798" numCol="1" anchor="ctr">
              <a:noAutofit/>
            </a:bodyPr>
            <a:lstStyle/>
            <a:p>
              <a:pPr algn="ctr">
                <a:defRPr sz="1000">
                  <a:solidFill>
                    <a:schemeClr val="accent4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255" name="1"/>
            <p:cNvSpPr txBox="1"/>
            <p:nvPr/>
          </p:nvSpPr>
          <p:spPr>
            <a:xfrm>
              <a:off x="15012" y="-2"/>
              <a:ext cx="168505" cy="2285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8" tIns="45718" rIns="45718" bIns="45718" numCol="1" anchor="ctr">
              <a:spAutoFit/>
            </a:bodyPr>
            <a:lstStyle>
              <a:lvl1pPr algn="ctr">
                <a:defRPr sz="1000">
                  <a:solidFill>
                    <a:schemeClr val="accent4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1</a:t>
              </a:r>
            </a:p>
          </p:txBody>
        </p:sp>
      </p:grpSp>
      <p:sp>
        <p:nvSpPr>
          <p:cNvPr id="4" name="TextBox 6">
            <a:extLst>
              <a:ext uri="{FF2B5EF4-FFF2-40B4-BE49-F238E27FC236}">
                <a16:creationId xmlns:a16="http://schemas.microsoft.com/office/drawing/2014/main" id="{D8F70555-F60D-1F1C-2603-370401F1D68C}"/>
              </a:ext>
            </a:extLst>
          </p:cNvPr>
          <p:cNvSpPr txBox="1"/>
          <p:nvPr/>
        </p:nvSpPr>
        <p:spPr>
          <a:xfrm>
            <a:off x="1011229" y="967094"/>
            <a:ext cx="669410" cy="2308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900">
                <a:latin typeface="LG Smart_H Regular"/>
                <a:ea typeface="LG Smart_H Regular"/>
                <a:cs typeface="LG Smart_H Regular"/>
                <a:sym typeface="LG Smart_H Regular"/>
              </a:defRPr>
            </a:lvl1pPr>
          </a:lstStyle>
          <a:p>
            <a:r>
              <a:rPr lang="ko-KR" altLang="en-US" dirty="0"/>
              <a:t>앱 명칭 표시</a:t>
            </a:r>
            <a:endParaRPr dirty="0"/>
          </a:p>
        </p:txBody>
      </p:sp>
      <p:sp>
        <p:nvSpPr>
          <p:cNvPr id="5" name="직사각형 7">
            <a:extLst>
              <a:ext uri="{FF2B5EF4-FFF2-40B4-BE49-F238E27FC236}">
                <a16:creationId xmlns:a16="http://schemas.microsoft.com/office/drawing/2014/main" id="{37838B49-3E7C-3CD1-B7EB-6B13A603C948}"/>
              </a:ext>
            </a:extLst>
          </p:cNvPr>
          <p:cNvSpPr/>
          <p:nvPr/>
        </p:nvSpPr>
        <p:spPr>
          <a:xfrm>
            <a:off x="394172" y="1652424"/>
            <a:ext cx="1920616" cy="1122921"/>
          </a:xfrm>
          <a:prstGeom prst="rect">
            <a:avLst/>
          </a:prstGeom>
          <a:solidFill>
            <a:srgbClr val="FFFFFF"/>
          </a:solidFill>
          <a:ln w="3175">
            <a:solidFill>
              <a:srgbClr val="000000"/>
            </a:solidFill>
            <a:miter/>
          </a:ln>
        </p:spPr>
        <p:txBody>
          <a:bodyPr lIns="46798" tIns="46798" rIns="46798" bIns="46798" anchor="ctr"/>
          <a:lstStyle/>
          <a:p>
            <a:pPr algn="ctr">
              <a:defRPr sz="1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7" name="직사각형">
            <a:extLst>
              <a:ext uri="{FF2B5EF4-FFF2-40B4-BE49-F238E27FC236}">
                <a16:creationId xmlns:a16="http://schemas.microsoft.com/office/drawing/2014/main" id="{3437597E-315F-BEA9-2F29-9767B5EE8748}"/>
              </a:ext>
            </a:extLst>
          </p:cNvPr>
          <p:cNvSpPr/>
          <p:nvPr/>
        </p:nvSpPr>
        <p:spPr>
          <a:xfrm>
            <a:off x="359211" y="1596710"/>
            <a:ext cx="1999427" cy="1235385"/>
          </a:xfrm>
          <a:prstGeom prst="rect">
            <a:avLst/>
          </a:prstGeom>
          <a:ln w="19050">
            <a:solidFill>
              <a:schemeClr val="accent4"/>
            </a:solidFill>
            <a:custDash>
              <a:ds d="200000" sp="200000"/>
            </a:custDash>
            <a:miter lim="400000"/>
          </a:ln>
        </p:spPr>
        <p:txBody>
          <a:bodyPr lIns="46798" tIns="46798" rIns="46798" bIns="46798" anchor="ctr"/>
          <a:lstStyle/>
          <a:p>
            <a:pPr algn="ctr" defTabSz="457200">
              <a:defRPr sz="1000">
                <a:solidFill>
                  <a:srgbClr val="385724"/>
                </a:solidFill>
                <a:latin typeface="Arial Narrow"/>
                <a:ea typeface="Arial Narrow"/>
                <a:cs typeface="Arial Narrow"/>
                <a:sym typeface="Arial Narrow"/>
              </a:defRPr>
            </a:pPr>
            <a:endParaRPr dirty="0"/>
          </a:p>
        </p:txBody>
      </p:sp>
      <p:grpSp>
        <p:nvGrpSpPr>
          <p:cNvPr id="246" name="타원 71"/>
          <p:cNvGrpSpPr/>
          <p:nvPr/>
        </p:nvGrpSpPr>
        <p:grpSpPr>
          <a:xfrm>
            <a:off x="259404" y="1499722"/>
            <a:ext cx="198540" cy="246217"/>
            <a:chOff x="0" y="-8856"/>
            <a:chExt cx="198539" cy="246216"/>
          </a:xfrm>
        </p:grpSpPr>
        <p:sp>
          <p:nvSpPr>
            <p:cNvPr id="244" name="원"/>
            <p:cNvSpPr/>
            <p:nvPr/>
          </p:nvSpPr>
          <p:spPr>
            <a:xfrm>
              <a:off x="0" y="14989"/>
              <a:ext cx="198539" cy="198539"/>
            </a:xfrm>
            <a:prstGeom prst="ellipse">
              <a:avLst/>
            </a:prstGeom>
            <a:solidFill>
              <a:srgbClr val="000000"/>
            </a:solidFill>
            <a:ln w="12700" cap="flat">
              <a:solidFill>
                <a:srgbClr val="E6AF00"/>
              </a:solidFill>
              <a:prstDash val="solid"/>
              <a:miter lim="800000"/>
            </a:ln>
            <a:effectLst/>
          </p:spPr>
          <p:txBody>
            <a:bodyPr wrap="square" lIns="46798" tIns="46798" rIns="46798" bIns="46798" numCol="1" anchor="ctr">
              <a:noAutofit/>
            </a:bodyPr>
            <a:lstStyle/>
            <a:p>
              <a:pPr algn="ctr">
                <a:defRPr sz="1000">
                  <a:solidFill>
                    <a:schemeClr val="accent4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245" name="1"/>
            <p:cNvSpPr txBox="1"/>
            <p:nvPr/>
          </p:nvSpPr>
          <p:spPr>
            <a:xfrm>
              <a:off x="20239" y="-8856"/>
              <a:ext cx="158052" cy="2462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8" tIns="45718" rIns="45718" bIns="45718" numCol="1" anchor="ctr">
              <a:spAutoFit/>
            </a:bodyPr>
            <a:lstStyle>
              <a:lvl1pPr algn="ctr">
                <a:defRPr sz="1000">
                  <a:solidFill>
                    <a:schemeClr val="accent4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rPr lang="en-US" altLang="ko-KR"/>
                <a:t>3</a:t>
              </a:r>
              <a:endParaRPr/>
            </a:p>
          </p:txBody>
        </p:sp>
      </p:grpSp>
      <p:sp>
        <p:nvSpPr>
          <p:cNvPr id="14" name="직사각형">
            <a:extLst>
              <a:ext uri="{FF2B5EF4-FFF2-40B4-BE49-F238E27FC236}">
                <a16:creationId xmlns:a16="http://schemas.microsoft.com/office/drawing/2014/main" id="{D27B45E0-E6D3-82F6-0894-93ADC3632EC4}"/>
              </a:ext>
            </a:extLst>
          </p:cNvPr>
          <p:cNvSpPr/>
          <p:nvPr/>
        </p:nvSpPr>
        <p:spPr>
          <a:xfrm>
            <a:off x="2013249" y="2557326"/>
            <a:ext cx="252629" cy="200051"/>
          </a:xfrm>
          <a:prstGeom prst="rect">
            <a:avLst/>
          </a:prstGeom>
          <a:ln w="19050">
            <a:solidFill>
              <a:schemeClr val="accent4"/>
            </a:solidFill>
            <a:custDash>
              <a:ds d="200000" sp="200000"/>
            </a:custDash>
            <a:miter lim="400000"/>
          </a:ln>
        </p:spPr>
        <p:txBody>
          <a:bodyPr lIns="46798" tIns="46798" rIns="46798" bIns="46798" anchor="ctr"/>
          <a:lstStyle/>
          <a:p>
            <a:pPr algn="ctr" defTabSz="457200">
              <a:defRPr sz="1000">
                <a:solidFill>
                  <a:srgbClr val="385724"/>
                </a:solidFill>
                <a:latin typeface="Arial Narrow"/>
                <a:ea typeface="Arial Narrow"/>
                <a:cs typeface="Arial Narrow"/>
                <a:sym typeface="Arial Narrow"/>
              </a:defRPr>
            </a:pPr>
            <a:endParaRPr dirty="0"/>
          </a:p>
        </p:txBody>
      </p:sp>
      <p:sp>
        <p:nvSpPr>
          <p:cNvPr id="22" name="TextBox 6">
            <a:extLst>
              <a:ext uri="{FF2B5EF4-FFF2-40B4-BE49-F238E27FC236}">
                <a16:creationId xmlns:a16="http://schemas.microsoft.com/office/drawing/2014/main" id="{87130159-792D-2BEB-5E05-20D3E8A90D08}"/>
              </a:ext>
            </a:extLst>
          </p:cNvPr>
          <p:cNvSpPr txBox="1"/>
          <p:nvPr/>
        </p:nvSpPr>
        <p:spPr>
          <a:xfrm>
            <a:off x="456604" y="1690312"/>
            <a:ext cx="909860" cy="215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900">
                <a:latin typeface="LG Smart_H Regular"/>
                <a:ea typeface="LG Smart_H Regular"/>
                <a:cs typeface="LG Smart_H Regular"/>
                <a:sym typeface="LG Smart_H Regular"/>
              </a:defRPr>
            </a:lvl1pPr>
          </a:lstStyle>
          <a:p>
            <a:r>
              <a:rPr lang="ko-KR" altLang="en-US" sz="800" dirty="0"/>
              <a:t>계산 기록 제목 표시</a:t>
            </a:r>
            <a:endParaRPr sz="800" dirty="0"/>
          </a:p>
        </p:txBody>
      </p:sp>
      <p:sp>
        <p:nvSpPr>
          <p:cNvPr id="24" name="TextBox 6">
            <a:extLst>
              <a:ext uri="{FF2B5EF4-FFF2-40B4-BE49-F238E27FC236}">
                <a16:creationId xmlns:a16="http://schemas.microsoft.com/office/drawing/2014/main" id="{896A9AF3-5210-B294-6730-687C6CB0B075}"/>
              </a:ext>
            </a:extLst>
          </p:cNvPr>
          <p:cNvSpPr txBox="1"/>
          <p:nvPr/>
        </p:nvSpPr>
        <p:spPr>
          <a:xfrm>
            <a:off x="456604" y="1910848"/>
            <a:ext cx="388885" cy="184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900">
                <a:latin typeface="LG Smart_H Regular"/>
                <a:ea typeface="LG Smart_H Regular"/>
                <a:cs typeface="LG Smart_H Regular"/>
                <a:sym typeface="LG Smart_H Regular"/>
              </a:defRPr>
            </a:lvl1pPr>
          </a:lstStyle>
          <a:p>
            <a:r>
              <a:rPr lang="ko-KR" altLang="en-US" sz="600" dirty="0"/>
              <a:t>계산 유형</a:t>
            </a:r>
            <a:endParaRPr sz="600" dirty="0"/>
          </a:p>
        </p:txBody>
      </p:sp>
      <p:cxnSp>
        <p:nvCxnSpPr>
          <p:cNvPr id="26" name="직선 연결선[R] 25">
            <a:extLst>
              <a:ext uri="{FF2B5EF4-FFF2-40B4-BE49-F238E27FC236}">
                <a16:creationId xmlns:a16="http://schemas.microsoft.com/office/drawing/2014/main" id="{34302D35-0283-C9EC-5575-4F2C1D9F0925}"/>
              </a:ext>
            </a:extLst>
          </p:cNvPr>
          <p:cNvCxnSpPr>
            <a:cxnSpLocks/>
          </p:cNvCxnSpPr>
          <p:nvPr/>
        </p:nvCxnSpPr>
        <p:spPr>
          <a:xfrm>
            <a:off x="456604" y="1899418"/>
            <a:ext cx="1733245" cy="0"/>
          </a:xfrm>
          <a:prstGeom prst="line">
            <a:avLst/>
          </a:prstGeom>
          <a:noFill/>
          <a:ln w="9525" cap="flat">
            <a:solidFill>
              <a:schemeClr val="tx2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7" name="TextBox 6">
            <a:extLst>
              <a:ext uri="{FF2B5EF4-FFF2-40B4-BE49-F238E27FC236}">
                <a16:creationId xmlns:a16="http://schemas.microsoft.com/office/drawing/2014/main" id="{11A3A30B-D9A8-86F2-19B4-9B38B6023DA4}"/>
              </a:ext>
            </a:extLst>
          </p:cNvPr>
          <p:cNvSpPr txBox="1"/>
          <p:nvPr/>
        </p:nvSpPr>
        <p:spPr>
          <a:xfrm>
            <a:off x="456604" y="2060414"/>
            <a:ext cx="368045" cy="184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900">
                <a:latin typeface="LG Smart_H Regular"/>
                <a:ea typeface="LG Smart_H Regular"/>
                <a:cs typeface="LG Smart_H Regular"/>
                <a:sym typeface="LG Smart_H Regular"/>
              </a:defRPr>
            </a:lvl1pPr>
          </a:lstStyle>
          <a:p>
            <a:r>
              <a:rPr lang="ko-KR" altLang="en-US" sz="600" dirty="0"/>
              <a:t>대출원금</a:t>
            </a:r>
            <a:endParaRPr sz="600" dirty="0"/>
          </a:p>
        </p:txBody>
      </p:sp>
      <p:sp>
        <p:nvSpPr>
          <p:cNvPr id="28" name="TextBox 6">
            <a:extLst>
              <a:ext uri="{FF2B5EF4-FFF2-40B4-BE49-F238E27FC236}">
                <a16:creationId xmlns:a16="http://schemas.microsoft.com/office/drawing/2014/main" id="{3DAF5956-2854-CFEA-C859-846A25C252EE}"/>
              </a:ext>
            </a:extLst>
          </p:cNvPr>
          <p:cNvSpPr txBox="1"/>
          <p:nvPr/>
        </p:nvSpPr>
        <p:spPr>
          <a:xfrm>
            <a:off x="456604" y="2215076"/>
            <a:ext cx="436975" cy="184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900">
                <a:latin typeface="LG Smart_H Regular"/>
                <a:ea typeface="LG Smart_H Regular"/>
                <a:cs typeface="LG Smart_H Regular"/>
                <a:sym typeface="LG Smart_H Regular"/>
              </a:defRPr>
            </a:lvl1pPr>
          </a:lstStyle>
          <a:p>
            <a:r>
              <a:rPr lang="ko-KR" altLang="en-US" sz="600" dirty="0"/>
              <a:t>총대출이자</a:t>
            </a:r>
            <a:endParaRPr sz="600" dirty="0"/>
          </a:p>
        </p:txBody>
      </p:sp>
      <p:sp>
        <p:nvSpPr>
          <p:cNvPr id="29" name="TextBox 6">
            <a:extLst>
              <a:ext uri="{FF2B5EF4-FFF2-40B4-BE49-F238E27FC236}">
                <a16:creationId xmlns:a16="http://schemas.microsoft.com/office/drawing/2014/main" id="{5427C56D-4305-728F-15C5-EA45555722A2}"/>
              </a:ext>
            </a:extLst>
          </p:cNvPr>
          <p:cNvSpPr txBox="1"/>
          <p:nvPr/>
        </p:nvSpPr>
        <p:spPr>
          <a:xfrm>
            <a:off x="456604" y="2367476"/>
            <a:ext cx="436975" cy="184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900">
                <a:latin typeface="LG Smart_H Regular"/>
                <a:ea typeface="LG Smart_H Regular"/>
                <a:cs typeface="LG Smart_H Regular"/>
                <a:sym typeface="LG Smart_H Regular"/>
              </a:defRPr>
            </a:lvl1pPr>
          </a:lstStyle>
          <a:p>
            <a:r>
              <a:rPr lang="ko-KR" altLang="en-US" sz="600" dirty="0"/>
              <a:t>총상환금액</a:t>
            </a:r>
            <a:endParaRPr sz="600" dirty="0"/>
          </a:p>
        </p:txBody>
      </p:sp>
      <p:sp>
        <p:nvSpPr>
          <p:cNvPr id="30" name="TextBox 6">
            <a:extLst>
              <a:ext uri="{FF2B5EF4-FFF2-40B4-BE49-F238E27FC236}">
                <a16:creationId xmlns:a16="http://schemas.microsoft.com/office/drawing/2014/main" id="{FED8090A-652B-865F-E8DC-93621023650D}"/>
              </a:ext>
            </a:extLst>
          </p:cNvPr>
          <p:cNvSpPr txBox="1"/>
          <p:nvPr/>
        </p:nvSpPr>
        <p:spPr>
          <a:xfrm>
            <a:off x="456604" y="2556038"/>
            <a:ext cx="725516" cy="184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900">
                <a:latin typeface="LG Smart_H Regular"/>
                <a:ea typeface="LG Smart_H Regular"/>
                <a:cs typeface="LG Smart_H Regular"/>
                <a:sym typeface="LG Smart_H Regular"/>
              </a:defRPr>
            </a:lvl1pPr>
          </a:lstStyle>
          <a:p>
            <a:r>
              <a:rPr lang="en-US" altLang="ko-KR" sz="600" dirty="0"/>
              <a:t>2023</a:t>
            </a:r>
            <a:r>
              <a:rPr lang="ko-KR" altLang="en-US" sz="600" dirty="0"/>
              <a:t>년 </a:t>
            </a:r>
            <a:r>
              <a:rPr lang="en-US" altLang="ko-KR" sz="600" dirty="0"/>
              <a:t>00</a:t>
            </a:r>
            <a:r>
              <a:rPr lang="ko-KR" altLang="en-US" sz="600" dirty="0"/>
              <a:t>월 </a:t>
            </a:r>
            <a:r>
              <a:rPr lang="en-US" altLang="ko-KR" sz="600" dirty="0"/>
              <a:t>00</a:t>
            </a:r>
            <a:r>
              <a:rPr lang="ko-KR" altLang="en-US" sz="600" dirty="0"/>
              <a:t>일</a:t>
            </a:r>
            <a:endParaRPr sz="600" dirty="0"/>
          </a:p>
        </p:txBody>
      </p:sp>
      <p:cxnSp>
        <p:nvCxnSpPr>
          <p:cNvPr id="31" name="직선 연결선[R] 30">
            <a:extLst>
              <a:ext uri="{FF2B5EF4-FFF2-40B4-BE49-F238E27FC236}">
                <a16:creationId xmlns:a16="http://schemas.microsoft.com/office/drawing/2014/main" id="{03BDE5EC-E60B-55D8-97B0-1E22FE2208AF}"/>
              </a:ext>
            </a:extLst>
          </p:cNvPr>
          <p:cNvCxnSpPr>
            <a:cxnSpLocks/>
          </p:cNvCxnSpPr>
          <p:nvPr/>
        </p:nvCxnSpPr>
        <p:spPr>
          <a:xfrm>
            <a:off x="456604" y="2552138"/>
            <a:ext cx="1733245" cy="0"/>
          </a:xfrm>
          <a:prstGeom prst="line">
            <a:avLst/>
          </a:prstGeom>
          <a:noFill/>
          <a:ln w="9525" cap="flat">
            <a:solidFill>
              <a:schemeClr val="tx2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2" name="TextBox 6">
            <a:extLst>
              <a:ext uri="{FF2B5EF4-FFF2-40B4-BE49-F238E27FC236}">
                <a16:creationId xmlns:a16="http://schemas.microsoft.com/office/drawing/2014/main" id="{4D438D65-5B0A-7A60-2F16-C705CB82CEC6}"/>
              </a:ext>
            </a:extLst>
          </p:cNvPr>
          <p:cNvSpPr txBox="1"/>
          <p:nvPr/>
        </p:nvSpPr>
        <p:spPr>
          <a:xfrm>
            <a:off x="1837951" y="1891382"/>
            <a:ext cx="401709" cy="184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900">
                <a:latin typeface="LG Smart_H Regular"/>
                <a:ea typeface="LG Smart_H Regular"/>
                <a:cs typeface="LG Smart_H Regular"/>
                <a:sym typeface="LG Smart_H Regular"/>
              </a:defRPr>
            </a:lvl1pPr>
          </a:lstStyle>
          <a:p>
            <a:r>
              <a:rPr lang="en-US" altLang="ko-KR" sz="600" dirty="0"/>
              <a:t>000</a:t>
            </a:r>
            <a:r>
              <a:rPr lang="ko-KR" altLang="en-US" sz="600" dirty="0"/>
              <a:t> </a:t>
            </a:r>
            <a:r>
              <a:rPr lang="en-US" altLang="ko-KR" sz="600" dirty="0"/>
              <a:t>000</a:t>
            </a:r>
            <a:endParaRPr sz="600" dirty="0"/>
          </a:p>
        </p:txBody>
      </p:sp>
      <p:sp>
        <p:nvSpPr>
          <p:cNvPr id="33" name="TextBox 6">
            <a:extLst>
              <a:ext uri="{FF2B5EF4-FFF2-40B4-BE49-F238E27FC236}">
                <a16:creationId xmlns:a16="http://schemas.microsoft.com/office/drawing/2014/main" id="{A3D04A1F-AE18-A07A-9569-52DB7CAAFB6F}"/>
              </a:ext>
            </a:extLst>
          </p:cNvPr>
          <p:cNvSpPr txBox="1"/>
          <p:nvPr/>
        </p:nvSpPr>
        <p:spPr>
          <a:xfrm>
            <a:off x="1837951" y="2056494"/>
            <a:ext cx="422548" cy="184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900">
                <a:latin typeface="LG Smart_H Regular"/>
                <a:ea typeface="LG Smart_H Regular"/>
                <a:cs typeface="LG Smart_H Regular"/>
                <a:sym typeface="LG Smart_H Regular"/>
              </a:defRPr>
            </a:lvl1pPr>
          </a:lstStyle>
          <a:p>
            <a:r>
              <a:rPr lang="en-US" altLang="ko-KR" sz="600" dirty="0"/>
              <a:t>000</a:t>
            </a:r>
            <a:r>
              <a:rPr lang="ko-KR" altLang="en-US" sz="600" dirty="0"/>
              <a:t> </a:t>
            </a:r>
            <a:r>
              <a:rPr lang="en-US" altLang="ko-KR" sz="600" dirty="0"/>
              <a:t>00</a:t>
            </a:r>
            <a:r>
              <a:rPr lang="ko-KR" altLang="en-US" sz="600" dirty="0"/>
              <a:t>원</a:t>
            </a:r>
            <a:endParaRPr sz="600" dirty="0"/>
          </a:p>
        </p:txBody>
      </p:sp>
      <p:sp>
        <p:nvSpPr>
          <p:cNvPr id="34" name="TextBox 6">
            <a:extLst>
              <a:ext uri="{FF2B5EF4-FFF2-40B4-BE49-F238E27FC236}">
                <a16:creationId xmlns:a16="http://schemas.microsoft.com/office/drawing/2014/main" id="{A9F87371-BDE6-1D59-834E-35A5F20BC6A8}"/>
              </a:ext>
            </a:extLst>
          </p:cNvPr>
          <p:cNvSpPr txBox="1"/>
          <p:nvPr/>
        </p:nvSpPr>
        <p:spPr>
          <a:xfrm>
            <a:off x="1837951" y="2221606"/>
            <a:ext cx="422548" cy="184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900">
                <a:latin typeface="LG Smart_H Regular"/>
                <a:ea typeface="LG Smart_H Regular"/>
                <a:cs typeface="LG Smart_H Regular"/>
                <a:sym typeface="LG Smart_H Regular"/>
              </a:defRPr>
            </a:lvl1pPr>
          </a:lstStyle>
          <a:p>
            <a:r>
              <a:rPr lang="en-US" altLang="ko-KR" sz="600" dirty="0"/>
              <a:t>000</a:t>
            </a:r>
            <a:r>
              <a:rPr lang="ko-KR" altLang="en-US" sz="600" dirty="0"/>
              <a:t> </a:t>
            </a:r>
            <a:r>
              <a:rPr lang="en-US" altLang="ko-KR" sz="600" dirty="0"/>
              <a:t>00</a:t>
            </a:r>
            <a:r>
              <a:rPr lang="ko-KR" altLang="en-US" sz="600" dirty="0"/>
              <a:t>년</a:t>
            </a:r>
            <a:endParaRPr sz="600" dirty="0"/>
          </a:p>
        </p:txBody>
      </p:sp>
      <p:sp>
        <p:nvSpPr>
          <p:cNvPr id="35" name="TextBox 6">
            <a:extLst>
              <a:ext uri="{FF2B5EF4-FFF2-40B4-BE49-F238E27FC236}">
                <a16:creationId xmlns:a16="http://schemas.microsoft.com/office/drawing/2014/main" id="{14EDE6E1-0FBF-71FE-F3A5-02D4FFFBDF54}"/>
              </a:ext>
            </a:extLst>
          </p:cNvPr>
          <p:cNvSpPr txBox="1"/>
          <p:nvPr/>
        </p:nvSpPr>
        <p:spPr>
          <a:xfrm>
            <a:off x="1837951" y="2386719"/>
            <a:ext cx="414533" cy="184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900">
                <a:latin typeface="LG Smart_H Regular"/>
                <a:ea typeface="LG Smart_H Regular"/>
                <a:cs typeface="LG Smart_H Regular"/>
                <a:sym typeface="LG Smart_H Regular"/>
              </a:defRPr>
            </a:lvl1pPr>
          </a:lstStyle>
          <a:p>
            <a:r>
              <a:rPr lang="en-US" altLang="ko-KR" sz="600" dirty="0"/>
              <a:t>000</a:t>
            </a:r>
            <a:r>
              <a:rPr lang="ko-KR" altLang="en-US" sz="600" dirty="0"/>
              <a:t> </a:t>
            </a:r>
            <a:r>
              <a:rPr lang="en-US" altLang="ko-KR" sz="600" dirty="0"/>
              <a:t>00%</a:t>
            </a:r>
            <a:endParaRPr sz="600" dirty="0"/>
          </a:p>
        </p:txBody>
      </p:sp>
      <p:grpSp>
        <p:nvGrpSpPr>
          <p:cNvPr id="37" name="타원 71">
            <a:extLst>
              <a:ext uri="{FF2B5EF4-FFF2-40B4-BE49-F238E27FC236}">
                <a16:creationId xmlns:a16="http://schemas.microsoft.com/office/drawing/2014/main" id="{A748CAEE-3546-3DC0-8E2A-87AE263AA983}"/>
              </a:ext>
            </a:extLst>
          </p:cNvPr>
          <p:cNvGrpSpPr/>
          <p:nvPr/>
        </p:nvGrpSpPr>
        <p:grpSpPr>
          <a:xfrm>
            <a:off x="1838324" y="2525260"/>
            <a:ext cx="198540" cy="246217"/>
            <a:chOff x="0" y="-8856"/>
            <a:chExt cx="198539" cy="246216"/>
          </a:xfrm>
        </p:grpSpPr>
        <p:sp>
          <p:nvSpPr>
            <p:cNvPr id="38" name="원">
              <a:extLst>
                <a:ext uri="{FF2B5EF4-FFF2-40B4-BE49-F238E27FC236}">
                  <a16:creationId xmlns:a16="http://schemas.microsoft.com/office/drawing/2014/main" id="{095AA539-1F22-3FE0-03AD-190F752AD3C1}"/>
                </a:ext>
              </a:extLst>
            </p:cNvPr>
            <p:cNvSpPr/>
            <p:nvPr/>
          </p:nvSpPr>
          <p:spPr>
            <a:xfrm>
              <a:off x="0" y="14989"/>
              <a:ext cx="198539" cy="198539"/>
            </a:xfrm>
            <a:prstGeom prst="ellipse">
              <a:avLst/>
            </a:prstGeom>
            <a:solidFill>
              <a:srgbClr val="000000"/>
            </a:solidFill>
            <a:ln w="12700" cap="flat">
              <a:solidFill>
                <a:srgbClr val="E6AF00"/>
              </a:solidFill>
              <a:prstDash val="solid"/>
              <a:miter lim="800000"/>
            </a:ln>
            <a:effectLst/>
          </p:spPr>
          <p:txBody>
            <a:bodyPr wrap="square" lIns="46798" tIns="46798" rIns="46798" bIns="46798" numCol="1" anchor="ctr">
              <a:noAutofit/>
            </a:bodyPr>
            <a:lstStyle/>
            <a:p>
              <a:pPr algn="ctr">
                <a:defRPr sz="1000">
                  <a:solidFill>
                    <a:schemeClr val="accent4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39" name="1">
              <a:extLst>
                <a:ext uri="{FF2B5EF4-FFF2-40B4-BE49-F238E27FC236}">
                  <a16:creationId xmlns:a16="http://schemas.microsoft.com/office/drawing/2014/main" id="{3779C8B2-40DA-E86F-E6AC-3D8B745D09BB}"/>
                </a:ext>
              </a:extLst>
            </p:cNvPr>
            <p:cNvSpPr txBox="1"/>
            <p:nvPr/>
          </p:nvSpPr>
          <p:spPr>
            <a:xfrm>
              <a:off x="20239" y="-8856"/>
              <a:ext cx="158052" cy="2462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8" tIns="45718" rIns="45718" bIns="45718" numCol="1" anchor="ctr">
              <a:spAutoFit/>
            </a:bodyPr>
            <a:lstStyle>
              <a:lvl1pPr algn="ctr">
                <a:defRPr sz="1000">
                  <a:solidFill>
                    <a:schemeClr val="accent4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rPr lang="en-US" altLang="ko-KR"/>
                <a:t>4</a:t>
              </a:r>
              <a:endParaRPr/>
            </a:p>
          </p:txBody>
        </p:sp>
      </p:grpSp>
      <p:sp>
        <p:nvSpPr>
          <p:cNvPr id="40" name="직사각형">
            <a:extLst>
              <a:ext uri="{FF2B5EF4-FFF2-40B4-BE49-F238E27FC236}">
                <a16:creationId xmlns:a16="http://schemas.microsoft.com/office/drawing/2014/main" id="{F1351A4B-D429-E7FD-AA36-24C9FFD05B3B}"/>
              </a:ext>
            </a:extLst>
          </p:cNvPr>
          <p:cNvSpPr/>
          <p:nvPr/>
        </p:nvSpPr>
        <p:spPr>
          <a:xfrm>
            <a:off x="349000" y="4341262"/>
            <a:ext cx="1999427" cy="360000"/>
          </a:xfrm>
          <a:prstGeom prst="rect">
            <a:avLst/>
          </a:prstGeom>
          <a:ln w="19050">
            <a:solidFill>
              <a:schemeClr val="accent4"/>
            </a:solidFill>
            <a:custDash>
              <a:ds d="200000" sp="200000"/>
            </a:custDash>
            <a:miter lim="400000"/>
          </a:ln>
        </p:spPr>
        <p:txBody>
          <a:bodyPr lIns="46798" tIns="46798" rIns="46798" bIns="46798" anchor="ctr"/>
          <a:lstStyle/>
          <a:p>
            <a:pPr algn="ctr" defTabSz="457200">
              <a:defRPr sz="1000">
                <a:solidFill>
                  <a:srgbClr val="385724"/>
                </a:solidFill>
                <a:latin typeface="Arial Narrow"/>
                <a:ea typeface="Arial Narrow"/>
                <a:cs typeface="Arial Narrow"/>
                <a:sym typeface="Arial Narrow"/>
              </a:defRPr>
            </a:pPr>
            <a:endParaRPr dirty="0"/>
          </a:p>
        </p:txBody>
      </p:sp>
      <p:grpSp>
        <p:nvGrpSpPr>
          <p:cNvPr id="15" name="타원 71">
            <a:extLst>
              <a:ext uri="{FF2B5EF4-FFF2-40B4-BE49-F238E27FC236}">
                <a16:creationId xmlns:a16="http://schemas.microsoft.com/office/drawing/2014/main" id="{BA88AA5D-262C-3F23-C346-8276E6A321F6}"/>
              </a:ext>
            </a:extLst>
          </p:cNvPr>
          <p:cNvGrpSpPr/>
          <p:nvPr/>
        </p:nvGrpSpPr>
        <p:grpSpPr>
          <a:xfrm>
            <a:off x="249729" y="4235276"/>
            <a:ext cx="198540" cy="246217"/>
            <a:chOff x="0" y="-8856"/>
            <a:chExt cx="198539" cy="246216"/>
          </a:xfrm>
        </p:grpSpPr>
        <p:sp>
          <p:nvSpPr>
            <p:cNvPr id="19" name="원">
              <a:extLst>
                <a:ext uri="{FF2B5EF4-FFF2-40B4-BE49-F238E27FC236}">
                  <a16:creationId xmlns:a16="http://schemas.microsoft.com/office/drawing/2014/main" id="{1ED7A207-F0D7-3E92-8917-B47E28597280}"/>
                </a:ext>
              </a:extLst>
            </p:cNvPr>
            <p:cNvSpPr/>
            <p:nvPr/>
          </p:nvSpPr>
          <p:spPr>
            <a:xfrm>
              <a:off x="0" y="14989"/>
              <a:ext cx="198539" cy="198539"/>
            </a:xfrm>
            <a:prstGeom prst="ellipse">
              <a:avLst/>
            </a:prstGeom>
            <a:solidFill>
              <a:srgbClr val="000000"/>
            </a:solidFill>
            <a:ln w="12700" cap="flat">
              <a:solidFill>
                <a:srgbClr val="E6AF00"/>
              </a:solidFill>
              <a:prstDash val="solid"/>
              <a:miter lim="800000"/>
            </a:ln>
            <a:effectLst/>
          </p:spPr>
          <p:txBody>
            <a:bodyPr wrap="square" lIns="46798" tIns="46798" rIns="46798" bIns="46798" numCol="1" anchor="ctr">
              <a:noAutofit/>
            </a:bodyPr>
            <a:lstStyle/>
            <a:p>
              <a:pPr algn="ctr">
                <a:defRPr sz="1000">
                  <a:solidFill>
                    <a:schemeClr val="accent4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20" name="1">
              <a:extLst>
                <a:ext uri="{FF2B5EF4-FFF2-40B4-BE49-F238E27FC236}">
                  <a16:creationId xmlns:a16="http://schemas.microsoft.com/office/drawing/2014/main" id="{8D9CB31C-F8EC-5962-BC62-526578A11C40}"/>
                </a:ext>
              </a:extLst>
            </p:cNvPr>
            <p:cNvSpPr txBox="1"/>
            <p:nvPr/>
          </p:nvSpPr>
          <p:spPr>
            <a:xfrm>
              <a:off x="20239" y="-8856"/>
              <a:ext cx="158052" cy="2462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8" tIns="45718" rIns="45718" bIns="45718" numCol="1" anchor="ctr">
              <a:spAutoFit/>
            </a:bodyPr>
            <a:lstStyle>
              <a:lvl1pPr algn="ctr">
                <a:defRPr sz="1000">
                  <a:solidFill>
                    <a:schemeClr val="accent4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rPr lang="en-US" altLang="ko-KR"/>
                <a:t>5</a:t>
              </a:r>
              <a:endParaRPr/>
            </a:p>
          </p:txBody>
        </p:sp>
      </p:grpSp>
      <p:sp>
        <p:nvSpPr>
          <p:cNvPr id="44" name="직사각형 7">
            <a:extLst>
              <a:ext uri="{FF2B5EF4-FFF2-40B4-BE49-F238E27FC236}">
                <a16:creationId xmlns:a16="http://schemas.microsoft.com/office/drawing/2014/main" id="{E4772A56-25E1-6CCF-674E-6D7B64B2741F}"/>
              </a:ext>
            </a:extLst>
          </p:cNvPr>
          <p:cNvSpPr/>
          <p:nvPr/>
        </p:nvSpPr>
        <p:spPr>
          <a:xfrm>
            <a:off x="386541" y="2873782"/>
            <a:ext cx="1920616" cy="1122921"/>
          </a:xfrm>
          <a:prstGeom prst="rect">
            <a:avLst/>
          </a:prstGeom>
          <a:solidFill>
            <a:srgbClr val="FFFFFF"/>
          </a:solidFill>
          <a:ln w="3175">
            <a:solidFill>
              <a:srgbClr val="000000"/>
            </a:solidFill>
            <a:miter/>
          </a:ln>
        </p:spPr>
        <p:txBody>
          <a:bodyPr lIns="46798" tIns="46798" rIns="46798" bIns="46798" anchor="ctr"/>
          <a:lstStyle/>
          <a:p>
            <a:pPr algn="ctr">
              <a:defRPr sz="1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51" name="TextBox 6">
            <a:extLst>
              <a:ext uri="{FF2B5EF4-FFF2-40B4-BE49-F238E27FC236}">
                <a16:creationId xmlns:a16="http://schemas.microsoft.com/office/drawing/2014/main" id="{DB4F89C2-2F4D-9562-6AD0-A45F530E8273}"/>
              </a:ext>
            </a:extLst>
          </p:cNvPr>
          <p:cNvSpPr txBox="1"/>
          <p:nvPr/>
        </p:nvSpPr>
        <p:spPr>
          <a:xfrm>
            <a:off x="448973" y="2911670"/>
            <a:ext cx="909860" cy="215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900">
                <a:latin typeface="LG Smart_H Regular"/>
                <a:ea typeface="LG Smart_H Regular"/>
                <a:cs typeface="LG Smart_H Regular"/>
                <a:sym typeface="LG Smart_H Regular"/>
              </a:defRPr>
            </a:lvl1pPr>
          </a:lstStyle>
          <a:p>
            <a:r>
              <a:rPr lang="ko-KR" altLang="en-US" sz="800" dirty="0"/>
              <a:t>계산 기록 제목 표시</a:t>
            </a:r>
            <a:endParaRPr sz="800" dirty="0"/>
          </a:p>
        </p:txBody>
      </p:sp>
      <p:sp>
        <p:nvSpPr>
          <p:cNvPr id="52" name="TextBox 6">
            <a:extLst>
              <a:ext uri="{FF2B5EF4-FFF2-40B4-BE49-F238E27FC236}">
                <a16:creationId xmlns:a16="http://schemas.microsoft.com/office/drawing/2014/main" id="{98E0068C-7AF7-7057-FC49-592FBBB7997C}"/>
              </a:ext>
            </a:extLst>
          </p:cNvPr>
          <p:cNvSpPr txBox="1"/>
          <p:nvPr/>
        </p:nvSpPr>
        <p:spPr>
          <a:xfrm>
            <a:off x="448973" y="3120776"/>
            <a:ext cx="388885" cy="184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900">
                <a:latin typeface="LG Smart_H Regular"/>
                <a:ea typeface="LG Smart_H Regular"/>
                <a:cs typeface="LG Smart_H Regular"/>
                <a:sym typeface="LG Smart_H Regular"/>
              </a:defRPr>
            </a:lvl1pPr>
          </a:lstStyle>
          <a:p>
            <a:r>
              <a:rPr lang="ko-KR" altLang="en-US" sz="600" dirty="0"/>
              <a:t>계산 유형</a:t>
            </a:r>
            <a:endParaRPr sz="600" dirty="0"/>
          </a:p>
        </p:txBody>
      </p:sp>
      <p:cxnSp>
        <p:nvCxnSpPr>
          <p:cNvPr id="53" name="직선 연결선[R] 52">
            <a:extLst>
              <a:ext uri="{FF2B5EF4-FFF2-40B4-BE49-F238E27FC236}">
                <a16:creationId xmlns:a16="http://schemas.microsoft.com/office/drawing/2014/main" id="{314EEE87-ECDC-6DB8-70B4-0719EDCE2814}"/>
              </a:ext>
            </a:extLst>
          </p:cNvPr>
          <p:cNvCxnSpPr>
            <a:cxnSpLocks/>
          </p:cNvCxnSpPr>
          <p:nvPr/>
        </p:nvCxnSpPr>
        <p:spPr>
          <a:xfrm>
            <a:off x="448973" y="3120776"/>
            <a:ext cx="1733245" cy="0"/>
          </a:xfrm>
          <a:prstGeom prst="line">
            <a:avLst/>
          </a:prstGeom>
          <a:noFill/>
          <a:ln w="9525" cap="flat">
            <a:solidFill>
              <a:schemeClr val="tx2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4" name="TextBox 6">
            <a:extLst>
              <a:ext uri="{FF2B5EF4-FFF2-40B4-BE49-F238E27FC236}">
                <a16:creationId xmlns:a16="http://schemas.microsoft.com/office/drawing/2014/main" id="{5D08F683-9971-F0E2-85E4-A6018E12E2AF}"/>
              </a:ext>
            </a:extLst>
          </p:cNvPr>
          <p:cNvSpPr txBox="1"/>
          <p:nvPr/>
        </p:nvSpPr>
        <p:spPr>
          <a:xfrm>
            <a:off x="448973" y="3281772"/>
            <a:ext cx="388885" cy="184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900">
                <a:latin typeface="LG Smart_H Regular"/>
                <a:ea typeface="LG Smart_H Regular"/>
                <a:cs typeface="LG Smart_H Regular"/>
                <a:sym typeface="LG Smart_H Regular"/>
              </a:defRPr>
            </a:lvl1pPr>
          </a:lstStyle>
          <a:p>
            <a:r>
              <a:rPr lang="ko-KR" altLang="en-US" sz="600" dirty="0"/>
              <a:t>대출 금액</a:t>
            </a:r>
            <a:endParaRPr sz="600" dirty="0"/>
          </a:p>
        </p:txBody>
      </p:sp>
      <p:sp>
        <p:nvSpPr>
          <p:cNvPr id="55" name="TextBox 6">
            <a:extLst>
              <a:ext uri="{FF2B5EF4-FFF2-40B4-BE49-F238E27FC236}">
                <a16:creationId xmlns:a16="http://schemas.microsoft.com/office/drawing/2014/main" id="{D5622AE6-0DE5-911C-BC87-551A2D1825A4}"/>
              </a:ext>
            </a:extLst>
          </p:cNvPr>
          <p:cNvSpPr txBox="1"/>
          <p:nvPr/>
        </p:nvSpPr>
        <p:spPr>
          <a:xfrm>
            <a:off x="448973" y="3436434"/>
            <a:ext cx="436975" cy="184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900">
                <a:latin typeface="LG Smart_H Regular"/>
                <a:ea typeface="LG Smart_H Regular"/>
                <a:cs typeface="LG Smart_H Regular"/>
                <a:sym typeface="LG Smart_H Regular"/>
              </a:defRPr>
            </a:lvl1pPr>
          </a:lstStyle>
          <a:p>
            <a:r>
              <a:rPr lang="ko-KR" altLang="en-US" sz="600" dirty="0"/>
              <a:t>총대출이자</a:t>
            </a:r>
            <a:endParaRPr sz="600" dirty="0"/>
          </a:p>
        </p:txBody>
      </p:sp>
      <p:sp>
        <p:nvSpPr>
          <p:cNvPr id="56" name="TextBox 6">
            <a:extLst>
              <a:ext uri="{FF2B5EF4-FFF2-40B4-BE49-F238E27FC236}">
                <a16:creationId xmlns:a16="http://schemas.microsoft.com/office/drawing/2014/main" id="{8B1F3B76-5D19-1F0B-EF83-7841A804E273}"/>
              </a:ext>
            </a:extLst>
          </p:cNvPr>
          <p:cNvSpPr txBox="1"/>
          <p:nvPr/>
        </p:nvSpPr>
        <p:spPr>
          <a:xfrm>
            <a:off x="448973" y="3588834"/>
            <a:ext cx="436975" cy="184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900">
                <a:latin typeface="LG Smart_H Regular"/>
                <a:ea typeface="LG Smart_H Regular"/>
                <a:cs typeface="LG Smart_H Regular"/>
                <a:sym typeface="LG Smart_H Regular"/>
              </a:defRPr>
            </a:lvl1pPr>
          </a:lstStyle>
          <a:p>
            <a:r>
              <a:rPr lang="ko-KR" altLang="en-US" sz="600" dirty="0"/>
              <a:t>총상환금액</a:t>
            </a:r>
            <a:endParaRPr sz="600" dirty="0"/>
          </a:p>
        </p:txBody>
      </p:sp>
      <p:sp>
        <p:nvSpPr>
          <p:cNvPr id="57" name="TextBox 6">
            <a:extLst>
              <a:ext uri="{FF2B5EF4-FFF2-40B4-BE49-F238E27FC236}">
                <a16:creationId xmlns:a16="http://schemas.microsoft.com/office/drawing/2014/main" id="{5F4C513A-5C60-A143-C013-F8F8CBB2F528}"/>
              </a:ext>
            </a:extLst>
          </p:cNvPr>
          <p:cNvSpPr txBox="1"/>
          <p:nvPr/>
        </p:nvSpPr>
        <p:spPr>
          <a:xfrm>
            <a:off x="448973" y="3777396"/>
            <a:ext cx="725516" cy="184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900">
                <a:latin typeface="LG Smart_H Regular"/>
                <a:ea typeface="LG Smart_H Regular"/>
                <a:cs typeface="LG Smart_H Regular"/>
                <a:sym typeface="LG Smart_H Regular"/>
              </a:defRPr>
            </a:lvl1pPr>
          </a:lstStyle>
          <a:p>
            <a:r>
              <a:rPr lang="en-US" altLang="ko-KR" sz="600" dirty="0"/>
              <a:t>2023</a:t>
            </a:r>
            <a:r>
              <a:rPr lang="ko-KR" altLang="en-US" sz="600" dirty="0"/>
              <a:t>년 </a:t>
            </a:r>
            <a:r>
              <a:rPr lang="en-US" altLang="ko-KR" sz="600" dirty="0"/>
              <a:t>00</a:t>
            </a:r>
            <a:r>
              <a:rPr lang="ko-KR" altLang="en-US" sz="600" dirty="0"/>
              <a:t>월 </a:t>
            </a:r>
            <a:r>
              <a:rPr lang="en-US" altLang="ko-KR" sz="600" dirty="0"/>
              <a:t>00</a:t>
            </a:r>
            <a:r>
              <a:rPr lang="ko-KR" altLang="en-US" sz="600" dirty="0"/>
              <a:t>일</a:t>
            </a:r>
          </a:p>
        </p:txBody>
      </p:sp>
      <p:cxnSp>
        <p:nvCxnSpPr>
          <p:cNvPr id="58" name="직선 연결선[R] 57">
            <a:extLst>
              <a:ext uri="{FF2B5EF4-FFF2-40B4-BE49-F238E27FC236}">
                <a16:creationId xmlns:a16="http://schemas.microsoft.com/office/drawing/2014/main" id="{B77507BE-9EF2-A9EE-4FCA-402165BA6E01}"/>
              </a:ext>
            </a:extLst>
          </p:cNvPr>
          <p:cNvCxnSpPr>
            <a:cxnSpLocks/>
          </p:cNvCxnSpPr>
          <p:nvPr/>
        </p:nvCxnSpPr>
        <p:spPr>
          <a:xfrm>
            <a:off x="448973" y="3773496"/>
            <a:ext cx="1733245" cy="0"/>
          </a:xfrm>
          <a:prstGeom prst="line">
            <a:avLst/>
          </a:prstGeom>
          <a:noFill/>
          <a:ln w="9525" cap="flat">
            <a:solidFill>
              <a:schemeClr val="tx2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9" name="TextBox 6">
            <a:extLst>
              <a:ext uri="{FF2B5EF4-FFF2-40B4-BE49-F238E27FC236}">
                <a16:creationId xmlns:a16="http://schemas.microsoft.com/office/drawing/2014/main" id="{B57878B0-38CC-C646-A282-563B17E0A6CC}"/>
              </a:ext>
            </a:extLst>
          </p:cNvPr>
          <p:cNvSpPr txBox="1"/>
          <p:nvPr/>
        </p:nvSpPr>
        <p:spPr>
          <a:xfrm>
            <a:off x="1830320" y="3112740"/>
            <a:ext cx="401709" cy="184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900">
                <a:latin typeface="LG Smart_H Regular"/>
                <a:ea typeface="LG Smart_H Regular"/>
                <a:cs typeface="LG Smart_H Regular"/>
                <a:sym typeface="LG Smart_H Regular"/>
              </a:defRPr>
            </a:lvl1pPr>
          </a:lstStyle>
          <a:p>
            <a:r>
              <a:rPr lang="en-US" altLang="ko-KR" sz="600" dirty="0"/>
              <a:t>000</a:t>
            </a:r>
            <a:r>
              <a:rPr lang="ko-KR" altLang="en-US" sz="600" dirty="0"/>
              <a:t> </a:t>
            </a:r>
            <a:r>
              <a:rPr lang="en-US" altLang="ko-KR" sz="600" dirty="0"/>
              <a:t>000</a:t>
            </a:r>
            <a:endParaRPr sz="600" dirty="0"/>
          </a:p>
        </p:txBody>
      </p:sp>
      <p:sp>
        <p:nvSpPr>
          <p:cNvPr id="60" name="TextBox 6">
            <a:extLst>
              <a:ext uri="{FF2B5EF4-FFF2-40B4-BE49-F238E27FC236}">
                <a16:creationId xmlns:a16="http://schemas.microsoft.com/office/drawing/2014/main" id="{BF9E6367-C36A-FD8A-2827-07FB07E4ED7C}"/>
              </a:ext>
            </a:extLst>
          </p:cNvPr>
          <p:cNvSpPr txBox="1"/>
          <p:nvPr/>
        </p:nvSpPr>
        <p:spPr>
          <a:xfrm>
            <a:off x="1830320" y="3277852"/>
            <a:ext cx="422548" cy="184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900">
                <a:latin typeface="LG Smart_H Regular"/>
                <a:ea typeface="LG Smart_H Regular"/>
                <a:cs typeface="LG Smart_H Regular"/>
                <a:sym typeface="LG Smart_H Regular"/>
              </a:defRPr>
            </a:lvl1pPr>
          </a:lstStyle>
          <a:p>
            <a:r>
              <a:rPr lang="en-US" altLang="ko-KR" sz="600" dirty="0"/>
              <a:t>000</a:t>
            </a:r>
            <a:r>
              <a:rPr lang="ko-KR" altLang="en-US" sz="600" dirty="0"/>
              <a:t> </a:t>
            </a:r>
            <a:r>
              <a:rPr lang="en-US" altLang="ko-KR" sz="600" dirty="0"/>
              <a:t>00</a:t>
            </a:r>
            <a:r>
              <a:rPr lang="ko-KR" altLang="en-US" sz="600" dirty="0"/>
              <a:t>원</a:t>
            </a:r>
            <a:endParaRPr sz="600" dirty="0"/>
          </a:p>
        </p:txBody>
      </p:sp>
      <p:sp>
        <p:nvSpPr>
          <p:cNvPr id="61" name="TextBox 6">
            <a:extLst>
              <a:ext uri="{FF2B5EF4-FFF2-40B4-BE49-F238E27FC236}">
                <a16:creationId xmlns:a16="http://schemas.microsoft.com/office/drawing/2014/main" id="{9AF0489B-1E33-43E4-4858-76104FD7205D}"/>
              </a:ext>
            </a:extLst>
          </p:cNvPr>
          <p:cNvSpPr txBox="1"/>
          <p:nvPr/>
        </p:nvSpPr>
        <p:spPr>
          <a:xfrm>
            <a:off x="1830320" y="3442964"/>
            <a:ext cx="422548" cy="184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900">
                <a:latin typeface="LG Smart_H Regular"/>
                <a:ea typeface="LG Smart_H Regular"/>
                <a:cs typeface="LG Smart_H Regular"/>
                <a:sym typeface="LG Smart_H Regular"/>
              </a:defRPr>
            </a:lvl1pPr>
          </a:lstStyle>
          <a:p>
            <a:r>
              <a:rPr lang="en-US" altLang="ko-KR" sz="600" dirty="0"/>
              <a:t>000</a:t>
            </a:r>
            <a:r>
              <a:rPr lang="ko-KR" altLang="en-US" sz="600" dirty="0"/>
              <a:t> </a:t>
            </a:r>
            <a:r>
              <a:rPr lang="en-US" altLang="ko-KR" sz="600" dirty="0"/>
              <a:t>00</a:t>
            </a:r>
            <a:r>
              <a:rPr lang="ko-KR" altLang="en-US" sz="600" dirty="0"/>
              <a:t>년</a:t>
            </a:r>
            <a:endParaRPr sz="600" dirty="0"/>
          </a:p>
        </p:txBody>
      </p:sp>
      <p:sp>
        <p:nvSpPr>
          <p:cNvPr id="62" name="TextBox 6">
            <a:extLst>
              <a:ext uri="{FF2B5EF4-FFF2-40B4-BE49-F238E27FC236}">
                <a16:creationId xmlns:a16="http://schemas.microsoft.com/office/drawing/2014/main" id="{FCFA244D-E3B4-3937-22DB-3ACC11C34935}"/>
              </a:ext>
            </a:extLst>
          </p:cNvPr>
          <p:cNvSpPr txBox="1"/>
          <p:nvPr/>
        </p:nvSpPr>
        <p:spPr>
          <a:xfrm>
            <a:off x="1830320" y="3608077"/>
            <a:ext cx="414533" cy="184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900">
                <a:latin typeface="LG Smart_H Regular"/>
                <a:ea typeface="LG Smart_H Regular"/>
                <a:cs typeface="LG Smart_H Regular"/>
                <a:sym typeface="LG Smart_H Regular"/>
              </a:defRPr>
            </a:lvl1pPr>
          </a:lstStyle>
          <a:p>
            <a:r>
              <a:rPr lang="en-US" altLang="ko-KR" sz="600" dirty="0"/>
              <a:t>000</a:t>
            </a:r>
            <a:r>
              <a:rPr lang="ko-KR" altLang="en-US" sz="600" dirty="0"/>
              <a:t> </a:t>
            </a:r>
            <a:r>
              <a:rPr lang="en-US" altLang="ko-KR" sz="600" dirty="0"/>
              <a:t>00%</a:t>
            </a:r>
            <a:endParaRPr sz="600" dirty="0"/>
          </a:p>
        </p:txBody>
      </p:sp>
      <p:grpSp>
        <p:nvGrpSpPr>
          <p:cNvPr id="219" name="타원 71">
            <a:extLst>
              <a:ext uri="{FF2B5EF4-FFF2-40B4-BE49-F238E27FC236}">
                <a16:creationId xmlns:a16="http://schemas.microsoft.com/office/drawing/2014/main" id="{1DFAFE81-704B-257A-11CD-5560CA2721A4}"/>
              </a:ext>
            </a:extLst>
          </p:cNvPr>
          <p:cNvGrpSpPr/>
          <p:nvPr/>
        </p:nvGrpSpPr>
        <p:grpSpPr>
          <a:xfrm>
            <a:off x="5104996" y="874920"/>
            <a:ext cx="198539" cy="228507"/>
            <a:chOff x="0" y="0"/>
            <a:chExt cx="198538" cy="228506"/>
          </a:xfrm>
        </p:grpSpPr>
        <p:sp>
          <p:nvSpPr>
            <p:cNvPr id="220" name="원">
              <a:extLst>
                <a:ext uri="{FF2B5EF4-FFF2-40B4-BE49-F238E27FC236}">
                  <a16:creationId xmlns:a16="http://schemas.microsoft.com/office/drawing/2014/main" id="{8B53C996-B531-A14C-E6C5-4BD8C4F78324}"/>
                </a:ext>
              </a:extLst>
            </p:cNvPr>
            <p:cNvSpPr/>
            <p:nvPr/>
          </p:nvSpPr>
          <p:spPr>
            <a:xfrm>
              <a:off x="0" y="14989"/>
              <a:ext cx="198539" cy="198539"/>
            </a:xfrm>
            <a:prstGeom prst="ellipse">
              <a:avLst/>
            </a:prstGeom>
            <a:solidFill>
              <a:srgbClr val="000000"/>
            </a:solidFill>
            <a:ln w="12700" cap="flat">
              <a:solidFill>
                <a:srgbClr val="E6AF00"/>
              </a:solidFill>
              <a:prstDash val="solid"/>
              <a:miter lim="800000"/>
            </a:ln>
            <a:effectLst/>
          </p:spPr>
          <p:txBody>
            <a:bodyPr wrap="square" lIns="46798" tIns="46798" rIns="46798" bIns="46798" numCol="1" anchor="ctr">
              <a:noAutofit/>
            </a:bodyPr>
            <a:lstStyle/>
            <a:p>
              <a:pPr algn="ctr">
                <a:defRPr sz="1000">
                  <a:solidFill>
                    <a:schemeClr val="accent4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221" name="1">
              <a:extLst>
                <a:ext uri="{FF2B5EF4-FFF2-40B4-BE49-F238E27FC236}">
                  <a16:creationId xmlns:a16="http://schemas.microsoft.com/office/drawing/2014/main" id="{AD9B2870-DC6B-1B6E-E090-2AFC4ED4512A}"/>
                </a:ext>
              </a:extLst>
            </p:cNvPr>
            <p:cNvSpPr txBox="1"/>
            <p:nvPr/>
          </p:nvSpPr>
          <p:spPr>
            <a:xfrm>
              <a:off x="15012" y="-2"/>
              <a:ext cx="168505" cy="2285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8" tIns="45718" rIns="45718" bIns="45718" numCol="1" anchor="ctr">
              <a:spAutoFit/>
            </a:bodyPr>
            <a:lstStyle>
              <a:lvl1pPr algn="ctr">
                <a:defRPr sz="1000">
                  <a:solidFill>
                    <a:schemeClr val="accent4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1</a:t>
              </a:r>
            </a:p>
          </p:txBody>
        </p:sp>
      </p:grpSp>
      <p:grpSp>
        <p:nvGrpSpPr>
          <p:cNvPr id="225" name="타원 71">
            <a:extLst>
              <a:ext uri="{FF2B5EF4-FFF2-40B4-BE49-F238E27FC236}">
                <a16:creationId xmlns:a16="http://schemas.microsoft.com/office/drawing/2014/main" id="{889151DF-9FE3-1EC8-13DC-36F24B22559F}"/>
              </a:ext>
            </a:extLst>
          </p:cNvPr>
          <p:cNvGrpSpPr/>
          <p:nvPr/>
        </p:nvGrpSpPr>
        <p:grpSpPr>
          <a:xfrm>
            <a:off x="5104995" y="1305958"/>
            <a:ext cx="198540" cy="246217"/>
            <a:chOff x="0" y="-8856"/>
            <a:chExt cx="198539" cy="246216"/>
          </a:xfrm>
        </p:grpSpPr>
        <p:sp>
          <p:nvSpPr>
            <p:cNvPr id="226" name="원">
              <a:extLst>
                <a:ext uri="{FF2B5EF4-FFF2-40B4-BE49-F238E27FC236}">
                  <a16:creationId xmlns:a16="http://schemas.microsoft.com/office/drawing/2014/main" id="{6EF1655B-FFB6-750A-A4AE-DBA4C2F9F301}"/>
                </a:ext>
              </a:extLst>
            </p:cNvPr>
            <p:cNvSpPr/>
            <p:nvPr/>
          </p:nvSpPr>
          <p:spPr>
            <a:xfrm>
              <a:off x="0" y="14989"/>
              <a:ext cx="198539" cy="198539"/>
            </a:xfrm>
            <a:prstGeom prst="ellipse">
              <a:avLst/>
            </a:prstGeom>
            <a:solidFill>
              <a:srgbClr val="000000"/>
            </a:solidFill>
            <a:ln w="12700" cap="flat">
              <a:solidFill>
                <a:srgbClr val="E6AF00"/>
              </a:solidFill>
              <a:prstDash val="solid"/>
              <a:miter lim="800000"/>
            </a:ln>
            <a:effectLst/>
          </p:spPr>
          <p:txBody>
            <a:bodyPr wrap="square" lIns="46798" tIns="46798" rIns="46798" bIns="46798" numCol="1" anchor="ctr">
              <a:noAutofit/>
            </a:bodyPr>
            <a:lstStyle/>
            <a:p>
              <a:pPr algn="ctr">
                <a:defRPr sz="1000">
                  <a:solidFill>
                    <a:schemeClr val="accent4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227" name="1">
              <a:extLst>
                <a:ext uri="{FF2B5EF4-FFF2-40B4-BE49-F238E27FC236}">
                  <a16:creationId xmlns:a16="http://schemas.microsoft.com/office/drawing/2014/main" id="{5382D8D4-1EE3-FF9E-D12C-40E9C426ECFA}"/>
                </a:ext>
              </a:extLst>
            </p:cNvPr>
            <p:cNvSpPr txBox="1"/>
            <p:nvPr/>
          </p:nvSpPr>
          <p:spPr>
            <a:xfrm>
              <a:off x="20239" y="-8856"/>
              <a:ext cx="158052" cy="2462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8" tIns="45718" rIns="45718" bIns="45718" numCol="1" anchor="ctr">
              <a:spAutoFit/>
            </a:bodyPr>
            <a:lstStyle>
              <a:lvl1pPr algn="ctr">
                <a:defRPr sz="1000">
                  <a:solidFill>
                    <a:schemeClr val="accent4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rPr lang="en-US" altLang="ko-KR"/>
                <a:t>2</a:t>
              </a:r>
              <a:endParaRPr/>
            </a:p>
          </p:txBody>
        </p:sp>
      </p:grpSp>
      <p:sp>
        <p:nvSpPr>
          <p:cNvPr id="229" name="object 16">
            <a:extLst>
              <a:ext uri="{FF2B5EF4-FFF2-40B4-BE49-F238E27FC236}">
                <a16:creationId xmlns:a16="http://schemas.microsoft.com/office/drawing/2014/main" id="{57C846B3-07A1-54D6-CB6E-751CBEEF7C04}"/>
              </a:ext>
            </a:extLst>
          </p:cNvPr>
          <p:cNvSpPr txBox="1"/>
          <p:nvPr/>
        </p:nvSpPr>
        <p:spPr>
          <a:xfrm>
            <a:off x="227578" y="613433"/>
            <a:ext cx="1046086" cy="1538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 marL="184785" indent="-172720">
              <a:buSzPct val="100000"/>
              <a:buChar char="▪"/>
              <a:tabLst>
                <a:tab pos="177800" algn="l"/>
              </a:tabLst>
              <a:defRPr sz="1000" spc="-35">
                <a:latin typeface="Noto Sans CJK JP Medium"/>
                <a:ea typeface="Noto Sans CJK JP Medium"/>
                <a:cs typeface="Noto Sans CJK JP Medium"/>
                <a:sym typeface="Noto Sans CJK JP Medium"/>
              </a:defRPr>
            </a:lvl1pPr>
          </a:lstStyle>
          <a:p>
            <a:r>
              <a:rPr lang="ko-KR" altLang="en-US" dirty="0">
                <a:latin typeface="LG Smart_H Regular" panose="020B0600000101010101" pitchFamily="34" charset="-127"/>
                <a:ea typeface="LG Smart_H Regular" panose="020B0600000101010101" pitchFamily="34" charset="-127"/>
              </a:rPr>
              <a:t>계산 기록 유</a:t>
            </a:r>
            <a:endParaRPr dirty="0">
              <a:latin typeface="LG Smart_H Regular" panose="020B0600000101010101" pitchFamily="34" charset="-127"/>
              <a:ea typeface="LG Smart_H Regular" panose="020B0600000101010101" pitchFamily="34" charset="-127"/>
            </a:endParaRPr>
          </a:p>
        </p:txBody>
      </p:sp>
      <p:sp>
        <p:nvSpPr>
          <p:cNvPr id="230" name="직사각형 7">
            <a:extLst>
              <a:ext uri="{FF2B5EF4-FFF2-40B4-BE49-F238E27FC236}">
                <a16:creationId xmlns:a16="http://schemas.microsoft.com/office/drawing/2014/main" id="{BD7BCEA7-9F80-F955-191D-D5CF60DD12C4}"/>
              </a:ext>
            </a:extLst>
          </p:cNvPr>
          <p:cNvSpPr/>
          <p:nvPr/>
        </p:nvSpPr>
        <p:spPr>
          <a:xfrm>
            <a:off x="2753558" y="878178"/>
            <a:ext cx="2176718" cy="3869719"/>
          </a:xfrm>
          <a:prstGeom prst="rect">
            <a:avLst/>
          </a:prstGeom>
          <a:solidFill>
            <a:srgbClr val="FFFFFF"/>
          </a:solidFill>
          <a:ln w="3175">
            <a:solidFill>
              <a:srgbClr val="000000"/>
            </a:solidFill>
            <a:miter/>
          </a:ln>
        </p:spPr>
        <p:txBody>
          <a:bodyPr lIns="46798" tIns="46798" rIns="46798" bIns="46798" anchor="ctr"/>
          <a:lstStyle/>
          <a:p>
            <a:pPr algn="ctr">
              <a:defRPr sz="1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233" name="TextBox 6">
            <a:extLst>
              <a:ext uri="{FF2B5EF4-FFF2-40B4-BE49-F238E27FC236}">
                <a16:creationId xmlns:a16="http://schemas.microsoft.com/office/drawing/2014/main" id="{1358C2A6-E348-B4B6-4476-685B080826F3}"/>
              </a:ext>
            </a:extLst>
          </p:cNvPr>
          <p:cNvSpPr txBox="1"/>
          <p:nvPr/>
        </p:nvSpPr>
        <p:spPr>
          <a:xfrm>
            <a:off x="3234333" y="2841511"/>
            <a:ext cx="257983" cy="2769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8" tIns="45718" rIns="45718" bIns="45718">
            <a:spAutoFit/>
          </a:bodyPr>
          <a:lstStyle>
            <a:lvl1pPr>
              <a:defRPr sz="900">
                <a:latin typeface="LG Smart_H Regular"/>
                <a:ea typeface="LG Smart_H Regular"/>
                <a:cs typeface="LG Smart_H Regular"/>
                <a:sym typeface="LG Smart_H Regular"/>
              </a:defRPr>
            </a:lvl1pPr>
          </a:lstStyle>
          <a:p>
            <a:r>
              <a:rPr lang="ko-KR" altLang="en-US" sz="600" dirty="0"/>
              <a:t>계산 종류</a:t>
            </a:r>
            <a:endParaRPr sz="600" dirty="0"/>
          </a:p>
        </p:txBody>
      </p:sp>
      <p:sp>
        <p:nvSpPr>
          <p:cNvPr id="235" name="TextBox 6">
            <a:extLst>
              <a:ext uri="{FF2B5EF4-FFF2-40B4-BE49-F238E27FC236}">
                <a16:creationId xmlns:a16="http://schemas.microsoft.com/office/drawing/2014/main" id="{33C71B37-C6E8-E4C0-4E1D-CD4144C5D897}"/>
              </a:ext>
            </a:extLst>
          </p:cNvPr>
          <p:cNvSpPr txBox="1"/>
          <p:nvPr/>
        </p:nvSpPr>
        <p:spPr>
          <a:xfrm>
            <a:off x="3288396" y="2997721"/>
            <a:ext cx="257983" cy="2769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8" tIns="45718" rIns="45718" bIns="45718">
            <a:spAutoFit/>
          </a:bodyPr>
          <a:lstStyle>
            <a:lvl1pPr>
              <a:defRPr sz="900">
                <a:latin typeface="LG Smart_H Regular"/>
                <a:ea typeface="LG Smart_H Regular"/>
                <a:cs typeface="LG Smart_H Regular"/>
                <a:sym typeface="LG Smart_H Regular"/>
              </a:defRPr>
            </a:lvl1pPr>
          </a:lstStyle>
          <a:p>
            <a:r>
              <a:rPr lang="ko-KR" altLang="en-US" sz="600" dirty="0"/>
              <a:t>대출 원금</a:t>
            </a:r>
            <a:endParaRPr sz="600" dirty="0"/>
          </a:p>
        </p:txBody>
      </p:sp>
      <p:sp>
        <p:nvSpPr>
          <p:cNvPr id="240" name="직사각형 239">
            <a:extLst>
              <a:ext uri="{FF2B5EF4-FFF2-40B4-BE49-F238E27FC236}">
                <a16:creationId xmlns:a16="http://schemas.microsoft.com/office/drawing/2014/main" id="{54A71B01-46FC-E736-B3E4-58FA873238CE}"/>
              </a:ext>
            </a:extLst>
          </p:cNvPr>
          <p:cNvSpPr/>
          <p:nvPr/>
        </p:nvSpPr>
        <p:spPr>
          <a:xfrm>
            <a:off x="3168137" y="2873754"/>
            <a:ext cx="1366747" cy="363113"/>
          </a:xfrm>
          <a:prstGeom prst="rect">
            <a:avLst/>
          </a:prstGeom>
          <a:solidFill>
            <a:srgbClr val="FFFFFF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6798" tIns="46798" rIns="46798" bIns="4679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ore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241" name="직사각형">
            <a:extLst>
              <a:ext uri="{FF2B5EF4-FFF2-40B4-BE49-F238E27FC236}">
                <a16:creationId xmlns:a16="http://schemas.microsoft.com/office/drawing/2014/main" id="{E61AD857-54C8-F8EF-BFF6-D9780523AA74}"/>
              </a:ext>
            </a:extLst>
          </p:cNvPr>
          <p:cNvSpPr/>
          <p:nvPr/>
        </p:nvSpPr>
        <p:spPr>
          <a:xfrm>
            <a:off x="4659574" y="990770"/>
            <a:ext cx="177694" cy="176644"/>
          </a:xfrm>
          <a:prstGeom prst="rect">
            <a:avLst/>
          </a:prstGeom>
          <a:solidFill>
            <a:srgbClr val="FFFFFF"/>
          </a:solidFill>
          <a:ln w="3175" cap="flat">
            <a:solidFill>
              <a:srgbClr val="000000"/>
            </a:solidFill>
            <a:prstDash val="solid"/>
            <a:miter lim="800000"/>
          </a:ln>
          <a:effectLst/>
        </p:spPr>
        <p:txBody>
          <a:bodyPr wrap="square" lIns="46798" tIns="46798" rIns="46798" bIns="46798" numCol="1" anchor="ctr">
            <a:noAutofit/>
          </a:bodyPr>
          <a:lstStyle/>
          <a:p>
            <a:pPr algn="dist">
              <a:defRPr sz="900">
                <a:latin typeface="LG"/>
                <a:ea typeface="LG"/>
                <a:cs typeface="LG"/>
                <a:sym typeface="LG"/>
              </a:defRPr>
            </a:pPr>
            <a:r>
              <a:rPr lang="en-US" sz="1200" dirty="0"/>
              <a:t>i</a:t>
            </a:r>
            <a:endParaRPr sz="1200" dirty="0"/>
          </a:p>
        </p:txBody>
      </p:sp>
      <p:sp>
        <p:nvSpPr>
          <p:cNvPr id="242" name="직사각형">
            <a:extLst>
              <a:ext uri="{FF2B5EF4-FFF2-40B4-BE49-F238E27FC236}">
                <a16:creationId xmlns:a16="http://schemas.microsoft.com/office/drawing/2014/main" id="{603B465C-C5AF-7713-F2A4-06776FBBF826}"/>
              </a:ext>
            </a:extLst>
          </p:cNvPr>
          <p:cNvSpPr/>
          <p:nvPr/>
        </p:nvSpPr>
        <p:spPr>
          <a:xfrm>
            <a:off x="4624851" y="968704"/>
            <a:ext cx="230400" cy="223200"/>
          </a:xfrm>
          <a:prstGeom prst="rect">
            <a:avLst/>
          </a:prstGeom>
          <a:ln w="19050">
            <a:solidFill>
              <a:schemeClr val="accent4"/>
            </a:solidFill>
            <a:custDash>
              <a:ds d="200000" sp="200000"/>
            </a:custDash>
            <a:miter lim="400000"/>
          </a:ln>
        </p:spPr>
        <p:txBody>
          <a:bodyPr lIns="46798" tIns="46798" rIns="46798" bIns="46798" anchor="ctr"/>
          <a:lstStyle/>
          <a:p>
            <a:pPr algn="ctr" defTabSz="457200">
              <a:defRPr sz="1000">
                <a:solidFill>
                  <a:srgbClr val="385724"/>
                </a:solidFill>
                <a:latin typeface="Arial Narrow"/>
                <a:ea typeface="Arial Narrow"/>
                <a:cs typeface="Arial Narrow"/>
                <a:sym typeface="Arial Narrow"/>
              </a:defRPr>
            </a:pPr>
            <a:endParaRPr dirty="0"/>
          </a:p>
        </p:txBody>
      </p:sp>
      <p:grpSp>
        <p:nvGrpSpPr>
          <p:cNvPr id="243" name="타원 20">
            <a:extLst>
              <a:ext uri="{FF2B5EF4-FFF2-40B4-BE49-F238E27FC236}">
                <a16:creationId xmlns:a16="http://schemas.microsoft.com/office/drawing/2014/main" id="{10A5F20D-5C17-133E-C5AC-6D4B16918C95}"/>
              </a:ext>
            </a:extLst>
          </p:cNvPr>
          <p:cNvGrpSpPr/>
          <p:nvPr/>
        </p:nvGrpSpPr>
        <p:grpSpPr>
          <a:xfrm>
            <a:off x="4525581" y="865575"/>
            <a:ext cx="198539" cy="228508"/>
            <a:chOff x="0" y="0"/>
            <a:chExt cx="198538" cy="228506"/>
          </a:xfrm>
        </p:grpSpPr>
        <p:sp>
          <p:nvSpPr>
            <p:cNvPr id="250" name="원">
              <a:extLst>
                <a:ext uri="{FF2B5EF4-FFF2-40B4-BE49-F238E27FC236}">
                  <a16:creationId xmlns:a16="http://schemas.microsoft.com/office/drawing/2014/main" id="{7C93E744-B566-3E9D-9BF9-8BCDECD1ABC1}"/>
                </a:ext>
              </a:extLst>
            </p:cNvPr>
            <p:cNvSpPr/>
            <p:nvPr/>
          </p:nvSpPr>
          <p:spPr>
            <a:xfrm>
              <a:off x="0" y="14989"/>
              <a:ext cx="198539" cy="198539"/>
            </a:xfrm>
            <a:prstGeom prst="ellipse">
              <a:avLst/>
            </a:prstGeom>
            <a:solidFill>
              <a:srgbClr val="000000"/>
            </a:solidFill>
            <a:ln w="12700" cap="flat">
              <a:solidFill>
                <a:srgbClr val="E6AF00"/>
              </a:solidFill>
              <a:prstDash val="solid"/>
              <a:miter lim="800000"/>
            </a:ln>
            <a:effectLst/>
          </p:spPr>
          <p:txBody>
            <a:bodyPr wrap="square" lIns="46798" tIns="46798" rIns="46798" bIns="46798" numCol="1" anchor="ctr">
              <a:noAutofit/>
            </a:bodyPr>
            <a:lstStyle/>
            <a:p>
              <a:pPr algn="ctr">
                <a:defRPr sz="1000">
                  <a:solidFill>
                    <a:schemeClr val="accent4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251" name="1">
              <a:extLst>
                <a:ext uri="{FF2B5EF4-FFF2-40B4-BE49-F238E27FC236}">
                  <a16:creationId xmlns:a16="http://schemas.microsoft.com/office/drawing/2014/main" id="{0616F749-CE72-336C-B325-EFFBA2D25D42}"/>
                </a:ext>
              </a:extLst>
            </p:cNvPr>
            <p:cNvSpPr txBox="1"/>
            <p:nvPr/>
          </p:nvSpPr>
          <p:spPr>
            <a:xfrm>
              <a:off x="15012" y="-2"/>
              <a:ext cx="168505" cy="2285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8" tIns="45718" rIns="45718" bIns="45718" numCol="1" anchor="ctr">
              <a:spAutoFit/>
            </a:bodyPr>
            <a:lstStyle>
              <a:lvl1pPr algn="ctr">
                <a:defRPr sz="1000">
                  <a:solidFill>
                    <a:schemeClr val="accent4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1</a:t>
              </a:r>
            </a:p>
          </p:txBody>
        </p:sp>
      </p:grpSp>
      <p:sp>
        <p:nvSpPr>
          <p:cNvPr id="252" name="TextBox 6">
            <a:extLst>
              <a:ext uri="{FF2B5EF4-FFF2-40B4-BE49-F238E27FC236}">
                <a16:creationId xmlns:a16="http://schemas.microsoft.com/office/drawing/2014/main" id="{FB6952F8-E541-F3D8-A167-399349629D3D}"/>
              </a:ext>
            </a:extLst>
          </p:cNvPr>
          <p:cNvSpPr txBox="1"/>
          <p:nvPr/>
        </p:nvSpPr>
        <p:spPr>
          <a:xfrm>
            <a:off x="3507212" y="967094"/>
            <a:ext cx="669410" cy="2308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900">
                <a:latin typeface="LG Smart_H Regular"/>
                <a:ea typeface="LG Smart_H Regular"/>
                <a:cs typeface="LG Smart_H Regular"/>
                <a:sym typeface="LG Smart_H Regular"/>
              </a:defRPr>
            </a:lvl1pPr>
          </a:lstStyle>
          <a:p>
            <a:r>
              <a:rPr lang="ko-KR" altLang="en-US" dirty="0"/>
              <a:t>앱 명칭 표시</a:t>
            </a:r>
            <a:endParaRPr dirty="0"/>
          </a:p>
        </p:txBody>
      </p:sp>
      <p:sp>
        <p:nvSpPr>
          <p:cNvPr id="275" name="직사각형 7">
            <a:extLst>
              <a:ext uri="{FF2B5EF4-FFF2-40B4-BE49-F238E27FC236}">
                <a16:creationId xmlns:a16="http://schemas.microsoft.com/office/drawing/2014/main" id="{32CBC487-A802-2AAA-F90B-F67EACB0E43F}"/>
              </a:ext>
            </a:extLst>
          </p:cNvPr>
          <p:cNvSpPr/>
          <p:nvPr/>
        </p:nvSpPr>
        <p:spPr>
          <a:xfrm>
            <a:off x="3228743" y="2936289"/>
            <a:ext cx="1274123" cy="245026"/>
          </a:xfrm>
          <a:prstGeom prst="rect">
            <a:avLst/>
          </a:prstGeom>
          <a:solidFill>
            <a:srgbClr val="FFFFFF"/>
          </a:solidFill>
          <a:ln w="3175">
            <a:solidFill>
              <a:srgbClr val="000000"/>
            </a:solidFill>
            <a:miter/>
          </a:ln>
        </p:spPr>
        <p:txBody>
          <a:bodyPr lIns="46798" tIns="46798" rIns="46798" bIns="46798" anchor="ctr"/>
          <a:lstStyle/>
          <a:p>
            <a:pPr algn="ctr">
              <a:defRPr sz="1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lang="en-US" altLang="ko-KR" sz="1000">
                <a:solidFill>
                  <a:schemeClr val="tx1"/>
                </a:solidFill>
                <a:latin typeface="LG Smart_H Regular" panose="020B0600000101010101" pitchFamily="34" charset="-127"/>
                <a:ea typeface="LG Smart_H Regular" panose="020B0600000101010101" pitchFamily="34" charset="-127"/>
              </a:rPr>
              <a:t>+</a:t>
            </a:r>
            <a:r>
              <a:rPr lang="ko-KR" altLang="en-US" sz="1000">
                <a:solidFill>
                  <a:schemeClr val="tx1"/>
                </a:solidFill>
                <a:latin typeface="LG Smart_H Regular" panose="020B0600000101010101" pitchFamily="34" charset="-127"/>
                <a:ea typeface="LG Smart_H Regular" panose="020B0600000101010101" pitchFamily="34" charset="-127"/>
              </a:rPr>
              <a:t> 새로운 계산기</a:t>
            </a:r>
          </a:p>
        </p:txBody>
      </p:sp>
      <p:sp>
        <p:nvSpPr>
          <p:cNvPr id="279" name="직사각형">
            <a:extLst>
              <a:ext uri="{FF2B5EF4-FFF2-40B4-BE49-F238E27FC236}">
                <a16:creationId xmlns:a16="http://schemas.microsoft.com/office/drawing/2014/main" id="{E9AB815C-A1C8-50E9-47F0-B33EDDC88D0B}"/>
              </a:ext>
            </a:extLst>
          </p:cNvPr>
          <p:cNvSpPr/>
          <p:nvPr/>
        </p:nvSpPr>
        <p:spPr>
          <a:xfrm>
            <a:off x="3189339" y="2902044"/>
            <a:ext cx="1326406" cy="302594"/>
          </a:xfrm>
          <a:prstGeom prst="rect">
            <a:avLst/>
          </a:prstGeom>
          <a:ln w="19050">
            <a:solidFill>
              <a:schemeClr val="accent4"/>
            </a:solidFill>
            <a:custDash>
              <a:ds d="200000" sp="200000"/>
            </a:custDash>
            <a:miter lim="400000"/>
          </a:ln>
        </p:spPr>
        <p:txBody>
          <a:bodyPr lIns="46798" tIns="46798" rIns="46798" bIns="46798" anchor="ctr"/>
          <a:lstStyle/>
          <a:p>
            <a:pPr algn="ctr" defTabSz="457200">
              <a:defRPr sz="1000">
                <a:solidFill>
                  <a:srgbClr val="385724"/>
                </a:solidFill>
                <a:latin typeface="Arial Narrow"/>
                <a:ea typeface="Arial Narrow"/>
                <a:cs typeface="Arial Narrow"/>
                <a:sym typeface="Arial Narrow"/>
              </a:defRPr>
            </a:pPr>
            <a:endParaRPr dirty="0"/>
          </a:p>
        </p:txBody>
      </p:sp>
      <p:grpSp>
        <p:nvGrpSpPr>
          <p:cNvPr id="280" name="타원 71">
            <a:extLst>
              <a:ext uri="{FF2B5EF4-FFF2-40B4-BE49-F238E27FC236}">
                <a16:creationId xmlns:a16="http://schemas.microsoft.com/office/drawing/2014/main" id="{4E3E0A9D-7200-537D-324E-6BA091BA614B}"/>
              </a:ext>
            </a:extLst>
          </p:cNvPr>
          <p:cNvGrpSpPr/>
          <p:nvPr/>
        </p:nvGrpSpPr>
        <p:grpSpPr>
          <a:xfrm>
            <a:off x="3093438" y="2823590"/>
            <a:ext cx="198540" cy="246217"/>
            <a:chOff x="0" y="-8856"/>
            <a:chExt cx="198539" cy="246216"/>
          </a:xfrm>
        </p:grpSpPr>
        <p:sp>
          <p:nvSpPr>
            <p:cNvPr id="281" name="원">
              <a:extLst>
                <a:ext uri="{FF2B5EF4-FFF2-40B4-BE49-F238E27FC236}">
                  <a16:creationId xmlns:a16="http://schemas.microsoft.com/office/drawing/2014/main" id="{4749A678-8084-13E5-21CD-56582835B5A1}"/>
                </a:ext>
              </a:extLst>
            </p:cNvPr>
            <p:cNvSpPr/>
            <p:nvPr/>
          </p:nvSpPr>
          <p:spPr>
            <a:xfrm>
              <a:off x="0" y="14989"/>
              <a:ext cx="198539" cy="198539"/>
            </a:xfrm>
            <a:prstGeom prst="ellipse">
              <a:avLst/>
            </a:prstGeom>
            <a:solidFill>
              <a:srgbClr val="000000"/>
            </a:solidFill>
            <a:ln w="12700" cap="flat">
              <a:solidFill>
                <a:srgbClr val="E6AF00"/>
              </a:solidFill>
              <a:prstDash val="solid"/>
              <a:miter lim="800000"/>
            </a:ln>
            <a:effectLst/>
          </p:spPr>
          <p:txBody>
            <a:bodyPr wrap="square" lIns="46798" tIns="46798" rIns="46798" bIns="46798" numCol="1" anchor="ctr">
              <a:noAutofit/>
            </a:bodyPr>
            <a:lstStyle/>
            <a:p>
              <a:pPr algn="ctr">
                <a:defRPr sz="1000">
                  <a:solidFill>
                    <a:schemeClr val="accent4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282" name="1">
              <a:extLst>
                <a:ext uri="{FF2B5EF4-FFF2-40B4-BE49-F238E27FC236}">
                  <a16:creationId xmlns:a16="http://schemas.microsoft.com/office/drawing/2014/main" id="{2150C64C-4528-923F-226A-E97F89BCC414}"/>
                </a:ext>
              </a:extLst>
            </p:cNvPr>
            <p:cNvSpPr txBox="1"/>
            <p:nvPr/>
          </p:nvSpPr>
          <p:spPr>
            <a:xfrm>
              <a:off x="20239" y="-8856"/>
              <a:ext cx="158052" cy="2462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8" tIns="45718" rIns="45718" bIns="45718" numCol="1" anchor="ctr">
              <a:spAutoFit/>
            </a:bodyPr>
            <a:lstStyle>
              <a:lvl1pPr algn="ctr">
                <a:defRPr sz="1000">
                  <a:solidFill>
                    <a:schemeClr val="accent4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rPr lang="en-US" altLang="ko-KR"/>
                <a:t>5</a:t>
              </a:r>
              <a:endParaRPr/>
            </a:p>
          </p:txBody>
        </p:sp>
      </p:grpSp>
      <p:sp>
        <p:nvSpPr>
          <p:cNvPr id="298" name="object 16">
            <a:extLst>
              <a:ext uri="{FF2B5EF4-FFF2-40B4-BE49-F238E27FC236}">
                <a16:creationId xmlns:a16="http://schemas.microsoft.com/office/drawing/2014/main" id="{C0C299E8-C6EE-DA10-8C3B-1EAB623F651C}"/>
              </a:ext>
            </a:extLst>
          </p:cNvPr>
          <p:cNvSpPr txBox="1"/>
          <p:nvPr/>
        </p:nvSpPr>
        <p:spPr>
          <a:xfrm>
            <a:off x="2723561" y="613433"/>
            <a:ext cx="1046086" cy="1538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 marL="184785" indent="-172720">
              <a:buSzPct val="100000"/>
              <a:buChar char="▪"/>
              <a:tabLst>
                <a:tab pos="177800" algn="l"/>
              </a:tabLst>
              <a:defRPr sz="1000" spc="-35">
                <a:latin typeface="Noto Sans CJK JP Medium"/>
                <a:ea typeface="Noto Sans CJK JP Medium"/>
                <a:cs typeface="Noto Sans CJK JP Medium"/>
                <a:sym typeface="Noto Sans CJK JP Medium"/>
              </a:defRPr>
            </a:lvl1pPr>
          </a:lstStyle>
          <a:p>
            <a:r>
              <a:rPr lang="ko-KR" altLang="en-US" dirty="0">
                <a:latin typeface="LG Smart_H Regular" panose="020B0600000101010101" pitchFamily="34" charset="-127"/>
                <a:ea typeface="LG Smart_H Regular" panose="020B0600000101010101" pitchFamily="34" charset="-127"/>
              </a:rPr>
              <a:t>계산 기록 무</a:t>
            </a:r>
            <a:endParaRPr dirty="0">
              <a:latin typeface="LG Smart_H Regular" panose="020B0600000101010101" pitchFamily="34" charset="-127"/>
              <a:ea typeface="LG Smart_H Regular" panose="020B0600000101010101" pitchFamily="34" charset="-127"/>
            </a:endParaRPr>
          </a:p>
        </p:txBody>
      </p:sp>
      <p:sp>
        <p:nvSpPr>
          <p:cNvPr id="299" name="TextBox 6">
            <a:extLst>
              <a:ext uri="{FF2B5EF4-FFF2-40B4-BE49-F238E27FC236}">
                <a16:creationId xmlns:a16="http://schemas.microsoft.com/office/drawing/2014/main" id="{B392DFF8-4CC8-0EE0-8481-5D15B08DAA5A}"/>
              </a:ext>
            </a:extLst>
          </p:cNvPr>
          <p:cNvSpPr txBox="1"/>
          <p:nvPr/>
        </p:nvSpPr>
        <p:spPr>
          <a:xfrm>
            <a:off x="3007737" y="2425914"/>
            <a:ext cx="1781894" cy="3385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900">
                <a:latin typeface="LG Smart_H Regular"/>
                <a:ea typeface="LG Smart_H Regular"/>
                <a:cs typeface="LG Smart_H Regular"/>
                <a:sym typeface="LG Smart_H Regular"/>
              </a:defRPr>
            </a:lvl1pPr>
          </a:lstStyle>
          <a:p>
            <a:pPr algn="ctr"/>
            <a:r>
              <a:rPr lang="ko-KR" altLang="en-US" sz="800" dirty="0"/>
              <a:t>저장된 계산 기록이 없습니다</a:t>
            </a:r>
            <a:r>
              <a:rPr lang="en-US" altLang="ko-KR" sz="800" dirty="0"/>
              <a:t>.</a:t>
            </a:r>
          </a:p>
          <a:p>
            <a:pPr algn="ctr"/>
            <a:r>
              <a:rPr lang="ko-KR" altLang="en-US" sz="800" dirty="0"/>
              <a:t>아래의 새로운 계산기 버튼을 눌러보세요</a:t>
            </a:r>
            <a:r>
              <a:rPr lang="en-US" altLang="ko-KR" sz="800" dirty="0"/>
              <a:t>.</a:t>
            </a:r>
            <a:endParaRPr sz="800" dirty="0"/>
          </a:p>
        </p:txBody>
      </p:sp>
      <p:grpSp>
        <p:nvGrpSpPr>
          <p:cNvPr id="300" name="타원 71">
            <a:extLst>
              <a:ext uri="{FF2B5EF4-FFF2-40B4-BE49-F238E27FC236}">
                <a16:creationId xmlns:a16="http://schemas.microsoft.com/office/drawing/2014/main" id="{C7FBEC67-20D4-F3AF-7427-403025332C86}"/>
              </a:ext>
            </a:extLst>
          </p:cNvPr>
          <p:cNvGrpSpPr/>
          <p:nvPr/>
        </p:nvGrpSpPr>
        <p:grpSpPr>
          <a:xfrm>
            <a:off x="5104995" y="1823214"/>
            <a:ext cx="198540" cy="246217"/>
            <a:chOff x="0" y="-8856"/>
            <a:chExt cx="198539" cy="246216"/>
          </a:xfrm>
        </p:grpSpPr>
        <p:sp>
          <p:nvSpPr>
            <p:cNvPr id="301" name="원">
              <a:extLst>
                <a:ext uri="{FF2B5EF4-FFF2-40B4-BE49-F238E27FC236}">
                  <a16:creationId xmlns:a16="http://schemas.microsoft.com/office/drawing/2014/main" id="{6E4F21A0-03D4-25AB-0575-636EBD4C402E}"/>
                </a:ext>
              </a:extLst>
            </p:cNvPr>
            <p:cNvSpPr/>
            <p:nvPr/>
          </p:nvSpPr>
          <p:spPr>
            <a:xfrm>
              <a:off x="0" y="14989"/>
              <a:ext cx="198539" cy="198539"/>
            </a:xfrm>
            <a:prstGeom prst="ellipse">
              <a:avLst/>
            </a:prstGeom>
            <a:solidFill>
              <a:srgbClr val="000000"/>
            </a:solidFill>
            <a:ln w="12700" cap="flat">
              <a:solidFill>
                <a:srgbClr val="E6AF00"/>
              </a:solidFill>
              <a:prstDash val="solid"/>
              <a:miter lim="800000"/>
            </a:ln>
            <a:effectLst/>
          </p:spPr>
          <p:txBody>
            <a:bodyPr wrap="square" lIns="46798" tIns="46798" rIns="46798" bIns="46798" numCol="1" anchor="ctr">
              <a:noAutofit/>
            </a:bodyPr>
            <a:lstStyle/>
            <a:p>
              <a:pPr algn="ctr">
                <a:defRPr sz="1000">
                  <a:solidFill>
                    <a:schemeClr val="accent4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302" name="1">
              <a:extLst>
                <a:ext uri="{FF2B5EF4-FFF2-40B4-BE49-F238E27FC236}">
                  <a16:creationId xmlns:a16="http://schemas.microsoft.com/office/drawing/2014/main" id="{4DBE00F1-E963-1B9B-0825-F755526AF61A}"/>
                </a:ext>
              </a:extLst>
            </p:cNvPr>
            <p:cNvSpPr txBox="1"/>
            <p:nvPr/>
          </p:nvSpPr>
          <p:spPr>
            <a:xfrm>
              <a:off x="20239" y="-8856"/>
              <a:ext cx="158052" cy="2462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8" tIns="45718" rIns="45718" bIns="45718" numCol="1" anchor="ctr">
              <a:spAutoFit/>
            </a:bodyPr>
            <a:lstStyle>
              <a:lvl1pPr algn="ctr">
                <a:defRPr sz="1000">
                  <a:solidFill>
                    <a:schemeClr val="accent4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rPr lang="en-US" altLang="ko-KR"/>
                <a:t>3</a:t>
              </a:r>
              <a:endParaRPr/>
            </a:p>
          </p:txBody>
        </p:sp>
      </p:grpSp>
      <p:grpSp>
        <p:nvGrpSpPr>
          <p:cNvPr id="303" name="타원 71">
            <a:extLst>
              <a:ext uri="{FF2B5EF4-FFF2-40B4-BE49-F238E27FC236}">
                <a16:creationId xmlns:a16="http://schemas.microsoft.com/office/drawing/2014/main" id="{C8B35A5E-FD01-A468-A900-9CF25FF069C5}"/>
              </a:ext>
            </a:extLst>
          </p:cNvPr>
          <p:cNvGrpSpPr/>
          <p:nvPr/>
        </p:nvGrpSpPr>
        <p:grpSpPr>
          <a:xfrm>
            <a:off x="5104995" y="3606403"/>
            <a:ext cx="198540" cy="246217"/>
            <a:chOff x="0" y="-8856"/>
            <a:chExt cx="198539" cy="246216"/>
          </a:xfrm>
        </p:grpSpPr>
        <p:sp>
          <p:nvSpPr>
            <p:cNvPr id="304" name="원">
              <a:extLst>
                <a:ext uri="{FF2B5EF4-FFF2-40B4-BE49-F238E27FC236}">
                  <a16:creationId xmlns:a16="http://schemas.microsoft.com/office/drawing/2014/main" id="{A4D9F216-39A5-8E76-6642-3DC3FEE77792}"/>
                </a:ext>
              </a:extLst>
            </p:cNvPr>
            <p:cNvSpPr/>
            <p:nvPr/>
          </p:nvSpPr>
          <p:spPr>
            <a:xfrm>
              <a:off x="0" y="14989"/>
              <a:ext cx="198539" cy="198539"/>
            </a:xfrm>
            <a:prstGeom prst="ellipse">
              <a:avLst/>
            </a:prstGeom>
            <a:solidFill>
              <a:srgbClr val="000000"/>
            </a:solidFill>
            <a:ln w="12700" cap="flat">
              <a:solidFill>
                <a:srgbClr val="E6AF00"/>
              </a:solidFill>
              <a:prstDash val="solid"/>
              <a:miter lim="800000"/>
            </a:ln>
            <a:effectLst/>
          </p:spPr>
          <p:txBody>
            <a:bodyPr wrap="square" lIns="46798" tIns="46798" rIns="46798" bIns="46798" numCol="1" anchor="ctr">
              <a:noAutofit/>
            </a:bodyPr>
            <a:lstStyle/>
            <a:p>
              <a:pPr algn="ctr">
                <a:defRPr sz="1000">
                  <a:solidFill>
                    <a:schemeClr val="accent4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305" name="1">
              <a:extLst>
                <a:ext uri="{FF2B5EF4-FFF2-40B4-BE49-F238E27FC236}">
                  <a16:creationId xmlns:a16="http://schemas.microsoft.com/office/drawing/2014/main" id="{A239F0FE-75B9-07A3-03E7-7C210661D598}"/>
                </a:ext>
              </a:extLst>
            </p:cNvPr>
            <p:cNvSpPr txBox="1"/>
            <p:nvPr/>
          </p:nvSpPr>
          <p:spPr>
            <a:xfrm>
              <a:off x="20239" y="-8856"/>
              <a:ext cx="158052" cy="2462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8" tIns="45718" rIns="45718" bIns="45718" numCol="1" anchor="ctr">
              <a:spAutoFit/>
            </a:bodyPr>
            <a:lstStyle>
              <a:lvl1pPr algn="ctr">
                <a:defRPr sz="1000">
                  <a:solidFill>
                    <a:schemeClr val="accent4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rPr lang="en-US" altLang="ko-KR"/>
                <a:t>4</a:t>
              </a:r>
              <a:endParaRPr/>
            </a:p>
          </p:txBody>
        </p:sp>
      </p:grpSp>
      <p:cxnSp>
        <p:nvCxnSpPr>
          <p:cNvPr id="9" name="직선 연결선[R] 8">
            <a:extLst>
              <a:ext uri="{FF2B5EF4-FFF2-40B4-BE49-F238E27FC236}">
                <a16:creationId xmlns:a16="http://schemas.microsoft.com/office/drawing/2014/main" id="{06146549-9D9A-763B-F506-DF84955DA2D2}"/>
              </a:ext>
            </a:extLst>
          </p:cNvPr>
          <p:cNvCxnSpPr>
            <a:cxnSpLocks/>
          </p:cNvCxnSpPr>
          <p:nvPr/>
        </p:nvCxnSpPr>
        <p:spPr>
          <a:xfrm>
            <a:off x="2757286" y="1252984"/>
            <a:ext cx="2160464" cy="0"/>
          </a:xfrm>
          <a:prstGeom prst="line">
            <a:avLst/>
          </a:prstGeom>
          <a:noFill/>
          <a:ln w="9525" cap="flat">
            <a:solidFill>
              <a:schemeClr val="tx2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3" name="TextBox 6">
            <a:extLst>
              <a:ext uri="{FF2B5EF4-FFF2-40B4-BE49-F238E27FC236}">
                <a16:creationId xmlns:a16="http://schemas.microsoft.com/office/drawing/2014/main" id="{2CF6CCA7-32DE-9997-DD22-4DD9B78658C1}"/>
              </a:ext>
            </a:extLst>
          </p:cNvPr>
          <p:cNvSpPr txBox="1"/>
          <p:nvPr/>
        </p:nvSpPr>
        <p:spPr>
          <a:xfrm>
            <a:off x="1959989" y="1348677"/>
            <a:ext cx="332779" cy="2000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900">
                <a:latin typeface="LG Smart_H Regular"/>
                <a:ea typeface="LG Smart_H Regular"/>
                <a:cs typeface="LG Smart_H Regular"/>
                <a:sym typeface="LG Smart_H Regular"/>
              </a:defRPr>
            </a:lvl1pPr>
          </a:lstStyle>
          <a:p>
            <a:r>
              <a:rPr lang="ko-KR" altLang="en-US" sz="700" dirty="0"/>
              <a:t>최신순</a:t>
            </a:r>
            <a:endParaRPr lang="en-US" altLang="ko-KR" sz="700" dirty="0"/>
          </a:p>
        </p:txBody>
      </p:sp>
      <p:sp>
        <p:nvSpPr>
          <p:cNvPr id="218" name="모서리가 둥근 직사각형 217">
            <a:extLst>
              <a:ext uri="{FF2B5EF4-FFF2-40B4-BE49-F238E27FC236}">
                <a16:creationId xmlns:a16="http://schemas.microsoft.com/office/drawing/2014/main" id="{6994C7FC-8F9D-EF8B-3E3C-01C88BF2FD07}"/>
              </a:ext>
            </a:extLst>
          </p:cNvPr>
          <p:cNvSpPr/>
          <p:nvPr/>
        </p:nvSpPr>
        <p:spPr>
          <a:xfrm>
            <a:off x="2373585" y="1362536"/>
            <a:ext cx="120051" cy="2947511"/>
          </a:xfrm>
          <a:prstGeom prst="roundRect">
            <a:avLst/>
          </a:prstGeom>
          <a:noFill/>
          <a:ln w="25400" cap="flat">
            <a:solidFill>
              <a:srgbClr val="0432FF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6798" tIns="46798" rIns="46798" bIns="4679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x-none" altLang="en-US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43" name="직사각형">
            <a:extLst>
              <a:ext uri="{FF2B5EF4-FFF2-40B4-BE49-F238E27FC236}">
                <a16:creationId xmlns:a16="http://schemas.microsoft.com/office/drawing/2014/main" id="{59D4C864-E9A6-2FDD-6B32-E8F2289A4846}"/>
              </a:ext>
            </a:extLst>
          </p:cNvPr>
          <p:cNvSpPr/>
          <p:nvPr/>
        </p:nvSpPr>
        <p:spPr>
          <a:xfrm>
            <a:off x="1838832" y="1367092"/>
            <a:ext cx="423079" cy="158295"/>
          </a:xfrm>
          <a:prstGeom prst="rect">
            <a:avLst/>
          </a:prstGeom>
          <a:ln w="19050">
            <a:solidFill>
              <a:schemeClr val="accent4"/>
            </a:solidFill>
            <a:custDash>
              <a:ds d="200000" sp="200000"/>
            </a:custDash>
            <a:miter lim="400000"/>
          </a:ln>
        </p:spPr>
        <p:txBody>
          <a:bodyPr lIns="46798" tIns="46798" rIns="46798" bIns="46798" anchor="ctr"/>
          <a:lstStyle/>
          <a:p>
            <a:pPr algn="ctr" defTabSz="457200">
              <a:defRPr sz="1000">
                <a:solidFill>
                  <a:srgbClr val="385724"/>
                </a:solidFill>
                <a:latin typeface="Arial Narrow"/>
                <a:ea typeface="Arial Narrow"/>
                <a:cs typeface="Arial Narrow"/>
                <a:sym typeface="Arial Narrow"/>
              </a:defRPr>
            </a:pPr>
            <a:endParaRPr dirty="0"/>
          </a:p>
        </p:txBody>
      </p:sp>
      <p:sp>
        <p:nvSpPr>
          <p:cNvPr id="48" name="TextBox 6">
            <a:extLst>
              <a:ext uri="{FF2B5EF4-FFF2-40B4-BE49-F238E27FC236}">
                <a16:creationId xmlns:a16="http://schemas.microsoft.com/office/drawing/2014/main" id="{0F3F0568-7C08-2A64-B5FE-B4155211E301}"/>
              </a:ext>
            </a:extLst>
          </p:cNvPr>
          <p:cNvSpPr txBox="1"/>
          <p:nvPr/>
        </p:nvSpPr>
        <p:spPr>
          <a:xfrm>
            <a:off x="5306370" y="876056"/>
            <a:ext cx="3190934" cy="35548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900">
                <a:latin typeface="LG Smart_H Regular"/>
                <a:ea typeface="LG Smart_H Regular"/>
                <a:cs typeface="LG Smart_H Regular"/>
                <a:sym typeface="LG Smart_H Regular"/>
              </a:defRPr>
            </a:lvl1pPr>
          </a:lstStyle>
          <a:p>
            <a:r>
              <a:rPr lang="ko-KR" altLang="en-US" dirty="0"/>
              <a:t>더 보기</a:t>
            </a:r>
            <a:r>
              <a:rPr lang="en-US" altLang="ko-KR" dirty="0"/>
              <a:t> </a:t>
            </a:r>
            <a:r>
              <a:rPr lang="ko-KR" altLang="en-US" dirty="0"/>
              <a:t>버튼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 선택 시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>
                <a:solidFill>
                  <a:srgbClr val="0532FF"/>
                </a:solidFill>
              </a:rPr>
              <a:t>3.</a:t>
            </a:r>
            <a:r>
              <a:rPr lang="ko-KR" altLang="en-US" dirty="0">
                <a:solidFill>
                  <a:srgbClr val="0532FF"/>
                </a:solidFill>
              </a:rPr>
              <a:t> </a:t>
            </a:r>
            <a:r>
              <a:rPr lang="ko-KR" altLang="en-US" dirty="0">
                <a:solidFill>
                  <a:srgbClr val="0432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더 보기</a:t>
            </a:r>
            <a:r>
              <a:rPr lang="ko-KR" altLang="en-US" dirty="0">
                <a:solidFill>
                  <a:srgbClr val="0532FF"/>
                </a:solidFill>
              </a:rPr>
              <a:t> 페이지</a:t>
            </a:r>
            <a:r>
              <a:rPr lang="ko-KR" altLang="en-US" dirty="0"/>
              <a:t> 표시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최신순 버튼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 선택 시</a:t>
            </a:r>
            <a:r>
              <a:rPr lang="en-US" altLang="ko-KR" dirty="0"/>
              <a:t>,</a:t>
            </a:r>
            <a:r>
              <a:rPr lang="ko-KR" altLang="en-US" dirty="0"/>
              <a:t> 최신순 상단 정렬 표시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 해제 시</a:t>
            </a:r>
            <a:r>
              <a:rPr lang="en-US" altLang="ko-KR" dirty="0"/>
              <a:t>,</a:t>
            </a:r>
            <a:r>
              <a:rPr lang="ko-KR" altLang="en-US" dirty="0"/>
              <a:t> 과거순 상단 정렬 표시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계산 기록 정보 표시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 선택 시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>
                <a:solidFill>
                  <a:srgbClr val="0532FF"/>
                </a:solidFill>
              </a:rPr>
              <a:t>5</a:t>
            </a:r>
            <a:r>
              <a:rPr lang="ko-KR" altLang="en-US" dirty="0">
                <a:solidFill>
                  <a:srgbClr val="0532FF"/>
                </a:solidFill>
              </a:rPr>
              <a:t> 계산 기록 페이지</a:t>
            </a:r>
            <a:r>
              <a:rPr lang="ko-KR" altLang="en-US" dirty="0"/>
              <a:t> 표시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 계산 유형에 따른 계산 결과 기록 정보 기본 과거순 상단 정렬 표시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1)</a:t>
            </a:r>
            <a:r>
              <a:rPr lang="ko-KR" altLang="en-US" dirty="0"/>
              <a:t> 전세자금대출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 계산 유형</a:t>
            </a:r>
            <a:r>
              <a:rPr lang="en-US" altLang="ko-KR" dirty="0"/>
              <a:t>,</a:t>
            </a:r>
            <a:r>
              <a:rPr lang="ko-KR" altLang="en-US" dirty="0"/>
              <a:t>대출원금</a:t>
            </a:r>
            <a:r>
              <a:rPr lang="en-US" altLang="ko-KR" dirty="0"/>
              <a:t>,</a:t>
            </a:r>
            <a:r>
              <a:rPr lang="ko-KR" altLang="en-US" dirty="0"/>
              <a:t>총대출이자</a:t>
            </a:r>
            <a:r>
              <a:rPr lang="en-US" altLang="ko-KR" dirty="0"/>
              <a:t>,</a:t>
            </a:r>
            <a:r>
              <a:rPr lang="ko-KR" altLang="en-US" dirty="0"/>
              <a:t>총상환금액</a:t>
            </a:r>
            <a:r>
              <a:rPr lang="en-US" altLang="ko-KR" dirty="0"/>
              <a:t>,</a:t>
            </a:r>
            <a:r>
              <a:rPr lang="ko-KR" altLang="en-US" dirty="0"/>
              <a:t>날짜 정보 표시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2)</a:t>
            </a:r>
            <a:r>
              <a:rPr lang="ko-KR" altLang="en-US" dirty="0"/>
              <a:t> 부동산 중개보수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 계산 유형</a:t>
            </a:r>
            <a:r>
              <a:rPr lang="en-US" altLang="ko-KR" dirty="0"/>
              <a:t>,</a:t>
            </a:r>
            <a:r>
              <a:rPr lang="ko-KR" altLang="en-US" dirty="0"/>
              <a:t>최대 중개보수</a:t>
            </a:r>
            <a:r>
              <a:rPr lang="en-US" altLang="ko-KR" dirty="0"/>
              <a:t>,</a:t>
            </a:r>
            <a:r>
              <a:rPr lang="ko-KR" altLang="en-US" dirty="0"/>
              <a:t>협의</a:t>
            </a:r>
            <a:r>
              <a:rPr lang="en-US" altLang="ko-KR" dirty="0"/>
              <a:t>/</a:t>
            </a:r>
            <a:r>
              <a:rPr lang="ko-KR" altLang="en-US" dirty="0"/>
              <a:t>상한요율</a:t>
            </a:r>
            <a:r>
              <a:rPr lang="en-US" altLang="ko-KR" dirty="0"/>
              <a:t>,</a:t>
            </a:r>
            <a:r>
              <a:rPr lang="ko-KR" altLang="en-US" dirty="0"/>
              <a:t>거래금액</a:t>
            </a:r>
            <a:r>
              <a:rPr lang="en-US" altLang="ko-KR" dirty="0"/>
              <a:t>,</a:t>
            </a:r>
            <a:r>
              <a:rPr lang="ko-KR" altLang="en-US" dirty="0"/>
              <a:t>날짜 정보 표시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3)</a:t>
            </a:r>
            <a:r>
              <a:rPr lang="ko-KR" altLang="en-US" dirty="0"/>
              <a:t> 중도상환 수수료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 계산 유형</a:t>
            </a:r>
            <a:r>
              <a:rPr lang="en-US" altLang="ko-KR" dirty="0"/>
              <a:t>,</a:t>
            </a:r>
            <a:r>
              <a:rPr lang="ko-KR" altLang="en-US" dirty="0"/>
              <a:t>중도상환 수수료</a:t>
            </a:r>
            <a:r>
              <a:rPr lang="en-US" altLang="ko-KR" dirty="0"/>
              <a:t>,</a:t>
            </a:r>
            <a:r>
              <a:rPr lang="ko-KR" altLang="en-US" dirty="0"/>
              <a:t>날짜 정보 표시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삭제 버튼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 선택 시</a:t>
            </a:r>
            <a:r>
              <a:rPr lang="en-US" altLang="ko-KR" dirty="0"/>
              <a:t>,</a:t>
            </a:r>
            <a:r>
              <a:rPr lang="ko-KR" altLang="en-US" dirty="0"/>
              <a:t> 계산 기록 정보 삭제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새로운 계산기 버튼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 선택 시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>
                <a:solidFill>
                  <a:srgbClr val="0532FF"/>
                </a:solidFill>
              </a:rPr>
              <a:t>4.</a:t>
            </a:r>
            <a:r>
              <a:rPr lang="ko-KR" altLang="en-US" dirty="0">
                <a:solidFill>
                  <a:srgbClr val="0532FF"/>
                </a:solidFill>
              </a:rPr>
              <a:t> 계산기 페이지</a:t>
            </a:r>
            <a:r>
              <a:rPr lang="ko-KR" altLang="en-US" dirty="0"/>
              <a:t> 표시</a:t>
            </a:r>
            <a:endParaRPr lang="en-US" altLang="ko-KR" dirty="0"/>
          </a:p>
        </p:txBody>
      </p:sp>
      <p:grpSp>
        <p:nvGrpSpPr>
          <p:cNvPr id="50" name="타원 71">
            <a:extLst>
              <a:ext uri="{FF2B5EF4-FFF2-40B4-BE49-F238E27FC236}">
                <a16:creationId xmlns:a16="http://schemas.microsoft.com/office/drawing/2014/main" id="{0CB17B21-AA1F-81C0-A701-4B73769A08DB}"/>
              </a:ext>
            </a:extLst>
          </p:cNvPr>
          <p:cNvGrpSpPr/>
          <p:nvPr/>
        </p:nvGrpSpPr>
        <p:grpSpPr>
          <a:xfrm>
            <a:off x="5104995" y="3996304"/>
            <a:ext cx="198540" cy="246217"/>
            <a:chOff x="0" y="-8856"/>
            <a:chExt cx="198539" cy="246216"/>
          </a:xfrm>
        </p:grpSpPr>
        <p:sp>
          <p:nvSpPr>
            <p:cNvPr id="63" name="원">
              <a:extLst>
                <a:ext uri="{FF2B5EF4-FFF2-40B4-BE49-F238E27FC236}">
                  <a16:creationId xmlns:a16="http://schemas.microsoft.com/office/drawing/2014/main" id="{69031756-7198-4750-9523-C49E4F7E3A97}"/>
                </a:ext>
              </a:extLst>
            </p:cNvPr>
            <p:cNvSpPr/>
            <p:nvPr/>
          </p:nvSpPr>
          <p:spPr>
            <a:xfrm>
              <a:off x="0" y="14989"/>
              <a:ext cx="198539" cy="198539"/>
            </a:xfrm>
            <a:prstGeom prst="ellipse">
              <a:avLst/>
            </a:prstGeom>
            <a:solidFill>
              <a:srgbClr val="000000"/>
            </a:solidFill>
            <a:ln w="12700" cap="flat">
              <a:solidFill>
                <a:srgbClr val="E6AF00"/>
              </a:solidFill>
              <a:prstDash val="solid"/>
              <a:miter lim="800000"/>
            </a:ln>
            <a:effectLst/>
          </p:spPr>
          <p:txBody>
            <a:bodyPr wrap="square" lIns="46798" tIns="46798" rIns="46798" bIns="46798" numCol="1" anchor="ctr">
              <a:noAutofit/>
            </a:bodyPr>
            <a:lstStyle/>
            <a:p>
              <a:pPr algn="ctr">
                <a:defRPr sz="1000">
                  <a:solidFill>
                    <a:schemeClr val="accent4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92" name="1">
              <a:extLst>
                <a:ext uri="{FF2B5EF4-FFF2-40B4-BE49-F238E27FC236}">
                  <a16:creationId xmlns:a16="http://schemas.microsoft.com/office/drawing/2014/main" id="{DB9D4748-73D5-8516-79E2-D71224E83944}"/>
                </a:ext>
              </a:extLst>
            </p:cNvPr>
            <p:cNvSpPr txBox="1"/>
            <p:nvPr/>
          </p:nvSpPr>
          <p:spPr>
            <a:xfrm>
              <a:off x="20239" y="-8856"/>
              <a:ext cx="158052" cy="2462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8" tIns="45718" rIns="45718" bIns="45718" numCol="1" anchor="ctr">
              <a:spAutoFit/>
            </a:bodyPr>
            <a:lstStyle>
              <a:lvl1pPr algn="ctr">
                <a:defRPr sz="1000">
                  <a:solidFill>
                    <a:schemeClr val="accent4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rPr lang="en-US" altLang="ko-KR"/>
                <a:t>5</a:t>
              </a:r>
              <a:endParaRPr/>
            </a:p>
          </p:txBody>
        </p:sp>
      </p:grpSp>
      <p:sp>
        <p:nvSpPr>
          <p:cNvPr id="6" name="직사각형 7">
            <a:extLst>
              <a:ext uri="{FF2B5EF4-FFF2-40B4-BE49-F238E27FC236}">
                <a16:creationId xmlns:a16="http://schemas.microsoft.com/office/drawing/2014/main" id="{6954E64B-744E-D833-53CE-921419234938}"/>
              </a:ext>
            </a:extLst>
          </p:cNvPr>
          <p:cNvSpPr/>
          <p:nvPr/>
        </p:nvSpPr>
        <p:spPr>
          <a:xfrm>
            <a:off x="3471528" y="1704262"/>
            <a:ext cx="723005" cy="626969"/>
          </a:xfrm>
          <a:prstGeom prst="rect">
            <a:avLst/>
          </a:prstGeom>
          <a:solidFill>
            <a:srgbClr val="FFFFFF"/>
          </a:solidFill>
          <a:ln w="3175">
            <a:solidFill>
              <a:srgbClr val="000000"/>
            </a:solidFill>
            <a:miter/>
          </a:ln>
        </p:spPr>
        <p:txBody>
          <a:bodyPr lIns="46798" tIns="46798" rIns="46798" bIns="46798" anchor="ctr"/>
          <a:lstStyle/>
          <a:p>
            <a:pPr algn="ctr">
              <a:defRPr sz="1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lang="en-US" altLang="ko-KR" sz="1000">
                <a:solidFill>
                  <a:schemeClr val="tx1"/>
                </a:solidFill>
                <a:latin typeface="LG Smart_H Regular" panose="020B0600000101010101" pitchFamily="34" charset="-127"/>
                <a:ea typeface="LG Smart_H Regular" panose="020B0600000101010101" pitchFamily="34" charset="-127"/>
              </a:rPr>
              <a:t>i</a:t>
            </a:r>
            <a:endParaRPr lang="ko-KR" altLang="en-US" sz="1000">
              <a:solidFill>
                <a:schemeClr val="tx1"/>
              </a:solidFill>
              <a:latin typeface="LG Smart_H Regular" panose="020B0600000101010101" pitchFamily="34" charset="-127"/>
              <a:ea typeface="LG Smart_H Regular" panose="020B0600000101010101" pitchFamily="34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D142CDA-41F8-5997-AC87-1A6CD9F5DFB6}"/>
              </a:ext>
            </a:extLst>
          </p:cNvPr>
          <p:cNvSpPr/>
          <p:nvPr/>
        </p:nvSpPr>
        <p:spPr>
          <a:xfrm>
            <a:off x="1842770" y="1378285"/>
            <a:ext cx="149093" cy="134734"/>
          </a:xfrm>
          <a:prstGeom prst="rect">
            <a:avLst/>
          </a:prstGeom>
          <a:solidFill>
            <a:srgbClr val="FFFFFF"/>
          </a:solidFill>
          <a:ln w="3175">
            <a:solidFill>
              <a:srgbClr val="000000"/>
            </a:solidFill>
            <a:miter/>
          </a:ln>
        </p:spPr>
        <p:txBody>
          <a:bodyPr lIns="46798" tIns="46798" rIns="46798" bIns="46798" anchor="ctr"/>
          <a:lstStyle/>
          <a:p>
            <a:pPr algn="ctr">
              <a:defRPr sz="1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lang="en-US" altLang="ko-KR" sz="600">
                <a:solidFill>
                  <a:schemeClr val="tx1"/>
                </a:solidFill>
                <a:latin typeface="LG Smart_H Regular" panose="020B0600000101010101" pitchFamily="34" charset="-127"/>
                <a:ea typeface="LG Smart_H Regular" panose="020B0600000101010101" pitchFamily="34" charset="-127"/>
              </a:rPr>
              <a:t>i</a:t>
            </a:r>
            <a:endParaRPr lang="ko-KR" altLang="en-US" sz="600">
              <a:solidFill>
                <a:schemeClr val="tx1"/>
              </a:solidFill>
              <a:latin typeface="LG Smart_H Regular" panose="020B0600000101010101" pitchFamily="34" charset="-127"/>
              <a:ea typeface="LG Smart_H Regular" panose="020B0600000101010101" pitchFamily="34" charset="-127"/>
            </a:endParaRPr>
          </a:p>
        </p:txBody>
      </p:sp>
      <p:grpSp>
        <p:nvGrpSpPr>
          <p:cNvPr id="45" name="타원 71">
            <a:extLst>
              <a:ext uri="{FF2B5EF4-FFF2-40B4-BE49-F238E27FC236}">
                <a16:creationId xmlns:a16="http://schemas.microsoft.com/office/drawing/2014/main" id="{AA91BA93-9347-5DEB-8373-C9530F43358C}"/>
              </a:ext>
            </a:extLst>
          </p:cNvPr>
          <p:cNvGrpSpPr/>
          <p:nvPr/>
        </p:nvGrpSpPr>
        <p:grpSpPr>
          <a:xfrm>
            <a:off x="1685752" y="1252103"/>
            <a:ext cx="198540" cy="246217"/>
            <a:chOff x="0" y="-8856"/>
            <a:chExt cx="198539" cy="246216"/>
          </a:xfrm>
        </p:grpSpPr>
        <p:sp>
          <p:nvSpPr>
            <p:cNvPr id="46" name="원">
              <a:extLst>
                <a:ext uri="{FF2B5EF4-FFF2-40B4-BE49-F238E27FC236}">
                  <a16:creationId xmlns:a16="http://schemas.microsoft.com/office/drawing/2014/main" id="{C6277AD4-C986-7A45-7B71-656CAAFE972E}"/>
                </a:ext>
              </a:extLst>
            </p:cNvPr>
            <p:cNvSpPr/>
            <p:nvPr/>
          </p:nvSpPr>
          <p:spPr>
            <a:xfrm>
              <a:off x="0" y="14989"/>
              <a:ext cx="198539" cy="198539"/>
            </a:xfrm>
            <a:prstGeom prst="ellipse">
              <a:avLst/>
            </a:prstGeom>
            <a:solidFill>
              <a:srgbClr val="000000"/>
            </a:solidFill>
            <a:ln w="12700" cap="flat">
              <a:solidFill>
                <a:srgbClr val="E6AF00"/>
              </a:solidFill>
              <a:prstDash val="solid"/>
              <a:miter lim="800000"/>
            </a:ln>
            <a:effectLst/>
          </p:spPr>
          <p:txBody>
            <a:bodyPr wrap="square" lIns="46798" tIns="46798" rIns="46798" bIns="46798" numCol="1" anchor="ctr">
              <a:noAutofit/>
            </a:bodyPr>
            <a:lstStyle/>
            <a:p>
              <a:pPr algn="ctr">
                <a:defRPr sz="1000">
                  <a:solidFill>
                    <a:schemeClr val="accent4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47" name="1">
              <a:extLst>
                <a:ext uri="{FF2B5EF4-FFF2-40B4-BE49-F238E27FC236}">
                  <a16:creationId xmlns:a16="http://schemas.microsoft.com/office/drawing/2014/main" id="{E93D4DF9-E49D-D68B-A5FC-9FC5AECB6DD6}"/>
                </a:ext>
              </a:extLst>
            </p:cNvPr>
            <p:cNvSpPr txBox="1"/>
            <p:nvPr/>
          </p:nvSpPr>
          <p:spPr>
            <a:xfrm>
              <a:off x="20239" y="-8856"/>
              <a:ext cx="158052" cy="2462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8" tIns="45718" rIns="45718" bIns="45718" numCol="1" anchor="ctr">
              <a:spAutoFit/>
            </a:bodyPr>
            <a:lstStyle>
              <a:lvl1pPr algn="ctr">
                <a:defRPr sz="1000">
                  <a:solidFill>
                    <a:schemeClr val="accent4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rPr lang="en-US" altLang="ko-KR"/>
                <a:t>2</a:t>
              </a:r>
              <a:endParaRPr/>
            </a:p>
          </p:txBody>
        </p: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D601400-C1BB-7A3D-6B53-46ADB3EF3746}"/>
              </a:ext>
            </a:extLst>
          </p:cNvPr>
          <p:cNvSpPr/>
          <p:nvPr/>
        </p:nvSpPr>
        <p:spPr>
          <a:xfrm>
            <a:off x="2067159" y="2601516"/>
            <a:ext cx="149093" cy="134734"/>
          </a:xfrm>
          <a:prstGeom prst="rect">
            <a:avLst/>
          </a:prstGeom>
          <a:solidFill>
            <a:srgbClr val="FFFFFF"/>
          </a:solidFill>
          <a:ln w="3175">
            <a:solidFill>
              <a:srgbClr val="000000"/>
            </a:solidFill>
            <a:miter/>
          </a:ln>
        </p:spPr>
        <p:txBody>
          <a:bodyPr lIns="46798" tIns="46798" rIns="46798" bIns="46798" anchor="ctr"/>
          <a:lstStyle/>
          <a:p>
            <a:pPr algn="ctr">
              <a:defRPr sz="1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lang="en-US" altLang="ko-KR" sz="600">
                <a:solidFill>
                  <a:schemeClr val="tx1"/>
                </a:solidFill>
                <a:latin typeface="LG Smart_H Regular" panose="020B0600000101010101" pitchFamily="34" charset="-127"/>
                <a:ea typeface="LG Smart_H Regular" panose="020B0600000101010101" pitchFamily="34" charset="-127"/>
              </a:rPr>
              <a:t>i</a:t>
            </a:r>
            <a:endParaRPr lang="ko-KR" altLang="en-US" sz="600">
              <a:solidFill>
                <a:schemeClr val="tx1"/>
              </a:solidFill>
              <a:latin typeface="LG Smart_H Regular" panose="020B0600000101010101" pitchFamily="34" charset="-127"/>
              <a:ea typeface="LG Smart_H Regular" panose="020B0600000101010101" pitchFamily="34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C551A4C-A4CD-5BFF-4371-D0044E262217}"/>
              </a:ext>
            </a:extLst>
          </p:cNvPr>
          <p:cNvSpPr/>
          <p:nvPr/>
        </p:nvSpPr>
        <p:spPr>
          <a:xfrm>
            <a:off x="2040756" y="3815184"/>
            <a:ext cx="149093" cy="134734"/>
          </a:xfrm>
          <a:prstGeom prst="rect">
            <a:avLst/>
          </a:prstGeom>
          <a:solidFill>
            <a:srgbClr val="FFFFFF"/>
          </a:solidFill>
          <a:ln w="3175">
            <a:solidFill>
              <a:srgbClr val="000000"/>
            </a:solidFill>
            <a:miter/>
          </a:ln>
        </p:spPr>
        <p:txBody>
          <a:bodyPr lIns="46798" tIns="46798" rIns="46798" bIns="46798" anchor="ctr"/>
          <a:lstStyle/>
          <a:p>
            <a:pPr algn="ctr">
              <a:defRPr sz="1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lang="en-US" altLang="ko-KR" sz="600">
                <a:solidFill>
                  <a:schemeClr val="tx1"/>
                </a:solidFill>
                <a:latin typeface="LG Smart_H Regular" panose="020B0600000101010101" pitchFamily="34" charset="-127"/>
                <a:ea typeface="LG Smart_H Regular" panose="020B0600000101010101" pitchFamily="34" charset="-127"/>
              </a:rPr>
              <a:t>i</a:t>
            </a:r>
            <a:endParaRPr lang="ko-KR" altLang="en-US" sz="600">
              <a:solidFill>
                <a:schemeClr val="tx1"/>
              </a:solidFill>
              <a:latin typeface="LG Smart_H Regular" panose="020B0600000101010101" pitchFamily="34" charset="-127"/>
              <a:ea typeface="LG Smart_H Regular" panose="020B0600000101010101" pitchFamily="34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2BE5569-894C-5505-19B4-59B346782A71}"/>
              </a:ext>
            </a:extLst>
          </p:cNvPr>
          <p:cNvSpPr txBox="1"/>
          <p:nvPr/>
        </p:nvSpPr>
        <p:spPr>
          <a:xfrm>
            <a:off x="700498" y="4404316"/>
            <a:ext cx="1291030" cy="2308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>
              <a:defRPr sz="1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lang="en-US" altLang="ko-KR" sz="900">
                <a:solidFill>
                  <a:schemeClr val="tx1"/>
                </a:solidFill>
                <a:latin typeface="LG Smart_H Regular" panose="020B0600000101010101" pitchFamily="34" charset="-127"/>
                <a:ea typeface="LG Smart_H Regular" panose="020B0600000101010101" pitchFamily="34" charset="-127"/>
              </a:rPr>
              <a:t>+</a:t>
            </a:r>
            <a:r>
              <a:rPr lang="ko-KR" altLang="en-US" sz="900">
                <a:solidFill>
                  <a:schemeClr val="tx1"/>
                </a:solidFill>
                <a:latin typeface="LG Smart_H Regular" panose="020B0600000101010101" pitchFamily="34" charset="-127"/>
                <a:ea typeface="LG Smart_H Regular" panose="020B0600000101010101" pitchFamily="34" charset="-127"/>
              </a:rPr>
              <a:t> 새로운 계산기</a:t>
            </a:r>
          </a:p>
        </p:txBody>
      </p:sp>
    </p:spTree>
    <p:extLst>
      <p:ext uri="{BB962C8B-B14F-4D97-AF65-F5344CB8AC3E}">
        <p14:creationId xmlns:p14="http://schemas.microsoft.com/office/powerpoint/2010/main" val="1179326166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348068F0-3A40-F64B-8BF6-258097857112}"/>
              </a:ext>
            </a:extLst>
          </p:cNvPr>
          <p:cNvSpPr/>
          <p:nvPr/>
        </p:nvSpPr>
        <p:spPr>
          <a:xfrm>
            <a:off x="259928" y="1252984"/>
            <a:ext cx="2178000" cy="266089"/>
          </a:xfrm>
          <a:prstGeom prst="rect">
            <a:avLst/>
          </a:prstGeom>
          <a:solidFill>
            <a:srgbClr val="FFFFFF"/>
          </a:solidFill>
          <a:ln w="3175">
            <a:solidFill>
              <a:srgbClr val="000000"/>
            </a:solidFill>
            <a:miter/>
          </a:ln>
        </p:spPr>
        <p:txBody>
          <a:bodyPr lIns="46798" tIns="46798" rIns="46798" bIns="46798" anchor="ctr"/>
          <a:lstStyle/>
          <a:p>
            <a:pPr algn="ctr">
              <a:defRPr sz="1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249" name="직사각형 7"/>
          <p:cNvSpPr/>
          <p:nvPr/>
        </p:nvSpPr>
        <p:spPr>
          <a:xfrm>
            <a:off x="257575" y="878178"/>
            <a:ext cx="2176718" cy="3869719"/>
          </a:xfrm>
          <a:prstGeom prst="rect">
            <a:avLst/>
          </a:prstGeom>
          <a:noFill/>
          <a:ln w="3175">
            <a:solidFill>
              <a:srgbClr val="000000"/>
            </a:solidFill>
            <a:miter/>
          </a:ln>
        </p:spPr>
        <p:txBody>
          <a:bodyPr lIns="46798" tIns="46798" rIns="46798" bIns="46798" anchor="ctr"/>
          <a:lstStyle/>
          <a:p>
            <a:pPr algn="ctr">
              <a:defRPr sz="1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lang="ko-Kore-KR" altLang="en-US"/>
          </a:p>
        </p:txBody>
      </p:sp>
      <p:sp>
        <p:nvSpPr>
          <p:cNvPr id="4" name="직사각형">
            <a:extLst>
              <a:ext uri="{FF2B5EF4-FFF2-40B4-BE49-F238E27FC236}">
                <a16:creationId xmlns:a16="http://schemas.microsoft.com/office/drawing/2014/main" id="{191E2314-4690-DE11-C41A-7D10CB303156}"/>
              </a:ext>
            </a:extLst>
          </p:cNvPr>
          <p:cNvSpPr/>
          <p:nvPr/>
        </p:nvSpPr>
        <p:spPr>
          <a:xfrm>
            <a:off x="333035" y="968704"/>
            <a:ext cx="230400" cy="223200"/>
          </a:xfrm>
          <a:prstGeom prst="rect">
            <a:avLst/>
          </a:prstGeom>
          <a:ln w="19050">
            <a:solidFill>
              <a:schemeClr val="accent4"/>
            </a:solidFill>
            <a:custDash>
              <a:ds d="200000" sp="200000"/>
            </a:custDash>
            <a:miter lim="400000"/>
          </a:ln>
        </p:spPr>
        <p:txBody>
          <a:bodyPr lIns="46798" tIns="46798" rIns="46798" bIns="46798" anchor="ctr"/>
          <a:lstStyle/>
          <a:p>
            <a:pPr algn="ctr" defTabSz="457200">
              <a:defRPr sz="1000">
                <a:solidFill>
                  <a:srgbClr val="385724"/>
                </a:solidFill>
                <a:latin typeface="Arial Narrow"/>
                <a:ea typeface="Arial Narrow"/>
                <a:cs typeface="Arial Narrow"/>
                <a:sym typeface="Arial Narrow"/>
              </a:defRPr>
            </a:pPr>
            <a:endParaRPr dirty="0"/>
          </a:p>
        </p:txBody>
      </p:sp>
      <p:sp>
        <p:nvSpPr>
          <p:cNvPr id="3" name="직사각형">
            <a:extLst>
              <a:ext uri="{FF2B5EF4-FFF2-40B4-BE49-F238E27FC236}">
                <a16:creationId xmlns:a16="http://schemas.microsoft.com/office/drawing/2014/main" id="{2BB312A1-C759-73C4-14D2-6CAD14AA24D6}"/>
              </a:ext>
            </a:extLst>
          </p:cNvPr>
          <p:cNvSpPr/>
          <p:nvPr/>
        </p:nvSpPr>
        <p:spPr>
          <a:xfrm>
            <a:off x="367758" y="990770"/>
            <a:ext cx="177694" cy="176644"/>
          </a:xfrm>
          <a:prstGeom prst="rect">
            <a:avLst/>
          </a:prstGeom>
          <a:solidFill>
            <a:srgbClr val="FFFFFF"/>
          </a:solidFill>
          <a:ln w="3175" cap="flat">
            <a:solidFill>
              <a:srgbClr val="000000"/>
            </a:solidFill>
            <a:prstDash val="solid"/>
            <a:miter lim="800000"/>
          </a:ln>
          <a:effectLst/>
        </p:spPr>
        <p:txBody>
          <a:bodyPr wrap="square" lIns="46798" tIns="46798" rIns="46798" bIns="46798" numCol="1" anchor="ctr">
            <a:noAutofit/>
          </a:bodyPr>
          <a:lstStyle/>
          <a:p>
            <a:pPr algn="dist">
              <a:defRPr sz="900">
                <a:latin typeface="LG"/>
                <a:ea typeface="LG"/>
                <a:cs typeface="LG"/>
                <a:sym typeface="LG"/>
              </a:defRPr>
            </a:pPr>
            <a:r>
              <a:rPr lang="en-US" sz="1200" dirty="0"/>
              <a:t>i</a:t>
            </a:r>
            <a:endParaRPr sz="1200" dirty="0"/>
          </a:p>
        </p:txBody>
      </p:sp>
      <p:grpSp>
        <p:nvGrpSpPr>
          <p:cNvPr id="246" name="타원 71"/>
          <p:cNvGrpSpPr/>
          <p:nvPr/>
        </p:nvGrpSpPr>
        <p:grpSpPr>
          <a:xfrm>
            <a:off x="3163125" y="964840"/>
            <a:ext cx="198539" cy="228507"/>
            <a:chOff x="0" y="0"/>
            <a:chExt cx="198538" cy="228506"/>
          </a:xfrm>
        </p:grpSpPr>
        <p:sp>
          <p:nvSpPr>
            <p:cNvPr id="244" name="원"/>
            <p:cNvSpPr/>
            <p:nvPr/>
          </p:nvSpPr>
          <p:spPr>
            <a:xfrm>
              <a:off x="0" y="14989"/>
              <a:ext cx="198539" cy="198539"/>
            </a:xfrm>
            <a:prstGeom prst="ellipse">
              <a:avLst/>
            </a:prstGeom>
            <a:solidFill>
              <a:srgbClr val="000000"/>
            </a:solidFill>
            <a:ln w="12700" cap="flat">
              <a:solidFill>
                <a:srgbClr val="E6AF00"/>
              </a:solidFill>
              <a:prstDash val="solid"/>
              <a:miter lim="800000"/>
            </a:ln>
            <a:effectLst/>
          </p:spPr>
          <p:txBody>
            <a:bodyPr wrap="square" lIns="46798" tIns="46798" rIns="46798" bIns="46798" numCol="1" anchor="ctr">
              <a:noAutofit/>
            </a:bodyPr>
            <a:lstStyle/>
            <a:p>
              <a:pPr algn="ctr">
                <a:defRPr sz="1000">
                  <a:solidFill>
                    <a:schemeClr val="accent4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245" name="1"/>
            <p:cNvSpPr txBox="1"/>
            <p:nvPr/>
          </p:nvSpPr>
          <p:spPr>
            <a:xfrm>
              <a:off x="15012" y="-2"/>
              <a:ext cx="168505" cy="2285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8" tIns="45718" rIns="45718" bIns="45718" numCol="1" anchor="ctr">
              <a:spAutoFit/>
            </a:bodyPr>
            <a:lstStyle>
              <a:lvl1pPr algn="ctr">
                <a:defRPr sz="1000">
                  <a:solidFill>
                    <a:schemeClr val="accent4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1</a:t>
              </a:r>
            </a:p>
          </p:txBody>
        </p:sp>
      </p:grpSp>
      <p:sp>
        <p:nvSpPr>
          <p:cNvPr id="247" name="제목 2"/>
          <p:cNvSpPr txBox="1">
            <a:spLocks noGrp="1"/>
          </p:cNvSpPr>
          <p:nvPr>
            <p:ph type="title"/>
          </p:nvPr>
        </p:nvSpPr>
        <p:spPr>
          <a:xfrm>
            <a:off x="133341" y="99033"/>
            <a:ext cx="4819659" cy="255421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LG Smart_H Regular"/>
                <a:ea typeface="LG Smart_H Regular"/>
                <a:cs typeface="LG Smart_H Regular"/>
                <a:sym typeface="LG Smart_H Regular"/>
              </a:defRPr>
            </a:lvl1pPr>
          </a:lstStyle>
          <a:p>
            <a:r>
              <a:rPr lang="en-US" altLang="ko-KR"/>
              <a:t>3</a:t>
            </a:r>
            <a:r>
              <a:rPr lang="en-US"/>
              <a:t>. </a:t>
            </a:r>
            <a:r>
              <a:rPr lang="ko-KR" altLang="en-US"/>
              <a:t>더 보기</a:t>
            </a:r>
            <a:endParaRPr/>
          </a:p>
        </p:txBody>
      </p:sp>
      <p:sp>
        <p:nvSpPr>
          <p:cNvPr id="248" name="TextBox 6"/>
          <p:cNvSpPr txBox="1"/>
          <p:nvPr/>
        </p:nvSpPr>
        <p:spPr>
          <a:xfrm>
            <a:off x="3373016" y="965976"/>
            <a:ext cx="2193866" cy="12003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900">
                <a:latin typeface="LG Smart_H Regular"/>
                <a:ea typeface="LG Smart_H Regular"/>
                <a:cs typeface="LG Smart_H Regular"/>
                <a:sym typeface="LG Smart_H Regular"/>
              </a:defRPr>
            </a:lvl1pPr>
          </a:lstStyle>
          <a:p>
            <a:r>
              <a:rPr lang="ko-KR" altLang="en-US" dirty="0"/>
              <a:t>뒤로 버튼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 선택 시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>
                <a:solidFill>
                  <a:srgbClr val="0532FF"/>
                </a:solidFill>
              </a:rPr>
              <a:t>2.</a:t>
            </a:r>
            <a:r>
              <a:rPr lang="ko-KR" altLang="en-US" dirty="0">
                <a:solidFill>
                  <a:srgbClr val="0532FF"/>
                </a:solidFill>
              </a:rPr>
              <a:t> </a:t>
            </a:r>
            <a:r>
              <a:rPr lang="en-US" altLang="ko-KR" dirty="0">
                <a:solidFill>
                  <a:srgbClr val="0532FF"/>
                </a:solidFill>
              </a:rPr>
              <a:t>Home</a:t>
            </a:r>
            <a:r>
              <a:rPr lang="ko-KR" altLang="en-US" dirty="0">
                <a:solidFill>
                  <a:srgbClr val="0532FF"/>
                </a:solidFill>
              </a:rPr>
              <a:t> 페이지</a:t>
            </a:r>
            <a:r>
              <a:rPr lang="ko-KR" altLang="en-US" dirty="0"/>
              <a:t> 표시 </a:t>
            </a:r>
            <a:endParaRPr lang="en-US" altLang="ko-KR" dirty="0"/>
          </a:p>
          <a:p>
            <a:endParaRPr lang="en-US" dirty="0"/>
          </a:p>
          <a:p>
            <a:r>
              <a:rPr lang="ko-KR" altLang="en-US" dirty="0"/>
              <a:t>자주 묻는 질문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 선택 시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>
                <a:solidFill>
                  <a:srgbClr val="0532FF"/>
                </a:solidFill>
              </a:rPr>
              <a:t>3.1</a:t>
            </a:r>
            <a:r>
              <a:rPr lang="ko-KR" altLang="en-US" dirty="0">
                <a:solidFill>
                  <a:srgbClr val="0532FF"/>
                </a:solidFill>
              </a:rPr>
              <a:t> 자주 묻는 질문 페이지</a:t>
            </a:r>
            <a:r>
              <a:rPr lang="ko-KR" altLang="en-US" dirty="0"/>
              <a:t> 표시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오픈소스 라이선스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 선택 시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>
                <a:solidFill>
                  <a:srgbClr val="0532FF"/>
                </a:solidFill>
              </a:rPr>
              <a:t>3.2</a:t>
            </a:r>
            <a:r>
              <a:rPr lang="ko-KR" altLang="en-US" dirty="0">
                <a:solidFill>
                  <a:srgbClr val="0532FF"/>
                </a:solidFill>
              </a:rPr>
              <a:t> 오픈소스 라이선스 페이지</a:t>
            </a:r>
            <a:r>
              <a:rPr lang="ko-KR" altLang="en-US" dirty="0"/>
              <a:t> 표시</a:t>
            </a:r>
            <a:endParaRPr lang="en-US" altLang="ko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F2F91D2-8675-7745-AC3F-534E348FA48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x-none" smtClean="0"/>
              <a:t>6</a:t>
            </a:fld>
            <a:endParaRPr lang="x-none" altLang="en-US"/>
          </a:p>
        </p:txBody>
      </p:sp>
      <p:grpSp>
        <p:nvGrpSpPr>
          <p:cNvPr id="5" name="타원 20">
            <a:extLst>
              <a:ext uri="{FF2B5EF4-FFF2-40B4-BE49-F238E27FC236}">
                <a16:creationId xmlns:a16="http://schemas.microsoft.com/office/drawing/2014/main" id="{12799604-8467-8DA5-42E0-180BF3BB584F}"/>
              </a:ext>
            </a:extLst>
          </p:cNvPr>
          <p:cNvGrpSpPr/>
          <p:nvPr/>
        </p:nvGrpSpPr>
        <p:grpSpPr>
          <a:xfrm>
            <a:off x="233765" y="865575"/>
            <a:ext cx="198539" cy="228508"/>
            <a:chOff x="0" y="0"/>
            <a:chExt cx="198538" cy="228506"/>
          </a:xfrm>
        </p:grpSpPr>
        <p:sp>
          <p:nvSpPr>
            <p:cNvPr id="6" name="원">
              <a:extLst>
                <a:ext uri="{FF2B5EF4-FFF2-40B4-BE49-F238E27FC236}">
                  <a16:creationId xmlns:a16="http://schemas.microsoft.com/office/drawing/2014/main" id="{317585ED-F229-DB8E-7B3A-6A97A884790D}"/>
                </a:ext>
              </a:extLst>
            </p:cNvPr>
            <p:cNvSpPr/>
            <p:nvPr/>
          </p:nvSpPr>
          <p:spPr>
            <a:xfrm>
              <a:off x="0" y="14989"/>
              <a:ext cx="198539" cy="198539"/>
            </a:xfrm>
            <a:prstGeom prst="ellipse">
              <a:avLst/>
            </a:prstGeom>
            <a:solidFill>
              <a:srgbClr val="000000"/>
            </a:solidFill>
            <a:ln w="12700" cap="flat">
              <a:solidFill>
                <a:srgbClr val="E6AF00"/>
              </a:solidFill>
              <a:prstDash val="solid"/>
              <a:miter lim="800000"/>
            </a:ln>
            <a:effectLst/>
          </p:spPr>
          <p:txBody>
            <a:bodyPr wrap="square" lIns="46798" tIns="46798" rIns="46798" bIns="46798" numCol="1" anchor="ctr">
              <a:noAutofit/>
            </a:bodyPr>
            <a:lstStyle/>
            <a:p>
              <a:pPr algn="ctr">
                <a:defRPr sz="1000">
                  <a:solidFill>
                    <a:schemeClr val="accent4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7" name="1">
              <a:extLst>
                <a:ext uri="{FF2B5EF4-FFF2-40B4-BE49-F238E27FC236}">
                  <a16:creationId xmlns:a16="http://schemas.microsoft.com/office/drawing/2014/main" id="{ABC3753F-637D-1264-DA5E-AFDDCE499D9D}"/>
                </a:ext>
              </a:extLst>
            </p:cNvPr>
            <p:cNvSpPr txBox="1"/>
            <p:nvPr/>
          </p:nvSpPr>
          <p:spPr>
            <a:xfrm>
              <a:off x="15012" y="-2"/>
              <a:ext cx="168505" cy="2285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8" tIns="45718" rIns="45718" bIns="45718" numCol="1" anchor="ctr">
              <a:spAutoFit/>
            </a:bodyPr>
            <a:lstStyle>
              <a:lvl1pPr algn="ctr">
                <a:defRPr sz="1000">
                  <a:solidFill>
                    <a:schemeClr val="accent4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1</a:t>
              </a:r>
            </a:p>
          </p:txBody>
        </p:sp>
      </p:grpSp>
      <p:sp>
        <p:nvSpPr>
          <p:cNvPr id="8" name="TextBox 6">
            <a:extLst>
              <a:ext uri="{FF2B5EF4-FFF2-40B4-BE49-F238E27FC236}">
                <a16:creationId xmlns:a16="http://schemas.microsoft.com/office/drawing/2014/main" id="{1E03A116-B6C7-06B6-3DF0-43869B5C9DBA}"/>
              </a:ext>
            </a:extLst>
          </p:cNvPr>
          <p:cNvSpPr txBox="1"/>
          <p:nvPr/>
        </p:nvSpPr>
        <p:spPr>
          <a:xfrm>
            <a:off x="1129851" y="967094"/>
            <a:ext cx="432166" cy="2308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900">
                <a:latin typeface="LG Smart_H Regular"/>
                <a:ea typeface="LG Smart_H Regular"/>
                <a:cs typeface="LG Smart_H Regular"/>
                <a:sym typeface="LG Smart_H Regular"/>
              </a:defRPr>
            </a:lvl1pPr>
          </a:lstStyle>
          <a:p>
            <a:r>
              <a:rPr lang="ko-KR" altLang="en-US" dirty="0"/>
              <a:t>더 보기</a:t>
            </a:r>
            <a:endParaRPr dirty="0"/>
          </a:p>
        </p:txBody>
      </p:sp>
      <p:grpSp>
        <p:nvGrpSpPr>
          <p:cNvPr id="199" name="타원 20">
            <a:extLst>
              <a:ext uri="{FF2B5EF4-FFF2-40B4-BE49-F238E27FC236}">
                <a16:creationId xmlns:a16="http://schemas.microsoft.com/office/drawing/2014/main" id="{20A47624-B109-1894-DF30-79B41AFE904D}"/>
              </a:ext>
            </a:extLst>
          </p:cNvPr>
          <p:cNvGrpSpPr/>
          <p:nvPr/>
        </p:nvGrpSpPr>
        <p:grpSpPr>
          <a:xfrm>
            <a:off x="3163124" y="1375172"/>
            <a:ext cx="198540" cy="246217"/>
            <a:chOff x="0" y="-8855"/>
            <a:chExt cx="198539" cy="246215"/>
          </a:xfrm>
        </p:grpSpPr>
        <p:sp>
          <p:nvSpPr>
            <p:cNvPr id="200" name="원">
              <a:extLst>
                <a:ext uri="{FF2B5EF4-FFF2-40B4-BE49-F238E27FC236}">
                  <a16:creationId xmlns:a16="http://schemas.microsoft.com/office/drawing/2014/main" id="{B174069C-DC0D-8474-92DC-63962CD10973}"/>
                </a:ext>
              </a:extLst>
            </p:cNvPr>
            <p:cNvSpPr/>
            <p:nvPr/>
          </p:nvSpPr>
          <p:spPr>
            <a:xfrm>
              <a:off x="0" y="14989"/>
              <a:ext cx="198539" cy="198539"/>
            </a:xfrm>
            <a:prstGeom prst="ellipse">
              <a:avLst/>
            </a:prstGeom>
            <a:solidFill>
              <a:srgbClr val="000000"/>
            </a:solidFill>
            <a:ln w="12700" cap="flat">
              <a:solidFill>
                <a:srgbClr val="E6AF00"/>
              </a:solidFill>
              <a:prstDash val="solid"/>
              <a:miter lim="800000"/>
            </a:ln>
            <a:effectLst/>
          </p:spPr>
          <p:txBody>
            <a:bodyPr wrap="square" lIns="46798" tIns="46798" rIns="46798" bIns="46798" numCol="1" anchor="ctr">
              <a:noAutofit/>
            </a:bodyPr>
            <a:lstStyle/>
            <a:p>
              <a:pPr algn="ctr">
                <a:defRPr sz="1000">
                  <a:solidFill>
                    <a:schemeClr val="accent4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201" name="1">
              <a:extLst>
                <a:ext uri="{FF2B5EF4-FFF2-40B4-BE49-F238E27FC236}">
                  <a16:creationId xmlns:a16="http://schemas.microsoft.com/office/drawing/2014/main" id="{9024BEDD-0F07-B758-DD6F-875322D5A8B2}"/>
                </a:ext>
              </a:extLst>
            </p:cNvPr>
            <p:cNvSpPr txBox="1"/>
            <p:nvPr/>
          </p:nvSpPr>
          <p:spPr>
            <a:xfrm>
              <a:off x="20239" y="-8855"/>
              <a:ext cx="158052" cy="2462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8" tIns="45718" rIns="45718" bIns="45718" numCol="1" anchor="ctr">
              <a:spAutoFit/>
            </a:bodyPr>
            <a:lstStyle>
              <a:lvl1pPr algn="ctr">
                <a:defRPr sz="1000">
                  <a:solidFill>
                    <a:schemeClr val="accent4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rPr lang="en-US" altLang="ko-KR"/>
                <a:t>2</a:t>
              </a:r>
              <a:endParaRPr/>
            </a:p>
          </p:txBody>
        </p:sp>
      </p:grpSp>
      <p:grpSp>
        <p:nvGrpSpPr>
          <p:cNvPr id="202" name="타원 20">
            <a:extLst>
              <a:ext uri="{FF2B5EF4-FFF2-40B4-BE49-F238E27FC236}">
                <a16:creationId xmlns:a16="http://schemas.microsoft.com/office/drawing/2014/main" id="{D2623C56-3D4A-D0BD-A0AF-0DCF676CE14E}"/>
              </a:ext>
            </a:extLst>
          </p:cNvPr>
          <p:cNvGrpSpPr/>
          <p:nvPr/>
        </p:nvGrpSpPr>
        <p:grpSpPr>
          <a:xfrm>
            <a:off x="3163124" y="1773891"/>
            <a:ext cx="198540" cy="246217"/>
            <a:chOff x="0" y="-8855"/>
            <a:chExt cx="198539" cy="246215"/>
          </a:xfrm>
        </p:grpSpPr>
        <p:sp>
          <p:nvSpPr>
            <p:cNvPr id="203" name="원">
              <a:extLst>
                <a:ext uri="{FF2B5EF4-FFF2-40B4-BE49-F238E27FC236}">
                  <a16:creationId xmlns:a16="http://schemas.microsoft.com/office/drawing/2014/main" id="{19603EB6-A379-2F85-F2FD-A764A99D6EA9}"/>
                </a:ext>
              </a:extLst>
            </p:cNvPr>
            <p:cNvSpPr/>
            <p:nvPr/>
          </p:nvSpPr>
          <p:spPr>
            <a:xfrm>
              <a:off x="0" y="14989"/>
              <a:ext cx="198539" cy="198539"/>
            </a:xfrm>
            <a:prstGeom prst="ellipse">
              <a:avLst/>
            </a:prstGeom>
            <a:solidFill>
              <a:srgbClr val="000000"/>
            </a:solidFill>
            <a:ln w="12700" cap="flat">
              <a:solidFill>
                <a:srgbClr val="E6AF00"/>
              </a:solidFill>
              <a:prstDash val="solid"/>
              <a:miter lim="800000"/>
            </a:ln>
            <a:effectLst/>
          </p:spPr>
          <p:txBody>
            <a:bodyPr wrap="square" lIns="46798" tIns="46798" rIns="46798" bIns="46798" numCol="1" anchor="ctr">
              <a:noAutofit/>
            </a:bodyPr>
            <a:lstStyle/>
            <a:p>
              <a:pPr algn="ctr">
                <a:defRPr sz="1000">
                  <a:solidFill>
                    <a:schemeClr val="accent4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204" name="1">
              <a:extLst>
                <a:ext uri="{FF2B5EF4-FFF2-40B4-BE49-F238E27FC236}">
                  <a16:creationId xmlns:a16="http://schemas.microsoft.com/office/drawing/2014/main" id="{33CFD0E5-DFEA-CACA-0D6F-01FDCF439B97}"/>
                </a:ext>
              </a:extLst>
            </p:cNvPr>
            <p:cNvSpPr txBox="1"/>
            <p:nvPr/>
          </p:nvSpPr>
          <p:spPr>
            <a:xfrm>
              <a:off x="20239" y="-8855"/>
              <a:ext cx="158052" cy="2462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8" tIns="45718" rIns="45718" bIns="45718" numCol="1" anchor="ctr">
              <a:spAutoFit/>
            </a:bodyPr>
            <a:lstStyle>
              <a:lvl1pPr algn="ctr">
                <a:defRPr sz="1000">
                  <a:solidFill>
                    <a:schemeClr val="accent4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rPr lang="en-US" altLang="ko-KR"/>
                <a:t>3</a:t>
              </a:r>
              <a:endParaRPr/>
            </a:p>
          </p:txBody>
        </p:sp>
      </p:grpSp>
      <p:cxnSp>
        <p:nvCxnSpPr>
          <p:cNvPr id="206" name="직선 연결선[R] 205">
            <a:extLst>
              <a:ext uri="{FF2B5EF4-FFF2-40B4-BE49-F238E27FC236}">
                <a16:creationId xmlns:a16="http://schemas.microsoft.com/office/drawing/2014/main" id="{1C74F368-0D76-99F7-9C7E-5406E8DAEDC2}"/>
              </a:ext>
            </a:extLst>
          </p:cNvPr>
          <p:cNvCxnSpPr>
            <a:cxnSpLocks/>
          </p:cNvCxnSpPr>
          <p:nvPr/>
        </p:nvCxnSpPr>
        <p:spPr>
          <a:xfrm>
            <a:off x="273829" y="1252984"/>
            <a:ext cx="2160464" cy="0"/>
          </a:xfrm>
          <a:prstGeom prst="line">
            <a:avLst/>
          </a:prstGeom>
          <a:noFill/>
          <a:ln w="9525" cap="flat">
            <a:solidFill>
              <a:schemeClr val="tx2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" name="TextBox 6">
            <a:extLst>
              <a:ext uri="{FF2B5EF4-FFF2-40B4-BE49-F238E27FC236}">
                <a16:creationId xmlns:a16="http://schemas.microsoft.com/office/drawing/2014/main" id="{E4A8FA97-715D-2FAA-3632-F1588768CB50}"/>
              </a:ext>
            </a:extLst>
          </p:cNvPr>
          <p:cNvSpPr txBox="1"/>
          <p:nvPr/>
        </p:nvSpPr>
        <p:spPr>
          <a:xfrm>
            <a:off x="294002" y="1276807"/>
            <a:ext cx="698264" cy="215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900">
                <a:latin typeface="LG Smart_H Regular"/>
                <a:ea typeface="LG Smart_H Regular"/>
                <a:cs typeface="LG Smart_H Regular"/>
                <a:sym typeface="LG Smart_H Regular"/>
              </a:defRPr>
            </a:lvl1pPr>
          </a:lstStyle>
          <a:p>
            <a:r>
              <a:rPr lang="ko-KR" altLang="en-US" sz="800" dirty="0"/>
              <a:t>자주 묻는 질문</a:t>
            </a:r>
            <a:endParaRPr lang="en-US" altLang="ko-KR" sz="8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76CD59D-1E17-ACD1-3AED-7C8A8CF1BC6F}"/>
              </a:ext>
            </a:extLst>
          </p:cNvPr>
          <p:cNvSpPr/>
          <p:nvPr/>
        </p:nvSpPr>
        <p:spPr>
          <a:xfrm>
            <a:off x="256293" y="1515818"/>
            <a:ext cx="2178000" cy="266089"/>
          </a:xfrm>
          <a:prstGeom prst="rect">
            <a:avLst/>
          </a:prstGeom>
          <a:solidFill>
            <a:srgbClr val="FFFFFF"/>
          </a:solidFill>
          <a:ln w="3175">
            <a:solidFill>
              <a:srgbClr val="000000"/>
            </a:solidFill>
            <a:miter/>
          </a:ln>
        </p:spPr>
        <p:txBody>
          <a:bodyPr lIns="46798" tIns="46798" rIns="46798" bIns="46798" anchor="ctr"/>
          <a:lstStyle/>
          <a:p>
            <a:pPr algn="ctr">
              <a:defRPr sz="1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3" name="TextBox 6">
            <a:extLst>
              <a:ext uri="{FF2B5EF4-FFF2-40B4-BE49-F238E27FC236}">
                <a16:creationId xmlns:a16="http://schemas.microsoft.com/office/drawing/2014/main" id="{67805D27-7253-FA80-8329-DC964D21F4AB}"/>
              </a:ext>
            </a:extLst>
          </p:cNvPr>
          <p:cNvSpPr txBox="1"/>
          <p:nvPr/>
        </p:nvSpPr>
        <p:spPr>
          <a:xfrm>
            <a:off x="290367" y="1539641"/>
            <a:ext cx="852152" cy="215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900">
                <a:latin typeface="LG Smart_H Regular"/>
                <a:ea typeface="LG Smart_H Regular"/>
                <a:cs typeface="LG Smart_H Regular"/>
                <a:sym typeface="LG Smart_H Regular"/>
              </a:defRPr>
            </a:lvl1pPr>
          </a:lstStyle>
          <a:p>
            <a:r>
              <a:rPr lang="ko-KR" altLang="en-US" sz="800" dirty="0"/>
              <a:t>오픈소스 라이선스</a:t>
            </a:r>
            <a:endParaRPr lang="en-US" altLang="ko-KR" sz="800" dirty="0"/>
          </a:p>
        </p:txBody>
      </p:sp>
      <p:sp>
        <p:nvSpPr>
          <p:cNvPr id="14" name="직사각형">
            <a:extLst>
              <a:ext uri="{FF2B5EF4-FFF2-40B4-BE49-F238E27FC236}">
                <a16:creationId xmlns:a16="http://schemas.microsoft.com/office/drawing/2014/main" id="{887EE595-5371-50CD-6E63-66413E1A4BC2}"/>
              </a:ext>
            </a:extLst>
          </p:cNvPr>
          <p:cNvSpPr/>
          <p:nvPr/>
        </p:nvSpPr>
        <p:spPr>
          <a:xfrm>
            <a:off x="261815" y="1256238"/>
            <a:ext cx="2181275" cy="262833"/>
          </a:xfrm>
          <a:prstGeom prst="rect">
            <a:avLst/>
          </a:prstGeom>
          <a:ln w="19050">
            <a:solidFill>
              <a:schemeClr val="accent4"/>
            </a:solidFill>
            <a:custDash>
              <a:ds d="200000" sp="200000"/>
            </a:custDash>
            <a:miter lim="400000"/>
          </a:ln>
        </p:spPr>
        <p:txBody>
          <a:bodyPr lIns="46798" tIns="46798" rIns="46798" bIns="46798" anchor="ctr"/>
          <a:lstStyle/>
          <a:p>
            <a:pPr algn="ctr" defTabSz="457200">
              <a:defRPr sz="1000">
                <a:solidFill>
                  <a:srgbClr val="385724"/>
                </a:solidFill>
                <a:latin typeface="Arial Narrow"/>
                <a:ea typeface="Arial Narrow"/>
                <a:cs typeface="Arial Narrow"/>
                <a:sym typeface="Arial Narrow"/>
              </a:defRPr>
            </a:pPr>
            <a:endParaRPr dirty="0"/>
          </a:p>
        </p:txBody>
      </p:sp>
      <p:sp>
        <p:nvSpPr>
          <p:cNvPr id="15" name="직사각형">
            <a:extLst>
              <a:ext uri="{FF2B5EF4-FFF2-40B4-BE49-F238E27FC236}">
                <a16:creationId xmlns:a16="http://schemas.microsoft.com/office/drawing/2014/main" id="{8727307A-57B7-CBB9-817A-9916BDF5F66F}"/>
              </a:ext>
            </a:extLst>
          </p:cNvPr>
          <p:cNvSpPr/>
          <p:nvPr/>
        </p:nvSpPr>
        <p:spPr>
          <a:xfrm>
            <a:off x="253018" y="1519071"/>
            <a:ext cx="2181275" cy="262833"/>
          </a:xfrm>
          <a:prstGeom prst="rect">
            <a:avLst/>
          </a:prstGeom>
          <a:ln w="19050">
            <a:solidFill>
              <a:schemeClr val="accent4"/>
            </a:solidFill>
            <a:custDash>
              <a:ds d="200000" sp="200000"/>
            </a:custDash>
            <a:miter lim="400000"/>
          </a:ln>
        </p:spPr>
        <p:txBody>
          <a:bodyPr lIns="46798" tIns="46798" rIns="46798" bIns="46798" anchor="ctr"/>
          <a:lstStyle/>
          <a:p>
            <a:pPr algn="ctr" defTabSz="457200">
              <a:defRPr sz="1000">
                <a:solidFill>
                  <a:srgbClr val="385724"/>
                </a:solidFill>
                <a:latin typeface="Arial Narrow"/>
                <a:ea typeface="Arial Narrow"/>
                <a:cs typeface="Arial Narrow"/>
                <a:sym typeface="Arial Narrow"/>
              </a:defRPr>
            </a:pPr>
            <a:endParaRPr dirty="0"/>
          </a:p>
        </p:txBody>
      </p:sp>
      <p:grpSp>
        <p:nvGrpSpPr>
          <p:cNvPr id="192" name="타원 20">
            <a:extLst>
              <a:ext uri="{FF2B5EF4-FFF2-40B4-BE49-F238E27FC236}">
                <a16:creationId xmlns:a16="http://schemas.microsoft.com/office/drawing/2014/main" id="{C42882F8-7F98-37A1-A81C-5773DFE64B01}"/>
              </a:ext>
            </a:extLst>
          </p:cNvPr>
          <p:cNvGrpSpPr/>
          <p:nvPr/>
        </p:nvGrpSpPr>
        <p:grpSpPr>
          <a:xfrm>
            <a:off x="147506" y="1175979"/>
            <a:ext cx="198540" cy="246217"/>
            <a:chOff x="0" y="-8855"/>
            <a:chExt cx="198539" cy="246215"/>
          </a:xfrm>
        </p:grpSpPr>
        <p:sp>
          <p:nvSpPr>
            <p:cNvPr id="193" name="원">
              <a:extLst>
                <a:ext uri="{FF2B5EF4-FFF2-40B4-BE49-F238E27FC236}">
                  <a16:creationId xmlns:a16="http://schemas.microsoft.com/office/drawing/2014/main" id="{DC8D9FF7-BADD-EDB2-76F6-BC84176913EB}"/>
                </a:ext>
              </a:extLst>
            </p:cNvPr>
            <p:cNvSpPr/>
            <p:nvPr/>
          </p:nvSpPr>
          <p:spPr>
            <a:xfrm>
              <a:off x="0" y="14989"/>
              <a:ext cx="198539" cy="198539"/>
            </a:xfrm>
            <a:prstGeom prst="ellipse">
              <a:avLst/>
            </a:prstGeom>
            <a:solidFill>
              <a:srgbClr val="000000"/>
            </a:solidFill>
            <a:ln w="12700" cap="flat">
              <a:solidFill>
                <a:srgbClr val="E6AF00"/>
              </a:solidFill>
              <a:prstDash val="solid"/>
              <a:miter lim="800000"/>
            </a:ln>
            <a:effectLst/>
          </p:spPr>
          <p:txBody>
            <a:bodyPr wrap="square" lIns="46798" tIns="46798" rIns="46798" bIns="46798" numCol="1" anchor="ctr">
              <a:noAutofit/>
            </a:bodyPr>
            <a:lstStyle/>
            <a:p>
              <a:pPr algn="ctr">
                <a:defRPr sz="1000">
                  <a:solidFill>
                    <a:schemeClr val="accent4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94" name="1">
              <a:extLst>
                <a:ext uri="{FF2B5EF4-FFF2-40B4-BE49-F238E27FC236}">
                  <a16:creationId xmlns:a16="http://schemas.microsoft.com/office/drawing/2014/main" id="{A039689B-0076-71C1-369B-2087759BFA77}"/>
                </a:ext>
              </a:extLst>
            </p:cNvPr>
            <p:cNvSpPr txBox="1"/>
            <p:nvPr/>
          </p:nvSpPr>
          <p:spPr>
            <a:xfrm>
              <a:off x="20239" y="-8855"/>
              <a:ext cx="158052" cy="2462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8" tIns="45718" rIns="45718" bIns="45718" numCol="1" anchor="ctr">
              <a:spAutoFit/>
            </a:bodyPr>
            <a:lstStyle>
              <a:lvl1pPr algn="ctr">
                <a:defRPr sz="1000">
                  <a:solidFill>
                    <a:schemeClr val="accent4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rPr lang="en-US" altLang="ko-KR"/>
                <a:t>2</a:t>
              </a:r>
              <a:endParaRPr/>
            </a:p>
          </p:txBody>
        </p:sp>
      </p:grpSp>
      <p:grpSp>
        <p:nvGrpSpPr>
          <p:cNvPr id="16" name="타원 20">
            <a:extLst>
              <a:ext uri="{FF2B5EF4-FFF2-40B4-BE49-F238E27FC236}">
                <a16:creationId xmlns:a16="http://schemas.microsoft.com/office/drawing/2014/main" id="{6F82887C-E9FE-7719-C289-4EC3A9659DCB}"/>
              </a:ext>
            </a:extLst>
          </p:cNvPr>
          <p:cNvGrpSpPr/>
          <p:nvPr/>
        </p:nvGrpSpPr>
        <p:grpSpPr>
          <a:xfrm>
            <a:off x="147506" y="1472196"/>
            <a:ext cx="198540" cy="246217"/>
            <a:chOff x="0" y="-8855"/>
            <a:chExt cx="198539" cy="246215"/>
          </a:xfrm>
        </p:grpSpPr>
        <p:sp>
          <p:nvSpPr>
            <p:cNvPr id="17" name="원">
              <a:extLst>
                <a:ext uri="{FF2B5EF4-FFF2-40B4-BE49-F238E27FC236}">
                  <a16:creationId xmlns:a16="http://schemas.microsoft.com/office/drawing/2014/main" id="{B8792F89-D2F2-6B25-C6AF-B68E1C94B22F}"/>
                </a:ext>
              </a:extLst>
            </p:cNvPr>
            <p:cNvSpPr/>
            <p:nvPr/>
          </p:nvSpPr>
          <p:spPr>
            <a:xfrm>
              <a:off x="0" y="14989"/>
              <a:ext cx="198539" cy="198539"/>
            </a:xfrm>
            <a:prstGeom prst="ellipse">
              <a:avLst/>
            </a:prstGeom>
            <a:solidFill>
              <a:srgbClr val="000000"/>
            </a:solidFill>
            <a:ln w="12700" cap="flat">
              <a:solidFill>
                <a:srgbClr val="E6AF00"/>
              </a:solidFill>
              <a:prstDash val="solid"/>
              <a:miter lim="800000"/>
            </a:ln>
            <a:effectLst/>
          </p:spPr>
          <p:txBody>
            <a:bodyPr wrap="square" lIns="46798" tIns="46798" rIns="46798" bIns="46798" numCol="1" anchor="ctr">
              <a:noAutofit/>
            </a:bodyPr>
            <a:lstStyle/>
            <a:p>
              <a:pPr algn="ctr">
                <a:defRPr sz="1000">
                  <a:solidFill>
                    <a:schemeClr val="accent4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8" name="1">
              <a:extLst>
                <a:ext uri="{FF2B5EF4-FFF2-40B4-BE49-F238E27FC236}">
                  <a16:creationId xmlns:a16="http://schemas.microsoft.com/office/drawing/2014/main" id="{91770489-03E5-25C5-5C22-A5F2E4348E9C}"/>
                </a:ext>
              </a:extLst>
            </p:cNvPr>
            <p:cNvSpPr txBox="1"/>
            <p:nvPr/>
          </p:nvSpPr>
          <p:spPr>
            <a:xfrm>
              <a:off x="20239" y="-8855"/>
              <a:ext cx="158052" cy="2462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8" tIns="45718" rIns="45718" bIns="45718" numCol="1" anchor="ctr">
              <a:spAutoFit/>
            </a:bodyPr>
            <a:lstStyle>
              <a:lvl1pPr algn="ctr">
                <a:defRPr sz="1000">
                  <a:solidFill>
                    <a:schemeClr val="accent4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rPr lang="en-US" altLang="ko-KR"/>
                <a:t>3</a:t>
              </a:r>
              <a:endParaRPr/>
            </a:p>
          </p:txBody>
        </p:sp>
      </p:grpSp>
      <p:sp>
        <p:nvSpPr>
          <p:cNvPr id="9" name="TextBox 6">
            <a:extLst>
              <a:ext uri="{FF2B5EF4-FFF2-40B4-BE49-F238E27FC236}">
                <a16:creationId xmlns:a16="http://schemas.microsoft.com/office/drawing/2014/main" id="{10094658-CFF2-D216-E797-6DE706B7E882}"/>
              </a:ext>
            </a:extLst>
          </p:cNvPr>
          <p:cNvSpPr txBox="1"/>
          <p:nvPr/>
        </p:nvSpPr>
        <p:spPr>
          <a:xfrm>
            <a:off x="2234184" y="1260583"/>
            <a:ext cx="172479" cy="2462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900">
                <a:latin typeface="LG Smart_H Regular"/>
                <a:ea typeface="LG Smart_H Regular"/>
                <a:cs typeface="LG Smart_H Regular"/>
                <a:sym typeface="LG Smart_H Regular"/>
              </a:defRPr>
            </a:lvl1pPr>
          </a:lstStyle>
          <a:p>
            <a:r>
              <a:rPr lang="en-US" altLang="ko-KR" sz="1000" dirty="0"/>
              <a:t>&gt;</a:t>
            </a:r>
          </a:p>
        </p:txBody>
      </p:sp>
      <p:sp>
        <p:nvSpPr>
          <p:cNvPr id="19" name="TextBox 6">
            <a:extLst>
              <a:ext uri="{FF2B5EF4-FFF2-40B4-BE49-F238E27FC236}">
                <a16:creationId xmlns:a16="http://schemas.microsoft.com/office/drawing/2014/main" id="{4682DE29-0F41-1E50-EB05-4CFF86541648}"/>
              </a:ext>
            </a:extLst>
          </p:cNvPr>
          <p:cNvSpPr txBox="1"/>
          <p:nvPr/>
        </p:nvSpPr>
        <p:spPr>
          <a:xfrm>
            <a:off x="2234183" y="1522324"/>
            <a:ext cx="172479" cy="2462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900">
                <a:latin typeface="LG Smart_H Regular"/>
                <a:ea typeface="LG Smart_H Regular"/>
                <a:cs typeface="LG Smart_H Regular"/>
                <a:sym typeface="LG Smart_H Regular"/>
              </a:defRPr>
            </a:lvl1pPr>
          </a:lstStyle>
          <a:p>
            <a:r>
              <a:rPr lang="en-US" altLang="ko-KR" sz="100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754694345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직사각형 7"/>
          <p:cNvSpPr/>
          <p:nvPr/>
        </p:nvSpPr>
        <p:spPr>
          <a:xfrm>
            <a:off x="257575" y="878178"/>
            <a:ext cx="2176718" cy="3869719"/>
          </a:xfrm>
          <a:prstGeom prst="rect">
            <a:avLst/>
          </a:prstGeom>
          <a:noFill/>
          <a:ln w="3175">
            <a:solidFill>
              <a:srgbClr val="000000"/>
            </a:solidFill>
            <a:miter/>
          </a:ln>
        </p:spPr>
        <p:txBody>
          <a:bodyPr lIns="46798" tIns="46798" rIns="46798" bIns="46798" anchor="ctr"/>
          <a:lstStyle/>
          <a:p>
            <a:pPr algn="ctr">
              <a:defRPr sz="1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lang="ko-Kore-KR" altLang="en-US"/>
          </a:p>
        </p:txBody>
      </p:sp>
      <p:sp>
        <p:nvSpPr>
          <p:cNvPr id="23" name="직사각형 7">
            <a:extLst>
              <a:ext uri="{FF2B5EF4-FFF2-40B4-BE49-F238E27FC236}">
                <a16:creationId xmlns:a16="http://schemas.microsoft.com/office/drawing/2014/main" id="{6D3ECB90-1C9B-BB21-3BDA-3711486D4EA6}"/>
              </a:ext>
            </a:extLst>
          </p:cNvPr>
          <p:cNvSpPr/>
          <p:nvPr/>
        </p:nvSpPr>
        <p:spPr>
          <a:xfrm>
            <a:off x="785211" y="1422381"/>
            <a:ext cx="720000" cy="198540"/>
          </a:xfrm>
          <a:prstGeom prst="rect">
            <a:avLst/>
          </a:prstGeom>
          <a:solidFill>
            <a:schemeClr val="bg1"/>
          </a:solidFill>
          <a:ln w="3175">
            <a:solidFill>
              <a:srgbClr val="000000"/>
            </a:solidFill>
            <a:miter/>
          </a:ln>
        </p:spPr>
        <p:txBody>
          <a:bodyPr lIns="46798" tIns="46798" rIns="46798" bIns="46798" anchor="ctr"/>
          <a:lstStyle/>
          <a:p>
            <a:pPr algn="ctr">
              <a:defRPr sz="1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lang="ko-KR" altLang="en-US" sz="800">
                <a:solidFill>
                  <a:schemeClr val="tx1"/>
                </a:solidFill>
                <a:latin typeface="LG Smart_H Regular" panose="020B0600000101010101" pitchFamily="34" charset="-127"/>
                <a:ea typeface="LG Smart_H Regular" panose="020B0600000101010101" pitchFamily="34" charset="-127"/>
              </a:rPr>
              <a:t>전세자금대출</a:t>
            </a:r>
            <a:endParaRPr sz="800">
              <a:solidFill>
                <a:schemeClr val="tx1"/>
              </a:solidFill>
              <a:latin typeface="LG Smart_H Regular" panose="020B0600000101010101" pitchFamily="34" charset="-127"/>
              <a:ea typeface="LG Smart_H Regular" panose="020B0600000101010101" pitchFamily="34" charset="-127"/>
            </a:endParaRPr>
          </a:p>
        </p:txBody>
      </p:sp>
      <p:sp>
        <p:nvSpPr>
          <p:cNvPr id="4" name="직사각형">
            <a:extLst>
              <a:ext uri="{FF2B5EF4-FFF2-40B4-BE49-F238E27FC236}">
                <a16:creationId xmlns:a16="http://schemas.microsoft.com/office/drawing/2014/main" id="{191E2314-4690-DE11-C41A-7D10CB303156}"/>
              </a:ext>
            </a:extLst>
          </p:cNvPr>
          <p:cNvSpPr/>
          <p:nvPr/>
        </p:nvSpPr>
        <p:spPr>
          <a:xfrm>
            <a:off x="333035" y="968704"/>
            <a:ext cx="230400" cy="223200"/>
          </a:xfrm>
          <a:prstGeom prst="rect">
            <a:avLst/>
          </a:prstGeom>
          <a:ln w="19050">
            <a:solidFill>
              <a:schemeClr val="accent4"/>
            </a:solidFill>
            <a:custDash>
              <a:ds d="200000" sp="200000"/>
            </a:custDash>
            <a:miter lim="400000"/>
          </a:ln>
        </p:spPr>
        <p:txBody>
          <a:bodyPr lIns="46798" tIns="46798" rIns="46798" bIns="46798" anchor="ctr"/>
          <a:lstStyle/>
          <a:p>
            <a:pPr algn="ctr" defTabSz="457200">
              <a:defRPr sz="1000">
                <a:solidFill>
                  <a:srgbClr val="385724"/>
                </a:solidFill>
                <a:latin typeface="Arial Narrow"/>
                <a:ea typeface="Arial Narrow"/>
                <a:cs typeface="Arial Narrow"/>
                <a:sym typeface="Arial Narrow"/>
              </a:defRPr>
            </a:pPr>
            <a:endParaRPr dirty="0"/>
          </a:p>
        </p:txBody>
      </p:sp>
      <p:sp>
        <p:nvSpPr>
          <p:cNvPr id="3" name="직사각형">
            <a:extLst>
              <a:ext uri="{FF2B5EF4-FFF2-40B4-BE49-F238E27FC236}">
                <a16:creationId xmlns:a16="http://schemas.microsoft.com/office/drawing/2014/main" id="{2BB312A1-C759-73C4-14D2-6CAD14AA24D6}"/>
              </a:ext>
            </a:extLst>
          </p:cNvPr>
          <p:cNvSpPr/>
          <p:nvPr/>
        </p:nvSpPr>
        <p:spPr>
          <a:xfrm>
            <a:off x="367758" y="990770"/>
            <a:ext cx="177694" cy="176644"/>
          </a:xfrm>
          <a:prstGeom prst="rect">
            <a:avLst/>
          </a:prstGeom>
          <a:solidFill>
            <a:srgbClr val="FFFFFF"/>
          </a:solidFill>
          <a:ln w="3175" cap="flat">
            <a:solidFill>
              <a:srgbClr val="000000"/>
            </a:solidFill>
            <a:prstDash val="solid"/>
            <a:miter lim="800000"/>
          </a:ln>
          <a:effectLst/>
        </p:spPr>
        <p:txBody>
          <a:bodyPr wrap="square" lIns="46798" tIns="46798" rIns="46798" bIns="46798" numCol="1" anchor="ctr">
            <a:noAutofit/>
          </a:bodyPr>
          <a:lstStyle/>
          <a:p>
            <a:pPr algn="dist">
              <a:defRPr sz="900">
                <a:latin typeface="LG"/>
                <a:ea typeface="LG"/>
                <a:cs typeface="LG"/>
                <a:sym typeface="LG"/>
              </a:defRPr>
            </a:pPr>
            <a:r>
              <a:rPr lang="en-US" sz="1200" dirty="0"/>
              <a:t>i</a:t>
            </a:r>
            <a:endParaRPr sz="1200" dirty="0"/>
          </a:p>
        </p:txBody>
      </p:sp>
      <p:grpSp>
        <p:nvGrpSpPr>
          <p:cNvPr id="246" name="타원 71"/>
          <p:cNvGrpSpPr/>
          <p:nvPr/>
        </p:nvGrpSpPr>
        <p:grpSpPr>
          <a:xfrm>
            <a:off x="3163125" y="964840"/>
            <a:ext cx="198539" cy="228507"/>
            <a:chOff x="0" y="0"/>
            <a:chExt cx="198538" cy="228506"/>
          </a:xfrm>
        </p:grpSpPr>
        <p:sp>
          <p:nvSpPr>
            <p:cNvPr id="244" name="원"/>
            <p:cNvSpPr/>
            <p:nvPr/>
          </p:nvSpPr>
          <p:spPr>
            <a:xfrm>
              <a:off x="0" y="14989"/>
              <a:ext cx="198539" cy="198539"/>
            </a:xfrm>
            <a:prstGeom prst="ellipse">
              <a:avLst/>
            </a:prstGeom>
            <a:solidFill>
              <a:srgbClr val="000000"/>
            </a:solidFill>
            <a:ln w="12700" cap="flat">
              <a:solidFill>
                <a:srgbClr val="E6AF00"/>
              </a:solidFill>
              <a:prstDash val="solid"/>
              <a:miter lim="800000"/>
            </a:ln>
            <a:effectLst/>
          </p:spPr>
          <p:txBody>
            <a:bodyPr wrap="square" lIns="46798" tIns="46798" rIns="46798" bIns="46798" numCol="1" anchor="ctr">
              <a:noAutofit/>
            </a:bodyPr>
            <a:lstStyle/>
            <a:p>
              <a:pPr algn="ctr">
                <a:defRPr sz="1000">
                  <a:solidFill>
                    <a:schemeClr val="accent4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245" name="1"/>
            <p:cNvSpPr txBox="1"/>
            <p:nvPr/>
          </p:nvSpPr>
          <p:spPr>
            <a:xfrm>
              <a:off x="15012" y="-2"/>
              <a:ext cx="168505" cy="2285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8" tIns="45718" rIns="45718" bIns="45718" numCol="1" anchor="ctr">
              <a:spAutoFit/>
            </a:bodyPr>
            <a:lstStyle>
              <a:lvl1pPr algn="ctr">
                <a:defRPr sz="1000">
                  <a:solidFill>
                    <a:schemeClr val="accent4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1</a:t>
              </a:r>
            </a:p>
          </p:txBody>
        </p:sp>
      </p:grpSp>
      <p:sp>
        <p:nvSpPr>
          <p:cNvPr id="247" name="제목 2"/>
          <p:cNvSpPr txBox="1">
            <a:spLocks noGrp="1"/>
          </p:cNvSpPr>
          <p:nvPr>
            <p:ph type="title"/>
          </p:nvPr>
        </p:nvSpPr>
        <p:spPr>
          <a:xfrm>
            <a:off x="133341" y="99033"/>
            <a:ext cx="4819659" cy="255421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LG Smart_H Regular"/>
                <a:ea typeface="LG Smart_H Regular"/>
                <a:cs typeface="LG Smart_H Regular"/>
                <a:sym typeface="LG Smart_H Regular"/>
              </a:defRPr>
            </a:lvl1pPr>
          </a:lstStyle>
          <a:p>
            <a:r>
              <a:rPr lang="en-US" altLang="ko-KR"/>
              <a:t>3</a:t>
            </a:r>
            <a:r>
              <a:rPr lang="en-US"/>
              <a:t>.</a:t>
            </a:r>
            <a:r>
              <a:rPr lang="en-US" altLang="ko-KR"/>
              <a:t>1 </a:t>
            </a:r>
            <a:r>
              <a:rPr lang="ko-KR" altLang="en-US"/>
              <a:t>자주 묻는 질문</a:t>
            </a:r>
            <a:endParaRPr/>
          </a:p>
        </p:txBody>
      </p:sp>
      <p:sp>
        <p:nvSpPr>
          <p:cNvPr id="248" name="TextBox 6"/>
          <p:cNvSpPr txBox="1"/>
          <p:nvPr/>
        </p:nvSpPr>
        <p:spPr>
          <a:xfrm>
            <a:off x="3373016" y="965976"/>
            <a:ext cx="2995368" cy="16158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900">
                <a:latin typeface="LG Smart_H Regular"/>
                <a:ea typeface="LG Smart_H Regular"/>
                <a:cs typeface="LG Smart_H Regular"/>
                <a:sym typeface="LG Smart_H Regular"/>
              </a:defRPr>
            </a:lvl1pPr>
          </a:lstStyle>
          <a:p>
            <a:r>
              <a:rPr lang="ko-KR" altLang="en-US" dirty="0"/>
              <a:t>뒤로 버튼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 선택 시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>
                <a:solidFill>
                  <a:srgbClr val="0532FF"/>
                </a:solidFill>
              </a:rPr>
              <a:t>3.</a:t>
            </a:r>
            <a:r>
              <a:rPr lang="ko-KR" altLang="en-US" dirty="0">
                <a:solidFill>
                  <a:srgbClr val="0532FF"/>
                </a:solidFill>
              </a:rPr>
              <a:t> 더 보기 페이지</a:t>
            </a:r>
            <a:r>
              <a:rPr lang="ko-KR" altLang="en-US" dirty="0"/>
              <a:t> 표시 </a:t>
            </a:r>
            <a:endParaRPr lang="en-US" altLang="ko-KR" dirty="0"/>
          </a:p>
          <a:p>
            <a:endParaRPr lang="en-US" dirty="0"/>
          </a:p>
          <a:p>
            <a:r>
              <a:rPr lang="ko-KR" altLang="en-US" dirty="0"/>
              <a:t>탭 메뉴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en-US" altLang="ko-KR" dirty="0"/>
              <a:t>’</a:t>
            </a:r>
            <a:r>
              <a:rPr lang="ko-KR" altLang="en-US" dirty="0"/>
              <a:t>전체</a:t>
            </a:r>
            <a:r>
              <a:rPr lang="en-US" altLang="ko-KR" dirty="0"/>
              <a:t>’</a:t>
            </a:r>
            <a:r>
              <a:rPr lang="ko-KR" altLang="en-US" dirty="0"/>
              <a:t> 탭 메뉴 기본 선택 표시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전체</a:t>
            </a:r>
            <a:r>
              <a:rPr lang="en-US" altLang="ko-KR" dirty="0"/>
              <a:t>,</a:t>
            </a:r>
            <a:r>
              <a:rPr lang="ko-KR" altLang="en-US" dirty="0"/>
              <a:t> 전세자금대출</a:t>
            </a:r>
            <a:r>
              <a:rPr lang="en-US" altLang="ko-KR" dirty="0"/>
              <a:t>,</a:t>
            </a:r>
            <a:r>
              <a:rPr lang="ko-KR" altLang="en-US" dirty="0"/>
              <a:t> 부동산 중개보수</a:t>
            </a:r>
            <a:r>
              <a:rPr lang="en-US" altLang="ko-KR" dirty="0"/>
              <a:t>,</a:t>
            </a:r>
            <a:r>
              <a:rPr lang="ko-KR" altLang="en-US" dirty="0"/>
              <a:t> 중도상환 수수료 표시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 각 탭 메뉴 선택 시</a:t>
            </a:r>
            <a:r>
              <a:rPr lang="en-US" altLang="ko-KR" dirty="0"/>
              <a:t>,</a:t>
            </a:r>
            <a:r>
              <a:rPr lang="ko-KR" altLang="en-US" dirty="0"/>
              <a:t> 탭 메뉴에 맞는 질문</a:t>
            </a:r>
            <a:r>
              <a:rPr lang="en-US" altLang="ko-KR" dirty="0"/>
              <a:t>/</a:t>
            </a:r>
            <a:r>
              <a:rPr lang="ko-KR" altLang="en-US" dirty="0"/>
              <a:t>답변</a:t>
            </a:r>
            <a:r>
              <a:rPr lang="en-US" altLang="ko-KR" dirty="0"/>
              <a:t> </a:t>
            </a:r>
            <a:r>
              <a:rPr lang="ko-KR" altLang="en-US" dirty="0"/>
              <a:t>리스트 표시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질문 리스트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질문</a:t>
            </a:r>
            <a:r>
              <a:rPr lang="en-US" altLang="ko-KR" dirty="0"/>
              <a:t> </a:t>
            </a:r>
            <a:r>
              <a:rPr lang="ko-KR" altLang="en-US" dirty="0"/>
              <a:t>리스트 표시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 질문 선택 시</a:t>
            </a:r>
            <a:r>
              <a:rPr lang="en-US" altLang="ko-KR" dirty="0"/>
              <a:t>,</a:t>
            </a:r>
            <a:r>
              <a:rPr lang="ko-KR" altLang="en-US" dirty="0"/>
              <a:t> 답변</a:t>
            </a:r>
            <a:r>
              <a:rPr lang="en-US" altLang="ko-KR" dirty="0"/>
              <a:t> </a:t>
            </a:r>
            <a:r>
              <a:rPr lang="ko-KR" altLang="en-US" dirty="0"/>
              <a:t>표시</a:t>
            </a:r>
            <a:endParaRPr lang="en-US" altLang="ko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F2F91D2-8675-7745-AC3F-534E348FA48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x-none" smtClean="0"/>
              <a:t>7</a:t>
            </a:fld>
            <a:endParaRPr lang="x-none" altLang="en-US"/>
          </a:p>
        </p:txBody>
      </p:sp>
      <p:grpSp>
        <p:nvGrpSpPr>
          <p:cNvPr id="5" name="타원 20">
            <a:extLst>
              <a:ext uri="{FF2B5EF4-FFF2-40B4-BE49-F238E27FC236}">
                <a16:creationId xmlns:a16="http://schemas.microsoft.com/office/drawing/2014/main" id="{12799604-8467-8DA5-42E0-180BF3BB584F}"/>
              </a:ext>
            </a:extLst>
          </p:cNvPr>
          <p:cNvGrpSpPr/>
          <p:nvPr/>
        </p:nvGrpSpPr>
        <p:grpSpPr>
          <a:xfrm>
            <a:off x="233765" y="865575"/>
            <a:ext cx="198539" cy="228508"/>
            <a:chOff x="0" y="0"/>
            <a:chExt cx="198538" cy="228506"/>
          </a:xfrm>
        </p:grpSpPr>
        <p:sp>
          <p:nvSpPr>
            <p:cNvPr id="6" name="원">
              <a:extLst>
                <a:ext uri="{FF2B5EF4-FFF2-40B4-BE49-F238E27FC236}">
                  <a16:creationId xmlns:a16="http://schemas.microsoft.com/office/drawing/2014/main" id="{317585ED-F229-DB8E-7B3A-6A97A884790D}"/>
                </a:ext>
              </a:extLst>
            </p:cNvPr>
            <p:cNvSpPr/>
            <p:nvPr/>
          </p:nvSpPr>
          <p:spPr>
            <a:xfrm>
              <a:off x="0" y="14989"/>
              <a:ext cx="198539" cy="198539"/>
            </a:xfrm>
            <a:prstGeom prst="ellipse">
              <a:avLst/>
            </a:prstGeom>
            <a:solidFill>
              <a:srgbClr val="000000"/>
            </a:solidFill>
            <a:ln w="12700" cap="flat">
              <a:solidFill>
                <a:srgbClr val="E6AF00"/>
              </a:solidFill>
              <a:prstDash val="solid"/>
              <a:miter lim="800000"/>
            </a:ln>
            <a:effectLst/>
          </p:spPr>
          <p:txBody>
            <a:bodyPr wrap="square" lIns="46798" tIns="46798" rIns="46798" bIns="46798" numCol="1" anchor="ctr">
              <a:noAutofit/>
            </a:bodyPr>
            <a:lstStyle/>
            <a:p>
              <a:pPr algn="ctr">
                <a:defRPr sz="1000">
                  <a:solidFill>
                    <a:schemeClr val="accent4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7" name="1">
              <a:extLst>
                <a:ext uri="{FF2B5EF4-FFF2-40B4-BE49-F238E27FC236}">
                  <a16:creationId xmlns:a16="http://schemas.microsoft.com/office/drawing/2014/main" id="{ABC3753F-637D-1264-DA5E-AFDDCE499D9D}"/>
                </a:ext>
              </a:extLst>
            </p:cNvPr>
            <p:cNvSpPr txBox="1"/>
            <p:nvPr/>
          </p:nvSpPr>
          <p:spPr>
            <a:xfrm>
              <a:off x="15012" y="-2"/>
              <a:ext cx="168505" cy="2285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8" tIns="45718" rIns="45718" bIns="45718" numCol="1" anchor="ctr">
              <a:spAutoFit/>
            </a:bodyPr>
            <a:lstStyle>
              <a:lvl1pPr algn="ctr">
                <a:defRPr sz="1000">
                  <a:solidFill>
                    <a:schemeClr val="accent4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1</a:t>
              </a:r>
            </a:p>
          </p:txBody>
        </p:sp>
      </p:grpSp>
      <p:sp>
        <p:nvSpPr>
          <p:cNvPr id="8" name="TextBox 6">
            <a:extLst>
              <a:ext uri="{FF2B5EF4-FFF2-40B4-BE49-F238E27FC236}">
                <a16:creationId xmlns:a16="http://schemas.microsoft.com/office/drawing/2014/main" id="{1E03A116-B6C7-06B6-3DF0-43869B5C9DBA}"/>
              </a:ext>
            </a:extLst>
          </p:cNvPr>
          <p:cNvSpPr txBox="1"/>
          <p:nvPr/>
        </p:nvSpPr>
        <p:spPr>
          <a:xfrm>
            <a:off x="959933" y="967094"/>
            <a:ext cx="772002" cy="2308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900">
                <a:latin typeface="LG Smart_H Regular"/>
                <a:ea typeface="LG Smart_H Regular"/>
                <a:cs typeface="LG Smart_H Regular"/>
                <a:sym typeface="LG Smart_H Regular"/>
              </a:defRPr>
            </a:lvl1pPr>
          </a:lstStyle>
          <a:p>
            <a:r>
              <a:rPr lang="ko-KR" altLang="en-US" dirty="0"/>
              <a:t>자주 묻는 질문</a:t>
            </a:r>
            <a:endParaRPr dirty="0"/>
          </a:p>
        </p:txBody>
      </p:sp>
      <p:sp>
        <p:nvSpPr>
          <p:cNvPr id="9" name="직사각형 7">
            <a:extLst>
              <a:ext uri="{FF2B5EF4-FFF2-40B4-BE49-F238E27FC236}">
                <a16:creationId xmlns:a16="http://schemas.microsoft.com/office/drawing/2014/main" id="{5A417423-9F73-ABF6-F1FB-3082A5FE3816}"/>
              </a:ext>
            </a:extLst>
          </p:cNvPr>
          <p:cNvSpPr/>
          <p:nvPr/>
        </p:nvSpPr>
        <p:spPr>
          <a:xfrm>
            <a:off x="348508" y="1419987"/>
            <a:ext cx="377259" cy="19854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3175">
            <a:solidFill>
              <a:srgbClr val="000000"/>
            </a:solidFill>
            <a:miter/>
          </a:ln>
        </p:spPr>
        <p:txBody>
          <a:bodyPr lIns="46798" tIns="46798" rIns="46798" bIns="46798" anchor="ctr"/>
          <a:lstStyle/>
          <a:p>
            <a:pPr algn="ctr">
              <a:defRPr sz="1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lang="ko-KR" altLang="en-US" sz="800">
                <a:solidFill>
                  <a:schemeClr val="bg1"/>
                </a:solidFill>
                <a:latin typeface="LG Smart_H Regular" panose="020B0600000101010101" pitchFamily="34" charset="-127"/>
                <a:ea typeface="LG Smart_H Regular" panose="020B0600000101010101" pitchFamily="34" charset="-127"/>
              </a:rPr>
              <a:t>전체</a:t>
            </a:r>
            <a:endParaRPr sz="800">
              <a:solidFill>
                <a:schemeClr val="bg1"/>
              </a:solidFill>
              <a:latin typeface="LG Smart_H Regular" panose="020B0600000101010101" pitchFamily="34" charset="-127"/>
              <a:ea typeface="LG Smart_H Regular" panose="020B0600000101010101" pitchFamily="34" charset="-127"/>
            </a:endParaRPr>
          </a:p>
        </p:txBody>
      </p:sp>
      <p:cxnSp>
        <p:nvCxnSpPr>
          <p:cNvPr id="20" name="직선 연결선[R] 19">
            <a:extLst>
              <a:ext uri="{FF2B5EF4-FFF2-40B4-BE49-F238E27FC236}">
                <a16:creationId xmlns:a16="http://schemas.microsoft.com/office/drawing/2014/main" id="{C5DD14DD-F65D-F790-EEBF-E3D75A3C567A}"/>
              </a:ext>
            </a:extLst>
          </p:cNvPr>
          <p:cNvCxnSpPr>
            <a:cxnSpLocks/>
          </p:cNvCxnSpPr>
          <p:nvPr/>
        </p:nvCxnSpPr>
        <p:spPr>
          <a:xfrm>
            <a:off x="369519" y="1783121"/>
            <a:ext cx="1960024" cy="0"/>
          </a:xfrm>
          <a:prstGeom prst="line">
            <a:avLst/>
          </a:prstGeom>
          <a:noFill/>
          <a:ln w="9525" cap="flat">
            <a:solidFill>
              <a:schemeClr val="tx2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5" name="직사각형 7">
            <a:extLst>
              <a:ext uri="{FF2B5EF4-FFF2-40B4-BE49-F238E27FC236}">
                <a16:creationId xmlns:a16="http://schemas.microsoft.com/office/drawing/2014/main" id="{DE18021D-73F7-A978-8198-A89AB4AE6F02}"/>
              </a:ext>
            </a:extLst>
          </p:cNvPr>
          <p:cNvSpPr/>
          <p:nvPr/>
        </p:nvSpPr>
        <p:spPr>
          <a:xfrm>
            <a:off x="1547474" y="1432994"/>
            <a:ext cx="827999" cy="198000"/>
          </a:xfrm>
          <a:prstGeom prst="rect">
            <a:avLst/>
          </a:prstGeom>
          <a:solidFill>
            <a:schemeClr val="bg1"/>
          </a:solidFill>
          <a:ln w="3175">
            <a:solidFill>
              <a:srgbClr val="000000"/>
            </a:solidFill>
            <a:miter/>
          </a:ln>
        </p:spPr>
        <p:txBody>
          <a:bodyPr lIns="46798" tIns="46798" rIns="46798" bIns="46798" anchor="ctr"/>
          <a:lstStyle/>
          <a:p>
            <a:pPr algn="ctr">
              <a:defRPr sz="1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lang="ko-KR" altLang="en-US" sz="800">
                <a:solidFill>
                  <a:schemeClr val="tx1"/>
                </a:solidFill>
                <a:latin typeface="LG Smart_H Regular" panose="020B0600000101010101" pitchFamily="34" charset="-127"/>
                <a:ea typeface="LG Smart_H Regular" panose="020B0600000101010101" pitchFamily="34" charset="-127"/>
              </a:rPr>
              <a:t>부동산 중개보수</a:t>
            </a:r>
            <a:endParaRPr sz="800">
              <a:solidFill>
                <a:schemeClr val="tx1"/>
              </a:solidFill>
              <a:latin typeface="LG Smart_H Regular" panose="020B0600000101010101" pitchFamily="34" charset="-127"/>
              <a:ea typeface="LG Smart_H Regular" panose="020B0600000101010101" pitchFamily="34" charset="-127"/>
            </a:endParaRPr>
          </a:p>
        </p:txBody>
      </p:sp>
      <p:sp>
        <p:nvSpPr>
          <p:cNvPr id="28" name="TextBox 6">
            <a:extLst>
              <a:ext uri="{FF2B5EF4-FFF2-40B4-BE49-F238E27FC236}">
                <a16:creationId xmlns:a16="http://schemas.microsoft.com/office/drawing/2014/main" id="{F92DA146-AB26-E50B-B7FD-18023FB8D26D}"/>
              </a:ext>
            </a:extLst>
          </p:cNvPr>
          <p:cNvSpPr txBox="1"/>
          <p:nvPr/>
        </p:nvSpPr>
        <p:spPr>
          <a:xfrm>
            <a:off x="367758" y="1959863"/>
            <a:ext cx="534758" cy="2308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900">
                <a:latin typeface="LG Smart_H Regular"/>
                <a:ea typeface="LG Smart_H Regular"/>
                <a:cs typeface="LG Smart_H Regular"/>
                <a:sym typeface="LG Smart_H Regular"/>
              </a:defRPr>
            </a:lvl1pPr>
          </a:lstStyle>
          <a:p>
            <a:r>
              <a:rPr lang="ko-KR" altLang="en-US" dirty="0"/>
              <a:t>질문 표시</a:t>
            </a:r>
            <a:endParaRPr dirty="0"/>
          </a:p>
        </p:txBody>
      </p:sp>
      <p:sp>
        <p:nvSpPr>
          <p:cNvPr id="32" name="TextBox 6">
            <a:extLst>
              <a:ext uri="{FF2B5EF4-FFF2-40B4-BE49-F238E27FC236}">
                <a16:creationId xmlns:a16="http://schemas.microsoft.com/office/drawing/2014/main" id="{4FE277E8-5C82-E167-5134-DB8E800FED02}"/>
              </a:ext>
            </a:extLst>
          </p:cNvPr>
          <p:cNvSpPr txBox="1"/>
          <p:nvPr/>
        </p:nvSpPr>
        <p:spPr>
          <a:xfrm>
            <a:off x="448907" y="2207625"/>
            <a:ext cx="1785100" cy="7493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900">
                <a:latin typeface="LG Smart_H Regular"/>
                <a:ea typeface="LG Smart_H Regular"/>
                <a:cs typeface="LG Smart_H Regular"/>
                <a:sym typeface="LG Smart_H Regular"/>
              </a:defRPr>
            </a:lvl1pPr>
          </a:lstStyle>
          <a:p>
            <a:r>
              <a:rPr lang="ko-KR" altLang="en-US" sz="800" dirty="0"/>
              <a:t>답변 표시 답변 표시 답변 표시 답변 표시 </a:t>
            </a:r>
          </a:p>
          <a:p>
            <a:pPr>
              <a:lnSpc>
                <a:spcPct val="150000"/>
              </a:lnSpc>
            </a:pPr>
            <a:r>
              <a:rPr lang="ko-KR" altLang="en-US" sz="800" dirty="0"/>
              <a:t>답변 표시 답변 표시 답변 표시 답변 표시</a:t>
            </a:r>
            <a:endParaRPr lang="en-US" altLang="ko-KR" sz="800" dirty="0"/>
          </a:p>
          <a:p>
            <a:pPr>
              <a:lnSpc>
                <a:spcPct val="150000"/>
              </a:lnSpc>
            </a:pPr>
            <a:r>
              <a:rPr lang="ko-KR" altLang="en-US" sz="800" dirty="0"/>
              <a:t>답변 표시 답변 표시 답변 표시 답변 표시 </a:t>
            </a:r>
          </a:p>
          <a:p>
            <a:pPr>
              <a:lnSpc>
                <a:spcPct val="150000"/>
              </a:lnSpc>
            </a:pPr>
            <a:r>
              <a:rPr lang="ko-KR" altLang="en-US" sz="800" dirty="0"/>
              <a:t>답변 표시 답변 표시 답변 표시 답변 표시</a:t>
            </a:r>
          </a:p>
        </p:txBody>
      </p:sp>
      <p:sp>
        <p:nvSpPr>
          <p:cNvPr id="37" name="TextBox 6">
            <a:extLst>
              <a:ext uri="{FF2B5EF4-FFF2-40B4-BE49-F238E27FC236}">
                <a16:creationId xmlns:a16="http://schemas.microsoft.com/office/drawing/2014/main" id="{886447B2-D8C0-D4ED-9AB7-714AA9159644}"/>
              </a:ext>
            </a:extLst>
          </p:cNvPr>
          <p:cNvSpPr txBox="1"/>
          <p:nvPr/>
        </p:nvSpPr>
        <p:spPr>
          <a:xfrm>
            <a:off x="350001" y="2985450"/>
            <a:ext cx="534758" cy="2308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900">
                <a:latin typeface="LG Smart_H Regular"/>
                <a:ea typeface="LG Smart_H Regular"/>
                <a:cs typeface="LG Smart_H Regular"/>
                <a:sym typeface="LG Smart_H Regular"/>
              </a:defRPr>
            </a:lvl1pPr>
          </a:lstStyle>
          <a:p>
            <a:r>
              <a:rPr lang="ko-KR" altLang="en-US" dirty="0"/>
              <a:t>질문 표시</a:t>
            </a:r>
            <a:endParaRPr dirty="0"/>
          </a:p>
        </p:txBody>
      </p:sp>
      <p:cxnSp>
        <p:nvCxnSpPr>
          <p:cNvPr id="40" name="직선 연결선[R] 39">
            <a:extLst>
              <a:ext uri="{FF2B5EF4-FFF2-40B4-BE49-F238E27FC236}">
                <a16:creationId xmlns:a16="http://schemas.microsoft.com/office/drawing/2014/main" id="{6F8E60F8-F831-9D0E-3C43-D9F401265495}"/>
              </a:ext>
            </a:extLst>
          </p:cNvPr>
          <p:cNvCxnSpPr>
            <a:cxnSpLocks/>
          </p:cNvCxnSpPr>
          <p:nvPr/>
        </p:nvCxnSpPr>
        <p:spPr>
          <a:xfrm>
            <a:off x="356719" y="3225156"/>
            <a:ext cx="1960024" cy="0"/>
          </a:xfrm>
          <a:prstGeom prst="line">
            <a:avLst/>
          </a:prstGeom>
          <a:noFill/>
          <a:ln w="9525" cap="flat">
            <a:solidFill>
              <a:schemeClr val="tx2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1" name="TextBox 6">
            <a:extLst>
              <a:ext uri="{FF2B5EF4-FFF2-40B4-BE49-F238E27FC236}">
                <a16:creationId xmlns:a16="http://schemas.microsoft.com/office/drawing/2014/main" id="{092ECD7D-1976-CE8A-254E-51DFF744295D}"/>
              </a:ext>
            </a:extLst>
          </p:cNvPr>
          <p:cNvSpPr txBox="1"/>
          <p:nvPr/>
        </p:nvSpPr>
        <p:spPr>
          <a:xfrm>
            <a:off x="356719" y="3225156"/>
            <a:ext cx="534758" cy="2308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900">
                <a:latin typeface="LG Smart_H Regular"/>
                <a:ea typeface="LG Smart_H Regular"/>
                <a:cs typeface="LG Smart_H Regular"/>
                <a:sym typeface="LG Smart_H Regular"/>
              </a:defRPr>
            </a:lvl1pPr>
          </a:lstStyle>
          <a:p>
            <a:r>
              <a:rPr lang="ko-KR" altLang="en-US" dirty="0"/>
              <a:t>질문 표시</a:t>
            </a:r>
            <a:endParaRPr dirty="0"/>
          </a:p>
        </p:txBody>
      </p:sp>
      <p:sp>
        <p:nvSpPr>
          <p:cNvPr id="63" name="직사각형">
            <a:extLst>
              <a:ext uri="{FF2B5EF4-FFF2-40B4-BE49-F238E27FC236}">
                <a16:creationId xmlns:a16="http://schemas.microsoft.com/office/drawing/2014/main" id="{668AD737-E7FF-3479-F020-BF2D56E63827}"/>
              </a:ext>
            </a:extLst>
          </p:cNvPr>
          <p:cNvSpPr/>
          <p:nvPr/>
        </p:nvSpPr>
        <p:spPr>
          <a:xfrm>
            <a:off x="314906" y="1387325"/>
            <a:ext cx="2098631" cy="286325"/>
          </a:xfrm>
          <a:prstGeom prst="rect">
            <a:avLst/>
          </a:prstGeom>
          <a:ln w="19050">
            <a:solidFill>
              <a:schemeClr val="accent4"/>
            </a:solidFill>
            <a:custDash>
              <a:ds d="200000" sp="200000"/>
            </a:custDash>
            <a:miter lim="400000"/>
          </a:ln>
        </p:spPr>
        <p:txBody>
          <a:bodyPr lIns="46798" tIns="46798" rIns="46798" bIns="46798" anchor="ctr"/>
          <a:lstStyle/>
          <a:p>
            <a:pPr algn="ctr" defTabSz="457200">
              <a:defRPr sz="1000">
                <a:solidFill>
                  <a:srgbClr val="385724"/>
                </a:solidFill>
                <a:latin typeface="Arial Narrow"/>
                <a:ea typeface="Arial Narrow"/>
                <a:cs typeface="Arial Narrow"/>
                <a:sym typeface="Arial Narrow"/>
              </a:defRPr>
            </a:pPr>
            <a:endParaRPr dirty="0"/>
          </a:p>
        </p:txBody>
      </p:sp>
      <p:sp>
        <p:nvSpPr>
          <p:cNvPr id="195" name="직사각형">
            <a:extLst>
              <a:ext uri="{FF2B5EF4-FFF2-40B4-BE49-F238E27FC236}">
                <a16:creationId xmlns:a16="http://schemas.microsoft.com/office/drawing/2014/main" id="{97F4D98A-B943-44B7-72CC-7CB052E75A32}"/>
              </a:ext>
            </a:extLst>
          </p:cNvPr>
          <p:cNvSpPr/>
          <p:nvPr/>
        </p:nvSpPr>
        <p:spPr>
          <a:xfrm>
            <a:off x="256069" y="1771562"/>
            <a:ext cx="2176718" cy="2976335"/>
          </a:xfrm>
          <a:prstGeom prst="rect">
            <a:avLst/>
          </a:prstGeom>
          <a:ln w="19050">
            <a:solidFill>
              <a:schemeClr val="accent4"/>
            </a:solidFill>
            <a:custDash>
              <a:ds d="200000" sp="200000"/>
            </a:custDash>
            <a:miter lim="400000"/>
          </a:ln>
        </p:spPr>
        <p:txBody>
          <a:bodyPr lIns="46798" tIns="46798" rIns="46798" bIns="46798" anchor="ctr"/>
          <a:lstStyle/>
          <a:p>
            <a:pPr algn="ctr" defTabSz="457200">
              <a:defRPr sz="1000">
                <a:solidFill>
                  <a:srgbClr val="385724"/>
                </a:solidFill>
                <a:latin typeface="Arial Narrow"/>
                <a:ea typeface="Arial Narrow"/>
                <a:cs typeface="Arial Narrow"/>
                <a:sym typeface="Arial Narrow"/>
              </a:defRPr>
            </a:pPr>
            <a:endParaRPr dirty="0"/>
          </a:p>
        </p:txBody>
      </p:sp>
      <p:grpSp>
        <p:nvGrpSpPr>
          <p:cNvPr id="196" name="타원 20">
            <a:extLst>
              <a:ext uri="{FF2B5EF4-FFF2-40B4-BE49-F238E27FC236}">
                <a16:creationId xmlns:a16="http://schemas.microsoft.com/office/drawing/2014/main" id="{592793BA-50D3-4187-93B3-6D45F39BC608}"/>
              </a:ext>
            </a:extLst>
          </p:cNvPr>
          <p:cNvGrpSpPr/>
          <p:nvPr/>
        </p:nvGrpSpPr>
        <p:grpSpPr>
          <a:xfrm>
            <a:off x="177005" y="1718916"/>
            <a:ext cx="198540" cy="246217"/>
            <a:chOff x="0" y="-8855"/>
            <a:chExt cx="198539" cy="246215"/>
          </a:xfrm>
        </p:grpSpPr>
        <p:sp>
          <p:nvSpPr>
            <p:cNvPr id="197" name="원">
              <a:extLst>
                <a:ext uri="{FF2B5EF4-FFF2-40B4-BE49-F238E27FC236}">
                  <a16:creationId xmlns:a16="http://schemas.microsoft.com/office/drawing/2014/main" id="{4C2BCE4D-AAF6-C617-9137-1EB55D286449}"/>
                </a:ext>
              </a:extLst>
            </p:cNvPr>
            <p:cNvSpPr/>
            <p:nvPr/>
          </p:nvSpPr>
          <p:spPr>
            <a:xfrm>
              <a:off x="0" y="14989"/>
              <a:ext cx="198539" cy="198539"/>
            </a:xfrm>
            <a:prstGeom prst="ellipse">
              <a:avLst/>
            </a:prstGeom>
            <a:solidFill>
              <a:srgbClr val="000000"/>
            </a:solidFill>
            <a:ln w="12700" cap="flat">
              <a:solidFill>
                <a:srgbClr val="E6AF00"/>
              </a:solidFill>
              <a:prstDash val="solid"/>
              <a:miter lim="800000"/>
            </a:ln>
            <a:effectLst/>
          </p:spPr>
          <p:txBody>
            <a:bodyPr wrap="square" lIns="46798" tIns="46798" rIns="46798" bIns="46798" numCol="1" anchor="ctr">
              <a:noAutofit/>
            </a:bodyPr>
            <a:lstStyle/>
            <a:p>
              <a:pPr algn="ctr">
                <a:defRPr sz="1000">
                  <a:solidFill>
                    <a:schemeClr val="accent4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98" name="1">
              <a:extLst>
                <a:ext uri="{FF2B5EF4-FFF2-40B4-BE49-F238E27FC236}">
                  <a16:creationId xmlns:a16="http://schemas.microsoft.com/office/drawing/2014/main" id="{1F26F49F-5ADA-ABBA-BFBE-4DE241EC45C9}"/>
                </a:ext>
              </a:extLst>
            </p:cNvPr>
            <p:cNvSpPr txBox="1"/>
            <p:nvPr/>
          </p:nvSpPr>
          <p:spPr>
            <a:xfrm>
              <a:off x="20239" y="-8855"/>
              <a:ext cx="158052" cy="2462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8" tIns="45718" rIns="45718" bIns="45718" numCol="1" anchor="ctr">
              <a:spAutoFit/>
            </a:bodyPr>
            <a:lstStyle>
              <a:lvl1pPr algn="ctr">
                <a:defRPr sz="1000">
                  <a:solidFill>
                    <a:schemeClr val="accent4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rPr lang="en-US" altLang="ko-KR"/>
                <a:t>3</a:t>
              </a:r>
              <a:endParaRPr/>
            </a:p>
          </p:txBody>
        </p:sp>
      </p:grpSp>
      <p:grpSp>
        <p:nvGrpSpPr>
          <p:cNvPr id="199" name="타원 20">
            <a:extLst>
              <a:ext uri="{FF2B5EF4-FFF2-40B4-BE49-F238E27FC236}">
                <a16:creationId xmlns:a16="http://schemas.microsoft.com/office/drawing/2014/main" id="{20A47624-B109-1894-DF30-79B41AFE904D}"/>
              </a:ext>
            </a:extLst>
          </p:cNvPr>
          <p:cNvGrpSpPr/>
          <p:nvPr/>
        </p:nvGrpSpPr>
        <p:grpSpPr>
          <a:xfrm>
            <a:off x="3163124" y="1375172"/>
            <a:ext cx="198540" cy="246217"/>
            <a:chOff x="0" y="-8855"/>
            <a:chExt cx="198539" cy="246215"/>
          </a:xfrm>
        </p:grpSpPr>
        <p:sp>
          <p:nvSpPr>
            <p:cNvPr id="200" name="원">
              <a:extLst>
                <a:ext uri="{FF2B5EF4-FFF2-40B4-BE49-F238E27FC236}">
                  <a16:creationId xmlns:a16="http://schemas.microsoft.com/office/drawing/2014/main" id="{B174069C-DC0D-8474-92DC-63962CD10973}"/>
                </a:ext>
              </a:extLst>
            </p:cNvPr>
            <p:cNvSpPr/>
            <p:nvPr/>
          </p:nvSpPr>
          <p:spPr>
            <a:xfrm>
              <a:off x="0" y="14989"/>
              <a:ext cx="198539" cy="198539"/>
            </a:xfrm>
            <a:prstGeom prst="ellipse">
              <a:avLst/>
            </a:prstGeom>
            <a:solidFill>
              <a:srgbClr val="000000"/>
            </a:solidFill>
            <a:ln w="12700" cap="flat">
              <a:solidFill>
                <a:srgbClr val="E6AF00"/>
              </a:solidFill>
              <a:prstDash val="solid"/>
              <a:miter lim="800000"/>
            </a:ln>
            <a:effectLst/>
          </p:spPr>
          <p:txBody>
            <a:bodyPr wrap="square" lIns="46798" tIns="46798" rIns="46798" bIns="46798" numCol="1" anchor="ctr">
              <a:noAutofit/>
            </a:bodyPr>
            <a:lstStyle/>
            <a:p>
              <a:pPr algn="ctr">
                <a:defRPr sz="1000">
                  <a:solidFill>
                    <a:schemeClr val="accent4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201" name="1">
              <a:extLst>
                <a:ext uri="{FF2B5EF4-FFF2-40B4-BE49-F238E27FC236}">
                  <a16:creationId xmlns:a16="http://schemas.microsoft.com/office/drawing/2014/main" id="{9024BEDD-0F07-B758-DD6F-875322D5A8B2}"/>
                </a:ext>
              </a:extLst>
            </p:cNvPr>
            <p:cNvSpPr txBox="1"/>
            <p:nvPr/>
          </p:nvSpPr>
          <p:spPr>
            <a:xfrm>
              <a:off x="20239" y="-8855"/>
              <a:ext cx="158052" cy="2462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8" tIns="45718" rIns="45718" bIns="45718" numCol="1" anchor="ctr">
              <a:spAutoFit/>
            </a:bodyPr>
            <a:lstStyle>
              <a:lvl1pPr algn="ctr">
                <a:defRPr sz="1000">
                  <a:solidFill>
                    <a:schemeClr val="accent4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rPr lang="en-US" altLang="ko-KR"/>
                <a:t>2</a:t>
              </a:r>
              <a:endParaRPr/>
            </a:p>
          </p:txBody>
        </p:sp>
      </p:grpSp>
      <p:grpSp>
        <p:nvGrpSpPr>
          <p:cNvPr id="202" name="타원 20">
            <a:extLst>
              <a:ext uri="{FF2B5EF4-FFF2-40B4-BE49-F238E27FC236}">
                <a16:creationId xmlns:a16="http://schemas.microsoft.com/office/drawing/2014/main" id="{D2623C56-3D4A-D0BD-A0AF-0DCF676CE14E}"/>
              </a:ext>
            </a:extLst>
          </p:cNvPr>
          <p:cNvGrpSpPr/>
          <p:nvPr/>
        </p:nvGrpSpPr>
        <p:grpSpPr>
          <a:xfrm>
            <a:off x="3163124" y="1909359"/>
            <a:ext cx="198540" cy="246217"/>
            <a:chOff x="0" y="-8855"/>
            <a:chExt cx="198539" cy="246215"/>
          </a:xfrm>
        </p:grpSpPr>
        <p:sp>
          <p:nvSpPr>
            <p:cNvPr id="203" name="원">
              <a:extLst>
                <a:ext uri="{FF2B5EF4-FFF2-40B4-BE49-F238E27FC236}">
                  <a16:creationId xmlns:a16="http://schemas.microsoft.com/office/drawing/2014/main" id="{19603EB6-A379-2F85-F2FD-A764A99D6EA9}"/>
                </a:ext>
              </a:extLst>
            </p:cNvPr>
            <p:cNvSpPr/>
            <p:nvPr/>
          </p:nvSpPr>
          <p:spPr>
            <a:xfrm>
              <a:off x="0" y="14989"/>
              <a:ext cx="198539" cy="198539"/>
            </a:xfrm>
            <a:prstGeom prst="ellipse">
              <a:avLst/>
            </a:prstGeom>
            <a:solidFill>
              <a:srgbClr val="000000"/>
            </a:solidFill>
            <a:ln w="12700" cap="flat">
              <a:solidFill>
                <a:srgbClr val="E6AF00"/>
              </a:solidFill>
              <a:prstDash val="solid"/>
              <a:miter lim="800000"/>
            </a:ln>
            <a:effectLst/>
          </p:spPr>
          <p:txBody>
            <a:bodyPr wrap="square" lIns="46798" tIns="46798" rIns="46798" bIns="46798" numCol="1" anchor="ctr">
              <a:noAutofit/>
            </a:bodyPr>
            <a:lstStyle/>
            <a:p>
              <a:pPr algn="ctr">
                <a:defRPr sz="1000">
                  <a:solidFill>
                    <a:schemeClr val="accent4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204" name="1">
              <a:extLst>
                <a:ext uri="{FF2B5EF4-FFF2-40B4-BE49-F238E27FC236}">
                  <a16:creationId xmlns:a16="http://schemas.microsoft.com/office/drawing/2014/main" id="{33CFD0E5-DFEA-CACA-0D6F-01FDCF439B97}"/>
                </a:ext>
              </a:extLst>
            </p:cNvPr>
            <p:cNvSpPr txBox="1"/>
            <p:nvPr/>
          </p:nvSpPr>
          <p:spPr>
            <a:xfrm>
              <a:off x="20239" y="-8855"/>
              <a:ext cx="158052" cy="2462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8" tIns="45718" rIns="45718" bIns="45718" numCol="1" anchor="ctr">
              <a:spAutoFit/>
            </a:bodyPr>
            <a:lstStyle>
              <a:lvl1pPr algn="ctr">
                <a:defRPr sz="1000">
                  <a:solidFill>
                    <a:schemeClr val="accent4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rPr lang="en-US" altLang="ko-KR"/>
                <a:t>3</a:t>
              </a:r>
              <a:endParaRPr/>
            </a:p>
          </p:txBody>
        </p:sp>
      </p:grpSp>
      <p:sp>
        <p:nvSpPr>
          <p:cNvPr id="205" name="모서리가 둥근 직사각형 204">
            <a:extLst>
              <a:ext uri="{FF2B5EF4-FFF2-40B4-BE49-F238E27FC236}">
                <a16:creationId xmlns:a16="http://schemas.microsoft.com/office/drawing/2014/main" id="{00620595-2CEB-FB25-A251-2E94C802AF85}"/>
              </a:ext>
            </a:extLst>
          </p:cNvPr>
          <p:cNvSpPr/>
          <p:nvPr/>
        </p:nvSpPr>
        <p:spPr>
          <a:xfrm>
            <a:off x="2367513" y="1783121"/>
            <a:ext cx="124099" cy="2977381"/>
          </a:xfrm>
          <a:prstGeom prst="roundRect">
            <a:avLst/>
          </a:prstGeom>
          <a:noFill/>
          <a:ln w="25400" cap="flat">
            <a:solidFill>
              <a:srgbClr val="0432FF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6798" tIns="46798" rIns="46798" bIns="4679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x-none" altLang="en-US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cxnSp>
        <p:nvCxnSpPr>
          <p:cNvPr id="206" name="직선 연결선[R] 205">
            <a:extLst>
              <a:ext uri="{FF2B5EF4-FFF2-40B4-BE49-F238E27FC236}">
                <a16:creationId xmlns:a16="http://schemas.microsoft.com/office/drawing/2014/main" id="{1C74F368-0D76-99F7-9C7E-5406E8DAEDC2}"/>
              </a:ext>
            </a:extLst>
          </p:cNvPr>
          <p:cNvCxnSpPr>
            <a:cxnSpLocks/>
          </p:cNvCxnSpPr>
          <p:nvPr/>
        </p:nvCxnSpPr>
        <p:spPr>
          <a:xfrm>
            <a:off x="254579" y="1252984"/>
            <a:ext cx="2160464" cy="0"/>
          </a:xfrm>
          <a:prstGeom prst="line">
            <a:avLst/>
          </a:prstGeom>
          <a:noFill/>
          <a:ln w="9525" cap="flat">
            <a:solidFill>
              <a:schemeClr val="tx2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" name="모서리가 둥근 직사각형 9">
            <a:extLst>
              <a:ext uri="{FF2B5EF4-FFF2-40B4-BE49-F238E27FC236}">
                <a16:creationId xmlns:a16="http://schemas.microsoft.com/office/drawing/2014/main" id="{8B8CF9F9-A2E9-93D9-D8BA-9F89DA7C0326}"/>
              </a:ext>
            </a:extLst>
          </p:cNvPr>
          <p:cNvSpPr/>
          <p:nvPr/>
        </p:nvSpPr>
        <p:spPr>
          <a:xfrm>
            <a:off x="289169" y="1306572"/>
            <a:ext cx="2135172" cy="140080"/>
          </a:xfrm>
          <a:prstGeom prst="roundRect">
            <a:avLst/>
          </a:prstGeom>
          <a:noFill/>
          <a:ln w="25400" cap="flat">
            <a:solidFill>
              <a:srgbClr val="0432FF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6798" tIns="46798" rIns="46798" bIns="4679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x-none" altLang="en-US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grpSp>
        <p:nvGrpSpPr>
          <p:cNvPr id="192" name="타원 20">
            <a:extLst>
              <a:ext uri="{FF2B5EF4-FFF2-40B4-BE49-F238E27FC236}">
                <a16:creationId xmlns:a16="http://schemas.microsoft.com/office/drawing/2014/main" id="{C42882F8-7F98-37A1-A81C-5773DFE64B01}"/>
              </a:ext>
            </a:extLst>
          </p:cNvPr>
          <p:cNvGrpSpPr/>
          <p:nvPr/>
        </p:nvGrpSpPr>
        <p:grpSpPr>
          <a:xfrm>
            <a:off x="212206" y="1275896"/>
            <a:ext cx="198540" cy="246217"/>
            <a:chOff x="0" y="-8855"/>
            <a:chExt cx="198539" cy="246215"/>
          </a:xfrm>
        </p:grpSpPr>
        <p:sp>
          <p:nvSpPr>
            <p:cNvPr id="193" name="원">
              <a:extLst>
                <a:ext uri="{FF2B5EF4-FFF2-40B4-BE49-F238E27FC236}">
                  <a16:creationId xmlns:a16="http://schemas.microsoft.com/office/drawing/2014/main" id="{DC8D9FF7-BADD-EDB2-76F6-BC84176913EB}"/>
                </a:ext>
              </a:extLst>
            </p:cNvPr>
            <p:cNvSpPr/>
            <p:nvPr/>
          </p:nvSpPr>
          <p:spPr>
            <a:xfrm>
              <a:off x="0" y="14989"/>
              <a:ext cx="198539" cy="198539"/>
            </a:xfrm>
            <a:prstGeom prst="ellipse">
              <a:avLst/>
            </a:prstGeom>
            <a:solidFill>
              <a:srgbClr val="000000"/>
            </a:solidFill>
            <a:ln w="12700" cap="flat">
              <a:solidFill>
                <a:srgbClr val="E6AF00"/>
              </a:solidFill>
              <a:prstDash val="solid"/>
              <a:miter lim="800000"/>
            </a:ln>
            <a:effectLst/>
          </p:spPr>
          <p:txBody>
            <a:bodyPr wrap="square" lIns="46798" tIns="46798" rIns="46798" bIns="46798" numCol="1" anchor="ctr">
              <a:noAutofit/>
            </a:bodyPr>
            <a:lstStyle/>
            <a:p>
              <a:pPr algn="ctr">
                <a:defRPr sz="1000">
                  <a:solidFill>
                    <a:schemeClr val="accent4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94" name="1">
              <a:extLst>
                <a:ext uri="{FF2B5EF4-FFF2-40B4-BE49-F238E27FC236}">
                  <a16:creationId xmlns:a16="http://schemas.microsoft.com/office/drawing/2014/main" id="{A039689B-0076-71C1-369B-2087759BFA77}"/>
                </a:ext>
              </a:extLst>
            </p:cNvPr>
            <p:cNvSpPr txBox="1"/>
            <p:nvPr/>
          </p:nvSpPr>
          <p:spPr>
            <a:xfrm>
              <a:off x="20239" y="-8855"/>
              <a:ext cx="158052" cy="2462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8" tIns="45718" rIns="45718" bIns="45718" numCol="1" anchor="ctr">
              <a:spAutoFit/>
            </a:bodyPr>
            <a:lstStyle>
              <a:lvl1pPr algn="ctr">
                <a:defRPr sz="1000">
                  <a:solidFill>
                    <a:schemeClr val="accent4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rPr lang="en-US" altLang="ko-KR"/>
                <a:t>2</a:t>
              </a:r>
              <a:endParaRPr/>
            </a:p>
          </p:txBody>
        </p:sp>
      </p:grpSp>
      <p:sp>
        <p:nvSpPr>
          <p:cNvPr id="11" name="TextBox 6">
            <a:extLst>
              <a:ext uri="{FF2B5EF4-FFF2-40B4-BE49-F238E27FC236}">
                <a16:creationId xmlns:a16="http://schemas.microsoft.com/office/drawing/2014/main" id="{A522FEE6-64B2-829F-F024-1885663129DC}"/>
              </a:ext>
            </a:extLst>
          </p:cNvPr>
          <p:cNvSpPr txBox="1"/>
          <p:nvPr/>
        </p:nvSpPr>
        <p:spPr>
          <a:xfrm>
            <a:off x="2137715" y="1941746"/>
            <a:ext cx="143625" cy="2462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900">
                <a:latin typeface="LG Smart_H Regular"/>
                <a:ea typeface="LG Smart_H Regular"/>
                <a:cs typeface="LG Smart_H Regular"/>
                <a:sym typeface="LG Smart_H Regular"/>
              </a:defRPr>
            </a:lvl1pPr>
          </a:lstStyle>
          <a:p>
            <a:r>
              <a:rPr lang="en-US" altLang="ko-KR" sz="1000" dirty="0"/>
              <a:t>-</a:t>
            </a:r>
            <a:endParaRPr lang="ko-KR" altLang="en-US" sz="1000" dirty="0"/>
          </a:p>
        </p:txBody>
      </p:sp>
      <p:sp>
        <p:nvSpPr>
          <p:cNvPr id="12" name="TextBox 6">
            <a:extLst>
              <a:ext uri="{FF2B5EF4-FFF2-40B4-BE49-F238E27FC236}">
                <a16:creationId xmlns:a16="http://schemas.microsoft.com/office/drawing/2014/main" id="{350AD686-15B5-5300-6240-A132F8CB3A15}"/>
              </a:ext>
            </a:extLst>
          </p:cNvPr>
          <p:cNvSpPr txBox="1"/>
          <p:nvPr/>
        </p:nvSpPr>
        <p:spPr>
          <a:xfrm>
            <a:off x="2157450" y="3221722"/>
            <a:ext cx="172479" cy="2462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900">
                <a:latin typeface="LG Smart_H Regular"/>
                <a:ea typeface="LG Smart_H Regular"/>
                <a:cs typeface="LG Smart_H Regular"/>
                <a:sym typeface="LG Smart_H Regular"/>
              </a:defRPr>
            </a:lvl1pPr>
          </a:lstStyle>
          <a:p>
            <a:r>
              <a:rPr lang="en-US" altLang="ko-KR" sz="1000" dirty="0"/>
              <a:t>+</a:t>
            </a:r>
            <a:endParaRPr lang="ko-KR" altLang="en-US" sz="1000" dirty="0"/>
          </a:p>
        </p:txBody>
      </p:sp>
      <p:cxnSp>
        <p:nvCxnSpPr>
          <p:cNvPr id="14" name="직선 연결선[R] 13">
            <a:extLst>
              <a:ext uri="{FF2B5EF4-FFF2-40B4-BE49-F238E27FC236}">
                <a16:creationId xmlns:a16="http://schemas.microsoft.com/office/drawing/2014/main" id="{4993C36C-31B9-CEF8-7B18-080F6D647BAC}"/>
              </a:ext>
            </a:extLst>
          </p:cNvPr>
          <p:cNvCxnSpPr>
            <a:cxnSpLocks/>
          </p:cNvCxnSpPr>
          <p:nvPr/>
        </p:nvCxnSpPr>
        <p:spPr>
          <a:xfrm>
            <a:off x="362913" y="3478875"/>
            <a:ext cx="1960024" cy="0"/>
          </a:xfrm>
          <a:prstGeom prst="line">
            <a:avLst/>
          </a:prstGeom>
          <a:noFill/>
          <a:ln w="9525" cap="flat">
            <a:solidFill>
              <a:schemeClr val="tx2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5" name="TextBox 6">
            <a:extLst>
              <a:ext uri="{FF2B5EF4-FFF2-40B4-BE49-F238E27FC236}">
                <a16:creationId xmlns:a16="http://schemas.microsoft.com/office/drawing/2014/main" id="{0515C94B-DF42-AF4C-B40A-61EC2F35E898}"/>
              </a:ext>
            </a:extLst>
          </p:cNvPr>
          <p:cNvSpPr txBox="1"/>
          <p:nvPr/>
        </p:nvSpPr>
        <p:spPr>
          <a:xfrm>
            <a:off x="362913" y="3478875"/>
            <a:ext cx="534758" cy="2308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900">
                <a:latin typeface="LG Smart_H Regular"/>
                <a:ea typeface="LG Smart_H Regular"/>
                <a:cs typeface="LG Smart_H Regular"/>
                <a:sym typeface="LG Smart_H Regular"/>
              </a:defRPr>
            </a:lvl1pPr>
          </a:lstStyle>
          <a:p>
            <a:r>
              <a:rPr lang="ko-KR" altLang="en-US" dirty="0"/>
              <a:t>질문 표시</a:t>
            </a:r>
            <a:endParaRPr dirty="0"/>
          </a:p>
        </p:txBody>
      </p:sp>
      <p:sp>
        <p:nvSpPr>
          <p:cNvPr id="16" name="TextBox 6">
            <a:extLst>
              <a:ext uri="{FF2B5EF4-FFF2-40B4-BE49-F238E27FC236}">
                <a16:creationId xmlns:a16="http://schemas.microsoft.com/office/drawing/2014/main" id="{FEA7B71C-10EC-5A04-5DA6-6344195AD684}"/>
              </a:ext>
            </a:extLst>
          </p:cNvPr>
          <p:cNvSpPr txBox="1"/>
          <p:nvPr/>
        </p:nvSpPr>
        <p:spPr>
          <a:xfrm>
            <a:off x="2163644" y="3475441"/>
            <a:ext cx="172479" cy="2462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900">
                <a:latin typeface="LG Smart_H Regular"/>
                <a:ea typeface="LG Smart_H Regular"/>
                <a:cs typeface="LG Smart_H Regular"/>
                <a:sym typeface="LG Smart_H Regular"/>
              </a:defRPr>
            </a:lvl1pPr>
          </a:lstStyle>
          <a:p>
            <a:r>
              <a:rPr lang="en-US" altLang="ko-KR" sz="1000" dirty="0"/>
              <a:t>+</a:t>
            </a:r>
            <a:endParaRPr lang="ko-KR" altLang="en-US" sz="1000" dirty="0"/>
          </a:p>
        </p:txBody>
      </p:sp>
      <p:cxnSp>
        <p:nvCxnSpPr>
          <p:cNvPr id="17" name="직선 연결선[R] 16">
            <a:extLst>
              <a:ext uri="{FF2B5EF4-FFF2-40B4-BE49-F238E27FC236}">
                <a16:creationId xmlns:a16="http://schemas.microsoft.com/office/drawing/2014/main" id="{65E53393-1F9F-46C5-F349-152143D0CE16}"/>
              </a:ext>
            </a:extLst>
          </p:cNvPr>
          <p:cNvCxnSpPr>
            <a:cxnSpLocks/>
          </p:cNvCxnSpPr>
          <p:nvPr/>
        </p:nvCxnSpPr>
        <p:spPr>
          <a:xfrm>
            <a:off x="362724" y="3742448"/>
            <a:ext cx="1960024" cy="0"/>
          </a:xfrm>
          <a:prstGeom prst="line">
            <a:avLst/>
          </a:prstGeom>
          <a:noFill/>
          <a:ln w="9525" cap="flat">
            <a:solidFill>
              <a:schemeClr val="tx2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8" name="TextBox 6">
            <a:extLst>
              <a:ext uri="{FF2B5EF4-FFF2-40B4-BE49-F238E27FC236}">
                <a16:creationId xmlns:a16="http://schemas.microsoft.com/office/drawing/2014/main" id="{D80EFF8F-F48B-FE5C-0202-8C54A404510E}"/>
              </a:ext>
            </a:extLst>
          </p:cNvPr>
          <p:cNvSpPr txBox="1"/>
          <p:nvPr/>
        </p:nvSpPr>
        <p:spPr>
          <a:xfrm>
            <a:off x="362724" y="3742448"/>
            <a:ext cx="534758" cy="2308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900">
                <a:latin typeface="LG Smart_H Regular"/>
                <a:ea typeface="LG Smart_H Regular"/>
                <a:cs typeface="LG Smart_H Regular"/>
                <a:sym typeface="LG Smart_H Regular"/>
              </a:defRPr>
            </a:lvl1pPr>
          </a:lstStyle>
          <a:p>
            <a:r>
              <a:rPr lang="ko-KR" altLang="en-US" dirty="0"/>
              <a:t>질문 표시</a:t>
            </a:r>
            <a:endParaRPr dirty="0"/>
          </a:p>
        </p:txBody>
      </p:sp>
      <p:sp>
        <p:nvSpPr>
          <p:cNvPr id="19" name="TextBox 6">
            <a:extLst>
              <a:ext uri="{FF2B5EF4-FFF2-40B4-BE49-F238E27FC236}">
                <a16:creationId xmlns:a16="http://schemas.microsoft.com/office/drawing/2014/main" id="{EB6A37AE-EF9B-876E-7DEB-8C558BF26683}"/>
              </a:ext>
            </a:extLst>
          </p:cNvPr>
          <p:cNvSpPr txBox="1"/>
          <p:nvPr/>
        </p:nvSpPr>
        <p:spPr>
          <a:xfrm>
            <a:off x="2163455" y="3739014"/>
            <a:ext cx="172479" cy="2462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900">
                <a:latin typeface="LG Smart_H Regular"/>
                <a:ea typeface="LG Smart_H Regular"/>
                <a:cs typeface="LG Smart_H Regular"/>
                <a:sym typeface="LG Smart_H Regular"/>
              </a:defRPr>
            </a:lvl1pPr>
          </a:lstStyle>
          <a:p>
            <a:r>
              <a:rPr lang="en-US" altLang="ko-KR" sz="1000" dirty="0"/>
              <a:t>+</a:t>
            </a:r>
            <a:endParaRPr lang="ko-KR" altLang="en-US" sz="1000" dirty="0"/>
          </a:p>
        </p:txBody>
      </p:sp>
      <p:cxnSp>
        <p:nvCxnSpPr>
          <p:cNvPr id="22" name="직선 연결선[R] 21">
            <a:extLst>
              <a:ext uri="{FF2B5EF4-FFF2-40B4-BE49-F238E27FC236}">
                <a16:creationId xmlns:a16="http://schemas.microsoft.com/office/drawing/2014/main" id="{64B82673-DD4E-AAB7-E0DC-AAC400C2C5BE}"/>
              </a:ext>
            </a:extLst>
          </p:cNvPr>
          <p:cNvCxnSpPr>
            <a:cxnSpLocks/>
          </p:cNvCxnSpPr>
          <p:nvPr/>
        </p:nvCxnSpPr>
        <p:spPr>
          <a:xfrm>
            <a:off x="379026" y="4006650"/>
            <a:ext cx="1960024" cy="0"/>
          </a:xfrm>
          <a:prstGeom prst="line">
            <a:avLst/>
          </a:prstGeom>
          <a:noFill/>
          <a:ln w="9525" cap="flat">
            <a:solidFill>
              <a:schemeClr val="tx2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4" name="TextBox 6">
            <a:extLst>
              <a:ext uri="{FF2B5EF4-FFF2-40B4-BE49-F238E27FC236}">
                <a16:creationId xmlns:a16="http://schemas.microsoft.com/office/drawing/2014/main" id="{B82EC35E-1194-6916-879E-B7C9A1C0D025}"/>
              </a:ext>
            </a:extLst>
          </p:cNvPr>
          <p:cNvSpPr txBox="1"/>
          <p:nvPr/>
        </p:nvSpPr>
        <p:spPr>
          <a:xfrm>
            <a:off x="379026" y="4006650"/>
            <a:ext cx="534758" cy="2308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900">
                <a:latin typeface="LG Smart_H Regular"/>
                <a:ea typeface="LG Smart_H Regular"/>
                <a:cs typeface="LG Smart_H Regular"/>
                <a:sym typeface="LG Smart_H Regular"/>
              </a:defRPr>
            </a:lvl1pPr>
          </a:lstStyle>
          <a:p>
            <a:r>
              <a:rPr lang="ko-KR" altLang="en-US" dirty="0"/>
              <a:t>질문 표시</a:t>
            </a:r>
            <a:endParaRPr dirty="0"/>
          </a:p>
        </p:txBody>
      </p:sp>
      <p:sp>
        <p:nvSpPr>
          <p:cNvPr id="27" name="TextBox 6">
            <a:extLst>
              <a:ext uri="{FF2B5EF4-FFF2-40B4-BE49-F238E27FC236}">
                <a16:creationId xmlns:a16="http://schemas.microsoft.com/office/drawing/2014/main" id="{694D9282-6959-1A78-F5DB-BD739D38B564}"/>
              </a:ext>
            </a:extLst>
          </p:cNvPr>
          <p:cNvSpPr txBox="1"/>
          <p:nvPr/>
        </p:nvSpPr>
        <p:spPr>
          <a:xfrm>
            <a:off x="2179757" y="4003216"/>
            <a:ext cx="172479" cy="2462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900">
                <a:latin typeface="LG Smart_H Regular"/>
                <a:ea typeface="LG Smart_H Regular"/>
                <a:cs typeface="LG Smart_H Regular"/>
                <a:sym typeface="LG Smart_H Regular"/>
              </a:defRPr>
            </a:lvl1pPr>
          </a:lstStyle>
          <a:p>
            <a:r>
              <a:rPr lang="en-US" altLang="ko-KR" sz="1000" dirty="0"/>
              <a:t>+</a:t>
            </a:r>
            <a:endParaRPr lang="ko-KR" altLang="en-US" sz="1000" dirty="0"/>
          </a:p>
        </p:txBody>
      </p:sp>
      <p:cxnSp>
        <p:nvCxnSpPr>
          <p:cNvPr id="30" name="직선 연결선[R] 29">
            <a:extLst>
              <a:ext uri="{FF2B5EF4-FFF2-40B4-BE49-F238E27FC236}">
                <a16:creationId xmlns:a16="http://schemas.microsoft.com/office/drawing/2014/main" id="{8470F93C-B153-4FF1-D530-FF7B357C9EDE}"/>
              </a:ext>
            </a:extLst>
          </p:cNvPr>
          <p:cNvCxnSpPr>
            <a:cxnSpLocks/>
          </p:cNvCxnSpPr>
          <p:nvPr/>
        </p:nvCxnSpPr>
        <p:spPr>
          <a:xfrm>
            <a:off x="379026" y="4241738"/>
            <a:ext cx="1960024" cy="0"/>
          </a:xfrm>
          <a:prstGeom prst="line">
            <a:avLst/>
          </a:prstGeom>
          <a:noFill/>
          <a:ln w="9525" cap="flat">
            <a:solidFill>
              <a:schemeClr val="tx2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1" name="TextBox 6">
            <a:extLst>
              <a:ext uri="{FF2B5EF4-FFF2-40B4-BE49-F238E27FC236}">
                <a16:creationId xmlns:a16="http://schemas.microsoft.com/office/drawing/2014/main" id="{A9275727-251D-6DD2-CD25-63837F3685CD}"/>
              </a:ext>
            </a:extLst>
          </p:cNvPr>
          <p:cNvSpPr txBox="1"/>
          <p:nvPr/>
        </p:nvSpPr>
        <p:spPr>
          <a:xfrm>
            <a:off x="379026" y="4241738"/>
            <a:ext cx="534758" cy="2308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900">
                <a:latin typeface="LG Smart_H Regular"/>
                <a:ea typeface="LG Smart_H Regular"/>
                <a:cs typeface="LG Smart_H Regular"/>
                <a:sym typeface="LG Smart_H Regular"/>
              </a:defRPr>
            </a:lvl1pPr>
          </a:lstStyle>
          <a:p>
            <a:r>
              <a:rPr lang="ko-KR" altLang="en-US" dirty="0"/>
              <a:t>질문 표시</a:t>
            </a:r>
            <a:endParaRPr dirty="0"/>
          </a:p>
        </p:txBody>
      </p:sp>
      <p:sp>
        <p:nvSpPr>
          <p:cNvPr id="33" name="TextBox 6">
            <a:extLst>
              <a:ext uri="{FF2B5EF4-FFF2-40B4-BE49-F238E27FC236}">
                <a16:creationId xmlns:a16="http://schemas.microsoft.com/office/drawing/2014/main" id="{6D019749-CCFA-2595-5609-9FB4BB48BDE1}"/>
              </a:ext>
            </a:extLst>
          </p:cNvPr>
          <p:cNvSpPr txBox="1"/>
          <p:nvPr/>
        </p:nvSpPr>
        <p:spPr>
          <a:xfrm>
            <a:off x="2179757" y="4238304"/>
            <a:ext cx="172479" cy="2462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900">
                <a:latin typeface="LG Smart_H Regular"/>
                <a:ea typeface="LG Smart_H Regular"/>
                <a:cs typeface="LG Smart_H Regular"/>
                <a:sym typeface="LG Smart_H Regular"/>
              </a:defRPr>
            </a:lvl1pPr>
          </a:lstStyle>
          <a:p>
            <a:r>
              <a:rPr lang="en-US" altLang="ko-KR" sz="1000" dirty="0"/>
              <a:t>+</a:t>
            </a:r>
            <a:endParaRPr lang="ko-KR" altLang="en-US" sz="1000" dirty="0"/>
          </a:p>
        </p:txBody>
      </p:sp>
      <p:cxnSp>
        <p:nvCxnSpPr>
          <p:cNvPr id="34" name="직선 연결선[R] 33">
            <a:extLst>
              <a:ext uri="{FF2B5EF4-FFF2-40B4-BE49-F238E27FC236}">
                <a16:creationId xmlns:a16="http://schemas.microsoft.com/office/drawing/2014/main" id="{90850827-7F2D-75A1-6C6A-183EFEE4216D}"/>
              </a:ext>
            </a:extLst>
          </p:cNvPr>
          <p:cNvCxnSpPr>
            <a:cxnSpLocks/>
          </p:cNvCxnSpPr>
          <p:nvPr/>
        </p:nvCxnSpPr>
        <p:spPr>
          <a:xfrm>
            <a:off x="379026" y="4504278"/>
            <a:ext cx="1960024" cy="0"/>
          </a:xfrm>
          <a:prstGeom prst="line">
            <a:avLst/>
          </a:prstGeom>
          <a:noFill/>
          <a:ln w="9525" cap="flat">
            <a:solidFill>
              <a:schemeClr val="tx2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6" name="TextBox 6">
            <a:extLst>
              <a:ext uri="{FF2B5EF4-FFF2-40B4-BE49-F238E27FC236}">
                <a16:creationId xmlns:a16="http://schemas.microsoft.com/office/drawing/2014/main" id="{7D1C6FF6-7F22-49D9-4773-F6C931080FC4}"/>
              </a:ext>
            </a:extLst>
          </p:cNvPr>
          <p:cNvSpPr txBox="1"/>
          <p:nvPr/>
        </p:nvSpPr>
        <p:spPr>
          <a:xfrm>
            <a:off x="379026" y="4504278"/>
            <a:ext cx="534758" cy="2308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900">
                <a:latin typeface="LG Smart_H Regular"/>
                <a:ea typeface="LG Smart_H Regular"/>
                <a:cs typeface="LG Smart_H Regular"/>
                <a:sym typeface="LG Smart_H Regular"/>
              </a:defRPr>
            </a:lvl1pPr>
          </a:lstStyle>
          <a:p>
            <a:r>
              <a:rPr lang="ko-KR" altLang="en-US" dirty="0"/>
              <a:t>질문 표시</a:t>
            </a:r>
            <a:endParaRPr dirty="0"/>
          </a:p>
        </p:txBody>
      </p:sp>
      <p:sp>
        <p:nvSpPr>
          <p:cNvPr id="38" name="TextBox 6">
            <a:extLst>
              <a:ext uri="{FF2B5EF4-FFF2-40B4-BE49-F238E27FC236}">
                <a16:creationId xmlns:a16="http://schemas.microsoft.com/office/drawing/2014/main" id="{30C45D51-C366-E222-D6CF-518484A729AE}"/>
              </a:ext>
            </a:extLst>
          </p:cNvPr>
          <p:cNvSpPr txBox="1"/>
          <p:nvPr/>
        </p:nvSpPr>
        <p:spPr>
          <a:xfrm>
            <a:off x="2179757" y="4500844"/>
            <a:ext cx="172479" cy="2462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900">
                <a:latin typeface="LG Smart_H Regular"/>
                <a:ea typeface="LG Smart_H Regular"/>
                <a:cs typeface="LG Smart_H Regular"/>
                <a:sym typeface="LG Smart_H Regular"/>
              </a:defRPr>
            </a:lvl1pPr>
          </a:lstStyle>
          <a:p>
            <a:r>
              <a:rPr lang="en-US" altLang="ko-KR" sz="1000" dirty="0"/>
              <a:t>+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405516013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직사각형 7"/>
          <p:cNvSpPr/>
          <p:nvPr/>
        </p:nvSpPr>
        <p:spPr>
          <a:xfrm>
            <a:off x="257575" y="878178"/>
            <a:ext cx="2176718" cy="3869719"/>
          </a:xfrm>
          <a:prstGeom prst="rect">
            <a:avLst/>
          </a:prstGeom>
          <a:noFill/>
          <a:ln w="3175">
            <a:solidFill>
              <a:srgbClr val="000000"/>
            </a:solidFill>
            <a:miter/>
          </a:ln>
        </p:spPr>
        <p:txBody>
          <a:bodyPr lIns="46798" tIns="46798" rIns="46798" bIns="46798" anchor="ctr"/>
          <a:lstStyle/>
          <a:p>
            <a:pPr algn="ctr">
              <a:defRPr sz="1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lang="ko-Kore-KR" altLang="en-US"/>
          </a:p>
        </p:txBody>
      </p:sp>
      <p:sp>
        <p:nvSpPr>
          <p:cNvPr id="4" name="직사각형">
            <a:extLst>
              <a:ext uri="{FF2B5EF4-FFF2-40B4-BE49-F238E27FC236}">
                <a16:creationId xmlns:a16="http://schemas.microsoft.com/office/drawing/2014/main" id="{191E2314-4690-DE11-C41A-7D10CB303156}"/>
              </a:ext>
            </a:extLst>
          </p:cNvPr>
          <p:cNvSpPr/>
          <p:nvPr/>
        </p:nvSpPr>
        <p:spPr>
          <a:xfrm>
            <a:off x="333035" y="968704"/>
            <a:ext cx="230400" cy="223200"/>
          </a:xfrm>
          <a:prstGeom prst="rect">
            <a:avLst/>
          </a:prstGeom>
          <a:ln w="19050">
            <a:solidFill>
              <a:schemeClr val="accent4"/>
            </a:solidFill>
            <a:custDash>
              <a:ds d="200000" sp="200000"/>
            </a:custDash>
            <a:miter lim="400000"/>
          </a:ln>
        </p:spPr>
        <p:txBody>
          <a:bodyPr lIns="46798" tIns="46798" rIns="46798" bIns="46798" anchor="ctr"/>
          <a:lstStyle/>
          <a:p>
            <a:pPr algn="ctr" defTabSz="457200">
              <a:defRPr sz="1000">
                <a:solidFill>
                  <a:srgbClr val="385724"/>
                </a:solidFill>
                <a:latin typeface="Arial Narrow"/>
                <a:ea typeface="Arial Narrow"/>
                <a:cs typeface="Arial Narrow"/>
                <a:sym typeface="Arial Narrow"/>
              </a:defRPr>
            </a:pPr>
            <a:endParaRPr dirty="0"/>
          </a:p>
        </p:txBody>
      </p:sp>
      <p:sp>
        <p:nvSpPr>
          <p:cNvPr id="3" name="직사각형">
            <a:extLst>
              <a:ext uri="{FF2B5EF4-FFF2-40B4-BE49-F238E27FC236}">
                <a16:creationId xmlns:a16="http://schemas.microsoft.com/office/drawing/2014/main" id="{2BB312A1-C759-73C4-14D2-6CAD14AA24D6}"/>
              </a:ext>
            </a:extLst>
          </p:cNvPr>
          <p:cNvSpPr/>
          <p:nvPr/>
        </p:nvSpPr>
        <p:spPr>
          <a:xfrm>
            <a:off x="367758" y="990770"/>
            <a:ext cx="177694" cy="176644"/>
          </a:xfrm>
          <a:prstGeom prst="rect">
            <a:avLst/>
          </a:prstGeom>
          <a:solidFill>
            <a:srgbClr val="FFFFFF"/>
          </a:solidFill>
          <a:ln w="3175" cap="flat">
            <a:solidFill>
              <a:srgbClr val="000000"/>
            </a:solidFill>
            <a:prstDash val="solid"/>
            <a:miter lim="800000"/>
          </a:ln>
          <a:effectLst/>
        </p:spPr>
        <p:txBody>
          <a:bodyPr wrap="square" lIns="46798" tIns="46798" rIns="46798" bIns="46798" numCol="1" anchor="ctr">
            <a:noAutofit/>
          </a:bodyPr>
          <a:lstStyle/>
          <a:p>
            <a:pPr algn="dist">
              <a:defRPr sz="900">
                <a:latin typeface="LG"/>
                <a:ea typeface="LG"/>
                <a:cs typeface="LG"/>
                <a:sym typeface="LG"/>
              </a:defRPr>
            </a:pPr>
            <a:r>
              <a:rPr lang="en-US" sz="1200" dirty="0"/>
              <a:t>i</a:t>
            </a:r>
            <a:endParaRPr sz="1200" dirty="0"/>
          </a:p>
        </p:txBody>
      </p:sp>
      <p:grpSp>
        <p:nvGrpSpPr>
          <p:cNvPr id="246" name="타원 71"/>
          <p:cNvGrpSpPr/>
          <p:nvPr/>
        </p:nvGrpSpPr>
        <p:grpSpPr>
          <a:xfrm>
            <a:off x="3163125" y="964840"/>
            <a:ext cx="198539" cy="228507"/>
            <a:chOff x="0" y="0"/>
            <a:chExt cx="198538" cy="228506"/>
          </a:xfrm>
        </p:grpSpPr>
        <p:sp>
          <p:nvSpPr>
            <p:cNvPr id="244" name="원"/>
            <p:cNvSpPr/>
            <p:nvPr/>
          </p:nvSpPr>
          <p:spPr>
            <a:xfrm>
              <a:off x="0" y="14989"/>
              <a:ext cx="198539" cy="198539"/>
            </a:xfrm>
            <a:prstGeom prst="ellipse">
              <a:avLst/>
            </a:prstGeom>
            <a:solidFill>
              <a:srgbClr val="000000"/>
            </a:solidFill>
            <a:ln w="12700" cap="flat">
              <a:solidFill>
                <a:srgbClr val="E6AF00"/>
              </a:solidFill>
              <a:prstDash val="solid"/>
              <a:miter lim="800000"/>
            </a:ln>
            <a:effectLst/>
          </p:spPr>
          <p:txBody>
            <a:bodyPr wrap="square" lIns="46798" tIns="46798" rIns="46798" bIns="46798" numCol="1" anchor="ctr">
              <a:noAutofit/>
            </a:bodyPr>
            <a:lstStyle/>
            <a:p>
              <a:pPr algn="ctr">
                <a:defRPr sz="1000">
                  <a:solidFill>
                    <a:schemeClr val="accent4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245" name="1"/>
            <p:cNvSpPr txBox="1"/>
            <p:nvPr/>
          </p:nvSpPr>
          <p:spPr>
            <a:xfrm>
              <a:off x="15012" y="-2"/>
              <a:ext cx="168505" cy="2285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8" tIns="45718" rIns="45718" bIns="45718" numCol="1" anchor="ctr">
              <a:spAutoFit/>
            </a:bodyPr>
            <a:lstStyle>
              <a:lvl1pPr algn="ctr">
                <a:defRPr sz="1000">
                  <a:solidFill>
                    <a:schemeClr val="accent4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1</a:t>
              </a:r>
            </a:p>
          </p:txBody>
        </p:sp>
      </p:grpSp>
      <p:sp>
        <p:nvSpPr>
          <p:cNvPr id="247" name="제목 2"/>
          <p:cNvSpPr txBox="1">
            <a:spLocks noGrp="1"/>
          </p:cNvSpPr>
          <p:nvPr>
            <p:ph type="title"/>
          </p:nvPr>
        </p:nvSpPr>
        <p:spPr>
          <a:xfrm>
            <a:off x="133341" y="99033"/>
            <a:ext cx="4819659" cy="255421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LG Smart_H Regular"/>
                <a:ea typeface="LG Smart_H Regular"/>
                <a:cs typeface="LG Smart_H Regular"/>
                <a:sym typeface="LG Smart_H Regular"/>
              </a:defRPr>
            </a:lvl1pPr>
          </a:lstStyle>
          <a:p>
            <a:r>
              <a:rPr lang="en-US" altLang="ko-KR"/>
              <a:t>3</a:t>
            </a:r>
            <a:r>
              <a:rPr lang="en-US"/>
              <a:t>.</a:t>
            </a:r>
            <a:r>
              <a:rPr lang="en-US" altLang="ko-KR"/>
              <a:t>2</a:t>
            </a:r>
            <a:r>
              <a:rPr lang="en-US"/>
              <a:t> </a:t>
            </a:r>
            <a:r>
              <a:rPr lang="ko-KR" altLang="en-US"/>
              <a:t>더 보기</a:t>
            </a:r>
            <a:endParaRPr/>
          </a:p>
        </p:txBody>
      </p:sp>
      <p:sp>
        <p:nvSpPr>
          <p:cNvPr id="248" name="TextBox 6"/>
          <p:cNvSpPr txBox="1"/>
          <p:nvPr/>
        </p:nvSpPr>
        <p:spPr>
          <a:xfrm>
            <a:off x="3373016" y="965976"/>
            <a:ext cx="1640830" cy="64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900">
                <a:latin typeface="LG Smart_H Regular"/>
                <a:ea typeface="LG Smart_H Regular"/>
                <a:cs typeface="LG Smart_H Regular"/>
                <a:sym typeface="LG Smart_H Regular"/>
              </a:defRPr>
            </a:lvl1pPr>
          </a:lstStyle>
          <a:p>
            <a:r>
              <a:rPr lang="ko-KR" altLang="en-US" dirty="0"/>
              <a:t>뒤로 버튼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 선택 시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>
                <a:solidFill>
                  <a:srgbClr val="0532FF"/>
                </a:solidFill>
              </a:rPr>
              <a:t>3.</a:t>
            </a:r>
            <a:r>
              <a:rPr lang="ko-KR" altLang="en-US" dirty="0">
                <a:solidFill>
                  <a:srgbClr val="0532FF"/>
                </a:solidFill>
              </a:rPr>
              <a:t> 더 보기 페이지</a:t>
            </a:r>
            <a:r>
              <a:rPr lang="ko-KR" altLang="en-US" dirty="0"/>
              <a:t> 표시 </a:t>
            </a:r>
            <a:endParaRPr lang="en-US" altLang="ko-KR" dirty="0"/>
          </a:p>
          <a:p>
            <a:endParaRPr lang="en-US" dirty="0"/>
          </a:p>
          <a:p>
            <a:r>
              <a:rPr lang="ko-KR" altLang="en-US" dirty="0"/>
              <a:t>오픈소스 라이선스 표시</a:t>
            </a:r>
            <a:endParaRPr lang="en-US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F2F91D2-8675-7745-AC3F-534E348FA48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x-none" smtClean="0"/>
              <a:t>8</a:t>
            </a:fld>
            <a:endParaRPr lang="x-none" altLang="en-US"/>
          </a:p>
        </p:txBody>
      </p:sp>
      <p:grpSp>
        <p:nvGrpSpPr>
          <p:cNvPr id="5" name="타원 20">
            <a:extLst>
              <a:ext uri="{FF2B5EF4-FFF2-40B4-BE49-F238E27FC236}">
                <a16:creationId xmlns:a16="http://schemas.microsoft.com/office/drawing/2014/main" id="{12799604-8467-8DA5-42E0-180BF3BB584F}"/>
              </a:ext>
            </a:extLst>
          </p:cNvPr>
          <p:cNvGrpSpPr/>
          <p:nvPr/>
        </p:nvGrpSpPr>
        <p:grpSpPr>
          <a:xfrm>
            <a:off x="233765" y="865575"/>
            <a:ext cx="198539" cy="228508"/>
            <a:chOff x="0" y="0"/>
            <a:chExt cx="198538" cy="228506"/>
          </a:xfrm>
        </p:grpSpPr>
        <p:sp>
          <p:nvSpPr>
            <p:cNvPr id="6" name="원">
              <a:extLst>
                <a:ext uri="{FF2B5EF4-FFF2-40B4-BE49-F238E27FC236}">
                  <a16:creationId xmlns:a16="http://schemas.microsoft.com/office/drawing/2014/main" id="{317585ED-F229-DB8E-7B3A-6A97A884790D}"/>
                </a:ext>
              </a:extLst>
            </p:cNvPr>
            <p:cNvSpPr/>
            <p:nvPr/>
          </p:nvSpPr>
          <p:spPr>
            <a:xfrm>
              <a:off x="0" y="14989"/>
              <a:ext cx="198539" cy="198539"/>
            </a:xfrm>
            <a:prstGeom prst="ellipse">
              <a:avLst/>
            </a:prstGeom>
            <a:solidFill>
              <a:srgbClr val="000000"/>
            </a:solidFill>
            <a:ln w="12700" cap="flat">
              <a:solidFill>
                <a:srgbClr val="E6AF00"/>
              </a:solidFill>
              <a:prstDash val="solid"/>
              <a:miter lim="800000"/>
            </a:ln>
            <a:effectLst/>
          </p:spPr>
          <p:txBody>
            <a:bodyPr wrap="square" lIns="46798" tIns="46798" rIns="46798" bIns="46798" numCol="1" anchor="ctr">
              <a:noAutofit/>
            </a:bodyPr>
            <a:lstStyle/>
            <a:p>
              <a:pPr algn="ctr">
                <a:defRPr sz="1000">
                  <a:solidFill>
                    <a:schemeClr val="accent4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7" name="1">
              <a:extLst>
                <a:ext uri="{FF2B5EF4-FFF2-40B4-BE49-F238E27FC236}">
                  <a16:creationId xmlns:a16="http://schemas.microsoft.com/office/drawing/2014/main" id="{ABC3753F-637D-1264-DA5E-AFDDCE499D9D}"/>
                </a:ext>
              </a:extLst>
            </p:cNvPr>
            <p:cNvSpPr txBox="1"/>
            <p:nvPr/>
          </p:nvSpPr>
          <p:spPr>
            <a:xfrm>
              <a:off x="15012" y="-2"/>
              <a:ext cx="168505" cy="2285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8" tIns="45718" rIns="45718" bIns="45718" numCol="1" anchor="ctr">
              <a:spAutoFit/>
            </a:bodyPr>
            <a:lstStyle>
              <a:lvl1pPr algn="ctr">
                <a:defRPr sz="1000">
                  <a:solidFill>
                    <a:schemeClr val="accent4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1</a:t>
              </a:r>
            </a:p>
          </p:txBody>
        </p:sp>
      </p:grpSp>
      <p:sp>
        <p:nvSpPr>
          <p:cNvPr id="8" name="TextBox 6">
            <a:extLst>
              <a:ext uri="{FF2B5EF4-FFF2-40B4-BE49-F238E27FC236}">
                <a16:creationId xmlns:a16="http://schemas.microsoft.com/office/drawing/2014/main" id="{1E03A116-B6C7-06B6-3DF0-43869B5C9DBA}"/>
              </a:ext>
            </a:extLst>
          </p:cNvPr>
          <p:cNvSpPr txBox="1"/>
          <p:nvPr/>
        </p:nvSpPr>
        <p:spPr>
          <a:xfrm>
            <a:off x="873371" y="967094"/>
            <a:ext cx="945126" cy="2308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900">
                <a:latin typeface="LG Smart_H Regular"/>
                <a:ea typeface="LG Smart_H Regular"/>
                <a:cs typeface="LG Smart_H Regular"/>
                <a:sym typeface="LG Smart_H Regular"/>
              </a:defRPr>
            </a:lvl1pPr>
          </a:lstStyle>
          <a:p>
            <a:r>
              <a:rPr lang="ko-KR" altLang="en-US" dirty="0"/>
              <a:t>오픈소스 라이선스</a:t>
            </a:r>
            <a:endParaRPr dirty="0"/>
          </a:p>
        </p:txBody>
      </p:sp>
      <p:grpSp>
        <p:nvGrpSpPr>
          <p:cNvPr id="199" name="타원 20">
            <a:extLst>
              <a:ext uri="{FF2B5EF4-FFF2-40B4-BE49-F238E27FC236}">
                <a16:creationId xmlns:a16="http://schemas.microsoft.com/office/drawing/2014/main" id="{20A47624-B109-1894-DF30-79B41AFE904D}"/>
              </a:ext>
            </a:extLst>
          </p:cNvPr>
          <p:cNvGrpSpPr/>
          <p:nvPr/>
        </p:nvGrpSpPr>
        <p:grpSpPr>
          <a:xfrm>
            <a:off x="3163124" y="1375172"/>
            <a:ext cx="198540" cy="246217"/>
            <a:chOff x="0" y="-8855"/>
            <a:chExt cx="198539" cy="246215"/>
          </a:xfrm>
        </p:grpSpPr>
        <p:sp>
          <p:nvSpPr>
            <p:cNvPr id="200" name="원">
              <a:extLst>
                <a:ext uri="{FF2B5EF4-FFF2-40B4-BE49-F238E27FC236}">
                  <a16:creationId xmlns:a16="http://schemas.microsoft.com/office/drawing/2014/main" id="{B174069C-DC0D-8474-92DC-63962CD10973}"/>
                </a:ext>
              </a:extLst>
            </p:cNvPr>
            <p:cNvSpPr/>
            <p:nvPr/>
          </p:nvSpPr>
          <p:spPr>
            <a:xfrm>
              <a:off x="0" y="14989"/>
              <a:ext cx="198539" cy="198539"/>
            </a:xfrm>
            <a:prstGeom prst="ellipse">
              <a:avLst/>
            </a:prstGeom>
            <a:solidFill>
              <a:srgbClr val="000000"/>
            </a:solidFill>
            <a:ln w="12700" cap="flat">
              <a:solidFill>
                <a:srgbClr val="E6AF00"/>
              </a:solidFill>
              <a:prstDash val="solid"/>
              <a:miter lim="800000"/>
            </a:ln>
            <a:effectLst/>
          </p:spPr>
          <p:txBody>
            <a:bodyPr wrap="square" lIns="46798" tIns="46798" rIns="46798" bIns="46798" numCol="1" anchor="ctr">
              <a:noAutofit/>
            </a:bodyPr>
            <a:lstStyle/>
            <a:p>
              <a:pPr algn="ctr">
                <a:defRPr sz="1000">
                  <a:solidFill>
                    <a:schemeClr val="accent4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201" name="1">
              <a:extLst>
                <a:ext uri="{FF2B5EF4-FFF2-40B4-BE49-F238E27FC236}">
                  <a16:creationId xmlns:a16="http://schemas.microsoft.com/office/drawing/2014/main" id="{9024BEDD-0F07-B758-DD6F-875322D5A8B2}"/>
                </a:ext>
              </a:extLst>
            </p:cNvPr>
            <p:cNvSpPr txBox="1"/>
            <p:nvPr/>
          </p:nvSpPr>
          <p:spPr>
            <a:xfrm>
              <a:off x="20239" y="-8855"/>
              <a:ext cx="158052" cy="2462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8" tIns="45718" rIns="45718" bIns="45718" numCol="1" anchor="ctr">
              <a:spAutoFit/>
            </a:bodyPr>
            <a:lstStyle>
              <a:lvl1pPr algn="ctr">
                <a:defRPr sz="1000">
                  <a:solidFill>
                    <a:schemeClr val="accent4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rPr lang="en-US" altLang="ko-KR"/>
                <a:t>2</a:t>
              </a:r>
              <a:endParaRPr/>
            </a:p>
          </p:txBody>
        </p:sp>
      </p:grpSp>
      <p:cxnSp>
        <p:nvCxnSpPr>
          <p:cNvPr id="206" name="직선 연결선[R] 205">
            <a:extLst>
              <a:ext uri="{FF2B5EF4-FFF2-40B4-BE49-F238E27FC236}">
                <a16:creationId xmlns:a16="http://schemas.microsoft.com/office/drawing/2014/main" id="{1C74F368-0D76-99F7-9C7E-5406E8DAEDC2}"/>
              </a:ext>
            </a:extLst>
          </p:cNvPr>
          <p:cNvCxnSpPr>
            <a:cxnSpLocks/>
          </p:cNvCxnSpPr>
          <p:nvPr/>
        </p:nvCxnSpPr>
        <p:spPr>
          <a:xfrm>
            <a:off x="273829" y="1252984"/>
            <a:ext cx="2160464" cy="0"/>
          </a:xfrm>
          <a:prstGeom prst="line">
            <a:avLst/>
          </a:prstGeom>
          <a:noFill/>
          <a:ln w="9525" cap="flat">
            <a:solidFill>
              <a:schemeClr val="tx2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" name="직사각형">
            <a:extLst>
              <a:ext uri="{FF2B5EF4-FFF2-40B4-BE49-F238E27FC236}">
                <a16:creationId xmlns:a16="http://schemas.microsoft.com/office/drawing/2014/main" id="{A5BEEA59-A661-EA86-3657-6787B78925DA}"/>
              </a:ext>
            </a:extLst>
          </p:cNvPr>
          <p:cNvSpPr/>
          <p:nvPr/>
        </p:nvSpPr>
        <p:spPr>
          <a:xfrm>
            <a:off x="256069" y="1252984"/>
            <a:ext cx="2176718" cy="3494913"/>
          </a:xfrm>
          <a:prstGeom prst="rect">
            <a:avLst/>
          </a:prstGeom>
          <a:ln w="19050">
            <a:solidFill>
              <a:schemeClr val="accent4"/>
            </a:solidFill>
            <a:custDash>
              <a:ds d="200000" sp="200000"/>
            </a:custDash>
            <a:miter lim="400000"/>
          </a:ln>
        </p:spPr>
        <p:txBody>
          <a:bodyPr lIns="46798" tIns="46798" rIns="46798" bIns="46798" anchor="ctr"/>
          <a:lstStyle/>
          <a:p>
            <a:pPr algn="ctr" defTabSz="457200">
              <a:defRPr sz="1000">
                <a:solidFill>
                  <a:srgbClr val="385724"/>
                </a:solidFill>
                <a:latin typeface="Arial Narrow"/>
                <a:ea typeface="Arial Narrow"/>
                <a:cs typeface="Arial Narrow"/>
                <a:sym typeface="Arial Narrow"/>
              </a:defRPr>
            </a:pPr>
            <a:endParaRPr dirty="0"/>
          </a:p>
        </p:txBody>
      </p:sp>
      <p:grpSp>
        <p:nvGrpSpPr>
          <p:cNvPr id="192" name="타원 20">
            <a:extLst>
              <a:ext uri="{FF2B5EF4-FFF2-40B4-BE49-F238E27FC236}">
                <a16:creationId xmlns:a16="http://schemas.microsoft.com/office/drawing/2014/main" id="{C42882F8-7F98-37A1-A81C-5773DFE64B01}"/>
              </a:ext>
            </a:extLst>
          </p:cNvPr>
          <p:cNvGrpSpPr/>
          <p:nvPr/>
        </p:nvGrpSpPr>
        <p:grpSpPr>
          <a:xfrm>
            <a:off x="155256" y="1148895"/>
            <a:ext cx="198540" cy="246217"/>
            <a:chOff x="0" y="-8855"/>
            <a:chExt cx="198539" cy="246215"/>
          </a:xfrm>
        </p:grpSpPr>
        <p:sp>
          <p:nvSpPr>
            <p:cNvPr id="193" name="원">
              <a:extLst>
                <a:ext uri="{FF2B5EF4-FFF2-40B4-BE49-F238E27FC236}">
                  <a16:creationId xmlns:a16="http://schemas.microsoft.com/office/drawing/2014/main" id="{DC8D9FF7-BADD-EDB2-76F6-BC84176913EB}"/>
                </a:ext>
              </a:extLst>
            </p:cNvPr>
            <p:cNvSpPr/>
            <p:nvPr/>
          </p:nvSpPr>
          <p:spPr>
            <a:xfrm>
              <a:off x="0" y="14989"/>
              <a:ext cx="198539" cy="198539"/>
            </a:xfrm>
            <a:prstGeom prst="ellipse">
              <a:avLst/>
            </a:prstGeom>
            <a:solidFill>
              <a:srgbClr val="000000"/>
            </a:solidFill>
            <a:ln w="12700" cap="flat">
              <a:solidFill>
                <a:srgbClr val="E6AF00"/>
              </a:solidFill>
              <a:prstDash val="solid"/>
              <a:miter lim="800000"/>
            </a:ln>
            <a:effectLst/>
          </p:spPr>
          <p:txBody>
            <a:bodyPr wrap="square" lIns="46798" tIns="46798" rIns="46798" bIns="46798" numCol="1" anchor="ctr">
              <a:noAutofit/>
            </a:bodyPr>
            <a:lstStyle/>
            <a:p>
              <a:pPr algn="ctr">
                <a:defRPr sz="1000">
                  <a:solidFill>
                    <a:schemeClr val="accent4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94" name="1">
              <a:extLst>
                <a:ext uri="{FF2B5EF4-FFF2-40B4-BE49-F238E27FC236}">
                  <a16:creationId xmlns:a16="http://schemas.microsoft.com/office/drawing/2014/main" id="{A039689B-0076-71C1-369B-2087759BFA77}"/>
                </a:ext>
              </a:extLst>
            </p:cNvPr>
            <p:cNvSpPr txBox="1"/>
            <p:nvPr/>
          </p:nvSpPr>
          <p:spPr>
            <a:xfrm>
              <a:off x="20239" y="-8855"/>
              <a:ext cx="158052" cy="2462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8" tIns="45718" rIns="45718" bIns="45718" numCol="1" anchor="ctr">
              <a:spAutoFit/>
            </a:bodyPr>
            <a:lstStyle>
              <a:lvl1pPr algn="ctr">
                <a:defRPr sz="1000">
                  <a:solidFill>
                    <a:schemeClr val="accent4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rPr lang="en-US" altLang="ko-KR"/>
                <a:t>2</a:t>
              </a:r>
              <a:endParaRPr/>
            </a:p>
          </p:txBody>
        </p:sp>
      </p:grpSp>
      <p:sp>
        <p:nvSpPr>
          <p:cNvPr id="205" name="모서리가 둥근 직사각형 204">
            <a:extLst>
              <a:ext uri="{FF2B5EF4-FFF2-40B4-BE49-F238E27FC236}">
                <a16:creationId xmlns:a16="http://schemas.microsoft.com/office/drawing/2014/main" id="{00620595-2CEB-FB25-A251-2E94C802AF85}"/>
              </a:ext>
            </a:extLst>
          </p:cNvPr>
          <p:cNvSpPr/>
          <p:nvPr/>
        </p:nvSpPr>
        <p:spPr>
          <a:xfrm>
            <a:off x="2367513" y="1269260"/>
            <a:ext cx="125987" cy="3474000"/>
          </a:xfrm>
          <a:prstGeom prst="roundRect">
            <a:avLst/>
          </a:prstGeom>
          <a:noFill/>
          <a:ln w="25400" cap="flat">
            <a:solidFill>
              <a:srgbClr val="0432FF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6798" tIns="46798" rIns="46798" bIns="4679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x-none" altLang="en-US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935329136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직사각형 7"/>
          <p:cNvSpPr/>
          <p:nvPr/>
        </p:nvSpPr>
        <p:spPr>
          <a:xfrm>
            <a:off x="257575" y="878178"/>
            <a:ext cx="2176718" cy="4170663"/>
          </a:xfrm>
          <a:prstGeom prst="rect">
            <a:avLst/>
          </a:prstGeom>
          <a:solidFill>
            <a:srgbClr val="FFFFFF"/>
          </a:solidFill>
          <a:ln w="3175">
            <a:solidFill>
              <a:srgbClr val="000000"/>
            </a:solidFill>
            <a:miter/>
          </a:ln>
        </p:spPr>
        <p:txBody>
          <a:bodyPr lIns="46798" tIns="46798" rIns="46798" bIns="46798" anchor="ctr"/>
          <a:lstStyle/>
          <a:p>
            <a:pPr algn="ctr">
              <a:defRPr sz="1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247" name="제목 2"/>
          <p:cNvSpPr txBox="1">
            <a:spLocks noGrp="1"/>
          </p:cNvSpPr>
          <p:nvPr>
            <p:ph type="title"/>
          </p:nvPr>
        </p:nvSpPr>
        <p:spPr>
          <a:xfrm>
            <a:off x="133341" y="99033"/>
            <a:ext cx="4819659" cy="25542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>
                <a:latin typeface="LG Smart_H Regular"/>
                <a:ea typeface="LG Smart_H Regular"/>
                <a:cs typeface="LG Smart_H Regular"/>
                <a:sym typeface="LG Smart_H Regular"/>
              </a:defRPr>
            </a:lvl1pPr>
          </a:lstStyle>
          <a:p>
            <a:r>
              <a:rPr lang="en-US" altLang="ko-KR"/>
              <a:t>4.</a:t>
            </a:r>
            <a:r>
              <a:rPr lang="ko-KR" altLang="en-US"/>
              <a:t> 계산기</a:t>
            </a:r>
            <a:r>
              <a:rPr lang="en-US" altLang="ko-KR"/>
              <a:t>(</a:t>
            </a:r>
            <a:r>
              <a:rPr lang="ko-KR" altLang="en-US"/>
              <a:t>전세자금대출</a:t>
            </a:r>
            <a:r>
              <a:rPr lang="en-US" altLang="ko-KR"/>
              <a:t>)</a:t>
            </a:r>
            <a:endParaRPr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F2F91D2-8675-7745-AC3F-534E348FA48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x-none" smtClean="0"/>
              <a:t>9</a:t>
            </a:fld>
            <a:endParaRPr lang="x-none" altLang="en-US"/>
          </a:p>
        </p:txBody>
      </p:sp>
      <p:sp>
        <p:nvSpPr>
          <p:cNvPr id="17" name="직사각형">
            <a:extLst>
              <a:ext uri="{FF2B5EF4-FFF2-40B4-BE49-F238E27FC236}">
                <a16:creationId xmlns:a16="http://schemas.microsoft.com/office/drawing/2014/main" id="{168BC18F-4185-D54A-BF89-A8F1DD1CD801}"/>
              </a:ext>
            </a:extLst>
          </p:cNvPr>
          <p:cNvSpPr/>
          <p:nvPr/>
        </p:nvSpPr>
        <p:spPr>
          <a:xfrm>
            <a:off x="367758" y="990770"/>
            <a:ext cx="177694" cy="176644"/>
          </a:xfrm>
          <a:prstGeom prst="rect">
            <a:avLst/>
          </a:prstGeom>
          <a:solidFill>
            <a:srgbClr val="FFFFFF"/>
          </a:solidFill>
          <a:ln w="3175" cap="flat">
            <a:solidFill>
              <a:srgbClr val="000000"/>
            </a:solidFill>
            <a:prstDash val="solid"/>
            <a:miter lim="800000"/>
          </a:ln>
          <a:effectLst/>
        </p:spPr>
        <p:txBody>
          <a:bodyPr wrap="square" lIns="46798" tIns="46798" rIns="46798" bIns="46798" numCol="1" anchor="ctr">
            <a:noAutofit/>
          </a:bodyPr>
          <a:lstStyle/>
          <a:p>
            <a:pPr algn="dist">
              <a:defRPr sz="900">
                <a:latin typeface="LG"/>
                <a:ea typeface="LG"/>
                <a:cs typeface="LG"/>
                <a:sym typeface="LG"/>
              </a:defRPr>
            </a:pPr>
            <a:r>
              <a:rPr lang="en-US" sz="1200" dirty="0"/>
              <a:t>i</a:t>
            </a:r>
            <a:endParaRPr sz="1200" dirty="0"/>
          </a:p>
        </p:txBody>
      </p:sp>
      <p:sp>
        <p:nvSpPr>
          <p:cNvPr id="3" name="직사각형">
            <a:extLst>
              <a:ext uri="{FF2B5EF4-FFF2-40B4-BE49-F238E27FC236}">
                <a16:creationId xmlns:a16="http://schemas.microsoft.com/office/drawing/2014/main" id="{50BC8A16-9414-7EF3-FF8D-52ED700FB8EA}"/>
              </a:ext>
            </a:extLst>
          </p:cNvPr>
          <p:cNvSpPr/>
          <p:nvPr/>
        </p:nvSpPr>
        <p:spPr>
          <a:xfrm>
            <a:off x="333035" y="968704"/>
            <a:ext cx="230400" cy="223200"/>
          </a:xfrm>
          <a:prstGeom prst="rect">
            <a:avLst/>
          </a:prstGeom>
          <a:ln w="19050">
            <a:solidFill>
              <a:schemeClr val="accent4"/>
            </a:solidFill>
            <a:custDash>
              <a:ds d="200000" sp="200000"/>
            </a:custDash>
            <a:miter lim="400000"/>
          </a:ln>
        </p:spPr>
        <p:txBody>
          <a:bodyPr lIns="46798" tIns="46798" rIns="46798" bIns="46798" anchor="ctr"/>
          <a:lstStyle/>
          <a:p>
            <a:pPr algn="ctr" defTabSz="457200">
              <a:defRPr sz="1000">
                <a:solidFill>
                  <a:srgbClr val="385724"/>
                </a:solidFill>
                <a:latin typeface="Arial Narrow"/>
                <a:ea typeface="Arial Narrow"/>
                <a:cs typeface="Arial Narrow"/>
                <a:sym typeface="Arial Narrow"/>
              </a:defRPr>
            </a:pPr>
            <a:endParaRPr dirty="0"/>
          </a:p>
        </p:txBody>
      </p:sp>
      <p:grpSp>
        <p:nvGrpSpPr>
          <p:cNvPr id="256" name="타원 20"/>
          <p:cNvGrpSpPr/>
          <p:nvPr/>
        </p:nvGrpSpPr>
        <p:grpSpPr>
          <a:xfrm>
            <a:off x="222350" y="880652"/>
            <a:ext cx="198539" cy="228508"/>
            <a:chOff x="0" y="0"/>
            <a:chExt cx="198538" cy="228506"/>
          </a:xfrm>
        </p:grpSpPr>
        <p:sp>
          <p:nvSpPr>
            <p:cNvPr id="254" name="원"/>
            <p:cNvSpPr/>
            <p:nvPr/>
          </p:nvSpPr>
          <p:spPr>
            <a:xfrm>
              <a:off x="0" y="14989"/>
              <a:ext cx="198539" cy="198539"/>
            </a:xfrm>
            <a:prstGeom prst="ellipse">
              <a:avLst/>
            </a:prstGeom>
            <a:solidFill>
              <a:srgbClr val="000000"/>
            </a:solidFill>
            <a:ln w="12700" cap="flat">
              <a:solidFill>
                <a:srgbClr val="E6AF00"/>
              </a:solidFill>
              <a:prstDash val="solid"/>
              <a:miter lim="800000"/>
            </a:ln>
            <a:effectLst/>
          </p:spPr>
          <p:txBody>
            <a:bodyPr wrap="square" lIns="46798" tIns="46798" rIns="46798" bIns="46798" numCol="1" anchor="ctr">
              <a:noAutofit/>
            </a:bodyPr>
            <a:lstStyle/>
            <a:p>
              <a:pPr algn="ctr">
                <a:defRPr sz="1000">
                  <a:solidFill>
                    <a:schemeClr val="accent4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255" name="1"/>
            <p:cNvSpPr txBox="1"/>
            <p:nvPr/>
          </p:nvSpPr>
          <p:spPr>
            <a:xfrm>
              <a:off x="15012" y="-2"/>
              <a:ext cx="168505" cy="2285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8" tIns="45718" rIns="45718" bIns="45718" numCol="1" anchor="ctr">
              <a:spAutoFit/>
            </a:bodyPr>
            <a:lstStyle>
              <a:lvl1pPr algn="ctr">
                <a:defRPr sz="1000">
                  <a:solidFill>
                    <a:schemeClr val="accent4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1</a:t>
              </a:r>
            </a:p>
          </p:txBody>
        </p:sp>
      </p:grpSp>
      <p:sp>
        <p:nvSpPr>
          <p:cNvPr id="4" name="TextBox 6">
            <a:extLst>
              <a:ext uri="{FF2B5EF4-FFF2-40B4-BE49-F238E27FC236}">
                <a16:creationId xmlns:a16="http://schemas.microsoft.com/office/drawing/2014/main" id="{D8F70555-F60D-1F1C-2603-370401F1D68C}"/>
              </a:ext>
            </a:extLst>
          </p:cNvPr>
          <p:cNvSpPr txBox="1"/>
          <p:nvPr/>
        </p:nvSpPr>
        <p:spPr>
          <a:xfrm>
            <a:off x="1145882" y="967094"/>
            <a:ext cx="400105" cy="2308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900">
                <a:latin typeface="LG Smart_H Regular"/>
                <a:ea typeface="LG Smart_H Regular"/>
                <a:cs typeface="LG Smart_H Regular"/>
                <a:sym typeface="LG Smart_H Regular"/>
              </a:defRPr>
            </a:lvl1pPr>
          </a:lstStyle>
          <a:p>
            <a:r>
              <a:rPr lang="ko-KR" altLang="en-US" dirty="0"/>
              <a:t>계산기</a:t>
            </a:r>
            <a:endParaRPr dirty="0"/>
          </a:p>
        </p:txBody>
      </p:sp>
      <p:sp>
        <p:nvSpPr>
          <p:cNvPr id="22" name="TextBox 6">
            <a:extLst>
              <a:ext uri="{FF2B5EF4-FFF2-40B4-BE49-F238E27FC236}">
                <a16:creationId xmlns:a16="http://schemas.microsoft.com/office/drawing/2014/main" id="{87130159-792D-2BEB-5E05-20D3E8A90D08}"/>
              </a:ext>
            </a:extLst>
          </p:cNvPr>
          <p:cNvSpPr txBox="1"/>
          <p:nvPr/>
        </p:nvSpPr>
        <p:spPr>
          <a:xfrm>
            <a:off x="358398" y="1715628"/>
            <a:ext cx="457814" cy="215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900">
                <a:latin typeface="LG Smart_H Regular"/>
                <a:ea typeface="LG Smart_H Regular"/>
                <a:cs typeface="LG Smart_H Regular"/>
                <a:sym typeface="LG Smart_H Regular"/>
              </a:defRPr>
            </a:lvl1pPr>
          </a:lstStyle>
          <a:p>
            <a:r>
              <a:rPr lang="ko-KR" altLang="en-US" sz="800" dirty="0"/>
              <a:t>대출금액</a:t>
            </a:r>
            <a:endParaRPr sz="800" dirty="0"/>
          </a:p>
        </p:txBody>
      </p:sp>
      <p:grpSp>
        <p:nvGrpSpPr>
          <p:cNvPr id="6" name="타원 71">
            <a:extLst>
              <a:ext uri="{FF2B5EF4-FFF2-40B4-BE49-F238E27FC236}">
                <a16:creationId xmlns:a16="http://schemas.microsoft.com/office/drawing/2014/main" id="{CBC9A935-00B0-CC3C-AC0D-B716E497FFE8}"/>
              </a:ext>
            </a:extLst>
          </p:cNvPr>
          <p:cNvGrpSpPr/>
          <p:nvPr/>
        </p:nvGrpSpPr>
        <p:grpSpPr>
          <a:xfrm>
            <a:off x="2556500" y="845572"/>
            <a:ext cx="198539" cy="228507"/>
            <a:chOff x="0" y="0"/>
            <a:chExt cx="198538" cy="228506"/>
          </a:xfrm>
        </p:grpSpPr>
        <p:sp>
          <p:nvSpPr>
            <p:cNvPr id="8" name="원">
              <a:extLst>
                <a:ext uri="{FF2B5EF4-FFF2-40B4-BE49-F238E27FC236}">
                  <a16:creationId xmlns:a16="http://schemas.microsoft.com/office/drawing/2014/main" id="{D545FAB2-44D3-B01C-C590-35CADDA7C542}"/>
                </a:ext>
              </a:extLst>
            </p:cNvPr>
            <p:cNvSpPr/>
            <p:nvPr/>
          </p:nvSpPr>
          <p:spPr>
            <a:xfrm>
              <a:off x="0" y="14989"/>
              <a:ext cx="198539" cy="198539"/>
            </a:xfrm>
            <a:prstGeom prst="ellipse">
              <a:avLst/>
            </a:prstGeom>
            <a:solidFill>
              <a:srgbClr val="000000"/>
            </a:solidFill>
            <a:ln w="12700" cap="flat">
              <a:solidFill>
                <a:srgbClr val="E6AF00"/>
              </a:solidFill>
              <a:prstDash val="solid"/>
              <a:miter lim="800000"/>
            </a:ln>
            <a:effectLst/>
          </p:spPr>
          <p:txBody>
            <a:bodyPr wrap="square" lIns="46798" tIns="46798" rIns="46798" bIns="46798" numCol="1" anchor="ctr">
              <a:noAutofit/>
            </a:bodyPr>
            <a:lstStyle/>
            <a:p>
              <a:pPr algn="ctr">
                <a:defRPr sz="1000">
                  <a:solidFill>
                    <a:schemeClr val="accent4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9" name="1">
              <a:extLst>
                <a:ext uri="{FF2B5EF4-FFF2-40B4-BE49-F238E27FC236}">
                  <a16:creationId xmlns:a16="http://schemas.microsoft.com/office/drawing/2014/main" id="{F1A31477-C01C-B917-8EB3-C61481C75A09}"/>
                </a:ext>
              </a:extLst>
            </p:cNvPr>
            <p:cNvSpPr txBox="1"/>
            <p:nvPr/>
          </p:nvSpPr>
          <p:spPr>
            <a:xfrm>
              <a:off x="15012" y="-2"/>
              <a:ext cx="168505" cy="2285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8" tIns="45718" rIns="45718" bIns="45718" numCol="1" anchor="ctr">
              <a:spAutoFit/>
            </a:bodyPr>
            <a:lstStyle>
              <a:lvl1pPr algn="ctr">
                <a:defRPr sz="1000">
                  <a:solidFill>
                    <a:schemeClr val="accent4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1</a:t>
              </a:r>
            </a:p>
          </p:txBody>
        </p:sp>
      </p:grpSp>
      <p:sp>
        <p:nvSpPr>
          <p:cNvPr id="10" name="TextBox 6">
            <a:extLst>
              <a:ext uri="{FF2B5EF4-FFF2-40B4-BE49-F238E27FC236}">
                <a16:creationId xmlns:a16="http://schemas.microsoft.com/office/drawing/2014/main" id="{AE5E6D88-8826-4E4A-ED72-8712D8A258EB}"/>
              </a:ext>
            </a:extLst>
          </p:cNvPr>
          <p:cNvSpPr txBox="1"/>
          <p:nvPr/>
        </p:nvSpPr>
        <p:spPr>
          <a:xfrm>
            <a:off x="2753754" y="832640"/>
            <a:ext cx="4013274" cy="45243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900">
                <a:latin typeface="LG Smart_H Regular"/>
                <a:ea typeface="LG Smart_H Regular"/>
                <a:cs typeface="LG Smart_H Regular"/>
                <a:sym typeface="LG Smart_H Regular"/>
              </a:defRPr>
            </a:lvl1pPr>
          </a:lstStyle>
          <a:p>
            <a:r>
              <a:rPr lang="ko-KR" altLang="en-US" dirty="0"/>
              <a:t>뒤로 버튼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 선택 시</a:t>
            </a:r>
            <a:r>
              <a:rPr lang="en-US" altLang="ko-KR" dirty="0"/>
              <a:t>,</a:t>
            </a:r>
            <a:r>
              <a:rPr lang="ko-KR" altLang="en-US" dirty="0">
                <a:solidFill>
                  <a:srgbClr val="0532FF"/>
                </a:solidFill>
              </a:rPr>
              <a:t> </a:t>
            </a:r>
            <a:r>
              <a:rPr lang="en-US" altLang="ko-KR" dirty="0">
                <a:solidFill>
                  <a:srgbClr val="0532FF"/>
                </a:solidFill>
              </a:rPr>
              <a:t>2.</a:t>
            </a:r>
            <a:r>
              <a:rPr lang="ko-KR" altLang="en-US" dirty="0">
                <a:solidFill>
                  <a:srgbClr val="0532FF"/>
                </a:solidFill>
              </a:rPr>
              <a:t> </a:t>
            </a:r>
            <a:r>
              <a:rPr lang="en-US" altLang="ko-KR" dirty="0">
                <a:solidFill>
                  <a:srgbClr val="0532FF"/>
                </a:solidFill>
              </a:rPr>
              <a:t>Home</a:t>
            </a:r>
            <a:r>
              <a:rPr lang="ko-KR" altLang="en-US" dirty="0">
                <a:solidFill>
                  <a:srgbClr val="0532FF"/>
                </a:solidFill>
              </a:rPr>
              <a:t> 페이지</a:t>
            </a:r>
            <a:r>
              <a:rPr lang="ko-KR" altLang="en-US" dirty="0"/>
              <a:t> 표시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제목 수정하기</a:t>
            </a:r>
            <a:r>
              <a:rPr lang="en-US" altLang="ko-KR" dirty="0"/>
              <a:t>/</a:t>
            </a:r>
            <a:r>
              <a:rPr lang="ko-KR" altLang="en-US" dirty="0"/>
              <a:t>수정완료 </a:t>
            </a:r>
            <a:r>
              <a:rPr lang="en-US" altLang="ko-KR" dirty="0"/>
              <a:t>toggle </a:t>
            </a:r>
            <a:r>
              <a:rPr lang="ko-KR" altLang="en-US" dirty="0"/>
              <a:t>버튼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 수정하기 </a:t>
            </a:r>
            <a:r>
              <a:rPr lang="en-US" altLang="ko-KR" dirty="0"/>
              <a:t>:</a:t>
            </a:r>
            <a:r>
              <a:rPr lang="ko-KR" altLang="en-US" dirty="0"/>
              <a:t> 선택 시</a:t>
            </a:r>
            <a:r>
              <a:rPr lang="en-US" altLang="ko-KR" dirty="0"/>
              <a:t>,</a:t>
            </a:r>
            <a:r>
              <a:rPr lang="ko-KR" altLang="en-US" dirty="0"/>
              <a:t> 제목 수정창 활성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 수정완료 </a:t>
            </a:r>
            <a:r>
              <a:rPr lang="en-US" altLang="ko-KR" dirty="0"/>
              <a:t>:</a:t>
            </a:r>
            <a:r>
              <a:rPr lang="ko-KR" altLang="en-US" dirty="0"/>
              <a:t> 선택 시</a:t>
            </a:r>
            <a:r>
              <a:rPr lang="en-US" altLang="ko-KR" dirty="0"/>
              <a:t>,</a:t>
            </a:r>
            <a:r>
              <a:rPr lang="ko-KR" altLang="en-US" dirty="0"/>
              <a:t> 제목 수정창 비활성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en-US" altLang="ko-KR" dirty="0"/>
              <a:t>15</a:t>
            </a:r>
            <a:r>
              <a:rPr lang="ko-KR" altLang="en-US" dirty="0"/>
              <a:t>자 제한</a:t>
            </a:r>
            <a:r>
              <a:rPr lang="en-US" altLang="ko-KR" dirty="0"/>
              <a:t>(</a:t>
            </a:r>
            <a:r>
              <a:rPr lang="ko-KR" altLang="en-US" dirty="0"/>
              <a:t>미입력 시</a:t>
            </a:r>
            <a:r>
              <a:rPr lang="en-US" altLang="ko-KR" dirty="0"/>
              <a:t>,</a:t>
            </a:r>
            <a:r>
              <a:rPr lang="ko-KR" altLang="en-US" dirty="0"/>
              <a:t> 제목을 입력해 주세요</a:t>
            </a:r>
            <a:r>
              <a:rPr lang="en-US" altLang="ko-KR" dirty="0"/>
              <a:t>’</a:t>
            </a:r>
            <a:r>
              <a:rPr lang="ko-KR" altLang="en-US" dirty="0"/>
              <a:t> 알림 표시</a:t>
            </a:r>
            <a:r>
              <a:rPr lang="en-US" altLang="ko-KR" dirty="0"/>
              <a:t>)</a:t>
            </a:r>
          </a:p>
          <a:p>
            <a:endParaRPr lang="en-US" dirty="0"/>
          </a:p>
          <a:p>
            <a:r>
              <a:rPr lang="ko-KR" altLang="en-US" dirty="0"/>
              <a:t>계산 유형 탭 메뉴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en-US" altLang="ko-KR" dirty="0"/>
              <a:t>‘</a:t>
            </a:r>
            <a:r>
              <a:rPr lang="ko-KR" altLang="en-US" dirty="0"/>
              <a:t>전세자금대출</a:t>
            </a:r>
            <a:r>
              <a:rPr lang="en-US" altLang="ko-KR" dirty="0"/>
              <a:t>’</a:t>
            </a:r>
            <a:r>
              <a:rPr lang="ko-KR" altLang="en-US" dirty="0"/>
              <a:t> 탭 메뉴 기본 선택 표시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 각 탭 메뉴 선택 시</a:t>
            </a:r>
            <a:r>
              <a:rPr lang="en-US" altLang="ko-KR" dirty="0"/>
              <a:t>,</a:t>
            </a:r>
            <a:r>
              <a:rPr lang="ko-KR" altLang="en-US" dirty="0"/>
              <a:t> 탭 메뉴에 맞는 계산기 표시</a:t>
            </a:r>
            <a:endParaRPr lang="en-US" altLang="ko-KR" dirty="0"/>
          </a:p>
          <a:p>
            <a:endParaRPr lang="en-US" dirty="0"/>
          </a:p>
          <a:p>
            <a:r>
              <a:rPr lang="ko-KR" altLang="en-US" dirty="0"/>
              <a:t>계산 금액 입력란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 대출금액</a:t>
            </a:r>
            <a:r>
              <a:rPr lang="en-US" altLang="ko-KR" dirty="0"/>
              <a:t>(10</a:t>
            </a:r>
            <a:r>
              <a:rPr lang="ko-KR" altLang="en-US" dirty="0"/>
              <a:t>자 제한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-</a:t>
            </a:r>
            <a:r>
              <a:rPr lang="ko-KR" altLang="en-US" dirty="0"/>
              <a:t> 대출기간</a:t>
            </a:r>
            <a:r>
              <a:rPr lang="en-US" altLang="ko-KR" dirty="0"/>
              <a:t>(</a:t>
            </a:r>
            <a:r>
              <a:rPr lang="ko-KR" altLang="en-US" dirty="0"/>
              <a:t>년 </a:t>
            </a:r>
            <a:r>
              <a:rPr lang="en-US" altLang="ko-KR" dirty="0"/>
              <a:t>&gt;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r>
              <a:rPr lang="ko-KR" altLang="en-US" dirty="0"/>
              <a:t>자 제한</a:t>
            </a:r>
            <a:r>
              <a:rPr lang="en-US" altLang="ko-KR" dirty="0"/>
              <a:t>,</a:t>
            </a:r>
            <a:r>
              <a:rPr lang="ko-KR" altLang="en-US" dirty="0"/>
              <a:t> 개월 </a:t>
            </a:r>
            <a:r>
              <a:rPr lang="en-US" altLang="ko-KR" dirty="0"/>
              <a:t>&gt;</a:t>
            </a:r>
            <a:r>
              <a:rPr lang="ko-KR" altLang="en-US" dirty="0"/>
              <a:t> 년에 따라 최대 </a:t>
            </a:r>
            <a:r>
              <a:rPr lang="en-US" altLang="ko-KR" dirty="0"/>
              <a:t>4</a:t>
            </a:r>
            <a:r>
              <a:rPr lang="ko-KR" altLang="en-US" dirty="0"/>
              <a:t>자 제한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-</a:t>
            </a:r>
            <a:r>
              <a:rPr lang="ko-KR" altLang="en-US" dirty="0"/>
              <a:t> 연이자율</a:t>
            </a:r>
            <a:r>
              <a:rPr lang="en-US" altLang="ko-KR" dirty="0"/>
              <a:t>(2</a:t>
            </a:r>
            <a:r>
              <a:rPr lang="ko-KR" altLang="en-US" dirty="0"/>
              <a:t>자 제한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-</a:t>
            </a:r>
            <a:r>
              <a:rPr lang="ko-KR" altLang="en-US" dirty="0"/>
              <a:t> 상환방법</a:t>
            </a:r>
            <a:endParaRPr lang="en-US" altLang="ko-KR" dirty="0"/>
          </a:p>
          <a:p>
            <a:endParaRPr lang="en-US" dirty="0"/>
          </a:p>
          <a:p>
            <a:r>
              <a:rPr lang="ko-KR" altLang="en-US" dirty="0"/>
              <a:t>대출 기간 탭 메뉴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en-US" altLang="ko-KR" dirty="0"/>
              <a:t>‘</a:t>
            </a:r>
            <a:r>
              <a:rPr lang="ko-KR" altLang="en-US" dirty="0"/>
              <a:t>년</a:t>
            </a:r>
            <a:r>
              <a:rPr lang="en-US" altLang="ko-KR" dirty="0"/>
              <a:t>’</a:t>
            </a:r>
            <a:r>
              <a:rPr lang="ko-KR" altLang="en-US" dirty="0"/>
              <a:t> 탭 메뉴 기본 선택 표시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 대출 기간 탭 선택 시</a:t>
            </a:r>
            <a:r>
              <a:rPr lang="en-US" altLang="ko-KR" dirty="0"/>
              <a:t>,</a:t>
            </a:r>
            <a:r>
              <a:rPr lang="ko-KR" altLang="en-US" dirty="0"/>
              <a:t> 대출기간 입력란 탭 메뉴에 맞는 문구 표시</a:t>
            </a:r>
            <a:r>
              <a:rPr lang="en-US" altLang="ko-KR" dirty="0"/>
              <a:t>(</a:t>
            </a:r>
            <a:r>
              <a:rPr lang="ko-KR" altLang="en-US" dirty="0"/>
              <a:t>년</a:t>
            </a:r>
            <a:r>
              <a:rPr lang="en-US" altLang="ko-KR" dirty="0"/>
              <a:t>/</a:t>
            </a:r>
            <a:r>
              <a:rPr lang="ko-KR" altLang="en-US" dirty="0"/>
              <a:t>개월</a:t>
            </a:r>
            <a:r>
              <a:rPr lang="en-US" altLang="ko-KR" dirty="0"/>
              <a:t>)</a:t>
            </a:r>
            <a:endParaRPr lang="en-US" dirty="0"/>
          </a:p>
          <a:p>
            <a:endParaRPr lang="en-US" dirty="0"/>
          </a:p>
          <a:p>
            <a:r>
              <a:rPr lang="ko-KR" altLang="en-US" dirty="0"/>
              <a:t>상환방법 탭 메뉴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en-US" altLang="ko-KR" dirty="0"/>
              <a:t>‘</a:t>
            </a:r>
            <a:r>
              <a:rPr lang="ko-KR" altLang="en-US" dirty="0"/>
              <a:t>원리금 균등</a:t>
            </a:r>
            <a:r>
              <a:rPr lang="en-US" altLang="ko-KR" dirty="0"/>
              <a:t>’</a:t>
            </a:r>
            <a:r>
              <a:rPr lang="ko-KR" altLang="en-US" dirty="0"/>
              <a:t> 탭 메뉴 기본 선택 표시</a:t>
            </a:r>
            <a:endParaRPr lang="en-US" dirty="0"/>
          </a:p>
          <a:p>
            <a:endParaRPr lang="en-US" dirty="0"/>
          </a:p>
          <a:p>
            <a:r>
              <a:rPr lang="ko-KR" altLang="en-US" dirty="0"/>
              <a:t>계산 결과 표시란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 계산 결과 없을 경우 표시 없음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 대출원금</a:t>
            </a:r>
            <a:r>
              <a:rPr lang="en-US" altLang="ko-KR" dirty="0"/>
              <a:t>,</a:t>
            </a:r>
            <a:r>
              <a:rPr lang="ko-KR" altLang="en-US" dirty="0"/>
              <a:t>총대출이자</a:t>
            </a:r>
            <a:r>
              <a:rPr lang="en-US" altLang="ko-KR" dirty="0"/>
              <a:t>,</a:t>
            </a:r>
            <a:r>
              <a:rPr lang="ko-KR" altLang="en-US" dirty="0"/>
              <a:t>총상환금액</a:t>
            </a:r>
            <a:r>
              <a:rPr lang="en-US" altLang="ko-KR" dirty="0"/>
              <a:t>,1</a:t>
            </a:r>
            <a:r>
              <a:rPr lang="ko-KR" altLang="en-US" dirty="0"/>
              <a:t>회차 상환금액 정보 표시</a:t>
            </a:r>
            <a:endParaRPr lang="en-US" altLang="ko-KR" dirty="0"/>
          </a:p>
          <a:p>
            <a:r>
              <a:rPr lang="ko-KR" altLang="en-US" dirty="0"/>
              <a:t>*만기일시 상환방법의 경우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r>
              <a:rPr lang="ko-KR" altLang="en-US" dirty="0"/>
              <a:t>회차 상환금액 및 월별 상환금액 더 보기 버튼 표시 없음</a:t>
            </a:r>
          </a:p>
          <a:p>
            <a:endParaRPr lang="en-US" dirty="0"/>
          </a:p>
          <a:p>
            <a:r>
              <a:rPr lang="ko-KR" altLang="en-US" dirty="0"/>
              <a:t>월별 상환금액 더 보기 버튼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 선택 시 </a:t>
            </a:r>
            <a:r>
              <a:rPr lang="en-US" altLang="ko-KR">
                <a:solidFill>
                  <a:srgbClr val="0532FF"/>
                </a:solidFill>
              </a:rPr>
              <a:t>4.5</a:t>
            </a:r>
            <a:r>
              <a:rPr lang="ko-KR" altLang="en-US">
                <a:solidFill>
                  <a:srgbClr val="0532FF"/>
                </a:solidFill>
              </a:rPr>
              <a:t> 월별 상환금액 더 보기 </a:t>
            </a:r>
            <a:r>
              <a:rPr lang="en-US" altLang="ko-KR">
                <a:solidFill>
                  <a:srgbClr val="0532FF"/>
                </a:solidFill>
              </a:rPr>
              <a:t>&gt;</a:t>
            </a:r>
            <a:r>
              <a:rPr lang="ko-KR" altLang="en-US">
                <a:solidFill>
                  <a:srgbClr val="0532FF"/>
                </a:solidFill>
              </a:rPr>
              <a:t> 상세</a:t>
            </a:r>
            <a:r>
              <a:rPr lang="ko-KR" altLang="en-US"/>
              <a:t> 페이지 표시</a:t>
            </a:r>
            <a:endParaRPr lang="en-US" altLang="ko-KR" dirty="0"/>
          </a:p>
        </p:txBody>
      </p:sp>
      <p:sp>
        <p:nvSpPr>
          <p:cNvPr id="196" name="직사각형 7">
            <a:extLst>
              <a:ext uri="{FF2B5EF4-FFF2-40B4-BE49-F238E27FC236}">
                <a16:creationId xmlns:a16="http://schemas.microsoft.com/office/drawing/2014/main" id="{245DE84E-6449-C2B4-4F56-56AEA0D3FC0E}"/>
              </a:ext>
            </a:extLst>
          </p:cNvPr>
          <p:cNvSpPr/>
          <p:nvPr/>
        </p:nvSpPr>
        <p:spPr>
          <a:xfrm>
            <a:off x="936833" y="1386755"/>
            <a:ext cx="638626" cy="199081"/>
          </a:xfrm>
          <a:prstGeom prst="rect">
            <a:avLst/>
          </a:prstGeom>
          <a:solidFill>
            <a:schemeClr val="bg1"/>
          </a:solidFill>
          <a:ln w="3175">
            <a:solidFill>
              <a:srgbClr val="000000"/>
            </a:solidFill>
            <a:miter/>
          </a:ln>
        </p:spPr>
        <p:txBody>
          <a:bodyPr lIns="46798" tIns="46798" rIns="46798" bIns="46798" anchor="ctr"/>
          <a:lstStyle/>
          <a:p>
            <a:pPr algn="ctr">
              <a:defRPr sz="1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lang="ko-KR" altLang="en-US" sz="650">
                <a:solidFill>
                  <a:schemeClr val="tx1"/>
                </a:solidFill>
                <a:latin typeface="LG Smart_H Regular" panose="020B0600000101010101" pitchFamily="34" charset="-127"/>
                <a:ea typeface="LG Smart_H Regular" panose="020B0600000101010101" pitchFamily="34" charset="-127"/>
              </a:rPr>
              <a:t>부동산 중개보수</a:t>
            </a:r>
            <a:endParaRPr sz="650">
              <a:solidFill>
                <a:schemeClr val="tx1"/>
              </a:solidFill>
              <a:latin typeface="LG Smart_H Regular" panose="020B0600000101010101" pitchFamily="34" charset="-127"/>
              <a:ea typeface="LG Smart_H Regular" panose="020B0600000101010101" pitchFamily="34" charset="-127"/>
            </a:endParaRPr>
          </a:p>
        </p:txBody>
      </p:sp>
      <p:sp>
        <p:nvSpPr>
          <p:cNvPr id="197" name="직사각형 7">
            <a:extLst>
              <a:ext uri="{FF2B5EF4-FFF2-40B4-BE49-F238E27FC236}">
                <a16:creationId xmlns:a16="http://schemas.microsoft.com/office/drawing/2014/main" id="{32BF6A8D-65D5-CA2D-7439-C7C1A66EC5DE}"/>
              </a:ext>
            </a:extLst>
          </p:cNvPr>
          <p:cNvSpPr/>
          <p:nvPr/>
        </p:nvSpPr>
        <p:spPr>
          <a:xfrm>
            <a:off x="367756" y="1384361"/>
            <a:ext cx="540000" cy="199081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3175">
            <a:solidFill>
              <a:srgbClr val="000000"/>
            </a:solidFill>
            <a:miter/>
          </a:ln>
        </p:spPr>
        <p:txBody>
          <a:bodyPr lIns="46798" tIns="46798" rIns="46798" bIns="46798" anchor="ctr"/>
          <a:lstStyle/>
          <a:p>
            <a:pPr algn="ctr">
              <a:defRPr sz="1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lang="ko-KR" altLang="en-US" sz="650">
                <a:solidFill>
                  <a:schemeClr val="bg1"/>
                </a:solidFill>
                <a:latin typeface="LG Smart_H Regular" panose="020B0600000101010101" pitchFamily="34" charset="-127"/>
                <a:ea typeface="LG Smart_H Regular" panose="020B0600000101010101" pitchFamily="34" charset="-127"/>
              </a:rPr>
              <a:t>전세자금대출</a:t>
            </a:r>
            <a:endParaRPr sz="650">
              <a:solidFill>
                <a:schemeClr val="bg1"/>
              </a:solidFill>
              <a:latin typeface="LG Smart_H Regular" panose="020B0600000101010101" pitchFamily="34" charset="-127"/>
              <a:ea typeface="LG Smart_H Regular" panose="020B0600000101010101" pitchFamily="34" charset="-127"/>
            </a:endParaRPr>
          </a:p>
        </p:txBody>
      </p:sp>
      <p:sp>
        <p:nvSpPr>
          <p:cNvPr id="198" name="직사각형 7">
            <a:extLst>
              <a:ext uri="{FF2B5EF4-FFF2-40B4-BE49-F238E27FC236}">
                <a16:creationId xmlns:a16="http://schemas.microsoft.com/office/drawing/2014/main" id="{952B0B95-3A59-B426-7328-898BCFCD2A21}"/>
              </a:ext>
            </a:extLst>
          </p:cNvPr>
          <p:cNvSpPr/>
          <p:nvPr/>
        </p:nvSpPr>
        <p:spPr>
          <a:xfrm>
            <a:off x="1595159" y="1384362"/>
            <a:ext cx="734419" cy="198540"/>
          </a:xfrm>
          <a:prstGeom prst="rect">
            <a:avLst/>
          </a:prstGeom>
          <a:solidFill>
            <a:schemeClr val="bg1"/>
          </a:solidFill>
          <a:ln w="3175">
            <a:solidFill>
              <a:srgbClr val="000000"/>
            </a:solidFill>
            <a:miter/>
          </a:ln>
        </p:spPr>
        <p:txBody>
          <a:bodyPr lIns="46798" tIns="46798" rIns="46798" bIns="46798" anchor="ctr"/>
          <a:lstStyle/>
          <a:p>
            <a:pPr algn="ctr">
              <a:defRPr sz="1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lang="ko-KR" altLang="en-US" sz="650">
                <a:solidFill>
                  <a:schemeClr val="tx1"/>
                </a:solidFill>
                <a:latin typeface="LG Smart_H Regular" panose="020B0600000101010101" pitchFamily="34" charset="-127"/>
                <a:ea typeface="LG Smart_H Regular" panose="020B0600000101010101" pitchFamily="34" charset="-127"/>
              </a:rPr>
              <a:t>중도상환</a:t>
            </a:r>
            <a:r>
              <a:rPr lang="en-US" altLang="ko-KR" sz="650">
                <a:solidFill>
                  <a:schemeClr val="tx1"/>
                </a:solidFill>
                <a:latin typeface="LG Smart_H Regular" panose="020B0600000101010101" pitchFamily="34" charset="-127"/>
                <a:ea typeface="LG Smart_H Regular" panose="020B0600000101010101" pitchFamily="34" charset="-127"/>
              </a:rPr>
              <a:t> </a:t>
            </a:r>
            <a:r>
              <a:rPr lang="ko-KR" altLang="en-US" sz="650">
                <a:solidFill>
                  <a:schemeClr val="tx1"/>
                </a:solidFill>
                <a:latin typeface="LG Smart_H Regular" panose="020B0600000101010101" pitchFamily="34" charset="-127"/>
                <a:ea typeface="LG Smart_H Regular" panose="020B0600000101010101" pitchFamily="34" charset="-127"/>
              </a:rPr>
              <a:t>수수료</a:t>
            </a:r>
            <a:endParaRPr sz="650">
              <a:solidFill>
                <a:schemeClr val="tx1"/>
              </a:solidFill>
              <a:latin typeface="LG Smart_H Regular" panose="020B0600000101010101" pitchFamily="34" charset="-127"/>
              <a:ea typeface="LG Smart_H Regular" panose="020B0600000101010101" pitchFamily="34" charset="-127"/>
            </a:endParaRPr>
          </a:p>
        </p:txBody>
      </p:sp>
      <p:sp>
        <p:nvSpPr>
          <p:cNvPr id="199" name="직사각형">
            <a:extLst>
              <a:ext uri="{FF2B5EF4-FFF2-40B4-BE49-F238E27FC236}">
                <a16:creationId xmlns:a16="http://schemas.microsoft.com/office/drawing/2014/main" id="{0B03EF96-1211-A4F2-C5F1-4942EEE93255}"/>
              </a:ext>
            </a:extLst>
          </p:cNvPr>
          <p:cNvSpPr/>
          <p:nvPr/>
        </p:nvSpPr>
        <p:spPr>
          <a:xfrm>
            <a:off x="330309" y="1339612"/>
            <a:ext cx="2043276" cy="297661"/>
          </a:xfrm>
          <a:prstGeom prst="rect">
            <a:avLst/>
          </a:prstGeom>
          <a:ln w="19050">
            <a:solidFill>
              <a:schemeClr val="accent4"/>
            </a:solidFill>
            <a:custDash>
              <a:ds d="200000" sp="200000"/>
            </a:custDash>
            <a:miter lim="400000"/>
          </a:ln>
        </p:spPr>
        <p:txBody>
          <a:bodyPr lIns="46798" tIns="46798" rIns="46798" bIns="46798" anchor="ctr"/>
          <a:lstStyle/>
          <a:p>
            <a:pPr algn="ctr" defTabSz="457200">
              <a:defRPr sz="1000">
                <a:solidFill>
                  <a:srgbClr val="385724"/>
                </a:solidFill>
                <a:latin typeface="Arial Narrow"/>
                <a:ea typeface="Arial Narrow"/>
                <a:cs typeface="Arial Narrow"/>
                <a:sym typeface="Arial Narrow"/>
              </a:defRPr>
            </a:pPr>
            <a:endParaRPr dirty="0"/>
          </a:p>
        </p:txBody>
      </p:sp>
      <p:grpSp>
        <p:nvGrpSpPr>
          <p:cNvPr id="246" name="타원 71"/>
          <p:cNvGrpSpPr/>
          <p:nvPr/>
        </p:nvGrpSpPr>
        <p:grpSpPr>
          <a:xfrm>
            <a:off x="222349" y="1243824"/>
            <a:ext cx="198540" cy="246217"/>
            <a:chOff x="0" y="-8856"/>
            <a:chExt cx="198539" cy="246216"/>
          </a:xfrm>
        </p:grpSpPr>
        <p:sp>
          <p:nvSpPr>
            <p:cNvPr id="244" name="원"/>
            <p:cNvSpPr/>
            <p:nvPr/>
          </p:nvSpPr>
          <p:spPr>
            <a:xfrm>
              <a:off x="0" y="14989"/>
              <a:ext cx="198539" cy="198539"/>
            </a:xfrm>
            <a:prstGeom prst="ellipse">
              <a:avLst/>
            </a:prstGeom>
            <a:solidFill>
              <a:srgbClr val="000000"/>
            </a:solidFill>
            <a:ln w="12700" cap="flat">
              <a:solidFill>
                <a:srgbClr val="E6AF00"/>
              </a:solidFill>
              <a:prstDash val="solid"/>
              <a:miter lim="800000"/>
            </a:ln>
            <a:effectLst/>
          </p:spPr>
          <p:txBody>
            <a:bodyPr wrap="square" lIns="46798" tIns="46798" rIns="46798" bIns="46798" numCol="1" anchor="ctr">
              <a:noAutofit/>
            </a:bodyPr>
            <a:lstStyle/>
            <a:p>
              <a:pPr algn="ctr">
                <a:defRPr sz="1000">
                  <a:solidFill>
                    <a:schemeClr val="accent4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245" name="1"/>
            <p:cNvSpPr txBox="1"/>
            <p:nvPr/>
          </p:nvSpPr>
          <p:spPr>
            <a:xfrm>
              <a:off x="20239" y="-8856"/>
              <a:ext cx="158052" cy="2462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8" tIns="45718" rIns="45718" bIns="45718" numCol="1" anchor="ctr">
              <a:spAutoFit/>
            </a:bodyPr>
            <a:lstStyle>
              <a:lvl1pPr algn="ctr">
                <a:defRPr sz="1000">
                  <a:solidFill>
                    <a:schemeClr val="accent4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rPr lang="en-US" altLang="ko-KR"/>
                <a:t>3</a:t>
              </a:r>
              <a:endParaRPr/>
            </a:p>
          </p:txBody>
        </p:sp>
      </p:grpSp>
      <p:sp>
        <p:nvSpPr>
          <p:cNvPr id="207" name="직사각형 7">
            <a:extLst>
              <a:ext uri="{FF2B5EF4-FFF2-40B4-BE49-F238E27FC236}">
                <a16:creationId xmlns:a16="http://schemas.microsoft.com/office/drawing/2014/main" id="{35D3A98F-8FD5-57C1-D5FA-2C56CCB6EF03}"/>
              </a:ext>
            </a:extLst>
          </p:cNvPr>
          <p:cNvSpPr/>
          <p:nvPr/>
        </p:nvSpPr>
        <p:spPr>
          <a:xfrm>
            <a:off x="822718" y="1723807"/>
            <a:ext cx="900000" cy="199081"/>
          </a:xfrm>
          <a:prstGeom prst="rect">
            <a:avLst/>
          </a:prstGeom>
          <a:solidFill>
            <a:schemeClr val="bg1"/>
          </a:solidFill>
          <a:ln w="3175">
            <a:solidFill>
              <a:srgbClr val="000000"/>
            </a:solidFill>
            <a:miter/>
          </a:ln>
        </p:spPr>
        <p:txBody>
          <a:bodyPr lIns="46798" tIns="46798" rIns="46798" bIns="46798" anchor="ctr"/>
          <a:lstStyle/>
          <a:p>
            <a:pPr algn="r">
              <a:defRPr sz="1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lang="ko-KR" altLang="en-US" sz="650">
                <a:solidFill>
                  <a:schemeClr val="bg2">
                    <a:lumMod val="60000"/>
                    <a:lumOff val="40000"/>
                  </a:schemeClr>
                </a:solidFill>
                <a:latin typeface="LG Smart_H Regular" panose="020B0600000101010101" pitchFamily="34" charset="-127"/>
                <a:ea typeface="LG Smart_H Regular" panose="020B0600000101010101" pitchFamily="34" charset="-127"/>
              </a:rPr>
              <a:t>원</a:t>
            </a:r>
            <a:endParaRPr sz="650">
              <a:solidFill>
                <a:schemeClr val="bg2">
                  <a:lumMod val="60000"/>
                  <a:lumOff val="40000"/>
                </a:schemeClr>
              </a:solidFill>
              <a:latin typeface="LG Smart_H Regular" panose="020B0600000101010101" pitchFamily="34" charset="-127"/>
              <a:ea typeface="LG Smart_H Regular" panose="020B0600000101010101" pitchFamily="34" charset="-127"/>
            </a:endParaRPr>
          </a:p>
        </p:txBody>
      </p:sp>
      <p:sp>
        <p:nvSpPr>
          <p:cNvPr id="208" name="TextBox 6">
            <a:extLst>
              <a:ext uri="{FF2B5EF4-FFF2-40B4-BE49-F238E27FC236}">
                <a16:creationId xmlns:a16="http://schemas.microsoft.com/office/drawing/2014/main" id="{27B615A5-4B15-DE60-5035-FFD4D0631503}"/>
              </a:ext>
            </a:extLst>
          </p:cNvPr>
          <p:cNvSpPr txBox="1"/>
          <p:nvPr/>
        </p:nvSpPr>
        <p:spPr>
          <a:xfrm>
            <a:off x="358398" y="1984640"/>
            <a:ext cx="457814" cy="215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900">
                <a:latin typeface="LG Smart_H Regular"/>
                <a:ea typeface="LG Smart_H Regular"/>
                <a:cs typeface="LG Smart_H Regular"/>
                <a:sym typeface="LG Smart_H Regular"/>
              </a:defRPr>
            </a:lvl1pPr>
          </a:lstStyle>
          <a:p>
            <a:r>
              <a:rPr lang="ko-KR" altLang="en-US" sz="800" dirty="0"/>
              <a:t>대출기간</a:t>
            </a:r>
            <a:endParaRPr sz="800" dirty="0"/>
          </a:p>
        </p:txBody>
      </p:sp>
      <p:sp>
        <p:nvSpPr>
          <p:cNvPr id="212" name="직사각형 7">
            <a:extLst>
              <a:ext uri="{FF2B5EF4-FFF2-40B4-BE49-F238E27FC236}">
                <a16:creationId xmlns:a16="http://schemas.microsoft.com/office/drawing/2014/main" id="{CBE0A329-678A-B0D8-14D0-549E91C57C78}"/>
              </a:ext>
            </a:extLst>
          </p:cNvPr>
          <p:cNvSpPr/>
          <p:nvPr/>
        </p:nvSpPr>
        <p:spPr>
          <a:xfrm>
            <a:off x="1659029" y="1985710"/>
            <a:ext cx="540000" cy="199081"/>
          </a:xfrm>
          <a:prstGeom prst="rect">
            <a:avLst/>
          </a:prstGeom>
          <a:solidFill>
            <a:schemeClr val="bg1"/>
          </a:solidFill>
          <a:ln w="3175">
            <a:solidFill>
              <a:srgbClr val="000000"/>
            </a:solidFill>
            <a:miter/>
          </a:ln>
        </p:spPr>
        <p:txBody>
          <a:bodyPr lIns="46798" tIns="46798" rIns="46798" bIns="46798" anchor="ctr"/>
          <a:lstStyle/>
          <a:p>
            <a:pPr algn="r">
              <a:defRPr sz="1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lang="ko-KR" altLang="en-US" sz="650">
                <a:solidFill>
                  <a:schemeClr val="bg2">
                    <a:lumMod val="60000"/>
                    <a:lumOff val="40000"/>
                  </a:schemeClr>
                </a:solidFill>
                <a:latin typeface="LG Smart_H Regular" panose="020B0600000101010101" pitchFamily="34" charset="-127"/>
                <a:ea typeface="LG Smart_H Regular" panose="020B0600000101010101" pitchFamily="34" charset="-127"/>
              </a:rPr>
              <a:t>년</a:t>
            </a:r>
            <a:endParaRPr sz="650">
              <a:solidFill>
                <a:schemeClr val="bg2">
                  <a:lumMod val="60000"/>
                  <a:lumOff val="40000"/>
                </a:schemeClr>
              </a:solidFill>
              <a:latin typeface="LG Smart_H Regular" panose="020B0600000101010101" pitchFamily="34" charset="-127"/>
              <a:ea typeface="LG Smart_H Regular" panose="020B0600000101010101" pitchFamily="34" charset="-127"/>
            </a:endParaRPr>
          </a:p>
        </p:txBody>
      </p:sp>
      <p:grpSp>
        <p:nvGrpSpPr>
          <p:cNvPr id="258" name="그룹 257">
            <a:extLst>
              <a:ext uri="{FF2B5EF4-FFF2-40B4-BE49-F238E27FC236}">
                <a16:creationId xmlns:a16="http://schemas.microsoft.com/office/drawing/2014/main" id="{C9E8824C-42A9-2762-A1C6-123980F22001}"/>
              </a:ext>
            </a:extLst>
          </p:cNvPr>
          <p:cNvGrpSpPr/>
          <p:nvPr/>
        </p:nvGrpSpPr>
        <p:grpSpPr>
          <a:xfrm>
            <a:off x="822718" y="1984067"/>
            <a:ext cx="717863" cy="199081"/>
            <a:chOff x="834468" y="1984067"/>
            <a:chExt cx="717863" cy="199081"/>
          </a:xfrm>
        </p:grpSpPr>
        <p:sp>
          <p:nvSpPr>
            <p:cNvPr id="213" name="직사각형 7">
              <a:extLst>
                <a:ext uri="{FF2B5EF4-FFF2-40B4-BE49-F238E27FC236}">
                  <a16:creationId xmlns:a16="http://schemas.microsoft.com/office/drawing/2014/main" id="{EB11B5D3-B33C-687B-EC24-FA912728162E}"/>
                </a:ext>
              </a:extLst>
            </p:cNvPr>
            <p:cNvSpPr/>
            <p:nvPr/>
          </p:nvSpPr>
          <p:spPr>
            <a:xfrm>
              <a:off x="834468" y="1984067"/>
              <a:ext cx="360000" cy="199081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 w="3175">
              <a:solidFill>
                <a:srgbClr val="000000"/>
              </a:solidFill>
              <a:miter/>
            </a:ln>
          </p:spPr>
          <p:txBody>
            <a:bodyPr lIns="46798" tIns="46798" rIns="46798" bIns="46798" anchor="ctr"/>
            <a:lstStyle/>
            <a:p>
              <a:pPr algn="ctr">
                <a:defRPr sz="11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lang="ko-KR" altLang="en-US" sz="650">
                  <a:solidFill>
                    <a:schemeClr val="bg1"/>
                  </a:solidFill>
                  <a:latin typeface="LG Smart_H Regular" panose="020B0600000101010101" pitchFamily="34" charset="-127"/>
                  <a:ea typeface="LG Smart_H Regular" panose="020B0600000101010101" pitchFamily="34" charset="-127"/>
                </a:rPr>
                <a:t>년</a:t>
              </a:r>
              <a:endParaRPr sz="650">
                <a:solidFill>
                  <a:schemeClr val="bg1"/>
                </a:solidFill>
                <a:latin typeface="LG Smart_H Regular" panose="020B0600000101010101" pitchFamily="34" charset="-127"/>
                <a:ea typeface="LG Smart_H Regular" panose="020B0600000101010101" pitchFamily="34" charset="-127"/>
              </a:endParaRPr>
            </a:p>
          </p:txBody>
        </p:sp>
        <p:sp>
          <p:nvSpPr>
            <p:cNvPr id="214" name="직사각형 7">
              <a:extLst>
                <a:ext uri="{FF2B5EF4-FFF2-40B4-BE49-F238E27FC236}">
                  <a16:creationId xmlns:a16="http://schemas.microsoft.com/office/drawing/2014/main" id="{8B7B4AE5-6C7A-8ED7-BFE2-12CE514DEF2E}"/>
                </a:ext>
              </a:extLst>
            </p:cNvPr>
            <p:cNvSpPr/>
            <p:nvPr/>
          </p:nvSpPr>
          <p:spPr>
            <a:xfrm>
              <a:off x="1192331" y="1984067"/>
              <a:ext cx="360000" cy="199081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rgbClr val="000000"/>
              </a:solidFill>
              <a:miter/>
            </a:ln>
          </p:spPr>
          <p:txBody>
            <a:bodyPr lIns="46798" tIns="46798" rIns="46798" bIns="46798" anchor="ctr"/>
            <a:lstStyle/>
            <a:p>
              <a:pPr algn="ctr">
                <a:defRPr sz="11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lang="ko-KR" altLang="en-US" sz="650">
                  <a:solidFill>
                    <a:schemeClr val="tx1"/>
                  </a:solidFill>
                  <a:latin typeface="LG Smart_H Regular" panose="020B0600000101010101" pitchFamily="34" charset="-127"/>
                  <a:ea typeface="LG Smart_H Regular" panose="020B0600000101010101" pitchFamily="34" charset="-127"/>
                </a:rPr>
                <a:t>개월</a:t>
              </a:r>
              <a:endParaRPr sz="650">
                <a:solidFill>
                  <a:schemeClr val="tx1"/>
                </a:solidFill>
                <a:latin typeface="LG Smart_H Regular" panose="020B0600000101010101" pitchFamily="34" charset="-127"/>
                <a:ea typeface="LG Smart_H Regular" panose="020B0600000101010101" pitchFamily="34" charset="-127"/>
              </a:endParaRPr>
            </a:p>
          </p:txBody>
        </p:sp>
      </p:grpSp>
      <p:sp>
        <p:nvSpPr>
          <p:cNvPr id="215" name="TextBox 6">
            <a:extLst>
              <a:ext uri="{FF2B5EF4-FFF2-40B4-BE49-F238E27FC236}">
                <a16:creationId xmlns:a16="http://schemas.microsoft.com/office/drawing/2014/main" id="{1E03A496-FB6E-466F-241E-9390BA0EE56D}"/>
              </a:ext>
            </a:extLst>
          </p:cNvPr>
          <p:cNvSpPr txBox="1"/>
          <p:nvPr/>
        </p:nvSpPr>
        <p:spPr>
          <a:xfrm>
            <a:off x="358398" y="2271236"/>
            <a:ext cx="457814" cy="215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900">
                <a:latin typeface="LG Smart_H Regular"/>
                <a:ea typeface="LG Smart_H Regular"/>
                <a:cs typeface="LG Smart_H Regular"/>
                <a:sym typeface="LG Smart_H Regular"/>
              </a:defRPr>
            </a:lvl1pPr>
          </a:lstStyle>
          <a:p>
            <a:r>
              <a:rPr lang="ko-KR" altLang="en-US" sz="800" dirty="0"/>
              <a:t>연이자율</a:t>
            </a:r>
            <a:endParaRPr sz="800" dirty="0"/>
          </a:p>
        </p:txBody>
      </p:sp>
      <p:sp>
        <p:nvSpPr>
          <p:cNvPr id="231" name="직사각형 7">
            <a:extLst>
              <a:ext uri="{FF2B5EF4-FFF2-40B4-BE49-F238E27FC236}">
                <a16:creationId xmlns:a16="http://schemas.microsoft.com/office/drawing/2014/main" id="{2114C958-0D3D-5CB7-FE6C-7B207F9C99EE}"/>
              </a:ext>
            </a:extLst>
          </p:cNvPr>
          <p:cNvSpPr/>
          <p:nvPr/>
        </p:nvSpPr>
        <p:spPr>
          <a:xfrm>
            <a:off x="822718" y="2280393"/>
            <a:ext cx="900000" cy="199081"/>
          </a:xfrm>
          <a:prstGeom prst="rect">
            <a:avLst/>
          </a:prstGeom>
          <a:solidFill>
            <a:schemeClr val="bg1"/>
          </a:solidFill>
          <a:ln w="3175">
            <a:solidFill>
              <a:srgbClr val="000000"/>
            </a:solidFill>
            <a:miter/>
          </a:ln>
        </p:spPr>
        <p:txBody>
          <a:bodyPr lIns="46798" tIns="46798" rIns="46798" bIns="46798" anchor="ctr"/>
          <a:lstStyle/>
          <a:p>
            <a:pPr algn="r">
              <a:defRPr sz="1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lang="en-US" altLang="ko-KR" sz="650">
                <a:solidFill>
                  <a:schemeClr val="bg2">
                    <a:lumMod val="60000"/>
                    <a:lumOff val="40000"/>
                  </a:schemeClr>
                </a:solidFill>
                <a:latin typeface="LG Smart_H Regular" panose="020B0600000101010101" pitchFamily="34" charset="-127"/>
                <a:ea typeface="LG Smart_H Regular" panose="020B0600000101010101" pitchFamily="34" charset="-127"/>
              </a:rPr>
              <a:t>%</a:t>
            </a:r>
            <a:endParaRPr sz="650">
              <a:solidFill>
                <a:schemeClr val="bg2">
                  <a:lumMod val="60000"/>
                  <a:lumOff val="40000"/>
                </a:schemeClr>
              </a:solidFill>
              <a:latin typeface="LG Smart_H Regular" panose="020B0600000101010101" pitchFamily="34" charset="-127"/>
              <a:ea typeface="LG Smart_H Regular" panose="020B0600000101010101" pitchFamily="34" charset="-127"/>
            </a:endParaRPr>
          </a:p>
        </p:txBody>
      </p:sp>
      <p:sp>
        <p:nvSpPr>
          <p:cNvPr id="232" name="TextBox 6">
            <a:extLst>
              <a:ext uri="{FF2B5EF4-FFF2-40B4-BE49-F238E27FC236}">
                <a16:creationId xmlns:a16="http://schemas.microsoft.com/office/drawing/2014/main" id="{92AD4DC3-F23D-6DEB-F4F8-1CEE1CDEF842}"/>
              </a:ext>
            </a:extLst>
          </p:cNvPr>
          <p:cNvSpPr txBox="1"/>
          <p:nvPr/>
        </p:nvSpPr>
        <p:spPr>
          <a:xfrm>
            <a:off x="359580" y="2532922"/>
            <a:ext cx="457814" cy="215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900">
                <a:latin typeface="LG Smart_H Regular"/>
                <a:ea typeface="LG Smart_H Regular"/>
                <a:cs typeface="LG Smart_H Regular"/>
                <a:sym typeface="LG Smart_H Regular"/>
              </a:defRPr>
            </a:lvl1pPr>
          </a:lstStyle>
          <a:p>
            <a:r>
              <a:rPr lang="ko-KR" altLang="en-US" sz="800" dirty="0"/>
              <a:t>상환방법</a:t>
            </a:r>
            <a:endParaRPr sz="800" dirty="0"/>
          </a:p>
        </p:txBody>
      </p:sp>
      <p:grpSp>
        <p:nvGrpSpPr>
          <p:cNvPr id="257" name="그룹 256">
            <a:extLst>
              <a:ext uri="{FF2B5EF4-FFF2-40B4-BE49-F238E27FC236}">
                <a16:creationId xmlns:a16="http://schemas.microsoft.com/office/drawing/2014/main" id="{0786C11C-38A5-9DEE-4FF8-21DA5FDB43BF}"/>
              </a:ext>
            </a:extLst>
          </p:cNvPr>
          <p:cNvGrpSpPr/>
          <p:nvPr/>
        </p:nvGrpSpPr>
        <p:grpSpPr>
          <a:xfrm>
            <a:off x="822718" y="2532636"/>
            <a:ext cx="1514018" cy="199081"/>
            <a:chOff x="835650" y="2532636"/>
            <a:chExt cx="1514018" cy="199081"/>
          </a:xfrm>
        </p:grpSpPr>
        <p:sp>
          <p:nvSpPr>
            <p:cNvPr id="234" name="직사각형 7">
              <a:extLst>
                <a:ext uri="{FF2B5EF4-FFF2-40B4-BE49-F238E27FC236}">
                  <a16:creationId xmlns:a16="http://schemas.microsoft.com/office/drawing/2014/main" id="{81BDCA8E-E42A-8CEF-8AB4-A7A89D69CA36}"/>
                </a:ext>
              </a:extLst>
            </p:cNvPr>
            <p:cNvSpPr/>
            <p:nvPr/>
          </p:nvSpPr>
          <p:spPr>
            <a:xfrm>
              <a:off x="835650" y="2532636"/>
              <a:ext cx="503999" cy="199081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 w="3175">
              <a:solidFill>
                <a:srgbClr val="000000"/>
              </a:solidFill>
              <a:miter/>
            </a:ln>
          </p:spPr>
          <p:txBody>
            <a:bodyPr lIns="46798" tIns="46798" rIns="46798" bIns="46798" anchor="ctr"/>
            <a:lstStyle/>
            <a:p>
              <a:pPr algn="ctr">
                <a:defRPr sz="11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lang="ko-KR" altLang="en-US" sz="650">
                  <a:solidFill>
                    <a:schemeClr val="bg1"/>
                  </a:solidFill>
                  <a:latin typeface="LG Smart_H Regular" panose="020B0600000101010101" pitchFamily="34" charset="-127"/>
                  <a:ea typeface="LG Smart_H Regular" panose="020B0600000101010101" pitchFamily="34" charset="-127"/>
                </a:rPr>
                <a:t>원리금균등</a:t>
              </a:r>
              <a:endParaRPr sz="650">
                <a:solidFill>
                  <a:schemeClr val="bg1"/>
                </a:solidFill>
                <a:latin typeface="LG Smart_H Regular" panose="020B0600000101010101" pitchFamily="34" charset="-127"/>
                <a:ea typeface="LG Smart_H Regular" panose="020B0600000101010101" pitchFamily="34" charset="-127"/>
              </a:endParaRPr>
            </a:p>
          </p:txBody>
        </p:sp>
        <p:sp>
          <p:nvSpPr>
            <p:cNvPr id="248" name="직사각형 7">
              <a:extLst>
                <a:ext uri="{FF2B5EF4-FFF2-40B4-BE49-F238E27FC236}">
                  <a16:creationId xmlns:a16="http://schemas.microsoft.com/office/drawing/2014/main" id="{431F98F7-1F0C-E4E0-2D4B-3D91D969D4D8}"/>
                </a:ext>
              </a:extLst>
            </p:cNvPr>
            <p:cNvSpPr/>
            <p:nvPr/>
          </p:nvSpPr>
          <p:spPr>
            <a:xfrm>
              <a:off x="1337198" y="2532636"/>
              <a:ext cx="503999" cy="199081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rgbClr val="000000"/>
              </a:solidFill>
              <a:miter/>
            </a:ln>
          </p:spPr>
          <p:txBody>
            <a:bodyPr lIns="46798" tIns="46798" rIns="46798" bIns="46798" anchor="ctr"/>
            <a:lstStyle/>
            <a:p>
              <a:pPr algn="ctr">
                <a:defRPr sz="11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lang="ko-KR" altLang="en-US" sz="650">
                  <a:solidFill>
                    <a:schemeClr val="tx1"/>
                  </a:solidFill>
                  <a:latin typeface="LG Smart_H Regular" panose="020B0600000101010101" pitchFamily="34" charset="-127"/>
                  <a:ea typeface="LG Smart_H Regular" panose="020B0600000101010101" pitchFamily="34" charset="-127"/>
                </a:rPr>
                <a:t>원금균등</a:t>
              </a:r>
              <a:endParaRPr sz="650">
                <a:solidFill>
                  <a:schemeClr val="tx1"/>
                </a:solidFill>
                <a:latin typeface="LG Smart_H Regular" panose="020B0600000101010101" pitchFamily="34" charset="-127"/>
                <a:ea typeface="LG Smart_H Regular" panose="020B0600000101010101" pitchFamily="34" charset="-127"/>
              </a:endParaRPr>
            </a:p>
          </p:txBody>
        </p:sp>
        <p:sp>
          <p:nvSpPr>
            <p:cNvPr id="253" name="직사각형 7">
              <a:extLst>
                <a:ext uri="{FF2B5EF4-FFF2-40B4-BE49-F238E27FC236}">
                  <a16:creationId xmlns:a16="http://schemas.microsoft.com/office/drawing/2014/main" id="{AEE041B7-D73E-3717-E57E-2C667C3D9FC4}"/>
                </a:ext>
              </a:extLst>
            </p:cNvPr>
            <p:cNvSpPr/>
            <p:nvPr/>
          </p:nvSpPr>
          <p:spPr>
            <a:xfrm>
              <a:off x="1845669" y="2532636"/>
              <a:ext cx="503999" cy="199081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rgbClr val="000000"/>
              </a:solidFill>
              <a:miter/>
            </a:ln>
          </p:spPr>
          <p:txBody>
            <a:bodyPr lIns="46798" tIns="46798" rIns="46798" bIns="46798" anchor="ctr"/>
            <a:lstStyle/>
            <a:p>
              <a:pPr algn="ctr">
                <a:defRPr sz="11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lang="ko-KR" altLang="en-US" sz="650">
                  <a:solidFill>
                    <a:schemeClr val="tx1"/>
                  </a:solidFill>
                  <a:latin typeface="LG Smart_H Regular" panose="020B0600000101010101" pitchFamily="34" charset="-127"/>
                  <a:ea typeface="LG Smart_H Regular" panose="020B0600000101010101" pitchFamily="34" charset="-127"/>
                </a:rPr>
                <a:t>만기일시</a:t>
              </a:r>
              <a:endParaRPr sz="650">
                <a:solidFill>
                  <a:schemeClr val="tx1"/>
                </a:solidFill>
                <a:latin typeface="LG Smart_H Regular" panose="020B0600000101010101" pitchFamily="34" charset="-127"/>
                <a:ea typeface="LG Smart_H Regular" panose="020B0600000101010101" pitchFamily="34" charset="-127"/>
              </a:endParaRPr>
            </a:p>
          </p:txBody>
        </p:sp>
      </p:grpSp>
      <p:cxnSp>
        <p:nvCxnSpPr>
          <p:cNvPr id="259" name="직선 연결선[R] 258">
            <a:extLst>
              <a:ext uri="{FF2B5EF4-FFF2-40B4-BE49-F238E27FC236}">
                <a16:creationId xmlns:a16="http://schemas.microsoft.com/office/drawing/2014/main" id="{93C5C897-4313-0B6A-B516-8F1019E7C846}"/>
              </a:ext>
            </a:extLst>
          </p:cNvPr>
          <p:cNvCxnSpPr>
            <a:cxnSpLocks/>
          </p:cNvCxnSpPr>
          <p:nvPr/>
        </p:nvCxnSpPr>
        <p:spPr>
          <a:xfrm>
            <a:off x="361445" y="2836338"/>
            <a:ext cx="1968978" cy="0"/>
          </a:xfrm>
          <a:prstGeom prst="line">
            <a:avLst/>
          </a:prstGeom>
          <a:noFill/>
          <a:ln w="9525" cap="flat">
            <a:solidFill>
              <a:schemeClr val="tx2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268" name="그룹 267">
            <a:extLst>
              <a:ext uri="{FF2B5EF4-FFF2-40B4-BE49-F238E27FC236}">
                <a16:creationId xmlns:a16="http://schemas.microsoft.com/office/drawing/2014/main" id="{40002C34-852F-C245-EE42-3CB41F1B383A}"/>
              </a:ext>
            </a:extLst>
          </p:cNvPr>
          <p:cNvGrpSpPr/>
          <p:nvPr/>
        </p:nvGrpSpPr>
        <p:grpSpPr>
          <a:xfrm>
            <a:off x="361445" y="2935654"/>
            <a:ext cx="1874298" cy="215440"/>
            <a:chOff x="361445" y="2935654"/>
            <a:chExt cx="1874298" cy="215440"/>
          </a:xfrm>
        </p:grpSpPr>
        <p:sp>
          <p:nvSpPr>
            <p:cNvPr id="261" name="TextBox 6">
              <a:extLst>
                <a:ext uri="{FF2B5EF4-FFF2-40B4-BE49-F238E27FC236}">
                  <a16:creationId xmlns:a16="http://schemas.microsoft.com/office/drawing/2014/main" id="{90040EA2-CBD6-12EE-F99B-1C0B52350AE5}"/>
                </a:ext>
              </a:extLst>
            </p:cNvPr>
            <p:cNvSpPr txBox="1"/>
            <p:nvPr/>
          </p:nvSpPr>
          <p:spPr>
            <a:xfrm>
              <a:off x="361445" y="2935654"/>
              <a:ext cx="457814" cy="21544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8" tIns="45718" rIns="45718" bIns="45718">
              <a:spAutoFit/>
            </a:bodyPr>
            <a:lstStyle>
              <a:lvl1pPr>
                <a:defRPr sz="900">
                  <a:latin typeface="LG Smart_H Regular"/>
                  <a:ea typeface="LG Smart_H Regular"/>
                  <a:cs typeface="LG Smart_H Regular"/>
                  <a:sym typeface="LG Smart_H Regular"/>
                </a:defRPr>
              </a:lvl1pPr>
            </a:lstStyle>
            <a:p>
              <a:r>
                <a:rPr lang="ko-KR" altLang="en-US" sz="800" dirty="0"/>
                <a:t>대출원금</a:t>
              </a:r>
              <a:endParaRPr sz="800" dirty="0"/>
            </a:p>
          </p:txBody>
        </p:sp>
        <p:sp>
          <p:nvSpPr>
            <p:cNvPr id="262" name="직사각형 7">
              <a:extLst>
                <a:ext uri="{FF2B5EF4-FFF2-40B4-BE49-F238E27FC236}">
                  <a16:creationId xmlns:a16="http://schemas.microsoft.com/office/drawing/2014/main" id="{BB3EBD33-EAC3-4067-41AF-785A522CE8B2}"/>
                </a:ext>
              </a:extLst>
            </p:cNvPr>
            <p:cNvSpPr/>
            <p:nvPr/>
          </p:nvSpPr>
          <p:spPr>
            <a:xfrm>
              <a:off x="1695743" y="2943834"/>
              <a:ext cx="540000" cy="199081"/>
            </a:xfrm>
            <a:prstGeom prst="rect">
              <a:avLst/>
            </a:prstGeom>
            <a:solidFill>
              <a:schemeClr val="bg1"/>
            </a:solidFill>
            <a:ln w="3175">
              <a:noFill/>
              <a:miter/>
            </a:ln>
          </p:spPr>
          <p:txBody>
            <a:bodyPr lIns="46798" tIns="46798" rIns="46798" bIns="46798" anchor="ctr"/>
            <a:lstStyle/>
            <a:p>
              <a:pPr algn="r">
                <a:defRPr sz="11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lang="ko-KR" altLang="en-US" sz="800">
                  <a:solidFill>
                    <a:schemeClr val="tx1"/>
                  </a:solidFill>
                  <a:latin typeface="LG Smart_H Regular" panose="020B0600000101010101" pitchFamily="34" charset="-127"/>
                  <a:ea typeface="LG Smart_H Regular" panose="020B0600000101010101" pitchFamily="34" charset="-127"/>
                </a:rPr>
                <a:t>원</a:t>
              </a:r>
              <a:endParaRPr sz="800">
                <a:solidFill>
                  <a:schemeClr val="tx1"/>
                </a:solidFill>
                <a:latin typeface="LG Smart_H Regular" panose="020B0600000101010101" pitchFamily="34" charset="-127"/>
                <a:ea typeface="LG Smart_H Regular" panose="020B0600000101010101" pitchFamily="34" charset="-127"/>
              </a:endParaRPr>
            </a:p>
          </p:txBody>
        </p:sp>
      </p:grpSp>
      <p:grpSp>
        <p:nvGrpSpPr>
          <p:cNvPr id="269" name="그룹 268">
            <a:extLst>
              <a:ext uri="{FF2B5EF4-FFF2-40B4-BE49-F238E27FC236}">
                <a16:creationId xmlns:a16="http://schemas.microsoft.com/office/drawing/2014/main" id="{E19B7E78-821F-262C-BECF-A35ED239526F}"/>
              </a:ext>
            </a:extLst>
          </p:cNvPr>
          <p:cNvGrpSpPr/>
          <p:nvPr/>
        </p:nvGrpSpPr>
        <p:grpSpPr>
          <a:xfrm>
            <a:off x="361445" y="3172658"/>
            <a:ext cx="1874298" cy="215440"/>
            <a:chOff x="361445" y="3205878"/>
            <a:chExt cx="1874298" cy="215440"/>
          </a:xfrm>
        </p:grpSpPr>
        <p:sp>
          <p:nvSpPr>
            <p:cNvPr id="263" name="TextBox 6">
              <a:extLst>
                <a:ext uri="{FF2B5EF4-FFF2-40B4-BE49-F238E27FC236}">
                  <a16:creationId xmlns:a16="http://schemas.microsoft.com/office/drawing/2014/main" id="{72F9F319-334D-5324-D982-643EB7223977}"/>
                </a:ext>
              </a:extLst>
            </p:cNvPr>
            <p:cNvSpPr txBox="1"/>
            <p:nvPr/>
          </p:nvSpPr>
          <p:spPr>
            <a:xfrm>
              <a:off x="361445" y="3205878"/>
              <a:ext cx="578039" cy="21544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8" tIns="45718" rIns="45718" bIns="45718">
              <a:spAutoFit/>
            </a:bodyPr>
            <a:lstStyle>
              <a:lvl1pPr>
                <a:defRPr sz="900">
                  <a:latin typeface="LG Smart_H Regular"/>
                  <a:ea typeface="LG Smart_H Regular"/>
                  <a:cs typeface="LG Smart_H Regular"/>
                  <a:sym typeface="LG Smart_H Regular"/>
                </a:defRPr>
              </a:lvl1pPr>
            </a:lstStyle>
            <a:p>
              <a:r>
                <a:rPr lang="ko-KR" altLang="en-US" sz="800" dirty="0">
                  <a:solidFill>
                    <a:srgbClr val="FF0000"/>
                  </a:solidFill>
                </a:rPr>
                <a:t>총 대출이자</a:t>
              </a:r>
              <a:endParaRPr sz="800" dirty="0">
                <a:solidFill>
                  <a:srgbClr val="FF0000"/>
                </a:solidFill>
              </a:endParaRPr>
            </a:p>
          </p:txBody>
        </p:sp>
        <p:sp>
          <p:nvSpPr>
            <p:cNvPr id="264" name="직사각형 7">
              <a:extLst>
                <a:ext uri="{FF2B5EF4-FFF2-40B4-BE49-F238E27FC236}">
                  <a16:creationId xmlns:a16="http://schemas.microsoft.com/office/drawing/2014/main" id="{83B96C84-D944-F77D-0034-DAB1B01F9DBA}"/>
                </a:ext>
              </a:extLst>
            </p:cNvPr>
            <p:cNvSpPr/>
            <p:nvPr/>
          </p:nvSpPr>
          <p:spPr>
            <a:xfrm>
              <a:off x="1695743" y="3214058"/>
              <a:ext cx="540000" cy="199081"/>
            </a:xfrm>
            <a:prstGeom prst="rect">
              <a:avLst/>
            </a:prstGeom>
            <a:solidFill>
              <a:schemeClr val="bg1"/>
            </a:solidFill>
            <a:ln w="3175">
              <a:noFill/>
              <a:miter/>
            </a:ln>
          </p:spPr>
          <p:txBody>
            <a:bodyPr lIns="46798" tIns="46798" rIns="46798" bIns="46798" anchor="ctr"/>
            <a:lstStyle/>
            <a:p>
              <a:pPr algn="r">
                <a:defRPr sz="11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lang="ko-KR" altLang="en-US" sz="800">
                  <a:solidFill>
                    <a:srgbClr val="FF0000"/>
                  </a:solidFill>
                  <a:latin typeface="LG Smart_H Regular" panose="020B0600000101010101" pitchFamily="34" charset="-127"/>
                  <a:ea typeface="LG Smart_H Regular" panose="020B0600000101010101" pitchFamily="34" charset="-127"/>
                </a:rPr>
                <a:t>원</a:t>
              </a:r>
              <a:endParaRPr sz="800">
                <a:solidFill>
                  <a:srgbClr val="FF0000"/>
                </a:solidFill>
                <a:latin typeface="LG Smart_H Regular" panose="020B0600000101010101" pitchFamily="34" charset="-127"/>
                <a:ea typeface="LG Smart_H Regular" panose="020B0600000101010101" pitchFamily="34" charset="-127"/>
              </a:endParaRPr>
            </a:p>
          </p:txBody>
        </p:sp>
      </p:grpSp>
      <p:grpSp>
        <p:nvGrpSpPr>
          <p:cNvPr id="270" name="그룹 269">
            <a:extLst>
              <a:ext uri="{FF2B5EF4-FFF2-40B4-BE49-F238E27FC236}">
                <a16:creationId xmlns:a16="http://schemas.microsoft.com/office/drawing/2014/main" id="{490151A8-8B9E-E14D-2D16-1F8EEC6824AC}"/>
              </a:ext>
            </a:extLst>
          </p:cNvPr>
          <p:cNvGrpSpPr/>
          <p:nvPr/>
        </p:nvGrpSpPr>
        <p:grpSpPr>
          <a:xfrm>
            <a:off x="361445" y="3409661"/>
            <a:ext cx="1874298" cy="215440"/>
            <a:chOff x="361445" y="3514157"/>
            <a:chExt cx="1874298" cy="215440"/>
          </a:xfrm>
        </p:grpSpPr>
        <p:sp>
          <p:nvSpPr>
            <p:cNvPr id="265" name="TextBox 6">
              <a:extLst>
                <a:ext uri="{FF2B5EF4-FFF2-40B4-BE49-F238E27FC236}">
                  <a16:creationId xmlns:a16="http://schemas.microsoft.com/office/drawing/2014/main" id="{06570494-3DD4-0C84-8AE2-A050F9CE9AED}"/>
                </a:ext>
              </a:extLst>
            </p:cNvPr>
            <p:cNvSpPr txBox="1"/>
            <p:nvPr/>
          </p:nvSpPr>
          <p:spPr>
            <a:xfrm>
              <a:off x="361445" y="3514157"/>
              <a:ext cx="578039" cy="21544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8" tIns="45718" rIns="45718" bIns="45718">
              <a:spAutoFit/>
            </a:bodyPr>
            <a:lstStyle>
              <a:lvl1pPr>
                <a:defRPr sz="900">
                  <a:latin typeface="LG Smart_H Regular"/>
                  <a:ea typeface="LG Smart_H Regular"/>
                  <a:cs typeface="LG Smart_H Regular"/>
                  <a:sym typeface="LG Smart_H Regular"/>
                </a:defRPr>
              </a:lvl1pPr>
            </a:lstStyle>
            <a:p>
              <a:r>
                <a:rPr lang="ko-KR" altLang="en-US" sz="800" dirty="0"/>
                <a:t>총 상환금액</a:t>
              </a:r>
              <a:endParaRPr sz="800" dirty="0"/>
            </a:p>
          </p:txBody>
        </p:sp>
        <p:sp>
          <p:nvSpPr>
            <p:cNvPr id="266" name="직사각형 7">
              <a:extLst>
                <a:ext uri="{FF2B5EF4-FFF2-40B4-BE49-F238E27FC236}">
                  <a16:creationId xmlns:a16="http://schemas.microsoft.com/office/drawing/2014/main" id="{27664BAC-3680-CD55-8863-D23229408C09}"/>
                </a:ext>
              </a:extLst>
            </p:cNvPr>
            <p:cNvSpPr/>
            <p:nvPr/>
          </p:nvSpPr>
          <p:spPr>
            <a:xfrm>
              <a:off x="1695743" y="3522337"/>
              <a:ext cx="540000" cy="199081"/>
            </a:xfrm>
            <a:prstGeom prst="rect">
              <a:avLst/>
            </a:prstGeom>
            <a:solidFill>
              <a:schemeClr val="bg1"/>
            </a:solidFill>
            <a:ln w="3175">
              <a:noFill/>
              <a:miter/>
            </a:ln>
          </p:spPr>
          <p:txBody>
            <a:bodyPr lIns="46798" tIns="46798" rIns="46798" bIns="46798" anchor="ctr"/>
            <a:lstStyle/>
            <a:p>
              <a:pPr algn="r">
                <a:defRPr sz="11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lang="ko-KR" altLang="en-US" sz="800">
                  <a:solidFill>
                    <a:schemeClr val="tx1"/>
                  </a:solidFill>
                  <a:latin typeface="LG Smart_H Regular" panose="020B0600000101010101" pitchFamily="34" charset="-127"/>
                  <a:ea typeface="LG Smart_H Regular" panose="020B0600000101010101" pitchFamily="34" charset="-127"/>
                </a:rPr>
                <a:t>원</a:t>
              </a:r>
              <a:endParaRPr sz="800">
                <a:solidFill>
                  <a:schemeClr val="tx1"/>
                </a:solidFill>
                <a:latin typeface="LG Smart_H Regular" panose="020B0600000101010101" pitchFamily="34" charset="-127"/>
                <a:ea typeface="LG Smart_H Regular" panose="020B0600000101010101" pitchFamily="34" charset="-127"/>
              </a:endParaRPr>
            </a:p>
          </p:txBody>
        </p:sp>
      </p:grpSp>
      <p:cxnSp>
        <p:nvCxnSpPr>
          <p:cNvPr id="271" name="직선 연결선[R] 270">
            <a:extLst>
              <a:ext uri="{FF2B5EF4-FFF2-40B4-BE49-F238E27FC236}">
                <a16:creationId xmlns:a16="http://schemas.microsoft.com/office/drawing/2014/main" id="{CC8AB7BF-3FBF-C844-D40B-699BC0836EAF}"/>
              </a:ext>
            </a:extLst>
          </p:cNvPr>
          <p:cNvCxnSpPr>
            <a:cxnSpLocks/>
          </p:cNvCxnSpPr>
          <p:nvPr/>
        </p:nvCxnSpPr>
        <p:spPr>
          <a:xfrm>
            <a:off x="361445" y="3733321"/>
            <a:ext cx="1968978" cy="0"/>
          </a:xfrm>
          <a:prstGeom prst="line">
            <a:avLst/>
          </a:prstGeom>
          <a:noFill/>
          <a:ln w="9525" cap="flat">
            <a:solidFill>
              <a:schemeClr val="tx2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272" name="그룹 271">
            <a:extLst>
              <a:ext uri="{FF2B5EF4-FFF2-40B4-BE49-F238E27FC236}">
                <a16:creationId xmlns:a16="http://schemas.microsoft.com/office/drawing/2014/main" id="{56DF9CBB-2F83-7574-7002-4C4523AC9948}"/>
              </a:ext>
            </a:extLst>
          </p:cNvPr>
          <p:cNvGrpSpPr/>
          <p:nvPr/>
        </p:nvGrpSpPr>
        <p:grpSpPr>
          <a:xfrm>
            <a:off x="353106" y="3844304"/>
            <a:ext cx="1874298" cy="215440"/>
            <a:chOff x="361445" y="3514157"/>
            <a:chExt cx="1874298" cy="215440"/>
          </a:xfrm>
        </p:grpSpPr>
        <p:sp>
          <p:nvSpPr>
            <p:cNvPr id="273" name="TextBox 6">
              <a:extLst>
                <a:ext uri="{FF2B5EF4-FFF2-40B4-BE49-F238E27FC236}">
                  <a16:creationId xmlns:a16="http://schemas.microsoft.com/office/drawing/2014/main" id="{6CABEB1E-A9C7-0F22-BEB7-6E09F367D39D}"/>
                </a:ext>
              </a:extLst>
            </p:cNvPr>
            <p:cNvSpPr txBox="1"/>
            <p:nvPr/>
          </p:nvSpPr>
          <p:spPr>
            <a:xfrm>
              <a:off x="361445" y="3514157"/>
              <a:ext cx="733530" cy="21544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8" tIns="45718" rIns="45718" bIns="45718">
              <a:spAutoFit/>
            </a:bodyPr>
            <a:lstStyle>
              <a:lvl1pPr>
                <a:defRPr sz="900">
                  <a:latin typeface="LG Smart_H Regular"/>
                  <a:ea typeface="LG Smart_H Regular"/>
                  <a:cs typeface="LG Smart_H Regular"/>
                  <a:sym typeface="LG Smart_H Regular"/>
                </a:defRPr>
              </a:lvl1pPr>
            </a:lstStyle>
            <a:p>
              <a:r>
                <a:rPr lang="en-US" altLang="ko-KR" sz="800" dirty="0"/>
                <a:t>1</a:t>
              </a:r>
              <a:r>
                <a:rPr lang="ko-KR" altLang="en-US" sz="800" dirty="0"/>
                <a:t>회차 상환금액</a:t>
              </a:r>
              <a:endParaRPr sz="800" dirty="0"/>
            </a:p>
          </p:txBody>
        </p:sp>
        <p:sp>
          <p:nvSpPr>
            <p:cNvPr id="274" name="직사각형 7">
              <a:extLst>
                <a:ext uri="{FF2B5EF4-FFF2-40B4-BE49-F238E27FC236}">
                  <a16:creationId xmlns:a16="http://schemas.microsoft.com/office/drawing/2014/main" id="{0B89D12A-4657-CEC2-1118-6BF3556C6298}"/>
                </a:ext>
              </a:extLst>
            </p:cNvPr>
            <p:cNvSpPr/>
            <p:nvPr/>
          </p:nvSpPr>
          <p:spPr>
            <a:xfrm>
              <a:off x="1695743" y="3522337"/>
              <a:ext cx="540000" cy="199081"/>
            </a:xfrm>
            <a:prstGeom prst="rect">
              <a:avLst/>
            </a:prstGeom>
            <a:solidFill>
              <a:schemeClr val="bg1"/>
            </a:solidFill>
            <a:ln w="3175">
              <a:noFill/>
              <a:miter/>
            </a:ln>
          </p:spPr>
          <p:txBody>
            <a:bodyPr lIns="46798" tIns="46798" rIns="46798" bIns="46798" anchor="ctr"/>
            <a:lstStyle/>
            <a:p>
              <a:pPr algn="r">
                <a:defRPr sz="11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lang="ko-KR" altLang="en-US" sz="800">
                  <a:solidFill>
                    <a:schemeClr val="tx1"/>
                  </a:solidFill>
                  <a:latin typeface="LG Smart_H Regular" panose="020B0600000101010101" pitchFamily="34" charset="-127"/>
                  <a:ea typeface="LG Smart_H Regular" panose="020B0600000101010101" pitchFamily="34" charset="-127"/>
                </a:rPr>
                <a:t>원</a:t>
              </a:r>
              <a:endParaRPr sz="800">
                <a:solidFill>
                  <a:schemeClr val="tx1"/>
                </a:solidFill>
                <a:latin typeface="LG Smart_H Regular" panose="020B0600000101010101" pitchFamily="34" charset="-127"/>
                <a:ea typeface="LG Smart_H Regular" panose="020B0600000101010101" pitchFamily="34" charset="-127"/>
              </a:endParaRPr>
            </a:p>
          </p:txBody>
        </p:sp>
      </p:grpSp>
      <p:sp>
        <p:nvSpPr>
          <p:cNvPr id="277" name="직사각형">
            <a:extLst>
              <a:ext uri="{FF2B5EF4-FFF2-40B4-BE49-F238E27FC236}">
                <a16:creationId xmlns:a16="http://schemas.microsoft.com/office/drawing/2014/main" id="{C7F92C6D-DD13-3992-34E2-6029B5BDA3B8}"/>
              </a:ext>
            </a:extLst>
          </p:cNvPr>
          <p:cNvSpPr/>
          <p:nvPr/>
        </p:nvSpPr>
        <p:spPr>
          <a:xfrm>
            <a:off x="330309" y="1696119"/>
            <a:ext cx="2043276" cy="1131315"/>
          </a:xfrm>
          <a:prstGeom prst="rect">
            <a:avLst/>
          </a:prstGeom>
          <a:ln w="19050">
            <a:solidFill>
              <a:schemeClr val="accent4"/>
            </a:solidFill>
            <a:custDash>
              <a:ds d="200000" sp="200000"/>
            </a:custDash>
            <a:miter lim="400000"/>
          </a:ln>
        </p:spPr>
        <p:txBody>
          <a:bodyPr lIns="46798" tIns="46798" rIns="46798" bIns="46798" anchor="ctr"/>
          <a:lstStyle/>
          <a:p>
            <a:pPr algn="ctr" defTabSz="457200">
              <a:defRPr sz="1000">
                <a:solidFill>
                  <a:srgbClr val="385724"/>
                </a:solidFill>
                <a:latin typeface="Arial Narrow"/>
                <a:ea typeface="Arial Narrow"/>
                <a:cs typeface="Arial Narrow"/>
                <a:sym typeface="Arial Narrow"/>
              </a:defRPr>
            </a:pPr>
            <a:endParaRPr dirty="0"/>
          </a:p>
        </p:txBody>
      </p:sp>
      <p:sp>
        <p:nvSpPr>
          <p:cNvPr id="278" name="직사각형">
            <a:extLst>
              <a:ext uri="{FF2B5EF4-FFF2-40B4-BE49-F238E27FC236}">
                <a16:creationId xmlns:a16="http://schemas.microsoft.com/office/drawing/2014/main" id="{E2A95C9D-149F-B766-113C-DC4DE6BC0552}"/>
              </a:ext>
            </a:extLst>
          </p:cNvPr>
          <p:cNvSpPr/>
          <p:nvPr/>
        </p:nvSpPr>
        <p:spPr>
          <a:xfrm>
            <a:off x="330309" y="2927828"/>
            <a:ext cx="2043276" cy="1131315"/>
          </a:xfrm>
          <a:prstGeom prst="rect">
            <a:avLst/>
          </a:prstGeom>
          <a:ln w="19050">
            <a:solidFill>
              <a:schemeClr val="accent4"/>
            </a:solidFill>
            <a:custDash>
              <a:ds d="200000" sp="200000"/>
            </a:custDash>
            <a:miter lim="400000"/>
          </a:ln>
        </p:spPr>
        <p:txBody>
          <a:bodyPr lIns="46798" tIns="46798" rIns="46798" bIns="46798" anchor="ctr"/>
          <a:lstStyle/>
          <a:p>
            <a:pPr algn="ctr" defTabSz="457200">
              <a:defRPr sz="1000">
                <a:solidFill>
                  <a:srgbClr val="385724"/>
                </a:solidFill>
                <a:latin typeface="Arial Narrow"/>
                <a:ea typeface="Arial Narrow"/>
                <a:cs typeface="Arial Narrow"/>
                <a:sym typeface="Arial Narrow"/>
              </a:defRPr>
            </a:pPr>
            <a:endParaRPr dirty="0"/>
          </a:p>
        </p:txBody>
      </p:sp>
      <p:grpSp>
        <p:nvGrpSpPr>
          <p:cNvPr id="283" name="타원 71">
            <a:extLst>
              <a:ext uri="{FF2B5EF4-FFF2-40B4-BE49-F238E27FC236}">
                <a16:creationId xmlns:a16="http://schemas.microsoft.com/office/drawing/2014/main" id="{12A43AE9-8A1D-1AB3-446C-D98A8143AEEA}"/>
              </a:ext>
            </a:extLst>
          </p:cNvPr>
          <p:cNvGrpSpPr/>
          <p:nvPr/>
        </p:nvGrpSpPr>
        <p:grpSpPr>
          <a:xfrm>
            <a:off x="222349" y="2838761"/>
            <a:ext cx="198540" cy="246217"/>
            <a:chOff x="0" y="-8856"/>
            <a:chExt cx="198539" cy="246216"/>
          </a:xfrm>
        </p:grpSpPr>
        <p:sp>
          <p:nvSpPr>
            <p:cNvPr id="284" name="원">
              <a:extLst>
                <a:ext uri="{FF2B5EF4-FFF2-40B4-BE49-F238E27FC236}">
                  <a16:creationId xmlns:a16="http://schemas.microsoft.com/office/drawing/2014/main" id="{211199B1-C48E-4500-81B0-AB34C8E3924B}"/>
                </a:ext>
              </a:extLst>
            </p:cNvPr>
            <p:cNvSpPr/>
            <p:nvPr/>
          </p:nvSpPr>
          <p:spPr>
            <a:xfrm>
              <a:off x="0" y="14989"/>
              <a:ext cx="198539" cy="198539"/>
            </a:xfrm>
            <a:prstGeom prst="ellipse">
              <a:avLst/>
            </a:prstGeom>
            <a:solidFill>
              <a:srgbClr val="000000"/>
            </a:solidFill>
            <a:ln w="12700" cap="flat">
              <a:solidFill>
                <a:srgbClr val="E6AF00"/>
              </a:solidFill>
              <a:prstDash val="solid"/>
              <a:miter lim="800000"/>
            </a:ln>
            <a:effectLst/>
          </p:spPr>
          <p:txBody>
            <a:bodyPr wrap="square" lIns="46798" tIns="46798" rIns="46798" bIns="46798" numCol="1" anchor="ctr">
              <a:noAutofit/>
            </a:bodyPr>
            <a:lstStyle/>
            <a:p>
              <a:pPr algn="ctr">
                <a:defRPr sz="1000">
                  <a:solidFill>
                    <a:schemeClr val="accent4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285" name="1">
              <a:extLst>
                <a:ext uri="{FF2B5EF4-FFF2-40B4-BE49-F238E27FC236}">
                  <a16:creationId xmlns:a16="http://schemas.microsoft.com/office/drawing/2014/main" id="{0FCC569B-5BE7-648F-BDB5-5A959A36A12A}"/>
                </a:ext>
              </a:extLst>
            </p:cNvPr>
            <p:cNvSpPr txBox="1"/>
            <p:nvPr/>
          </p:nvSpPr>
          <p:spPr>
            <a:xfrm>
              <a:off x="20239" y="-8856"/>
              <a:ext cx="158052" cy="2462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8" tIns="45718" rIns="45718" bIns="45718" numCol="1" anchor="ctr">
              <a:spAutoFit/>
            </a:bodyPr>
            <a:lstStyle>
              <a:lvl1pPr algn="ctr">
                <a:defRPr sz="1000">
                  <a:solidFill>
                    <a:schemeClr val="accent4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rPr lang="en-US" altLang="ko-KR"/>
                <a:t>7</a:t>
              </a:r>
              <a:endParaRPr/>
            </a:p>
          </p:txBody>
        </p:sp>
      </p:grpSp>
      <p:sp>
        <p:nvSpPr>
          <p:cNvPr id="286" name="직사각형">
            <a:extLst>
              <a:ext uri="{FF2B5EF4-FFF2-40B4-BE49-F238E27FC236}">
                <a16:creationId xmlns:a16="http://schemas.microsoft.com/office/drawing/2014/main" id="{7B67BA70-907A-33B4-30EC-D08CA58CAD66}"/>
              </a:ext>
            </a:extLst>
          </p:cNvPr>
          <p:cNvSpPr/>
          <p:nvPr/>
        </p:nvSpPr>
        <p:spPr>
          <a:xfrm>
            <a:off x="790083" y="1949808"/>
            <a:ext cx="785376" cy="267167"/>
          </a:xfrm>
          <a:prstGeom prst="rect">
            <a:avLst/>
          </a:prstGeom>
          <a:ln w="19050">
            <a:solidFill>
              <a:schemeClr val="accent4"/>
            </a:solidFill>
            <a:custDash>
              <a:ds d="200000" sp="200000"/>
            </a:custDash>
            <a:miter lim="400000"/>
          </a:ln>
        </p:spPr>
        <p:txBody>
          <a:bodyPr lIns="46798" tIns="46798" rIns="46798" bIns="46798" anchor="ctr"/>
          <a:lstStyle/>
          <a:p>
            <a:pPr algn="ctr" defTabSz="457200">
              <a:defRPr sz="1000">
                <a:solidFill>
                  <a:srgbClr val="385724"/>
                </a:solidFill>
                <a:latin typeface="Arial Narrow"/>
                <a:ea typeface="Arial Narrow"/>
                <a:cs typeface="Arial Narrow"/>
                <a:sym typeface="Arial Narrow"/>
              </a:defRPr>
            </a:pPr>
            <a:endParaRPr dirty="0"/>
          </a:p>
        </p:txBody>
      </p:sp>
      <p:sp>
        <p:nvSpPr>
          <p:cNvPr id="287" name="직사각형">
            <a:extLst>
              <a:ext uri="{FF2B5EF4-FFF2-40B4-BE49-F238E27FC236}">
                <a16:creationId xmlns:a16="http://schemas.microsoft.com/office/drawing/2014/main" id="{77F40E31-3A7B-A791-B4FC-4ABF016D653A}"/>
              </a:ext>
            </a:extLst>
          </p:cNvPr>
          <p:cNvSpPr/>
          <p:nvPr/>
        </p:nvSpPr>
        <p:spPr>
          <a:xfrm>
            <a:off x="796997" y="2508864"/>
            <a:ext cx="1576588" cy="267167"/>
          </a:xfrm>
          <a:prstGeom prst="rect">
            <a:avLst/>
          </a:prstGeom>
          <a:ln w="19050">
            <a:solidFill>
              <a:schemeClr val="accent4"/>
            </a:solidFill>
            <a:custDash>
              <a:ds d="200000" sp="200000"/>
            </a:custDash>
            <a:miter lim="400000"/>
          </a:ln>
        </p:spPr>
        <p:txBody>
          <a:bodyPr lIns="46798" tIns="46798" rIns="46798" bIns="46798" anchor="ctr"/>
          <a:lstStyle/>
          <a:p>
            <a:pPr algn="ctr" defTabSz="457200">
              <a:defRPr sz="1000">
                <a:solidFill>
                  <a:srgbClr val="385724"/>
                </a:solidFill>
                <a:latin typeface="Arial Narrow"/>
                <a:ea typeface="Arial Narrow"/>
                <a:cs typeface="Arial Narrow"/>
                <a:sym typeface="Arial Narrow"/>
              </a:defRPr>
            </a:pPr>
            <a:endParaRPr dirty="0"/>
          </a:p>
        </p:txBody>
      </p:sp>
      <p:grpSp>
        <p:nvGrpSpPr>
          <p:cNvPr id="288" name="타원 71">
            <a:extLst>
              <a:ext uri="{FF2B5EF4-FFF2-40B4-BE49-F238E27FC236}">
                <a16:creationId xmlns:a16="http://schemas.microsoft.com/office/drawing/2014/main" id="{5E46C8CE-3AC3-B19D-B28E-479D47FC3EEE}"/>
              </a:ext>
            </a:extLst>
          </p:cNvPr>
          <p:cNvGrpSpPr/>
          <p:nvPr/>
        </p:nvGrpSpPr>
        <p:grpSpPr>
          <a:xfrm>
            <a:off x="711990" y="1847792"/>
            <a:ext cx="198540" cy="246217"/>
            <a:chOff x="0" y="-8856"/>
            <a:chExt cx="198539" cy="246216"/>
          </a:xfrm>
        </p:grpSpPr>
        <p:sp>
          <p:nvSpPr>
            <p:cNvPr id="289" name="원">
              <a:extLst>
                <a:ext uri="{FF2B5EF4-FFF2-40B4-BE49-F238E27FC236}">
                  <a16:creationId xmlns:a16="http://schemas.microsoft.com/office/drawing/2014/main" id="{0963E8A5-7529-2126-DC51-F1095FEF22B3}"/>
                </a:ext>
              </a:extLst>
            </p:cNvPr>
            <p:cNvSpPr/>
            <p:nvPr/>
          </p:nvSpPr>
          <p:spPr>
            <a:xfrm>
              <a:off x="0" y="14989"/>
              <a:ext cx="198539" cy="198539"/>
            </a:xfrm>
            <a:prstGeom prst="ellipse">
              <a:avLst/>
            </a:prstGeom>
            <a:solidFill>
              <a:srgbClr val="000000"/>
            </a:solidFill>
            <a:ln w="12700" cap="flat">
              <a:solidFill>
                <a:srgbClr val="E6AF00"/>
              </a:solidFill>
              <a:prstDash val="solid"/>
              <a:miter lim="800000"/>
            </a:ln>
            <a:effectLst/>
          </p:spPr>
          <p:txBody>
            <a:bodyPr wrap="square" lIns="46798" tIns="46798" rIns="46798" bIns="46798" numCol="1" anchor="ctr">
              <a:noAutofit/>
            </a:bodyPr>
            <a:lstStyle/>
            <a:p>
              <a:pPr algn="ctr">
                <a:defRPr sz="1000">
                  <a:solidFill>
                    <a:schemeClr val="accent4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290" name="1">
              <a:extLst>
                <a:ext uri="{FF2B5EF4-FFF2-40B4-BE49-F238E27FC236}">
                  <a16:creationId xmlns:a16="http://schemas.microsoft.com/office/drawing/2014/main" id="{C33393CC-E745-0DE3-88BD-048BDEA0DC23}"/>
                </a:ext>
              </a:extLst>
            </p:cNvPr>
            <p:cNvSpPr txBox="1"/>
            <p:nvPr/>
          </p:nvSpPr>
          <p:spPr>
            <a:xfrm>
              <a:off x="20239" y="-8856"/>
              <a:ext cx="158052" cy="2462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8" tIns="45718" rIns="45718" bIns="45718" numCol="1" anchor="ctr">
              <a:spAutoFit/>
            </a:bodyPr>
            <a:lstStyle>
              <a:lvl1pPr algn="ctr">
                <a:defRPr sz="1000">
                  <a:solidFill>
                    <a:schemeClr val="accent4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rPr lang="en-US" altLang="ko-KR"/>
                <a:t>5</a:t>
              </a:r>
              <a:endParaRPr/>
            </a:p>
          </p:txBody>
        </p:sp>
      </p:grpSp>
      <p:grpSp>
        <p:nvGrpSpPr>
          <p:cNvPr id="291" name="타원 71">
            <a:extLst>
              <a:ext uri="{FF2B5EF4-FFF2-40B4-BE49-F238E27FC236}">
                <a16:creationId xmlns:a16="http://schemas.microsoft.com/office/drawing/2014/main" id="{87C33504-9474-0AA3-10C2-26A06475CEC2}"/>
              </a:ext>
            </a:extLst>
          </p:cNvPr>
          <p:cNvGrpSpPr/>
          <p:nvPr/>
        </p:nvGrpSpPr>
        <p:grpSpPr>
          <a:xfrm>
            <a:off x="722643" y="2408309"/>
            <a:ext cx="198540" cy="246217"/>
            <a:chOff x="0" y="-8856"/>
            <a:chExt cx="198539" cy="246216"/>
          </a:xfrm>
        </p:grpSpPr>
        <p:sp>
          <p:nvSpPr>
            <p:cNvPr id="292" name="원">
              <a:extLst>
                <a:ext uri="{FF2B5EF4-FFF2-40B4-BE49-F238E27FC236}">
                  <a16:creationId xmlns:a16="http://schemas.microsoft.com/office/drawing/2014/main" id="{B9633B73-BB6B-FBA5-3B67-DF614FEC3CA4}"/>
                </a:ext>
              </a:extLst>
            </p:cNvPr>
            <p:cNvSpPr/>
            <p:nvPr/>
          </p:nvSpPr>
          <p:spPr>
            <a:xfrm>
              <a:off x="0" y="14989"/>
              <a:ext cx="198539" cy="198539"/>
            </a:xfrm>
            <a:prstGeom prst="ellipse">
              <a:avLst/>
            </a:prstGeom>
            <a:solidFill>
              <a:srgbClr val="000000"/>
            </a:solidFill>
            <a:ln w="12700" cap="flat">
              <a:solidFill>
                <a:srgbClr val="E6AF00"/>
              </a:solidFill>
              <a:prstDash val="solid"/>
              <a:miter lim="800000"/>
            </a:ln>
            <a:effectLst/>
          </p:spPr>
          <p:txBody>
            <a:bodyPr wrap="square" lIns="46798" tIns="46798" rIns="46798" bIns="46798" numCol="1" anchor="ctr">
              <a:noAutofit/>
            </a:bodyPr>
            <a:lstStyle/>
            <a:p>
              <a:pPr algn="ctr">
                <a:defRPr sz="1000">
                  <a:solidFill>
                    <a:schemeClr val="accent4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293" name="1">
              <a:extLst>
                <a:ext uri="{FF2B5EF4-FFF2-40B4-BE49-F238E27FC236}">
                  <a16:creationId xmlns:a16="http://schemas.microsoft.com/office/drawing/2014/main" id="{5EA3D820-AEFE-1D99-06C9-3D7FAEE81B7A}"/>
                </a:ext>
              </a:extLst>
            </p:cNvPr>
            <p:cNvSpPr txBox="1"/>
            <p:nvPr/>
          </p:nvSpPr>
          <p:spPr>
            <a:xfrm>
              <a:off x="20239" y="-8856"/>
              <a:ext cx="158052" cy="2462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8" tIns="45718" rIns="45718" bIns="45718" numCol="1" anchor="ctr">
              <a:spAutoFit/>
            </a:bodyPr>
            <a:lstStyle>
              <a:lvl1pPr algn="ctr">
                <a:defRPr sz="1000">
                  <a:solidFill>
                    <a:schemeClr val="accent4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rPr lang="en-US" altLang="ko-KR"/>
                <a:t>6</a:t>
              </a:r>
              <a:endParaRPr/>
            </a:p>
          </p:txBody>
        </p:sp>
      </p:grpSp>
      <p:grpSp>
        <p:nvGrpSpPr>
          <p:cNvPr id="297" name="타원 71">
            <a:extLst>
              <a:ext uri="{FF2B5EF4-FFF2-40B4-BE49-F238E27FC236}">
                <a16:creationId xmlns:a16="http://schemas.microsoft.com/office/drawing/2014/main" id="{725DF1F2-984E-1359-BD06-5E764A2CDBBB}"/>
              </a:ext>
            </a:extLst>
          </p:cNvPr>
          <p:cNvGrpSpPr/>
          <p:nvPr/>
        </p:nvGrpSpPr>
        <p:grpSpPr>
          <a:xfrm>
            <a:off x="222349" y="1624030"/>
            <a:ext cx="198540" cy="246217"/>
            <a:chOff x="0" y="-8856"/>
            <a:chExt cx="198539" cy="246216"/>
          </a:xfrm>
        </p:grpSpPr>
        <p:sp>
          <p:nvSpPr>
            <p:cNvPr id="306" name="원">
              <a:extLst>
                <a:ext uri="{FF2B5EF4-FFF2-40B4-BE49-F238E27FC236}">
                  <a16:creationId xmlns:a16="http://schemas.microsoft.com/office/drawing/2014/main" id="{52D4135E-0375-0022-C495-AA5447144AC8}"/>
                </a:ext>
              </a:extLst>
            </p:cNvPr>
            <p:cNvSpPr/>
            <p:nvPr/>
          </p:nvSpPr>
          <p:spPr>
            <a:xfrm>
              <a:off x="0" y="14989"/>
              <a:ext cx="198539" cy="198539"/>
            </a:xfrm>
            <a:prstGeom prst="ellipse">
              <a:avLst/>
            </a:prstGeom>
            <a:solidFill>
              <a:srgbClr val="000000"/>
            </a:solidFill>
            <a:ln w="12700" cap="flat">
              <a:solidFill>
                <a:srgbClr val="E6AF00"/>
              </a:solidFill>
              <a:prstDash val="solid"/>
              <a:miter lim="800000"/>
            </a:ln>
            <a:effectLst/>
          </p:spPr>
          <p:txBody>
            <a:bodyPr wrap="square" lIns="46798" tIns="46798" rIns="46798" bIns="46798" numCol="1" anchor="ctr">
              <a:noAutofit/>
            </a:bodyPr>
            <a:lstStyle/>
            <a:p>
              <a:pPr algn="ctr">
                <a:defRPr sz="1000">
                  <a:solidFill>
                    <a:schemeClr val="accent4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307" name="1">
              <a:extLst>
                <a:ext uri="{FF2B5EF4-FFF2-40B4-BE49-F238E27FC236}">
                  <a16:creationId xmlns:a16="http://schemas.microsoft.com/office/drawing/2014/main" id="{CB4A220E-5217-FDF6-9D2E-8668D8A243BF}"/>
                </a:ext>
              </a:extLst>
            </p:cNvPr>
            <p:cNvSpPr txBox="1"/>
            <p:nvPr/>
          </p:nvSpPr>
          <p:spPr>
            <a:xfrm>
              <a:off x="20239" y="-8856"/>
              <a:ext cx="158052" cy="2462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8" tIns="45718" rIns="45718" bIns="45718" numCol="1" anchor="ctr">
              <a:spAutoFit/>
            </a:bodyPr>
            <a:lstStyle>
              <a:lvl1pPr algn="ctr">
                <a:defRPr sz="1000">
                  <a:solidFill>
                    <a:schemeClr val="accent4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rPr lang="en-US" altLang="ko-KR"/>
                <a:t>4</a:t>
              </a:r>
              <a:endParaRPr/>
            </a:p>
          </p:txBody>
        </p:sp>
      </p:grpSp>
      <p:grpSp>
        <p:nvGrpSpPr>
          <p:cNvPr id="311" name="타원 71">
            <a:extLst>
              <a:ext uri="{FF2B5EF4-FFF2-40B4-BE49-F238E27FC236}">
                <a16:creationId xmlns:a16="http://schemas.microsoft.com/office/drawing/2014/main" id="{B12038C9-F3E4-979E-FD47-240C7C82659C}"/>
              </a:ext>
            </a:extLst>
          </p:cNvPr>
          <p:cNvGrpSpPr/>
          <p:nvPr/>
        </p:nvGrpSpPr>
        <p:grpSpPr>
          <a:xfrm>
            <a:off x="2556499" y="1226271"/>
            <a:ext cx="198540" cy="246217"/>
            <a:chOff x="0" y="-8856"/>
            <a:chExt cx="198539" cy="246216"/>
          </a:xfrm>
        </p:grpSpPr>
        <p:sp>
          <p:nvSpPr>
            <p:cNvPr id="312" name="원">
              <a:extLst>
                <a:ext uri="{FF2B5EF4-FFF2-40B4-BE49-F238E27FC236}">
                  <a16:creationId xmlns:a16="http://schemas.microsoft.com/office/drawing/2014/main" id="{F5EA04BA-A702-9EC9-7EF8-00523AE2A652}"/>
                </a:ext>
              </a:extLst>
            </p:cNvPr>
            <p:cNvSpPr/>
            <p:nvPr/>
          </p:nvSpPr>
          <p:spPr>
            <a:xfrm>
              <a:off x="0" y="14989"/>
              <a:ext cx="198539" cy="198539"/>
            </a:xfrm>
            <a:prstGeom prst="ellipse">
              <a:avLst/>
            </a:prstGeom>
            <a:solidFill>
              <a:srgbClr val="000000"/>
            </a:solidFill>
            <a:ln w="12700" cap="flat">
              <a:solidFill>
                <a:srgbClr val="E6AF00"/>
              </a:solidFill>
              <a:prstDash val="solid"/>
              <a:miter lim="800000"/>
            </a:ln>
            <a:effectLst/>
          </p:spPr>
          <p:txBody>
            <a:bodyPr wrap="square" lIns="46798" tIns="46798" rIns="46798" bIns="46798" numCol="1" anchor="ctr">
              <a:noAutofit/>
            </a:bodyPr>
            <a:lstStyle/>
            <a:p>
              <a:pPr algn="ctr">
                <a:defRPr sz="1000">
                  <a:solidFill>
                    <a:schemeClr val="accent4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313" name="1">
              <a:extLst>
                <a:ext uri="{FF2B5EF4-FFF2-40B4-BE49-F238E27FC236}">
                  <a16:creationId xmlns:a16="http://schemas.microsoft.com/office/drawing/2014/main" id="{373935E3-9EBD-ECA8-BEF6-C1036D6AD5FC}"/>
                </a:ext>
              </a:extLst>
            </p:cNvPr>
            <p:cNvSpPr txBox="1"/>
            <p:nvPr/>
          </p:nvSpPr>
          <p:spPr>
            <a:xfrm>
              <a:off x="20239" y="-8856"/>
              <a:ext cx="158052" cy="2462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8" tIns="45718" rIns="45718" bIns="45718" numCol="1" anchor="ctr">
              <a:spAutoFit/>
            </a:bodyPr>
            <a:lstStyle>
              <a:lvl1pPr algn="ctr">
                <a:defRPr sz="1000">
                  <a:solidFill>
                    <a:schemeClr val="accent4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rPr lang="en-US" altLang="ko-KR"/>
                <a:t>2</a:t>
              </a:r>
              <a:endParaRPr/>
            </a:p>
          </p:txBody>
        </p:sp>
      </p:grpSp>
      <p:grpSp>
        <p:nvGrpSpPr>
          <p:cNvPr id="314" name="타원 71">
            <a:extLst>
              <a:ext uri="{FF2B5EF4-FFF2-40B4-BE49-F238E27FC236}">
                <a16:creationId xmlns:a16="http://schemas.microsoft.com/office/drawing/2014/main" id="{E7205CF0-8151-5AAC-C2EE-D044C655A384}"/>
              </a:ext>
            </a:extLst>
          </p:cNvPr>
          <p:cNvGrpSpPr/>
          <p:nvPr/>
        </p:nvGrpSpPr>
        <p:grpSpPr>
          <a:xfrm>
            <a:off x="2556499" y="1937235"/>
            <a:ext cx="198540" cy="246217"/>
            <a:chOff x="0" y="-8856"/>
            <a:chExt cx="198539" cy="246216"/>
          </a:xfrm>
        </p:grpSpPr>
        <p:sp>
          <p:nvSpPr>
            <p:cNvPr id="315" name="원">
              <a:extLst>
                <a:ext uri="{FF2B5EF4-FFF2-40B4-BE49-F238E27FC236}">
                  <a16:creationId xmlns:a16="http://schemas.microsoft.com/office/drawing/2014/main" id="{12EB3D8A-1011-18AE-ECC9-80F65474A12A}"/>
                </a:ext>
              </a:extLst>
            </p:cNvPr>
            <p:cNvSpPr/>
            <p:nvPr/>
          </p:nvSpPr>
          <p:spPr>
            <a:xfrm>
              <a:off x="0" y="14989"/>
              <a:ext cx="198539" cy="198539"/>
            </a:xfrm>
            <a:prstGeom prst="ellipse">
              <a:avLst/>
            </a:prstGeom>
            <a:solidFill>
              <a:srgbClr val="000000"/>
            </a:solidFill>
            <a:ln w="12700" cap="flat">
              <a:solidFill>
                <a:srgbClr val="E6AF00"/>
              </a:solidFill>
              <a:prstDash val="solid"/>
              <a:miter lim="800000"/>
            </a:ln>
            <a:effectLst/>
          </p:spPr>
          <p:txBody>
            <a:bodyPr wrap="square" lIns="46798" tIns="46798" rIns="46798" bIns="46798" numCol="1" anchor="ctr">
              <a:noAutofit/>
            </a:bodyPr>
            <a:lstStyle/>
            <a:p>
              <a:pPr algn="ctr">
                <a:defRPr sz="1000">
                  <a:solidFill>
                    <a:schemeClr val="accent4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316" name="1">
              <a:extLst>
                <a:ext uri="{FF2B5EF4-FFF2-40B4-BE49-F238E27FC236}">
                  <a16:creationId xmlns:a16="http://schemas.microsoft.com/office/drawing/2014/main" id="{4D9DD747-5FB4-52AD-013F-FC9C7C6EEB3E}"/>
                </a:ext>
              </a:extLst>
            </p:cNvPr>
            <p:cNvSpPr txBox="1"/>
            <p:nvPr/>
          </p:nvSpPr>
          <p:spPr>
            <a:xfrm>
              <a:off x="20239" y="-8856"/>
              <a:ext cx="158052" cy="2462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8" tIns="45718" rIns="45718" bIns="45718" numCol="1" anchor="ctr">
              <a:spAutoFit/>
            </a:bodyPr>
            <a:lstStyle>
              <a:lvl1pPr algn="ctr">
                <a:defRPr sz="1000">
                  <a:solidFill>
                    <a:schemeClr val="accent4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rPr lang="en-US" altLang="ko-KR"/>
                <a:t>3</a:t>
              </a:r>
              <a:endParaRPr/>
            </a:p>
          </p:txBody>
        </p:sp>
      </p:grpSp>
      <p:grpSp>
        <p:nvGrpSpPr>
          <p:cNvPr id="317" name="타원 71">
            <a:extLst>
              <a:ext uri="{FF2B5EF4-FFF2-40B4-BE49-F238E27FC236}">
                <a16:creationId xmlns:a16="http://schemas.microsoft.com/office/drawing/2014/main" id="{8F79F968-4281-6AA5-A48B-506FD13817EE}"/>
              </a:ext>
            </a:extLst>
          </p:cNvPr>
          <p:cNvGrpSpPr/>
          <p:nvPr/>
        </p:nvGrpSpPr>
        <p:grpSpPr>
          <a:xfrm>
            <a:off x="2556499" y="3289581"/>
            <a:ext cx="198540" cy="246217"/>
            <a:chOff x="0" y="-8856"/>
            <a:chExt cx="198539" cy="246216"/>
          </a:xfrm>
        </p:grpSpPr>
        <p:sp>
          <p:nvSpPr>
            <p:cNvPr id="318" name="원">
              <a:extLst>
                <a:ext uri="{FF2B5EF4-FFF2-40B4-BE49-F238E27FC236}">
                  <a16:creationId xmlns:a16="http://schemas.microsoft.com/office/drawing/2014/main" id="{CD381EF6-AEE9-420A-3763-6BDA622578CC}"/>
                </a:ext>
              </a:extLst>
            </p:cNvPr>
            <p:cNvSpPr/>
            <p:nvPr/>
          </p:nvSpPr>
          <p:spPr>
            <a:xfrm>
              <a:off x="0" y="14989"/>
              <a:ext cx="198539" cy="198539"/>
            </a:xfrm>
            <a:prstGeom prst="ellipse">
              <a:avLst/>
            </a:prstGeom>
            <a:solidFill>
              <a:srgbClr val="000000"/>
            </a:solidFill>
            <a:ln w="12700" cap="flat">
              <a:solidFill>
                <a:srgbClr val="E6AF00"/>
              </a:solidFill>
              <a:prstDash val="solid"/>
              <a:miter lim="800000"/>
            </a:ln>
            <a:effectLst/>
          </p:spPr>
          <p:txBody>
            <a:bodyPr wrap="square" lIns="46798" tIns="46798" rIns="46798" bIns="46798" numCol="1" anchor="ctr">
              <a:noAutofit/>
            </a:bodyPr>
            <a:lstStyle/>
            <a:p>
              <a:pPr algn="ctr">
                <a:defRPr sz="1000">
                  <a:solidFill>
                    <a:schemeClr val="accent4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319" name="1">
              <a:extLst>
                <a:ext uri="{FF2B5EF4-FFF2-40B4-BE49-F238E27FC236}">
                  <a16:creationId xmlns:a16="http://schemas.microsoft.com/office/drawing/2014/main" id="{38E40711-F0CE-E507-33D9-DD2F49E56860}"/>
                </a:ext>
              </a:extLst>
            </p:cNvPr>
            <p:cNvSpPr txBox="1"/>
            <p:nvPr/>
          </p:nvSpPr>
          <p:spPr>
            <a:xfrm>
              <a:off x="20239" y="-8856"/>
              <a:ext cx="158052" cy="2462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8" tIns="45718" rIns="45718" bIns="45718" numCol="1" anchor="ctr">
              <a:spAutoFit/>
            </a:bodyPr>
            <a:lstStyle>
              <a:lvl1pPr algn="ctr">
                <a:defRPr sz="1000">
                  <a:solidFill>
                    <a:schemeClr val="accent4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rPr lang="en-US" altLang="ko-KR"/>
                <a:t>5</a:t>
              </a:r>
              <a:endParaRPr/>
            </a:p>
          </p:txBody>
        </p:sp>
      </p:grpSp>
      <p:grpSp>
        <p:nvGrpSpPr>
          <p:cNvPr id="320" name="타원 71">
            <a:extLst>
              <a:ext uri="{FF2B5EF4-FFF2-40B4-BE49-F238E27FC236}">
                <a16:creationId xmlns:a16="http://schemas.microsoft.com/office/drawing/2014/main" id="{98647DDB-75EF-2E93-CEBE-085DC15DDB89}"/>
              </a:ext>
            </a:extLst>
          </p:cNvPr>
          <p:cNvGrpSpPr/>
          <p:nvPr/>
        </p:nvGrpSpPr>
        <p:grpSpPr>
          <a:xfrm>
            <a:off x="2556499" y="3831729"/>
            <a:ext cx="198540" cy="246217"/>
            <a:chOff x="0" y="-8856"/>
            <a:chExt cx="198539" cy="246216"/>
          </a:xfrm>
        </p:grpSpPr>
        <p:sp>
          <p:nvSpPr>
            <p:cNvPr id="321" name="원">
              <a:extLst>
                <a:ext uri="{FF2B5EF4-FFF2-40B4-BE49-F238E27FC236}">
                  <a16:creationId xmlns:a16="http://schemas.microsoft.com/office/drawing/2014/main" id="{3A1A8CC3-44E8-C10C-6524-097E9D80B90E}"/>
                </a:ext>
              </a:extLst>
            </p:cNvPr>
            <p:cNvSpPr/>
            <p:nvPr/>
          </p:nvSpPr>
          <p:spPr>
            <a:xfrm>
              <a:off x="0" y="14989"/>
              <a:ext cx="198539" cy="198539"/>
            </a:xfrm>
            <a:prstGeom prst="ellipse">
              <a:avLst/>
            </a:prstGeom>
            <a:solidFill>
              <a:srgbClr val="000000"/>
            </a:solidFill>
            <a:ln w="12700" cap="flat">
              <a:solidFill>
                <a:srgbClr val="E6AF00"/>
              </a:solidFill>
              <a:prstDash val="solid"/>
              <a:miter lim="800000"/>
            </a:ln>
            <a:effectLst/>
          </p:spPr>
          <p:txBody>
            <a:bodyPr wrap="square" lIns="46798" tIns="46798" rIns="46798" bIns="46798" numCol="1" anchor="ctr">
              <a:noAutofit/>
            </a:bodyPr>
            <a:lstStyle/>
            <a:p>
              <a:pPr algn="ctr">
                <a:defRPr sz="1000">
                  <a:solidFill>
                    <a:schemeClr val="accent4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322" name="1">
              <a:extLst>
                <a:ext uri="{FF2B5EF4-FFF2-40B4-BE49-F238E27FC236}">
                  <a16:creationId xmlns:a16="http://schemas.microsoft.com/office/drawing/2014/main" id="{A4739D33-3361-D184-C361-024EB1458A8E}"/>
                </a:ext>
              </a:extLst>
            </p:cNvPr>
            <p:cNvSpPr txBox="1"/>
            <p:nvPr/>
          </p:nvSpPr>
          <p:spPr>
            <a:xfrm>
              <a:off x="20239" y="-8856"/>
              <a:ext cx="158052" cy="2462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8" tIns="45718" rIns="45718" bIns="45718" numCol="1" anchor="ctr">
              <a:spAutoFit/>
            </a:bodyPr>
            <a:lstStyle>
              <a:lvl1pPr algn="ctr">
                <a:defRPr sz="1000">
                  <a:solidFill>
                    <a:schemeClr val="accent4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rPr lang="en-US" altLang="ko-KR"/>
                <a:t>6</a:t>
              </a:r>
              <a:endParaRPr/>
            </a:p>
          </p:txBody>
        </p:sp>
      </p:grpSp>
      <p:grpSp>
        <p:nvGrpSpPr>
          <p:cNvPr id="323" name="타원 71">
            <a:extLst>
              <a:ext uri="{FF2B5EF4-FFF2-40B4-BE49-F238E27FC236}">
                <a16:creationId xmlns:a16="http://schemas.microsoft.com/office/drawing/2014/main" id="{36309DB9-3FE4-A5CC-74E4-7AECC3779EFD}"/>
              </a:ext>
            </a:extLst>
          </p:cNvPr>
          <p:cNvGrpSpPr/>
          <p:nvPr/>
        </p:nvGrpSpPr>
        <p:grpSpPr>
          <a:xfrm>
            <a:off x="2556499" y="4238889"/>
            <a:ext cx="198540" cy="246217"/>
            <a:chOff x="0" y="-8856"/>
            <a:chExt cx="198539" cy="246216"/>
          </a:xfrm>
        </p:grpSpPr>
        <p:sp>
          <p:nvSpPr>
            <p:cNvPr id="324" name="원">
              <a:extLst>
                <a:ext uri="{FF2B5EF4-FFF2-40B4-BE49-F238E27FC236}">
                  <a16:creationId xmlns:a16="http://schemas.microsoft.com/office/drawing/2014/main" id="{2CE3C922-8DAD-9DE5-25FB-511C1672D7B9}"/>
                </a:ext>
              </a:extLst>
            </p:cNvPr>
            <p:cNvSpPr/>
            <p:nvPr/>
          </p:nvSpPr>
          <p:spPr>
            <a:xfrm>
              <a:off x="0" y="14989"/>
              <a:ext cx="198539" cy="198539"/>
            </a:xfrm>
            <a:prstGeom prst="ellipse">
              <a:avLst/>
            </a:prstGeom>
            <a:solidFill>
              <a:srgbClr val="000000"/>
            </a:solidFill>
            <a:ln w="12700" cap="flat">
              <a:solidFill>
                <a:srgbClr val="E6AF00"/>
              </a:solidFill>
              <a:prstDash val="solid"/>
              <a:miter lim="800000"/>
            </a:ln>
            <a:effectLst/>
          </p:spPr>
          <p:txBody>
            <a:bodyPr wrap="square" lIns="46798" tIns="46798" rIns="46798" bIns="46798" numCol="1" anchor="ctr">
              <a:noAutofit/>
            </a:bodyPr>
            <a:lstStyle/>
            <a:p>
              <a:pPr algn="ctr">
                <a:defRPr sz="1000">
                  <a:solidFill>
                    <a:schemeClr val="accent4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325" name="1">
              <a:extLst>
                <a:ext uri="{FF2B5EF4-FFF2-40B4-BE49-F238E27FC236}">
                  <a16:creationId xmlns:a16="http://schemas.microsoft.com/office/drawing/2014/main" id="{3CF74552-C8A9-9EF3-CD2F-1271B1B9AB70}"/>
                </a:ext>
              </a:extLst>
            </p:cNvPr>
            <p:cNvSpPr txBox="1"/>
            <p:nvPr/>
          </p:nvSpPr>
          <p:spPr>
            <a:xfrm>
              <a:off x="20239" y="-8856"/>
              <a:ext cx="158052" cy="2462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8" tIns="45718" rIns="45718" bIns="45718" numCol="1" anchor="ctr">
              <a:spAutoFit/>
            </a:bodyPr>
            <a:lstStyle>
              <a:lvl1pPr algn="ctr">
                <a:defRPr sz="1000">
                  <a:solidFill>
                    <a:schemeClr val="accent4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rPr lang="en-US" altLang="ko-KR"/>
                <a:t>7</a:t>
              </a:r>
              <a:endParaRPr/>
            </a:p>
          </p:txBody>
        </p:sp>
      </p:grpSp>
      <p:grpSp>
        <p:nvGrpSpPr>
          <p:cNvPr id="326" name="타원 71">
            <a:extLst>
              <a:ext uri="{FF2B5EF4-FFF2-40B4-BE49-F238E27FC236}">
                <a16:creationId xmlns:a16="http://schemas.microsoft.com/office/drawing/2014/main" id="{B68D8510-0694-58D7-033B-4EE27E98F253}"/>
              </a:ext>
            </a:extLst>
          </p:cNvPr>
          <p:cNvGrpSpPr/>
          <p:nvPr/>
        </p:nvGrpSpPr>
        <p:grpSpPr>
          <a:xfrm>
            <a:off x="2556499" y="4929573"/>
            <a:ext cx="198540" cy="246217"/>
            <a:chOff x="0" y="-8856"/>
            <a:chExt cx="198539" cy="246216"/>
          </a:xfrm>
        </p:grpSpPr>
        <p:sp>
          <p:nvSpPr>
            <p:cNvPr id="327" name="원">
              <a:extLst>
                <a:ext uri="{FF2B5EF4-FFF2-40B4-BE49-F238E27FC236}">
                  <a16:creationId xmlns:a16="http://schemas.microsoft.com/office/drawing/2014/main" id="{9EA62D64-C478-BB4A-F712-24FA7E07F291}"/>
                </a:ext>
              </a:extLst>
            </p:cNvPr>
            <p:cNvSpPr/>
            <p:nvPr/>
          </p:nvSpPr>
          <p:spPr>
            <a:xfrm>
              <a:off x="0" y="14989"/>
              <a:ext cx="198539" cy="198539"/>
            </a:xfrm>
            <a:prstGeom prst="ellipse">
              <a:avLst/>
            </a:prstGeom>
            <a:solidFill>
              <a:srgbClr val="000000"/>
            </a:solidFill>
            <a:ln w="12700" cap="flat">
              <a:solidFill>
                <a:srgbClr val="E6AF00"/>
              </a:solidFill>
              <a:prstDash val="solid"/>
              <a:miter lim="800000"/>
            </a:ln>
            <a:effectLst/>
          </p:spPr>
          <p:txBody>
            <a:bodyPr wrap="square" lIns="46798" tIns="46798" rIns="46798" bIns="46798" numCol="1" anchor="ctr">
              <a:noAutofit/>
            </a:bodyPr>
            <a:lstStyle/>
            <a:p>
              <a:pPr algn="ctr">
                <a:defRPr sz="1000">
                  <a:solidFill>
                    <a:schemeClr val="accent4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328" name="1">
              <a:extLst>
                <a:ext uri="{FF2B5EF4-FFF2-40B4-BE49-F238E27FC236}">
                  <a16:creationId xmlns:a16="http://schemas.microsoft.com/office/drawing/2014/main" id="{214A46DF-6750-9745-E035-A022A5778FCC}"/>
                </a:ext>
              </a:extLst>
            </p:cNvPr>
            <p:cNvSpPr txBox="1"/>
            <p:nvPr/>
          </p:nvSpPr>
          <p:spPr>
            <a:xfrm>
              <a:off x="20239" y="-8856"/>
              <a:ext cx="158052" cy="2462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8" tIns="45718" rIns="45718" bIns="45718" numCol="1" anchor="ctr">
              <a:spAutoFit/>
            </a:bodyPr>
            <a:lstStyle>
              <a:lvl1pPr algn="ctr">
                <a:defRPr sz="1000">
                  <a:solidFill>
                    <a:schemeClr val="accent4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rPr lang="en-US" altLang="ko-KR"/>
                <a:t>8</a:t>
              </a:r>
              <a:endParaRPr/>
            </a:p>
          </p:txBody>
        </p:sp>
      </p:grpSp>
      <p:sp>
        <p:nvSpPr>
          <p:cNvPr id="334" name="직사각형">
            <a:extLst>
              <a:ext uri="{FF2B5EF4-FFF2-40B4-BE49-F238E27FC236}">
                <a16:creationId xmlns:a16="http://schemas.microsoft.com/office/drawing/2014/main" id="{B7F143D1-5F6C-6280-C2AF-053A3F28CC79}"/>
              </a:ext>
            </a:extLst>
          </p:cNvPr>
          <p:cNvSpPr/>
          <p:nvPr/>
        </p:nvSpPr>
        <p:spPr>
          <a:xfrm>
            <a:off x="1582472" y="981469"/>
            <a:ext cx="177694" cy="176644"/>
          </a:xfrm>
          <a:prstGeom prst="rect">
            <a:avLst/>
          </a:prstGeom>
          <a:solidFill>
            <a:srgbClr val="FFFFFF"/>
          </a:solidFill>
          <a:ln w="3175" cap="flat">
            <a:solidFill>
              <a:srgbClr val="000000"/>
            </a:solidFill>
            <a:prstDash val="solid"/>
            <a:miter lim="800000"/>
          </a:ln>
          <a:effectLst/>
        </p:spPr>
        <p:txBody>
          <a:bodyPr wrap="square" lIns="46798" tIns="46798" rIns="46798" bIns="46798" numCol="1" anchor="ctr">
            <a:noAutofit/>
          </a:bodyPr>
          <a:lstStyle/>
          <a:p>
            <a:pPr algn="dist">
              <a:defRPr sz="900">
                <a:latin typeface="LG"/>
                <a:ea typeface="LG"/>
                <a:cs typeface="LG"/>
                <a:sym typeface="LG"/>
              </a:defRPr>
            </a:pPr>
            <a:r>
              <a:rPr lang="en-US" sz="1200" dirty="0"/>
              <a:t>i</a:t>
            </a:r>
            <a:endParaRPr sz="1200" dirty="0"/>
          </a:p>
        </p:txBody>
      </p:sp>
      <p:sp>
        <p:nvSpPr>
          <p:cNvPr id="335" name="직사각형">
            <a:extLst>
              <a:ext uri="{FF2B5EF4-FFF2-40B4-BE49-F238E27FC236}">
                <a16:creationId xmlns:a16="http://schemas.microsoft.com/office/drawing/2014/main" id="{FE8A46DA-FF7C-3023-0787-E06F5861B865}"/>
              </a:ext>
            </a:extLst>
          </p:cNvPr>
          <p:cNvSpPr/>
          <p:nvPr/>
        </p:nvSpPr>
        <p:spPr>
          <a:xfrm>
            <a:off x="1540581" y="948528"/>
            <a:ext cx="266223" cy="246214"/>
          </a:xfrm>
          <a:prstGeom prst="rect">
            <a:avLst/>
          </a:prstGeom>
          <a:ln w="19050">
            <a:solidFill>
              <a:schemeClr val="accent4"/>
            </a:solidFill>
            <a:custDash>
              <a:ds d="200000" sp="200000"/>
            </a:custDash>
            <a:miter lim="400000"/>
          </a:ln>
        </p:spPr>
        <p:txBody>
          <a:bodyPr lIns="46798" tIns="46798" rIns="46798" bIns="46798" anchor="ctr"/>
          <a:lstStyle/>
          <a:p>
            <a:pPr algn="ctr" defTabSz="457200">
              <a:defRPr sz="1000">
                <a:solidFill>
                  <a:srgbClr val="385724"/>
                </a:solidFill>
                <a:latin typeface="Arial Narrow"/>
                <a:ea typeface="Arial Narrow"/>
                <a:cs typeface="Arial Narrow"/>
                <a:sym typeface="Arial Narrow"/>
              </a:defRPr>
            </a:pPr>
            <a:endParaRPr dirty="0"/>
          </a:p>
        </p:txBody>
      </p:sp>
      <p:grpSp>
        <p:nvGrpSpPr>
          <p:cNvPr id="336" name="타원 20">
            <a:extLst>
              <a:ext uri="{FF2B5EF4-FFF2-40B4-BE49-F238E27FC236}">
                <a16:creationId xmlns:a16="http://schemas.microsoft.com/office/drawing/2014/main" id="{936AED92-5BCA-60C7-CC92-411660B58401}"/>
              </a:ext>
            </a:extLst>
          </p:cNvPr>
          <p:cNvGrpSpPr/>
          <p:nvPr/>
        </p:nvGrpSpPr>
        <p:grpSpPr>
          <a:xfrm>
            <a:off x="1779074" y="958879"/>
            <a:ext cx="198540" cy="246217"/>
            <a:chOff x="0" y="-8855"/>
            <a:chExt cx="198539" cy="246215"/>
          </a:xfrm>
        </p:grpSpPr>
        <p:sp>
          <p:nvSpPr>
            <p:cNvPr id="337" name="원">
              <a:extLst>
                <a:ext uri="{FF2B5EF4-FFF2-40B4-BE49-F238E27FC236}">
                  <a16:creationId xmlns:a16="http://schemas.microsoft.com/office/drawing/2014/main" id="{46BCDCC1-A4FC-02E2-F28F-DCE5F2A34990}"/>
                </a:ext>
              </a:extLst>
            </p:cNvPr>
            <p:cNvSpPr/>
            <p:nvPr/>
          </p:nvSpPr>
          <p:spPr>
            <a:xfrm>
              <a:off x="0" y="14989"/>
              <a:ext cx="198539" cy="198539"/>
            </a:xfrm>
            <a:prstGeom prst="ellipse">
              <a:avLst/>
            </a:prstGeom>
            <a:solidFill>
              <a:srgbClr val="000000"/>
            </a:solidFill>
            <a:ln w="12700" cap="flat">
              <a:solidFill>
                <a:srgbClr val="E6AF00"/>
              </a:solidFill>
              <a:prstDash val="solid"/>
              <a:miter lim="800000"/>
            </a:ln>
            <a:effectLst/>
          </p:spPr>
          <p:txBody>
            <a:bodyPr wrap="square" lIns="46798" tIns="46798" rIns="46798" bIns="46798" numCol="1" anchor="ctr">
              <a:noAutofit/>
            </a:bodyPr>
            <a:lstStyle/>
            <a:p>
              <a:pPr algn="ctr">
                <a:defRPr sz="1000">
                  <a:solidFill>
                    <a:schemeClr val="accent4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338" name="1">
              <a:extLst>
                <a:ext uri="{FF2B5EF4-FFF2-40B4-BE49-F238E27FC236}">
                  <a16:creationId xmlns:a16="http://schemas.microsoft.com/office/drawing/2014/main" id="{53F0381B-CE98-1ADA-0A6D-E9BA15D25609}"/>
                </a:ext>
              </a:extLst>
            </p:cNvPr>
            <p:cNvSpPr txBox="1"/>
            <p:nvPr/>
          </p:nvSpPr>
          <p:spPr>
            <a:xfrm>
              <a:off x="20239" y="-8855"/>
              <a:ext cx="158052" cy="2462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8" tIns="45718" rIns="45718" bIns="45718" numCol="1" anchor="ctr">
              <a:spAutoFit/>
            </a:bodyPr>
            <a:lstStyle>
              <a:lvl1pPr algn="ctr">
                <a:defRPr sz="1000">
                  <a:solidFill>
                    <a:schemeClr val="accent4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rPr lang="en-US" altLang="ko-KR"/>
                <a:t>2</a:t>
              </a:r>
              <a:endParaRPr/>
            </a:p>
          </p:txBody>
        </p:sp>
      </p:grpSp>
      <p:sp>
        <p:nvSpPr>
          <p:cNvPr id="36" name="직사각형 7">
            <a:extLst>
              <a:ext uri="{FF2B5EF4-FFF2-40B4-BE49-F238E27FC236}">
                <a16:creationId xmlns:a16="http://schemas.microsoft.com/office/drawing/2014/main" id="{F4B9D4F4-F384-87D0-0550-1E979924EE91}"/>
              </a:ext>
            </a:extLst>
          </p:cNvPr>
          <p:cNvSpPr/>
          <p:nvPr/>
        </p:nvSpPr>
        <p:spPr>
          <a:xfrm>
            <a:off x="455804" y="4756078"/>
            <a:ext cx="856948" cy="195086"/>
          </a:xfrm>
          <a:prstGeom prst="rect">
            <a:avLst/>
          </a:prstGeom>
          <a:solidFill>
            <a:srgbClr val="FFFFFF"/>
          </a:solidFill>
          <a:ln w="3175">
            <a:noFill/>
            <a:miter/>
          </a:ln>
        </p:spPr>
        <p:txBody>
          <a:bodyPr lIns="46798" tIns="46798" rIns="46798" bIns="46798" anchor="ctr"/>
          <a:lstStyle/>
          <a:p>
            <a:pPr algn="ctr">
              <a:defRPr sz="1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lang="ko-KR" altLang="en-US" sz="700">
                <a:solidFill>
                  <a:schemeClr val="tx1"/>
                </a:solidFill>
                <a:latin typeface="LG Smart_H Regular" panose="020B0600000101010101" pitchFamily="34" charset="-127"/>
                <a:ea typeface="LG Smart_H Regular" panose="020B0600000101010101" pitchFamily="34" charset="-127"/>
              </a:rPr>
              <a:t>초기화</a:t>
            </a:r>
            <a:endParaRPr sz="700">
              <a:solidFill>
                <a:schemeClr val="tx1"/>
              </a:solidFill>
              <a:latin typeface="LG Smart_H Regular" panose="020B0600000101010101" pitchFamily="34" charset="-127"/>
              <a:ea typeface="LG Smart_H Regular" panose="020B0600000101010101" pitchFamily="34" charset="-127"/>
            </a:endParaRPr>
          </a:p>
        </p:txBody>
      </p:sp>
      <p:sp>
        <p:nvSpPr>
          <p:cNvPr id="63" name="직사각형 7">
            <a:extLst>
              <a:ext uri="{FF2B5EF4-FFF2-40B4-BE49-F238E27FC236}">
                <a16:creationId xmlns:a16="http://schemas.microsoft.com/office/drawing/2014/main" id="{2A4B127C-568F-0440-A2C1-6FAD2588A324}"/>
              </a:ext>
            </a:extLst>
          </p:cNvPr>
          <p:cNvSpPr/>
          <p:nvPr/>
        </p:nvSpPr>
        <p:spPr>
          <a:xfrm>
            <a:off x="1436432" y="4756078"/>
            <a:ext cx="856948" cy="195086"/>
          </a:xfrm>
          <a:prstGeom prst="rect">
            <a:avLst/>
          </a:prstGeom>
          <a:solidFill>
            <a:srgbClr val="FFFFFF"/>
          </a:solidFill>
          <a:ln w="3175">
            <a:solidFill>
              <a:srgbClr val="000000"/>
            </a:solidFill>
            <a:miter/>
          </a:ln>
        </p:spPr>
        <p:txBody>
          <a:bodyPr lIns="46798" tIns="46798" rIns="46798" bIns="46798" anchor="ctr"/>
          <a:lstStyle/>
          <a:p>
            <a:pPr algn="ctr">
              <a:defRPr sz="1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lang="ko-KR" altLang="en-US" sz="700">
                <a:solidFill>
                  <a:schemeClr val="tx1"/>
                </a:solidFill>
                <a:latin typeface="LG Smart_H Regular" panose="020B0600000101010101" pitchFamily="34" charset="-127"/>
                <a:ea typeface="LG Smart_H Regular" panose="020B0600000101010101" pitchFamily="34" charset="-127"/>
              </a:rPr>
              <a:t>계산하기</a:t>
            </a:r>
            <a:endParaRPr sz="700">
              <a:solidFill>
                <a:schemeClr val="tx1"/>
              </a:solidFill>
              <a:latin typeface="LG Smart_H Regular" panose="020B0600000101010101" pitchFamily="34" charset="-127"/>
              <a:ea typeface="LG Smart_H Regular" panose="020B0600000101010101" pitchFamily="34" charset="-127"/>
            </a:endParaRPr>
          </a:p>
        </p:txBody>
      </p:sp>
      <p:sp>
        <p:nvSpPr>
          <p:cNvPr id="40" name="직사각형">
            <a:extLst>
              <a:ext uri="{FF2B5EF4-FFF2-40B4-BE49-F238E27FC236}">
                <a16:creationId xmlns:a16="http://schemas.microsoft.com/office/drawing/2014/main" id="{F1351A4B-D429-E7FD-AA36-24C9FFD05B3B}"/>
              </a:ext>
            </a:extLst>
          </p:cNvPr>
          <p:cNvSpPr/>
          <p:nvPr/>
        </p:nvSpPr>
        <p:spPr>
          <a:xfrm>
            <a:off x="1392209" y="4724592"/>
            <a:ext cx="943925" cy="240921"/>
          </a:xfrm>
          <a:prstGeom prst="rect">
            <a:avLst/>
          </a:prstGeom>
          <a:ln w="19050">
            <a:solidFill>
              <a:schemeClr val="accent4"/>
            </a:solidFill>
            <a:custDash>
              <a:ds d="200000" sp="200000"/>
            </a:custDash>
            <a:miter lim="400000"/>
          </a:ln>
        </p:spPr>
        <p:txBody>
          <a:bodyPr lIns="46798" tIns="46798" rIns="46798" bIns="46798" anchor="ctr"/>
          <a:lstStyle/>
          <a:p>
            <a:pPr algn="ctr" defTabSz="457200">
              <a:defRPr sz="1000">
                <a:solidFill>
                  <a:srgbClr val="385724"/>
                </a:solidFill>
                <a:latin typeface="Arial Narrow"/>
                <a:ea typeface="Arial Narrow"/>
                <a:cs typeface="Arial Narrow"/>
                <a:sym typeface="Arial Narrow"/>
              </a:defRPr>
            </a:pPr>
            <a:endParaRPr dirty="0"/>
          </a:p>
        </p:txBody>
      </p:sp>
      <p:sp>
        <p:nvSpPr>
          <p:cNvPr id="276" name="직사각형">
            <a:extLst>
              <a:ext uri="{FF2B5EF4-FFF2-40B4-BE49-F238E27FC236}">
                <a16:creationId xmlns:a16="http://schemas.microsoft.com/office/drawing/2014/main" id="{EE5FE896-C582-B92C-03B3-1CD2618DFF5A}"/>
              </a:ext>
            </a:extLst>
          </p:cNvPr>
          <p:cNvSpPr/>
          <p:nvPr/>
        </p:nvSpPr>
        <p:spPr>
          <a:xfrm>
            <a:off x="387800" y="4724586"/>
            <a:ext cx="943925" cy="240921"/>
          </a:xfrm>
          <a:prstGeom prst="rect">
            <a:avLst/>
          </a:prstGeom>
          <a:ln w="19050">
            <a:solidFill>
              <a:schemeClr val="accent4"/>
            </a:solidFill>
            <a:custDash>
              <a:ds d="200000" sp="200000"/>
            </a:custDash>
            <a:miter lim="400000"/>
          </a:ln>
        </p:spPr>
        <p:txBody>
          <a:bodyPr lIns="46798" tIns="46798" rIns="46798" bIns="46798" anchor="ctr"/>
          <a:lstStyle/>
          <a:p>
            <a:pPr algn="ctr" defTabSz="457200">
              <a:defRPr sz="1000">
                <a:solidFill>
                  <a:srgbClr val="385724"/>
                </a:solidFill>
                <a:latin typeface="Arial Narrow"/>
                <a:ea typeface="Arial Narrow"/>
                <a:cs typeface="Arial Narrow"/>
                <a:sym typeface="Arial Narrow"/>
              </a:defRPr>
            </a:pPr>
            <a:endParaRPr dirty="0"/>
          </a:p>
        </p:txBody>
      </p:sp>
      <p:grpSp>
        <p:nvGrpSpPr>
          <p:cNvPr id="15" name="타원 71">
            <a:extLst>
              <a:ext uri="{FF2B5EF4-FFF2-40B4-BE49-F238E27FC236}">
                <a16:creationId xmlns:a16="http://schemas.microsoft.com/office/drawing/2014/main" id="{BA88AA5D-262C-3F23-C346-8276E6A321F6}"/>
              </a:ext>
            </a:extLst>
          </p:cNvPr>
          <p:cNvGrpSpPr/>
          <p:nvPr/>
        </p:nvGrpSpPr>
        <p:grpSpPr>
          <a:xfrm>
            <a:off x="245209" y="4628373"/>
            <a:ext cx="198540" cy="246217"/>
            <a:chOff x="0" y="-8856"/>
            <a:chExt cx="198539" cy="246216"/>
          </a:xfrm>
        </p:grpSpPr>
        <p:sp>
          <p:nvSpPr>
            <p:cNvPr id="19" name="원">
              <a:extLst>
                <a:ext uri="{FF2B5EF4-FFF2-40B4-BE49-F238E27FC236}">
                  <a16:creationId xmlns:a16="http://schemas.microsoft.com/office/drawing/2014/main" id="{1ED7A207-F0D7-3E92-8917-B47E28597280}"/>
                </a:ext>
              </a:extLst>
            </p:cNvPr>
            <p:cNvSpPr/>
            <p:nvPr/>
          </p:nvSpPr>
          <p:spPr>
            <a:xfrm>
              <a:off x="0" y="14989"/>
              <a:ext cx="198539" cy="198539"/>
            </a:xfrm>
            <a:prstGeom prst="ellipse">
              <a:avLst/>
            </a:prstGeom>
            <a:solidFill>
              <a:srgbClr val="000000"/>
            </a:solidFill>
            <a:ln w="12700" cap="flat">
              <a:solidFill>
                <a:srgbClr val="E6AF00"/>
              </a:solidFill>
              <a:prstDash val="solid"/>
              <a:miter lim="800000"/>
            </a:ln>
            <a:effectLst/>
          </p:spPr>
          <p:txBody>
            <a:bodyPr wrap="square" lIns="46798" tIns="46798" rIns="46798" bIns="46798" numCol="1" anchor="ctr">
              <a:noAutofit/>
            </a:bodyPr>
            <a:lstStyle/>
            <a:p>
              <a:pPr algn="ctr">
                <a:defRPr sz="1000">
                  <a:solidFill>
                    <a:schemeClr val="accent4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20" name="1">
              <a:extLst>
                <a:ext uri="{FF2B5EF4-FFF2-40B4-BE49-F238E27FC236}">
                  <a16:creationId xmlns:a16="http://schemas.microsoft.com/office/drawing/2014/main" id="{8D9CB31C-F8EC-5962-BC62-526578A11C40}"/>
                </a:ext>
              </a:extLst>
            </p:cNvPr>
            <p:cNvSpPr txBox="1"/>
            <p:nvPr/>
          </p:nvSpPr>
          <p:spPr>
            <a:xfrm>
              <a:off x="29031" y="-8856"/>
              <a:ext cx="158052" cy="2462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8" tIns="45718" rIns="45718" bIns="45718" numCol="1" anchor="ctr">
              <a:spAutoFit/>
            </a:bodyPr>
            <a:lstStyle>
              <a:lvl1pPr algn="ctr">
                <a:defRPr sz="1000">
                  <a:solidFill>
                    <a:schemeClr val="accent4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rPr lang="en-US" altLang="ko-KR"/>
                <a:t>9</a:t>
              </a:r>
              <a:endParaRPr/>
            </a:p>
          </p:txBody>
        </p:sp>
      </p:grpSp>
      <p:grpSp>
        <p:nvGrpSpPr>
          <p:cNvPr id="192" name="타원 71">
            <a:extLst>
              <a:ext uri="{FF2B5EF4-FFF2-40B4-BE49-F238E27FC236}">
                <a16:creationId xmlns:a16="http://schemas.microsoft.com/office/drawing/2014/main" id="{2642890E-2FF9-B0D9-B492-8A7B2A9E6BE0}"/>
              </a:ext>
            </a:extLst>
          </p:cNvPr>
          <p:cNvGrpSpPr/>
          <p:nvPr/>
        </p:nvGrpSpPr>
        <p:grpSpPr>
          <a:xfrm>
            <a:off x="1297756" y="4643761"/>
            <a:ext cx="198540" cy="215440"/>
            <a:chOff x="0" y="6532"/>
            <a:chExt cx="198539" cy="215439"/>
          </a:xfrm>
        </p:grpSpPr>
        <p:sp>
          <p:nvSpPr>
            <p:cNvPr id="193" name="원">
              <a:extLst>
                <a:ext uri="{FF2B5EF4-FFF2-40B4-BE49-F238E27FC236}">
                  <a16:creationId xmlns:a16="http://schemas.microsoft.com/office/drawing/2014/main" id="{04A6F625-3781-2C1B-3E65-C4A36306B6F0}"/>
                </a:ext>
              </a:extLst>
            </p:cNvPr>
            <p:cNvSpPr/>
            <p:nvPr/>
          </p:nvSpPr>
          <p:spPr>
            <a:xfrm>
              <a:off x="0" y="14989"/>
              <a:ext cx="198539" cy="198539"/>
            </a:xfrm>
            <a:prstGeom prst="ellipse">
              <a:avLst/>
            </a:prstGeom>
            <a:solidFill>
              <a:srgbClr val="000000"/>
            </a:solidFill>
            <a:ln w="12700" cap="flat">
              <a:solidFill>
                <a:srgbClr val="E6AF00"/>
              </a:solidFill>
              <a:prstDash val="solid"/>
              <a:miter lim="800000"/>
            </a:ln>
            <a:effectLst/>
          </p:spPr>
          <p:txBody>
            <a:bodyPr wrap="square" lIns="46798" tIns="46798" rIns="46798" bIns="46798" numCol="1" anchor="ctr">
              <a:noAutofit/>
            </a:bodyPr>
            <a:lstStyle/>
            <a:p>
              <a:pPr algn="ctr">
                <a:defRPr sz="1000">
                  <a:solidFill>
                    <a:schemeClr val="accent4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95" name="1">
              <a:extLst>
                <a:ext uri="{FF2B5EF4-FFF2-40B4-BE49-F238E27FC236}">
                  <a16:creationId xmlns:a16="http://schemas.microsoft.com/office/drawing/2014/main" id="{47B44548-D2B3-430F-061D-EDBD826F47A1}"/>
                </a:ext>
              </a:extLst>
            </p:cNvPr>
            <p:cNvSpPr txBox="1"/>
            <p:nvPr/>
          </p:nvSpPr>
          <p:spPr>
            <a:xfrm>
              <a:off x="1805" y="6532"/>
              <a:ext cx="194920" cy="2154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8" tIns="45718" rIns="45718" bIns="45718" numCol="1" anchor="ctr">
              <a:spAutoFit/>
            </a:bodyPr>
            <a:lstStyle>
              <a:lvl1pPr algn="ctr">
                <a:defRPr sz="1000">
                  <a:solidFill>
                    <a:schemeClr val="accent4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rPr lang="en-US" altLang="ko-KR" sz="800"/>
                <a:t>10</a:t>
              </a:r>
              <a:endParaRPr sz="800"/>
            </a:p>
          </p:txBody>
        </p:sp>
      </p:grpSp>
      <p:sp>
        <p:nvSpPr>
          <p:cNvPr id="48" name="모서리가 둥근 직사각형 47">
            <a:extLst>
              <a:ext uri="{FF2B5EF4-FFF2-40B4-BE49-F238E27FC236}">
                <a16:creationId xmlns:a16="http://schemas.microsoft.com/office/drawing/2014/main" id="{32502022-3433-9BDC-3A2A-568DEC30FD44}"/>
              </a:ext>
            </a:extLst>
          </p:cNvPr>
          <p:cNvSpPr/>
          <p:nvPr/>
        </p:nvSpPr>
        <p:spPr>
          <a:xfrm>
            <a:off x="2373585" y="1708522"/>
            <a:ext cx="140206" cy="2943693"/>
          </a:xfrm>
          <a:prstGeom prst="roundRect">
            <a:avLst/>
          </a:prstGeom>
          <a:noFill/>
          <a:ln w="25400" cap="flat">
            <a:solidFill>
              <a:srgbClr val="0432FF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6798" tIns="46798" rIns="46798" bIns="4679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x-none" altLang="en-US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cxnSp>
        <p:nvCxnSpPr>
          <p:cNvPr id="344" name="직선 연결선[R] 343">
            <a:extLst>
              <a:ext uri="{FF2B5EF4-FFF2-40B4-BE49-F238E27FC236}">
                <a16:creationId xmlns:a16="http://schemas.microsoft.com/office/drawing/2014/main" id="{5BFC9EDD-8E3C-EACE-41F2-FDEE834E86AC}"/>
              </a:ext>
            </a:extLst>
          </p:cNvPr>
          <p:cNvCxnSpPr>
            <a:cxnSpLocks/>
          </p:cNvCxnSpPr>
          <p:nvPr/>
        </p:nvCxnSpPr>
        <p:spPr>
          <a:xfrm>
            <a:off x="273829" y="1252984"/>
            <a:ext cx="2160464" cy="0"/>
          </a:xfrm>
          <a:prstGeom prst="line">
            <a:avLst/>
          </a:prstGeom>
          <a:noFill/>
          <a:ln w="9525" cap="flat">
            <a:solidFill>
              <a:schemeClr val="tx2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345" name="타원 71">
            <a:extLst>
              <a:ext uri="{FF2B5EF4-FFF2-40B4-BE49-F238E27FC236}">
                <a16:creationId xmlns:a16="http://schemas.microsoft.com/office/drawing/2014/main" id="{69DAFAC8-3103-49EA-341B-51D5BA519643}"/>
              </a:ext>
            </a:extLst>
          </p:cNvPr>
          <p:cNvGrpSpPr/>
          <p:nvPr/>
        </p:nvGrpSpPr>
        <p:grpSpPr>
          <a:xfrm>
            <a:off x="2558258" y="2475253"/>
            <a:ext cx="198540" cy="246217"/>
            <a:chOff x="0" y="-8856"/>
            <a:chExt cx="198539" cy="246216"/>
          </a:xfrm>
        </p:grpSpPr>
        <p:sp>
          <p:nvSpPr>
            <p:cNvPr id="346" name="원">
              <a:extLst>
                <a:ext uri="{FF2B5EF4-FFF2-40B4-BE49-F238E27FC236}">
                  <a16:creationId xmlns:a16="http://schemas.microsoft.com/office/drawing/2014/main" id="{54269126-D7AF-A535-898D-C5CEEEDAC39F}"/>
                </a:ext>
              </a:extLst>
            </p:cNvPr>
            <p:cNvSpPr/>
            <p:nvPr/>
          </p:nvSpPr>
          <p:spPr>
            <a:xfrm>
              <a:off x="0" y="14989"/>
              <a:ext cx="198539" cy="198539"/>
            </a:xfrm>
            <a:prstGeom prst="ellipse">
              <a:avLst/>
            </a:prstGeom>
            <a:solidFill>
              <a:srgbClr val="000000"/>
            </a:solidFill>
            <a:ln w="12700" cap="flat">
              <a:solidFill>
                <a:srgbClr val="E6AF00"/>
              </a:solidFill>
              <a:prstDash val="solid"/>
              <a:miter lim="800000"/>
            </a:ln>
            <a:effectLst/>
          </p:spPr>
          <p:txBody>
            <a:bodyPr wrap="square" lIns="46798" tIns="46798" rIns="46798" bIns="46798" numCol="1" anchor="ctr">
              <a:noAutofit/>
            </a:bodyPr>
            <a:lstStyle/>
            <a:p>
              <a:pPr algn="ctr">
                <a:defRPr sz="1000">
                  <a:solidFill>
                    <a:schemeClr val="accent4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347" name="1">
              <a:extLst>
                <a:ext uri="{FF2B5EF4-FFF2-40B4-BE49-F238E27FC236}">
                  <a16:creationId xmlns:a16="http://schemas.microsoft.com/office/drawing/2014/main" id="{03BB0BF0-7A21-AD1B-0E4B-BE6A0A178C8A}"/>
                </a:ext>
              </a:extLst>
            </p:cNvPr>
            <p:cNvSpPr txBox="1"/>
            <p:nvPr/>
          </p:nvSpPr>
          <p:spPr>
            <a:xfrm>
              <a:off x="20239" y="-8856"/>
              <a:ext cx="158052" cy="2462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8" tIns="45718" rIns="45718" bIns="45718" numCol="1" anchor="ctr">
              <a:spAutoFit/>
            </a:bodyPr>
            <a:lstStyle>
              <a:lvl1pPr algn="ctr">
                <a:defRPr sz="1000">
                  <a:solidFill>
                    <a:schemeClr val="accent4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rPr lang="en-US" altLang="ko-KR"/>
                <a:t>4</a:t>
              </a:r>
              <a:endParaRPr/>
            </a:p>
          </p:txBody>
        </p:sp>
      </p:grpSp>
      <p:sp>
        <p:nvSpPr>
          <p:cNvPr id="11" name="TextBox 6">
            <a:extLst>
              <a:ext uri="{FF2B5EF4-FFF2-40B4-BE49-F238E27FC236}">
                <a16:creationId xmlns:a16="http://schemas.microsoft.com/office/drawing/2014/main" id="{6B865A53-3617-2CA1-97DA-85F517739911}"/>
              </a:ext>
            </a:extLst>
          </p:cNvPr>
          <p:cNvSpPr txBox="1"/>
          <p:nvPr/>
        </p:nvSpPr>
        <p:spPr>
          <a:xfrm>
            <a:off x="353106" y="4327844"/>
            <a:ext cx="2078450" cy="2769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900">
                <a:latin typeface="LG Smart_H Regular"/>
                <a:ea typeface="LG Smart_H Regular"/>
                <a:cs typeface="LG Smart_H Regular"/>
                <a:sym typeface="LG Smart_H Regular"/>
              </a:defRPr>
            </a:lvl1pPr>
          </a:lstStyle>
          <a:p>
            <a:r>
              <a:rPr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월단위로 계산된 이자이기 때문에 일단위로 계산되는 금융기관의</a:t>
            </a:r>
            <a:endParaRPr lang="en-US" altLang="ko-KR" sz="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대출 이자와는 차이가 있습니다</a:t>
            </a:r>
            <a:r>
              <a:rPr lang="en-US" altLang="ko-KR" sz="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sz="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TextBox 6">
            <a:extLst>
              <a:ext uri="{FF2B5EF4-FFF2-40B4-BE49-F238E27FC236}">
                <a16:creationId xmlns:a16="http://schemas.microsoft.com/office/drawing/2014/main" id="{2EBDE6DC-E354-65E8-8F83-4F6C4887F58D}"/>
              </a:ext>
            </a:extLst>
          </p:cNvPr>
          <p:cNvSpPr txBox="1"/>
          <p:nvPr/>
        </p:nvSpPr>
        <p:spPr>
          <a:xfrm>
            <a:off x="1414871" y="4094577"/>
            <a:ext cx="844138" cy="184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900">
                <a:latin typeface="LG Smart_H Regular"/>
                <a:ea typeface="LG Smart_H Regular"/>
                <a:cs typeface="LG Smart_H Regular"/>
                <a:sym typeface="LG Smart_H Regular"/>
              </a:defRPr>
            </a:lvl1pPr>
          </a:lstStyle>
          <a:p>
            <a:r>
              <a:rPr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월별 상환금액 더 보기 </a:t>
            </a:r>
            <a:r>
              <a:rPr lang="en-US" altLang="ko-KR" sz="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&gt;</a:t>
            </a:r>
            <a:endParaRPr sz="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직사각형">
            <a:extLst>
              <a:ext uri="{FF2B5EF4-FFF2-40B4-BE49-F238E27FC236}">
                <a16:creationId xmlns:a16="http://schemas.microsoft.com/office/drawing/2014/main" id="{844561BA-2D72-CB52-86AF-BF88128F90F5}"/>
              </a:ext>
            </a:extLst>
          </p:cNvPr>
          <p:cNvSpPr/>
          <p:nvPr/>
        </p:nvSpPr>
        <p:spPr>
          <a:xfrm>
            <a:off x="1353847" y="4101254"/>
            <a:ext cx="913954" cy="175188"/>
          </a:xfrm>
          <a:prstGeom prst="rect">
            <a:avLst/>
          </a:prstGeom>
          <a:ln w="19050">
            <a:solidFill>
              <a:schemeClr val="accent4"/>
            </a:solidFill>
            <a:custDash>
              <a:ds d="200000" sp="200000"/>
            </a:custDash>
            <a:miter lim="400000"/>
          </a:ln>
        </p:spPr>
        <p:txBody>
          <a:bodyPr lIns="46798" tIns="46798" rIns="46798" bIns="46798" anchor="ctr"/>
          <a:lstStyle/>
          <a:p>
            <a:pPr algn="ctr" defTabSz="457200">
              <a:defRPr sz="1000">
                <a:solidFill>
                  <a:srgbClr val="385724"/>
                </a:solidFill>
                <a:latin typeface="Arial Narrow"/>
                <a:ea typeface="Arial Narrow"/>
                <a:cs typeface="Arial Narrow"/>
                <a:sym typeface="Arial Narrow"/>
              </a:defRPr>
            </a:pPr>
            <a:endParaRPr dirty="0"/>
          </a:p>
        </p:txBody>
      </p:sp>
      <p:grpSp>
        <p:nvGrpSpPr>
          <p:cNvPr id="12" name="타원 71">
            <a:extLst>
              <a:ext uri="{FF2B5EF4-FFF2-40B4-BE49-F238E27FC236}">
                <a16:creationId xmlns:a16="http://schemas.microsoft.com/office/drawing/2014/main" id="{E3F91E51-A51F-0545-D665-DF21D9FF515B}"/>
              </a:ext>
            </a:extLst>
          </p:cNvPr>
          <p:cNvGrpSpPr/>
          <p:nvPr/>
        </p:nvGrpSpPr>
        <p:grpSpPr>
          <a:xfrm>
            <a:off x="1232817" y="3997186"/>
            <a:ext cx="198540" cy="246217"/>
            <a:chOff x="0" y="-8856"/>
            <a:chExt cx="198539" cy="246216"/>
          </a:xfrm>
        </p:grpSpPr>
        <p:sp>
          <p:nvSpPr>
            <p:cNvPr id="13" name="원">
              <a:extLst>
                <a:ext uri="{FF2B5EF4-FFF2-40B4-BE49-F238E27FC236}">
                  <a16:creationId xmlns:a16="http://schemas.microsoft.com/office/drawing/2014/main" id="{5F99B405-B921-49F3-979D-A125086A0599}"/>
                </a:ext>
              </a:extLst>
            </p:cNvPr>
            <p:cNvSpPr/>
            <p:nvPr/>
          </p:nvSpPr>
          <p:spPr>
            <a:xfrm>
              <a:off x="0" y="14989"/>
              <a:ext cx="198539" cy="198539"/>
            </a:xfrm>
            <a:prstGeom prst="ellipse">
              <a:avLst/>
            </a:prstGeom>
            <a:solidFill>
              <a:srgbClr val="000000"/>
            </a:solidFill>
            <a:ln w="12700" cap="flat">
              <a:solidFill>
                <a:srgbClr val="E6AF00"/>
              </a:solidFill>
              <a:prstDash val="solid"/>
              <a:miter lim="800000"/>
            </a:ln>
            <a:effectLst/>
          </p:spPr>
          <p:txBody>
            <a:bodyPr wrap="square" lIns="46798" tIns="46798" rIns="46798" bIns="46798" numCol="1" anchor="ctr">
              <a:noAutofit/>
            </a:bodyPr>
            <a:lstStyle/>
            <a:p>
              <a:pPr algn="ctr">
                <a:defRPr sz="1000">
                  <a:solidFill>
                    <a:schemeClr val="accent4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4" name="1">
              <a:extLst>
                <a:ext uri="{FF2B5EF4-FFF2-40B4-BE49-F238E27FC236}">
                  <a16:creationId xmlns:a16="http://schemas.microsoft.com/office/drawing/2014/main" id="{35638638-ACCE-59C7-71EC-5CEA1E9F8C8D}"/>
                </a:ext>
              </a:extLst>
            </p:cNvPr>
            <p:cNvSpPr txBox="1"/>
            <p:nvPr/>
          </p:nvSpPr>
          <p:spPr>
            <a:xfrm>
              <a:off x="20239" y="-8856"/>
              <a:ext cx="158052" cy="2462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8" tIns="45718" rIns="45718" bIns="45718" numCol="1" anchor="ctr">
              <a:spAutoFit/>
            </a:bodyPr>
            <a:lstStyle>
              <a:lvl1pPr algn="ctr">
                <a:defRPr sz="1000">
                  <a:solidFill>
                    <a:schemeClr val="accent4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rPr lang="en-US" altLang="ko-KR"/>
                <a:t>8</a:t>
              </a:r>
              <a:endParaRPr/>
            </a:p>
          </p:txBody>
        </p:sp>
      </p:grpSp>
      <p:sp>
        <p:nvSpPr>
          <p:cNvPr id="21" name="TextBox 6">
            <a:extLst>
              <a:ext uri="{FF2B5EF4-FFF2-40B4-BE49-F238E27FC236}">
                <a16:creationId xmlns:a16="http://schemas.microsoft.com/office/drawing/2014/main" id="{6B675692-44E6-6355-5496-17B3316D97AB}"/>
              </a:ext>
            </a:extLst>
          </p:cNvPr>
          <p:cNvSpPr txBox="1"/>
          <p:nvPr/>
        </p:nvSpPr>
        <p:spPr>
          <a:xfrm>
            <a:off x="5469652" y="878178"/>
            <a:ext cx="4450894" cy="14773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900">
                <a:latin typeface="LG Smart_H Regular"/>
                <a:ea typeface="LG Smart_H Regular"/>
                <a:cs typeface="LG Smart_H Regular"/>
                <a:sym typeface="LG Smart_H Regular"/>
              </a:defRPr>
            </a:lvl1pPr>
          </a:lstStyle>
          <a:p>
            <a:r>
              <a:rPr lang="ko-KR" altLang="en-US" dirty="0"/>
              <a:t>초기화 버튼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 계산기록 저장 전 </a:t>
            </a:r>
            <a:r>
              <a:rPr lang="en-US" altLang="ko-KR" dirty="0"/>
              <a:t>:</a:t>
            </a:r>
            <a:r>
              <a:rPr lang="ko-KR" altLang="en-US" dirty="0"/>
              <a:t> 선택 시</a:t>
            </a:r>
            <a:r>
              <a:rPr lang="en-US" altLang="ko-KR" dirty="0"/>
              <a:t>,</a:t>
            </a:r>
            <a:r>
              <a:rPr lang="ko-KR" altLang="en-US" dirty="0"/>
              <a:t> 입력란 초기화 및 저장하기 버튼 </a:t>
            </a:r>
            <a:r>
              <a:rPr lang="en-US" altLang="ko-KR" dirty="0"/>
              <a:t>‘</a:t>
            </a:r>
            <a:r>
              <a:rPr lang="ko-KR" altLang="en-US" dirty="0"/>
              <a:t>계산하기</a:t>
            </a:r>
            <a:r>
              <a:rPr lang="en-US" altLang="ko-KR" dirty="0"/>
              <a:t>’</a:t>
            </a:r>
            <a:r>
              <a:rPr lang="ko-KR" altLang="en-US" dirty="0"/>
              <a:t>로 문구 변경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 계산기록 저장 후 </a:t>
            </a:r>
            <a:r>
              <a:rPr lang="en-US" altLang="ko-KR" dirty="0"/>
              <a:t>:</a:t>
            </a:r>
            <a:r>
              <a:rPr lang="ko-KR" altLang="en-US" dirty="0"/>
              <a:t> 선택 시</a:t>
            </a:r>
            <a:r>
              <a:rPr lang="en-US" altLang="ko-KR" dirty="0"/>
              <a:t>,</a:t>
            </a:r>
            <a:r>
              <a:rPr lang="ko-KR" altLang="en-US" dirty="0"/>
              <a:t> 입력란 초기화 및 계산하기 버튼 표시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계산</a:t>
            </a:r>
            <a:r>
              <a:rPr lang="en-US" altLang="ko-KR" dirty="0"/>
              <a:t>/</a:t>
            </a:r>
            <a:r>
              <a:rPr lang="ko-KR" altLang="en-US" dirty="0"/>
              <a:t>저장하기 버튼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 계산하기 선택 시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/>
              <a:t>1)</a:t>
            </a:r>
            <a:r>
              <a:rPr lang="ko-KR" altLang="en-US" dirty="0"/>
              <a:t> 입력란에 입력된 숫자가 있을 경우</a:t>
            </a:r>
            <a:r>
              <a:rPr lang="en-US" altLang="ko-KR" dirty="0"/>
              <a:t>,</a:t>
            </a:r>
            <a:r>
              <a:rPr lang="ko-KR" altLang="en-US" dirty="0"/>
              <a:t> 계산 결과 표시란에 계산 결과 표시 및 </a:t>
            </a:r>
            <a:r>
              <a:rPr lang="en-US" altLang="ko-KR" dirty="0"/>
              <a:t>‘</a:t>
            </a:r>
            <a:r>
              <a:rPr lang="ko-KR" altLang="en-US" dirty="0"/>
              <a:t>저장하기</a:t>
            </a:r>
            <a:r>
              <a:rPr lang="en-US" altLang="ko-KR" dirty="0"/>
              <a:t>’</a:t>
            </a:r>
            <a:r>
              <a:rPr lang="ko-KR" altLang="en-US" dirty="0"/>
              <a:t> 로 변경</a:t>
            </a:r>
            <a:endParaRPr lang="en-US" altLang="ko-KR" dirty="0"/>
          </a:p>
          <a:p>
            <a:r>
              <a:rPr lang="en-US" altLang="ko-KR" dirty="0"/>
              <a:t>2)</a:t>
            </a:r>
            <a:r>
              <a:rPr lang="ko-KR" altLang="en-US" dirty="0"/>
              <a:t> 입력란에 입력된 숫자가 없을 경우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‘{</a:t>
            </a:r>
            <a:r>
              <a:rPr lang="ko-KR" altLang="en-US" dirty="0"/>
              <a:t>공백 입력란</a:t>
            </a:r>
            <a:r>
              <a:rPr lang="en-US" altLang="ko-KR" dirty="0"/>
              <a:t>}</a:t>
            </a:r>
            <a:r>
              <a:rPr lang="ko-KR" altLang="en-US" dirty="0"/>
              <a:t>을 입력해 주세요</a:t>
            </a:r>
            <a:r>
              <a:rPr lang="en-US" altLang="ko-KR" dirty="0"/>
              <a:t>’</a:t>
            </a:r>
            <a:r>
              <a:rPr lang="ko-KR" altLang="en-US" dirty="0"/>
              <a:t> 알림 표시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 저장하기 선택 시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‘</a:t>
            </a:r>
            <a:r>
              <a:rPr lang="ko-KR" altLang="en-US" dirty="0"/>
              <a:t>저장이 완료되었습니다</a:t>
            </a:r>
            <a:r>
              <a:rPr lang="en-US" altLang="ko-KR" dirty="0"/>
              <a:t>’</a:t>
            </a:r>
            <a:r>
              <a:rPr lang="ko-KR" altLang="en-US" dirty="0"/>
              <a:t> 알림</a:t>
            </a:r>
            <a:r>
              <a:rPr lang="en-US" altLang="ko-KR" dirty="0"/>
              <a:t> </a:t>
            </a:r>
            <a:r>
              <a:rPr lang="ko-KR" altLang="en-US" dirty="0"/>
              <a:t>표시 후 버튼 숨김</a:t>
            </a:r>
            <a:endParaRPr lang="en-US" altLang="ko-KR" dirty="0">
              <a:solidFill>
                <a:srgbClr val="FF0000"/>
              </a:solidFill>
            </a:endParaRPr>
          </a:p>
        </p:txBody>
      </p:sp>
      <p:grpSp>
        <p:nvGrpSpPr>
          <p:cNvPr id="23" name="타원 71">
            <a:extLst>
              <a:ext uri="{FF2B5EF4-FFF2-40B4-BE49-F238E27FC236}">
                <a16:creationId xmlns:a16="http://schemas.microsoft.com/office/drawing/2014/main" id="{C9E17FA6-ED93-45EF-C10B-3D9F4EE80B43}"/>
              </a:ext>
            </a:extLst>
          </p:cNvPr>
          <p:cNvGrpSpPr/>
          <p:nvPr/>
        </p:nvGrpSpPr>
        <p:grpSpPr>
          <a:xfrm>
            <a:off x="5271111" y="872117"/>
            <a:ext cx="198540" cy="246217"/>
            <a:chOff x="0" y="-8856"/>
            <a:chExt cx="198539" cy="246216"/>
          </a:xfrm>
        </p:grpSpPr>
        <p:sp>
          <p:nvSpPr>
            <p:cNvPr id="24" name="원">
              <a:extLst>
                <a:ext uri="{FF2B5EF4-FFF2-40B4-BE49-F238E27FC236}">
                  <a16:creationId xmlns:a16="http://schemas.microsoft.com/office/drawing/2014/main" id="{32B5F5AA-6821-73F7-D709-D37562E33EB2}"/>
                </a:ext>
              </a:extLst>
            </p:cNvPr>
            <p:cNvSpPr/>
            <p:nvPr/>
          </p:nvSpPr>
          <p:spPr>
            <a:xfrm>
              <a:off x="0" y="14989"/>
              <a:ext cx="198539" cy="198539"/>
            </a:xfrm>
            <a:prstGeom prst="ellipse">
              <a:avLst/>
            </a:prstGeom>
            <a:solidFill>
              <a:srgbClr val="000000"/>
            </a:solidFill>
            <a:ln w="12700" cap="flat">
              <a:solidFill>
                <a:srgbClr val="E6AF00"/>
              </a:solidFill>
              <a:prstDash val="solid"/>
              <a:miter lim="800000"/>
            </a:ln>
            <a:effectLst/>
          </p:spPr>
          <p:txBody>
            <a:bodyPr wrap="square" lIns="46798" tIns="46798" rIns="46798" bIns="46798" numCol="1" anchor="ctr">
              <a:noAutofit/>
            </a:bodyPr>
            <a:lstStyle/>
            <a:p>
              <a:pPr algn="ctr">
                <a:defRPr sz="1000">
                  <a:solidFill>
                    <a:schemeClr val="accent4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25" name="1">
              <a:extLst>
                <a:ext uri="{FF2B5EF4-FFF2-40B4-BE49-F238E27FC236}">
                  <a16:creationId xmlns:a16="http://schemas.microsoft.com/office/drawing/2014/main" id="{0F792B1F-2D37-3326-F442-B21CFA1AD548}"/>
                </a:ext>
              </a:extLst>
            </p:cNvPr>
            <p:cNvSpPr txBox="1"/>
            <p:nvPr/>
          </p:nvSpPr>
          <p:spPr>
            <a:xfrm>
              <a:off x="20239" y="-8856"/>
              <a:ext cx="158052" cy="2462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8" tIns="45718" rIns="45718" bIns="45718" numCol="1" anchor="ctr">
              <a:spAutoFit/>
            </a:bodyPr>
            <a:lstStyle>
              <a:lvl1pPr algn="ctr">
                <a:defRPr sz="1000">
                  <a:solidFill>
                    <a:schemeClr val="accent4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rPr lang="en-US" altLang="ko-KR"/>
                <a:t>9</a:t>
              </a:r>
              <a:endParaRPr/>
            </a:p>
          </p:txBody>
        </p:sp>
      </p:grpSp>
      <p:grpSp>
        <p:nvGrpSpPr>
          <p:cNvPr id="26" name="타원 71">
            <a:extLst>
              <a:ext uri="{FF2B5EF4-FFF2-40B4-BE49-F238E27FC236}">
                <a16:creationId xmlns:a16="http://schemas.microsoft.com/office/drawing/2014/main" id="{93F484ED-990F-7DC9-1DA6-B1F01EDD479F}"/>
              </a:ext>
            </a:extLst>
          </p:cNvPr>
          <p:cNvGrpSpPr/>
          <p:nvPr/>
        </p:nvGrpSpPr>
        <p:grpSpPr>
          <a:xfrm>
            <a:off x="5271111" y="1432787"/>
            <a:ext cx="198540" cy="215440"/>
            <a:chOff x="0" y="6532"/>
            <a:chExt cx="198539" cy="215439"/>
          </a:xfrm>
        </p:grpSpPr>
        <p:sp>
          <p:nvSpPr>
            <p:cNvPr id="27" name="원">
              <a:extLst>
                <a:ext uri="{FF2B5EF4-FFF2-40B4-BE49-F238E27FC236}">
                  <a16:creationId xmlns:a16="http://schemas.microsoft.com/office/drawing/2014/main" id="{C7430DD6-B9B1-678A-A569-896A9E884870}"/>
                </a:ext>
              </a:extLst>
            </p:cNvPr>
            <p:cNvSpPr/>
            <p:nvPr/>
          </p:nvSpPr>
          <p:spPr>
            <a:xfrm>
              <a:off x="0" y="14989"/>
              <a:ext cx="198539" cy="198539"/>
            </a:xfrm>
            <a:prstGeom prst="ellipse">
              <a:avLst/>
            </a:prstGeom>
            <a:solidFill>
              <a:srgbClr val="000000"/>
            </a:solidFill>
            <a:ln w="12700" cap="flat">
              <a:solidFill>
                <a:srgbClr val="E6AF00"/>
              </a:solidFill>
              <a:prstDash val="solid"/>
              <a:miter lim="800000"/>
            </a:ln>
            <a:effectLst/>
          </p:spPr>
          <p:txBody>
            <a:bodyPr wrap="square" lIns="46798" tIns="46798" rIns="46798" bIns="46798" numCol="1" anchor="ctr">
              <a:noAutofit/>
            </a:bodyPr>
            <a:lstStyle/>
            <a:p>
              <a:pPr algn="ctr">
                <a:defRPr sz="1000">
                  <a:solidFill>
                    <a:schemeClr val="accent4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28" name="1">
              <a:extLst>
                <a:ext uri="{FF2B5EF4-FFF2-40B4-BE49-F238E27FC236}">
                  <a16:creationId xmlns:a16="http://schemas.microsoft.com/office/drawing/2014/main" id="{694F0749-F3BF-D2A5-E747-46685E0BBFC2}"/>
                </a:ext>
              </a:extLst>
            </p:cNvPr>
            <p:cNvSpPr txBox="1"/>
            <p:nvPr/>
          </p:nvSpPr>
          <p:spPr>
            <a:xfrm>
              <a:off x="1805" y="6532"/>
              <a:ext cx="194920" cy="2154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8" tIns="45718" rIns="45718" bIns="45718" numCol="1" anchor="ctr">
              <a:spAutoFit/>
            </a:bodyPr>
            <a:lstStyle>
              <a:lvl1pPr algn="ctr">
                <a:defRPr sz="1000">
                  <a:solidFill>
                    <a:schemeClr val="accent4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rPr lang="en-US" altLang="ko-KR" sz="800"/>
                <a:t>10</a:t>
              </a:r>
              <a:endParaRPr sz="800"/>
            </a:p>
          </p:txBody>
        </p:sp>
      </p:grpSp>
      <p:sp>
        <p:nvSpPr>
          <p:cNvPr id="16" name="TextBox 6">
            <a:extLst>
              <a:ext uri="{FF2B5EF4-FFF2-40B4-BE49-F238E27FC236}">
                <a16:creationId xmlns:a16="http://schemas.microsoft.com/office/drawing/2014/main" id="{1F2D4AF6-F8F0-1880-2049-41A861C9E6FA}"/>
              </a:ext>
            </a:extLst>
          </p:cNvPr>
          <p:cNvSpPr txBox="1"/>
          <p:nvPr/>
        </p:nvSpPr>
        <p:spPr>
          <a:xfrm>
            <a:off x="6940751" y="6102265"/>
            <a:ext cx="2054405" cy="2308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900">
                <a:latin typeface="LG Smart_H Regular"/>
                <a:ea typeface="LG Smart_H Regular"/>
                <a:cs typeface="LG Smart_H Regular"/>
                <a:sym typeface="LG Smart_H Regular"/>
              </a:defRPr>
            </a:lvl1pPr>
          </a:lstStyle>
          <a:p>
            <a:r>
              <a:rPr lang="ko-KR" altLang="en-US" dirty="0"/>
              <a:t>년 </a:t>
            </a:r>
            <a:r>
              <a:rPr lang="en-US" altLang="ko-KR" dirty="0"/>
              <a:t>2</a:t>
            </a:r>
            <a:r>
              <a:rPr lang="ko-KR" altLang="en-US" dirty="0"/>
              <a:t>자 제한</a:t>
            </a:r>
            <a:r>
              <a:rPr lang="en-US" altLang="ko-KR" dirty="0"/>
              <a:t>,</a:t>
            </a:r>
            <a:r>
              <a:rPr lang="ko-KR" altLang="en-US" dirty="0"/>
              <a:t> 개월 년에 따라 최대 </a:t>
            </a:r>
            <a:r>
              <a:rPr lang="en-US" altLang="ko-KR" dirty="0"/>
              <a:t>4</a:t>
            </a:r>
            <a:r>
              <a:rPr lang="ko-KR" altLang="en-US" dirty="0"/>
              <a:t>자 제한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79788019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굴림"/>
        <a:ea typeface="굴림"/>
        <a:cs typeface="굴림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6798" tIns="46798" rIns="46798" bIns="4679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굴림"/>
        <a:ea typeface="굴림"/>
        <a:cs typeface="굴림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6798" tIns="46798" rIns="46798" bIns="4679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727749</TotalTime>
  <Words>3304</Words>
  <Application>Microsoft Macintosh PowerPoint</Application>
  <PresentationFormat>A4 용지(210x297mm)</PresentationFormat>
  <Paragraphs>931</Paragraphs>
  <Slides>17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9" baseType="lpstr">
      <vt:lpstr>Carlito</vt:lpstr>
      <vt:lpstr>굴림</vt:lpstr>
      <vt:lpstr>LG</vt:lpstr>
      <vt:lpstr>LG Smart_H Regular</vt:lpstr>
      <vt:lpstr>Malgun Gothic</vt:lpstr>
      <vt:lpstr>Malgun Gothic</vt:lpstr>
      <vt:lpstr>Arial</vt:lpstr>
      <vt:lpstr>Arial Narrow</vt:lpstr>
      <vt:lpstr>Calibri</vt:lpstr>
      <vt:lpstr>Calibri Light</vt:lpstr>
      <vt:lpstr>Helvetica</vt:lpstr>
      <vt:lpstr>Office Theme</vt:lpstr>
      <vt:lpstr>PowerPoint 프레젠테이션</vt:lpstr>
      <vt:lpstr>Revision History</vt:lpstr>
      <vt:lpstr>PowerPoint 프레젠테이션</vt:lpstr>
      <vt:lpstr>1. Splash Screen</vt:lpstr>
      <vt:lpstr>2. Home</vt:lpstr>
      <vt:lpstr>3. 더 보기</vt:lpstr>
      <vt:lpstr>3.1 자주 묻는 질문</vt:lpstr>
      <vt:lpstr>3.2 더 보기</vt:lpstr>
      <vt:lpstr>4. 계산기(전세자금대출)</vt:lpstr>
      <vt:lpstr>4.1 계산기(부동산 중개보수 &gt; 주택)</vt:lpstr>
      <vt:lpstr>4.2 계산기(부동산 중개보수 &gt; 오피스텔)</vt:lpstr>
      <vt:lpstr>4.3 계산기(부동산 중개보수 &gt; 주택 외 토지)</vt:lpstr>
      <vt:lpstr>4.4 계산기(중도상환수수료)</vt:lpstr>
      <vt:lpstr>4.5 월별 상환금액 더 보기 &gt; 상세</vt:lpstr>
      <vt:lpstr>5. 지난 계산 기록(전세자금대출)</vt:lpstr>
      <vt:lpstr>5.1 계산 기록(부동산 중개보수)</vt:lpstr>
      <vt:lpstr>5.2 계산 기록(중도상환 수수료)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박정희/책임/홈뷰티고객가치혁신Task(jh0221.park@lge.com)</dc:creator>
  <cp:lastModifiedBy>누리봄공통</cp:lastModifiedBy>
  <cp:revision>18585</cp:revision>
  <cp:lastPrinted>2021-07-19T08:38:19Z</cp:lastPrinted>
  <dcterms:modified xsi:type="dcterms:W3CDTF">2023-04-08T05:07:37Z</dcterms:modified>
</cp:coreProperties>
</file>