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404" r:id="rId2"/>
    <p:sldId id="256" r:id="rId3"/>
    <p:sldId id="429" r:id="rId4"/>
    <p:sldId id="430" r:id="rId5"/>
    <p:sldId id="431" r:id="rId6"/>
    <p:sldId id="432" r:id="rId7"/>
    <p:sldId id="435" r:id="rId8"/>
    <p:sldId id="436" r:id="rId9"/>
    <p:sldId id="437" r:id="rId10"/>
    <p:sldId id="4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B00"/>
    <a:srgbClr val="214052"/>
    <a:srgbClr val="F6A71D"/>
    <a:srgbClr val="F19C22"/>
    <a:srgbClr val="A8E0F9"/>
    <a:srgbClr val="15244A"/>
    <a:srgbClr val="0F3955"/>
    <a:srgbClr val="061520"/>
    <a:srgbClr val="25408F"/>
    <a:srgbClr val="666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344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3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5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1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5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8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6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7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821991A-6EDB-4C36-B960-9BA3199D8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4" r="3313"/>
          <a:stretch/>
        </p:blipFill>
        <p:spPr>
          <a:xfrm>
            <a:off x="9462820" y="0"/>
            <a:ext cx="2729179" cy="105824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7821F04-40BB-4FDD-A091-3B5C6DE1B72E}"/>
              </a:ext>
            </a:extLst>
          </p:cNvPr>
          <p:cNvSpPr/>
          <p:nvPr/>
        </p:nvSpPr>
        <p:spPr>
          <a:xfrm rot="21224785">
            <a:off x="7635030" y="5310564"/>
            <a:ext cx="2515032" cy="940119"/>
          </a:xfrm>
          <a:custGeom>
            <a:avLst/>
            <a:gdLst>
              <a:gd name="connsiteX0" fmla="*/ 0 w 2045149"/>
              <a:gd name="connsiteY0" fmla="*/ 393405 h 786809"/>
              <a:gd name="connsiteX1" fmla="*/ 1022575 w 2045149"/>
              <a:gd name="connsiteY1" fmla="*/ 0 h 786809"/>
              <a:gd name="connsiteX2" fmla="*/ 2045150 w 2045149"/>
              <a:gd name="connsiteY2" fmla="*/ 393405 h 786809"/>
              <a:gd name="connsiteX3" fmla="*/ 1022575 w 2045149"/>
              <a:gd name="connsiteY3" fmla="*/ 786810 h 786809"/>
              <a:gd name="connsiteX4" fmla="*/ 0 w 2045149"/>
              <a:gd name="connsiteY4" fmla="*/ 393405 h 786809"/>
              <a:gd name="connsiteX0" fmla="*/ 20 w 2045170"/>
              <a:gd name="connsiteY0" fmla="*/ 287080 h 680485"/>
              <a:gd name="connsiteX1" fmla="*/ 1043860 w 2045170"/>
              <a:gd name="connsiteY1" fmla="*/ 0 h 680485"/>
              <a:gd name="connsiteX2" fmla="*/ 2045170 w 2045170"/>
              <a:gd name="connsiteY2" fmla="*/ 287080 h 680485"/>
              <a:gd name="connsiteX3" fmla="*/ 1022595 w 2045170"/>
              <a:gd name="connsiteY3" fmla="*/ 680485 h 680485"/>
              <a:gd name="connsiteX4" fmla="*/ 20 w 2045170"/>
              <a:gd name="connsiteY4" fmla="*/ 287080 h 680485"/>
              <a:gd name="connsiteX0" fmla="*/ 48052 w 2093202"/>
              <a:gd name="connsiteY0" fmla="*/ 514277 h 907682"/>
              <a:gd name="connsiteX1" fmla="*/ 261294 w 2093202"/>
              <a:gd name="connsiteY1" fmla="*/ 0 h 907682"/>
              <a:gd name="connsiteX2" fmla="*/ 1091892 w 2093202"/>
              <a:gd name="connsiteY2" fmla="*/ 227197 h 907682"/>
              <a:gd name="connsiteX3" fmla="*/ 2093202 w 2093202"/>
              <a:gd name="connsiteY3" fmla="*/ 514277 h 907682"/>
              <a:gd name="connsiteX4" fmla="*/ 1070627 w 2093202"/>
              <a:gd name="connsiteY4" fmla="*/ 907682 h 907682"/>
              <a:gd name="connsiteX5" fmla="*/ 48052 w 2093202"/>
              <a:gd name="connsiteY5" fmla="*/ 514277 h 907682"/>
              <a:gd name="connsiteX0" fmla="*/ 48052 w 2123537"/>
              <a:gd name="connsiteY0" fmla="*/ 514277 h 907682"/>
              <a:gd name="connsiteX1" fmla="*/ 261294 w 2123537"/>
              <a:gd name="connsiteY1" fmla="*/ 0 h 907682"/>
              <a:gd name="connsiteX2" fmla="*/ 1091892 w 2123537"/>
              <a:gd name="connsiteY2" fmla="*/ 227197 h 907682"/>
              <a:gd name="connsiteX3" fmla="*/ 1845545 w 2123537"/>
              <a:gd name="connsiteY3" fmla="*/ 191386 h 907682"/>
              <a:gd name="connsiteX4" fmla="*/ 2093202 w 2123537"/>
              <a:gd name="connsiteY4" fmla="*/ 514277 h 907682"/>
              <a:gd name="connsiteX5" fmla="*/ 1070627 w 2123537"/>
              <a:gd name="connsiteY5" fmla="*/ 907682 h 907682"/>
              <a:gd name="connsiteX6" fmla="*/ 48052 w 2123537"/>
              <a:gd name="connsiteY6" fmla="*/ 514277 h 907682"/>
              <a:gd name="connsiteX0" fmla="*/ 48799 w 2124284"/>
              <a:gd name="connsiteY0" fmla="*/ 514277 h 811989"/>
              <a:gd name="connsiteX1" fmla="*/ 262041 w 2124284"/>
              <a:gd name="connsiteY1" fmla="*/ 0 h 811989"/>
              <a:gd name="connsiteX2" fmla="*/ 1092639 w 2124284"/>
              <a:gd name="connsiteY2" fmla="*/ 227197 h 811989"/>
              <a:gd name="connsiteX3" fmla="*/ 1846292 w 2124284"/>
              <a:gd name="connsiteY3" fmla="*/ 191386 h 811989"/>
              <a:gd name="connsiteX4" fmla="*/ 2093949 w 2124284"/>
              <a:gd name="connsiteY4" fmla="*/ 514277 h 811989"/>
              <a:gd name="connsiteX5" fmla="*/ 1082007 w 2124284"/>
              <a:gd name="connsiteY5" fmla="*/ 811989 h 811989"/>
              <a:gd name="connsiteX6" fmla="*/ 48799 w 2124284"/>
              <a:gd name="connsiteY6" fmla="*/ 514277 h 811989"/>
              <a:gd name="connsiteX0" fmla="*/ 48799 w 2124284"/>
              <a:gd name="connsiteY0" fmla="*/ 514277 h 826143"/>
              <a:gd name="connsiteX1" fmla="*/ 262041 w 2124284"/>
              <a:gd name="connsiteY1" fmla="*/ 0 h 826143"/>
              <a:gd name="connsiteX2" fmla="*/ 1092639 w 2124284"/>
              <a:gd name="connsiteY2" fmla="*/ 227197 h 826143"/>
              <a:gd name="connsiteX3" fmla="*/ 1846292 w 2124284"/>
              <a:gd name="connsiteY3" fmla="*/ 191386 h 826143"/>
              <a:gd name="connsiteX4" fmla="*/ 2093949 w 2124284"/>
              <a:gd name="connsiteY4" fmla="*/ 514277 h 826143"/>
              <a:gd name="connsiteX5" fmla="*/ 1082007 w 2124284"/>
              <a:gd name="connsiteY5" fmla="*/ 811989 h 826143"/>
              <a:gd name="connsiteX6" fmla="*/ 48799 w 2124284"/>
              <a:gd name="connsiteY6" fmla="*/ 514277 h 826143"/>
              <a:gd name="connsiteX0" fmla="*/ 48799 w 2124284"/>
              <a:gd name="connsiteY0" fmla="*/ 514277 h 811989"/>
              <a:gd name="connsiteX1" fmla="*/ 262041 w 2124284"/>
              <a:gd name="connsiteY1" fmla="*/ 0 h 811989"/>
              <a:gd name="connsiteX2" fmla="*/ 1092639 w 2124284"/>
              <a:gd name="connsiteY2" fmla="*/ 227197 h 811989"/>
              <a:gd name="connsiteX3" fmla="*/ 1846292 w 2124284"/>
              <a:gd name="connsiteY3" fmla="*/ 191386 h 811989"/>
              <a:gd name="connsiteX4" fmla="*/ 2093949 w 2124284"/>
              <a:gd name="connsiteY4" fmla="*/ 514277 h 811989"/>
              <a:gd name="connsiteX5" fmla="*/ 1082007 w 2124284"/>
              <a:gd name="connsiteY5" fmla="*/ 811989 h 811989"/>
              <a:gd name="connsiteX6" fmla="*/ 48799 w 2124284"/>
              <a:gd name="connsiteY6" fmla="*/ 514277 h 811989"/>
              <a:gd name="connsiteX0" fmla="*/ 48799 w 2124284"/>
              <a:gd name="connsiteY0" fmla="*/ 514277 h 811989"/>
              <a:gd name="connsiteX1" fmla="*/ 262041 w 2124284"/>
              <a:gd name="connsiteY1" fmla="*/ 0 h 811989"/>
              <a:gd name="connsiteX2" fmla="*/ 1092639 w 2124284"/>
              <a:gd name="connsiteY2" fmla="*/ 227197 h 811989"/>
              <a:gd name="connsiteX3" fmla="*/ 1846292 w 2124284"/>
              <a:gd name="connsiteY3" fmla="*/ 159488 h 811989"/>
              <a:gd name="connsiteX4" fmla="*/ 2093949 w 2124284"/>
              <a:gd name="connsiteY4" fmla="*/ 514277 h 811989"/>
              <a:gd name="connsiteX5" fmla="*/ 1082007 w 2124284"/>
              <a:gd name="connsiteY5" fmla="*/ 811989 h 811989"/>
              <a:gd name="connsiteX6" fmla="*/ 48799 w 2124284"/>
              <a:gd name="connsiteY6" fmla="*/ 514277 h 811989"/>
              <a:gd name="connsiteX0" fmla="*/ 44212 w 2119697"/>
              <a:gd name="connsiteY0" fmla="*/ 439849 h 737561"/>
              <a:gd name="connsiteX1" fmla="*/ 278719 w 2119697"/>
              <a:gd name="connsiteY1" fmla="*/ 0 h 737561"/>
              <a:gd name="connsiteX2" fmla="*/ 1088052 w 2119697"/>
              <a:gd name="connsiteY2" fmla="*/ 152769 h 737561"/>
              <a:gd name="connsiteX3" fmla="*/ 1841705 w 2119697"/>
              <a:gd name="connsiteY3" fmla="*/ 85060 h 737561"/>
              <a:gd name="connsiteX4" fmla="*/ 2089362 w 2119697"/>
              <a:gd name="connsiteY4" fmla="*/ 439849 h 737561"/>
              <a:gd name="connsiteX5" fmla="*/ 1077420 w 2119697"/>
              <a:gd name="connsiteY5" fmla="*/ 737561 h 737561"/>
              <a:gd name="connsiteX6" fmla="*/ 44212 w 2119697"/>
              <a:gd name="connsiteY6" fmla="*/ 439849 h 73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697" h="737561">
                <a:moveTo>
                  <a:pt x="44212" y="439849"/>
                </a:moveTo>
                <a:cubicBezTo>
                  <a:pt x="-88905" y="316922"/>
                  <a:pt x="104746" y="47847"/>
                  <a:pt x="278719" y="0"/>
                </a:cubicBezTo>
                <a:cubicBezTo>
                  <a:pt x="555585" y="75732"/>
                  <a:pt x="827554" y="138592"/>
                  <a:pt x="1088052" y="152769"/>
                </a:cubicBezTo>
                <a:cubicBezTo>
                  <a:pt x="1348550" y="166946"/>
                  <a:pt x="1674820" y="37213"/>
                  <a:pt x="1841705" y="85060"/>
                </a:cubicBezTo>
                <a:cubicBezTo>
                  <a:pt x="2008590" y="132907"/>
                  <a:pt x="2193706" y="341732"/>
                  <a:pt x="2089362" y="439849"/>
                </a:cubicBezTo>
                <a:cubicBezTo>
                  <a:pt x="1985018" y="537966"/>
                  <a:pt x="1780397" y="737561"/>
                  <a:pt x="1077420" y="737561"/>
                </a:cubicBezTo>
                <a:cubicBezTo>
                  <a:pt x="374443" y="737561"/>
                  <a:pt x="177329" y="562776"/>
                  <a:pt x="44212" y="439849"/>
                </a:cubicBezTo>
                <a:close/>
              </a:path>
            </a:pathLst>
          </a:custGeom>
          <a:solidFill>
            <a:srgbClr val="A8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2766" y="1429766"/>
            <a:ext cx="2565400" cy="704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14052"/>
                </a:solidFill>
                <a:latin typeface="+mj-lt"/>
              </a:rPr>
              <a:t>LPR WEEK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275900" y="2619599"/>
            <a:ext cx="3148869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What we learned?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396" y="3084944"/>
            <a:ext cx="3148870" cy="47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rgbClr val="214052"/>
                </a:solidFill>
                <a:latin typeface="+mj-lt"/>
              </a:rPr>
              <a:t>#1 : Our First Meet!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953480" y="4709210"/>
            <a:ext cx="972325" cy="887821"/>
            <a:chOff x="7347387" y="5016584"/>
            <a:chExt cx="1057921" cy="976270"/>
          </a:xfrm>
          <a:solidFill>
            <a:srgbClr val="A8E0F9"/>
          </a:solidFill>
        </p:grpSpPr>
        <p:sp>
          <p:nvSpPr>
            <p:cNvPr id="69" name="Rectangle 61"/>
            <p:cNvSpPr/>
            <p:nvPr/>
          </p:nvSpPr>
          <p:spPr>
            <a:xfrm rot="18901552">
              <a:off x="8235168" y="5016584"/>
              <a:ext cx="170140" cy="976268"/>
            </a:xfrm>
            <a:custGeom>
              <a:avLst/>
              <a:gdLst>
                <a:gd name="connsiteX0" fmla="*/ 0 w 166699"/>
                <a:gd name="connsiteY0" fmla="*/ 0 h 652979"/>
                <a:gd name="connsiteX1" fmla="*/ 166699 w 166699"/>
                <a:gd name="connsiteY1" fmla="*/ 0 h 652979"/>
                <a:gd name="connsiteX2" fmla="*/ 166699 w 166699"/>
                <a:gd name="connsiteY2" fmla="*/ 652979 h 652979"/>
                <a:gd name="connsiteX3" fmla="*/ 0 w 166699"/>
                <a:gd name="connsiteY3" fmla="*/ 652979 h 652979"/>
                <a:gd name="connsiteX4" fmla="*/ 0 w 166699"/>
                <a:gd name="connsiteY4" fmla="*/ 0 h 652979"/>
                <a:gd name="connsiteX0" fmla="*/ 0 w 166768"/>
                <a:gd name="connsiteY0" fmla="*/ 0 h 807888"/>
                <a:gd name="connsiteX1" fmla="*/ 166699 w 166768"/>
                <a:gd name="connsiteY1" fmla="*/ 0 h 807888"/>
                <a:gd name="connsiteX2" fmla="*/ 166768 w 166768"/>
                <a:gd name="connsiteY2" fmla="*/ 807888 h 807888"/>
                <a:gd name="connsiteX3" fmla="*/ 0 w 166768"/>
                <a:gd name="connsiteY3" fmla="*/ 652979 h 807888"/>
                <a:gd name="connsiteX4" fmla="*/ 0 w 166768"/>
                <a:gd name="connsiteY4" fmla="*/ 0 h 807888"/>
                <a:gd name="connsiteX0" fmla="*/ 3296 w 166768"/>
                <a:gd name="connsiteY0" fmla="*/ 0 h 966166"/>
                <a:gd name="connsiteX1" fmla="*/ 166699 w 166768"/>
                <a:gd name="connsiteY1" fmla="*/ 158278 h 966166"/>
                <a:gd name="connsiteX2" fmla="*/ 166768 w 166768"/>
                <a:gd name="connsiteY2" fmla="*/ 966166 h 966166"/>
                <a:gd name="connsiteX3" fmla="*/ 0 w 166768"/>
                <a:gd name="connsiteY3" fmla="*/ 811257 h 966166"/>
                <a:gd name="connsiteX4" fmla="*/ 3296 w 166768"/>
                <a:gd name="connsiteY4" fmla="*/ 0 h 966166"/>
                <a:gd name="connsiteX0" fmla="*/ 3296 w 170140"/>
                <a:gd name="connsiteY0" fmla="*/ 0 h 976268"/>
                <a:gd name="connsiteX1" fmla="*/ 166699 w 170140"/>
                <a:gd name="connsiteY1" fmla="*/ 158278 h 976268"/>
                <a:gd name="connsiteX2" fmla="*/ 170140 w 170140"/>
                <a:gd name="connsiteY2" fmla="*/ 976268 h 976268"/>
                <a:gd name="connsiteX3" fmla="*/ 0 w 170140"/>
                <a:gd name="connsiteY3" fmla="*/ 811257 h 976268"/>
                <a:gd name="connsiteX4" fmla="*/ 3296 w 170140"/>
                <a:gd name="connsiteY4" fmla="*/ 0 h 976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0" h="976268">
                  <a:moveTo>
                    <a:pt x="3296" y="0"/>
                  </a:moveTo>
                  <a:lnTo>
                    <a:pt x="166699" y="158278"/>
                  </a:lnTo>
                  <a:lnTo>
                    <a:pt x="170140" y="976268"/>
                  </a:lnTo>
                  <a:lnTo>
                    <a:pt x="0" y="811257"/>
                  </a:lnTo>
                  <a:cubicBezTo>
                    <a:pt x="1099" y="540838"/>
                    <a:pt x="2197" y="270419"/>
                    <a:pt x="3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1"/>
            <p:cNvSpPr/>
            <p:nvPr/>
          </p:nvSpPr>
          <p:spPr>
            <a:xfrm rot="18901552">
              <a:off x="7791278" y="5016585"/>
              <a:ext cx="170140" cy="976268"/>
            </a:xfrm>
            <a:custGeom>
              <a:avLst/>
              <a:gdLst>
                <a:gd name="connsiteX0" fmla="*/ 0 w 166699"/>
                <a:gd name="connsiteY0" fmla="*/ 0 h 652979"/>
                <a:gd name="connsiteX1" fmla="*/ 166699 w 166699"/>
                <a:gd name="connsiteY1" fmla="*/ 0 h 652979"/>
                <a:gd name="connsiteX2" fmla="*/ 166699 w 166699"/>
                <a:gd name="connsiteY2" fmla="*/ 652979 h 652979"/>
                <a:gd name="connsiteX3" fmla="*/ 0 w 166699"/>
                <a:gd name="connsiteY3" fmla="*/ 652979 h 652979"/>
                <a:gd name="connsiteX4" fmla="*/ 0 w 166699"/>
                <a:gd name="connsiteY4" fmla="*/ 0 h 652979"/>
                <a:gd name="connsiteX0" fmla="*/ 0 w 166768"/>
                <a:gd name="connsiteY0" fmla="*/ 0 h 807888"/>
                <a:gd name="connsiteX1" fmla="*/ 166699 w 166768"/>
                <a:gd name="connsiteY1" fmla="*/ 0 h 807888"/>
                <a:gd name="connsiteX2" fmla="*/ 166768 w 166768"/>
                <a:gd name="connsiteY2" fmla="*/ 807888 h 807888"/>
                <a:gd name="connsiteX3" fmla="*/ 0 w 166768"/>
                <a:gd name="connsiteY3" fmla="*/ 652979 h 807888"/>
                <a:gd name="connsiteX4" fmla="*/ 0 w 166768"/>
                <a:gd name="connsiteY4" fmla="*/ 0 h 807888"/>
                <a:gd name="connsiteX0" fmla="*/ 3296 w 166768"/>
                <a:gd name="connsiteY0" fmla="*/ 0 h 966166"/>
                <a:gd name="connsiteX1" fmla="*/ 166699 w 166768"/>
                <a:gd name="connsiteY1" fmla="*/ 158278 h 966166"/>
                <a:gd name="connsiteX2" fmla="*/ 166768 w 166768"/>
                <a:gd name="connsiteY2" fmla="*/ 966166 h 966166"/>
                <a:gd name="connsiteX3" fmla="*/ 0 w 166768"/>
                <a:gd name="connsiteY3" fmla="*/ 811257 h 966166"/>
                <a:gd name="connsiteX4" fmla="*/ 3296 w 166768"/>
                <a:gd name="connsiteY4" fmla="*/ 0 h 966166"/>
                <a:gd name="connsiteX0" fmla="*/ 3296 w 170140"/>
                <a:gd name="connsiteY0" fmla="*/ 0 h 976268"/>
                <a:gd name="connsiteX1" fmla="*/ 166699 w 170140"/>
                <a:gd name="connsiteY1" fmla="*/ 158278 h 976268"/>
                <a:gd name="connsiteX2" fmla="*/ 170140 w 170140"/>
                <a:gd name="connsiteY2" fmla="*/ 976268 h 976268"/>
                <a:gd name="connsiteX3" fmla="*/ 0 w 170140"/>
                <a:gd name="connsiteY3" fmla="*/ 811257 h 976268"/>
                <a:gd name="connsiteX4" fmla="*/ 3296 w 170140"/>
                <a:gd name="connsiteY4" fmla="*/ 0 h 976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0" h="976268">
                  <a:moveTo>
                    <a:pt x="3296" y="0"/>
                  </a:moveTo>
                  <a:lnTo>
                    <a:pt x="166699" y="158278"/>
                  </a:lnTo>
                  <a:lnTo>
                    <a:pt x="170140" y="976268"/>
                  </a:lnTo>
                  <a:lnTo>
                    <a:pt x="0" y="811257"/>
                  </a:lnTo>
                  <a:cubicBezTo>
                    <a:pt x="1099" y="540838"/>
                    <a:pt x="2197" y="270419"/>
                    <a:pt x="3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1"/>
            <p:cNvSpPr/>
            <p:nvPr/>
          </p:nvSpPr>
          <p:spPr>
            <a:xfrm rot="18901552">
              <a:off x="7347387" y="5016586"/>
              <a:ext cx="170140" cy="976268"/>
            </a:xfrm>
            <a:custGeom>
              <a:avLst/>
              <a:gdLst>
                <a:gd name="connsiteX0" fmla="*/ 0 w 166699"/>
                <a:gd name="connsiteY0" fmla="*/ 0 h 652979"/>
                <a:gd name="connsiteX1" fmla="*/ 166699 w 166699"/>
                <a:gd name="connsiteY1" fmla="*/ 0 h 652979"/>
                <a:gd name="connsiteX2" fmla="*/ 166699 w 166699"/>
                <a:gd name="connsiteY2" fmla="*/ 652979 h 652979"/>
                <a:gd name="connsiteX3" fmla="*/ 0 w 166699"/>
                <a:gd name="connsiteY3" fmla="*/ 652979 h 652979"/>
                <a:gd name="connsiteX4" fmla="*/ 0 w 166699"/>
                <a:gd name="connsiteY4" fmla="*/ 0 h 652979"/>
                <a:gd name="connsiteX0" fmla="*/ 0 w 166768"/>
                <a:gd name="connsiteY0" fmla="*/ 0 h 807888"/>
                <a:gd name="connsiteX1" fmla="*/ 166699 w 166768"/>
                <a:gd name="connsiteY1" fmla="*/ 0 h 807888"/>
                <a:gd name="connsiteX2" fmla="*/ 166768 w 166768"/>
                <a:gd name="connsiteY2" fmla="*/ 807888 h 807888"/>
                <a:gd name="connsiteX3" fmla="*/ 0 w 166768"/>
                <a:gd name="connsiteY3" fmla="*/ 652979 h 807888"/>
                <a:gd name="connsiteX4" fmla="*/ 0 w 166768"/>
                <a:gd name="connsiteY4" fmla="*/ 0 h 807888"/>
                <a:gd name="connsiteX0" fmla="*/ 3296 w 166768"/>
                <a:gd name="connsiteY0" fmla="*/ 0 h 966166"/>
                <a:gd name="connsiteX1" fmla="*/ 166699 w 166768"/>
                <a:gd name="connsiteY1" fmla="*/ 158278 h 966166"/>
                <a:gd name="connsiteX2" fmla="*/ 166768 w 166768"/>
                <a:gd name="connsiteY2" fmla="*/ 966166 h 966166"/>
                <a:gd name="connsiteX3" fmla="*/ 0 w 166768"/>
                <a:gd name="connsiteY3" fmla="*/ 811257 h 966166"/>
                <a:gd name="connsiteX4" fmla="*/ 3296 w 166768"/>
                <a:gd name="connsiteY4" fmla="*/ 0 h 966166"/>
                <a:gd name="connsiteX0" fmla="*/ 3296 w 170140"/>
                <a:gd name="connsiteY0" fmla="*/ 0 h 976268"/>
                <a:gd name="connsiteX1" fmla="*/ 166699 w 170140"/>
                <a:gd name="connsiteY1" fmla="*/ 158278 h 976268"/>
                <a:gd name="connsiteX2" fmla="*/ 170140 w 170140"/>
                <a:gd name="connsiteY2" fmla="*/ 976268 h 976268"/>
                <a:gd name="connsiteX3" fmla="*/ 0 w 170140"/>
                <a:gd name="connsiteY3" fmla="*/ 811257 h 976268"/>
                <a:gd name="connsiteX4" fmla="*/ 3296 w 170140"/>
                <a:gd name="connsiteY4" fmla="*/ 0 h 976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0" h="976268">
                  <a:moveTo>
                    <a:pt x="3296" y="0"/>
                  </a:moveTo>
                  <a:lnTo>
                    <a:pt x="166699" y="158278"/>
                  </a:lnTo>
                  <a:lnTo>
                    <a:pt x="170140" y="976268"/>
                  </a:lnTo>
                  <a:lnTo>
                    <a:pt x="0" y="811257"/>
                  </a:lnTo>
                  <a:cubicBezTo>
                    <a:pt x="1099" y="540838"/>
                    <a:pt x="2197" y="270419"/>
                    <a:pt x="3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42939" y="1001210"/>
            <a:ext cx="972325" cy="887821"/>
            <a:chOff x="7347387" y="5016584"/>
            <a:chExt cx="1057921" cy="976270"/>
          </a:xfrm>
          <a:solidFill>
            <a:srgbClr val="A8E0F9"/>
          </a:solidFill>
        </p:grpSpPr>
        <p:sp>
          <p:nvSpPr>
            <p:cNvPr id="62" name="Rectangle 61"/>
            <p:cNvSpPr/>
            <p:nvPr/>
          </p:nvSpPr>
          <p:spPr>
            <a:xfrm rot="18901552">
              <a:off x="8235168" y="5016584"/>
              <a:ext cx="170140" cy="976268"/>
            </a:xfrm>
            <a:custGeom>
              <a:avLst/>
              <a:gdLst>
                <a:gd name="connsiteX0" fmla="*/ 0 w 166699"/>
                <a:gd name="connsiteY0" fmla="*/ 0 h 652979"/>
                <a:gd name="connsiteX1" fmla="*/ 166699 w 166699"/>
                <a:gd name="connsiteY1" fmla="*/ 0 h 652979"/>
                <a:gd name="connsiteX2" fmla="*/ 166699 w 166699"/>
                <a:gd name="connsiteY2" fmla="*/ 652979 h 652979"/>
                <a:gd name="connsiteX3" fmla="*/ 0 w 166699"/>
                <a:gd name="connsiteY3" fmla="*/ 652979 h 652979"/>
                <a:gd name="connsiteX4" fmla="*/ 0 w 166699"/>
                <a:gd name="connsiteY4" fmla="*/ 0 h 652979"/>
                <a:gd name="connsiteX0" fmla="*/ 0 w 166768"/>
                <a:gd name="connsiteY0" fmla="*/ 0 h 807888"/>
                <a:gd name="connsiteX1" fmla="*/ 166699 w 166768"/>
                <a:gd name="connsiteY1" fmla="*/ 0 h 807888"/>
                <a:gd name="connsiteX2" fmla="*/ 166768 w 166768"/>
                <a:gd name="connsiteY2" fmla="*/ 807888 h 807888"/>
                <a:gd name="connsiteX3" fmla="*/ 0 w 166768"/>
                <a:gd name="connsiteY3" fmla="*/ 652979 h 807888"/>
                <a:gd name="connsiteX4" fmla="*/ 0 w 166768"/>
                <a:gd name="connsiteY4" fmla="*/ 0 h 807888"/>
                <a:gd name="connsiteX0" fmla="*/ 3296 w 166768"/>
                <a:gd name="connsiteY0" fmla="*/ 0 h 966166"/>
                <a:gd name="connsiteX1" fmla="*/ 166699 w 166768"/>
                <a:gd name="connsiteY1" fmla="*/ 158278 h 966166"/>
                <a:gd name="connsiteX2" fmla="*/ 166768 w 166768"/>
                <a:gd name="connsiteY2" fmla="*/ 966166 h 966166"/>
                <a:gd name="connsiteX3" fmla="*/ 0 w 166768"/>
                <a:gd name="connsiteY3" fmla="*/ 811257 h 966166"/>
                <a:gd name="connsiteX4" fmla="*/ 3296 w 166768"/>
                <a:gd name="connsiteY4" fmla="*/ 0 h 966166"/>
                <a:gd name="connsiteX0" fmla="*/ 3296 w 170140"/>
                <a:gd name="connsiteY0" fmla="*/ 0 h 976268"/>
                <a:gd name="connsiteX1" fmla="*/ 166699 w 170140"/>
                <a:gd name="connsiteY1" fmla="*/ 158278 h 976268"/>
                <a:gd name="connsiteX2" fmla="*/ 170140 w 170140"/>
                <a:gd name="connsiteY2" fmla="*/ 976268 h 976268"/>
                <a:gd name="connsiteX3" fmla="*/ 0 w 170140"/>
                <a:gd name="connsiteY3" fmla="*/ 811257 h 976268"/>
                <a:gd name="connsiteX4" fmla="*/ 3296 w 170140"/>
                <a:gd name="connsiteY4" fmla="*/ 0 h 976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0" h="976268">
                  <a:moveTo>
                    <a:pt x="3296" y="0"/>
                  </a:moveTo>
                  <a:lnTo>
                    <a:pt x="166699" y="158278"/>
                  </a:lnTo>
                  <a:lnTo>
                    <a:pt x="170140" y="976268"/>
                  </a:lnTo>
                  <a:lnTo>
                    <a:pt x="0" y="811257"/>
                  </a:lnTo>
                  <a:cubicBezTo>
                    <a:pt x="1099" y="540838"/>
                    <a:pt x="2197" y="270419"/>
                    <a:pt x="3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1"/>
            <p:cNvSpPr/>
            <p:nvPr/>
          </p:nvSpPr>
          <p:spPr>
            <a:xfrm rot="18901552">
              <a:off x="7791278" y="5016585"/>
              <a:ext cx="170140" cy="976268"/>
            </a:xfrm>
            <a:custGeom>
              <a:avLst/>
              <a:gdLst>
                <a:gd name="connsiteX0" fmla="*/ 0 w 166699"/>
                <a:gd name="connsiteY0" fmla="*/ 0 h 652979"/>
                <a:gd name="connsiteX1" fmla="*/ 166699 w 166699"/>
                <a:gd name="connsiteY1" fmla="*/ 0 h 652979"/>
                <a:gd name="connsiteX2" fmla="*/ 166699 w 166699"/>
                <a:gd name="connsiteY2" fmla="*/ 652979 h 652979"/>
                <a:gd name="connsiteX3" fmla="*/ 0 w 166699"/>
                <a:gd name="connsiteY3" fmla="*/ 652979 h 652979"/>
                <a:gd name="connsiteX4" fmla="*/ 0 w 166699"/>
                <a:gd name="connsiteY4" fmla="*/ 0 h 652979"/>
                <a:gd name="connsiteX0" fmla="*/ 0 w 166768"/>
                <a:gd name="connsiteY0" fmla="*/ 0 h 807888"/>
                <a:gd name="connsiteX1" fmla="*/ 166699 w 166768"/>
                <a:gd name="connsiteY1" fmla="*/ 0 h 807888"/>
                <a:gd name="connsiteX2" fmla="*/ 166768 w 166768"/>
                <a:gd name="connsiteY2" fmla="*/ 807888 h 807888"/>
                <a:gd name="connsiteX3" fmla="*/ 0 w 166768"/>
                <a:gd name="connsiteY3" fmla="*/ 652979 h 807888"/>
                <a:gd name="connsiteX4" fmla="*/ 0 w 166768"/>
                <a:gd name="connsiteY4" fmla="*/ 0 h 807888"/>
                <a:gd name="connsiteX0" fmla="*/ 3296 w 166768"/>
                <a:gd name="connsiteY0" fmla="*/ 0 h 966166"/>
                <a:gd name="connsiteX1" fmla="*/ 166699 w 166768"/>
                <a:gd name="connsiteY1" fmla="*/ 158278 h 966166"/>
                <a:gd name="connsiteX2" fmla="*/ 166768 w 166768"/>
                <a:gd name="connsiteY2" fmla="*/ 966166 h 966166"/>
                <a:gd name="connsiteX3" fmla="*/ 0 w 166768"/>
                <a:gd name="connsiteY3" fmla="*/ 811257 h 966166"/>
                <a:gd name="connsiteX4" fmla="*/ 3296 w 166768"/>
                <a:gd name="connsiteY4" fmla="*/ 0 h 966166"/>
                <a:gd name="connsiteX0" fmla="*/ 3296 w 170140"/>
                <a:gd name="connsiteY0" fmla="*/ 0 h 976268"/>
                <a:gd name="connsiteX1" fmla="*/ 166699 w 170140"/>
                <a:gd name="connsiteY1" fmla="*/ 158278 h 976268"/>
                <a:gd name="connsiteX2" fmla="*/ 170140 w 170140"/>
                <a:gd name="connsiteY2" fmla="*/ 976268 h 976268"/>
                <a:gd name="connsiteX3" fmla="*/ 0 w 170140"/>
                <a:gd name="connsiteY3" fmla="*/ 811257 h 976268"/>
                <a:gd name="connsiteX4" fmla="*/ 3296 w 170140"/>
                <a:gd name="connsiteY4" fmla="*/ 0 h 976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0" h="976268">
                  <a:moveTo>
                    <a:pt x="3296" y="0"/>
                  </a:moveTo>
                  <a:lnTo>
                    <a:pt x="166699" y="158278"/>
                  </a:lnTo>
                  <a:lnTo>
                    <a:pt x="170140" y="976268"/>
                  </a:lnTo>
                  <a:lnTo>
                    <a:pt x="0" y="811257"/>
                  </a:lnTo>
                  <a:cubicBezTo>
                    <a:pt x="1099" y="540838"/>
                    <a:pt x="2197" y="270419"/>
                    <a:pt x="3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1"/>
            <p:cNvSpPr/>
            <p:nvPr/>
          </p:nvSpPr>
          <p:spPr>
            <a:xfrm rot="18901552">
              <a:off x="7347387" y="5016586"/>
              <a:ext cx="170140" cy="976268"/>
            </a:xfrm>
            <a:custGeom>
              <a:avLst/>
              <a:gdLst>
                <a:gd name="connsiteX0" fmla="*/ 0 w 166699"/>
                <a:gd name="connsiteY0" fmla="*/ 0 h 652979"/>
                <a:gd name="connsiteX1" fmla="*/ 166699 w 166699"/>
                <a:gd name="connsiteY1" fmla="*/ 0 h 652979"/>
                <a:gd name="connsiteX2" fmla="*/ 166699 w 166699"/>
                <a:gd name="connsiteY2" fmla="*/ 652979 h 652979"/>
                <a:gd name="connsiteX3" fmla="*/ 0 w 166699"/>
                <a:gd name="connsiteY3" fmla="*/ 652979 h 652979"/>
                <a:gd name="connsiteX4" fmla="*/ 0 w 166699"/>
                <a:gd name="connsiteY4" fmla="*/ 0 h 652979"/>
                <a:gd name="connsiteX0" fmla="*/ 0 w 166768"/>
                <a:gd name="connsiteY0" fmla="*/ 0 h 807888"/>
                <a:gd name="connsiteX1" fmla="*/ 166699 w 166768"/>
                <a:gd name="connsiteY1" fmla="*/ 0 h 807888"/>
                <a:gd name="connsiteX2" fmla="*/ 166768 w 166768"/>
                <a:gd name="connsiteY2" fmla="*/ 807888 h 807888"/>
                <a:gd name="connsiteX3" fmla="*/ 0 w 166768"/>
                <a:gd name="connsiteY3" fmla="*/ 652979 h 807888"/>
                <a:gd name="connsiteX4" fmla="*/ 0 w 166768"/>
                <a:gd name="connsiteY4" fmla="*/ 0 h 807888"/>
                <a:gd name="connsiteX0" fmla="*/ 3296 w 166768"/>
                <a:gd name="connsiteY0" fmla="*/ 0 h 966166"/>
                <a:gd name="connsiteX1" fmla="*/ 166699 w 166768"/>
                <a:gd name="connsiteY1" fmla="*/ 158278 h 966166"/>
                <a:gd name="connsiteX2" fmla="*/ 166768 w 166768"/>
                <a:gd name="connsiteY2" fmla="*/ 966166 h 966166"/>
                <a:gd name="connsiteX3" fmla="*/ 0 w 166768"/>
                <a:gd name="connsiteY3" fmla="*/ 811257 h 966166"/>
                <a:gd name="connsiteX4" fmla="*/ 3296 w 166768"/>
                <a:gd name="connsiteY4" fmla="*/ 0 h 966166"/>
                <a:gd name="connsiteX0" fmla="*/ 3296 w 170140"/>
                <a:gd name="connsiteY0" fmla="*/ 0 h 976268"/>
                <a:gd name="connsiteX1" fmla="*/ 166699 w 170140"/>
                <a:gd name="connsiteY1" fmla="*/ 158278 h 976268"/>
                <a:gd name="connsiteX2" fmla="*/ 170140 w 170140"/>
                <a:gd name="connsiteY2" fmla="*/ 976268 h 976268"/>
                <a:gd name="connsiteX3" fmla="*/ 0 w 170140"/>
                <a:gd name="connsiteY3" fmla="*/ 811257 h 976268"/>
                <a:gd name="connsiteX4" fmla="*/ 3296 w 170140"/>
                <a:gd name="connsiteY4" fmla="*/ 0 h 976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0" h="976268">
                  <a:moveTo>
                    <a:pt x="3296" y="0"/>
                  </a:moveTo>
                  <a:lnTo>
                    <a:pt x="166699" y="158278"/>
                  </a:lnTo>
                  <a:lnTo>
                    <a:pt x="170140" y="976268"/>
                  </a:lnTo>
                  <a:lnTo>
                    <a:pt x="0" y="811257"/>
                  </a:lnTo>
                  <a:cubicBezTo>
                    <a:pt x="1099" y="540838"/>
                    <a:pt x="2197" y="270419"/>
                    <a:pt x="3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11DA2E3F-730D-4D28-AFD9-951D09B3D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4" b="27254"/>
          <a:stretch/>
        </p:blipFill>
        <p:spPr>
          <a:xfrm rot="225446">
            <a:off x="872948" y="1766131"/>
            <a:ext cx="4635851" cy="3150386"/>
          </a:xfrm>
          <a:prstGeom prst="rect">
            <a:avLst/>
          </a:prstGeom>
          <a:solidFill>
            <a:srgbClr val="FFFFFF">
              <a:shade val="85000"/>
            </a:srgbClr>
          </a:solidFill>
          <a:ln w="111125" cap="rnd">
            <a:solidFill>
              <a:srgbClr val="E88B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2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6182766" y="2391220"/>
            <a:ext cx="3620130" cy="22837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rgbClr val="F6A71D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70D113-69BA-4C34-B429-A44BD5F70B1F}"/>
              </a:ext>
            </a:extLst>
          </p:cNvPr>
          <p:cNvGrpSpPr/>
          <p:nvPr/>
        </p:nvGrpSpPr>
        <p:grpSpPr>
          <a:xfrm>
            <a:off x="9701562" y="-72355"/>
            <a:ext cx="2490437" cy="1183759"/>
            <a:chOff x="9279544" y="-116959"/>
            <a:chExt cx="2912456" cy="13843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C14DE2-1A41-44C7-AA66-13D359A80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0" t="22584" r="33328" b="43115"/>
            <a:stretch/>
          </p:blipFill>
          <p:spPr>
            <a:xfrm>
              <a:off x="9279544" y="168156"/>
              <a:ext cx="807614" cy="81089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F2A246-CDC5-490E-988D-5544EAFF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056" y="-116959"/>
              <a:ext cx="1865944" cy="1384354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29AC26-E954-4CDB-BCF2-74917A7EFABA}"/>
                </a:ext>
              </a:extLst>
            </p:cNvPr>
            <p:cNvCxnSpPr/>
            <p:nvPr/>
          </p:nvCxnSpPr>
          <p:spPr>
            <a:xfrm>
              <a:off x="10326056" y="168156"/>
              <a:ext cx="0" cy="810892"/>
            </a:xfrm>
            <a:prstGeom prst="line">
              <a:avLst/>
            </a:prstGeom>
            <a:ln w="38100">
              <a:solidFill>
                <a:srgbClr val="2140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CF3E158D-CE46-4E7E-B587-0F8CB7A60917}"/>
              </a:ext>
            </a:extLst>
          </p:cNvPr>
          <p:cNvSpPr/>
          <p:nvPr/>
        </p:nvSpPr>
        <p:spPr>
          <a:xfrm>
            <a:off x="-161406" y="5242495"/>
            <a:ext cx="1850094" cy="1702758"/>
          </a:xfrm>
          <a:custGeom>
            <a:avLst/>
            <a:gdLst>
              <a:gd name="connsiteX0" fmla="*/ 0 w 1690577"/>
              <a:gd name="connsiteY0" fmla="*/ 887819 h 1775637"/>
              <a:gd name="connsiteX1" fmla="*/ 845289 w 1690577"/>
              <a:gd name="connsiteY1" fmla="*/ 0 h 1775637"/>
              <a:gd name="connsiteX2" fmla="*/ 1690578 w 1690577"/>
              <a:gd name="connsiteY2" fmla="*/ 887819 h 1775637"/>
              <a:gd name="connsiteX3" fmla="*/ 845289 w 1690577"/>
              <a:gd name="connsiteY3" fmla="*/ 1775638 h 1775637"/>
              <a:gd name="connsiteX4" fmla="*/ 0 w 1690577"/>
              <a:gd name="connsiteY4" fmla="*/ 887819 h 1775637"/>
              <a:gd name="connsiteX0" fmla="*/ 0 w 1698989"/>
              <a:gd name="connsiteY0" fmla="*/ 889826 h 1777645"/>
              <a:gd name="connsiteX1" fmla="*/ 845289 w 1698989"/>
              <a:gd name="connsiteY1" fmla="*/ 2007 h 1777645"/>
              <a:gd name="connsiteX2" fmla="*/ 773840 w 1698989"/>
              <a:gd name="connsiteY2" fmla="*/ 1100955 h 1777645"/>
              <a:gd name="connsiteX3" fmla="*/ 1690578 w 1698989"/>
              <a:gd name="connsiteY3" fmla="*/ 889826 h 1777645"/>
              <a:gd name="connsiteX4" fmla="*/ 845289 w 1698989"/>
              <a:gd name="connsiteY4" fmla="*/ 1777645 h 1777645"/>
              <a:gd name="connsiteX5" fmla="*/ 0 w 1698989"/>
              <a:gd name="connsiteY5" fmla="*/ 889826 h 1777645"/>
              <a:gd name="connsiteX0" fmla="*/ 0 w 1846710"/>
              <a:gd name="connsiteY0" fmla="*/ 889826 h 1802326"/>
              <a:gd name="connsiteX1" fmla="*/ 845289 w 1846710"/>
              <a:gd name="connsiteY1" fmla="*/ 2007 h 1802326"/>
              <a:gd name="connsiteX2" fmla="*/ 773840 w 1846710"/>
              <a:gd name="connsiteY2" fmla="*/ 1100955 h 1802326"/>
              <a:gd name="connsiteX3" fmla="*/ 1839434 w 1846710"/>
              <a:gd name="connsiteY3" fmla="*/ 1442719 h 1802326"/>
              <a:gd name="connsiteX4" fmla="*/ 845289 w 1846710"/>
              <a:gd name="connsiteY4" fmla="*/ 1777645 h 1802326"/>
              <a:gd name="connsiteX5" fmla="*/ 0 w 1846710"/>
              <a:gd name="connsiteY5" fmla="*/ 889826 h 1802326"/>
              <a:gd name="connsiteX0" fmla="*/ 0 w 1848037"/>
              <a:gd name="connsiteY0" fmla="*/ 889826 h 1802326"/>
              <a:gd name="connsiteX1" fmla="*/ 845289 w 1848037"/>
              <a:gd name="connsiteY1" fmla="*/ 2007 h 1802326"/>
              <a:gd name="connsiteX2" fmla="*/ 943961 w 1848037"/>
              <a:gd name="connsiteY2" fmla="*/ 1100955 h 1802326"/>
              <a:gd name="connsiteX3" fmla="*/ 1839434 w 1848037"/>
              <a:gd name="connsiteY3" fmla="*/ 1442719 h 1802326"/>
              <a:gd name="connsiteX4" fmla="*/ 845289 w 1848037"/>
              <a:gd name="connsiteY4" fmla="*/ 1777645 h 1802326"/>
              <a:gd name="connsiteX5" fmla="*/ 0 w 1848037"/>
              <a:gd name="connsiteY5" fmla="*/ 889826 h 1802326"/>
              <a:gd name="connsiteX0" fmla="*/ 5407 w 1853444"/>
              <a:gd name="connsiteY0" fmla="*/ 836182 h 1748682"/>
              <a:gd name="connsiteX1" fmla="*/ 510455 w 1853444"/>
              <a:gd name="connsiteY1" fmla="*/ 1525 h 1748682"/>
              <a:gd name="connsiteX2" fmla="*/ 949368 w 1853444"/>
              <a:gd name="connsiteY2" fmla="*/ 1047311 h 1748682"/>
              <a:gd name="connsiteX3" fmla="*/ 1844841 w 1853444"/>
              <a:gd name="connsiteY3" fmla="*/ 1389075 h 1748682"/>
              <a:gd name="connsiteX4" fmla="*/ 850696 w 1853444"/>
              <a:gd name="connsiteY4" fmla="*/ 1724001 h 1748682"/>
              <a:gd name="connsiteX5" fmla="*/ 5407 w 1853444"/>
              <a:gd name="connsiteY5" fmla="*/ 836182 h 1748682"/>
              <a:gd name="connsiteX0" fmla="*/ 41932 w 1889969"/>
              <a:gd name="connsiteY0" fmla="*/ 836125 h 1735485"/>
              <a:gd name="connsiteX1" fmla="*/ 546980 w 1889969"/>
              <a:gd name="connsiteY1" fmla="*/ 1468 h 1735485"/>
              <a:gd name="connsiteX2" fmla="*/ 985893 w 1889969"/>
              <a:gd name="connsiteY2" fmla="*/ 1047254 h 1735485"/>
              <a:gd name="connsiteX3" fmla="*/ 1881366 w 1889969"/>
              <a:gd name="connsiteY3" fmla="*/ 1389018 h 1735485"/>
              <a:gd name="connsiteX4" fmla="*/ 887221 w 1889969"/>
              <a:gd name="connsiteY4" fmla="*/ 1723944 h 1735485"/>
              <a:gd name="connsiteX5" fmla="*/ 124655 w 1889969"/>
              <a:gd name="connsiteY5" fmla="*/ 1578881 h 1735485"/>
              <a:gd name="connsiteX6" fmla="*/ 41932 w 1889969"/>
              <a:gd name="connsiteY6" fmla="*/ 836125 h 1735485"/>
              <a:gd name="connsiteX0" fmla="*/ 21277 w 1869314"/>
              <a:gd name="connsiteY0" fmla="*/ 867962 h 1767322"/>
              <a:gd name="connsiteX1" fmla="*/ 239246 w 1869314"/>
              <a:gd name="connsiteY1" fmla="*/ 1408 h 1767322"/>
              <a:gd name="connsiteX2" fmla="*/ 965238 w 1869314"/>
              <a:gd name="connsiteY2" fmla="*/ 1079091 h 1767322"/>
              <a:gd name="connsiteX3" fmla="*/ 1860711 w 1869314"/>
              <a:gd name="connsiteY3" fmla="*/ 1420855 h 1767322"/>
              <a:gd name="connsiteX4" fmla="*/ 866566 w 1869314"/>
              <a:gd name="connsiteY4" fmla="*/ 1755781 h 1767322"/>
              <a:gd name="connsiteX5" fmla="*/ 104000 w 1869314"/>
              <a:gd name="connsiteY5" fmla="*/ 1610718 h 1767322"/>
              <a:gd name="connsiteX6" fmla="*/ 21277 w 1869314"/>
              <a:gd name="connsiteY6" fmla="*/ 867962 h 1767322"/>
              <a:gd name="connsiteX0" fmla="*/ 21277 w 1867782"/>
              <a:gd name="connsiteY0" fmla="*/ 866735 h 1766095"/>
              <a:gd name="connsiteX1" fmla="*/ 239246 w 1867782"/>
              <a:gd name="connsiteY1" fmla="*/ 181 h 1766095"/>
              <a:gd name="connsiteX2" fmla="*/ 763220 w 1867782"/>
              <a:gd name="connsiteY2" fmla="*/ 790785 h 1766095"/>
              <a:gd name="connsiteX3" fmla="*/ 1860711 w 1867782"/>
              <a:gd name="connsiteY3" fmla="*/ 1419628 h 1766095"/>
              <a:gd name="connsiteX4" fmla="*/ 866566 w 1867782"/>
              <a:gd name="connsiteY4" fmla="*/ 1754554 h 1766095"/>
              <a:gd name="connsiteX5" fmla="*/ 104000 w 1867782"/>
              <a:gd name="connsiteY5" fmla="*/ 1609491 h 1766095"/>
              <a:gd name="connsiteX6" fmla="*/ 21277 w 1867782"/>
              <a:gd name="connsiteY6" fmla="*/ 866735 h 1766095"/>
              <a:gd name="connsiteX0" fmla="*/ 21277 w 1867232"/>
              <a:gd name="connsiteY0" fmla="*/ 866917 h 1766277"/>
              <a:gd name="connsiteX1" fmla="*/ 239246 w 1867232"/>
              <a:gd name="connsiteY1" fmla="*/ 363 h 1766277"/>
              <a:gd name="connsiteX2" fmla="*/ 667527 w 1867232"/>
              <a:gd name="connsiteY2" fmla="*/ 971720 h 1766277"/>
              <a:gd name="connsiteX3" fmla="*/ 1860711 w 1867232"/>
              <a:gd name="connsiteY3" fmla="*/ 1419810 h 1766277"/>
              <a:gd name="connsiteX4" fmla="*/ 866566 w 1867232"/>
              <a:gd name="connsiteY4" fmla="*/ 1754736 h 1766277"/>
              <a:gd name="connsiteX5" fmla="*/ 104000 w 1867232"/>
              <a:gd name="connsiteY5" fmla="*/ 1609673 h 1766277"/>
              <a:gd name="connsiteX6" fmla="*/ 21277 w 1867232"/>
              <a:gd name="connsiteY6" fmla="*/ 866917 h 1766277"/>
              <a:gd name="connsiteX0" fmla="*/ 21277 w 1867121"/>
              <a:gd name="connsiteY0" fmla="*/ 867703 h 1767063"/>
              <a:gd name="connsiteX1" fmla="*/ 239246 w 1867121"/>
              <a:gd name="connsiteY1" fmla="*/ 1149 h 1767063"/>
              <a:gd name="connsiteX2" fmla="*/ 646262 w 1867121"/>
              <a:gd name="connsiteY2" fmla="*/ 1057566 h 1767063"/>
              <a:gd name="connsiteX3" fmla="*/ 1860711 w 1867121"/>
              <a:gd name="connsiteY3" fmla="*/ 1420596 h 1767063"/>
              <a:gd name="connsiteX4" fmla="*/ 866566 w 1867121"/>
              <a:gd name="connsiteY4" fmla="*/ 1755522 h 1767063"/>
              <a:gd name="connsiteX5" fmla="*/ 104000 w 1867121"/>
              <a:gd name="connsiteY5" fmla="*/ 1610459 h 1767063"/>
              <a:gd name="connsiteX6" fmla="*/ 21277 w 1867121"/>
              <a:gd name="connsiteY6" fmla="*/ 867703 h 1767063"/>
              <a:gd name="connsiteX0" fmla="*/ 21277 w 1930605"/>
              <a:gd name="connsiteY0" fmla="*/ 867703 h 1763503"/>
              <a:gd name="connsiteX1" fmla="*/ 239246 w 1930605"/>
              <a:gd name="connsiteY1" fmla="*/ 1149 h 1763503"/>
              <a:gd name="connsiteX2" fmla="*/ 646262 w 1930605"/>
              <a:gd name="connsiteY2" fmla="*/ 1057566 h 1763503"/>
              <a:gd name="connsiteX3" fmla="*/ 1924506 w 1930605"/>
              <a:gd name="connsiteY3" fmla="*/ 1580084 h 1763503"/>
              <a:gd name="connsiteX4" fmla="*/ 866566 w 1930605"/>
              <a:gd name="connsiteY4" fmla="*/ 1755522 h 1763503"/>
              <a:gd name="connsiteX5" fmla="*/ 104000 w 1930605"/>
              <a:gd name="connsiteY5" fmla="*/ 1610459 h 1763503"/>
              <a:gd name="connsiteX6" fmla="*/ 21277 w 1930605"/>
              <a:gd name="connsiteY6" fmla="*/ 867703 h 1763503"/>
              <a:gd name="connsiteX0" fmla="*/ 21277 w 1930862"/>
              <a:gd name="connsiteY0" fmla="*/ 867584 h 1763384"/>
              <a:gd name="connsiteX1" fmla="*/ 239246 w 1930862"/>
              <a:gd name="connsiteY1" fmla="*/ 1030 h 1763384"/>
              <a:gd name="connsiteX2" fmla="*/ 699424 w 1930862"/>
              <a:gd name="connsiteY2" fmla="*/ 1046814 h 1763384"/>
              <a:gd name="connsiteX3" fmla="*/ 1924506 w 1930862"/>
              <a:gd name="connsiteY3" fmla="*/ 1579965 h 1763384"/>
              <a:gd name="connsiteX4" fmla="*/ 866566 w 1930862"/>
              <a:gd name="connsiteY4" fmla="*/ 1755403 h 1763384"/>
              <a:gd name="connsiteX5" fmla="*/ 104000 w 1930862"/>
              <a:gd name="connsiteY5" fmla="*/ 1610340 h 1763384"/>
              <a:gd name="connsiteX6" fmla="*/ 21277 w 1930862"/>
              <a:gd name="connsiteY6" fmla="*/ 867584 h 1763384"/>
              <a:gd name="connsiteX0" fmla="*/ 6760 w 1916345"/>
              <a:gd name="connsiteY0" fmla="*/ 867581 h 1764160"/>
              <a:gd name="connsiteX1" fmla="*/ 224729 w 1916345"/>
              <a:gd name="connsiteY1" fmla="*/ 1027 h 1764160"/>
              <a:gd name="connsiteX2" fmla="*/ 684907 w 1916345"/>
              <a:gd name="connsiteY2" fmla="*/ 1046811 h 1764160"/>
              <a:gd name="connsiteX3" fmla="*/ 1909989 w 1916345"/>
              <a:gd name="connsiteY3" fmla="*/ 1579962 h 1764160"/>
              <a:gd name="connsiteX4" fmla="*/ 852049 w 1916345"/>
              <a:gd name="connsiteY4" fmla="*/ 1755400 h 1764160"/>
              <a:gd name="connsiteX5" fmla="*/ 132014 w 1916345"/>
              <a:gd name="connsiteY5" fmla="*/ 1599704 h 1764160"/>
              <a:gd name="connsiteX6" fmla="*/ 6760 w 1916345"/>
              <a:gd name="connsiteY6" fmla="*/ 867581 h 1764160"/>
              <a:gd name="connsiteX0" fmla="*/ 22797 w 1879219"/>
              <a:gd name="connsiteY0" fmla="*/ 857087 h 1764298"/>
              <a:gd name="connsiteX1" fmla="*/ 187603 w 1879219"/>
              <a:gd name="connsiteY1" fmla="*/ 1165 h 1764298"/>
              <a:gd name="connsiteX2" fmla="*/ 647781 w 1879219"/>
              <a:gd name="connsiteY2" fmla="*/ 1046949 h 1764298"/>
              <a:gd name="connsiteX3" fmla="*/ 1872863 w 1879219"/>
              <a:gd name="connsiteY3" fmla="*/ 1580100 h 1764298"/>
              <a:gd name="connsiteX4" fmla="*/ 814923 w 1879219"/>
              <a:gd name="connsiteY4" fmla="*/ 1755538 h 1764298"/>
              <a:gd name="connsiteX5" fmla="*/ 94888 w 1879219"/>
              <a:gd name="connsiteY5" fmla="*/ 1599842 h 1764298"/>
              <a:gd name="connsiteX6" fmla="*/ 22797 w 1879219"/>
              <a:gd name="connsiteY6" fmla="*/ 857087 h 1764298"/>
              <a:gd name="connsiteX0" fmla="*/ 22797 w 1879219"/>
              <a:gd name="connsiteY0" fmla="*/ 857087 h 1719300"/>
              <a:gd name="connsiteX1" fmla="*/ 187603 w 1879219"/>
              <a:gd name="connsiteY1" fmla="*/ 1165 h 1719300"/>
              <a:gd name="connsiteX2" fmla="*/ 647781 w 1879219"/>
              <a:gd name="connsiteY2" fmla="*/ 1046949 h 1719300"/>
              <a:gd name="connsiteX3" fmla="*/ 1872863 w 1879219"/>
              <a:gd name="connsiteY3" fmla="*/ 1580100 h 1719300"/>
              <a:gd name="connsiteX4" fmla="*/ 814923 w 1879219"/>
              <a:gd name="connsiteY4" fmla="*/ 1670478 h 1719300"/>
              <a:gd name="connsiteX5" fmla="*/ 94888 w 1879219"/>
              <a:gd name="connsiteY5" fmla="*/ 1599842 h 1719300"/>
              <a:gd name="connsiteX6" fmla="*/ 22797 w 1879219"/>
              <a:gd name="connsiteY6" fmla="*/ 857087 h 1719300"/>
              <a:gd name="connsiteX0" fmla="*/ 22797 w 1879219"/>
              <a:gd name="connsiteY0" fmla="*/ 857087 h 1719300"/>
              <a:gd name="connsiteX1" fmla="*/ 187603 w 1879219"/>
              <a:gd name="connsiteY1" fmla="*/ 1165 h 1719300"/>
              <a:gd name="connsiteX2" fmla="*/ 647781 w 1879219"/>
              <a:gd name="connsiteY2" fmla="*/ 1046949 h 1719300"/>
              <a:gd name="connsiteX3" fmla="*/ 1872863 w 1879219"/>
              <a:gd name="connsiteY3" fmla="*/ 1580100 h 1719300"/>
              <a:gd name="connsiteX4" fmla="*/ 814923 w 1879219"/>
              <a:gd name="connsiteY4" fmla="*/ 1670478 h 1719300"/>
              <a:gd name="connsiteX5" fmla="*/ 94888 w 1879219"/>
              <a:gd name="connsiteY5" fmla="*/ 1599842 h 1719300"/>
              <a:gd name="connsiteX6" fmla="*/ 22797 w 1879219"/>
              <a:gd name="connsiteY6" fmla="*/ 857087 h 1719300"/>
              <a:gd name="connsiteX0" fmla="*/ 22797 w 1879812"/>
              <a:gd name="connsiteY0" fmla="*/ 869909 h 1732122"/>
              <a:gd name="connsiteX1" fmla="*/ 187603 w 1879812"/>
              <a:gd name="connsiteY1" fmla="*/ 13987 h 1732122"/>
              <a:gd name="connsiteX2" fmla="*/ 435129 w 1879812"/>
              <a:gd name="connsiteY2" fmla="*/ 389918 h 1732122"/>
              <a:gd name="connsiteX3" fmla="*/ 647781 w 1879812"/>
              <a:gd name="connsiteY3" fmla="*/ 1059771 h 1732122"/>
              <a:gd name="connsiteX4" fmla="*/ 1872863 w 1879812"/>
              <a:gd name="connsiteY4" fmla="*/ 1592922 h 1732122"/>
              <a:gd name="connsiteX5" fmla="*/ 814923 w 1879812"/>
              <a:gd name="connsiteY5" fmla="*/ 1683300 h 1732122"/>
              <a:gd name="connsiteX6" fmla="*/ 94888 w 1879812"/>
              <a:gd name="connsiteY6" fmla="*/ 1612664 h 1732122"/>
              <a:gd name="connsiteX7" fmla="*/ 22797 w 1879812"/>
              <a:gd name="connsiteY7" fmla="*/ 869909 h 1732122"/>
              <a:gd name="connsiteX0" fmla="*/ 20009 w 1877024"/>
              <a:gd name="connsiteY0" fmla="*/ 869909 h 1732122"/>
              <a:gd name="connsiteX1" fmla="*/ 142285 w 1877024"/>
              <a:gd name="connsiteY1" fmla="*/ 13987 h 1732122"/>
              <a:gd name="connsiteX2" fmla="*/ 432341 w 1877024"/>
              <a:gd name="connsiteY2" fmla="*/ 389918 h 1732122"/>
              <a:gd name="connsiteX3" fmla="*/ 644993 w 1877024"/>
              <a:gd name="connsiteY3" fmla="*/ 1059771 h 1732122"/>
              <a:gd name="connsiteX4" fmla="*/ 1870075 w 1877024"/>
              <a:gd name="connsiteY4" fmla="*/ 1592922 h 1732122"/>
              <a:gd name="connsiteX5" fmla="*/ 812135 w 1877024"/>
              <a:gd name="connsiteY5" fmla="*/ 1683300 h 1732122"/>
              <a:gd name="connsiteX6" fmla="*/ 92100 w 1877024"/>
              <a:gd name="connsiteY6" fmla="*/ 1612664 h 1732122"/>
              <a:gd name="connsiteX7" fmla="*/ 20009 w 1877024"/>
              <a:gd name="connsiteY7" fmla="*/ 869909 h 1732122"/>
              <a:gd name="connsiteX0" fmla="*/ 20009 w 1880270"/>
              <a:gd name="connsiteY0" fmla="*/ 869909 h 1704711"/>
              <a:gd name="connsiteX1" fmla="*/ 142285 w 1880270"/>
              <a:gd name="connsiteY1" fmla="*/ 13987 h 1704711"/>
              <a:gd name="connsiteX2" fmla="*/ 432341 w 1880270"/>
              <a:gd name="connsiteY2" fmla="*/ 389918 h 1704711"/>
              <a:gd name="connsiteX3" fmla="*/ 644993 w 1880270"/>
              <a:gd name="connsiteY3" fmla="*/ 1059771 h 1704711"/>
              <a:gd name="connsiteX4" fmla="*/ 1368005 w 1880270"/>
              <a:gd name="connsiteY4" fmla="*/ 1251155 h 1704711"/>
              <a:gd name="connsiteX5" fmla="*/ 1870075 w 1880270"/>
              <a:gd name="connsiteY5" fmla="*/ 1592922 h 1704711"/>
              <a:gd name="connsiteX6" fmla="*/ 812135 w 1880270"/>
              <a:gd name="connsiteY6" fmla="*/ 1683300 h 1704711"/>
              <a:gd name="connsiteX7" fmla="*/ 92100 w 1880270"/>
              <a:gd name="connsiteY7" fmla="*/ 1612664 h 1704711"/>
              <a:gd name="connsiteX8" fmla="*/ 20009 w 1880270"/>
              <a:gd name="connsiteY8" fmla="*/ 869909 h 1704711"/>
              <a:gd name="connsiteX0" fmla="*/ 20009 w 1881065"/>
              <a:gd name="connsiteY0" fmla="*/ 869909 h 1704711"/>
              <a:gd name="connsiteX1" fmla="*/ 142285 w 1881065"/>
              <a:gd name="connsiteY1" fmla="*/ 13987 h 1704711"/>
              <a:gd name="connsiteX2" fmla="*/ 432341 w 1881065"/>
              <a:gd name="connsiteY2" fmla="*/ 389918 h 1704711"/>
              <a:gd name="connsiteX3" fmla="*/ 644993 w 1881065"/>
              <a:gd name="connsiteY3" fmla="*/ 1059771 h 1704711"/>
              <a:gd name="connsiteX4" fmla="*/ 1399903 w 1881065"/>
              <a:gd name="connsiteY4" fmla="*/ 1251155 h 1704711"/>
              <a:gd name="connsiteX5" fmla="*/ 1870075 w 1881065"/>
              <a:gd name="connsiteY5" fmla="*/ 1592922 h 1704711"/>
              <a:gd name="connsiteX6" fmla="*/ 812135 w 1881065"/>
              <a:gd name="connsiteY6" fmla="*/ 1683300 h 1704711"/>
              <a:gd name="connsiteX7" fmla="*/ 92100 w 1881065"/>
              <a:gd name="connsiteY7" fmla="*/ 1612664 h 1704711"/>
              <a:gd name="connsiteX8" fmla="*/ 20009 w 1881065"/>
              <a:gd name="connsiteY8" fmla="*/ 869909 h 1704711"/>
              <a:gd name="connsiteX0" fmla="*/ 20009 w 1850094"/>
              <a:gd name="connsiteY0" fmla="*/ 869909 h 1702758"/>
              <a:gd name="connsiteX1" fmla="*/ 142285 w 1850094"/>
              <a:gd name="connsiteY1" fmla="*/ 13987 h 1702758"/>
              <a:gd name="connsiteX2" fmla="*/ 432341 w 1850094"/>
              <a:gd name="connsiteY2" fmla="*/ 389918 h 1702758"/>
              <a:gd name="connsiteX3" fmla="*/ 644993 w 1850094"/>
              <a:gd name="connsiteY3" fmla="*/ 1059771 h 1702758"/>
              <a:gd name="connsiteX4" fmla="*/ 1399903 w 1850094"/>
              <a:gd name="connsiteY4" fmla="*/ 1251155 h 1702758"/>
              <a:gd name="connsiteX5" fmla="*/ 1838178 w 1850094"/>
              <a:gd name="connsiteY5" fmla="*/ 1624819 h 1702758"/>
              <a:gd name="connsiteX6" fmla="*/ 812135 w 1850094"/>
              <a:gd name="connsiteY6" fmla="*/ 1683300 h 1702758"/>
              <a:gd name="connsiteX7" fmla="*/ 92100 w 1850094"/>
              <a:gd name="connsiteY7" fmla="*/ 1612664 h 1702758"/>
              <a:gd name="connsiteX8" fmla="*/ 20009 w 1850094"/>
              <a:gd name="connsiteY8" fmla="*/ 869909 h 170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0094" h="1702758">
                <a:moveTo>
                  <a:pt x="20009" y="869909"/>
                </a:moveTo>
                <a:cubicBezTo>
                  <a:pt x="28373" y="603463"/>
                  <a:pt x="73563" y="93985"/>
                  <a:pt x="142285" y="13987"/>
                </a:cubicBezTo>
                <a:cubicBezTo>
                  <a:pt x="211007" y="-66011"/>
                  <a:pt x="355645" y="215621"/>
                  <a:pt x="432341" y="389918"/>
                </a:cubicBezTo>
                <a:cubicBezTo>
                  <a:pt x="509037" y="564215"/>
                  <a:pt x="504998" y="916232"/>
                  <a:pt x="644993" y="1059771"/>
                </a:cubicBezTo>
                <a:cubicBezTo>
                  <a:pt x="784988" y="1203311"/>
                  <a:pt x="1195723" y="1162296"/>
                  <a:pt x="1399903" y="1251155"/>
                </a:cubicBezTo>
                <a:cubicBezTo>
                  <a:pt x="1604083" y="1340014"/>
                  <a:pt x="1914874" y="1552795"/>
                  <a:pt x="1838178" y="1624819"/>
                </a:cubicBezTo>
                <a:cubicBezTo>
                  <a:pt x="1761482" y="1696843"/>
                  <a:pt x="1103148" y="1685326"/>
                  <a:pt x="812135" y="1683300"/>
                </a:cubicBezTo>
                <a:cubicBezTo>
                  <a:pt x="521122" y="1681274"/>
                  <a:pt x="232982" y="1760634"/>
                  <a:pt x="92100" y="1612664"/>
                </a:cubicBezTo>
                <a:cubicBezTo>
                  <a:pt x="-48781" y="1464694"/>
                  <a:pt x="11645" y="1136355"/>
                  <a:pt x="20009" y="869909"/>
                </a:cubicBezTo>
                <a:close/>
              </a:path>
            </a:pathLst>
          </a:custGeom>
          <a:solidFill>
            <a:srgbClr val="A8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12A3D-5DF2-41B9-9A2E-B1463C27480F}"/>
              </a:ext>
            </a:extLst>
          </p:cNvPr>
          <p:cNvSpPr/>
          <p:nvPr/>
        </p:nvSpPr>
        <p:spPr>
          <a:xfrm>
            <a:off x="6418395" y="3704400"/>
            <a:ext cx="5228171" cy="47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rgbClr val="214052"/>
                </a:solidFill>
                <a:latin typeface="+mj-lt"/>
              </a:rPr>
              <a:t>#2 : Introduction to Data Science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45C6C2-F986-4426-A918-251DBD91A3A9}"/>
              </a:ext>
            </a:extLst>
          </p:cNvPr>
          <p:cNvSpPr/>
          <p:nvPr/>
        </p:nvSpPr>
        <p:spPr>
          <a:xfrm>
            <a:off x="6418396" y="4323856"/>
            <a:ext cx="4948888" cy="47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rgbClr val="214052"/>
                </a:solidFill>
                <a:latin typeface="+mj-lt"/>
              </a:rPr>
              <a:t>#3 : Data Science </a:t>
            </a:r>
            <a:r>
              <a:rPr lang="en-US" sz="2500" b="1" dirty="0" err="1">
                <a:solidFill>
                  <a:srgbClr val="214052"/>
                </a:solidFill>
                <a:latin typeface="+mj-lt"/>
              </a:rPr>
              <a:t>Methodolgy</a:t>
            </a:r>
            <a:endParaRPr lang="en-US" sz="2500" b="1" dirty="0">
              <a:solidFill>
                <a:srgbClr val="21405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E6F6E-323C-4158-B592-B022FC05B09C}"/>
              </a:ext>
            </a:extLst>
          </p:cNvPr>
          <p:cNvSpPr txBox="1"/>
          <p:nvPr/>
        </p:nvSpPr>
        <p:spPr>
          <a:xfrm rot="21324405">
            <a:off x="7875439" y="5582696"/>
            <a:ext cx="207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1405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Check it Out!</a:t>
            </a: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71D596CF-C65E-4A03-BA15-E06DCFE71630}"/>
              </a:ext>
            </a:extLst>
          </p:cNvPr>
          <p:cNvSpPr/>
          <p:nvPr/>
        </p:nvSpPr>
        <p:spPr>
          <a:xfrm rot="5400000">
            <a:off x="421348" y="-647633"/>
            <a:ext cx="1415397" cy="2506588"/>
          </a:xfrm>
          <a:custGeom>
            <a:avLst/>
            <a:gdLst>
              <a:gd name="connsiteX0" fmla="*/ 0 w 1690577"/>
              <a:gd name="connsiteY0" fmla="*/ 887819 h 1775637"/>
              <a:gd name="connsiteX1" fmla="*/ 845289 w 1690577"/>
              <a:gd name="connsiteY1" fmla="*/ 0 h 1775637"/>
              <a:gd name="connsiteX2" fmla="*/ 1690578 w 1690577"/>
              <a:gd name="connsiteY2" fmla="*/ 887819 h 1775637"/>
              <a:gd name="connsiteX3" fmla="*/ 845289 w 1690577"/>
              <a:gd name="connsiteY3" fmla="*/ 1775638 h 1775637"/>
              <a:gd name="connsiteX4" fmla="*/ 0 w 1690577"/>
              <a:gd name="connsiteY4" fmla="*/ 887819 h 1775637"/>
              <a:gd name="connsiteX0" fmla="*/ 0 w 1698989"/>
              <a:gd name="connsiteY0" fmla="*/ 889826 h 1777645"/>
              <a:gd name="connsiteX1" fmla="*/ 845289 w 1698989"/>
              <a:gd name="connsiteY1" fmla="*/ 2007 h 1777645"/>
              <a:gd name="connsiteX2" fmla="*/ 773840 w 1698989"/>
              <a:gd name="connsiteY2" fmla="*/ 1100955 h 1777645"/>
              <a:gd name="connsiteX3" fmla="*/ 1690578 w 1698989"/>
              <a:gd name="connsiteY3" fmla="*/ 889826 h 1777645"/>
              <a:gd name="connsiteX4" fmla="*/ 845289 w 1698989"/>
              <a:gd name="connsiteY4" fmla="*/ 1777645 h 1777645"/>
              <a:gd name="connsiteX5" fmla="*/ 0 w 1698989"/>
              <a:gd name="connsiteY5" fmla="*/ 889826 h 1777645"/>
              <a:gd name="connsiteX0" fmla="*/ 0 w 1846710"/>
              <a:gd name="connsiteY0" fmla="*/ 889826 h 1802326"/>
              <a:gd name="connsiteX1" fmla="*/ 845289 w 1846710"/>
              <a:gd name="connsiteY1" fmla="*/ 2007 h 1802326"/>
              <a:gd name="connsiteX2" fmla="*/ 773840 w 1846710"/>
              <a:gd name="connsiteY2" fmla="*/ 1100955 h 1802326"/>
              <a:gd name="connsiteX3" fmla="*/ 1839434 w 1846710"/>
              <a:gd name="connsiteY3" fmla="*/ 1442719 h 1802326"/>
              <a:gd name="connsiteX4" fmla="*/ 845289 w 1846710"/>
              <a:gd name="connsiteY4" fmla="*/ 1777645 h 1802326"/>
              <a:gd name="connsiteX5" fmla="*/ 0 w 1846710"/>
              <a:gd name="connsiteY5" fmla="*/ 889826 h 1802326"/>
              <a:gd name="connsiteX0" fmla="*/ 0 w 1848037"/>
              <a:gd name="connsiteY0" fmla="*/ 889826 h 1802326"/>
              <a:gd name="connsiteX1" fmla="*/ 845289 w 1848037"/>
              <a:gd name="connsiteY1" fmla="*/ 2007 h 1802326"/>
              <a:gd name="connsiteX2" fmla="*/ 943961 w 1848037"/>
              <a:gd name="connsiteY2" fmla="*/ 1100955 h 1802326"/>
              <a:gd name="connsiteX3" fmla="*/ 1839434 w 1848037"/>
              <a:gd name="connsiteY3" fmla="*/ 1442719 h 1802326"/>
              <a:gd name="connsiteX4" fmla="*/ 845289 w 1848037"/>
              <a:gd name="connsiteY4" fmla="*/ 1777645 h 1802326"/>
              <a:gd name="connsiteX5" fmla="*/ 0 w 1848037"/>
              <a:gd name="connsiteY5" fmla="*/ 889826 h 1802326"/>
              <a:gd name="connsiteX0" fmla="*/ 5407 w 1853444"/>
              <a:gd name="connsiteY0" fmla="*/ 836182 h 1748682"/>
              <a:gd name="connsiteX1" fmla="*/ 510455 w 1853444"/>
              <a:gd name="connsiteY1" fmla="*/ 1525 h 1748682"/>
              <a:gd name="connsiteX2" fmla="*/ 949368 w 1853444"/>
              <a:gd name="connsiteY2" fmla="*/ 1047311 h 1748682"/>
              <a:gd name="connsiteX3" fmla="*/ 1844841 w 1853444"/>
              <a:gd name="connsiteY3" fmla="*/ 1389075 h 1748682"/>
              <a:gd name="connsiteX4" fmla="*/ 850696 w 1853444"/>
              <a:gd name="connsiteY4" fmla="*/ 1724001 h 1748682"/>
              <a:gd name="connsiteX5" fmla="*/ 5407 w 1853444"/>
              <a:gd name="connsiteY5" fmla="*/ 836182 h 1748682"/>
              <a:gd name="connsiteX0" fmla="*/ 41932 w 1889969"/>
              <a:gd name="connsiteY0" fmla="*/ 836125 h 1735485"/>
              <a:gd name="connsiteX1" fmla="*/ 546980 w 1889969"/>
              <a:gd name="connsiteY1" fmla="*/ 1468 h 1735485"/>
              <a:gd name="connsiteX2" fmla="*/ 985893 w 1889969"/>
              <a:gd name="connsiteY2" fmla="*/ 1047254 h 1735485"/>
              <a:gd name="connsiteX3" fmla="*/ 1881366 w 1889969"/>
              <a:gd name="connsiteY3" fmla="*/ 1389018 h 1735485"/>
              <a:gd name="connsiteX4" fmla="*/ 887221 w 1889969"/>
              <a:gd name="connsiteY4" fmla="*/ 1723944 h 1735485"/>
              <a:gd name="connsiteX5" fmla="*/ 124655 w 1889969"/>
              <a:gd name="connsiteY5" fmla="*/ 1578881 h 1735485"/>
              <a:gd name="connsiteX6" fmla="*/ 41932 w 1889969"/>
              <a:gd name="connsiteY6" fmla="*/ 836125 h 1735485"/>
              <a:gd name="connsiteX0" fmla="*/ 21277 w 1869314"/>
              <a:gd name="connsiteY0" fmla="*/ 867962 h 1767322"/>
              <a:gd name="connsiteX1" fmla="*/ 239246 w 1869314"/>
              <a:gd name="connsiteY1" fmla="*/ 1408 h 1767322"/>
              <a:gd name="connsiteX2" fmla="*/ 965238 w 1869314"/>
              <a:gd name="connsiteY2" fmla="*/ 1079091 h 1767322"/>
              <a:gd name="connsiteX3" fmla="*/ 1860711 w 1869314"/>
              <a:gd name="connsiteY3" fmla="*/ 1420855 h 1767322"/>
              <a:gd name="connsiteX4" fmla="*/ 866566 w 1869314"/>
              <a:gd name="connsiteY4" fmla="*/ 1755781 h 1767322"/>
              <a:gd name="connsiteX5" fmla="*/ 104000 w 1869314"/>
              <a:gd name="connsiteY5" fmla="*/ 1610718 h 1767322"/>
              <a:gd name="connsiteX6" fmla="*/ 21277 w 1869314"/>
              <a:gd name="connsiteY6" fmla="*/ 867962 h 1767322"/>
              <a:gd name="connsiteX0" fmla="*/ 21277 w 1867782"/>
              <a:gd name="connsiteY0" fmla="*/ 866735 h 1766095"/>
              <a:gd name="connsiteX1" fmla="*/ 239246 w 1867782"/>
              <a:gd name="connsiteY1" fmla="*/ 181 h 1766095"/>
              <a:gd name="connsiteX2" fmla="*/ 763220 w 1867782"/>
              <a:gd name="connsiteY2" fmla="*/ 790785 h 1766095"/>
              <a:gd name="connsiteX3" fmla="*/ 1860711 w 1867782"/>
              <a:gd name="connsiteY3" fmla="*/ 1419628 h 1766095"/>
              <a:gd name="connsiteX4" fmla="*/ 866566 w 1867782"/>
              <a:gd name="connsiteY4" fmla="*/ 1754554 h 1766095"/>
              <a:gd name="connsiteX5" fmla="*/ 104000 w 1867782"/>
              <a:gd name="connsiteY5" fmla="*/ 1609491 h 1766095"/>
              <a:gd name="connsiteX6" fmla="*/ 21277 w 1867782"/>
              <a:gd name="connsiteY6" fmla="*/ 866735 h 1766095"/>
              <a:gd name="connsiteX0" fmla="*/ 21277 w 1867232"/>
              <a:gd name="connsiteY0" fmla="*/ 866917 h 1766277"/>
              <a:gd name="connsiteX1" fmla="*/ 239246 w 1867232"/>
              <a:gd name="connsiteY1" fmla="*/ 363 h 1766277"/>
              <a:gd name="connsiteX2" fmla="*/ 667527 w 1867232"/>
              <a:gd name="connsiteY2" fmla="*/ 971720 h 1766277"/>
              <a:gd name="connsiteX3" fmla="*/ 1860711 w 1867232"/>
              <a:gd name="connsiteY3" fmla="*/ 1419810 h 1766277"/>
              <a:gd name="connsiteX4" fmla="*/ 866566 w 1867232"/>
              <a:gd name="connsiteY4" fmla="*/ 1754736 h 1766277"/>
              <a:gd name="connsiteX5" fmla="*/ 104000 w 1867232"/>
              <a:gd name="connsiteY5" fmla="*/ 1609673 h 1766277"/>
              <a:gd name="connsiteX6" fmla="*/ 21277 w 1867232"/>
              <a:gd name="connsiteY6" fmla="*/ 866917 h 1766277"/>
              <a:gd name="connsiteX0" fmla="*/ 21277 w 1867121"/>
              <a:gd name="connsiteY0" fmla="*/ 867703 h 1767063"/>
              <a:gd name="connsiteX1" fmla="*/ 239246 w 1867121"/>
              <a:gd name="connsiteY1" fmla="*/ 1149 h 1767063"/>
              <a:gd name="connsiteX2" fmla="*/ 646262 w 1867121"/>
              <a:gd name="connsiteY2" fmla="*/ 1057566 h 1767063"/>
              <a:gd name="connsiteX3" fmla="*/ 1860711 w 1867121"/>
              <a:gd name="connsiteY3" fmla="*/ 1420596 h 1767063"/>
              <a:gd name="connsiteX4" fmla="*/ 866566 w 1867121"/>
              <a:gd name="connsiteY4" fmla="*/ 1755522 h 1767063"/>
              <a:gd name="connsiteX5" fmla="*/ 104000 w 1867121"/>
              <a:gd name="connsiteY5" fmla="*/ 1610459 h 1767063"/>
              <a:gd name="connsiteX6" fmla="*/ 21277 w 1867121"/>
              <a:gd name="connsiteY6" fmla="*/ 867703 h 1767063"/>
              <a:gd name="connsiteX0" fmla="*/ 21277 w 1930605"/>
              <a:gd name="connsiteY0" fmla="*/ 867703 h 1763503"/>
              <a:gd name="connsiteX1" fmla="*/ 239246 w 1930605"/>
              <a:gd name="connsiteY1" fmla="*/ 1149 h 1763503"/>
              <a:gd name="connsiteX2" fmla="*/ 646262 w 1930605"/>
              <a:gd name="connsiteY2" fmla="*/ 1057566 h 1763503"/>
              <a:gd name="connsiteX3" fmla="*/ 1924506 w 1930605"/>
              <a:gd name="connsiteY3" fmla="*/ 1580084 h 1763503"/>
              <a:gd name="connsiteX4" fmla="*/ 866566 w 1930605"/>
              <a:gd name="connsiteY4" fmla="*/ 1755522 h 1763503"/>
              <a:gd name="connsiteX5" fmla="*/ 104000 w 1930605"/>
              <a:gd name="connsiteY5" fmla="*/ 1610459 h 1763503"/>
              <a:gd name="connsiteX6" fmla="*/ 21277 w 1930605"/>
              <a:gd name="connsiteY6" fmla="*/ 867703 h 1763503"/>
              <a:gd name="connsiteX0" fmla="*/ 21277 w 1930862"/>
              <a:gd name="connsiteY0" fmla="*/ 867584 h 1763384"/>
              <a:gd name="connsiteX1" fmla="*/ 239246 w 1930862"/>
              <a:gd name="connsiteY1" fmla="*/ 1030 h 1763384"/>
              <a:gd name="connsiteX2" fmla="*/ 699424 w 1930862"/>
              <a:gd name="connsiteY2" fmla="*/ 1046814 h 1763384"/>
              <a:gd name="connsiteX3" fmla="*/ 1924506 w 1930862"/>
              <a:gd name="connsiteY3" fmla="*/ 1579965 h 1763384"/>
              <a:gd name="connsiteX4" fmla="*/ 866566 w 1930862"/>
              <a:gd name="connsiteY4" fmla="*/ 1755403 h 1763384"/>
              <a:gd name="connsiteX5" fmla="*/ 104000 w 1930862"/>
              <a:gd name="connsiteY5" fmla="*/ 1610340 h 1763384"/>
              <a:gd name="connsiteX6" fmla="*/ 21277 w 1930862"/>
              <a:gd name="connsiteY6" fmla="*/ 867584 h 1763384"/>
              <a:gd name="connsiteX0" fmla="*/ 6760 w 1916345"/>
              <a:gd name="connsiteY0" fmla="*/ 867581 h 1764160"/>
              <a:gd name="connsiteX1" fmla="*/ 224729 w 1916345"/>
              <a:gd name="connsiteY1" fmla="*/ 1027 h 1764160"/>
              <a:gd name="connsiteX2" fmla="*/ 684907 w 1916345"/>
              <a:gd name="connsiteY2" fmla="*/ 1046811 h 1764160"/>
              <a:gd name="connsiteX3" fmla="*/ 1909989 w 1916345"/>
              <a:gd name="connsiteY3" fmla="*/ 1579962 h 1764160"/>
              <a:gd name="connsiteX4" fmla="*/ 852049 w 1916345"/>
              <a:gd name="connsiteY4" fmla="*/ 1755400 h 1764160"/>
              <a:gd name="connsiteX5" fmla="*/ 132014 w 1916345"/>
              <a:gd name="connsiteY5" fmla="*/ 1599704 h 1764160"/>
              <a:gd name="connsiteX6" fmla="*/ 6760 w 1916345"/>
              <a:gd name="connsiteY6" fmla="*/ 867581 h 1764160"/>
              <a:gd name="connsiteX0" fmla="*/ 22797 w 1879219"/>
              <a:gd name="connsiteY0" fmla="*/ 857087 h 1764298"/>
              <a:gd name="connsiteX1" fmla="*/ 187603 w 1879219"/>
              <a:gd name="connsiteY1" fmla="*/ 1165 h 1764298"/>
              <a:gd name="connsiteX2" fmla="*/ 647781 w 1879219"/>
              <a:gd name="connsiteY2" fmla="*/ 1046949 h 1764298"/>
              <a:gd name="connsiteX3" fmla="*/ 1872863 w 1879219"/>
              <a:gd name="connsiteY3" fmla="*/ 1580100 h 1764298"/>
              <a:gd name="connsiteX4" fmla="*/ 814923 w 1879219"/>
              <a:gd name="connsiteY4" fmla="*/ 1755538 h 1764298"/>
              <a:gd name="connsiteX5" fmla="*/ 94888 w 1879219"/>
              <a:gd name="connsiteY5" fmla="*/ 1599842 h 1764298"/>
              <a:gd name="connsiteX6" fmla="*/ 22797 w 1879219"/>
              <a:gd name="connsiteY6" fmla="*/ 857087 h 1764298"/>
              <a:gd name="connsiteX0" fmla="*/ 22797 w 1879219"/>
              <a:gd name="connsiteY0" fmla="*/ 857087 h 1719300"/>
              <a:gd name="connsiteX1" fmla="*/ 187603 w 1879219"/>
              <a:gd name="connsiteY1" fmla="*/ 1165 h 1719300"/>
              <a:gd name="connsiteX2" fmla="*/ 647781 w 1879219"/>
              <a:gd name="connsiteY2" fmla="*/ 1046949 h 1719300"/>
              <a:gd name="connsiteX3" fmla="*/ 1872863 w 1879219"/>
              <a:gd name="connsiteY3" fmla="*/ 1580100 h 1719300"/>
              <a:gd name="connsiteX4" fmla="*/ 814923 w 1879219"/>
              <a:gd name="connsiteY4" fmla="*/ 1670478 h 1719300"/>
              <a:gd name="connsiteX5" fmla="*/ 94888 w 1879219"/>
              <a:gd name="connsiteY5" fmla="*/ 1599842 h 1719300"/>
              <a:gd name="connsiteX6" fmla="*/ 22797 w 1879219"/>
              <a:gd name="connsiteY6" fmla="*/ 857087 h 1719300"/>
              <a:gd name="connsiteX0" fmla="*/ 22797 w 1879219"/>
              <a:gd name="connsiteY0" fmla="*/ 857087 h 1719300"/>
              <a:gd name="connsiteX1" fmla="*/ 187603 w 1879219"/>
              <a:gd name="connsiteY1" fmla="*/ 1165 h 1719300"/>
              <a:gd name="connsiteX2" fmla="*/ 647781 w 1879219"/>
              <a:gd name="connsiteY2" fmla="*/ 1046949 h 1719300"/>
              <a:gd name="connsiteX3" fmla="*/ 1872863 w 1879219"/>
              <a:gd name="connsiteY3" fmla="*/ 1580100 h 1719300"/>
              <a:gd name="connsiteX4" fmla="*/ 814923 w 1879219"/>
              <a:gd name="connsiteY4" fmla="*/ 1670478 h 1719300"/>
              <a:gd name="connsiteX5" fmla="*/ 94888 w 1879219"/>
              <a:gd name="connsiteY5" fmla="*/ 1599842 h 1719300"/>
              <a:gd name="connsiteX6" fmla="*/ 22797 w 1879219"/>
              <a:gd name="connsiteY6" fmla="*/ 857087 h 1719300"/>
              <a:gd name="connsiteX0" fmla="*/ 22797 w 1879812"/>
              <a:gd name="connsiteY0" fmla="*/ 869909 h 1732122"/>
              <a:gd name="connsiteX1" fmla="*/ 187603 w 1879812"/>
              <a:gd name="connsiteY1" fmla="*/ 13987 h 1732122"/>
              <a:gd name="connsiteX2" fmla="*/ 435129 w 1879812"/>
              <a:gd name="connsiteY2" fmla="*/ 389918 h 1732122"/>
              <a:gd name="connsiteX3" fmla="*/ 647781 w 1879812"/>
              <a:gd name="connsiteY3" fmla="*/ 1059771 h 1732122"/>
              <a:gd name="connsiteX4" fmla="*/ 1872863 w 1879812"/>
              <a:gd name="connsiteY4" fmla="*/ 1592922 h 1732122"/>
              <a:gd name="connsiteX5" fmla="*/ 814923 w 1879812"/>
              <a:gd name="connsiteY5" fmla="*/ 1683300 h 1732122"/>
              <a:gd name="connsiteX6" fmla="*/ 94888 w 1879812"/>
              <a:gd name="connsiteY6" fmla="*/ 1612664 h 1732122"/>
              <a:gd name="connsiteX7" fmla="*/ 22797 w 1879812"/>
              <a:gd name="connsiteY7" fmla="*/ 869909 h 1732122"/>
              <a:gd name="connsiteX0" fmla="*/ 20009 w 1877024"/>
              <a:gd name="connsiteY0" fmla="*/ 869909 h 1732122"/>
              <a:gd name="connsiteX1" fmla="*/ 142285 w 1877024"/>
              <a:gd name="connsiteY1" fmla="*/ 13987 h 1732122"/>
              <a:gd name="connsiteX2" fmla="*/ 432341 w 1877024"/>
              <a:gd name="connsiteY2" fmla="*/ 389918 h 1732122"/>
              <a:gd name="connsiteX3" fmla="*/ 644993 w 1877024"/>
              <a:gd name="connsiteY3" fmla="*/ 1059771 h 1732122"/>
              <a:gd name="connsiteX4" fmla="*/ 1870075 w 1877024"/>
              <a:gd name="connsiteY4" fmla="*/ 1592922 h 1732122"/>
              <a:gd name="connsiteX5" fmla="*/ 812135 w 1877024"/>
              <a:gd name="connsiteY5" fmla="*/ 1683300 h 1732122"/>
              <a:gd name="connsiteX6" fmla="*/ 92100 w 1877024"/>
              <a:gd name="connsiteY6" fmla="*/ 1612664 h 1732122"/>
              <a:gd name="connsiteX7" fmla="*/ 20009 w 1877024"/>
              <a:gd name="connsiteY7" fmla="*/ 869909 h 1732122"/>
              <a:gd name="connsiteX0" fmla="*/ 20009 w 1880270"/>
              <a:gd name="connsiteY0" fmla="*/ 869909 h 1704711"/>
              <a:gd name="connsiteX1" fmla="*/ 142285 w 1880270"/>
              <a:gd name="connsiteY1" fmla="*/ 13987 h 1704711"/>
              <a:gd name="connsiteX2" fmla="*/ 432341 w 1880270"/>
              <a:gd name="connsiteY2" fmla="*/ 389918 h 1704711"/>
              <a:gd name="connsiteX3" fmla="*/ 644993 w 1880270"/>
              <a:gd name="connsiteY3" fmla="*/ 1059771 h 1704711"/>
              <a:gd name="connsiteX4" fmla="*/ 1368005 w 1880270"/>
              <a:gd name="connsiteY4" fmla="*/ 1251155 h 1704711"/>
              <a:gd name="connsiteX5" fmla="*/ 1870075 w 1880270"/>
              <a:gd name="connsiteY5" fmla="*/ 1592922 h 1704711"/>
              <a:gd name="connsiteX6" fmla="*/ 812135 w 1880270"/>
              <a:gd name="connsiteY6" fmla="*/ 1683300 h 1704711"/>
              <a:gd name="connsiteX7" fmla="*/ 92100 w 1880270"/>
              <a:gd name="connsiteY7" fmla="*/ 1612664 h 1704711"/>
              <a:gd name="connsiteX8" fmla="*/ 20009 w 1880270"/>
              <a:gd name="connsiteY8" fmla="*/ 869909 h 1704711"/>
              <a:gd name="connsiteX0" fmla="*/ 20009 w 1881065"/>
              <a:gd name="connsiteY0" fmla="*/ 869909 h 1704711"/>
              <a:gd name="connsiteX1" fmla="*/ 142285 w 1881065"/>
              <a:gd name="connsiteY1" fmla="*/ 13987 h 1704711"/>
              <a:gd name="connsiteX2" fmla="*/ 432341 w 1881065"/>
              <a:gd name="connsiteY2" fmla="*/ 389918 h 1704711"/>
              <a:gd name="connsiteX3" fmla="*/ 644993 w 1881065"/>
              <a:gd name="connsiteY3" fmla="*/ 1059771 h 1704711"/>
              <a:gd name="connsiteX4" fmla="*/ 1399903 w 1881065"/>
              <a:gd name="connsiteY4" fmla="*/ 1251155 h 1704711"/>
              <a:gd name="connsiteX5" fmla="*/ 1870075 w 1881065"/>
              <a:gd name="connsiteY5" fmla="*/ 1592922 h 1704711"/>
              <a:gd name="connsiteX6" fmla="*/ 812135 w 1881065"/>
              <a:gd name="connsiteY6" fmla="*/ 1683300 h 1704711"/>
              <a:gd name="connsiteX7" fmla="*/ 92100 w 1881065"/>
              <a:gd name="connsiteY7" fmla="*/ 1612664 h 1704711"/>
              <a:gd name="connsiteX8" fmla="*/ 20009 w 1881065"/>
              <a:gd name="connsiteY8" fmla="*/ 869909 h 1704711"/>
              <a:gd name="connsiteX0" fmla="*/ 20009 w 1850094"/>
              <a:gd name="connsiteY0" fmla="*/ 869909 h 1702758"/>
              <a:gd name="connsiteX1" fmla="*/ 142285 w 1850094"/>
              <a:gd name="connsiteY1" fmla="*/ 13987 h 1702758"/>
              <a:gd name="connsiteX2" fmla="*/ 432341 w 1850094"/>
              <a:gd name="connsiteY2" fmla="*/ 389918 h 1702758"/>
              <a:gd name="connsiteX3" fmla="*/ 644993 w 1850094"/>
              <a:gd name="connsiteY3" fmla="*/ 1059771 h 1702758"/>
              <a:gd name="connsiteX4" fmla="*/ 1399903 w 1850094"/>
              <a:gd name="connsiteY4" fmla="*/ 1251155 h 1702758"/>
              <a:gd name="connsiteX5" fmla="*/ 1838178 w 1850094"/>
              <a:gd name="connsiteY5" fmla="*/ 1624819 h 1702758"/>
              <a:gd name="connsiteX6" fmla="*/ 812135 w 1850094"/>
              <a:gd name="connsiteY6" fmla="*/ 1683300 h 1702758"/>
              <a:gd name="connsiteX7" fmla="*/ 92100 w 1850094"/>
              <a:gd name="connsiteY7" fmla="*/ 1612664 h 1702758"/>
              <a:gd name="connsiteX8" fmla="*/ 20009 w 1850094"/>
              <a:gd name="connsiteY8" fmla="*/ 869909 h 1702758"/>
              <a:gd name="connsiteX0" fmla="*/ 17146 w 1847231"/>
              <a:gd name="connsiteY0" fmla="*/ 1651910 h 2484759"/>
              <a:gd name="connsiteX1" fmla="*/ 94817 w 1847231"/>
              <a:gd name="connsiteY1" fmla="*/ 4251 h 2484759"/>
              <a:gd name="connsiteX2" fmla="*/ 429478 w 1847231"/>
              <a:gd name="connsiteY2" fmla="*/ 1171919 h 2484759"/>
              <a:gd name="connsiteX3" fmla="*/ 642130 w 1847231"/>
              <a:gd name="connsiteY3" fmla="*/ 1841772 h 2484759"/>
              <a:gd name="connsiteX4" fmla="*/ 1397040 w 1847231"/>
              <a:gd name="connsiteY4" fmla="*/ 2033156 h 2484759"/>
              <a:gd name="connsiteX5" fmla="*/ 1835315 w 1847231"/>
              <a:gd name="connsiteY5" fmla="*/ 2406820 h 2484759"/>
              <a:gd name="connsiteX6" fmla="*/ 809272 w 1847231"/>
              <a:gd name="connsiteY6" fmla="*/ 2465301 h 2484759"/>
              <a:gd name="connsiteX7" fmla="*/ 89237 w 1847231"/>
              <a:gd name="connsiteY7" fmla="*/ 2394665 h 2484759"/>
              <a:gd name="connsiteX8" fmla="*/ 17146 w 1847231"/>
              <a:gd name="connsiteY8" fmla="*/ 1651910 h 2484759"/>
              <a:gd name="connsiteX0" fmla="*/ 17146 w 1847231"/>
              <a:gd name="connsiteY0" fmla="*/ 1689881 h 2522730"/>
              <a:gd name="connsiteX1" fmla="*/ 94817 w 1847231"/>
              <a:gd name="connsiteY1" fmla="*/ 42222 h 2522730"/>
              <a:gd name="connsiteX2" fmla="*/ 337639 w 1847231"/>
              <a:gd name="connsiteY2" fmla="*/ 549095 h 2522730"/>
              <a:gd name="connsiteX3" fmla="*/ 429478 w 1847231"/>
              <a:gd name="connsiteY3" fmla="*/ 1209890 h 2522730"/>
              <a:gd name="connsiteX4" fmla="*/ 642130 w 1847231"/>
              <a:gd name="connsiteY4" fmla="*/ 1879743 h 2522730"/>
              <a:gd name="connsiteX5" fmla="*/ 1397040 w 1847231"/>
              <a:gd name="connsiteY5" fmla="*/ 2071127 h 2522730"/>
              <a:gd name="connsiteX6" fmla="*/ 1835315 w 1847231"/>
              <a:gd name="connsiteY6" fmla="*/ 2444791 h 2522730"/>
              <a:gd name="connsiteX7" fmla="*/ 809272 w 1847231"/>
              <a:gd name="connsiteY7" fmla="*/ 2503272 h 2522730"/>
              <a:gd name="connsiteX8" fmla="*/ 89237 w 1847231"/>
              <a:gd name="connsiteY8" fmla="*/ 2432636 h 2522730"/>
              <a:gd name="connsiteX9" fmla="*/ 17146 w 1847231"/>
              <a:gd name="connsiteY9" fmla="*/ 1689881 h 2522730"/>
              <a:gd name="connsiteX0" fmla="*/ 17146 w 1508536"/>
              <a:gd name="connsiteY0" fmla="*/ 1689881 h 2525471"/>
              <a:gd name="connsiteX1" fmla="*/ 94817 w 1508536"/>
              <a:gd name="connsiteY1" fmla="*/ 42222 h 2525471"/>
              <a:gd name="connsiteX2" fmla="*/ 337639 w 1508536"/>
              <a:gd name="connsiteY2" fmla="*/ 549095 h 2525471"/>
              <a:gd name="connsiteX3" fmla="*/ 429478 w 1508536"/>
              <a:gd name="connsiteY3" fmla="*/ 1209890 h 2525471"/>
              <a:gd name="connsiteX4" fmla="*/ 642130 w 1508536"/>
              <a:gd name="connsiteY4" fmla="*/ 1879743 h 2525471"/>
              <a:gd name="connsiteX5" fmla="*/ 1397040 w 1508536"/>
              <a:gd name="connsiteY5" fmla="*/ 2071127 h 2525471"/>
              <a:gd name="connsiteX6" fmla="*/ 1400421 w 1508536"/>
              <a:gd name="connsiteY6" fmla="*/ 2400186 h 2525471"/>
              <a:gd name="connsiteX7" fmla="*/ 809272 w 1508536"/>
              <a:gd name="connsiteY7" fmla="*/ 2503272 h 2525471"/>
              <a:gd name="connsiteX8" fmla="*/ 89237 w 1508536"/>
              <a:gd name="connsiteY8" fmla="*/ 2432636 h 2525471"/>
              <a:gd name="connsiteX9" fmla="*/ 17146 w 1508536"/>
              <a:gd name="connsiteY9" fmla="*/ 1689881 h 2525471"/>
              <a:gd name="connsiteX0" fmla="*/ 17146 w 1411996"/>
              <a:gd name="connsiteY0" fmla="*/ 1689881 h 2525471"/>
              <a:gd name="connsiteX1" fmla="*/ 94817 w 1411996"/>
              <a:gd name="connsiteY1" fmla="*/ 42222 h 2525471"/>
              <a:gd name="connsiteX2" fmla="*/ 337639 w 1411996"/>
              <a:gd name="connsiteY2" fmla="*/ 549095 h 2525471"/>
              <a:gd name="connsiteX3" fmla="*/ 429478 w 1411996"/>
              <a:gd name="connsiteY3" fmla="*/ 1209890 h 2525471"/>
              <a:gd name="connsiteX4" fmla="*/ 642130 w 1411996"/>
              <a:gd name="connsiteY4" fmla="*/ 1879743 h 2525471"/>
              <a:gd name="connsiteX5" fmla="*/ 950994 w 1411996"/>
              <a:gd name="connsiteY5" fmla="*/ 2227244 h 2525471"/>
              <a:gd name="connsiteX6" fmla="*/ 1400421 w 1411996"/>
              <a:gd name="connsiteY6" fmla="*/ 2400186 h 2525471"/>
              <a:gd name="connsiteX7" fmla="*/ 809272 w 1411996"/>
              <a:gd name="connsiteY7" fmla="*/ 2503272 h 2525471"/>
              <a:gd name="connsiteX8" fmla="*/ 89237 w 1411996"/>
              <a:gd name="connsiteY8" fmla="*/ 2432636 h 2525471"/>
              <a:gd name="connsiteX9" fmla="*/ 17146 w 1411996"/>
              <a:gd name="connsiteY9" fmla="*/ 1689881 h 2525471"/>
              <a:gd name="connsiteX0" fmla="*/ 17146 w 1411996"/>
              <a:gd name="connsiteY0" fmla="*/ 1689881 h 2525471"/>
              <a:gd name="connsiteX1" fmla="*/ 94817 w 1411996"/>
              <a:gd name="connsiteY1" fmla="*/ 42222 h 2525471"/>
              <a:gd name="connsiteX2" fmla="*/ 337639 w 1411996"/>
              <a:gd name="connsiteY2" fmla="*/ 549095 h 2525471"/>
              <a:gd name="connsiteX3" fmla="*/ 429478 w 1411996"/>
              <a:gd name="connsiteY3" fmla="*/ 1209890 h 2525471"/>
              <a:gd name="connsiteX4" fmla="*/ 497167 w 1411996"/>
              <a:gd name="connsiteY4" fmla="*/ 1890894 h 2525471"/>
              <a:gd name="connsiteX5" fmla="*/ 950994 w 1411996"/>
              <a:gd name="connsiteY5" fmla="*/ 2227244 h 2525471"/>
              <a:gd name="connsiteX6" fmla="*/ 1400421 w 1411996"/>
              <a:gd name="connsiteY6" fmla="*/ 2400186 h 2525471"/>
              <a:gd name="connsiteX7" fmla="*/ 809272 w 1411996"/>
              <a:gd name="connsiteY7" fmla="*/ 2503272 h 2525471"/>
              <a:gd name="connsiteX8" fmla="*/ 89237 w 1411996"/>
              <a:gd name="connsiteY8" fmla="*/ 2432636 h 2525471"/>
              <a:gd name="connsiteX9" fmla="*/ 17146 w 1411996"/>
              <a:gd name="connsiteY9" fmla="*/ 1689881 h 2525471"/>
              <a:gd name="connsiteX0" fmla="*/ 17146 w 1411996"/>
              <a:gd name="connsiteY0" fmla="*/ 1689881 h 2525471"/>
              <a:gd name="connsiteX1" fmla="*/ 94817 w 1411996"/>
              <a:gd name="connsiteY1" fmla="*/ 42222 h 2525471"/>
              <a:gd name="connsiteX2" fmla="*/ 337639 w 1411996"/>
              <a:gd name="connsiteY2" fmla="*/ 549095 h 2525471"/>
              <a:gd name="connsiteX3" fmla="*/ 429478 w 1411996"/>
              <a:gd name="connsiteY3" fmla="*/ 1209890 h 2525471"/>
              <a:gd name="connsiteX4" fmla="*/ 396809 w 1411996"/>
              <a:gd name="connsiteY4" fmla="*/ 2035860 h 2525471"/>
              <a:gd name="connsiteX5" fmla="*/ 950994 w 1411996"/>
              <a:gd name="connsiteY5" fmla="*/ 2227244 h 2525471"/>
              <a:gd name="connsiteX6" fmla="*/ 1400421 w 1411996"/>
              <a:gd name="connsiteY6" fmla="*/ 2400186 h 2525471"/>
              <a:gd name="connsiteX7" fmla="*/ 809272 w 1411996"/>
              <a:gd name="connsiteY7" fmla="*/ 2503272 h 2525471"/>
              <a:gd name="connsiteX8" fmla="*/ 89237 w 1411996"/>
              <a:gd name="connsiteY8" fmla="*/ 2432636 h 2525471"/>
              <a:gd name="connsiteX9" fmla="*/ 17146 w 1411996"/>
              <a:gd name="connsiteY9" fmla="*/ 1689881 h 2525471"/>
              <a:gd name="connsiteX0" fmla="*/ 17146 w 1411996"/>
              <a:gd name="connsiteY0" fmla="*/ 1689881 h 2525471"/>
              <a:gd name="connsiteX1" fmla="*/ 94817 w 1411996"/>
              <a:gd name="connsiteY1" fmla="*/ 42222 h 2525471"/>
              <a:gd name="connsiteX2" fmla="*/ 337639 w 1411996"/>
              <a:gd name="connsiteY2" fmla="*/ 549095 h 2525471"/>
              <a:gd name="connsiteX3" fmla="*/ 429478 w 1411996"/>
              <a:gd name="connsiteY3" fmla="*/ 1209890 h 2525471"/>
              <a:gd name="connsiteX4" fmla="*/ 441417 w 1411996"/>
              <a:gd name="connsiteY4" fmla="*/ 1968952 h 2525471"/>
              <a:gd name="connsiteX5" fmla="*/ 950994 w 1411996"/>
              <a:gd name="connsiteY5" fmla="*/ 2227244 h 2525471"/>
              <a:gd name="connsiteX6" fmla="*/ 1400421 w 1411996"/>
              <a:gd name="connsiteY6" fmla="*/ 2400186 h 2525471"/>
              <a:gd name="connsiteX7" fmla="*/ 809272 w 1411996"/>
              <a:gd name="connsiteY7" fmla="*/ 2503272 h 2525471"/>
              <a:gd name="connsiteX8" fmla="*/ 89237 w 1411996"/>
              <a:gd name="connsiteY8" fmla="*/ 2432636 h 2525471"/>
              <a:gd name="connsiteX9" fmla="*/ 17146 w 1411996"/>
              <a:gd name="connsiteY9" fmla="*/ 1689881 h 2525471"/>
              <a:gd name="connsiteX0" fmla="*/ 17146 w 1411996"/>
              <a:gd name="connsiteY0" fmla="*/ 1689881 h 2525471"/>
              <a:gd name="connsiteX1" fmla="*/ 94817 w 1411996"/>
              <a:gd name="connsiteY1" fmla="*/ 42222 h 2525471"/>
              <a:gd name="connsiteX2" fmla="*/ 337639 w 1411996"/>
              <a:gd name="connsiteY2" fmla="*/ 549095 h 2525471"/>
              <a:gd name="connsiteX3" fmla="*/ 362570 w 1411996"/>
              <a:gd name="connsiteY3" fmla="*/ 1243344 h 2525471"/>
              <a:gd name="connsiteX4" fmla="*/ 441417 w 1411996"/>
              <a:gd name="connsiteY4" fmla="*/ 1968952 h 2525471"/>
              <a:gd name="connsiteX5" fmla="*/ 950994 w 1411996"/>
              <a:gd name="connsiteY5" fmla="*/ 2227244 h 2525471"/>
              <a:gd name="connsiteX6" fmla="*/ 1400421 w 1411996"/>
              <a:gd name="connsiteY6" fmla="*/ 2400186 h 2525471"/>
              <a:gd name="connsiteX7" fmla="*/ 809272 w 1411996"/>
              <a:gd name="connsiteY7" fmla="*/ 2503272 h 2525471"/>
              <a:gd name="connsiteX8" fmla="*/ 89237 w 1411996"/>
              <a:gd name="connsiteY8" fmla="*/ 2432636 h 2525471"/>
              <a:gd name="connsiteX9" fmla="*/ 17146 w 1411996"/>
              <a:gd name="connsiteY9" fmla="*/ 1689881 h 2525471"/>
              <a:gd name="connsiteX0" fmla="*/ 17146 w 1411996"/>
              <a:gd name="connsiteY0" fmla="*/ 1689881 h 2525471"/>
              <a:gd name="connsiteX1" fmla="*/ 94817 w 1411996"/>
              <a:gd name="connsiteY1" fmla="*/ 42222 h 2525471"/>
              <a:gd name="connsiteX2" fmla="*/ 337639 w 1411996"/>
              <a:gd name="connsiteY2" fmla="*/ 549095 h 2525471"/>
              <a:gd name="connsiteX3" fmla="*/ 362570 w 1411996"/>
              <a:gd name="connsiteY3" fmla="*/ 1243344 h 2525471"/>
              <a:gd name="connsiteX4" fmla="*/ 508327 w 1411996"/>
              <a:gd name="connsiteY4" fmla="*/ 1857440 h 2525471"/>
              <a:gd name="connsiteX5" fmla="*/ 950994 w 1411996"/>
              <a:gd name="connsiteY5" fmla="*/ 2227244 h 2525471"/>
              <a:gd name="connsiteX6" fmla="*/ 1400421 w 1411996"/>
              <a:gd name="connsiteY6" fmla="*/ 2400186 h 2525471"/>
              <a:gd name="connsiteX7" fmla="*/ 809272 w 1411996"/>
              <a:gd name="connsiteY7" fmla="*/ 2503272 h 2525471"/>
              <a:gd name="connsiteX8" fmla="*/ 89237 w 1411996"/>
              <a:gd name="connsiteY8" fmla="*/ 2432636 h 2525471"/>
              <a:gd name="connsiteX9" fmla="*/ 17146 w 1411996"/>
              <a:gd name="connsiteY9" fmla="*/ 1689881 h 2525471"/>
              <a:gd name="connsiteX0" fmla="*/ 17146 w 1411996"/>
              <a:gd name="connsiteY0" fmla="*/ 1689881 h 2503843"/>
              <a:gd name="connsiteX1" fmla="*/ 94817 w 1411996"/>
              <a:gd name="connsiteY1" fmla="*/ 42222 h 2503843"/>
              <a:gd name="connsiteX2" fmla="*/ 337639 w 1411996"/>
              <a:gd name="connsiteY2" fmla="*/ 549095 h 2503843"/>
              <a:gd name="connsiteX3" fmla="*/ 362570 w 1411996"/>
              <a:gd name="connsiteY3" fmla="*/ 1243344 h 2503843"/>
              <a:gd name="connsiteX4" fmla="*/ 508327 w 1411996"/>
              <a:gd name="connsiteY4" fmla="*/ 1857440 h 2503843"/>
              <a:gd name="connsiteX5" fmla="*/ 950994 w 1411996"/>
              <a:gd name="connsiteY5" fmla="*/ 2227244 h 2503843"/>
              <a:gd name="connsiteX6" fmla="*/ 1400421 w 1411996"/>
              <a:gd name="connsiteY6" fmla="*/ 2400186 h 2503843"/>
              <a:gd name="connsiteX7" fmla="*/ 809275 w 1411996"/>
              <a:gd name="connsiteY7" fmla="*/ 2447519 h 2503843"/>
              <a:gd name="connsiteX8" fmla="*/ 89237 w 1411996"/>
              <a:gd name="connsiteY8" fmla="*/ 2432636 h 2503843"/>
              <a:gd name="connsiteX9" fmla="*/ 17146 w 1411996"/>
              <a:gd name="connsiteY9" fmla="*/ 1689881 h 2503843"/>
              <a:gd name="connsiteX0" fmla="*/ 17146 w 1411996"/>
              <a:gd name="connsiteY0" fmla="*/ 1689881 h 2503843"/>
              <a:gd name="connsiteX1" fmla="*/ 94817 w 1411996"/>
              <a:gd name="connsiteY1" fmla="*/ 42222 h 2503843"/>
              <a:gd name="connsiteX2" fmla="*/ 337639 w 1411996"/>
              <a:gd name="connsiteY2" fmla="*/ 549095 h 2503843"/>
              <a:gd name="connsiteX3" fmla="*/ 362570 w 1411996"/>
              <a:gd name="connsiteY3" fmla="*/ 1243344 h 2503843"/>
              <a:gd name="connsiteX4" fmla="*/ 508327 w 1411996"/>
              <a:gd name="connsiteY4" fmla="*/ 1857440 h 2503843"/>
              <a:gd name="connsiteX5" fmla="*/ 950994 w 1411996"/>
              <a:gd name="connsiteY5" fmla="*/ 2227244 h 2503843"/>
              <a:gd name="connsiteX6" fmla="*/ 1400421 w 1411996"/>
              <a:gd name="connsiteY6" fmla="*/ 2400186 h 2503843"/>
              <a:gd name="connsiteX7" fmla="*/ 809275 w 1411996"/>
              <a:gd name="connsiteY7" fmla="*/ 2447519 h 2503843"/>
              <a:gd name="connsiteX8" fmla="*/ 89237 w 1411996"/>
              <a:gd name="connsiteY8" fmla="*/ 2432637 h 2503843"/>
              <a:gd name="connsiteX9" fmla="*/ 17146 w 1411996"/>
              <a:gd name="connsiteY9" fmla="*/ 1689881 h 2503843"/>
              <a:gd name="connsiteX0" fmla="*/ 17146 w 1415397"/>
              <a:gd name="connsiteY0" fmla="*/ 1689881 h 2503843"/>
              <a:gd name="connsiteX1" fmla="*/ 94817 w 1415397"/>
              <a:gd name="connsiteY1" fmla="*/ 42222 h 2503843"/>
              <a:gd name="connsiteX2" fmla="*/ 337639 w 1415397"/>
              <a:gd name="connsiteY2" fmla="*/ 549095 h 2503843"/>
              <a:gd name="connsiteX3" fmla="*/ 362570 w 1415397"/>
              <a:gd name="connsiteY3" fmla="*/ 1243344 h 2503843"/>
              <a:gd name="connsiteX4" fmla="*/ 508327 w 1415397"/>
              <a:gd name="connsiteY4" fmla="*/ 1857440 h 2503843"/>
              <a:gd name="connsiteX5" fmla="*/ 1040207 w 1415397"/>
              <a:gd name="connsiteY5" fmla="*/ 2071127 h 2503843"/>
              <a:gd name="connsiteX6" fmla="*/ 1400421 w 1415397"/>
              <a:gd name="connsiteY6" fmla="*/ 2400186 h 2503843"/>
              <a:gd name="connsiteX7" fmla="*/ 809275 w 1415397"/>
              <a:gd name="connsiteY7" fmla="*/ 2447519 h 2503843"/>
              <a:gd name="connsiteX8" fmla="*/ 89237 w 1415397"/>
              <a:gd name="connsiteY8" fmla="*/ 2432637 h 2503843"/>
              <a:gd name="connsiteX9" fmla="*/ 17146 w 1415397"/>
              <a:gd name="connsiteY9" fmla="*/ 1689881 h 2503843"/>
              <a:gd name="connsiteX0" fmla="*/ 17146 w 1415397"/>
              <a:gd name="connsiteY0" fmla="*/ 1689881 h 2503843"/>
              <a:gd name="connsiteX1" fmla="*/ 94817 w 1415397"/>
              <a:gd name="connsiteY1" fmla="*/ 42222 h 2503843"/>
              <a:gd name="connsiteX2" fmla="*/ 337639 w 1415397"/>
              <a:gd name="connsiteY2" fmla="*/ 549095 h 2503843"/>
              <a:gd name="connsiteX3" fmla="*/ 362570 w 1415397"/>
              <a:gd name="connsiteY3" fmla="*/ 1243344 h 2503843"/>
              <a:gd name="connsiteX4" fmla="*/ 508327 w 1415397"/>
              <a:gd name="connsiteY4" fmla="*/ 1857440 h 2503843"/>
              <a:gd name="connsiteX5" fmla="*/ 1040207 w 1415397"/>
              <a:gd name="connsiteY5" fmla="*/ 2071127 h 2503843"/>
              <a:gd name="connsiteX6" fmla="*/ 1400421 w 1415397"/>
              <a:gd name="connsiteY6" fmla="*/ 2400186 h 2503843"/>
              <a:gd name="connsiteX7" fmla="*/ 809275 w 1415397"/>
              <a:gd name="connsiteY7" fmla="*/ 2447519 h 2503843"/>
              <a:gd name="connsiteX8" fmla="*/ 89237 w 1415397"/>
              <a:gd name="connsiteY8" fmla="*/ 2432637 h 2503843"/>
              <a:gd name="connsiteX9" fmla="*/ 17146 w 1415397"/>
              <a:gd name="connsiteY9" fmla="*/ 1689881 h 2503843"/>
              <a:gd name="connsiteX0" fmla="*/ 17146 w 1415397"/>
              <a:gd name="connsiteY0" fmla="*/ 1692626 h 2506588"/>
              <a:gd name="connsiteX1" fmla="*/ 94817 w 1415397"/>
              <a:gd name="connsiteY1" fmla="*/ 44967 h 2506588"/>
              <a:gd name="connsiteX2" fmla="*/ 415698 w 1415397"/>
              <a:gd name="connsiteY2" fmla="*/ 529538 h 2506588"/>
              <a:gd name="connsiteX3" fmla="*/ 362570 w 1415397"/>
              <a:gd name="connsiteY3" fmla="*/ 1246089 h 2506588"/>
              <a:gd name="connsiteX4" fmla="*/ 508327 w 1415397"/>
              <a:gd name="connsiteY4" fmla="*/ 1860185 h 2506588"/>
              <a:gd name="connsiteX5" fmla="*/ 1040207 w 1415397"/>
              <a:gd name="connsiteY5" fmla="*/ 2073872 h 2506588"/>
              <a:gd name="connsiteX6" fmla="*/ 1400421 w 1415397"/>
              <a:gd name="connsiteY6" fmla="*/ 2402931 h 2506588"/>
              <a:gd name="connsiteX7" fmla="*/ 809275 w 1415397"/>
              <a:gd name="connsiteY7" fmla="*/ 2450264 h 2506588"/>
              <a:gd name="connsiteX8" fmla="*/ 89237 w 1415397"/>
              <a:gd name="connsiteY8" fmla="*/ 2435382 h 2506588"/>
              <a:gd name="connsiteX9" fmla="*/ 17146 w 1415397"/>
              <a:gd name="connsiteY9" fmla="*/ 1692626 h 2506588"/>
              <a:gd name="connsiteX0" fmla="*/ 17146 w 1415397"/>
              <a:gd name="connsiteY0" fmla="*/ 1692626 h 2506588"/>
              <a:gd name="connsiteX1" fmla="*/ 94817 w 1415397"/>
              <a:gd name="connsiteY1" fmla="*/ 44967 h 2506588"/>
              <a:gd name="connsiteX2" fmla="*/ 315337 w 1415397"/>
              <a:gd name="connsiteY2" fmla="*/ 529536 h 2506588"/>
              <a:gd name="connsiteX3" fmla="*/ 362570 w 1415397"/>
              <a:gd name="connsiteY3" fmla="*/ 1246089 h 2506588"/>
              <a:gd name="connsiteX4" fmla="*/ 508327 w 1415397"/>
              <a:gd name="connsiteY4" fmla="*/ 1860185 h 2506588"/>
              <a:gd name="connsiteX5" fmla="*/ 1040207 w 1415397"/>
              <a:gd name="connsiteY5" fmla="*/ 2073872 h 2506588"/>
              <a:gd name="connsiteX6" fmla="*/ 1400421 w 1415397"/>
              <a:gd name="connsiteY6" fmla="*/ 2402931 h 2506588"/>
              <a:gd name="connsiteX7" fmla="*/ 809275 w 1415397"/>
              <a:gd name="connsiteY7" fmla="*/ 2450264 h 2506588"/>
              <a:gd name="connsiteX8" fmla="*/ 89237 w 1415397"/>
              <a:gd name="connsiteY8" fmla="*/ 2435382 h 2506588"/>
              <a:gd name="connsiteX9" fmla="*/ 17146 w 1415397"/>
              <a:gd name="connsiteY9" fmla="*/ 1692626 h 2506588"/>
              <a:gd name="connsiteX0" fmla="*/ 17146 w 1415397"/>
              <a:gd name="connsiteY0" fmla="*/ 1692626 h 2506588"/>
              <a:gd name="connsiteX1" fmla="*/ 94817 w 1415397"/>
              <a:gd name="connsiteY1" fmla="*/ 44967 h 2506588"/>
              <a:gd name="connsiteX2" fmla="*/ 315337 w 1415397"/>
              <a:gd name="connsiteY2" fmla="*/ 529536 h 2506588"/>
              <a:gd name="connsiteX3" fmla="*/ 362570 w 1415397"/>
              <a:gd name="connsiteY3" fmla="*/ 1246089 h 2506588"/>
              <a:gd name="connsiteX4" fmla="*/ 508327 w 1415397"/>
              <a:gd name="connsiteY4" fmla="*/ 1860185 h 2506588"/>
              <a:gd name="connsiteX5" fmla="*/ 1040207 w 1415397"/>
              <a:gd name="connsiteY5" fmla="*/ 2073872 h 2506588"/>
              <a:gd name="connsiteX6" fmla="*/ 1400421 w 1415397"/>
              <a:gd name="connsiteY6" fmla="*/ 2402931 h 2506588"/>
              <a:gd name="connsiteX7" fmla="*/ 809275 w 1415397"/>
              <a:gd name="connsiteY7" fmla="*/ 2450264 h 2506588"/>
              <a:gd name="connsiteX8" fmla="*/ 89237 w 1415397"/>
              <a:gd name="connsiteY8" fmla="*/ 2435382 h 2506588"/>
              <a:gd name="connsiteX9" fmla="*/ 17146 w 1415397"/>
              <a:gd name="connsiteY9" fmla="*/ 1692626 h 250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5397" h="2506588">
                <a:moveTo>
                  <a:pt x="17146" y="1692626"/>
                </a:moveTo>
                <a:cubicBezTo>
                  <a:pt x="18076" y="1294224"/>
                  <a:pt x="45119" y="238815"/>
                  <a:pt x="94817" y="44967"/>
                </a:cubicBezTo>
                <a:cubicBezTo>
                  <a:pt x="144515" y="-148881"/>
                  <a:pt x="259560" y="334925"/>
                  <a:pt x="315337" y="529536"/>
                </a:cubicBezTo>
                <a:cubicBezTo>
                  <a:pt x="371114" y="724147"/>
                  <a:pt x="339342" y="1047494"/>
                  <a:pt x="362570" y="1246089"/>
                </a:cubicBezTo>
                <a:cubicBezTo>
                  <a:pt x="385798" y="1444684"/>
                  <a:pt x="368332" y="1716646"/>
                  <a:pt x="508327" y="1860185"/>
                </a:cubicBezTo>
                <a:cubicBezTo>
                  <a:pt x="648322" y="2003725"/>
                  <a:pt x="836027" y="1985013"/>
                  <a:pt x="1040207" y="2073872"/>
                </a:cubicBezTo>
                <a:cubicBezTo>
                  <a:pt x="1244387" y="2162731"/>
                  <a:pt x="1477117" y="2330907"/>
                  <a:pt x="1400421" y="2402931"/>
                </a:cubicBezTo>
                <a:cubicBezTo>
                  <a:pt x="1323725" y="2474955"/>
                  <a:pt x="1027806" y="2444856"/>
                  <a:pt x="809275" y="2450264"/>
                </a:cubicBezTo>
                <a:cubicBezTo>
                  <a:pt x="590744" y="2455672"/>
                  <a:pt x="230119" y="2583352"/>
                  <a:pt x="89237" y="2435382"/>
                </a:cubicBezTo>
                <a:cubicBezTo>
                  <a:pt x="-51644" y="2287412"/>
                  <a:pt x="16216" y="2091028"/>
                  <a:pt x="17146" y="1692626"/>
                </a:cubicBezTo>
                <a:close/>
              </a:path>
            </a:pathLst>
          </a:custGeom>
          <a:solidFill>
            <a:srgbClr val="E8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BD3CA98-54F5-4D87-B238-7D0D52E0294B}"/>
              </a:ext>
            </a:extLst>
          </p:cNvPr>
          <p:cNvGrpSpPr/>
          <p:nvPr/>
        </p:nvGrpSpPr>
        <p:grpSpPr>
          <a:xfrm>
            <a:off x="2225509" y="1046550"/>
            <a:ext cx="7740982" cy="4061084"/>
            <a:chOff x="2225509" y="1046550"/>
            <a:chExt cx="7740982" cy="40610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5D9B60-7525-4FAC-A0EC-458676354ABF}"/>
                </a:ext>
              </a:extLst>
            </p:cNvPr>
            <p:cNvGrpSpPr/>
            <p:nvPr/>
          </p:nvGrpSpPr>
          <p:grpSpPr>
            <a:xfrm>
              <a:off x="4069832" y="1046550"/>
              <a:ext cx="4269620" cy="2115603"/>
              <a:chOff x="9279544" y="-116959"/>
              <a:chExt cx="2793844" cy="138435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FD0B5BA-3EDD-4F2D-B356-28B3BA2A33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10" t="22584" r="33328" b="43115"/>
              <a:stretch/>
            </p:blipFill>
            <p:spPr>
              <a:xfrm>
                <a:off x="9279544" y="168156"/>
                <a:ext cx="807614" cy="81089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CFD0C4-45A0-43AE-9B70-FEDEF82D4B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57"/>
              <a:stretch/>
            </p:blipFill>
            <p:spPr>
              <a:xfrm>
                <a:off x="10326056" y="-116959"/>
                <a:ext cx="1747332" cy="1384354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912DF3C-6EED-4985-8419-86981C90CD10}"/>
                  </a:ext>
                </a:extLst>
              </p:cNvPr>
              <p:cNvCxnSpPr/>
              <p:nvPr/>
            </p:nvCxnSpPr>
            <p:spPr>
              <a:xfrm>
                <a:off x="10326056" y="168156"/>
                <a:ext cx="0" cy="810892"/>
              </a:xfrm>
              <a:prstGeom prst="line">
                <a:avLst/>
              </a:prstGeom>
              <a:ln w="38100">
                <a:solidFill>
                  <a:srgbClr val="2140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7D4CA2-FFEB-4CFF-AB85-512DA22E9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59" b="24354"/>
            <a:stretch/>
          </p:blipFill>
          <p:spPr>
            <a:xfrm>
              <a:off x="2225509" y="2992031"/>
              <a:ext cx="7740982" cy="2115603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DA89A18-AC7A-4514-83D0-D53B3B22CE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 rot="10800000">
            <a:off x="10662668" y="0"/>
            <a:ext cx="1529332" cy="23482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766822-DEE6-46AF-B696-540E87E7FA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 rot="5400000">
            <a:off x="409478" y="-409478"/>
            <a:ext cx="1529332" cy="23482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177BF6-E355-4F95-B3C6-BE7CD5BA9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 rot="16200000">
            <a:off x="10253190" y="4919190"/>
            <a:ext cx="1529332" cy="23482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1D28D7-7505-4F6B-A67C-1A0B54726E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>
            <a:off x="0" y="4509712"/>
            <a:ext cx="1529332" cy="234828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6F0E0C8-CF6F-4BF3-99BB-5E50CCDF062B}"/>
              </a:ext>
            </a:extLst>
          </p:cNvPr>
          <p:cNvSpPr txBox="1">
            <a:spLocks/>
          </p:cNvSpPr>
          <p:nvPr/>
        </p:nvSpPr>
        <p:spPr>
          <a:xfrm>
            <a:off x="1673424" y="6514528"/>
            <a:ext cx="2639955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1600" b="1" dirty="0">
                <a:solidFill>
                  <a:srgbClr val="214052"/>
                </a:solidFill>
              </a:rPr>
              <a:t>Date: Sunday, 12-9-2021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17CB4-BC88-439C-85E9-F9D4697B78B2}"/>
              </a:ext>
            </a:extLst>
          </p:cNvPr>
          <p:cNvSpPr/>
          <p:nvPr/>
        </p:nvSpPr>
        <p:spPr>
          <a:xfrm rot="4573122">
            <a:off x="10709732" y="5642398"/>
            <a:ext cx="785386" cy="813460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F9942-3658-4FD2-A281-9893F40A4FF0}"/>
              </a:ext>
            </a:extLst>
          </p:cNvPr>
          <p:cNvSpPr/>
          <p:nvPr/>
        </p:nvSpPr>
        <p:spPr>
          <a:xfrm rot="4923228">
            <a:off x="11010529" y="5795214"/>
            <a:ext cx="675348" cy="714387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EF8E3-EBED-4C5B-A36B-51587936DAF6}"/>
              </a:ext>
            </a:extLst>
          </p:cNvPr>
          <p:cNvSpPr/>
          <p:nvPr/>
        </p:nvSpPr>
        <p:spPr>
          <a:xfrm rot="5196200">
            <a:off x="11271183" y="5998373"/>
            <a:ext cx="604271" cy="639201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0096A-8819-4152-926E-9FB9FE988752}"/>
              </a:ext>
            </a:extLst>
          </p:cNvPr>
          <p:cNvSpPr/>
          <p:nvPr/>
        </p:nvSpPr>
        <p:spPr>
          <a:xfrm>
            <a:off x="546260" y="383216"/>
            <a:ext cx="3047545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#1 : Our First Meet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D9B60-7525-4FAC-A0EC-458676354ABF}"/>
              </a:ext>
            </a:extLst>
          </p:cNvPr>
          <p:cNvGrpSpPr/>
          <p:nvPr/>
        </p:nvGrpSpPr>
        <p:grpSpPr>
          <a:xfrm>
            <a:off x="9701562" y="-72355"/>
            <a:ext cx="2490437" cy="1183759"/>
            <a:chOff x="9279544" y="-116959"/>
            <a:chExt cx="2912456" cy="13843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D0B5BA-3EDD-4F2D-B356-28B3BA2A3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0" t="22584" r="33328" b="43115"/>
            <a:stretch/>
          </p:blipFill>
          <p:spPr>
            <a:xfrm>
              <a:off x="9279544" y="168156"/>
              <a:ext cx="807614" cy="8108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CFD0C4-45A0-43AE-9B70-FEDEF82D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056" y="-116959"/>
              <a:ext cx="1865944" cy="138435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12DF3C-6EED-4985-8419-86981C90CD10}"/>
                </a:ext>
              </a:extLst>
            </p:cNvPr>
            <p:cNvCxnSpPr/>
            <p:nvPr/>
          </p:nvCxnSpPr>
          <p:spPr>
            <a:xfrm>
              <a:off x="10326056" y="168156"/>
              <a:ext cx="0" cy="810892"/>
            </a:xfrm>
            <a:prstGeom prst="line">
              <a:avLst/>
            </a:prstGeom>
            <a:ln w="38100">
              <a:solidFill>
                <a:srgbClr val="2140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BEFE2C8-6BAD-43A4-B249-1987897ABED2}"/>
              </a:ext>
            </a:extLst>
          </p:cNvPr>
          <p:cNvSpPr txBox="1">
            <a:spLocks/>
          </p:cNvSpPr>
          <p:nvPr/>
        </p:nvSpPr>
        <p:spPr>
          <a:xfrm>
            <a:off x="4047647" y="1412692"/>
            <a:ext cx="4254964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200" b="1" dirty="0">
                <a:solidFill>
                  <a:srgbClr val="214052"/>
                </a:solidFill>
              </a:rPr>
              <a:t>The FAB Data Scientist</a:t>
            </a:r>
            <a:endParaRPr lang="en-US" sz="2200" dirty="0">
              <a:solidFill>
                <a:srgbClr val="214052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6D99CE0-887B-4803-B94F-C55DEA28EF18}"/>
              </a:ext>
            </a:extLst>
          </p:cNvPr>
          <p:cNvSpPr txBox="1">
            <a:spLocks/>
          </p:cNvSpPr>
          <p:nvPr/>
        </p:nvSpPr>
        <p:spPr>
          <a:xfrm>
            <a:off x="4047647" y="1996902"/>
            <a:ext cx="554397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1800" dirty="0"/>
              <a:t>Kami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9 </a:t>
            </a:r>
            <a:r>
              <a:rPr lang="en-US" sz="1800" dirty="0" err="1"/>
              <a:t>dari</a:t>
            </a:r>
            <a:r>
              <a:rPr lang="en-US" sz="1800" dirty="0"/>
              <a:t> Kelas</a:t>
            </a:r>
          </a:p>
          <a:p>
            <a:pPr marL="457200" indent="-457200"/>
            <a:r>
              <a:rPr lang="en-US" sz="1800" dirty="0"/>
              <a:t>Data Science </a:t>
            </a:r>
            <a:r>
              <a:rPr lang="en-US" sz="1800" b="1" dirty="0">
                <a:solidFill>
                  <a:srgbClr val="15244A"/>
                </a:solidFill>
              </a:rPr>
              <a:t>D</a:t>
            </a:r>
            <a:r>
              <a:rPr lang="en-US" sz="1800" b="1" dirty="0">
                <a:solidFill>
                  <a:srgbClr val="F19C22"/>
                </a:solidFill>
              </a:rPr>
              <a:t>igi</a:t>
            </a:r>
            <a:r>
              <a:rPr lang="en-US" sz="1800" b="1" dirty="0">
                <a:solidFill>
                  <a:srgbClr val="15244A"/>
                </a:solidFill>
              </a:rPr>
              <a:t>tal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rgbClr val="F19C22"/>
                </a:solidFill>
              </a:rPr>
              <a:t>Skola</a:t>
            </a:r>
            <a:r>
              <a:rPr lang="en-US" sz="1800" b="1" dirty="0">
                <a:solidFill>
                  <a:srgbClr val="F19C22"/>
                </a:solidFill>
              </a:rPr>
              <a:t> </a:t>
            </a:r>
            <a:r>
              <a:rPr lang="en-US" sz="1800" dirty="0"/>
              <a:t>batch ke-8.</a:t>
            </a:r>
            <a:endParaRPr lang="en-US" sz="1800" b="1" dirty="0">
              <a:solidFill>
                <a:srgbClr val="F19C2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637E07-73DE-406E-A75E-9356342BCC46}"/>
              </a:ext>
            </a:extLst>
          </p:cNvPr>
          <p:cNvCxnSpPr>
            <a:cxnSpLocks/>
          </p:cNvCxnSpPr>
          <p:nvPr/>
        </p:nvCxnSpPr>
        <p:spPr>
          <a:xfrm>
            <a:off x="4047647" y="1800490"/>
            <a:ext cx="3031403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1336F206-C0C8-4E34-8795-703F1E574BB8}"/>
              </a:ext>
            </a:extLst>
          </p:cNvPr>
          <p:cNvSpPr txBox="1">
            <a:spLocks/>
          </p:cNvSpPr>
          <p:nvPr/>
        </p:nvSpPr>
        <p:spPr>
          <a:xfrm>
            <a:off x="4047647" y="2941082"/>
            <a:ext cx="4720594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200" b="1" dirty="0" err="1">
                <a:solidFill>
                  <a:srgbClr val="214052"/>
                </a:solidFill>
              </a:rPr>
              <a:t>Makna</a:t>
            </a:r>
            <a:r>
              <a:rPr lang="en-US" sz="2200" b="1" dirty="0">
                <a:solidFill>
                  <a:srgbClr val="214052"/>
                </a:solidFill>
              </a:rPr>
              <a:t> “The FAB DS” </a:t>
            </a:r>
            <a:r>
              <a:rPr lang="en-US" sz="2200" b="1" dirty="0" err="1">
                <a:solidFill>
                  <a:srgbClr val="214052"/>
                </a:solidFill>
              </a:rPr>
              <a:t>bagi</a:t>
            </a:r>
            <a:r>
              <a:rPr lang="en-US" sz="2200" b="1" dirty="0">
                <a:solidFill>
                  <a:srgbClr val="214052"/>
                </a:solidFill>
              </a:rPr>
              <a:t> kami…</a:t>
            </a:r>
            <a:endParaRPr lang="en-US" sz="2200" dirty="0">
              <a:solidFill>
                <a:srgbClr val="214052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977C662-CDE7-4753-9D1F-885DB40320A9}"/>
              </a:ext>
            </a:extLst>
          </p:cNvPr>
          <p:cNvSpPr txBox="1">
            <a:spLocks/>
          </p:cNvSpPr>
          <p:nvPr/>
        </p:nvSpPr>
        <p:spPr>
          <a:xfrm>
            <a:off x="4047647" y="3461494"/>
            <a:ext cx="5543970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Akronim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gabungan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kami: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E4C23B-08B8-467C-9AF1-C96AFEDF73BB}"/>
              </a:ext>
            </a:extLst>
          </p:cNvPr>
          <p:cNvCxnSpPr>
            <a:cxnSpLocks/>
          </p:cNvCxnSpPr>
          <p:nvPr/>
        </p:nvCxnSpPr>
        <p:spPr>
          <a:xfrm>
            <a:off x="4047647" y="3328880"/>
            <a:ext cx="4576589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2E8B800A-0FDD-4CE6-A648-D1AF2FE1B1AD}"/>
              </a:ext>
            </a:extLst>
          </p:cNvPr>
          <p:cNvSpPr txBox="1">
            <a:spLocks/>
          </p:cNvSpPr>
          <p:nvPr/>
        </p:nvSpPr>
        <p:spPr>
          <a:xfrm>
            <a:off x="4047647" y="5112302"/>
            <a:ext cx="5938141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doa</a:t>
            </a:r>
            <a:r>
              <a:rPr lang="en-US" sz="1800" dirty="0"/>
              <a:t> dan </a:t>
            </a:r>
            <a:r>
              <a:rPr lang="en-US" sz="1800" dirty="0" err="1"/>
              <a:t>motivasi</a:t>
            </a:r>
            <a:r>
              <a:rPr lang="en-US" sz="1800" dirty="0"/>
              <a:t> agar kami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b="1" dirty="0"/>
              <a:t>Data Scientist yang </a:t>
            </a:r>
            <a:r>
              <a:rPr lang="en-US" sz="1800" b="1" i="1" dirty="0" err="1"/>
              <a:t>FABulous</a:t>
            </a:r>
            <a:r>
              <a:rPr lang="en-US" sz="1800" b="1" i="1" dirty="0"/>
              <a:t>!</a:t>
            </a:r>
            <a:endParaRPr lang="en-US" sz="18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EF81A6-9E19-400C-8BBF-046034DDDB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7" t="12610" r="17384" b="37417"/>
          <a:stretch/>
        </p:blipFill>
        <p:spPr>
          <a:xfrm>
            <a:off x="8843903" y="3915084"/>
            <a:ext cx="756922" cy="8445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F4699E92-D1EC-49E0-A361-5FE5AD6BD188}"/>
              </a:ext>
            </a:extLst>
          </p:cNvPr>
          <p:cNvSpPr txBox="1">
            <a:spLocks/>
          </p:cNvSpPr>
          <p:nvPr/>
        </p:nvSpPr>
        <p:spPr>
          <a:xfrm>
            <a:off x="9837464" y="4088862"/>
            <a:ext cx="1595564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Immanuel </a:t>
            </a:r>
            <a:r>
              <a:rPr lang="en-US" sz="1600" b="1" dirty="0">
                <a:solidFill>
                  <a:srgbClr val="E88B00"/>
                </a:solidFill>
              </a:rPr>
              <a:t>Bona</a:t>
            </a:r>
            <a:br>
              <a:rPr lang="en-US" sz="1600" b="1" dirty="0"/>
            </a:br>
            <a:r>
              <a:rPr lang="en-US" sz="1600" b="1" dirty="0"/>
              <a:t>Putra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FF923D4-3B45-4606-AD02-AA51FA7BF7B1}"/>
              </a:ext>
            </a:extLst>
          </p:cNvPr>
          <p:cNvSpPr txBox="1">
            <a:spLocks/>
          </p:cNvSpPr>
          <p:nvPr/>
        </p:nvSpPr>
        <p:spPr>
          <a:xfrm>
            <a:off x="7529099" y="4203798"/>
            <a:ext cx="159556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E88B00"/>
                </a:solidFill>
              </a:rPr>
              <a:t>Aji</a:t>
            </a:r>
            <a:r>
              <a:rPr lang="en-US" sz="1600" b="1" dirty="0"/>
              <a:t> </a:t>
            </a:r>
            <a:r>
              <a:rPr lang="en-US" sz="1600" b="1" dirty="0" err="1"/>
              <a:t>Kresna</a:t>
            </a:r>
            <a:endParaRPr lang="en-US" sz="1600" b="1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2D9E43C-6A76-45CA-A4C5-1BA23FE977AF}"/>
              </a:ext>
            </a:extLst>
          </p:cNvPr>
          <p:cNvSpPr txBox="1">
            <a:spLocks/>
          </p:cNvSpPr>
          <p:nvPr/>
        </p:nvSpPr>
        <p:spPr>
          <a:xfrm>
            <a:off x="5188338" y="4135276"/>
            <a:ext cx="1595564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>
                <a:solidFill>
                  <a:srgbClr val="E88B00"/>
                </a:solidFill>
              </a:rPr>
              <a:t>Fajar</a:t>
            </a:r>
            <a:r>
              <a:rPr lang="en-US" sz="1600" b="1" dirty="0"/>
              <a:t> Wijaya </a:t>
            </a:r>
            <a:r>
              <a:rPr lang="en-US" sz="1600" b="1" dirty="0" err="1"/>
              <a:t>Pratama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F1693-B28F-4E9A-B725-EED66BC5C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8" y="1412692"/>
            <a:ext cx="2745426" cy="2745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7EC7EF-E146-4DDE-8F30-81BA5DA4DE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7" t="8421" r="10280" b="38702"/>
          <a:stretch/>
        </p:blipFill>
        <p:spPr>
          <a:xfrm>
            <a:off x="4229098" y="3932970"/>
            <a:ext cx="805104" cy="827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0C9DE8-1B3E-490D-BC0F-E5954B86D7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6" t="4806" r="15309" b="43945"/>
          <a:stretch/>
        </p:blipFill>
        <p:spPr>
          <a:xfrm>
            <a:off x="6691049" y="3934348"/>
            <a:ext cx="725629" cy="825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9807EB-3105-4A47-AF24-10363C464C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765" b="2977"/>
          <a:stretch/>
        </p:blipFill>
        <p:spPr>
          <a:xfrm>
            <a:off x="0" y="4509712"/>
            <a:ext cx="1529332" cy="2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9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F01DD4D-FB7D-47F8-B897-317E9A83F807}"/>
              </a:ext>
            </a:extLst>
          </p:cNvPr>
          <p:cNvSpPr/>
          <p:nvPr/>
        </p:nvSpPr>
        <p:spPr>
          <a:xfrm>
            <a:off x="7425271" y="2471111"/>
            <a:ext cx="978240" cy="360099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398AC-7A22-46CF-A0F7-29937FE7A5B9}"/>
              </a:ext>
            </a:extLst>
          </p:cNvPr>
          <p:cNvSpPr/>
          <p:nvPr/>
        </p:nvSpPr>
        <p:spPr>
          <a:xfrm>
            <a:off x="5927177" y="2473949"/>
            <a:ext cx="978240" cy="360099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85B99D-E137-4E8E-8610-49E0DA697386}"/>
              </a:ext>
            </a:extLst>
          </p:cNvPr>
          <p:cNvSpPr/>
          <p:nvPr/>
        </p:nvSpPr>
        <p:spPr>
          <a:xfrm>
            <a:off x="4200284" y="2479541"/>
            <a:ext cx="1279346" cy="360099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AE1C9-3621-4CA9-B519-DE5FBB25E9AD}"/>
              </a:ext>
            </a:extLst>
          </p:cNvPr>
          <p:cNvSpPr/>
          <p:nvPr/>
        </p:nvSpPr>
        <p:spPr>
          <a:xfrm>
            <a:off x="2824482" y="2478964"/>
            <a:ext cx="838528" cy="360099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17CB4-BC88-439C-85E9-F9D4697B78B2}"/>
              </a:ext>
            </a:extLst>
          </p:cNvPr>
          <p:cNvSpPr/>
          <p:nvPr/>
        </p:nvSpPr>
        <p:spPr>
          <a:xfrm rot="4573122">
            <a:off x="10709732" y="5642398"/>
            <a:ext cx="785386" cy="813460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F9942-3658-4FD2-A281-9893F40A4FF0}"/>
              </a:ext>
            </a:extLst>
          </p:cNvPr>
          <p:cNvSpPr/>
          <p:nvPr/>
        </p:nvSpPr>
        <p:spPr>
          <a:xfrm rot="4923228">
            <a:off x="11010529" y="5795214"/>
            <a:ext cx="675348" cy="714387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EF8E3-EBED-4C5B-A36B-51587936DAF6}"/>
              </a:ext>
            </a:extLst>
          </p:cNvPr>
          <p:cNvSpPr/>
          <p:nvPr/>
        </p:nvSpPr>
        <p:spPr>
          <a:xfrm rot="5196200">
            <a:off x="11271183" y="5998373"/>
            <a:ext cx="604271" cy="639201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0096A-8819-4152-926E-9FB9FE988752}"/>
              </a:ext>
            </a:extLst>
          </p:cNvPr>
          <p:cNvSpPr/>
          <p:nvPr/>
        </p:nvSpPr>
        <p:spPr>
          <a:xfrm>
            <a:off x="546260" y="383216"/>
            <a:ext cx="5168740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#2 : Introduction to Data Science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D9B60-7525-4FAC-A0EC-458676354ABF}"/>
              </a:ext>
            </a:extLst>
          </p:cNvPr>
          <p:cNvGrpSpPr/>
          <p:nvPr/>
        </p:nvGrpSpPr>
        <p:grpSpPr>
          <a:xfrm>
            <a:off x="9701562" y="-72355"/>
            <a:ext cx="2490437" cy="1183759"/>
            <a:chOff x="9279544" y="-116959"/>
            <a:chExt cx="2912456" cy="13843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D0B5BA-3EDD-4F2D-B356-28B3BA2A3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0" t="22584" r="33328" b="43115"/>
            <a:stretch/>
          </p:blipFill>
          <p:spPr>
            <a:xfrm>
              <a:off x="9279544" y="168156"/>
              <a:ext cx="807614" cy="8108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CFD0C4-45A0-43AE-9B70-FEDEF82D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056" y="-116959"/>
              <a:ext cx="1865944" cy="138435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12DF3C-6EED-4985-8419-86981C90CD10}"/>
                </a:ext>
              </a:extLst>
            </p:cNvPr>
            <p:cNvCxnSpPr/>
            <p:nvPr/>
          </p:nvCxnSpPr>
          <p:spPr>
            <a:xfrm>
              <a:off x="10326056" y="168156"/>
              <a:ext cx="0" cy="810892"/>
            </a:xfrm>
            <a:prstGeom prst="line">
              <a:avLst/>
            </a:prstGeom>
            <a:ln w="38100">
              <a:solidFill>
                <a:srgbClr val="2140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BEFE2C8-6BAD-43A4-B249-1987897ABED2}"/>
              </a:ext>
            </a:extLst>
          </p:cNvPr>
          <p:cNvSpPr txBox="1">
            <a:spLocks/>
          </p:cNvSpPr>
          <p:nvPr/>
        </p:nvSpPr>
        <p:spPr>
          <a:xfrm>
            <a:off x="815768" y="1012406"/>
            <a:ext cx="5094144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1.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Apa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itu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Science?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DBD3C-DB69-4793-B021-D15D36A9C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>
            <a:off x="0" y="4509712"/>
            <a:ext cx="1529332" cy="23482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637E07-73DE-406E-A75E-9356342BCC46}"/>
              </a:ext>
            </a:extLst>
          </p:cNvPr>
          <p:cNvCxnSpPr>
            <a:cxnSpLocks/>
          </p:cNvCxnSpPr>
          <p:nvPr/>
        </p:nvCxnSpPr>
        <p:spPr>
          <a:xfrm>
            <a:off x="815768" y="1425668"/>
            <a:ext cx="3409099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A5B772BA-7294-434D-9332-32B3C29EF31A}"/>
              </a:ext>
            </a:extLst>
          </p:cNvPr>
          <p:cNvSpPr txBox="1">
            <a:spLocks/>
          </p:cNvSpPr>
          <p:nvPr/>
        </p:nvSpPr>
        <p:spPr>
          <a:xfrm>
            <a:off x="1127288" y="1608654"/>
            <a:ext cx="9937423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 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mempelajari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mengolah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informasi</a:t>
            </a:r>
            <a:r>
              <a:rPr lang="en-US" sz="1800" b="1" dirty="0">
                <a:solidFill>
                  <a:srgbClr val="E88B00"/>
                </a:solidFill>
              </a:rPr>
              <a:t> 	            	            dan </a:t>
            </a:r>
            <a:r>
              <a:rPr lang="en-US" sz="1800" b="1" i="1" dirty="0">
                <a:solidFill>
                  <a:srgbClr val="E88B00"/>
                </a:solidFill>
              </a:rPr>
              <a:t>insight</a:t>
            </a:r>
            <a:r>
              <a:rPr lang="en-US" sz="1800" i="1" dirty="0">
                <a:solidFill>
                  <a:srgbClr val="E88B00"/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sehingga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menghasilkan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i="1" dirty="0">
                <a:solidFill>
                  <a:srgbClr val="E88B00"/>
                </a:solidFill>
              </a:rPr>
              <a:t>action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            </a:t>
            </a:r>
            <a:r>
              <a:rPr lang="en-US" sz="1800" b="1" dirty="0" err="1">
                <a:solidFill>
                  <a:srgbClr val="E88B00"/>
                </a:solidFill>
              </a:rPr>
              <a:t>meningkatkan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nilai</a:t>
            </a:r>
            <a:r>
              <a:rPr lang="en-US" sz="1800" b="1" i="1" dirty="0">
                <a:solidFill>
                  <a:srgbClr val="E88B00"/>
                </a:solidFill>
              </a:rPr>
              <a:t>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649085F-25E8-4B82-9DB5-FA60CE580B50}"/>
              </a:ext>
            </a:extLst>
          </p:cNvPr>
          <p:cNvSpPr txBox="1">
            <a:spLocks/>
          </p:cNvSpPr>
          <p:nvPr/>
        </p:nvSpPr>
        <p:spPr>
          <a:xfrm>
            <a:off x="783869" y="2986616"/>
            <a:ext cx="5094144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2.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Mengapa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Science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penting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C8948-6704-4F32-85EE-B773339727E6}"/>
              </a:ext>
            </a:extLst>
          </p:cNvPr>
          <p:cNvCxnSpPr>
            <a:cxnSpLocks/>
          </p:cNvCxnSpPr>
          <p:nvPr/>
        </p:nvCxnSpPr>
        <p:spPr>
          <a:xfrm>
            <a:off x="783869" y="3415989"/>
            <a:ext cx="4653699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433E9B96-BA0A-485A-82AF-5E26F29F6DBB}"/>
              </a:ext>
            </a:extLst>
          </p:cNvPr>
          <p:cNvSpPr txBox="1">
            <a:spLocks/>
          </p:cNvSpPr>
          <p:nvPr/>
        </p:nvSpPr>
        <p:spPr>
          <a:xfrm>
            <a:off x="1463171" y="3617210"/>
            <a:ext cx="5094144" cy="1246495"/>
          </a:xfrm>
          <a:prstGeom prst="rect">
            <a:avLst/>
          </a:prstGeom>
          <a:ln w="28575">
            <a:solidFill>
              <a:srgbClr val="214052"/>
            </a:solidFill>
          </a:ln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Transformasi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Digital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Banyak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instansi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perusahaan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bergerak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Digital.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Perusahaan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perlu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mengefektifkan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system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operasional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E429C1C1-642B-4E5C-8D5B-E91548FA9771}"/>
              </a:ext>
            </a:extLst>
          </p:cNvPr>
          <p:cNvSpPr txBox="1">
            <a:spLocks/>
          </p:cNvSpPr>
          <p:nvPr/>
        </p:nvSpPr>
        <p:spPr>
          <a:xfrm>
            <a:off x="6980308" y="3609549"/>
            <a:ext cx="2796125" cy="1246495"/>
          </a:xfrm>
          <a:prstGeom prst="rect">
            <a:avLst/>
          </a:prstGeom>
          <a:ln w="28575">
            <a:solidFill>
              <a:srgbClr val="214052"/>
            </a:solidFill>
          </a:ln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Transformasi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Perusahaan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mengenal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dekat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pelangganya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A0268-6E46-4779-AFBA-9EF5AAFE6C3B}"/>
              </a:ext>
            </a:extLst>
          </p:cNvPr>
          <p:cNvSpPr/>
          <p:nvPr/>
        </p:nvSpPr>
        <p:spPr>
          <a:xfrm>
            <a:off x="2828903" y="5597434"/>
            <a:ext cx="6868232" cy="956555"/>
          </a:xfrm>
          <a:prstGeom prst="rect">
            <a:avLst/>
          </a:prstGeom>
          <a:solidFill>
            <a:srgbClr val="214052"/>
          </a:solidFill>
          <a:ln w="57150">
            <a:solidFill>
              <a:srgbClr val="E8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F7E4D2A-80BE-4061-AC84-4B8E0C502AA7}"/>
              </a:ext>
            </a:extLst>
          </p:cNvPr>
          <p:cNvSpPr txBox="1">
            <a:spLocks/>
          </p:cNvSpPr>
          <p:nvPr/>
        </p:nvSpPr>
        <p:spPr>
          <a:xfrm>
            <a:off x="3035154" y="5718825"/>
            <a:ext cx="6868232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u="sng" dirty="0" err="1">
                <a:solidFill>
                  <a:schemeClr val="bg1"/>
                </a:solidFill>
              </a:rPr>
              <a:t>Menyebabkan</a:t>
            </a:r>
            <a:r>
              <a:rPr lang="en-US" sz="1800" b="1" u="sng" dirty="0">
                <a:solidFill>
                  <a:schemeClr val="bg1"/>
                </a:solidFill>
              </a:rPr>
              <a:t> Data </a:t>
            </a:r>
            <a:r>
              <a:rPr lang="en-US" sz="1800" b="1" u="sng" dirty="0" err="1">
                <a:solidFill>
                  <a:schemeClr val="bg1"/>
                </a:solidFill>
              </a:rPr>
              <a:t>semakin</a:t>
            </a:r>
            <a:r>
              <a:rPr lang="en-US" sz="1800" b="1" u="sng" dirty="0">
                <a:solidFill>
                  <a:schemeClr val="bg1"/>
                </a:solidFill>
              </a:rPr>
              <a:t> </a:t>
            </a:r>
            <a:r>
              <a:rPr lang="en-US" sz="1800" b="1" u="sng" dirty="0" err="1">
                <a:solidFill>
                  <a:schemeClr val="bg1"/>
                </a:solidFill>
              </a:rPr>
              <a:t>banyak</a:t>
            </a:r>
            <a:endParaRPr lang="en-US" sz="1800" b="1" u="sng" dirty="0">
              <a:solidFill>
                <a:schemeClr val="bg1"/>
              </a:solidFill>
            </a:endParaRP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Data </a:t>
            </a:r>
            <a:r>
              <a:rPr lang="en-US" sz="1800" dirty="0" err="1">
                <a:solidFill>
                  <a:schemeClr val="bg1"/>
                </a:solidFill>
              </a:rPr>
              <a:t>perlu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diolah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menjadi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informasi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i="1" dirty="0">
                <a:solidFill>
                  <a:schemeClr val="bg1"/>
                </a:solidFill>
              </a:rPr>
              <a:t>insight </a:t>
            </a:r>
            <a:r>
              <a:rPr lang="en-US" sz="1800" dirty="0">
                <a:solidFill>
                  <a:schemeClr val="bg1"/>
                </a:solidFill>
              </a:rPr>
              <a:t>yang </a:t>
            </a:r>
            <a:r>
              <a:rPr lang="en-US" sz="1800" dirty="0" err="1">
                <a:solidFill>
                  <a:schemeClr val="bg1"/>
                </a:solidFill>
              </a:rPr>
              <a:t>bermaanfaat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bagi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perusahaan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87FD47-28E6-4FE6-8A5A-83520CF6DCA5}"/>
              </a:ext>
            </a:extLst>
          </p:cNvPr>
          <p:cNvCxnSpPr>
            <a:stCxn id="36" idx="2"/>
          </p:cNvCxnSpPr>
          <p:nvPr/>
        </p:nvCxnSpPr>
        <p:spPr>
          <a:xfrm>
            <a:off x="4010243" y="4863705"/>
            <a:ext cx="0" cy="319962"/>
          </a:xfrm>
          <a:prstGeom prst="line">
            <a:avLst/>
          </a:prstGeom>
          <a:ln w="28575">
            <a:solidFill>
              <a:srgbClr val="214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13D88F-2FC2-4433-8945-F675622D586D}"/>
              </a:ext>
            </a:extLst>
          </p:cNvPr>
          <p:cNvCxnSpPr/>
          <p:nvPr/>
        </p:nvCxnSpPr>
        <p:spPr>
          <a:xfrm>
            <a:off x="8394412" y="4867244"/>
            <a:ext cx="0" cy="319962"/>
          </a:xfrm>
          <a:prstGeom prst="line">
            <a:avLst/>
          </a:prstGeom>
          <a:ln w="28575">
            <a:solidFill>
              <a:srgbClr val="214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0AD8B4-8617-4702-AD67-AE9D450C1E46}"/>
              </a:ext>
            </a:extLst>
          </p:cNvPr>
          <p:cNvCxnSpPr/>
          <p:nvPr/>
        </p:nvCxnSpPr>
        <p:spPr>
          <a:xfrm>
            <a:off x="4010243" y="5183667"/>
            <a:ext cx="4384169" cy="0"/>
          </a:xfrm>
          <a:prstGeom prst="line">
            <a:avLst/>
          </a:prstGeom>
          <a:ln w="28575">
            <a:solidFill>
              <a:srgbClr val="214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FB783E-1DAE-4884-8A33-0A4927FA478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263019" y="5219636"/>
            <a:ext cx="0" cy="377798"/>
          </a:xfrm>
          <a:prstGeom prst="straightConnector1">
            <a:avLst/>
          </a:prstGeom>
          <a:ln w="28575">
            <a:solidFill>
              <a:srgbClr val="2140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9AFEAF00-A99E-4174-BB7B-279C7D2BE56B}"/>
              </a:ext>
            </a:extLst>
          </p:cNvPr>
          <p:cNvSpPr txBox="1">
            <a:spLocks/>
          </p:cNvSpPr>
          <p:nvPr/>
        </p:nvSpPr>
        <p:spPr>
          <a:xfrm>
            <a:off x="2959582" y="2538678"/>
            <a:ext cx="62058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Data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E145ECC-C3FC-464B-8598-F51CD8D646CB}"/>
              </a:ext>
            </a:extLst>
          </p:cNvPr>
          <p:cNvSpPr txBox="1">
            <a:spLocks/>
          </p:cNvSpPr>
          <p:nvPr/>
        </p:nvSpPr>
        <p:spPr>
          <a:xfrm>
            <a:off x="4340654" y="2528864"/>
            <a:ext cx="1061083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</a:rPr>
              <a:t>Informasi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4821EB2-D321-493C-9F3F-3815B372A14D}"/>
              </a:ext>
            </a:extLst>
          </p:cNvPr>
          <p:cNvSpPr txBox="1">
            <a:spLocks/>
          </p:cNvSpPr>
          <p:nvPr/>
        </p:nvSpPr>
        <p:spPr>
          <a:xfrm>
            <a:off x="6066889" y="2534006"/>
            <a:ext cx="83852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>
                <a:solidFill>
                  <a:schemeClr val="bg1"/>
                </a:solidFill>
              </a:rPr>
              <a:t>Insight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DC253CA-6CBA-4A66-AF4B-6D77EF31B244}"/>
              </a:ext>
            </a:extLst>
          </p:cNvPr>
          <p:cNvSpPr txBox="1">
            <a:spLocks/>
          </p:cNvSpPr>
          <p:nvPr/>
        </p:nvSpPr>
        <p:spPr>
          <a:xfrm>
            <a:off x="7564186" y="2528864"/>
            <a:ext cx="83852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>
                <a:solidFill>
                  <a:schemeClr val="bg1"/>
                </a:solidFill>
              </a:rPr>
              <a:t>Action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ED4598-56E9-4219-8BAE-1A9F95D4F872}"/>
              </a:ext>
            </a:extLst>
          </p:cNvPr>
          <p:cNvSpPr/>
          <p:nvPr/>
        </p:nvSpPr>
        <p:spPr>
          <a:xfrm>
            <a:off x="8952661" y="2471111"/>
            <a:ext cx="933784" cy="360099"/>
          </a:xfrm>
          <a:prstGeom prst="rect">
            <a:avLst/>
          </a:prstGeom>
          <a:solidFill>
            <a:srgbClr val="F19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A8B3392-E3B0-4D7B-B242-B12E414DC6D9}"/>
              </a:ext>
            </a:extLst>
          </p:cNvPr>
          <p:cNvSpPr txBox="1">
            <a:spLocks/>
          </p:cNvSpPr>
          <p:nvPr/>
        </p:nvSpPr>
        <p:spPr>
          <a:xfrm>
            <a:off x="9047917" y="2527595"/>
            <a:ext cx="83852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/>
              <a:t>Value!</a:t>
            </a:r>
            <a:endParaRPr lang="en-US" sz="1800" i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BD1894-8642-4A3D-BA37-5740CFD1B09C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>
            <a:off x="3663010" y="2659014"/>
            <a:ext cx="537274" cy="577"/>
          </a:xfrm>
          <a:prstGeom prst="straightConnector1">
            <a:avLst/>
          </a:prstGeom>
          <a:ln w="28575">
            <a:solidFill>
              <a:srgbClr val="E8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B65F0F-7CEC-4BF7-849A-B80437A95216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5479630" y="2653999"/>
            <a:ext cx="447547" cy="5592"/>
          </a:xfrm>
          <a:prstGeom prst="straightConnector1">
            <a:avLst/>
          </a:prstGeom>
          <a:ln w="28575">
            <a:solidFill>
              <a:srgbClr val="E8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7E7314-4E28-448E-A835-C3C997FB022B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6905417" y="2651161"/>
            <a:ext cx="519854" cy="2838"/>
          </a:xfrm>
          <a:prstGeom prst="straightConnector1">
            <a:avLst/>
          </a:prstGeom>
          <a:ln w="28575">
            <a:solidFill>
              <a:srgbClr val="E8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ECEF73-DFB6-4116-AE47-35CDCBAA09BD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 flipV="1">
            <a:off x="8402714" y="2651161"/>
            <a:ext cx="549947" cy="2353"/>
          </a:xfrm>
          <a:prstGeom prst="straightConnector1">
            <a:avLst/>
          </a:prstGeom>
          <a:ln w="28575">
            <a:solidFill>
              <a:srgbClr val="E8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17CB4-BC88-439C-85E9-F9D4697B78B2}"/>
              </a:ext>
            </a:extLst>
          </p:cNvPr>
          <p:cNvSpPr/>
          <p:nvPr/>
        </p:nvSpPr>
        <p:spPr>
          <a:xfrm rot="4573122">
            <a:off x="10709732" y="5642398"/>
            <a:ext cx="785386" cy="813460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F9942-3658-4FD2-A281-9893F40A4FF0}"/>
              </a:ext>
            </a:extLst>
          </p:cNvPr>
          <p:cNvSpPr/>
          <p:nvPr/>
        </p:nvSpPr>
        <p:spPr>
          <a:xfrm rot="4923228">
            <a:off x="11010529" y="5795214"/>
            <a:ext cx="675348" cy="714387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EF8E3-EBED-4C5B-A36B-51587936DAF6}"/>
              </a:ext>
            </a:extLst>
          </p:cNvPr>
          <p:cNvSpPr/>
          <p:nvPr/>
        </p:nvSpPr>
        <p:spPr>
          <a:xfrm rot="5196200">
            <a:off x="11271183" y="5998373"/>
            <a:ext cx="604271" cy="639201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D9B60-7525-4FAC-A0EC-458676354ABF}"/>
              </a:ext>
            </a:extLst>
          </p:cNvPr>
          <p:cNvGrpSpPr/>
          <p:nvPr/>
        </p:nvGrpSpPr>
        <p:grpSpPr>
          <a:xfrm>
            <a:off x="9701562" y="-72355"/>
            <a:ext cx="2490437" cy="1183759"/>
            <a:chOff x="9279544" y="-116959"/>
            <a:chExt cx="2912456" cy="13843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D0B5BA-3EDD-4F2D-B356-28B3BA2A3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0" t="22584" r="33328" b="43115"/>
            <a:stretch/>
          </p:blipFill>
          <p:spPr>
            <a:xfrm>
              <a:off x="9279544" y="168156"/>
              <a:ext cx="807614" cy="8108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CFD0C4-45A0-43AE-9B70-FEDEF82D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056" y="-116959"/>
              <a:ext cx="1865944" cy="138435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12DF3C-6EED-4985-8419-86981C90CD10}"/>
                </a:ext>
              </a:extLst>
            </p:cNvPr>
            <p:cNvCxnSpPr/>
            <p:nvPr/>
          </p:nvCxnSpPr>
          <p:spPr>
            <a:xfrm>
              <a:off x="10326056" y="168156"/>
              <a:ext cx="0" cy="810892"/>
            </a:xfrm>
            <a:prstGeom prst="line">
              <a:avLst/>
            </a:prstGeom>
            <a:ln w="38100">
              <a:solidFill>
                <a:srgbClr val="2140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BEFE2C8-6BAD-43A4-B249-1987897ABED2}"/>
              </a:ext>
            </a:extLst>
          </p:cNvPr>
          <p:cNvSpPr txBox="1">
            <a:spLocks/>
          </p:cNvSpPr>
          <p:nvPr/>
        </p:nvSpPr>
        <p:spPr>
          <a:xfrm>
            <a:off x="815768" y="1020313"/>
            <a:ext cx="5094144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3.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Tujuan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Science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DBD3C-DB69-4793-B021-D15D36A9C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>
            <a:off x="0" y="4509712"/>
            <a:ext cx="1529332" cy="23482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637E07-73DE-406E-A75E-9356342BCC46}"/>
              </a:ext>
            </a:extLst>
          </p:cNvPr>
          <p:cNvCxnSpPr>
            <a:cxnSpLocks/>
          </p:cNvCxnSpPr>
          <p:nvPr/>
        </p:nvCxnSpPr>
        <p:spPr>
          <a:xfrm>
            <a:off x="815768" y="1419397"/>
            <a:ext cx="3226843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6649085F-25E8-4B82-9DB5-FA60CE580B50}"/>
              </a:ext>
            </a:extLst>
          </p:cNvPr>
          <p:cNvSpPr txBox="1">
            <a:spLocks/>
          </p:cNvSpPr>
          <p:nvPr/>
        </p:nvSpPr>
        <p:spPr>
          <a:xfrm>
            <a:off x="879487" y="3127765"/>
            <a:ext cx="5094144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4.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Produk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Science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C8948-6704-4F32-85EE-B773339727E6}"/>
              </a:ext>
            </a:extLst>
          </p:cNvPr>
          <p:cNvCxnSpPr>
            <a:cxnSpLocks/>
          </p:cNvCxnSpPr>
          <p:nvPr/>
        </p:nvCxnSpPr>
        <p:spPr>
          <a:xfrm>
            <a:off x="869862" y="3537888"/>
            <a:ext cx="3172749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F50E75F-F55D-44FF-922A-8A4A82D8C997}"/>
              </a:ext>
            </a:extLst>
          </p:cNvPr>
          <p:cNvSpPr/>
          <p:nvPr/>
        </p:nvSpPr>
        <p:spPr>
          <a:xfrm>
            <a:off x="546260" y="383216"/>
            <a:ext cx="5168740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#2 : Introduction to Data Science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19D8-C829-4557-A56B-8BBCDB638CE6}"/>
              </a:ext>
            </a:extLst>
          </p:cNvPr>
          <p:cNvSpPr/>
          <p:nvPr/>
        </p:nvSpPr>
        <p:spPr>
          <a:xfrm>
            <a:off x="1151046" y="1889731"/>
            <a:ext cx="1977164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IMPROVEMENT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7F046C-6AC8-4996-AB98-6A1B3CDCB28B}"/>
              </a:ext>
            </a:extLst>
          </p:cNvPr>
          <p:cNvCxnSpPr>
            <a:cxnSpLocks/>
          </p:cNvCxnSpPr>
          <p:nvPr/>
        </p:nvCxnSpPr>
        <p:spPr>
          <a:xfrm flipV="1">
            <a:off x="3128209" y="1653303"/>
            <a:ext cx="1115908" cy="473540"/>
          </a:xfrm>
          <a:prstGeom prst="straightConnector1">
            <a:avLst/>
          </a:prstGeom>
          <a:ln w="28575">
            <a:solidFill>
              <a:srgbClr val="E8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5D283649-B717-471C-9207-3CB210503F2B}"/>
              </a:ext>
            </a:extLst>
          </p:cNvPr>
          <p:cNvSpPr txBox="1">
            <a:spLocks/>
          </p:cNvSpPr>
          <p:nvPr/>
        </p:nvSpPr>
        <p:spPr>
          <a:xfrm>
            <a:off x="4444318" y="1531455"/>
            <a:ext cx="714825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Mengurangi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Perusahaan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terjadi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menemukan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solusinya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9A6C7D-28FF-463B-9C5C-36462B4CE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28210" y="2130543"/>
            <a:ext cx="1115907" cy="310086"/>
          </a:xfrm>
          <a:prstGeom prst="straightConnector1">
            <a:avLst/>
          </a:prstGeom>
          <a:ln w="28575">
            <a:solidFill>
              <a:srgbClr val="E8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1D86E279-BED8-426F-A7F8-614CFEC0EB2B}"/>
              </a:ext>
            </a:extLst>
          </p:cNvPr>
          <p:cNvSpPr txBox="1">
            <a:spLocks/>
          </p:cNvSpPr>
          <p:nvPr/>
        </p:nvSpPr>
        <p:spPr>
          <a:xfrm>
            <a:off x="4461993" y="2258969"/>
            <a:ext cx="714825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Meningkatkan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 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Perusahaan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dimaksimalkan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Meningkatkan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ke-efektifan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1B18BA3-D84F-4C76-95A8-9CF33829881F}"/>
              </a:ext>
            </a:extLst>
          </p:cNvPr>
          <p:cNvSpPr txBox="1">
            <a:spLocks/>
          </p:cNvSpPr>
          <p:nvPr/>
        </p:nvSpPr>
        <p:spPr>
          <a:xfrm>
            <a:off x="1560129" y="3729280"/>
            <a:ext cx="3617179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Rekomendasi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Produk</a:t>
            </a:r>
            <a:endParaRPr lang="en-US" sz="1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rekomendasi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sesuai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kepada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3B69815-62FC-4DD8-8C1B-B7C87866EBB8}"/>
              </a:ext>
            </a:extLst>
          </p:cNvPr>
          <p:cNvSpPr txBox="1">
            <a:spLocks/>
          </p:cNvSpPr>
          <p:nvPr/>
        </p:nvSpPr>
        <p:spPr>
          <a:xfrm>
            <a:off x="1560129" y="4584813"/>
            <a:ext cx="3967006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Propensity Modelling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Mengelompokan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base.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0A0F7A88-F1EE-4EDC-B4C6-4B6BAC7F5914}"/>
              </a:ext>
            </a:extLst>
          </p:cNvPr>
          <p:cNvSpPr txBox="1">
            <a:spLocks/>
          </p:cNvSpPr>
          <p:nvPr/>
        </p:nvSpPr>
        <p:spPr>
          <a:xfrm>
            <a:off x="1560129" y="5443010"/>
            <a:ext cx="3967006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Sentimen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Analysis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Memperkirakan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kepuasan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kata-kata/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komentar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mereka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866AC03-5A9B-4072-B512-33CEF54F1B52}"/>
              </a:ext>
            </a:extLst>
          </p:cNvPr>
          <p:cNvSpPr txBox="1">
            <a:spLocks/>
          </p:cNvSpPr>
          <p:nvPr/>
        </p:nvSpPr>
        <p:spPr>
          <a:xfrm>
            <a:off x="5891170" y="3735807"/>
            <a:ext cx="4706245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Association Rule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paket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bundling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agar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menarik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membeli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3CB86A0-AFE6-4FA2-886D-221CB75D4613}"/>
              </a:ext>
            </a:extLst>
          </p:cNvPr>
          <p:cNvSpPr txBox="1">
            <a:spLocks/>
          </p:cNvSpPr>
          <p:nvPr/>
        </p:nvSpPr>
        <p:spPr>
          <a:xfrm>
            <a:off x="5891170" y="4591340"/>
            <a:ext cx="3967006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Credit Scoring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range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nilai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pada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faktor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2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D9B60-7525-4FAC-A0EC-458676354ABF}"/>
              </a:ext>
            </a:extLst>
          </p:cNvPr>
          <p:cNvGrpSpPr/>
          <p:nvPr/>
        </p:nvGrpSpPr>
        <p:grpSpPr>
          <a:xfrm>
            <a:off x="9701562" y="-72355"/>
            <a:ext cx="2490437" cy="1183759"/>
            <a:chOff x="9279544" y="-116959"/>
            <a:chExt cx="2912456" cy="13843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D0B5BA-3EDD-4F2D-B356-28B3BA2A3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0" t="22584" r="33328" b="43115"/>
            <a:stretch/>
          </p:blipFill>
          <p:spPr>
            <a:xfrm>
              <a:off x="9279544" y="168156"/>
              <a:ext cx="807614" cy="8108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CFD0C4-45A0-43AE-9B70-FEDEF82D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056" y="-116959"/>
              <a:ext cx="1865944" cy="138435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12DF3C-6EED-4985-8419-86981C90CD10}"/>
                </a:ext>
              </a:extLst>
            </p:cNvPr>
            <p:cNvCxnSpPr/>
            <p:nvPr/>
          </p:nvCxnSpPr>
          <p:spPr>
            <a:xfrm>
              <a:off x="10326056" y="168156"/>
              <a:ext cx="0" cy="810892"/>
            </a:xfrm>
            <a:prstGeom prst="line">
              <a:avLst/>
            </a:prstGeom>
            <a:ln w="38100">
              <a:solidFill>
                <a:srgbClr val="2140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BEFE2C8-6BAD-43A4-B249-1987897ABED2}"/>
              </a:ext>
            </a:extLst>
          </p:cNvPr>
          <p:cNvSpPr txBox="1">
            <a:spLocks/>
          </p:cNvSpPr>
          <p:nvPr/>
        </p:nvSpPr>
        <p:spPr>
          <a:xfrm>
            <a:off x="759770" y="1105072"/>
            <a:ext cx="5094144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5.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 Use Case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DBD3C-DB69-4793-B021-D15D36A9C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>
            <a:off x="0" y="4509712"/>
            <a:ext cx="1529332" cy="23482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637E07-73DE-406E-A75E-9356342BCC46}"/>
              </a:ext>
            </a:extLst>
          </p:cNvPr>
          <p:cNvCxnSpPr>
            <a:cxnSpLocks/>
          </p:cNvCxnSpPr>
          <p:nvPr/>
        </p:nvCxnSpPr>
        <p:spPr>
          <a:xfrm>
            <a:off x="759770" y="1484906"/>
            <a:ext cx="3482621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B8383F-8E51-40AF-B827-0A41BB9A74E6}"/>
              </a:ext>
            </a:extLst>
          </p:cNvPr>
          <p:cNvSpPr/>
          <p:nvPr/>
        </p:nvSpPr>
        <p:spPr>
          <a:xfrm>
            <a:off x="546260" y="383216"/>
            <a:ext cx="5168740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#2 : Introduction to 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91227-44C4-4207-9456-399162AD0B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10"/>
          <a:stretch/>
        </p:blipFill>
        <p:spPr>
          <a:xfrm>
            <a:off x="442801" y="1822882"/>
            <a:ext cx="5121742" cy="2585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5D3B08-B6F3-4B0D-B8E1-38FB276B7BCD}"/>
              </a:ext>
            </a:extLst>
          </p:cNvPr>
          <p:cNvCxnSpPr>
            <a:cxnSpLocks/>
          </p:cNvCxnSpPr>
          <p:nvPr/>
        </p:nvCxnSpPr>
        <p:spPr>
          <a:xfrm>
            <a:off x="5853914" y="1111404"/>
            <a:ext cx="0" cy="4873109"/>
          </a:xfrm>
          <a:prstGeom prst="line">
            <a:avLst/>
          </a:prstGeom>
          <a:ln w="28575">
            <a:solidFill>
              <a:srgbClr val="214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5AF9D05-F1DC-4B7A-AD7D-AD00DE1E6EB3}"/>
              </a:ext>
            </a:extLst>
          </p:cNvPr>
          <p:cNvSpPr txBox="1">
            <a:spLocks/>
          </p:cNvSpPr>
          <p:nvPr/>
        </p:nvSpPr>
        <p:spPr>
          <a:xfrm>
            <a:off x="6211792" y="1091135"/>
            <a:ext cx="5094144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6.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 and Tools Data Scientist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8ACA6F-49C4-4CF2-BD13-2D1E94F20E54}"/>
              </a:ext>
            </a:extLst>
          </p:cNvPr>
          <p:cNvCxnSpPr>
            <a:cxnSpLocks/>
          </p:cNvCxnSpPr>
          <p:nvPr/>
        </p:nvCxnSpPr>
        <p:spPr>
          <a:xfrm flipV="1">
            <a:off x="6211792" y="1465171"/>
            <a:ext cx="4180360" cy="5798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6C733480-03C4-4B18-9A66-B0D72A5539DA}"/>
              </a:ext>
            </a:extLst>
          </p:cNvPr>
          <p:cNvSpPr txBox="1">
            <a:spLocks/>
          </p:cNvSpPr>
          <p:nvPr/>
        </p:nvSpPr>
        <p:spPr>
          <a:xfrm>
            <a:off x="6395832" y="1657165"/>
            <a:ext cx="5353367" cy="1745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Skills:</a:t>
            </a:r>
          </a:p>
          <a:p>
            <a:pPr marL="346075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Programing and Web Developer Skills</a:t>
            </a:r>
          </a:p>
          <a:p>
            <a:pPr marL="346075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Mathematical Skills</a:t>
            </a:r>
          </a:p>
          <a:p>
            <a:pPr marL="346075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 and Risk analysis Skills</a:t>
            </a:r>
          </a:p>
          <a:p>
            <a:pPr marL="346075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Improvement Skills</a:t>
            </a:r>
          </a:p>
          <a:p>
            <a:pPr marL="346075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learning, Machine learning, AI Skills</a:t>
            </a:r>
          </a:p>
          <a:p>
            <a:pPr marL="346075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Skills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61D1BE1-F993-4343-A5CD-DA210EFE5F71}"/>
              </a:ext>
            </a:extLst>
          </p:cNvPr>
          <p:cNvSpPr txBox="1">
            <a:spLocks/>
          </p:cNvSpPr>
          <p:nvPr/>
        </p:nvSpPr>
        <p:spPr>
          <a:xfrm>
            <a:off x="6405903" y="3547958"/>
            <a:ext cx="4609671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F10A1C-92D0-4AF0-99DB-0F0CFB8EC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69" y="3514802"/>
            <a:ext cx="3946426" cy="31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5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17CB4-BC88-439C-85E9-F9D4697B78B2}"/>
              </a:ext>
            </a:extLst>
          </p:cNvPr>
          <p:cNvSpPr/>
          <p:nvPr/>
        </p:nvSpPr>
        <p:spPr>
          <a:xfrm rot="4573122">
            <a:off x="10709732" y="5642398"/>
            <a:ext cx="785386" cy="813460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F9942-3658-4FD2-A281-9893F40A4FF0}"/>
              </a:ext>
            </a:extLst>
          </p:cNvPr>
          <p:cNvSpPr/>
          <p:nvPr/>
        </p:nvSpPr>
        <p:spPr>
          <a:xfrm rot="4923228">
            <a:off x="11010529" y="5795214"/>
            <a:ext cx="675348" cy="714387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EF8E3-EBED-4C5B-A36B-51587936DAF6}"/>
              </a:ext>
            </a:extLst>
          </p:cNvPr>
          <p:cNvSpPr/>
          <p:nvPr/>
        </p:nvSpPr>
        <p:spPr>
          <a:xfrm rot="5196200">
            <a:off x="11271183" y="5998373"/>
            <a:ext cx="604271" cy="639201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D9B60-7525-4FAC-A0EC-458676354ABF}"/>
              </a:ext>
            </a:extLst>
          </p:cNvPr>
          <p:cNvGrpSpPr/>
          <p:nvPr/>
        </p:nvGrpSpPr>
        <p:grpSpPr>
          <a:xfrm>
            <a:off x="9701562" y="-72355"/>
            <a:ext cx="2490437" cy="1183759"/>
            <a:chOff x="9279544" y="-116959"/>
            <a:chExt cx="2912456" cy="13843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D0B5BA-3EDD-4F2D-B356-28B3BA2A3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0" t="22584" r="33328" b="43115"/>
            <a:stretch/>
          </p:blipFill>
          <p:spPr>
            <a:xfrm>
              <a:off x="9279544" y="168156"/>
              <a:ext cx="807614" cy="8108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CFD0C4-45A0-43AE-9B70-FEDEF82D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056" y="-116959"/>
              <a:ext cx="1865944" cy="138435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12DF3C-6EED-4985-8419-86981C90CD10}"/>
                </a:ext>
              </a:extLst>
            </p:cNvPr>
            <p:cNvCxnSpPr/>
            <p:nvPr/>
          </p:nvCxnSpPr>
          <p:spPr>
            <a:xfrm>
              <a:off x="10326056" y="168156"/>
              <a:ext cx="0" cy="810892"/>
            </a:xfrm>
            <a:prstGeom prst="line">
              <a:avLst/>
            </a:prstGeom>
            <a:ln w="38100">
              <a:solidFill>
                <a:srgbClr val="2140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BEFE2C8-6BAD-43A4-B249-1987897ABED2}"/>
              </a:ext>
            </a:extLst>
          </p:cNvPr>
          <p:cNvSpPr txBox="1">
            <a:spLocks/>
          </p:cNvSpPr>
          <p:nvPr/>
        </p:nvSpPr>
        <p:spPr>
          <a:xfrm>
            <a:off x="815767" y="1009277"/>
            <a:ext cx="6335803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1.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What is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 Methodology?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DBD3C-DB69-4793-B021-D15D36A9C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>
            <a:off x="0" y="4509712"/>
            <a:ext cx="1529332" cy="23482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637E07-73DE-406E-A75E-9356342BCC46}"/>
              </a:ext>
            </a:extLst>
          </p:cNvPr>
          <p:cNvCxnSpPr>
            <a:cxnSpLocks/>
          </p:cNvCxnSpPr>
          <p:nvPr/>
        </p:nvCxnSpPr>
        <p:spPr>
          <a:xfrm>
            <a:off x="815768" y="1429025"/>
            <a:ext cx="5280232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A5B772BA-7294-434D-9332-32B3C29EF31A}"/>
              </a:ext>
            </a:extLst>
          </p:cNvPr>
          <p:cNvSpPr txBox="1">
            <a:spLocks/>
          </p:cNvSpPr>
          <p:nvPr/>
        </p:nvSpPr>
        <p:spPr>
          <a:xfrm>
            <a:off x="1165002" y="1560237"/>
            <a:ext cx="10250560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Langkah-Langkah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dipakai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memecahkan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masalah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berbasis</a:t>
            </a:r>
            <a:r>
              <a:rPr lang="en-US" sz="1800" b="1" dirty="0">
                <a:solidFill>
                  <a:srgbClr val="E88B00"/>
                </a:solidFill>
              </a:rPr>
              <a:t> data.</a:t>
            </a:r>
            <a:endParaRPr lang="en-US" sz="1800" b="1" i="1" dirty="0">
              <a:solidFill>
                <a:srgbClr val="E88B00"/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649085F-25E8-4B82-9DB5-FA60CE580B50}"/>
              </a:ext>
            </a:extLst>
          </p:cNvPr>
          <p:cNvSpPr txBox="1">
            <a:spLocks/>
          </p:cNvSpPr>
          <p:nvPr/>
        </p:nvSpPr>
        <p:spPr>
          <a:xfrm>
            <a:off x="815768" y="3304402"/>
            <a:ext cx="5906767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2.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 Work Data Science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C8948-6704-4F32-85EE-B773339727E6}"/>
              </a:ext>
            </a:extLst>
          </p:cNvPr>
          <p:cNvCxnSpPr>
            <a:cxnSpLocks/>
          </p:cNvCxnSpPr>
          <p:nvPr/>
        </p:nvCxnSpPr>
        <p:spPr>
          <a:xfrm>
            <a:off x="815769" y="3724150"/>
            <a:ext cx="3852484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EAB99B-90A2-43FD-BEC3-809608EA6FA0}"/>
              </a:ext>
            </a:extLst>
          </p:cNvPr>
          <p:cNvSpPr/>
          <p:nvPr/>
        </p:nvSpPr>
        <p:spPr>
          <a:xfrm>
            <a:off x="546260" y="383216"/>
            <a:ext cx="5094144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#3 : Data Science Methodology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593FD12-1F2A-4B42-9A4A-34009257A4C2}"/>
              </a:ext>
            </a:extLst>
          </p:cNvPr>
          <p:cNvSpPr txBox="1">
            <a:spLocks/>
          </p:cNvSpPr>
          <p:nvPr/>
        </p:nvSpPr>
        <p:spPr>
          <a:xfrm>
            <a:off x="1165002" y="1969784"/>
            <a:ext cx="9164335" cy="12464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Manfaat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Science </a:t>
            </a: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Metodologi</a:t>
            </a:r>
            <a:endParaRPr lang="en-US" sz="1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Membantu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memecahkan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Mempermudah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menyampaikan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Membantu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memperkirakan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waktu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menyelesaikan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project.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Mengatur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ritme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pengolahan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13F882-8DD0-4393-A81C-37432703E4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20"/>
          <a:stretch/>
        </p:blipFill>
        <p:spPr>
          <a:xfrm>
            <a:off x="1881029" y="3883376"/>
            <a:ext cx="4754880" cy="284176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B6449C0-F5B5-4534-8055-7861F8796EB7}"/>
              </a:ext>
            </a:extLst>
          </p:cNvPr>
          <p:cNvSpPr/>
          <p:nvPr/>
        </p:nvSpPr>
        <p:spPr>
          <a:xfrm>
            <a:off x="7030940" y="4727047"/>
            <a:ext cx="3522846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CSRIP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Proces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6739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17CB4-BC88-439C-85E9-F9D4697B78B2}"/>
              </a:ext>
            </a:extLst>
          </p:cNvPr>
          <p:cNvSpPr/>
          <p:nvPr/>
        </p:nvSpPr>
        <p:spPr>
          <a:xfrm rot="4573122">
            <a:off x="9976939" y="1668997"/>
            <a:ext cx="785386" cy="813460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F9942-3658-4FD2-A281-9893F40A4FF0}"/>
              </a:ext>
            </a:extLst>
          </p:cNvPr>
          <p:cNvSpPr/>
          <p:nvPr/>
        </p:nvSpPr>
        <p:spPr>
          <a:xfrm rot="4923228">
            <a:off x="10277736" y="1821813"/>
            <a:ext cx="675348" cy="714387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EF8E3-EBED-4C5B-A36B-51587936DAF6}"/>
              </a:ext>
            </a:extLst>
          </p:cNvPr>
          <p:cNvSpPr/>
          <p:nvPr/>
        </p:nvSpPr>
        <p:spPr>
          <a:xfrm rot="5196200">
            <a:off x="10538390" y="2024972"/>
            <a:ext cx="604271" cy="639201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D9B60-7525-4FAC-A0EC-458676354ABF}"/>
              </a:ext>
            </a:extLst>
          </p:cNvPr>
          <p:cNvGrpSpPr/>
          <p:nvPr/>
        </p:nvGrpSpPr>
        <p:grpSpPr>
          <a:xfrm>
            <a:off x="9701562" y="-72355"/>
            <a:ext cx="2490437" cy="1183759"/>
            <a:chOff x="9279544" y="-116959"/>
            <a:chExt cx="2912456" cy="13843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D0B5BA-3EDD-4F2D-B356-28B3BA2A3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0" t="22584" r="33328" b="43115"/>
            <a:stretch/>
          </p:blipFill>
          <p:spPr>
            <a:xfrm>
              <a:off x="9279544" y="168156"/>
              <a:ext cx="807614" cy="8108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CFD0C4-45A0-43AE-9B70-FEDEF82D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056" y="-116959"/>
              <a:ext cx="1865944" cy="138435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12DF3C-6EED-4985-8419-86981C90CD10}"/>
                </a:ext>
              </a:extLst>
            </p:cNvPr>
            <p:cNvCxnSpPr/>
            <p:nvPr/>
          </p:nvCxnSpPr>
          <p:spPr>
            <a:xfrm>
              <a:off x="10326056" y="168156"/>
              <a:ext cx="0" cy="810892"/>
            </a:xfrm>
            <a:prstGeom prst="line">
              <a:avLst/>
            </a:prstGeom>
            <a:ln w="38100">
              <a:solidFill>
                <a:srgbClr val="2140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BEFE2C8-6BAD-43A4-B249-1987897ABED2}"/>
              </a:ext>
            </a:extLst>
          </p:cNvPr>
          <p:cNvSpPr txBox="1">
            <a:spLocks/>
          </p:cNvSpPr>
          <p:nvPr/>
        </p:nvSpPr>
        <p:spPr>
          <a:xfrm>
            <a:off x="815768" y="1009277"/>
            <a:ext cx="5094144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3.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of Data Science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DBD3C-DB69-4793-B021-D15D36A9C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>
            <a:off x="0" y="4509712"/>
            <a:ext cx="1529332" cy="23482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637E07-73DE-406E-A75E-9356342BCC46}"/>
              </a:ext>
            </a:extLst>
          </p:cNvPr>
          <p:cNvCxnSpPr>
            <a:cxnSpLocks/>
          </p:cNvCxnSpPr>
          <p:nvPr/>
        </p:nvCxnSpPr>
        <p:spPr>
          <a:xfrm>
            <a:off x="815768" y="1429025"/>
            <a:ext cx="4449251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A5B772BA-7294-434D-9332-32B3C29EF31A}"/>
              </a:ext>
            </a:extLst>
          </p:cNvPr>
          <p:cNvSpPr txBox="1">
            <a:spLocks/>
          </p:cNvSpPr>
          <p:nvPr/>
        </p:nvSpPr>
        <p:spPr>
          <a:xfrm>
            <a:off x="1165001" y="1560237"/>
            <a:ext cx="10250560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Berikut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pekerjaan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Science</a:t>
            </a:r>
            <a:endParaRPr lang="en-US" sz="1800" dirty="0">
              <a:solidFill>
                <a:srgbClr val="E88B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EAB99B-90A2-43FD-BEC3-809608EA6FA0}"/>
              </a:ext>
            </a:extLst>
          </p:cNvPr>
          <p:cNvSpPr/>
          <p:nvPr/>
        </p:nvSpPr>
        <p:spPr>
          <a:xfrm>
            <a:off x="546260" y="383216"/>
            <a:ext cx="5094144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#3 : Data Science Methodology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593FD12-1F2A-4B42-9A4A-34009257A4C2}"/>
              </a:ext>
            </a:extLst>
          </p:cNvPr>
          <p:cNvSpPr txBox="1">
            <a:spLocks/>
          </p:cNvSpPr>
          <p:nvPr/>
        </p:nvSpPr>
        <p:spPr>
          <a:xfrm>
            <a:off x="1165002" y="1921659"/>
            <a:ext cx="7632490" cy="12464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Bussines</a:t>
            </a:r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Understanding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Memahami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kerja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perusaan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instansi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holistic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Tujuan-nya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agar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7155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letak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anomali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system.</a:t>
            </a:r>
          </a:p>
          <a:p>
            <a:pPr marL="97155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peluang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Bisnis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ditingkatkan</a:t>
            </a:r>
            <a:r>
              <a:rPr lang="en-US" sz="1800" b="1" dirty="0">
                <a:solidFill>
                  <a:srgbClr val="E88B00"/>
                </a:solidFill>
              </a:rPr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87B1B59-BADE-44B6-A0B4-065FCC587B74}"/>
              </a:ext>
            </a:extLst>
          </p:cNvPr>
          <p:cNvSpPr txBox="1">
            <a:spLocks/>
          </p:cNvSpPr>
          <p:nvPr/>
        </p:nvSpPr>
        <p:spPr>
          <a:xfrm>
            <a:off x="1165001" y="3372792"/>
            <a:ext cx="789237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Analytics Approach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pendekatan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analisis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paling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terjadi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554EEF-79BE-43E0-9C86-B8CBDBD017B9}"/>
              </a:ext>
            </a:extLst>
          </p:cNvPr>
          <p:cNvSpPr txBox="1">
            <a:spLocks/>
          </p:cNvSpPr>
          <p:nvPr/>
        </p:nvSpPr>
        <p:spPr>
          <a:xfrm>
            <a:off x="1165000" y="4320063"/>
            <a:ext cx="7507359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Data </a:t>
            </a:r>
            <a:r>
              <a:rPr lang="en-US" sz="18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Requierment</a:t>
            </a:r>
            <a:endParaRPr lang="en-US" sz="1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diperlukan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memecahkan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0CF3974-45EB-41A8-941A-793A82820918}"/>
              </a:ext>
            </a:extLst>
          </p:cNvPr>
          <p:cNvSpPr txBox="1">
            <a:spLocks/>
          </p:cNvSpPr>
          <p:nvPr/>
        </p:nvSpPr>
        <p:spPr>
          <a:xfrm>
            <a:off x="1164999" y="5248863"/>
            <a:ext cx="7507359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Data Collection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Mengidentifikasi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mengumpulkan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2D112-5104-49B6-A549-B12709CD5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79" y="2834287"/>
            <a:ext cx="4428356" cy="44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6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17CB4-BC88-439C-85E9-F9D4697B78B2}"/>
              </a:ext>
            </a:extLst>
          </p:cNvPr>
          <p:cNvSpPr/>
          <p:nvPr/>
        </p:nvSpPr>
        <p:spPr>
          <a:xfrm rot="4573122">
            <a:off x="10709732" y="5642398"/>
            <a:ext cx="785386" cy="813460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F9942-3658-4FD2-A281-9893F40A4FF0}"/>
              </a:ext>
            </a:extLst>
          </p:cNvPr>
          <p:cNvSpPr/>
          <p:nvPr/>
        </p:nvSpPr>
        <p:spPr>
          <a:xfrm rot="4923228">
            <a:off x="11010529" y="5795214"/>
            <a:ext cx="675348" cy="714387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FEF8E3-EBED-4C5B-A36B-51587936DAF6}"/>
              </a:ext>
            </a:extLst>
          </p:cNvPr>
          <p:cNvSpPr/>
          <p:nvPr/>
        </p:nvSpPr>
        <p:spPr>
          <a:xfrm rot="5196200">
            <a:off x="11271183" y="5998373"/>
            <a:ext cx="604271" cy="639201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D9B60-7525-4FAC-A0EC-458676354ABF}"/>
              </a:ext>
            </a:extLst>
          </p:cNvPr>
          <p:cNvGrpSpPr/>
          <p:nvPr/>
        </p:nvGrpSpPr>
        <p:grpSpPr>
          <a:xfrm>
            <a:off x="9701562" y="-72355"/>
            <a:ext cx="2490437" cy="1183759"/>
            <a:chOff x="9279544" y="-116959"/>
            <a:chExt cx="2912456" cy="13843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D0B5BA-3EDD-4F2D-B356-28B3BA2A3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0" t="22584" r="33328" b="43115"/>
            <a:stretch/>
          </p:blipFill>
          <p:spPr>
            <a:xfrm>
              <a:off x="9279544" y="168156"/>
              <a:ext cx="807614" cy="8108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CFD0C4-45A0-43AE-9B70-FEDEF82D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056" y="-116959"/>
              <a:ext cx="1865944" cy="138435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12DF3C-6EED-4985-8419-86981C90CD10}"/>
                </a:ext>
              </a:extLst>
            </p:cNvPr>
            <p:cNvCxnSpPr/>
            <p:nvPr/>
          </p:nvCxnSpPr>
          <p:spPr>
            <a:xfrm>
              <a:off x="10326056" y="168156"/>
              <a:ext cx="0" cy="810892"/>
            </a:xfrm>
            <a:prstGeom prst="line">
              <a:avLst/>
            </a:prstGeom>
            <a:ln w="38100">
              <a:solidFill>
                <a:srgbClr val="2140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BEFE2C8-6BAD-43A4-B249-1987897ABED2}"/>
              </a:ext>
            </a:extLst>
          </p:cNvPr>
          <p:cNvSpPr txBox="1">
            <a:spLocks/>
          </p:cNvSpPr>
          <p:nvPr/>
        </p:nvSpPr>
        <p:spPr>
          <a:xfrm>
            <a:off x="815768" y="1009277"/>
            <a:ext cx="5094144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3.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of Data Science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DBD3C-DB69-4793-B021-D15D36A9C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>
            <a:off x="0" y="4509712"/>
            <a:ext cx="1529332" cy="23482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637E07-73DE-406E-A75E-9356342BCC46}"/>
              </a:ext>
            </a:extLst>
          </p:cNvPr>
          <p:cNvCxnSpPr>
            <a:cxnSpLocks/>
          </p:cNvCxnSpPr>
          <p:nvPr/>
        </p:nvCxnSpPr>
        <p:spPr>
          <a:xfrm>
            <a:off x="815768" y="1429025"/>
            <a:ext cx="4449251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EAB99B-90A2-43FD-BEC3-809608EA6FA0}"/>
              </a:ext>
            </a:extLst>
          </p:cNvPr>
          <p:cNvSpPr/>
          <p:nvPr/>
        </p:nvSpPr>
        <p:spPr>
          <a:xfrm>
            <a:off x="546260" y="383216"/>
            <a:ext cx="5094144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#3 : Data Science Methodology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593FD12-1F2A-4B42-9A4A-34009257A4C2}"/>
              </a:ext>
            </a:extLst>
          </p:cNvPr>
          <p:cNvSpPr txBox="1">
            <a:spLocks/>
          </p:cNvSpPr>
          <p:nvPr/>
        </p:nvSpPr>
        <p:spPr>
          <a:xfrm>
            <a:off x="1165002" y="1604023"/>
            <a:ext cx="763249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Data Understanding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Mempelajari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dan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kualitas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87B1B59-BADE-44B6-A0B4-065FCC587B74}"/>
              </a:ext>
            </a:extLst>
          </p:cNvPr>
          <p:cNvSpPr txBox="1">
            <a:spLocks/>
          </p:cNvSpPr>
          <p:nvPr/>
        </p:nvSpPr>
        <p:spPr>
          <a:xfrm>
            <a:off x="1164999" y="2258544"/>
            <a:ext cx="9923304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Data Preparation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Mempersiapkan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agar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dianalisis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sehingga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nanti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informasi</a:t>
            </a:r>
            <a:r>
              <a:rPr lang="en-US" sz="1800" b="1" dirty="0">
                <a:solidFill>
                  <a:srgbClr val="E88B00"/>
                </a:solidFill>
              </a:rPr>
              <a:t> yang </a:t>
            </a:r>
            <a:r>
              <a:rPr lang="en-US" sz="1800" b="1" dirty="0" err="1">
                <a:solidFill>
                  <a:srgbClr val="E88B00"/>
                </a:solidFill>
              </a:rPr>
              <a:t>akurat</a:t>
            </a:r>
            <a:r>
              <a:rPr lang="en-US" sz="1800" b="1" dirty="0">
                <a:solidFill>
                  <a:srgbClr val="E88B00"/>
                </a:solidFill>
              </a:rPr>
              <a:t>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554EEF-79BE-43E0-9C86-B8CBDBD017B9}"/>
              </a:ext>
            </a:extLst>
          </p:cNvPr>
          <p:cNvSpPr txBox="1">
            <a:spLocks/>
          </p:cNvSpPr>
          <p:nvPr/>
        </p:nvSpPr>
        <p:spPr>
          <a:xfrm>
            <a:off x="1164999" y="3188942"/>
            <a:ext cx="10183186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Modeling-Analysis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rgbClr val="E88B00"/>
                </a:solidFill>
              </a:rPr>
              <a:t>Menarik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informasi</a:t>
            </a:r>
            <a:r>
              <a:rPr lang="en-US" sz="1800" b="1" dirty="0">
                <a:solidFill>
                  <a:srgbClr val="E88B00"/>
                </a:solidFill>
              </a:rPr>
              <a:t>, </a:t>
            </a:r>
            <a:r>
              <a:rPr lang="en-US" sz="1800" b="1" dirty="0" err="1">
                <a:solidFill>
                  <a:srgbClr val="E88B00"/>
                </a:solidFill>
              </a:rPr>
              <a:t>mengintrepetasi</a:t>
            </a:r>
            <a:r>
              <a:rPr lang="en-US" sz="1800" b="1" dirty="0">
                <a:solidFill>
                  <a:srgbClr val="E88B00"/>
                </a:solidFill>
              </a:rPr>
              <a:t>, </a:t>
            </a:r>
            <a:r>
              <a:rPr lang="en-US" sz="1800" b="1" dirty="0" err="1">
                <a:solidFill>
                  <a:srgbClr val="E88B00"/>
                </a:solidFill>
              </a:rPr>
              <a:t>memprediksi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hingga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b="1" dirty="0" err="1">
                <a:solidFill>
                  <a:srgbClr val="E88B00"/>
                </a:solidFill>
              </a:rPr>
              <a:t>merancang</a:t>
            </a:r>
            <a:r>
              <a:rPr lang="en-US" sz="1800" b="1" dirty="0">
                <a:solidFill>
                  <a:srgbClr val="E88B00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7D941-99EB-4A47-9AF8-49DCA0940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201" y="3735810"/>
            <a:ext cx="4071316" cy="30114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60206B-16D1-4670-B5FB-D7CA6A411FB7}"/>
              </a:ext>
            </a:extLst>
          </p:cNvPr>
          <p:cNvSpPr/>
          <p:nvPr/>
        </p:nvSpPr>
        <p:spPr>
          <a:xfrm>
            <a:off x="6607075" y="4400146"/>
            <a:ext cx="3181114" cy="1555712"/>
          </a:xfrm>
          <a:prstGeom prst="rect">
            <a:avLst/>
          </a:prstGeom>
          <a:solidFill>
            <a:srgbClr val="214052"/>
          </a:solidFill>
          <a:ln w="76200">
            <a:solidFill>
              <a:srgbClr val="E8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bg1"/>
                </a:solidFill>
                <a:latin typeface="+mj-lt"/>
              </a:rPr>
              <a:t>Tips: </a:t>
            </a:r>
          </a:p>
          <a:p>
            <a:r>
              <a:rPr lang="en-US" b="1" dirty="0" err="1">
                <a:solidFill>
                  <a:schemeClr val="bg1"/>
                </a:solidFill>
                <a:latin typeface="+mj-lt"/>
              </a:rPr>
              <a:t>Selalu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awali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PERTANYAAN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baik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dalam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mencari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Informasi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sampai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membuat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prediksi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589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D9B60-7525-4FAC-A0EC-458676354ABF}"/>
              </a:ext>
            </a:extLst>
          </p:cNvPr>
          <p:cNvGrpSpPr/>
          <p:nvPr/>
        </p:nvGrpSpPr>
        <p:grpSpPr>
          <a:xfrm>
            <a:off x="9701562" y="-72355"/>
            <a:ext cx="2490437" cy="1183759"/>
            <a:chOff x="9279544" y="-116959"/>
            <a:chExt cx="2912456" cy="13843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D0B5BA-3EDD-4F2D-B356-28B3BA2A3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0" t="22584" r="33328" b="43115"/>
            <a:stretch/>
          </p:blipFill>
          <p:spPr>
            <a:xfrm>
              <a:off x="9279544" y="168156"/>
              <a:ext cx="807614" cy="8108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CFD0C4-45A0-43AE-9B70-FEDEF82D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056" y="-116959"/>
              <a:ext cx="1865944" cy="138435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12DF3C-6EED-4985-8419-86981C90CD10}"/>
                </a:ext>
              </a:extLst>
            </p:cNvPr>
            <p:cNvCxnSpPr/>
            <p:nvPr/>
          </p:nvCxnSpPr>
          <p:spPr>
            <a:xfrm>
              <a:off x="10326056" y="168156"/>
              <a:ext cx="0" cy="810892"/>
            </a:xfrm>
            <a:prstGeom prst="line">
              <a:avLst/>
            </a:prstGeom>
            <a:ln w="38100">
              <a:solidFill>
                <a:srgbClr val="2140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BEFE2C8-6BAD-43A4-B249-1987897ABED2}"/>
              </a:ext>
            </a:extLst>
          </p:cNvPr>
          <p:cNvSpPr txBox="1">
            <a:spLocks/>
          </p:cNvSpPr>
          <p:nvPr/>
        </p:nvSpPr>
        <p:spPr>
          <a:xfrm>
            <a:off x="815768" y="1009277"/>
            <a:ext cx="5094144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en-US" sz="2600" b="1" dirty="0">
                <a:solidFill>
                  <a:srgbClr val="214052"/>
                </a:solidFill>
              </a:rPr>
              <a:t>3.</a:t>
            </a:r>
            <a:r>
              <a:rPr lang="en-US" sz="2200" b="1" dirty="0">
                <a:solidFill>
                  <a:srgbClr val="214052"/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of Data Science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DBD3C-DB69-4793-B021-D15D36A9C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65" b="2977"/>
          <a:stretch/>
        </p:blipFill>
        <p:spPr>
          <a:xfrm>
            <a:off x="0" y="4509712"/>
            <a:ext cx="1529332" cy="23482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637E07-73DE-406E-A75E-9356342BCC46}"/>
              </a:ext>
            </a:extLst>
          </p:cNvPr>
          <p:cNvCxnSpPr>
            <a:cxnSpLocks/>
          </p:cNvCxnSpPr>
          <p:nvPr/>
        </p:nvCxnSpPr>
        <p:spPr>
          <a:xfrm>
            <a:off x="815768" y="1429025"/>
            <a:ext cx="4449251" cy="0"/>
          </a:xfrm>
          <a:prstGeom prst="line">
            <a:avLst/>
          </a:prstGeom>
          <a:ln w="28575">
            <a:solidFill>
              <a:srgbClr val="E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EAB99B-90A2-43FD-BEC3-809608EA6FA0}"/>
              </a:ext>
            </a:extLst>
          </p:cNvPr>
          <p:cNvSpPr/>
          <p:nvPr/>
        </p:nvSpPr>
        <p:spPr>
          <a:xfrm>
            <a:off x="546260" y="383216"/>
            <a:ext cx="5094144" cy="481624"/>
          </a:xfrm>
          <a:prstGeom prst="rect">
            <a:avLst/>
          </a:prstGeom>
          <a:solidFill>
            <a:srgbClr val="21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#3 : Data Science Methodology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593FD12-1F2A-4B42-9A4A-34009257A4C2}"/>
              </a:ext>
            </a:extLst>
          </p:cNvPr>
          <p:cNvSpPr txBox="1">
            <a:spLocks/>
          </p:cNvSpPr>
          <p:nvPr/>
        </p:nvSpPr>
        <p:spPr>
          <a:xfrm>
            <a:off x="1165001" y="1604023"/>
            <a:ext cx="9431431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Evaluation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memastikan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bekerja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87B1B59-BADE-44B6-A0B4-065FCC587B74}"/>
              </a:ext>
            </a:extLst>
          </p:cNvPr>
          <p:cNvSpPr txBox="1">
            <a:spLocks/>
          </p:cNvSpPr>
          <p:nvPr/>
        </p:nvSpPr>
        <p:spPr>
          <a:xfrm>
            <a:off x="1164999" y="2258544"/>
            <a:ext cx="9923304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Deployment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Jika model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dirasa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sudah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bekerja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saatnya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mengaplikasikan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800" b="1" dirty="0">
              <a:solidFill>
                <a:srgbClr val="E88B0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554EEF-79BE-43E0-9C86-B8CBDBD017B9}"/>
              </a:ext>
            </a:extLst>
          </p:cNvPr>
          <p:cNvSpPr txBox="1">
            <a:spLocks/>
          </p:cNvSpPr>
          <p:nvPr/>
        </p:nvSpPr>
        <p:spPr>
          <a:xfrm>
            <a:off x="1164999" y="3188942"/>
            <a:ext cx="7911624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 Feedback</a:t>
            </a:r>
          </a:p>
          <a:p>
            <a:pPr marL="627063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Menganalisis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kinerja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model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</a:rPr>
              <a:t>feedback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user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pelanggan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60206B-16D1-4670-B5FB-D7CA6A411FB7}"/>
              </a:ext>
            </a:extLst>
          </p:cNvPr>
          <p:cNvSpPr/>
          <p:nvPr/>
        </p:nvSpPr>
        <p:spPr>
          <a:xfrm>
            <a:off x="2784794" y="4386395"/>
            <a:ext cx="4979700" cy="1677413"/>
          </a:xfrm>
          <a:prstGeom prst="rect">
            <a:avLst/>
          </a:prstGeom>
          <a:solidFill>
            <a:srgbClr val="214052"/>
          </a:solidFill>
          <a:ln w="76200">
            <a:solidFill>
              <a:srgbClr val="E8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MPORTANT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TO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 R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EMEMBER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+mj-lt"/>
              </a:rPr>
              <a:t>Setiap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Proses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dalam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Data Science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+mj-lt"/>
              </a:rPr>
              <a:t>berlangsung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+mj-lt"/>
              </a:rPr>
              <a:t>bolak-balik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jika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dirasa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hasil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belum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memuaskan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.</a:t>
            </a:r>
            <a:endParaRPr lang="en-US" b="1" dirty="0">
              <a:solidFill>
                <a:srgbClr val="FFFF0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9D9DD-9FA0-49E6-8242-67E17FB42E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534" y="2125514"/>
            <a:ext cx="5511696" cy="55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1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659</Words>
  <Application>Microsoft Office PowerPoint</Application>
  <PresentationFormat>Widescreen</PresentationFormat>
  <Paragraphs>115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Century Gothic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2019-03-19T19:28:32Z</dcterms:created>
  <dcterms:modified xsi:type="dcterms:W3CDTF">2021-09-12T15:01:08Z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