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 err="1"/>
            <a:t>Kpi</a:t>
          </a:r>
          <a:r>
            <a:rPr lang="en-US" dirty="0"/>
            <a:t>: Total sales, total orders and total quantities sold.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To find Sale trends over month-on-month. Helps finding out long term growth. 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Analyze top selling products and peak days for maximum operation efficiency.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Kpi</a:t>
          </a:r>
          <a:r>
            <a:rPr lang="en-US" sz="2100" kern="1200" dirty="0"/>
            <a:t>: Total sales, total orders and total quantities sold.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To find Sale trends over month-on-month. Helps finding out long term growth. 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Analyze top selling products and peak days for maximum operation efficiency.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Coffee Shop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Immanuel David Raj 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AFD5-31A1-C89D-D8B1-03F3697B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1F64-9746-6B19-8B00-783FF2A6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contains sales data of a coffee shop of a 5-month period, from March 1, 2024 to July 31, 2024.</a:t>
            </a:r>
          </a:p>
          <a:p>
            <a:r>
              <a:rPr lang="en-US" dirty="0"/>
              <a:t>This analysis will help the coffee shop optimize its operations and inventory.</a:t>
            </a:r>
          </a:p>
          <a:p>
            <a:r>
              <a:rPr lang="en-US" dirty="0"/>
              <a:t>Focus on key products that drive revenue and customer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79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50970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2A18-9EEE-1F53-AEC9-AB3B307C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Indicator</a:t>
            </a:r>
          </a:p>
        </p:txBody>
      </p:sp>
      <p:pic>
        <p:nvPicPr>
          <p:cNvPr id="23" name="Content Placeholder 22" descr="A black background with white numbers and text&#10;&#10;AI-generated content may be incorrect.">
            <a:extLst>
              <a:ext uri="{FF2B5EF4-FFF2-40B4-BE49-F238E27FC236}">
                <a16:creationId xmlns:a16="http://schemas.microsoft.com/office/drawing/2014/main" id="{E63EB5AF-FF7C-17BB-03FD-376CE18DC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609735"/>
            <a:ext cx="2991267" cy="1638529"/>
          </a:xfrm>
        </p:spPr>
      </p:pic>
      <p:pic>
        <p:nvPicPr>
          <p:cNvPr id="25" name="Picture 24" descr="A black background with white text and numbers&#10;&#10;AI-generated content may be incorrect.">
            <a:extLst>
              <a:ext uri="{FF2B5EF4-FFF2-40B4-BE49-F238E27FC236}">
                <a16:creationId xmlns:a16="http://schemas.microsoft.com/office/drawing/2014/main" id="{2877AC49-3BE9-C141-86DA-4A1053594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05" y="2619262"/>
            <a:ext cx="2981741" cy="1629002"/>
          </a:xfrm>
          <a:prstGeom prst="rect">
            <a:avLst/>
          </a:prstGeom>
        </p:spPr>
      </p:pic>
      <p:pic>
        <p:nvPicPr>
          <p:cNvPr id="27" name="Picture 2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8F0ADCB-BACC-3E08-58F9-C509BF253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90" y="2619262"/>
            <a:ext cx="2972215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B361-F0CF-6047-2093-507FA773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Sale Trends: Month over Month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022D1A-DF07-432F-3087-2CB37C2B0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99" y="1866900"/>
            <a:ext cx="7794002" cy="4354396"/>
          </a:xfrm>
        </p:spPr>
      </p:pic>
    </p:spTree>
    <p:extLst>
      <p:ext uri="{BB962C8B-B14F-4D97-AF65-F5344CB8AC3E}">
        <p14:creationId xmlns:p14="http://schemas.microsoft.com/office/powerpoint/2010/main" val="242473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73C4-ADC7-32A2-9F1C-DD492680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Selling Product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03B9019B-82F1-1E28-3B3B-54BEF055D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10" y="1866900"/>
            <a:ext cx="9358931" cy="4356000"/>
          </a:xfrm>
        </p:spPr>
      </p:pic>
    </p:spTree>
    <p:extLst>
      <p:ext uri="{BB962C8B-B14F-4D97-AF65-F5344CB8AC3E}">
        <p14:creationId xmlns:p14="http://schemas.microsoft.com/office/powerpoint/2010/main" val="110920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C0FE-8343-AAAE-7367-C4AD5341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Trends</a:t>
            </a:r>
          </a:p>
        </p:txBody>
      </p:sp>
      <p:pic>
        <p:nvPicPr>
          <p:cNvPr id="15" name="Content Placeholder 1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8CB9804-0F7F-34CA-D3F5-31758CFA8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52" y="1866900"/>
            <a:ext cx="8696447" cy="4773832"/>
          </a:xfrm>
        </p:spPr>
      </p:pic>
    </p:spTree>
    <p:extLst>
      <p:ext uri="{BB962C8B-B14F-4D97-AF65-F5344CB8AC3E}">
        <p14:creationId xmlns:p14="http://schemas.microsoft.com/office/powerpoint/2010/main" val="392591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0809-C67E-AF08-BA05-AAB13B59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F4ED-47E1-9511-BE47-B91FDCB8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dirty="0"/>
              <a:t>The coffee shop sold over a million orders within 5 months! The Key Insights to note,</a:t>
            </a:r>
          </a:p>
          <a:p>
            <a:r>
              <a:rPr lang="en-IN" dirty="0"/>
              <a:t>May has the highest number of sales.</a:t>
            </a:r>
          </a:p>
          <a:p>
            <a:r>
              <a:rPr lang="en-IN" dirty="0"/>
              <a:t>Latte is the top selling product and Espresso, the least.</a:t>
            </a:r>
          </a:p>
          <a:p>
            <a:r>
              <a:rPr lang="en-IN" dirty="0"/>
              <a:t>About 72% of sales happen in the weekdays. So having more staff and inventory on weekdays and less on weekends will be more efficient.</a:t>
            </a:r>
          </a:p>
          <a:p>
            <a:r>
              <a:rPr lang="en-IN" dirty="0"/>
              <a:t>Customers also prefer card payments over cash. So streamlining card payments using latest technologies like NFC and giving exclusive rewards might boost overall sales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239537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{6C6CBF72-7B6B-4CFD-807B-C233ED84DA74}tf12214701_win32</Template>
  <TotalTime>139</TotalTime>
  <Words>209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Goudy Old Style</vt:lpstr>
      <vt:lpstr>Wingdings 2</vt:lpstr>
      <vt:lpstr>SlateVTI</vt:lpstr>
      <vt:lpstr>Coffee Shop Sales</vt:lpstr>
      <vt:lpstr>Dataset</vt:lpstr>
      <vt:lpstr>Objective</vt:lpstr>
      <vt:lpstr>Key Performance Indicator</vt:lpstr>
      <vt:lpstr>Sale Trends: Month over Month</vt:lpstr>
      <vt:lpstr>Top Selling Product</vt:lpstr>
      <vt:lpstr>Customer Trends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Immanuel D</dc:creator>
  <cp:lastModifiedBy>Immanuel D</cp:lastModifiedBy>
  <cp:revision>1</cp:revision>
  <dcterms:created xsi:type="dcterms:W3CDTF">2025-06-05T10:33:15Z</dcterms:created>
  <dcterms:modified xsi:type="dcterms:W3CDTF">2025-06-05T12:53:08Z</dcterms:modified>
</cp:coreProperties>
</file>