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55" autoAdjust="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F978-C7C4-4E08-9208-1B162B8DDB1E}" type="datetimeFigureOut">
              <a:rPr lang="en-US" smtClean="0"/>
              <a:t>07/31/2023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A81C-EB90-4AD6-A57D-0AE2F50A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Robotics – Assignment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What is the definition of a robot?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robot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machine—especially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programmable by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computer—capable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carrying out a complex series of actions automatically. A robot can be guided by an external control device, or the control may be embedded within. Robots may be constructed to evoke human form, but most robots are task-performing machines, designed with an emphasis on stark functionality, rather than expressive aesthetics.</a:t>
            </a:r>
          </a:p>
        </p:txBody>
      </p:sp>
      <p:pic>
        <p:nvPicPr>
          <p:cNvPr id="5" name="Content Placeholder 4" descr="&lt;strong&gt;Robot&lt;/strong&gt;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46" y="1825625"/>
            <a:ext cx="4479154" cy="4351338"/>
          </a:xfrm>
        </p:spPr>
      </p:pic>
    </p:spTree>
    <p:extLst>
      <p:ext uri="{BB962C8B-B14F-4D97-AF65-F5344CB8AC3E}">
        <p14:creationId xmlns:p14="http://schemas.microsoft.com/office/powerpoint/2010/main" val="331293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What are the three main components of a robot?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 are what allow a robot to gather information about its environment.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effectors are the parts of the robot that actually do the work.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 (the "brains") A robot's "control system" is that part of the robot that determines the robot's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4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3: What are the main types of robots based on their application?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Robots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 Robots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Surgical Robots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Robonauts is a NASA robot. Engineers designed Robonaut to be humanoid, which means it is built to look like a person. This makes it easier for Robonaut to do the same jobs as a person.</a:t>
            </a:r>
            <a:endPara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Commercial Entertainment Robots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Army Robots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Robots</a:t>
            </a:r>
          </a:p>
        </p:txBody>
      </p:sp>
    </p:spTree>
    <p:extLst>
      <p:ext uri="{BB962C8B-B14F-4D97-AF65-F5344CB8AC3E}">
        <p14:creationId xmlns:p14="http://schemas.microsoft.com/office/powerpoint/2010/main" val="97288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4: Give 3 examples of sensors that helps a robot understand its environment.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sensors — to detect light.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 sensors — to detect sound.</a:t>
            </a:r>
          </a:p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sensors — to detect fluctuations in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42031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Introduction to Robotics – Assignment 2</vt:lpstr>
      <vt:lpstr>Question 1: What is the definition of a robot?</vt:lpstr>
      <vt:lpstr>Question 2: What are the three main components of a robot?</vt:lpstr>
      <vt:lpstr>Question 3: What are the main types of robots based on their application?</vt:lpstr>
      <vt:lpstr>Question 4: Give 3 examples of sensors that helps a robot understand its environment.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 – Assignment 2</dc:title>
  <dc:creator>ASUS</dc:creator>
  <cp:lastModifiedBy>Oracle23</cp:lastModifiedBy>
  <cp:revision>8</cp:revision>
  <dcterms:created xsi:type="dcterms:W3CDTF">2023-06-20T17:01:06Z</dcterms:created>
  <dcterms:modified xsi:type="dcterms:W3CDTF">2023-07-31T09:12:02Z</dcterms:modified>
</cp:coreProperties>
</file>