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F977-C7BB-AD58-E00E-7355A5C1F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6E873-7132-1F4F-E87C-4F8170795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36D3-AA7B-6703-E78D-9BB62167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336B-3145-DC92-762B-FEEE514C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3A0E-7527-73F2-0FCB-CD31ECA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31FE-B3DB-705E-511F-270B7C6D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2AB57-6CD7-BC32-254D-22965D1A8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EFD75-71C2-D3C5-2228-904E4C54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206F-D88F-5CD7-4BAE-10B3532F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E9E2-A4EC-132F-623B-BA5A2013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5345D-6FE2-BC8A-E480-0CD81A2F4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F52B2-F254-E957-B1BC-FFB2DD33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1041-6DD9-4655-5E43-B2B70DE6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0A52-D602-0588-C082-60C2D08C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9209-DDBD-F6EA-20FB-FFD2F4EE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46E0-B587-6FF2-CA60-C25D2AE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73C9-2EC2-BF4B-F9A1-3BBD7EBD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0C8B-C570-4E81-51C2-36CDD4E2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0E40-26A6-088D-0DC3-5B2F1A06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87E9-D41B-4653-C5E1-3E9F0F6E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ADD1-45B4-0D74-4543-8C8D0678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BA15-FB8B-7776-8C56-CB1386C10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8666-7944-7FAB-B4E3-595D4201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8BB4D-BB19-7D5F-39C4-9FC270E6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4587-51A2-F279-4E91-89922A20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4E7F-0EDA-8CDB-BB01-74ABAC31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517A-DBAC-6A55-2993-DA3210E98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F86F9-5917-C800-0220-EF3E33BD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3A2D-1395-02EB-F86F-F93EBAAA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CB20-DD61-795E-D5F2-9D037DD1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7EF2-6C10-2E9A-8937-6801B34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8E88-BA21-23CD-4F68-8B8F87C3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FE4C-5953-FCD9-5213-1C968394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5FFEE-293D-3A5D-A2AC-AE8A31EE3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67A5E-2BCA-FB51-E044-A73804960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85D63-0E0E-B926-B310-52BA119B0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6EA41-C495-0A95-D264-96CD4CAC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1A8B5-7CEC-8046-5C34-9E1BAF1B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E3B39-F2F0-8396-EC75-1E0E37DD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F44B-4EA8-273E-5094-8DAC488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3BD38-73F7-AB2B-3769-E379D596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465FE-3F52-C343-BE83-C02DEE1E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E57AF-BD84-D2A4-8F33-85B70BA2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B4F2-371F-FC83-83C4-07BE71A5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2184C-367B-02BE-741C-FF1D3B6D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68665-0BEE-C70E-BB27-CD7EE92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5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C017-14BF-0222-43F7-1B1836DE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AE5F-4D13-32AD-1B24-988BA616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D2B53-BE98-F461-7B1C-B59DAC46A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00163-A6A6-05D4-2D64-AE382A9B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4371D-0D1F-BB49-C853-8693AA2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83F5C-9560-932B-6AF6-5D1BD2CD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DF91-3D40-671C-764D-F49E07C4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56E82-9F08-BDFA-0A1F-169180CF1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4374A-2CD9-94DB-6F08-8346E9DF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35D7-22A8-2651-EDC0-43896FAE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33C8B-3767-E13E-F36E-B6609ED4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630EC-8C6E-0077-4B3C-707AB065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811A0-673F-A057-1437-DEACFF59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5DD25-4E5A-FA48-189D-5EC29FBA1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22181-9A20-27E2-8958-92B1454D2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3372-1F57-4586-8CE8-4AF2191F4306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F686-4700-7876-AF03-61E9C72E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1FD9-AAE4-D9BF-C345-88F2118EC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FF61-A639-4CBC-A55D-30B4BC87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0A378-A07C-A700-7966-F601F589C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38"/>
          <a:stretch/>
        </p:blipFill>
        <p:spPr>
          <a:xfrm>
            <a:off x="0" y="706792"/>
            <a:ext cx="8140599" cy="56683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62CF1-AC76-DE04-9A46-90E516F216E1}"/>
              </a:ext>
            </a:extLst>
          </p:cNvPr>
          <p:cNvSpPr/>
          <p:nvPr/>
        </p:nvSpPr>
        <p:spPr>
          <a:xfrm>
            <a:off x="83976" y="139959"/>
            <a:ext cx="9444072" cy="56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Side: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time 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 time receiver </a:t>
            </a:r>
            <a:r>
              <a:rPr lang="en-US" dirty="0">
                <a:solidFill>
                  <a:schemeClr val="tx1"/>
                </a:solidFill>
              </a:rPr>
              <a:t>-&gt; login within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and add VND amount (1/2)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82DDF-79F4-2BA8-D410-5E51D9D68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1"/>
          <a:stretch/>
        </p:blipFill>
        <p:spPr>
          <a:xfrm>
            <a:off x="8338382" y="800498"/>
            <a:ext cx="2629267" cy="5417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3BB4D-F9CA-5330-9D1A-9A9B55340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881" y="1615062"/>
            <a:ext cx="2369093" cy="1813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683BCB-0EFB-3373-5486-A67278E6EAFE}"/>
              </a:ext>
            </a:extLst>
          </p:cNvPr>
          <p:cNvSpPr/>
          <p:nvPr/>
        </p:nvSpPr>
        <p:spPr>
          <a:xfrm>
            <a:off x="8423881" y="1779511"/>
            <a:ext cx="1991041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Transfer reason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3E832-C65C-AF28-D399-88DC3A8495B0}"/>
              </a:ext>
            </a:extLst>
          </p:cNvPr>
          <p:cNvSpPr/>
          <p:nvPr/>
        </p:nvSpPr>
        <p:spPr>
          <a:xfrm>
            <a:off x="8464743" y="2831819"/>
            <a:ext cx="199104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384469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7BC67-150C-6954-8DA1-B337A11E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5" y="1001479"/>
            <a:ext cx="7834728" cy="5556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A294CC-CF02-1942-D317-AFB913221C34}"/>
              </a:ext>
            </a:extLst>
          </p:cNvPr>
          <p:cNvSpPr/>
          <p:nvPr/>
        </p:nvSpPr>
        <p:spPr>
          <a:xfrm>
            <a:off x="83976" y="139959"/>
            <a:ext cx="9444072" cy="56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Side: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time 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 time receiver </a:t>
            </a:r>
            <a:r>
              <a:rPr lang="en-US" dirty="0">
                <a:solidFill>
                  <a:schemeClr val="tx1"/>
                </a:solidFill>
              </a:rPr>
              <a:t>-&gt; login within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and add VND amount (2/2)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5D8A02-8BDB-86B0-3474-877C1FD4B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38" r="78635" b="3775"/>
          <a:stretch/>
        </p:blipFill>
        <p:spPr>
          <a:xfrm>
            <a:off x="1012912" y="4184899"/>
            <a:ext cx="364278" cy="397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E8230B-1263-A4F0-3DF0-F2EAE2DAE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0" t="22591" r="55395" b="32112"/>
          <a:stretch/>
        </p:blipFill>
        <p:spPr>
          <a:xfrm>
            <a:off x="1377190" y="4224081"/>
            <a:ext cx="529940" cy="31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01295E-FC8A-3B37-E3C2-3E859EE264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96"/>
          <a:stretch/>
        </p:blipFill>
        <p:spPr>
          <a:xfrm>
            <a:off x="8242721" y="1001479"/>
            <a:ext cx="2808894" cy="55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2BA36F-B8F8-EE1A-16A7-7C432B882EAC}"/>
              </a:ext>
            </a:extLst>
          </p:cNvPr>
          <p:cNvSpPr/>
          <p:nvPr/>
        </p:nvSpPr>
        <p:spPr>
          <a:xfrm>
            <a:off x="83976" y="139959"/>
            <a:ext cx="9444072" cy="56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Side: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time 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baseline="30000" dirty="0">
                <a:solidFill>
                  <a:srgbClr val="FF0000"/>
                </a:solidFill>
              </a:rPr>
              <a:t>nd</a:t>
            </a:r>
            <a:r>
              <a:rPr lang="en-US" b="1" dirty="0">
                <a:solidFill>
                  <a:srgbClr val="FF0000"/>
                </a:solidFill>
              </a:rPr>
              <a:t> time receiver </a:t>
            </a:r>
            <a:r>
              <a:rPr lang="en-US" dirty="0">
                <a:solidFill>
                  <a:schemeClr val="tx1"/>
                </a:solidFill>
              </a:rPr>
              <a:t>-&gt; login within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and add VND amount (1/1)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0A629-FB05-665A-774A-43BA6DA4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1004549"/>
            <a:ext cx="11622122" cy="4848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E5546-0743-61B9-CFCF-142AB3962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38" r="78635" b="3775"/>
          <a:stretch/>
        </p:blipFill>
        <p:spPr>
          <a:xfrm>
            <a:off x="5636603" y="3810182"/>
            <a:ext cx="364278" cy="39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1B05D-9AF3-033D-B72F-2C05B9195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0" t="22591" r="55395" b="32112"/>
          <a:stretch/>
        </p:blipFill>
        <p:spPr>
          <a:xfrm>
            <a:off x="6000881" y="3849364"/>
            <a:ext cx="529940" cy="3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3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5AF6D-1C18-8624-3DAA-D82FCB053642}"/>
              </a:ext>
            </a:extLst>
          </p:cNvPr>
          <p:cNvSpPr/>
          <p:nvPr/>
        </p:nvSpPr>
        <p:spPr>
          <a:xfrm>
            <a:off x="83976" y="139959"/>
            <a:ext cx="9444072" cy="56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Side: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time 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 time receiver </a:t>
            </a:r>
            <a:r>
              <a:rPr lang="en-US" dirty="0">
                <a:solidFill>
                  <a:schemeClr val="tx1"/>
                </a:solidFill>
              </a:rPr>
              <a:t>-&gt; login within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and add VND amount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E3A09-2113-CD3B-AAF2-49A08ED4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5" y="894996"/>
            <a:ext cx="4877481" cy="5068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7F2FF9-9413-2F1A-2CF7-D00BECBF2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1"/>
          <a:stretch/>
        </p:blipFill>
        <p:spPr>
          <a:xfrm>
            <a:off x="5293049" y="963186"/>
            <a:ext cx="2629267" cy="5417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AFF6E-30BA-364A-69BB-04C14E241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548" y="1777750"/>
            <a:ext cx="2369093" cy="1813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9A311F-41C5-1610-4C5A-5A101A7D3354}"/>
              </a:ext>
            </a:extLst>
          </p:cNvPr>
          <p:cNvSpPr/>
          <p:nvPr/>
        </p:nvSpPr>
        <p:spPr>
          <a:xfrm>
            <a:off x="5378548" y="1970011"/>
            <a:ext cx="1991041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Transfer reason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30F37-9183-738F-C2D6-B29EB0DFB7AD}"/>
              </a:ext>
            </a:extLst>
          </p:cNvPr>
          <p:cNvSpPr/>
          <p:nvPr/>
        </p:nvSpPr>
        <p:spPr>
          <a:xfrm>
            <a:off x="5419410" y="3022319"/>
            <a:ext cx="199104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42175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1204A0-C897-0870-3F1C-D85B70AA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6" y="1001479"/>
            <a:ext cx="7834728" cy="55566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35147E-9449-CA1B-B23C-5229F15C0735}"/>
              </a:ext>
            </a:extLst>
          </p:cNvPr>
          <p:cNvSpPr/>
          <p:nvPr/>
        </p:nvSpPr>
        <p:spPr>
          <a:xfrm>
            <a:off x="83976" y="139959"/>
            <a:ext cx="9444072" cy="56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Side: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time 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 time receiver </a:t>
            </a:r>
            <a:r>
              <a:rPr lang="en-US" dirty="0">
                <a:solidFill>
                  <a:schemeClr val="tx1"/>
                </a:solidFill>
              </a:rPr>
              <a:t>-&gt; login within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and add VND amount (2/2)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C078C2-9890-88D0-3DB6-6D01DCC58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22" r="77093" b="16755"/>
          <a:stretch/>
        </p:blipFill>
        <p:spPr>
          <a:xfrm>
            <a:off x="960608" y="4188333"/>
            <a:ext cx="449537" cy="356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62CA31-D861-A72D-8737-D8BA30FA44B2}"/>
              </a:ext>
            </a:extLst>
          </p:cNvPr>
          <p:cNvSpPr/>
          <p:nvPr/>
        </p:nvSpPr>
        <p:spPr>
          <a:xfrm>
            <a:off x="1410145" y="4374606"/>
            <a:ext cx="729552" cy="1703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EA8B1F-55E7-3F26-9914-27B734960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7" t="17036" r="39917" b="49850"/>
          <a:stretch/>
        </p:blipFill>
        <p:spPr>
          <a:xfrm>
            <a:off x="1324233" y="4244209"/>
            <a:ext cx="873554" cy="203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DD0A21-E8D3-8997-0F79-BA6475F442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96"/>
          <a:stretch/>
        </p:blipFill>
        <p:spPr>
          <a:xfrm>
            <a:off x="8242721" y="1001479"/>
            <a:ext cx="2808894" cy="5556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E9EEC9-225D-FE5C-C3E7-60731AF37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20" r="80245" b="15996"/>
          <a:stretch/>
        </p:blipFill>
        <p:spPr>
          <a:xfrm>
            <a:off x="8325425" y="2301474"/>
            <a:ext cx="244284" cy="2352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2170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75D9C4-3EB5-943D-C8D8-36EE8F552E21}"/>
              </a:ext>
            </a:extLst>
          </p:cNvPr>
          <p:cNvSpPr/>
          <p:nvPr/>
        </p:nvSpPr>
        <p:spPr>
          <a:xfrm>
            <a:off x="83976" y="139959"/>
            <a:ext cx="9444072" cy="56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Receiver’s Side: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 time receive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(1/2)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73E2F-8B34-6885-8DFA-1F8301AA8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5615"/>
          <a:stretch/>
        </p:blipFill>
        <p:spPr>
          <a:xfrm>
            <a:off x="265664" y="843567"/>
            <a:ext cx="2786940" cy="5559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06853C-379D-A008-8194-51943BAD5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700" y="843566"/>
            <a:ext cx="2610188" cy="5586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372B9-EB5B-9AE7-729B-E2FE15AF4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110" y="2938464"/>
            <a:ext cx="2510777" cy="5123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573425-8636-989A-2AB1-15BB1F078F01}"/>
              </a:ext>
            </a:extLst>
          </p:cNvPr>
          <p:cNvSpPr/>
          <p:nvPr/>
        </p:nvSpPr>
        <p:spPr>
          <a:xfrm>
            <a:off x="3478542" y="1602959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Input below details to receive money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4541D8-1D2F-36D0-4DC2-5D9270D58B1D}"/>
              </a:ext>
            </a:extLst>
          </p:cNvPr>
          <p:cNvSpPr/>
          <p:nvPr/>
        </p:nvSpPr>
        <p:spPr>
          <a:xfrm>
            <a:off x="3401404" y="1867566"/>
            <a:ext cx="2560483" cy="18292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CDD80-CE1C-6E99-EA01-93BBBFFDF280}"/>
              </a:ext>
            </a:extLst>
          </p:cNvPr>
          <p:cNvSpPr/>
          <p:nvPr/>
        </p:nvSpPr>
        <p:spPr>
          <a:xfrm>
            <a:off x="3472060" y="1931911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21A0A-43E8-C814-E767-19FBBCE6982B}"/>
              </a:ext>
            </a:extLst>
          </p:cNvPr>
          <p:cNvSpPr/>
          <p:nvPr/>
        </p:nvSpPr>
        <p:spPr>
          <a:xfrm>
            <a:off x="3478542" y="2678342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F90253-1118-CFE1-3BF5-B2F78CDDE24C}"/>
              </a:ext>
            </a:extLst>
          </p:cNvPr>
          <p:cNvSpPr/>
          <p:nvPr/>
        </p:nvSpPr>
        <p:spPr>
          <a:xfrm>
            <a:off x="3471896" y="3477705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Phone number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FF34FD-488D-062D-9201-E0809A13D2D6}"/>
              </a:ext>
            </a:extLst>
          </p:cNvPr>
          <p:cNvSpPr/>
          <p:nvPr/>
        </p:nvSpPr>
        <p:spPr>
          <a:xfrm>
            <a:off x="3526766" y="2196054"/>
            <a:ext cx="2325394" cy="321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Input your city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7487CC-230F-0BB4-3B02-E9680E0B61BE}"/>
              </a:ext>
            </a:extLst>
          </p:cNvPr>
          <p:cNvSpPr/>
          <p:nvPr/>
        </p:nvSpPr>
        <p:spPr>
          <a:xfrm>
            <a:off x="3526766" y="2964794"/>
            <a:ext cx="2325394" cy="321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Input your address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274F75-730D-B3FC-538D-523061251021}"/>
              </a:ext>
            </a:extLst>
          </p:cNvPr>
          <p:cNvSpPr/>
          <p:nvPr/>
        </p:nvSpPr>
        <p:spPr>
          <a:xfrm>
            <a:off x="3526766" y="3806736"/>
            <a:ext cx="2325394" cy="321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Input your phone number</a:t>
            </a:r>
          </a:p>
        </p:txBody>
      </p:sp>
    </p:spTree>
    <p:extLst>
      <p:ext uri="{BB962C8B-B14F-4D97-AF65-F5344CB8AC3E}">
        <p14:creationId xmlns:p14="http://schemas.microsoft.com/office/powerpoint/2010/main" val="204548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7A451-62EF-221E-0CFC-2F2F786D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55" y="1066688"/>
            <a:ext cx="2586915" cy="55736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644033-68B5-87F4-D2B3-F218F3E19C8A}"/>
              </a:ext>
            </a:extLst>
          </p:cNvPr>
          <p:cNvSpPr/>
          <p:nvPr/>
        </p:nvSpPr>
        <p:spPr>
          <a:xfrm>
            <a:off x="83976" y="139959"/>
            <a:ext cx="9444072" cy="56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Receiver’s Side: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r>
              <a:rPr lang="en-US" b="1" dirty="0">
                <a:solidFill>
                  <a:srgbClr val="FF0000"/>
                </a:solidFill>
              </a:rPr>
              <a:t> time receive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76CE0-99FC-62AD-3F1E-355D95D9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53" y="1053803"/>
            <a:ext cx="2610188" cy="55865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6F8A4E-1327-4F3C-028C-6119A537EC3F}"/>
              </a:ext>
            </a:extLst>
          </p:cNvPr>
          <p:cNvSpPr/>
          <p:nvPr/>
        </p:nvSpPr>
        <p:spPr>
          <a:xfrm>
            <a:off x="6248613" y="2230263"/>
            <a:ext cx="1996440" cy="237744"/>
          </a:xfrm>
          <a:prstGeom prst="rect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Bank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F0798-CB07-9F5C-0F81-8C8A55A3A787}"/>
              </a:ext>
            </a:extLst>
          </p:cNvPr>
          <p:cNvSpPr/>
          <p:nvPr/>
        </p:nvSpPr>
        <p:spPr>
          <a:xfrm>
            <a:off x="6248613" y="2791673"/>
            <a:ext cx="1996440" cy="237744"/>
          </a:xfrm>
          <a:prstGeom prst="rect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Bank account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87E712-827E-D776-F360-E62775A12DE7}"/>
              </a:ext>
            </a:extLst>
          </p:cNvPr>
          <p:cNvSpPr/>
          <p:nvPr/>
        </p:nvSpPr>
        <p:spPr>
          <a:xfrm>
            <a:off x="6178509" y="3281666"/>
            <a:ext cx="2349458" cy="37506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Bank account owner -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62C8E5-6E15-B359-DED7-BBCC2A758986}"/>
              </a:ext>
            </a:extLst>
          </p:cNvPr>
          <p:cNvSpPr/>
          <p:nvPr/>
        </p:nvSpPr>
        <p:spPr>
          <a:xfrm>
            <a:off x="6130128" y="2068430"/>
            <a:ext cx="2514213" cy="22875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2342F-20FB-859A-64F6-B37B0DC5BA0D}"/>
              </a:ext>
            </a:extLst>
          </p:cNvPr>
          <p:cNvSpPr/>
          <p:nvPr/>
        </p:nvSpPr>
        <p:spPr>
          <a:xfrm>
            <a:off x="6075422" y="2100304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031C80-B50F-B78F-2C57-5574F94A8BF1}"/>
              </a:ext>
            </a:extLst>
          </p:cNvPr>
          <p:cNvSpPr/>
          <p:nvPr/>
        </p:nvSpPr>
        <p:spPr>
          <a:xfrm>
            <a:off x="6130128" y="2364447"/>
            <a:ext cx="2325394" cy="321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Vietcombank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5D0E8-6A65-35C3-3248-9FADB1C812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487" t="59774" r="3468" b="7492"/>
          <a:stretch/>
        </p:blipFill>
        <p:spPr>
          <a:xfrm>
            <a:off x="8198545" y="2409096"/>
            <a:ext cx="183281" cy="2410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A43C31-2EF5-5C99-F9C2-62AD9EEAFB5C}"/>
              </a:ext>
            </a:extLst>
          </p:cNvPr>
          <p:cNvSpPr/>
          <p:nvPr/>
        </p:nvSpPr>
        <p:spPr>
          <a:xfrm>
            <a:off x="6075422" y="2849137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account number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72143A-4AC0-6ECA-029D-C4337821DDD0}"/>
              </a:ext>
            </a:extLst>
          </p:cNvPr>
          <p:cNvSpPr/>
          <p:nvPr/>
        </p:nvSpPr>
        <p:spPr>
          <a:xfrm>
            <a:off x="6130128" y="3113280"/>
            <a:ext cx="2325394" cy="321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****1234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A83B3-0EB9-44D6-0F62-ED8E1CF42472}"/>
              </a:ext>
            </a:extLst>
          </p:cNvPr>
          <p:cNvSpPr/>
          <p:nvPr/>
        </p:nvSpPr>
        <p:spPr>
          <a:xfrm>
            <a:off x="6075421" y="3656985"/>
            <a:ext cx="256892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account holder: Name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7DF29F-5E4A-EC2F-2057-C5625C9DF339}"/>
              </a:ext>
            </a:extLst>
          </p:cNvPr>
          <p:cNvSpPr/>
          <p:nvPr/>
        </p:nvSpPr>
        <p:spPr>
          <a:xfrm>
            <a:off x="6130128" y="3921128"/>
            <a:ext cx="2325394" cy="321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RAJESH PAUDEL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2DDFD0-7974-4E70-E39A-E23A4D8581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90"/>
          <a:stretch/>
        </p:blipFill>
        <p:spPr>
          <a:xfrm>
            <a:off x="9032924" y="1066688"/>
            <a:ext cx="2756550" cy="550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EE1007-E9B9-0D85-54CE-C248CC24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7" y="1053804"/>
            <a:ext cx="2610188" cy="55865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76F76C-2C21-0C40-23F7-E0B885E9B01F}"/>
              </a:ext>
            </a:extLst>
          </p:cNvPr>
          <p:cNvSpPr/>
          <p:nvPr/>
        </p:nvSpPr>
        <p:spPr>
          <a:xfrm>
            <a:off x="348087" y="2230264"/>
            <a:ext cx="1996440" cy="237744"/>
          </a:xfrm>
          <a:prstGeom prst="rect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Bank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4C3C2F-D3C0-5F53-C08D-13430E2E4759}"/>
              </a:ext>
            </a:extLst>
          </p:cNvPr>
          <p:cNvSpPr/>
          <p:nvPr/>
        </p:nvSpPr>
        <p:spPr>
          <a:xfrm>
            <a:off x="348087" y="2791674"/>
            <a:ext cx="1996440" cy="237744"/>
          </a:xfrm>
          <a:prstGeom prst="rect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Bank account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885FFB-98B7-6FEA-6477-EBA94F0CC4C6}"/>
              </a:ext>
            </a:extLst>
          </p:cNvPr>
          <p:cNvSpPr/>
          <p:nvPr/>
        </p:nvSpPr>
        <p:spPr>
          <a:xfrm>
            <a:off x="277983" y="3281667"/>
            <a:ext cx="2349458" cy="37506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Bank account owner - Name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329520-CDC0-3A12-8D5A-3091C33D4B7B}"/>
              </a:ext>
            </a:extLst>
          </p:cNvPr>
          <p:cNvSpPr/>
          <p:nvPr/>
        </p:nvSpPr>
        <p:spPr>
          <a:xfrm>
            <a:off x="229602" y="2068431"/>
            <a:ext cx="2514213" cy="22875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C4CD36-578D-E34E-95F1-7EFC651E4860}"/>
              </a:ext>
            </a:extLst>
          </p:cNvPr>
          <p:cNvSpPr/>
          <p:nvPr/>
        </p:nvSpPr>
        <p:spPr>
          <a:xfrm>
            <a:off x="174896" y="2100305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name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BD3E14-F7B5-FC79-EFA0-AACE545E4647}"/>
              </a:ext>
            </a:extLst>
          </p:cNvPr>
          <p:cNvSpPr/>
          <p:nvPr/>
        </p:nvSpPr>
        <p:spPr>
          <a:xfrm>
            <a:off x="229602" y="2364448"/>
            <a:ext cx="2325394" cy="321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Pick bank name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4A9D78-A5AE-68D6-0F4E-3D602B09EF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487" t="59774" r="3468" b="7492"/>
          <a:stretch/>
        </p:blipFill>
        <p:spPr>
          <a:xfrm>
            <a:off x="2298019" y="2409097"/>
            <a:ext cx="183281" cy="24103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1F5C54-F9F2-BCF5-E0A3-1D6F1512B5B0}"/>
              </a:ext>
            </a:extLst>
          </p:cNvPr>
          <p:cNvSpPr/>
          <p:nvPr/>
        </p:nvSpPr>
        <p:spPr>
          <a:xfrm>
            <a:off x="174896" y="2849138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account number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C9B486-3711-D244-C26A-46B2155B501F}"/>
              </a:ext>
            </a:extLst>
          </p:cNvPr>
          <p:cNvSpPr/>
          <p:nvPr/>
        </p:nvSpPr>
        <p:spPr>
          <a:xfrm>
            <a:off x="229602" y="3113281"/>
            <a:ext cx="2325394" cy="321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Input bank account number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C3C9F-44E2-D637-D38D-6D694A0EBED5}"/>
              </a:ext>
            </a:extLst>
          </p:cNvPr>
          <p:cNvSpPr/>
          <p:nvPr/>
        </p:nvSpPr>
        <p:spPr>
          <a:xfrm>
            <a:off x="174895" y="3656986"/>
            <a:ext cx="256892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account holder: Name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0D0427-871E-954F-A3FE-680A3CC22847}"/>
              </a:ext>
            </a:extLst>
          </p:cNvPr>
          <p:cNvSpPr/>
          <p:nvPr/>
        </p:nvSpPr>
        <p:spPr>
          <a:xfrm>
            <a:off x="229602" y="3921129"/>
            <a:ext cx="2325394" cy="321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24131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3F1D11-755F-2ACF-0D73-531EBFBCA1BF}"/>
              </a:ext>
            </a:extLst>
          </p:cNvPr>
          <p:cNvSpPr/>
          <p:nvPr/>
        </p:nvSpPr>
        <p:spPr>
          <a:xfrm>
            <a:off x="83976" y="139959"/>
            <a:ext cx="9444072" cy="56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Receiver’s Side: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baseline="30000" dirty="0">
                <a:solidFill>
                  <a:srgbClr val="FF0000"/>
                </a:solidFill>
              </a:rPr>
              <a:t>nd</a:t>
            </a:r>
            <a:r>
              <a:rPr lang="en-US" b="1" dirty="0">
                <a:solidFill>
                  <a:srgbClr val="FF0000"/>
                </a:solidFill>
              </a:rPr>
              <a:t> time receive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Zalo</a:t>
            </a:r>
            <a:r>
              <a:rPr lang="en-US" dirty="0">
                <a:solidFill>
                  <a:schemeClr val="tx1"/>
                </a:solidFill>
              </a:rPr>
              <a:t> (1/1)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A51EE-163F-A3CE-83A4-37B70CFAD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5615"/>
          <a:stretch/>
        </p:blipFill>
        <p:spPr>
          <a:xfrm>
            <a:off x="265664" y="843567"/>
            <a:ext cx="2786940" cy="55590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B27816-3487-F6F1-8B10-A41673B3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100" y="816061"/>
            <a:ext cx="2610188" cy="55865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75B837-D85A-7795-9DE9-CAD5D856D42D}"/>
              </a:ext>
            </a:extLst>
          </p:cNvPr>
          <p:cNvSpPr/>
          <p:nvPr/>
        </p:nvSpPr>
        <p:spPr>
          <a:xfrm>
            <a:off x="3718560" y="1992521"/>
            <a:ext cx="1996440" cy="237744"/>
          </a:xfrm>
          <a:prstGeom prst="rect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Bank 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E186B5-4CC5-EE0C-0F34-52F395E2B6AC}"/>
              </a:ext>
            </a:extLst>
          </p:cNvPr>
          <p:cNvSpPr/>
          <p:nvPr/>
        </p:nvSpPr>
        <p:spPr>
          <a:xfrm>
            <a:off x="3718560" y="2553931"/>
            <a:ext cx="1996440" cy="237744"/>
          </a:xfrm>
          <a:prstGeom prst="rect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Bank account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ACA5CF-2CE2-1A09-87C0-A4A89CCDBBC2}"/>
              </a:ext>
            </a:extLst>
          </p:cNvPr>
          <p:cNvSpPr/>
          <p:nvPr/>
        </p:nvSpPr>
        <p:spPr>
          <a:xfrm>
            <a:off x="3648456" y="3043924"/>
            <a:ext cx="2349458" cy="37506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Bank account owner -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0D99F0-AF9A-048E-07F9-846AD26543F3}"/>
              </a:ext>
            </a:extLst>
          </p:cNvPr>
          <p:cNvSpPr/>
          <p:nvPr/>
        </p:nvSpPr>
        <p:spPr>
          <a:xfrm>
            <a:off x="3600075" y="1830688"/>
            <a:ext cx="2514213" cy="228755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7D6BFD-24D3-9CE5-D63D-593EB96F8B30}"/>
              </a:ext>
            </a:extLst>
          </p:cNvPr>
          <p:cNvSpPr/>
          <p:nvPr/>
        </p:nvSpPr>
        <p:spPr>
          <a:xfrm>
            <a:off x="3545369" y="1862562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name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9888A6-9BBA-317D-D7ED-4685AAF55D9D}"/>
              </a:ext>
            </a:extLst>
          </p:cNvPr>
          <p:cNvSpPr/>
          <p:nvPr/>
        </p:nvSpPr>
        <p:spPr>
          <a:xfrm>
            <a:off x="3600075" y="2126705"/>
            <a:ext cx="2325394" cy="321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Vietcombank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FCB881-75E7-6B0C-B765-FFCD6FDBBB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487" t="59774" r="3468" b="7492"/>
          <a:stretch/>
        </p:blipFill>
        <p:spPr>
          <a:xfrm>
            <a:off x="5668492" y="2171354"/>
            <a:ext cx="183281" cy="2410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8B6531-B3D5-787F-B775-6C5AF0A2F3D8}"/>
              </a:ext>
            </a:extLst>
          </p:cNvPr>
          <p:cNvSpPr/>
          <p:nvPr/>
        </p:nvSpPr>
        <p:spPr>
          <a:xfrm>
            <a:off x="3545369" y="2611395"/>
            <a:ext cx="2157984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account number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CB1D65-D239-6125-92BA-38DF65D7F1B3}"/>
              </a:ext>
            </a:extLst>
          </p:cNvPr>
          <p:cNvSpPr/>
          <p:nvPr/>
        </p:nvSpPr>
        <p:spPr>
          <a:xfrm>
            <a:off x="3600075" y="2875538"/>
            <a:ext cx="2325394" cy="3215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****1234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8FDAC-0F35-13AB-8107-90AD0060DEB8}"/>
              </a:ext>
            </a:extLst>
          </p:cNvPr>
          <p:cNvSpPr/>
          <p:nvPr/>
        </p:nvSpPr>
        <p:spPr>
          <a:xfrm>
            <a:off x="3545368" y="3419243"/>
            <a:ext cx="2568920" cy="237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Bank account holder: Name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9BD2E4-A17C-51AC-3CC9-FEA2C6683AA9}"/>
              </a:ext>
            </a:extLst>
          </p:cNvPr>
          <p:cNvSpPr/>
          <p:nvPr/>
        </p:nvSpPr>
        <p:spPr>
          <a:xfrm>
            <a:off x="3600075" y="3683386"/>
            <a:ext cx="2325394" cy="321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RAJESH PAUDEL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F6B705D-5494-2D7E-C87F-193EA8255E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90"/>
          <a:stretch/>
        </p:blipFill>
        <p:spPr>
          <a:xfrm>
            <a:off x="6728636" y="828945"/>
            <a:ext cx="2717115" cy="54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Sundariya</dc:creator>
  <cp:lastModifiedBy>Sundariya</cp:lastModifiedBy>
  <cp:revision>4</cp:revision>
  <dcterms:created xsi:type="dcterms:W3CDTF">2022-05-19T01:40:34Z</dcterms:created>
  <dcterms:modified xsi:type="dcterms:W3CDTF">2022-05-23T09:48:08Z</dcterms:modified>
</cp:coreProperties>
</file>