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344" r:id="rId3"/>
    <p:sldId id="34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2" autoAdjust="0"/>
    <p:restoredTop sz="94660"/>
  </p:normalViewPr>
  <p:slideViewPr>
    <p:cSldViewPr snapToGrid="0">
      <p:cViewPr>
        <p:scale>
          <a:sx n="75" d="100"/>
          <a:sy n="75" d="100"/>
        </p:scale>
        <p:origin x="22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2E23-920B-4446-A77D-92B7F9909B8C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2D6A-ED52-46BF-B6F7-6C9F40F1E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5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78D3F2-A87A-4827-8C62-A778FB94447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2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AAF8-FF9E-47A3-B3D5-38D73308EE2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84CE9-EA3C-42A1-A6FC-457B116E3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9EDCAD-E5E9-4F11-868F-A0E7B6D9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723E2-DFB1-4177-9882-795DAB7F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E4CDA-1033-489A-A9AA-336124B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6E96-3FF9-4329-8D45-76D3A113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2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2A55A-BA71-4240-AF98-35685EC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C1151-7465-4B6A-B452-0B1F144AA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1478C-7869-49D0-8C22-B40C0348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200EC-C5E2-4C13-90FA-B8F3653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53AFD-4131-4938-8905-7CB62575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DE5317-8549-474B-9E46-F8D9FDD2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DB3DF-851A-4A8E-8CE5-E3CB4A7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BA160-6FB4-4DD5-A66E-7968949F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CBC744-335B-48C2-BB68-033E5ABA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C7B45-7A8C-4914-8A9A-71D25C1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15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A1A87-7C73-4A99-AB72-6BACE9E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FC1FB-CFFA-4B4B-94E5-019C635E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C33E4-F35D-483B-9314-E2139594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5CE2F-95B0-4798-83B6-4770CACA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AF8D6-FC78-4F23-92D0-EC11CA1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5829-351E-4FC9-9BCF-CF402B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5976-4EF1-471D-BCCD-9030020B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8DBFE-74BB-4217-806F-58C8E36D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F49BE-10A3-4751-8818-B05B32F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98136-F586-41B7-8687-F5CCCCE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9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B7156-DAB8-4965-8B95-DBD51B0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C1DA1-B4D2-483B-83F5-BD401FB0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BB9B1-745C-461F-955E-C73206D5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9EEFA-6A42-4FA2-A783-164623D4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E9B48-3180-48F4-89E8-6649042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6612C2-F23E-491F-8CB8-587DA77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7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FEC5A-D4C5-469B-BD69-F902D4D8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722-4F2F-45DA-94B8-FB1D3778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7C4C-2A33-417C-BBA6-3EA0E39B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95BA6-C472-4ABC-9BCA-D6C2F368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874C35-230D-44E4-8178-F5C835A5C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6AB-F324-4C3A-BEC7-2B7CEEE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18B4D-4FAA-4C6F-A486-1B607D75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EC13A-D4FC-44D0-844A-B9319AA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5DD6-CCC2-45F9-B0CB-73B7633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34C2EB-64E3-4F30-A1D8-F2EE7CB4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12CA3-0A79-427E-B72B-1102B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BF6693-EAEB-43CE-AFC5-DD11429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5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CE2D4-545B-40F0-9CCF-8BA12336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6598B-8632-4925-9300-2B3D46E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572AB-4590-44D8-94CF-1950AF7F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1E0D1-723D-4FBA-BE34-8296F58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63C7-AD25-48AC-AEF8-28D39F1C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D8289-EDD5-4FB7-9096-A814CAA3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BA2-D971-4961-AFBC-CCAC289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0CFA6-AC4C-403C-B486-B5B88BA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7D5FA-2091-4F75-AACC-21DCD58A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CB2CD-057F-406E-B3CB-58AA6B2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3A3B4E-A10E-434A-B552-1277834E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393AE-02CE-4ECA-AE75-B0397791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43AD1-8F2A-4B21-995C-CD12179A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B88A5-2E0C-4ECA-B81A-E5FA7183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5511A-969F-412B-8A32-1B2C0234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64D2A-2CD9-400D-8EA3-867218D5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BC1EB-B7B1-43BC-87AD-4F6D1A99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9193-1D62-42D8-B5C9-5EE7A976F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FB82-679F-43D2-8E4F-49F1F7656189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74F7-65F1-4B01-948D-8F97E982C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DCE56-5340-48B4-8D39-B85C0A77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4024-2248-4E4A-8B5B-B3F15F4C5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2286000" y="1700893"/>
            <a:ext cx="7551965" cy="1063640"/>
            <a:chOff x="1471585" y="1823886"/>
            <a:chExt cx="7929618" cy="1117888"/>
          </a:xfrm>
        </p:grpSpPr>
        <p:sp>
          <p:nvSpPr>
            <p:cNvPr id="12347" name="TextBox 12"/>
            <p:cNvSpPr txBox="1">
              <a:spLocks noChangeArrowheads="1"/>
            </p:cNvSpPr>
            <p:nvPr/>
          </p:nvSpPr>
          <p:spPr bwMode="auto">
            <a:xfrm>
              <a:off x="1614461" y="2567488"/>
              <a:ext cx="7786742" cy="374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714" b="1" dirty="0">
                  <a:latin typeface="맑은 고딕" pitchFamily="50" charset="-127"/>
                  <a:ea typeface="맑은 고딕" pitchFamily="50" charset="-127"/>
                </a:rPr>
                <a:t>Story Board</a:t>
              </a:r>
              <a:endParaRPr lang="ko-KR" altLang="en-US" sz="1714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71585" y="1957363"/>
              <a:ext cx="71438" cy="929573"/>
            </a:xfrm>
            <a:prstGeom prst="rect">
              <a:avLst/>
            </a:prstGeom>
            <a:solidFill>
              <a:srgbClr val="6051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714"/>
            </a:p>
          </p:txBody>
        </p:sp>
        <p:sp>
          <p:nvSpPr>
            <p:cNvPr id="12349" name="TextBox 12"/>
            <p:cNvSpPr txBox="1">
              <a:spLocks noChangeArrowheads="1"/>
            </p:cNvSpPr>
            <p:nvPr/>
          </p:nvSpPr>
          <p:spPr bwMode="auto">
            <a:xfrm>
              <a:off x="1614434" y="1823886"/>
              <a:ext cx="7786742" cy="713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3810" b="1" dirty="0">
                  <a:latin typeface="맑은 고딕" pitchFamily="50" charset="-127"/>
                </a:rPr>
                <a:t>Apply of Return Claim</a:t>
              </a:r>
              <a:endParaRPr lang="ko-KR" altLang="en-US" sz="381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75603"/>
              </p:ext>
            </p:extLst>
          </p:nvPr>
        </p:nvGraphicFramePr>
        <p:xfrm>
          <a:off x="2286000" y="4302885"/>
          <a:ext cx="7688089" cy="2432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Ver.01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Apply of Return Claim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2020-06-02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marL="0" marR="0" lvl="0" indent="0" algn="ctr" defTabSz="1028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10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19795"/>
              </p:ext>
            </p:extLst>
          </p:nvPr>
        </p:nvGraphicFramePr>
        <p:xfrm>
          <a:off x="2286000" y="3973290"/>
          <a:ext cx="7706233" cy="224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최초 작성일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2020-06-02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승인일</a:t>
                      </a: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086" marR="87086" marT="43543" marB="43543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51998"/>
              </p:ext>
            </p:extLst>
          </p:nvPr>
        </p:nvGraphicFramePr>
        <p:xfrm>
          <a:off x="9166938" y="322036"/>
          <a:ext cx="2710102" cy="3104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/>
                        <a:t>입금이체를 성공한 고객을 조회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입금이체를 성공한 기간을 조회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입금이체를 성공한 고객과 기간을 이용해서 입금이체 리스트를 조회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조회한 입금이체 리스트에서 반환청구를 시도할 수 있다</a:t>
                      </a:r>
                      <a:r>
                        <a:rPr lang="en-US" altLang="ko-KR" sz="800" b="0" baseline="0" dirty="0"/>
                        <a:t>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이미 반환청구한 항목은 </a:t>
                      </a:r>
                      <a:r>
                        <a:rPr lang="en-US" altLang="ko-KR" sz="800" b="0" baseline="0" dirty="0"/>
                        <a:t>‘</a:t>
                      </a:r>
                      <a:r>
                        <a:rPr lang="ko-KR" altLang="en-US" sz="800" b="0" baseline="0" dirty="0"/>
                        <a:t>반환청구완료</a:t>
                      </a:r>
                      <a:r>
                        <a:rPr lang="en-US" altLang="ko-KR" sz="800" b="0" baseline="0" dirty="0"/>
                        <a:t>’</a:t>
                      </a:r>
                      <a:r>
                        <a:rPr lang="ko-KR" altLang="en-US" sz="800" b="0" baseline="0" dirty="0"/>
                        <a:t>로 표시하고</a:t>
                      </a:r>
                      <a:r>
                        <a:rPr lang="en-US" altLang="ko-KR" sz="800" b="0" baseline="0" dirty="0"/>
                        <a:t>, </a:t>
                      </a:r>
                      <a:r>
                        <a:rPr lang="ko-KR" altLang="en-US" sz="800" b="0" baseline="0" dirty="0"/>
                        <a:t>반환청구를 할 수 없다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Return Claim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9941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Return Claim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28975" y="594360"/>
            <a:ext cx="8728284" cy="6089904"/>
            <a:chOff x="595684" y="1261242"/>
            <a:chExt cx="6668463" cy="4352544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4" y="1431161"/>
              <a:ext cx="6668462" cy="41826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95685" y="1261242"/>
              <a:ext cx="6668462" cy="169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103031" y="1312163"/>
              <a:ext cx="75197" cy="68077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17847C2-DCC1-464D-B576-DC9985808D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7068" y="903352"/>
            <a:ext cx="8490021" cy="1694800"/>
            <a:chOff x="595686" y="1184135"/>
            <a:chExt cx="1828800" cy="1301723"/>
          </a:xfrm>
        </p:grpSpPr>
        <p:sp>
          <p:nvSpPr>
            <p:cNvPr id="2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35419DD-C79B-49B3-89DC-8F5C0D746A0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6" y="1243360"/>
              <a:ext cx="1828800" cy="12424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2B5B809-D7DE-4D0D-B531-73DF3D549A6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07064" y="1184135"/>
              <a:ext cx="217910" cy="1205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Lookup 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9FDF4DF-ACDD-4B34-9CA0-0B38167B0D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68277" y="1577421"/>
            <a:ext cx="1533525" cy="276225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44F1101E-234E-4F07-B0CD-65191A645958}"/>
              </a:ext>
            </a:extLst>
          </p:cNvPr>
          <p:cNvSpPr/>
          <p:nvPr/>
        </p:nvSpPr>
        <p:spPr>
          <a:xfrm>
            <a:off x="100367" y="10222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35BD1A9-83DF-403B-8A3C-5F81B0514656}"/>
              </a:ext>
            </a:extLst>
          </p:cNvPr>
          <p:cNvSpPr/>
          <p:nvPr/>
        </p:nvSpPr>
        <p:spPr>
          <a:xfrm>
            <a:off x="4560936" y="9887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C4C0C5C-221F-4B40-8713-FF55D200E4CB}"/>
              </a:ext>
            </a:extLst>
          </p:cNvPr>
          <p:cNvSpPr/>
          <p:nvPr/>
        </p:nvSpPr>
        <p:spPr>
          <a:xfrm>
            <a:off x="6941320" y="1500011"/>
            <a:ext cx="41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③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78A0D21-EEE7-41F6-BE1E-6A3E1EE5A2AD}"/>
              </a:ext>
            </a:extLst>
          </p:cNvPr>
          <p:cNvSpPr/>
          <p:nvPr/>
        </p:nvSpPr>
        <p:spPr>
          <a:xfrm>
            <a:off x="1506224" y="20312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01" name="Button Dropdown">
            <a:extLst>
              <a:ext uri="{FF2B5EF4-FFF2-40B4-BE49-F238E27FC236}">
                <a16:creationId xmlns:a16="http://schemas.microsoft.com/office/drawing/2014/main" id="{D546D97F-DA3C-4F6E-BE35-A9FD27AFDC24}"/>
              </a:ext>
            </a:extLst>
          </p:cNvPr>
          <p:cNvGrpSpPr/>
          <p:nvPr/>
        </p:nvGrpSpPr>
        <p:grpSpPr>
          <a:xfrm>
            <a:off x="491722" y="1091983"/>
            <a:ext cx="1053000" cy="310539"/>
            <a:chOff x="2392815" y="2198871"/>
            <a:chExt cx="1053000" cy="310539"/>
          </a:xfrm>
        </p:grpSpPr>
        <p:sp>
          <p:nvSpPr>
            <p:cNvPr id="102" name="Button">
              <a:extLst>
                <a:ext uri="{FF2B5EF4-FFF2-40B4-BE49-F238E27FC236}">
                  <a16:creationId xmlns:a16="http://schemas.microsoft.com/office/drawing/2014/main" id="{BA81B0B6-D10A-470C-8EFF-D212CD7002DF}"/>
                </a:ext>
              </a:extLst>
            </p:cNvPr>
            <p:cNvSpPr/>
            <p:nvPr/>
          </p:nvSpPr>
          <p:spPr>
            <a:xfrm>
              <a:off x="2392815" y="2198871"/>
              <a:ext cx="1053000" cy="310539"/>
            </a:xfrm>
            <a:prstGeom prst="roundRect">
              <a:avLst>
                <a:gd name="adj" fmla="val 11182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64008" rIns="228600" bIns="6400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 Type</a:t>
              </a:r>
            </a:p>
          </p:txBody>
        </p:sp>
        <p:sp>
          <p:nvSpPr>
            <p:cNvPr id="103" name="Arrow Down">
              <a:extLst>
                <a:ext uri="{FF2B5EF4-FFF2-40B4-BE49-F238E27FC236}">
                  <a16:creationId xmlns:a16="http://schemas.microsoft.com/office/drawing/2014/main" id="{F9C7EABF-72D4-4C03-92D6-222D3DB7E08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259459" y="2336051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Dropdown Menu">
            <a:extLst>
              <a:ext uri="{FF2B5EF4-FFF2-40B4-BE49-F238E27FC236}">
                <a16:creationId xmlns:a16="http://schemas.microsoft.com/office/drawing/2014/main" id="{6ABA95FB-ED03-4514-910C-AB318F8C9989}"/>
              </a:ext>
            </a:extLst>
          </p:cNvPr>
          <p:cNvSpPr/>
          <p:nvPr/>
        </p:nvSpPr>
        <p:spPr>
          <a:xfrm>
            <a:off x="502828" y="1420426"/>
            <a:ext cx="1418893" cy="1096182"/>
          </a:xfrm>
          <a:prstGeom prst="roundRect">
            <a:avLst>
              <a:gd name="adj" fmla="val 3180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73736" tIns="27432" rIns="173736" bIns="73152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ID</a:t>
            </a:r>
            <a:b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Wallet Number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Number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Number</a:t>
            </a:r>
          </a:p>
        </p:txBody>
      </p:sp>
      <p:sp>
        <p:nvSpPr>
          <p:cNvPr id="105" name="Input">
            <a:extLst>
              <a:ext uri="{FF2B5EF4-FFF2-40B4-BE49-F238E27FC236}">
                <a16:creationId xmlns:a16="http://schemas.microsoft.com/office/drawing/2014/main" id="{43B444B2-C894-4456-A277-00046E0F3125}"/>
              </a:ext>
            </a:extLst>
          </p:cNvPr>
          <p:cNvSpPr/>
          <p:nvPr/>
        </p:nvSpPr>
        <p:spPr>
          <a:xfrm>
            <a:off x="1921720" y="1055030"/>
            <a:ext cx="2322341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Text</a:t>
            </a:r>
          </a:p>
        </p:txBody>
      </p:sp>
      <p:grpSp>
        <p:nvGrpSpPr>
          <p:cNvPr id="106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7AF76406-FE1C-4C2E-A4ED-4E9817E8ED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774623" y="1093405"/>
            <a:ext cx="1227789" cy="207622"/>
            <a:chOff x="616865" y="1325563"/>
            <a:chExt cx="2092683" cy="228600"/>
          </a:xfrm>
        </p:grpSpPr>
        <p:sp>
          <p:nvSpPr>
            <p:cNvPr id="107" name="Box Background">
              <a:extLst>
                <a:ext uri="{FF2B5EF4-FFF2-40B4-BE49-F238E27FC236}">
                  <a16:creationId xmlns:a16="http://schemas.microsoft.com/office/drawing/2014/main" id="{7C96BF0F-5911-42E0-A644-6A1CBAFF8F60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108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4AB0051-D3BB-4C88-946B-9E621E712AD6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421554" y="1379560"/>
              <a:ext cx="197523" cy="120606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Calendar Date Picker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B3BA8305-2662-4A29-B889-D5AF017E002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634419" y="1093827"/>
            <a:ext cx="1119841" cy="227755"/>
            <a:chOff x="616865" y="1325563"/>
            <a:chExt cx="2092683" cy="228600"/>
          </a:xfrm>
        </p:grpSpPr>
        <p:sp>
          <p:nvSpPr>
            <p:cNvPr id="110" name="Box Background">
              <a:extLst>
                <a:ext uri="{FF2B5EF4-FFF2-40B4-BE49-F238E27FC236}">
                  <a16:creationId xmlns:a16="http://schemas.microsoft.com/office/drawing/2014/main" id="{DB4104E9-00BC-4BD3-915B-4B3E34BDBF3C}"/>
                </a:ext>
              </a:extLst>
            </p:cNvPr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</a:p>
          </p:txBody>
        </p:sp>
        <p:sp>
          <p:nvSpPr>
            <p:cNvPr id="111" name="Calendar Ico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F540CE0-A5EF-43A0-8B41-4D7434905A41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393792" y="1384891"/>
              <a:ext cx="216564" cy="109944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Label">
            <a:extLst>
              <a:ext uri="{FF2B5EF4-FFF2-40B4-BE49-F238E27FC236}">
                <a16:creationId xmlns:a16="http://schemas.microsoft.com/office/drawing/2014/main" id="{4ACA1986-6CBC-4953-8FFD-919DACAA88A2}"/>
              </a:ext>
            </a:extLst>
          </p:cNvPr>
          <p:cNvSpPr txBox="1"/>
          <p:nvPr/>
        </p:nvSpPr>
        <p:spPr>
          <a:xfrm>
            <a:off x="4812731" y="1073272"/>
            <a:ext cx="1119841" cy="22775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입금이체기간</a:t>
            </a:r>
            <a:endParaRPr lang="en-US" sz="1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Label">
            <a:extLst>
              <a:ext uri="{FF2B5EF4-FFF2-40B4-BE49-F238E27FC236}">
                <a16:creationId xmlns:a16="http://schemas.microsoft.com/office/drawing/2014/main" id="{7406C2E1-44AE-4DBF-9F20-E4ABA7023A3A}"/>
              </a:ext>
            </a:extLst>
          </p:cNvPr>
          <p:cNvSpPr txBox="1"/>
          <p:nvPr/>
        </p:nvSpPr>
        <p:spPr>
          <a:xfrm>
            <a:off x="7150328" y="1112886"/>
            <a:ext cx="235898" cy="22775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</a:t>
            </a:r>
          </a:p>
        </p:txBody>
      </p:sp>
      <p:grpSp>
        <p:nvGrpSpPr>
          <p:cNvPr id="11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44A48564-260C-472A-BD7E-DAA608D18D3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16560" y="2664005"/>
            <a:ext cx="8490020" cy="3864299"/>
            <a:chOff x="595686" y="1184134"/>
            <a:chExt cx="1828800" cy="1679431"/>
          </a:xfrm>
        </p:grpSpPr>
        <p:sp>
          <p:nvSpPr>
            <p:cNvPr id="11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D99373E-2139-4F8C-9F99-02C9B67C01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217645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9B3A6A0-5330-473B-A71D-8D570F39D138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07064" y="1184134"/>
              <a:ext cx="196846" cy="6821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입금이체 리스트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204DFB5-DB40-4E8D-A02C-5EB7A43C816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1722" y="2956573"/>
            <a:ext cx="8330875" cy="2788541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A04317-A29B-4AFE-8198-1418BD6FCDC3}"/>
              </a:ext>
            </a:extLst>
          </p:cNvPr>
          <p:cNvSpPr/>
          <p:nvPr/>
        </p:nvSpPr>
        <p:spPr>
          <a:xfrm>
            <a:off x="7634419" y="28539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④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4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0359"/>
              </p:ext>
            </p:extLst>
          </p:nvPr>
        </p:nvGraphicFramePr>
        <p:xfrm>
          <a:off x="9166938" y="322036"/>
          <a:ext cx="2710102" cy="3665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baseline="0" dirty="0" err="1"/>
                        <a:t>원거래</a:t>
                      </a:r>
                      <a:r>
                        <a:rPr lang="ko-KR" altLang="en-US" sz="800" b="0" baseline="0" dirty="0"/>
                        <a:t> 고유번호</a:t>
                      </a:r>
                      <a:endParaRPr lang="en-US" altLang="ko-KR" sz="800" b="0" baseline="0" dirty="0"/>
                    </a:p>
                    <a:p>
                      <a:pPr latinLnBrk="1"/>
                      <a:r>
                        <a:rPr lang="ko-KR" altLang="en-US" sz="800" b="0" baseline="0" dirty="0" err="1"/>
                        <a:t>원거래</a:t>
                      </a:r>
                      <a:r>
                        <a:rPr lang="ko-KR" altLang="en-US" sz="800" b="0" baseline="0" dirty="0"/>
                        <a:t> 고유번호가 조회가 되지 않을 때는</a:t>
                      </a:r>
                      <a:endParaRPr lang="en-US" altLang="ko-KR" sz="800" b="0" baseline="0" dirty="0"/>
                    </a:p>
                    <a:p>
                      <a:pPr latinLnBrk="1"/>
                      <a:r>
                        <a:rPr lang="ko-KR" altLang="en-US" sz="800" b="0" baseline="0" dirty="0"/>
                        <a:t>직접 입력을 </a:t>
                      </a:r>
                      <a:r>
                        <a:rPr lang="ko-KR" altLang="en-US" sz="800" b="0" baseline="0" dirty="0" err="1"/>
                        <a:t>해야한다</a:t>
                      </a:r>
                      <a:r>
                        <a:rPr lang="en-US" altLang="ko-KR" sz="800" b="0" baseline="0" dirty="0"/>
                        <a:t>.</a:t>
                      </a:r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청구사유코드</a:t>
                      </a:r>
                      <a:endParaRPr lang="en-US" altLang="ko-KR" sz="800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02: </a:t>
                      </a:r>
                      <a:r>
                        <a:rPr lang="ko-KR" altLang="en-US" sz="800" b="0" baseline="0" dirty="0" err="1"/>
                        <a:t>계좌입력오류</a:t>
                      </a:r>
                      <a:endParaRPr lang="en-US" altLang="ko-KR" sz="800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03: </a:t>
                      </a:r>
                      <a:r>
                        <a:rPr lang="ko-KR" altLang="en-US" sz="800" b="0" baseline="0" dirty="0" err="1"/>
                        <a:t>금액입력오류</a:t>
                      </a:r>
                      <a:endParaRPr lang="en-US" altLang="ko-KR" sz="800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04: </a:t>
                      </a:r>
                      <a:r>
                        <a:rPr lang="ko-KR" altLang="en-US" sz="800" b="0" baseline="0" dirty="0"/>
                        <a:t>이중입금</a:t>
                      </a:r>
                      <a:endParaRPr lang="en-US" altLang="ko-KR" sz="800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05: </a:t>
                      </a:r>
                      <a:r>
                        <a:rPr lang="ko-KR" altLang="en-US" sz="800" b="0" baseline="0" dirty="0"/>
                        <a:t>기타</a:t>
                      </a:r>
                      <a:endParaRPr lang="en-US" altLang="ko-KR" sz="800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baseline="0" dirty="0"/>
                        <a:t>08: </a:t>
                      </a:r>
                      <a:r>
                        <a:rPr lang="ko-KR" altLang="en-US" sz="800" b="0" baseline="0" dirty="0"/>
                        <a:t>고객 반환의사 표시로 재청구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236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0" baseline="0" dirty="0"/>
                        <a:t>청구사유코드가 </a:t>
                      </a:r>
                      <a:r>
                        <a:rPr lang="en-US" altLang="ko-KR" sz="800" b="0" baseline="0" dirty="0"/>
                        <a:t>’05’</a:t>
                      </a:r>
                      <a:r>
                        <a:rPr lang="ko-KR" altLang="en-US" sz="800" b="0" baseline="0" dirty="0" err="1"/>
                        <a:t>일때는</a:t>
                      </a:r>
                      <a:r>
                        <a:rPr lang="ko-KR" altLang="en-US" sz="800" b="0" baseline="0" dirty="0"/>
                        <a:t> 필수로 입력</a:t>
                      </a: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787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44865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473457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6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24330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7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131184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8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633416"/>
                  </a:ext>
                </a:extLst>
              </a:tr>
              <a:tr h="139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9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24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10</a:t>
                      </a:r>
                      <a:endParaRPr lang="ko-KR" altLang="en-US" sz="800" b="1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800" b="0" baseline="0" dirty="0"/>
                    </a:p>
                  </a:txBody>
                  <a:tcPr marL="87086" marR="87086" marT="43543" marB="4354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346398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250100" y="859110"/>
            <a:ext cx="5819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952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62">
            <a:extLst>
              <a:ext uri="{FF2B5EF4-FFF2-40B4-BE49-F238E27FC236}">
                <a16:creationId xmlns:a16="http://schemas.microsoft.com/office/drawing/2014/main" id="{8102F219-5FFB-4E9A-8D5F-5E7324C2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006" y="222304"/>
            <a:ext cx="38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Max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6FDB3C71-50F7-467D-ABB8-7BEA03F2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75" y="229379"/>
            <a:ext cx="4300537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Other Services &gt; Return Claim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62">
            <a:extLst>
              <a:ext uri="{FF2B5EF4-FFF2-40B4-BE49-F238E27FC236}">
                <a16:creationId xmlns:a16="http://schemas.microsoft.com/office/drawing/2014/main" id="{3F8A2B19-AF27-4A2C-805A-7AD1DA51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4623" y="222304"/>
            <a:ext cx="9941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Return Claim</a:t>
            </a: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화면</a:t>
            </a:r>
          </a:p>
        </p:txBody>
      </p:sp>
      <p:sp>
        <p:nvSpPr>
          <p:cNvPr id="16" name="TextBox 62">
            <a:extLst>
              <a:ext uri="{FF2B5EF4-FFF2-40B4-BE49-F238E27FC236}">
                <a16:creationId xmlns:a16="http://schemas.microsoft.com/office/drawing/2014/main" id="{59C05AB2-586A-43D0-99FE-D647086B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92" y="222304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0.0.0</a:t>
            </a:r>
            <a:endParaRPr kumimoji="0" lang="ko-KR" altLang="en-US" sz="8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44E99034-A2C4-4EC7-8D9C-5B364901383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696" y="1036499"/>
            <a:ext cx="4515263" cy="3665875"/>
            <a:chOff x="595685" y="1261242"/>
            <a:chExt cx="6668462" cy="4352543"/>
          </a:xfrm>
        </p:grpSpPr>
        <p:sp>
          <p:nvSpPr>
            <p:cNvPr id="18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74B19D0-C9D8-4A5E-A020-58568A7BBF8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5" y="1543519"/>
              <a:ext cx="6668462" cy="40702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4F4425-04A6-4CFF-A220-FD03529D40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1" cy="28227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자금반환청구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A18897E-92B6-4409-A8CF-0E817E27BCA7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952700" y="1345835"/>
              <a:ext cx="145361" cy="113093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Labeled Field">
            <a:extLst>
              <a:ext uri="{FF2B5EF4-FFF2-40B4-BE49-F238E27FC236}">
                <a16:creationId xmlns:a16="http://schemas.microsoft.com/office/drawing/2014/main" id="{810760D0-0807-4C8C-A897-AB0E588A0D4C}"/>
              </a:ext>
            </a:extLst>
          </p:cNvPr>
          <p:cNvGrpSpPr/>
          <p:nvPr/>
        </p:nvGrpSpPr>
        <p:grpSpPr>
          <a:xfrm>
            <a:off x="1303836" y="1850479"/>
            <a:ext cx="2695848" cy="241121"/>
            <a:chOff x="716602" y="2039771"/>
            <a:chExt cx="2695848" cy="241121"/>
          </a:xfrm>
        </p:grpSpPr>
        <p:sp>
          <p:nvSpPr>
            <p:cNvPr id="45" name="Text Box">
              <a:extLst>
                <a:ext uri="{FF2B5EF4-FFF2-40B4-BE49-F238E27FC236}">
                  <a16:creationId xmlns:a16="http://schemas.microsoft.com/office/drawing/2014/main" id="{A9371147-6C30-4F88-A9E4-A548F6E199A4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>
              <a:extLst>
                <a:ext uri="{FF2B5EF4-FFF2-40B4-BE49-F238E27FC236}">
                  <a16:creationId xmlns:a16="http://schemas.microsoft.com/office/drawing/2014/main" id="{3F1158B7-50AA-40FB-BD29-339DF77BBB1A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원거래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고유번호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Labeled Field">
            <a:extLst>
              <a:ext uri="{FF2B5EF4-FFF2-40B4-BE49-F238E27FC236}">
                <a16:creationId xmlns:a16="http://schemas.microsoft.com/office/drawing/2014/main" id="{5889A85F-4C17-4D52-85CF-71DF0CC8ABAC}"/>
              </a:ext>
            </a:extLst>
          </p:cNvPr>
          <p:cNvGrpSpPr/>
          <p:nvPr/>
        </p:nvGrpSpPr>
        <p:grpSpPr>
          <a:xfrm>
            <a:off x="1303836" y="2317840"/>
            <a:ext cx="2695848" cy="241121"/>
            <a:chOff x="716602" y="2039771"/>
            <a:chExt cx="2695848" cy="241121"/>
          </a:xfrm>
        </p:grpSpPr>
        <p:sp>
          <p:nvSpPr>
            <p:cNvPr id="48" name="Text Box">
              <a:extLst>
                <a:ext uri="{FF2B5EF4-FFF2-40B4-BE49-F238E27FC236}">
                  <a16:creationId xmlns:a16="http://schemas.microsoft.com/office/drawing/2014/main" id="{138A658C-FC6C-45E0-BD66-28C84609632D}"/>
                </a:ext>
              </a:extLst>
            </p:cNvPr>
            <p:cNvSpPr/>
            <p:nvPr/>
          </p:nvSpPr>
          <p:spPr>
            <a:xfrm>
              <a:off x="1724714" y="2039771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abel">
              <a:extLst>
                <a:ext uri="{FF2B5EF4-FFF2-40B4-BE49-F238E27FC236}">
                  <a16:creationId xmlns:a16="http://schemas.microsoft.com/office/drawing/2014/main" id="{6F2792F1-D844-416A-9C50-DEDE13E9B571}"/>
                </a:ext>
              </a:extLst>
            </p:cNvPr>
            <p:cNvSpPr txBox="1"/>
            <p:nvPr/>
          </p:nvSpPr>
          <p:spPr>
            <a:xfrm>
              <a:off x="716602" y="2039800"/>
              <a:ext cx="1008112" cy="241092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청구사유코드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Label">
            <a:extLst>
              <a:ext uri="{FF2B5EF4-FFF2-40B4-BE49-F238E27FC236}">
                <a16:creationId xmlns:a16="http://schemas.microsoft.com/office/drawing/2014/main" id="{EFB9FB2F-51A6-4A65-8B0F-4C3A0FD38BD8}"/>
              </a:ext>
            </a:extLst>
          </p:cNvPr>
          <p:cNvSpPr txBox="1"/>
          <p:nvPr/>
        </p:nvSpPr>
        <p:spPr>
          <a:xfrm>
            <a:off x="1303836" y="2796676"/>
            <a:ext cx="1008112" cy="241092"/>
          </a:xfrm>
          <a:prstGeom prst="rect">
            <a:avLst/>
          </a:prstGeom>
          <a:noFill/>
        </p:spPr>
        <p:txBody>
          <a:bodyPr wrap="square" lIns="73152" tIns="50800" rIns="73152" bIns="5080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청구사유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 Area">
            <a:extLst>
              <a:ext uri="{FF2B5EF4-FFF2-40B4-BE49-F238E27FC236}">
                <a16:creationId xmlns:a16="http://schemas.microsoft.com/office/drawing/2014/main" id="{FEB1717C-DD11-4A64-B629-A217745ECA37}"/>
              </a:ext>
            </a:extLst>
          </p:cNvPr>
          <p:cNvSpPr/>
          <p:nvPr/>
        </p:nvSpPr>
        <p:spPr>
          <a:xfrm>
            <a:off x="2315892" y="2785652"/>
            <a:ext cx="1687736" cy="82949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청구사유입니다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544BC27D-1A55-48EB-AA4B-7D625830A258}"/>
              </a:ext>
            </a:extLst>
          </p:cNvPr>
          <p:cNvSpPr/>
          <p:nvPr/>
        </p:nvSpPr>
        <p:spPr>
          <a:xfrm>
            <a:off x="1386840" y="3820233"/>
            <a:ext cx="1244600" cy="42135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1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0E9D41C0-7C66-44CF-88EE-714690909BFB}"/>
              </a:ext>
            </a:extLst>
          </p:cNvPr>
          <p:cNvSpPr/>
          <p:nvPr/>
        </p:nvSpPr>
        <p:spPr>
          <a:xfrm>
            <a:off x="2755084" y="3812798"/>
            <a:ext cx="1244600" cy="421359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청구</a:t>
            </a:r>
            <a:endParaRPr lang="en-US" sz="11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608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186</Words>
  <Application>Microsoft Office PowerPoint</Application>
  <PresentationFormat>와이드스크린</PresentationFormat>
  <Paragraphs>84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max</dc:creator>
  <cp:lastModifiedBy>한성 김</cp:lastModifiedBy>
  <cp:revision>24</cp:revision>
  <dcterms:created xsi:type="dcterms:W3CDTF">2018-05-30T09:15:42Z</dcterms:created>
  <dcterms:modified xsi:type="dcterms:W3CDTF">2020-06-02T09:39:52Z</dcterms:modified>
</cp:coreProperties>
</file>