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Kim" initials="MK" lastIdx="1" clrIdx="0">
    <p:extLst>
      <p:ext uri="{19B8F6BF-5375-455C-9EA6-DF929625EA0E}">
        <p15:presenceInfo xmlns:p15="http://schemas.microsoft.com/office/powerpoint/2012/main" userId="Max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49EDE-003E-4F81-BF8C-62271E3CA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92BC44-1A3A-42E4-A7C3-A705E681C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D5B58-767E-4722-9958-B7773101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C9C-BBDB-4A70-8B06-37CFCDA256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6455F-F2A8-46CA-9BE2-D0062997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111DD-7A51-4CAA-B1D9-36676C3E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02DF-8098-497A-8265-D47FF1A5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A9679-5D33-46BE-A1EF-537A47D9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F39C3-860A-4C9A-824A-C67F59AF5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FCB0D-A916-4FB2-B259-8E786340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C9C-BBDB-4A70-8B06-37CFCDA256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17B23-5EC4-4ADE-8198-53C12C0E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67040-CD13-43D5-B798-2ECFC418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02DF-8098-497A-8265-D47FF1A5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9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3805A0-EBDF-4A94-A4D4-E729635FA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2AE57-A930-4049-B492-BBF259FCC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FC76A-DF89-446D-8337-ED084EBD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C9C-BBDB-4A70-8B06-37CFCDA256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AA5B-E76F-4DB4-BF23-ABF4DD42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01703-6890-43FF-B967-3A0A2076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02DF-8098-497A-8265-D47FF1A5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D463C-C7C4-4E1C-92DB-D2068F9F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53394-DCD0-4366-9A46-0F03CC4D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D185B-C6B5-47EC-99FB-17379E9B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C9C-BBDB-4A70-8B06-37CFCDA256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EE68B-FE24-4B0F-B1D9-D188D6BE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D57F9-1FB6-4A8E-A90F-BE8E4E61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02DF-8098-497A-8265-D47FF1A5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7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FC521-FC04-4CAC-BFA5-D81DDD4E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997D0-4157-459F-A9F4-0FC35E5C7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6C056-2979-406A-A76E-4AC766E6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C9C-BBDB-4A70-8B06-37CFCDA256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B022B-7824-4F28-902C-80E2CEEF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70735-6461-4766-847E-ADB57307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02DF-8098-497A-8265-D47FF1A5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9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5C3AD-97D2-467F-8164-2995A248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2DE07-B8F7-49AF-B066-0EA099DA7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C31D0-D5FC-4841-AE37-5FE10F603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0FA3ED-F850-424B-B9B9-501C8533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C9C-BBDB-4A70-8B06-37CFCDA256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A7A03-F5CF-43B9-BBDE-4455B89A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7BC7C-6F80-497D-8C56-96930079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02DF-8098-497A-8265-D47FF1A5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0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DEE14-155E-4BD0-9DCC-8A095FDE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BC07E4-7275-41D8-9C44-B2D3004A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4311-C732-4442-B2F7-9316BEA7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DD65C3-7DDD-4086-A181-FD189BAC2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83E163-2E67-458F-9190-D60DA1122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5CD3C9-87EA-4C80-86A5-C8513579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C9C-BBDB-4A70-8B06-37CFCDA256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A110BF-4910-4A18-B920-D6125213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60D14A-3DC8-4F46-A685-5345C3F1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02DF-8098-497A-8265-D47FF1A5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2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B22A3-A9CA-4E77-B328-69BDA2AA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DFA47-1066-4466-A079-364293E4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C9C-BBDB-4A70-8B06-37CFCDA256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898AC2-4C8A-4AF5-8914-9356F112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F73B19-4DFA-4A34-A399-4437327C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02DF-8098-497A-8265-D47FF1A5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071DA8-88B8-4427-B449-AF32D1FC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C9C-BBDB-4A70-8B06-37CFCDA256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E39122-0495-4424-A01F-3AEBE722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1AB0A-8877-4A78-9EAE-F6ED0635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02DF-8098-497A-8265-D47FF1A5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9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4BE51-2619-4850-832B-19142AC0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45068-1995-4ADA-AA5A-84C8516A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7E67DE-DA5F-40F1-84C9-94168EDE6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B0D65-F744-48CB-B59B-4A05584C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C9C-BBDB-4A70-8B06-37CFCDA256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F3E73-1263-41F9-98FE-AC819E47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5A92C-ED01-4FD1-BF23-36B10625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02DF-8098-497A-8265-D47FF1A5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40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7C20-C68A-48F3-8D23-7A5C4066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7D0F20-FB6C-406B-B4AC-7A9D36F97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119362-0FD4-4274-94A3-A9437AAAF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ACABE-E222-4658-BAB9-8802F842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C9C-BBDB-4A70-8B06-37CFCDA256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D21EF-C427-4C44-827B-5D5235E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C808E-CBC4-4C00-A352-0B6F8B51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02DF-8098-497A-8265-D47FF1A5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5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644320-D019-4186-9850-BE5DA8DF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6EB79-94D5-4F1B-85D2-2157C6DEE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3DD02-A8DF-4D8E-B06C-AA22E455D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CEC9C-BBDB-4A70-8B06-37CFCDA256FD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A776E-DBF0-4DDD-AEF8-C4B89B05D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3C9A4-535F-41C5-83DB-EFB987AC3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02DF-8098-497A-8265-D47FF1A51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abel">
            <a:extLst>
              <a:ext uri="{FF2B5EF4-FFF2-40B4-BE49-F238E27FC236}">
                <a16:creationId xmlns:a16="http://schemas.microsoft.com/office/drawing/2014/main" id="{757E2790-3252-4F06-B0C0-532A7BA01475}"/>
              </a:ext>
            </a:extLst>
          </p:cNvPr>
          <p:cNvSpPr txBox="1"/>
          <p:nvPr/>
        </p:nvSpPr>
        <p:spPr>
          <a:xfrm>
            <a:off x="478218" y="854108"/>
            <a:ext cx="1307474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Country Name</a:t>
            </a:r>
          </a:p>
        </p:txBody>
      </p:sp>
      <p:sp>
        <p:nvSpPr>
          <p:cNvPr id="12" name="Text Box">
            <a:extLst>
              <a:ext uri="{FF2B5EF4-FFF2-40B4-BE49-F238E27FC236}">
                <a16:creationId xmlns:a16="http://schemas.microsoft.com/office/drawing/2014/main" id="{1C16190E-C57F-4729-9FAD-636444BB3F08}"/>
              </a:ext>
            </a:extLst>
          </p:cNvPr>
          <p:cNvSpPr/>
          <p:nvPr/>
        </p:nvSpPr>
        <p:spPr>
          <a:xfrm>
            <a:off x="478217" y="1237691"/>
            <a:ext cx="2389673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FEA7A176-F6E4-49C1-850C-6884F6E3CFAA}"/>
              </a:ext>
            </a:extLst>
          </p:cNvPr>
          <p:cNvSpPr/>
          <p:nvPr/>
        </p:nvSpPr>
        <p:spPr>
          <a:xfrm>
            <a:off x="482019" y="1787235"/>
            <a:ext cx="1245965" cy="415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B2812DF0-A8F5-4CB6-B75E-052EC0242187}"/>
              </a:ext>
            </a:extLst>
          </p:cNvPr>
          <p:cNvSpPr/>
          <p:nvPr/>
        </p:nvSpPr>
        <p:spPr>
          <a:xfrm>
            <a:off x="1888625" y="1787235"/>
            <a:ext cx="1245965" cy="415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Clear Filter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05A3BA-46B4-498F-83FD-9D1D4BDA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7" y="2490661"/>
            <a:ext cx="11222092" cy="318035"/>
          </a:xfrm>
          <a:prstGeom prst="rect">
            <a:avLst/>
          </a:prstGeom>
        </p:spPr>
      </p:pic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E10D6DA-79E7-49E5-AFB8-8F45E69F3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56371"/>
              </p:ext>
            </p:extLst>
          </p:nvPr>
        </p:nvGraphicFramePr>
        <p:xfrm>
          <a:off x="478217" y="3096485"/>
          <a:ext cx="11128428" cy="332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301">
                  <a:extLst>
                    <a:ext uri="{9D8B030D-6E8A-4147-A177-3AD203B41FA5}">
                      <a16:colId xmlns:a16="http://schemas.microsoft.com/office/drawing/2014/main" val="4155091046"/>
                    </a:ext>
                  </a:extLst>
                </a:gridCol>
                <a:gridCol w="1714683">
                  <a:extLst>
                    <a:ext uri="{9D8B030D-6E8A-4147-A177-3AD203B41FA5}">
                      <a16:colId xmlns:a16="http://schemas.microsoft.com/office/drawing/2014/main" val="3157525425"/>
                    </a:ext>
                  </a:extLst>
                </a:gridCol>
                <a:gridCol w="1236492">
                  <a:extLst>
                    <a:ext uri="{9D8B030D-6E8A-4147-A177-3AD203B41FA5}">
                      <a16:colId xmlns:a16="http://schemas.microsoft.com/office/drawing/2014/main" val="997027874"/>
                    </a:ext>
                  </a:extLst>
                </a:gridCol>
                <a:gridCol w="1236492">
                  <a:extLst>
                    <a:ext uri="{9D8B030D-6E8A-4147-A177-3AD203B41FA5}">
                      <a16:colId xmlns:a16="http://schemas.microsoft.com/office/drawing/2014/main" val="3314076170"/>
                    </a:ext>
                  </a:extLst>
                </a:gridCol>
                <a:gridCol w="1236492">
                  <a:extLst>
                    <a:ext uri="{9D8B030D-6E8A-4147-A177-3AD203B41FA5}">
                      <a16:colId xmlns:a16="http://schemas.microsoft.com/office/drawing/2014/main" val="3654508941"/>
                    </a:ext>
                  </a:extLst>
                </a:gridCol>
                <a:gridCol w="1236492">
                  <a:extLst>
                    <a:ext uri="{9D8B030D-6E8A-4147-A177-3AD203B41FA5}">
                      <a16:colId xmlns:a16="http://schemas.microsoft.com/office/drawing/2014/main" val="3711399821"/>
                    </a:ext>
                  </a:extLst>
                </a:gridCol>
                <a:gridCol w="1236492">
                  <a:extLst>
                    <a:ext uri="{9D8B030D-6E8A-4147-A177-3AD203B41FA5}">
                      <a16:colId xmlns:a16="http://schemas.microsoft.com/office/drawing/2014/main" val="1359643706"/>
                    </a:ext>
                  </a:extLst>
                </a:gridCol>
                <a:gridCol w="1236492">
                  <a:extLst>
                    <a:ext uri="{9D8B030D-6E8A-4147-A177-3AD203B41FA5}">
                      <a16:colId xmlns:a16="http://schemas.microsoft.com/office/drawing/2014/main" val="1611486645"/>
                    </a:ext>
                  </a:extLst>
                </a:gridCol>
                <a:gridCol w="1236492">
                  <a:extLst>
                    <a:ext uri="{9D8B030D-6E8A-4147-A177-3AD203B41FA5}">
                      <a16:colId xmlns:a16="http://schemas.microsoft.com/office/drawing/2014/main" val="377819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Country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less than 1,000 KRW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less than 10,000 KRW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over than 10,000 KRW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Exchange Rate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Exchange Rate Margin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Topup</a:t>
                      </a:r>
                      <a:r>
                        <a:rPr lang="en-US" altLang="ko-KR" sz="1400" dirty="0"/>
                        <a:t> Exchange Rate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Afghanistan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1440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1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7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8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3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13354"/>
                  </a:ext>
                </a:extLst>
              </a:tr>
            </a:tbl>
          </a:graphicData>
        </a:graphic>
      </p:graphicFrame>
      <p:sp>
        <p:nvSpPr>
          <p:cNvPr id="49" name="Button">
            <a:extLst>
              <a:ext uri="{FF2B5EF4-FFF2-40B4-BE49-F238E27FC236}">
                <a16:creationId xmlns:a16="http://schemas.microsoft.com/office/drawing/2014/main" id="{BB2C11CB-99AF-4E85-8808-4AFAFCB7D64D}"/>
              </a:ext>
            </a:extLst>
          </p:cNvPr>
          <p:cNvSpPr/>
          <p:nvPr/>
        </p:nvSpPr>
        <p:spPr>
          <a:xfrm>
            <a:off x="10432473" y="3896590"/>
            <a:ext cx="1039091" cy="2286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Data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FFDD146A-8CA1-4689-B1D9-3AAF3B89DA72}"/>
              </a:ext>
            </a:extLst>
          </p:cNvPr>
          <p:cNvSpPr txBox="1"/>
          <p:nvPr/>
        </p:nvSpPr>
        <p:spPr>
          <a:xfrm>
            <a:off x="478217" y="234507"/>
            <a:ext cx="3309624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International </a:t>
            </a:r>
            <a:r>
              <a:rPr lang="en-US" sz="2000" b="1" dirty="0" err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Topup</a:t>
            </a:r>
            <a:r>
              <a:rPr lang="en-US" sz="20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371013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26E821DF-97BB-4B81-B914-FAD05A12AB41}"/>
              </a:ext>
            </a:extLst>
          </p:cNvPr>
          <p:cNvSpPr txBox="1"/>
          <p:nvPr/>
        </p:nvSpPr>
        <p:spPr>
          <a:xfrm>
            <a:off x="478217" y="234507"/>
            <a:ext cx="3309624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International </a:t>
            </a:r>
            <a:r>
              <a:rPr lang="en-US" sz="2000" b="1" dirty="0" err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Topup</a:t>
            </a:r>
            <a:r>
              <a:rPr lang="en-US" sz="20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Setup</a:t>
            </a:r>
          </a:p>
        </p:txBody>
      </p:sp>
      <p:sp>
        <p:nvSpPr>
          <p:cNvPr id="5" name="Label">
            <a:extLst>
              <a:ext uri="{FF2B5EF4-FFF2-40B4-BE49-F238E27FC236}">
                <a16:creationId xmlns:a16="http://schemas.microsoft.com/office/drawing/2014/main" id="{6C6DEB54-F74C-4CC0-BFCE-AE3D2214C72D}"/>
              </a:ext>
            </a:extLst>
          </p:cNvPr>
          <p:cNvSpPr txBox="1"/>
          <p:nvPr/>
        </p:nvSpPr>
        <p:spPr>
          <a:xfrm>
            <a:off x="478218" y="854108"/>
            <a:ext cx="1307474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Country Name</a:t>
            </a:r>
          </a:p>
        </p:txBody>
      </p:sp>
      <p:sp>
        <p:nvSpPr>
          <p:cNvPr id="9" name="Label">
            <a:extLst>
              <a:ext uri="{FF2B5EF4-FFF2-40B4-BE49-F238E27FC236}">
                <a16:creationId xmlns:a16="http://schemas.microsoft.com/office/drawing/2014/main" id="{793F44D7-2EB8-4046-AD4E-C2DD870114CC}"/>
              </a:ext>
            </a:extLst>
          </p:cNvPr>
          <p:cNvSpPr txBox="1"/>
          <p:nvPr/>
        </p:nvSpPr>
        <p:spPr>
          <a:xfrm>
            <a:off x="478218" y="1764959"/>
            <a:ext cx="1787605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 than 1,000 KRW</a:t>
            </a:r>
          </a:p>
        </p:txBody>
      </p:sp>
      <p:sp>
        <p:nvSpPr>
          <p:cNvPr id="11" name="Text Box">
            <a:extLst>
              <a:ext uri="{FF2B5EF4-FFF2-40B4-BE49-F238E27FC236}">
                <a16:creationId xmlns:a16="http://schemas.microsoft.com/office/drawing/2014/main" id="{3562A101-CD13-45C9-951C-2C014701ED24}"/>
              </a:ext>
            </a:extLst>
          </p:cNvPr>
          <p:cNvSpPr/>
          <p:nvPr/>
        </p:nvSpPr>
        <p:spPr>
          <a:xfrm>
            <a:off x="478217" y="2148542"/>
            <a:ext cx="3168992" cy="31237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Label">
            <a:extLst>
              <a:ext uri="{FF2B5EF4-FFF2-40B4-BE49-F238E27FC236}">
                <a16:creationId xmlns:a16="http://schemas.microsoft.com/office/drawing/2014/main" id="{EF63CD20-98CD-4C23-80E3-03BE35A23F67}"/>
              </a:ext>
            </a:extLst>
          </p:cNvPr>
          <p:cNvSpPr txBox="1"/>
          <p:nvPr/>
        </p:nvSpPr>
        <p:spPr>
          <a:xfrm>
            <a:off x="478218" y="2714740"/>
            <a:ext cx="1883785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 than 10,000 KRW</a:t>
            </a:r>
          </a:p>
        </p:txBody>
      </p:sp>
      <p:sp>
        <p:nvSpPr>
          <p:cNvPr id="15" name="Text Box">
            <a:extLst>
              <a:ext uri="{FF2B5EF4-FFF2-40B4-BE49-F238E27FC236}">
                <a16:creationId xmlns:a16="http://schemas.microsoft.com/office/drawing/2014/main" id="{2DA22F17-376B-42F0-9BB7-9C153EB5D32D}"/>
              </a:ext>
            </a:extLst>
          </p:cNvPr>
          <p:cNvSpPr/>
          <p:nvPr/>
        </p:nvSpPr>
        <p:spPr>
          <a:xfrm>
            <a:off x="478217" y="3098322"/>
            <a:ext cx="3168992" cy="33765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abel">
            <a:extLst>
              <a:ext uri="{FF2B5EF4-FFF2-40B4-BE49-F238E27FC236}">
                <a16:creationId xmlns:a16="http://schemas.microsoft.com/office/drawing/2014/main" id="{77069CF0-CA55-4CF0-AE0C-132E288C3A7D}"/>
              </a:ext>
            </a:extLst>
          </p:cNvPr>
          <p:cNvSpPr txBox="1"/>
          <p:nvPr/>
        </p:nvSpPr>
        <p:spPr>
          <a:xfrm>
            <a:off x="478218" y="3689804"/>
            <a:ext cx="1927644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 than 10,000 KRW</a:t>
            </a:r>
          </a:p>
        </p:txBody>
      </p:sp>
      <p:sp>
        <p:nvSpPr>
          <p:cNvPr id="19" name="Text Box">
            <a:extLst>
              <a:ext uri="{FF2B5EF4-FFF2-40B4-BE49-F238E27FC236}">
                <a16:creationId xmlns:a16="http://schemas.microsoft.com/office/drawing/2014/main" id="{FE11AF6E-5443-4A3A-8820-A75E45AB5A03}"/>
              </a:ext>
            </a:extLst>
          </p:cNvPr>
          <p:cNvSpPr/>
          <p:nvPr/>
        </p:nvSpPr>
        <p:spPr>
          <a:xfrm>
            <a:off x="478217" y="4073386"/>
            <a:ext cx="3168992" cy="33765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Label">
            <a:extLst>
              <a:ext uri="{FF2B5EF4-FFF2-40B4-BE49-F238E27FC236}">
                <a16:creationId xmlns:a16="http://schemas.microsoft.com/office/drawing/2014/main" id="{EAEED836-237F-438F-AB62-7A58F8532F88}"/>
              </a:ext>
            </a:extLst>
          </p:cNvPr>
          <p:cNvSpPr txBox="1"/>
          <p:nvPr/>
        </p:nvSpPr>
        <p:spPr>
          <a:xfrm>
            <a:off x="478218" y="4664868"/>
            <a:ext cx="1912255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Exchange Rate Margin</a:t>
            </a:r>
          </a:p>
        </p:txBody>
      </p:sp>
      <p:sp>
        <p:nvSpPr>
          <p:cNvPr id="23" name="Text Box">
            <a:extLst>
              <a:ext uri="{FF2B5EF4-FFF2-40B4-BE49-F238E27FC236}">
                <a16:creationId xmlns:a16="http://schemas.microsoft.com/office/drawing/2014/main" id="{F7B0912C-70A2-433D-A822-4FAEDA19B6FE}"/>
              </a:ext>
            </a:extLst>
          </p:cNvPr>
          <p:cNvSpPr/>
          <p:nvPr/>
        </p:nvSpPr>
        <p:spPr>
          <a:xfrm>
            <a:off x="478217" y="5048450"/>
            <a:ext cx="3168992" cy="33765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353C90E9-F134-470E-841B-219073F365E2}"/>
              </a:ext>
            </a:extLst>
          </p:cNvPr>
          <p:cNvSpPr/>
          <p:nvPr/>
        </p:nvSpPr>
        <p:spPr>
          <a:xfrm>
            <a:off x="478217" y="5620309"/>
            <a:ext cx="1245965" cy="415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A0D082A2-30C9-46CD-ADC3-A7593754ABB9}"/>
              </a:ext>
            </a:extLst>
          </p:cNvPr>
          <p:cNvSpPr/>
          <p:nvPr/>
        </p:nvSpPr>
        <p:spPr>
          <a:xfrm>
            <a:off x="2405862" y="5620309"/>
            <a:ext cx="1245965" cy="415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</a:t>
            </a:r>
          </a:p>
        </p:txBody>
      </p:sp>
      <p:grpSp>
        <p:nvGrpSpPr>
          <p:cNvPr id="2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8739AE35-A983-49F2-A8C6-C8011615A22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78217" y="1278019"/>
            <a:ext cx="2784527" cy="322646"/>
            <a:chOff x="-767734" y="1474632"/>
            <a:chExt cx="2784527" cy="322646"/>
          </a:xfrm>
          <a:solidFill>
            <a:srgbClr val="FFFFFF"/>
          </a:solidFill>
        </p:grpSpPr>
        <p:sp>
          <p:nvSpPr>
            <p:cNvPr id="2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102CF50-C60E-42EB-A8D8-A50970CD37F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-767734" y="1479242"/>
              <a:ext cx="2514586" cy="31803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Nepal</a:t>
              </a:r>
            </a:p>
          </p:txBody>
        </p:sp>
        <p:sp>
          <p:nvSpPr>
            <p:cNvPr id="30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70E388D-5371-4B5F-89FA-D8836DB5FE9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46852" y="1474632"/>
              <a:ext cx="269941" cy="31803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AF49B7DA-C5E3-4353-B006-F4A6F821697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63F127E9-7A4D-40EF-BC57-FE916D80B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66457"/>
              </p:ext>
            </p:extLst>
          </p:nvPr>
        </p:nvGraphicFramePr>
        <p:xfrm>
          <a:off x="7346372" y="384463"/>
          <a:ext cx="4520046" cy="60209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3">
                  <a:extLst>
                    <a:ext uri="{9D8B030D-6E8A-4147-A177-3AD203B41FA5}">
                      <a16:colId xmlns:a16="http://schemas.microsoft.com/office/drawing/2014/main" val="1728063919"/>
                    </a:ext>
                  </a:extLst>
                </a:gridCol>
                <a:gridCol w="3699163">
                  <a:extLst>
                    <a:ext uri="{9D8B030D-6E8A-4147-A177-3AD203B41FA5}">
                      <a16:colId xmlns:a16="http://schemas.microsoft.com/office/drawing/2014/main" val="3680115442"/>
                    </a:ext>
                  </a:extLst>
                </a:gridCol>
              </a:tblGrid>
              <a:tr h="6380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93720"/>
                  </a:ext>
                </a:extLst>
              </a:tr>
              <a:tr h="1342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New </a:t>
                      </a:r>
                      <a:r>
                        <a:rPr lang="ko-KR" altLang="en-US" sz="1200" dirty="0"/>
                        <a:t>버튼을 눌러서 들어오면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en-US" altLang="ko-KR" sz="1200" dirty="0"/>
                        <a:t>Country Name</a:t>
                      </a:r>
                      <a:r>
                        <a:rPr lang="ko-KR" altLang="en-US" sz="1200" dirty="0"/>
                        <a:t>은 </a:t>
                      </a:r>
                      <a:r>
                        <a:rPr lang="en-US" altLang="ko-KR" sz="1200" dirty="0" err="1"/>
                        <a:t>CountryMaster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테이블에 있는 </a:t>
                      </a:r>
                      <a:r>
                        <a:rPr lang="en-US" altLang="ko-KR" sz="1200" dirty="0"/>
                        <a:t>Country Name</a:t>
                      </a:r>
                      <a:r>
                        <a:rPr lang="ko-KR" altLang="en-US" sz="1200" dirty="0"/>
                        <a:t>을 </a:t>
                      </a:r>
                      <a:r>
                        <a:rPr lang="ko-KR" altLang="en-US" sz="1200" dirty="0" err="1"/>
                        <a:t>콤보박스로</a:t>
                      </a:r>
                      <a:r>
                        <a:rPr lang="ko-KR" altLang="en-US" sz="1200" dirty="0"/>
                        <a:t> 구현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 err="1"/>
                        <a:t>EditData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버튼을 눌러서 들어오면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en-US" altLang="ko-KR" sz="1200" dirty="0"/>
                        <a:t>County Name</a:t>
                      </a:r>
                      <a:r>
                        <a:rPr lang="ko-KR" altLang="en-US" sz="1200" dirty="0"/>
                        <a:t>은 선택한 국가로 자동선택하고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en-US" altLang="ko-KR" sz="1200" dirty="0"/>
                        <a:t>Edit</a:t>
                      </a:r>
                      <a:r>
                        <a:rPr lang="ko-KR" altLang="en-US" sz="1200" dirty="0"/>
                        <a:t>되지 않도록 구현</a:t>
                      </a:r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085346"/>
                  </a:ext>
                </a:extLst>
              </a:tr>
              <a:tr h="63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Service Fee</a:t>
                      </a:r>
                      <a:r>
                        <a:rPr lang="ko-KR" altLang="en-US" sz="1200" dirty="0"/>
                        <a:t>는 정수만 입력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28189"/>
                  </a:ext>
                </a:extLst>
              </a:tr>
              <a:tr h="63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Exchange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Rate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Margin</a:t>
                      </a:r>
                      <a:r>
                        <a:rPr lang="ko-KR" altLang="en-US" sz="1200" dirty="0"/>
                        <a:t>은 정수만 입력이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1928"/>
                  </a:ext>
                </a:extLst>
              </a:tr>
              <a:tr h="63806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89010"/>
                  </a:ext>
                </a:extLst>
              </a:tr>
              <a:tr h="63806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777792"/>
                  </a:ext>
                </a:extLst>
              </a:tr>
              <a:tr h="63806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00803"/>
                  </a:ext>
                </a:extLst>
              </a:tr>
              <a:tr h="63806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73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abel">
            <a:extLst>
              <a:ext uri="{FF2B5EF4-FFF2-40B4-BE49-F238E27FC236}">
                <a16:creationId xmlns:a16="http://schemas.microsoft.com/office/drawing/2014/main" id="{757E2790-3252-4F06-B0C0-532A7BA01475}"/>
              </a:ext>
            </a:extLst>
          </p:cNvPr>
          <p:cNvSpPr txBox="1"/>
          <p:nvPr/>
        </p:nvSpPr>
        <p:spPr>
          <a:xfrm>
            <a:off x="478218" y="854108"/>
            <a:ext cx="674352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12" name="Text Box">
            <a:extLst>
              <a:ext uri="{FF2B5EF4-FFF2-40B4-BE49-F238E27FC236}">
                <a16:creationId xmlns:a16="http://schemas.microsoft.com/office/drawing/2014/main" id="{1C16190E-C57F-4729-9FAD-636444BB3F08}"/>
              </a:ext>
            </a:extLst>
          </p:cNvPr>
          <p:cNvSpPr/>
          <p:nvPr/>
        </p:nvSpPr>
        <p:spPr>
          <a:xfrm>
            <a:off x="3978214" y="1199229"/>
            <a:ext cx="2389673" cy="3180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FEA7A176-F6E4-49C1-850C-6884F6E3CFAA}"/>
              </a:ext>
            </a:extLst>
          </p:cNvPr>
          <p:cNvSpPr/>
          <p:nvPr/>
        </p:nvSpPr>
        <p:spPr>
          <a:xfrm>
            <a:off x="482019" y="1787235"/>
            <a:ext cx="1245965" cy="415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B2812DF0-A8F5-4CB6-B75E-052EC0242187}"/>
              </a:ext>
            </a:extLst>
          </p:cNvPr>
          <p:cNvSpPr/>
          <p:nvPr/>
        </p:nvSpPr>
        <p:spPr>
          <a:xfrm>
            <a:off x="1888625" y="1787235"/>
            <a:ext cx="1245965" cy="4156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Clear Filter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05A3BA-46B4-498F-83FD-9D1D4BDAD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7" y="2490661"/>
            <a:ext cx="11222092" cy="318035"/>
          </a:xfrm>
          <a:prstGeom prst="rect">
            <a:avLst/>
          </a:prstGeom>
        </p:spPr>
      </p:pic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BE10D6DA-79E7-49E5-AFB8-8F45E69F3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22276"/>
              </p:ext>
            </p:extLst>
          </p:nvPr>
        </p:nvGraphicFramePr>
        <p:xfrm>
          <a:off x="478217" y="3096485"/>
          <a:ext cx="11128429" cy="3444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1552">
                  <a:extLst>
                    <a:ext uri="{9D8B030D-6E8A-4147-A177-3AD203B41FA5}">
                      <a16:colId xmlns:a16="http://schemas.microsoft.com/office/drawing/2014/main" val="4155091046"/>
                    </a:ext>
                  </a:extLst>
                </a:gridCol>
                <a:gridCol w="668404">
                  <a:extLst>
                    <a:ext uri="{9D8B030D-6E8A-4147-A177-3AD203B41FA5}">
                      <a16:colId xmlns:a16="http://schemas.microsoft.com/office/drawing/2014/main" val="2792039936"/>
                    </a:ext>
                  </a:extLst>
                </a:gridCol>
                <a:gridCol w="1187088">
                  <a:extLst>
                    <a:ext uri="{9D8B030D-6E8A-4147-A177-3AD203B41FA5}">
                      <a16:colId xmlns:a16="http://schemas.microsoft.com/office/drawing/2014/main" val="3157525425"/>
                    </a:ext>
                  </a:extLst>
                </a:gridCol>
                <a:gridCol w="1187088">
                  <a:extLst>
                    <a:ext uri="{9D8B030D-6E8A-4147-A177-3AD203B41FA5}">
                      <a16:colId xmlns:a16="http://schemas.microsoft.com/office/drawing/2014/main" val="3732398455"/>
                    </a:ext>
                  </a:extLst>
                </a:gridCol>
                <a:gridCol w="999799">
                  <a:extLst>
                    <a:ext uri="{9D8B030D-6E8A-4147-A177-3AD203B41FA5}">
                      <a16:colId xmlns:a16="http://schemas.microsoft.com/office/drawing/2014/main" val="997027874"/>
                    </a:ext>
                  </a:extLst>
                </a:gridCol>
                <a:gridCol w="712267">
                  <a:extLst>
                    <a:ext uri="{9D8B030D-6E8A-4147-A177-3AD203B41FA5}">
                      <a16:colId xmlns:a16="http://schemas.microsoft.com/office/drawing/2014/main" val="3314076170"/>
                    </a:ext>
                  </a:extLst>
                </a:gridCol>
                <a:gridCol w="856033">
                  <a:extLst>
                    <a:ext uri="{9D8B030D-6E8A-4147-A177-3AD203B41FA5}">
                      <a16:colId xmlns:a16="http://schemas.microsoft.com/office/drawing/2014/main" val="3654508941"/>
                    </a:ext>
                  </a:extLst>
                </a:gridCol>
                <a:gridCol w="856033">
                  <a:extLst>
                    <a:ext uri="{9D8B030D-6E8A-4147-A177-3AD203B41FA5}">
                      <a16:colId xmlns:a16="http://schemas.microsoft.com/office/drawing/2014/main" val="3711399821"/>
                    </a:ext>
                  </a:extLst>
                </a:gridCol>
                <a:gridCol w="856033">
                  <a:extLst>
                    <a:ext uri="{9D8B030D-6E8A-4147-A177-3AD203B41FA5}">
                      <a16:colId xmlns:a16="http://schemas.microsoft.com/office/drawing/2014/main" val="1359643706"/>
                    </a:ext>
                  </a:extLst>
                </a:gridCol>
                <a:gridCol w="856033">
                  <a:extLst>
                    <a:ext uri="{9D8B030D-6E8A-4147-A177-3AD203B41FA5}">
                      <a16:colId xmlns:a16="http://schemas.microsoft.com/office/drawing/2014/main" val="1611486645"/>
                    </a:ext>
                  </a:extLst>
                </a:gridCol>
                <a:gridCol w="856033">
                  <a:extLst>
                    <a:ext uri="{9D8B030D-6E8A-4147-A177-3AD203B41FA5}">
                      <a16:colId xmlns:a16="http://schemas.microsoft.com/office/drawing/2014/main" val="907943524"/>
                    </a:ext>
                  </a:extLst>
                </a:gridCol>
                <a:gridCol w="856033">
                  <a:extLst>
                    <a:ext uri="{9D8B030D-6E8A-4147-A177-3AD203B41FA5}">
                      <a16:colId xmlns:a16="http://schemas.microsoft.com/office/drawing/2014/main" val="3778197090"/>
                    </a:ext>
                  </a:extLst>
                </a:gridCol>
                <a:gridCol w="856033">
                  <a:extLst>
                    <a:ext uri="{9D8B030D-6E8A-4147-A177-3AD203B41FA5}">
                      <a16:colId xmlns:a16="http://schemas.microsoft.com/office/drawing/2014/main" val="50522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Control Number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Payment Account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Country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Carrier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Phone 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Sent Amount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 Rate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Service Fee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Topup</a:t>
                      </a:r>
                      <a:r>
                        <a:rPr lang="en-US" altLang="ko-KR" sz="1000" dirty="0"/>
                        <a:t> Amount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Topup</a:t>
                      </a:r>
                      <a:r>
                        <a:rPr lang="en-US" altLang="ko-KR" sz="1000" dirty="0"/>
                        <a:t> 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Result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DT One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90192682199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IBK-123456789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Cambodia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Metfone</a:t>
                      </a:r>
                      <a:r>
                        <a:rPr lang="en-US" altLang="ko-KR" sz="1200" dirty="0"/>
                        <a:t> Cambodia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+855 9737123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1,733 KRW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1,141.19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500 KRW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 KHR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Nov 2 2020 1:52 PM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Success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1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Fail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7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Waiting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8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3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13354"/>
                  </a:ext>
                </a:extLst>
              </a:tr>
            </a:tbl>
          </a:graphicData>
        </a:graphic>
      </p:graphicFrame>
      <p:sp>
        <p:nvSpPr>
          <p:cNvPr id="50" name="Title">
            <a:extLst>
              <a:ext uri="{FF2B5EF4-FFF2-40B4-BE49-F238E27FC236}">
                <a16:creationId xmlns:a16="http://schemas.microsoft.com/office/drawing/2014/main" id="{FFDD146A-8CA1-4689-B1D9-3AAF3B89DA72}"/>
              </a:ext>
            </a:extLst>
          </p:cNvPr>
          <p:cNvSpPr txBox="1"/>
          <p:nvPr/>
        </p:nvSpPr>
        <p:spPr>
          <a:xfrm>
            <a:off x="478217" y="234507"/>
            <a:ext cx="3499997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International </a:t>
            </a:r>
            <a:r>
              <a:rPr lang="en-US" sz="2000" b="1" dirty="0" err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Topup</a:t>
            </a:r>
            <a:r>
              <a:rPr lang="en-US" sz="2000" b="1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History</a:t>
            </a:r>
          </a:p>
        </p:txBody>
      </p:sp>
      <p:grpSp>
        <p:nvGrpSpPr>
          <p:cNvPr id="19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390FD0DA-968D-4406-903D-63578CA927C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52796" y="1143419"/>
            <a:ext cx="3239886" cy="491571"/>
            <a:chOff x="595684" y="1551577"/>
            <a:chExt cx="1368148" cy="241092"/>
          </a:xfrm>
          <a:solidFill>
            <a:srgbClr val="FFFFFF"/>
          </a:solidFill>
        </p:grpSpPr>
        <p:sp>
          <p:nvSpPr>
            <p:cNvPr id="20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B7C1D61-73EA-4C36-9E8D-B6483B9D134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13001"/>
              <a:ext cx="1298053" cy="11824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Receiver Phone No, Control No, Wallet Account No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D22AA27-1138-41FE-AFD9-0FA735CE818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3738" y="1551577"/>
              <a:ext cx="70094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F892147-D2C8-40D4-B21E-228A73E37C27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915269" y="1663252"/>
              <a:ext cx="27029" cy="1774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253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178</Words>
  <Application>Microsoft Office PowerPoint</Application>
  <PresentationFormat>와이드스크린</PresentationFormat>
  <Paragraphs>74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Max Kim</dc:creator>
  <cp:lastModifiedBy>Max Kim</cp:lastModifiedBy>
  <cp:revision>10</cp:revision>
  <cp:lastPrinted>2020-11-06T09:54:19Z</cp:lastPrinted>
  <dcterms:created xsi:type="dcterms:W3CDTF">2020-10-13T11:19:01Z</dcterms:created>
  <dcterms:modified xsi:type="dcterms:W3CDTF">2020-11-06T10:02:56Z</dcterms:modified>
</cp:coreProperties>
</file>