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44" r:id="rId3"/>
    <p:sldId id="346" r:id="rId4"/>
    <p:sldId id="34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3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0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1453896" y="1700893"/>
            <a:ext cx="9930384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Transaction</a:t>
              </a:r>
              <a:r>
                <a:rPr lang="ko-KR" altLang="en-US" sz="381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Details</a:t>
              </a:r>
              <a:r>
                <a:rPr lang="ko-KR" altLang="en-US" sz="381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lookup using KFTC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7289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Details lookup using KFTC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2020-08-31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44702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2020-08-31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Phone">
            <a:extLst>
              <a:ext uri="{FF2B5EF4-FFF2-40B4-BE49-F238E27FC236}">
                <a16:creationId xmlns:a16="http://schemas.microsoft.com/office/drawing/2014/main" id="{7ABE3D3C-2ECA-46F2-BF77-10480183DC0C}"/>
              </a:ext>
            </a:extLst>
          </p:cNvPr>
          <p:cNvGrpSpPr>
            <a:grpSpLocks noChangeAspect="1"/>
          </p:cNvGrpSpPr>
          <p:nvPr/>
        </p:nvGrpSpPr>
        <p:grpSpPr>
          <a:xfrm>
            <a:off x="314960" y="322036"/>
            <a:ext cx="2479208" cy="4859248"/>
            <a:chOff x="595686" y="1262396"/>
            <a:chExt cx="2479208" cy="4859248"/>
          </a:xfrm>
        </p:grpSpPr>
        <p:sp>
          <p:nvSpPr>
            <p:cNvPr id="55" name="Case">
              <a:extLst>
                <a:ext uri="{FF2B5EF4-FFF2-40B4-BE49-F238E27FC236}">
                  <a16:creationId xmlns:a16="http://schemas.microsoft.com/office/drawing/2014/main" id="{49C14600-0D61-494A-9E91-E3F6C521C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Button">
              <a:extLst>
                <a:ext uri="{FF2B5EF4-FFF2-40B4-BE49-F238E27FC236}">
                  <a16:creationId xmlns:a16="http://schemas.microsoft.com/office/drawing/2014/main" id="{2FF6F694-8DFA-42B3-BB06-721A76B39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Camera">
              <a:extLst>
                <a:ext uri="{FF2B5EF4-FFF2-40B4-BE49-F238E27FC236}">
                  <a16:creationId xmlns:a16="http://schemas.microsoft.com/office/drawing/2014/main" id="{62B311CF-7C15-4161-9093-D62F67D2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3A108417-22AC-47E9-B8C5-D3D876787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Display">
              <a:extLst>
                <a:ext uri="{FF2B5EF4-FFF2-40B4-BE49-F238E27FC236}">
                  <a16:creationId xmlns:a16="http://schemas.microsoft.com/office/drawing/2014/main" id="{A9770894-E4FA-4064-A909-A0BCF8451459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App Bar">
            <a:extLst>
              <a:ext uri="{FF2B5EF4-FFF2-40B4-BE49-F238E27FC236}">
                <a16:creationId xmlns:a16="http://schemas.microsoft.com/office/drawing/2014/main" id="{1AD90C91-32D6-4DBC-A14B-90CDE4E05004}"/>
              </a:ext>
            </a:extLst>
          </p:cNvPr>
          <p:cNvGrpSpPr/>
          <p:nvPr/>
        </p:nvGrpSpPr>
        <p:grpSpPr>
          <a:xfrm>
            <a:off x="7785398" y="4271196"/>
            <a:ext cx="2032265" cy="113849"/>
            <a:chOff x="716210" y="1534478"/>
            <a:chExt cx="2032265" cy="113849"/>
          </a:xfrm>
        </p:grpSpPr>
        <p:sp>
          <p:nvSpPr>
            <p:cNvPr id="62" name="Favorite Icon">
              <a:extLst>
                <a:ext uri="{FF2B5EF4-FFF2-40B4-BE49-F238E27FC236}">
                  <a16:creationId xmlns:a16="http://schemas.microsoft.com/office/drawing/2014/main" id="{AEC6CE08-A772-43CA-822B-86F5E4A2C1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05932" y="1547041"/>
              <a:ext cx="114181" cy="101286"/>
            </a:xfrm>
            <a:custGeom>
              <a:avLst/>
              <a:gdLst>
                <a:gd name="T0" fmla="*/ 476 w 635"/>
                <a:gd name="T1" fmla="*/ 0 h 565"/>
                <a:gd name="T2" fmla="*/ 318 w 635"/>
                <a:gd name="T3" fmla="*/ 106 h 565"/>
                <a:gd name="T4" fmla="*/ 159 w 635"/>
                <a:gd name="T5" fmla="*/ 0 h 565"/>
                <a:gd name="T6" fmla="*/ 0 w 635"/>
                <a:gd name="T7" fmla="*/ 159 h 565"/>
                <a:gd name="T8" fmla="*/ 318 w 635"/>
                <a:gd name="T9" fmla="*/ 565 h 565"/>
                <a:gd name="T10" fmla="*/ 635 w 635"/>
                <a:gd name="T11" fmla="*/ 159 h 565"/>
                <a:gd name="T12" fmla="*/ 476 w 635"/>
                <a:gd name="T1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565">
                  <a:moveTo>
                    <a:pt x="476" y="0"/>
                  </a:moveTo>
                  <a:cubicBezTo>
                    <a:pt x="407" y="0"/>
                    <a:pt x="341" y="45"/>
                    <a:pt x="318" y="106"/>
                  </a:cubicBezTo>
                  <a:cubicBezTo>
                    <a:pt x="294" y="45"/>
                    <a:pt x="228" y="0"/>
                    <a:pt x="159" y="0"/>
                  </a:cubicBezTo>
                  <a:cubicBezTo>
                    <a:pt x="69" y="0"/>
                    <a:pt x="0" y="68"/>
                    <a:pt x="0" y="159"/>
                  </a:cubicBezTo>
                  <a:cubicBezTo>
                    <a:pt x="0" y="284"/>
                    <a:pt x="134" y="380"/>
                    <a:pt x="318" y="565"/>
                  </a:cubicBezTo>
                  <a:cubicBezTo>
                    <a:pt x="501" y="380"/>
                    <a:pt x="635" y="284"/>
                    <a:pt x="635" y="159"/>
                  </a:cubicBezTo>
                  <a:cubicBezTo>
                    <a:pt x="635" y="68"/>
                    <a:pt x="566" y="0"/>
                    <a:pt x="476" y="0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Search Icon">
              <a:extLst>
                <a:ext uri="{FF2B5EF4-FFF2-40B4-BE49-F238E27FC236}">
                  <a16:creationId xmlns:a16="http://schemas.microsoft.com/office/drawing/2014/main" id="{E75EDDE7-8313-4FB2-9E03-D0D75BBA1D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00656" y="1534478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Menu Icon">
              <a:extLst>
                <a:ext uri="{FF2B5EF4-FFF2-40B4-BE49-F238E27FC236}">
                  <a16:creationId xmlns:a16="http://schemas.microsoft.com/office/drawing/2014/main" id="{C013506F-965F-4887-8750-A3E210FF3C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Nav Icon">
              <a:extLst>
                <a:ext uri="{FF2B5EF4-FFF2-40B4-BE49-F238E27FC236}">
                  <a16:creationId xmlns:a16="http://schemas.microsoft.com/office/drawing/2014/main" id="{3CC0BA85-CC8F-47DC-BEE4-535B9A2F29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6210" y="1553322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Tab Bar">
            <a:extLst>
              <a:ext uri="{FF2B5EF4-FFF2-40B4-BE49-F238E27FC236}">
                <a16:creationId xmlns:a16="http://schemas.microsoft.com/office/drawing/2014/main" id="{1743422C-488B-41E9-BD4A-265AE05E90B6}"/>
              </a:ext>
            </a:extLst>
          </p:cNvPr>
          <p:cNvGrpSpPr/>
          <p:nvPr/>
        </p:nvGrpSpPr>
        <p:grpSpPr>
          <a:xfrm>
            <a:off x="411563" y="1108400"/>
            <a:ext cx="2286000" cy="304800"/>
            <a:chOff x="2628900" y="1981200"/>
            <a:chExt cx="2286000" cy="304800"/>
          </a:xfrm>
          <a:solidFill>
            <a:schemeClr val="bg1"/>
          </a:solidFill>
        </p:grpSpPr>
        <p:sp>
          <p:nvSpPr>
            <p:cNvPr id="97" name="Tab 1">
              <a:extLst>
                <a:ext uri="{FF2B5EF4-FFF2-40B4-BE49-F238E27FC236}">
                  <a16:creationId xmlns:a16="http://schemas.microsoft.com/office/drawing/2014/main" id="{3E336870-5EEC-4FA8-876F-4425525925EA}"/>
                </a:ext>
              </a:extLst>
            </p:cNvPr>
            <p:cNvSpPr/>
            <p:nvPr/>
          </p:nvSpPr>
          <p:spPr>
            <a:xfrm>
              <a:off x="2628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Products</a:t>
              </a:r>
            </a:p>
          </p:txBody>
        </p:sp>
        <p:sp>
          <p:nvSpPr>
            <p:cNvPr id="98" name="Tab 2">
              <a:extLst>
                <a:ext uri="{FF2B5EF4-FFF2-40B4-BE49-F238E27FC236}">
                  <a16:creationId xmlns:a16="http://schemas.microsoft.com/office/drawing/2014/main" id="{B07D307A-D443-4590-9514-BC90A10CEBDA}"/>
                </a:ext>
              </a:extLst>
            </p:cNvPr>
            <p:cNvSpPr/>
            <p:nvPr/>
          </p:nvSpPr>
          <p:spPr>
            <a:xfrm>
              <a:off x="3390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Couponbox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ab 3">
              <a:extLst>
                <a:ext uri="{FF2B5EF4-FFF2-40B4-BE49-F238E27FC236}">
                  <a16:creationId xmlns:a16="http://schemas.microsoft.com/office/drawing/2014/main" id="{DF38E2A8-7C84-4715-B856-07A5F2F89182}"/>
                </a:ext>
              </a:extLst>
            </p:cNvPr>
            <p:cNvSpPr/>
            <p:nvPr/>
          </p:nvSpPr>
          <p:spPr>
            <a:xfrm>
              <a:off x="4152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Orders</a:t>
              </a:r>
            </a:p>
          </p:txBody>
        </p:sp>
        <p:sp>
          <p:nvSpPr>
            <p:cNvPr id="100" name="Selection">
              <a:extLst>
                <a:ext uri="{FF2B5EF4-FFF2-40B4-BE49-F238E27FC236}">
                  <a16:creationId xmlns:a16="http://schemas.microsoft.com/office/drawing/2014/main" id="{B484561C-D055-471A-9C6A-D08441815F4C}"/>
                </a:ext>
              </a:extLst>
            </p:cNvPr>
            <p:cNvSpPr/>
            <p:nvPr/>
          </p:nvSpPr>
          <p:spPr>
            <a:xfrm>
              <a:off x="2628900" y="2266950"/>
              <a:ext cx="762000" cy="190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Subheader">
            <a:extLst>
              <a:ext uri="{FF2B5EF4-FFF2-40B4-BE49-F238E27FC236}">
                <a16:creationId xmlns:a16="http://schemas.microsoft.com/office/drawing/2014/main" id="{EDEC36AE-0ADF-4DD7-AA11-5843DEB3AC20}"/>
              </a:ext>
            </a:extLst>
          </p:cNvPr>
          <p:cNvSpPr/>
          <p:nvPr/>
        </p:nvSpPr>
        <p:spPr>
          <a:xfrm>
            <a:off x="411563" y="765751"/>
            <a:ext cx="22860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Reward</a:t>
            </a: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951ABBDE-8262-47CD-8F94-618A2933235A}"/>
              </a:ext>
            </a:extLst>
          </p:cNvPr>
          <p:cNvSpPr/>
          <p:nvPr/>
        </p:nvSpPr>
        <p:spPr>
          <a:xfrm>
            <a:off x="424864" y="1860804"/>
            <a:ext cx="1047320" cy="935736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 Details (10</a:t>
            </a:r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8252F879-331E-448B-AC2F-9A1656B27BD5}"/>
              </a:ext>
            </a:extLst>
          </p:cNvPr>
          <p:cNvSpPr/>
          <p:nvPr/>
        </p:nvSpPr>
        <p:spPr>
          <a:xfrm>
            <a:off x="1554563" y="1860804"/>
            <a:ext cx="1047320" cy="935736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 Details (20</a:t>
            </a:r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A459B18B-D34A-46C7-B468-5E7AA4392E96}"/>
              </a:ext>
            </a:extLst>
          </p:cNvPr>
          <p:cNvSpPr/>
          <p:nvPr/>
        </p:nvSpPr>
        <p:spPr>
          <a:xfrm>
            <a:off x="567271" y="2471736"/>
            <a:ext cx="762505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Redeem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F569A3E-1B37-46E0-82AF-1912BC99426D}"/>
              </a:ext>
            </a:extLst>
          </p:cNvPr>
          <p:cNvSpPr/>
          <p:nvPr/>
        </p:nvSpPr>
        <p:spPr>
          <a:xfrm>
            <a:off x="1721615" y="2471736"/>
            <a:ext cx="762505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Redeem</a:t>
            </a:r>
          </a:p>
        </p:txBody>
      </p:sp>
      <p:grpSp>
        <p:nvGrpSpPr>
          <p:cNvPr id="107" name="Phone">
            <a:extLst>
              <a:ext uri="{FF2B5EF4-FFF2-40B4-BE49-F238E27FC236}">
                <a16:creationId xmlns:a16="http://schemas.microsoft.com/office/drawing/2014/main" id="{3459AC65-EC93-4E27-8A44-74F1771E25F8}"/>
              </a:ext>
            </a:extLst>
          </p:cNvPr>
          <p:cNvGrpSpPr>
            <a:grpSpLocks noChangeAspect="1"/>
          </p:cNvGrpSpPr>
          <p:nvPr/>
        </p:nvGrpSpPr>
        <p:grpSpPr>
          <a:xfrm>
            <a:off x="3232833" y="322182"/>
            <a:ext cx="2479208" cy="4859248"/>
            <a:chOff x="595686" y="1262396"/>
            <a:chExt cx="2479208" cy="4859248"/>
          </a:xfrm>
        </p:grpSpPr>
        <p:sp>
          <p:nvSpPr>
            <p:cNvPr id="108" name="Case">
              <a:extLst>
                <a:ext uri="{FF2B5EF4-FFF2-40B4-BE49-F238E27FC236}">
                  <a16:creationId xmlns:a16="http://schemas.microsoft.com/office/drawing/2014/main" id="{9679B09A-34DE-4268-ACDF-1021B68A5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Button">
              <a:extLst>
                <a:ext uri="{FF2B5EF4-FFF2-40B4-BE49-F238E27FC236}">
                  <a16:creationId xmlns:a16="http://schemas.microsoft.com/office/drawing/2014/main" id="{8EE468CB-05A1-411B-946E-8BE2220C9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amera">
              <a:extLst>
                <a:ext uri="{FF2B5EF4-FFF2-40B4-BE49-F238E27FC236}">
                  <a16:creationId xmlns:a16="http://schemas.microsoft.com/office/drawing/2014/main" id="{D9AA8007-8CE7-4466-8F95-6C4C0A87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Speaker">
              <a:extLst>
                <a:ext uri="{FF2B5EF4-FFF2-40B4-BE49-F238E27FC236}">
                  <a16:creationId xmlns:a16="http://schemas.microsoft.com/office/drawing/2014/main" id="{0A5CDB10-7423-49F1-8711-1D9BAFAB5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Display">
              <a:extLst>
                <a:ext uri="{FF2B5EF4-FFF2-40B4-BE49-F238E27FC236}">
                  <a16:creationId xmlns:a16="http://schemas.microsoft.com/office/drawing/2014/main" id="{7F12A0BF-E5CD-4257-B86A-E03421AF5A7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Subheader">
            <a:extLst>
              <a:ext uri="{FF2B5EF4-FFF2-40B4-BE49-F238E27FC236}">
                <a16:creationId xmlns:a16="http://schemas.microsoft.com/office/drawing/2014/main" id="{0C541EDC-2866-475C-8DCA-0803443DF671}"/>
              </a:ext>
            </a:extLst>
          </p:cNvPr>
          <p:cNvSpPr/>
          <p:nvPr/>
        </p:nvSpPr>
        <p:spPr>
          <a:xfrm>
            <a:off x="3329436" y="765751"/>
            <a:ext cx="22860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 Transaction Details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1B1C4D-B68B-4FAE-B7B3-E8299AF0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83" y="1108400"/>
            <a:ext cx="2187985" cy="2142083"/>
          </a:xfrm>
          <a:prstGeom prst="rect">
            <a:avLst/>
          </a:prstGeom>
        </p:spPr>
      </p:pic>
      <p:sp>
        <p:nvSpPr>
          <p:cNvPr id="114" name="Button">
            <a:extLst>
              <a:ext uri="{FF2B5EF4-FFF2-40B4-BE49-F238E27FC236}">
                <a16:creationId xmlns:a16="http://schemas.microsoft.com/office/drawing/2014/main" id="{69555AEF-C192-47AF-9766-633C236E503B}"/>
              </a:ext>
            </a:extLst>
          </p:cNvPr>
          <p:cNvSpPr/>
          <p:nvPr/>
        </p:nvSpPr>
        <p:spPr>
          <a:xfrm>
            <a:off x="4110816" y="3497580"/>
            <a:ext cx="626757" cy="25146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  <p:grpSp>
        <p:nvGrpSpPr>
          <p:cNvPr id="115" name="Phone">
            <a:extLst>
              <a:ext uri="{FF2B5EF4-FFF2-40B4-BE49-F238E27FC236}">
                <a16:creationId xmlns:a16="http://schemas.microsoft.com/office/drawing/2014/main" id="{06CC75CD-36DF-4F61-B9FA-3188DA4FDF8B}"/>
              </a:ext>
            </a:extLst>
          </p:cNvPr>
          <p:cNvGrpSpPr>
            <a:grpSpLocks noChangeAspect="1"/>
          </p:cNvGrpSpPr>
          <p:nvPr/>
        </p:nvGrpSpPr>
        <p:grpSpPr>
          <a:xfrm>
            <a:off x="6150706" y="308685"/>
            <a:ext cx="2479208" cy="4859248"/>
            <a:chOff x="595686" y="1262396"/>
            <a:chExt cx="2479208" cy="4859248"/>
          </a:xfrm>
        </p:grpSpPr>
        <p:sp>
          <p:nvSpPr>
            <p:cNvPr id="116" name="Case">
              <a:extLst>
                <a:ext uri="{FF2B5EF4-FFF2-40B4-BE49-F238E27FC236}">
                  <a16:creationId xmlns:a16="http://schemas.microsoft.com/office/drawing/2014/main" id="{325C17C5-8EEE-4392-BB30-3214C676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Button">
              <a:extLst>
                <a:ext uri="{FF2B5EF4-FFF2-40B4-BE49-F238E27FC236}">
                  <a16:creationId xmlns:a16="http://schemas.microsoft.com/office/drawing/2014/main" id="{B44366A1-5C61-421F-87EE-FDE66BA7B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Camera">
              <a:extLst>
                <a:ext uri="{FF2B5EF4-FFF2-40B4-BE49-F238E27FC236}">
                  <a16:creationId xmlns:a16="http://schemas.microsoft.com/office/drawing/2014/main" id="{94F4F481-8EBB-4FC0-8D2E-1060FDF6B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Speaker">
              <a:extLst>
                <a:ext uri="{FF2B5EF4-FFF2-40B4-BE49-F238E27FC236}">
                  <a16:creationId xmlns:a16="http://schemas.microsoft.com/office/drawing/2014/main" id="{60C72581-81A7-4D54-92F0-C57CFD92D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Display">
              <a:extLst>
                <a:ext uri="{FF2B5EF4-FFF2-40B4-BE49-F238E27FC236}">
                  <a16:creationId xmlns:a16="http://schemas.microsoft.com/office/drawing/2014/main" id="{9F6B1141-B7B1-42EE-A3CF-F40E0592D6F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Subheader">
            <a:extLst>
              <a:ext uri="{FF2B5EF4-FFF2-40B4-BE49-F238E27FC236}">
                <a16:creationId xmlns:a16="http://schemas.microsoft.com/office/drawing/2014/main" id="{AADB36F4-8CD8-434A-8131-E4F1C8C6C6A0}"/>
              </a:ext>
            </a:extLst>
          </p:cNvPr>
          <p:cNvSpPr/>
          <p:nvPr/>
        </p:nvSpPr>
        <p:spPr>
          <a:xfrm>
            <a:off x="6212863" y="733713"/>
            <a:ext cx="22860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 Transaction Details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C615B4-4CE2-40F8-BBB8-0C45F4DD0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10" y="1076362"/>
            <a:ext cx="2187985" cy="2142083"/>
          </a:xfrm>
          <a:prstGeom prst="rect">
            <a:avLst/>
          </a:prstGeom>
        </p:spPr>
      </p:pic>
      <p:sp>
        <p:nvSpPr>
          <p:cNvPr id="11" name="Button">
            <a:extLst>
              <a:ext uri="{FF2B5EF4-FFF2-40B4-BE49-F238E27FC236}">
                <a16:creationId xmlns:a16="http://schemas.microsoft.com/office/drawing/2014/main" id="{8A6B6E43-0F63-41BE-892F-58652FC14DAC}"/>
              </a:ext>
            </a:extLst>
          </p:cNvPr>
          <p:cNvSpPr/>
          <p:nvPr/>
        </p:nvSpPr>
        <p:spPr>
          <a:xfrm>
            <a:off x="6994243" y="3465542"/>
            <a:ext cx="626757" cy="25146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214379-ADD5-42E4-A058-8825F955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35" y="3749041"/>
            <a:ext cx="2286000" cy="1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App Bar">
            <a:extLst>
              <a:ext uri="{FF2B5EF4-FFF2-40B4-BE49-F238E27FC236}">
                <a16:creationId xmlns:a16="http://schemas.microsoft.com/office/drawing/2014/main" id="{1AD90C91-32D6-4DBC-A14B-90CDE4E05004}"/>
              </a:ext>
            </a:extLst>
          </p:cNvPr>
          <p:cNvGrpSpPr/>
          <p:nvPr/>
        </p:nvGrpSpPr>
        <p:grpSpPr>
          <a:xfrm>
            <a:off x="7785398" y="4271196"/>
            <a:ext cx="2032265" cy="113849"/>
            <a:chOff x="716210" y="1534478"/>
            <a:chExt cx="2032265" cy="113849"/>
          </a:xfrm>
        </p:grpSpPr>
        <p:sp>
          <p:nvSpPr>
            <p:cNvPr id="62" name="Favorite Icon">
              <a:extLst>
                <a:ext uri="{FF2B5EF4-FFF2-40B4-BE49-F238E27FC236}">
                  <a16:creationId xmlns:a16="http://schemas.microsoft.com/office/drawing/2014/main" id="{AEC6CE08-A772-43CA-822B-86F5E4A2C1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05932" y="1547041"/>
              <a:ext cx="114181" cy="101286"/>
            </a:xfrm>
            <a:custGeom>
              <a:avLst/>
              <a:gdLst>
                <a:gd name="T0" fmla="*/ 476 w 635"/>
                <a:gd name="T1" fmla="*/ 0 h 565"/>
                <a:gd name="T2" fmla="*/ 318 w 635"/>
                <a:gd name="T3" fmla="*/ 106 h 565"/>
                <a:gd name="T4" fmla="*/ 159 w 635"/>
                <a:gd name="T5" fmla="*/ 0 h 565"/>
                <a:gd name="T6" fmla="*/ 0 w 635"/>
                <a:gd name="T7" fmla="*/ 159 h 565"/>
                <a:gd name="T8" fmla="*/ 318 w 635"/>
                <a:gd name="T9" fmla="*/ 565 h 565"/>
                <a:gd name="T10" fmla="*/ 635 w 635"/>
                <a:gd name="T11" fmla="*/ 159 h 565"/>
                <a:gd name="T12" fmla="*/ 476 w 635"/>
                <a:gd name="T1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565">
                  <a:moveTo>
                    <a:pt x="476" y="0"/>
                  </a:moveTo>
                  <a:cubicBezTo>
                    <a:pt x="407" y="0"/>
                    <a:pt x="341" y="45"/>
                    <a:pt x="318" y="106"/>
                  </a:cubicBezTo>
                  <a:cubicBezTo>
                    <a:pt x="294" y="45"/>
                    <a:pt x="228" y="0"/>
                    <a:pt x="159" y="0"/>
                  </a:cubicBezTo>
                  <a:cubicBezTo>
                    <a:pt x="69" y="0"/>
                    <a:pt x="0" y="68"/>
                    <a:pt x="0" y="159"/>
                  </a:cubicBezTo>
                  <a:cubicBezTo>
                    <a:pt x="0" y="284"/>
                    <a:pt x="134" y="380"/>
                    <a:pt x="318" y="565"/>
                  </a:cubicBezTo>
                  <a:cubicBezTo>
                    <a:pt x="501" y="380"/>
                    <a:pt x="635" y="284"/>
                    <a:pt x="635" y="159"/>
                  </a:cubicBezTo>
                  <a:cubicBezTo>
                    <a:pt x="635" y="68"/>
                    <a:pt x="566" y="0"/>
                    <a:pt x="476" y="0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Search Icon">
              <a:extLst>
                <a:ext uri="{FF2B5EF4-FFF2-40B4-BE49-F238E27FC236}">
                  <a16:creationId xmlns:a16="http://schemas.microsoft.com/office/drawing/2014/main" id="{E75EDDE7-8313-4FB2-9E03-D0D75BBA1D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00656" y="1534478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Menu Icon">
              <a:extLst>
                <a:ext uri="{FF2B5EF4-FFF2-40B4-BE49-F238E27FC236}">
                  <a16:creationId xmlns:a16="http://schemas.microsoft.com/office/drawing/2014/main" id="{C013506F-965F-4887-8750-A3E210FF3C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Nav Icon">
              <a:extLst>
                <a:ext uri="{FF2B5EF4-FFF2-40B4-BE49-F238E27FC236}">
                  <a16:creationId xmlns:a16="http://schemas.microsoft.com/office/drawing/2014/main" id="{3CC0BA85-CC8F-47DC-BEE4-535B9A2F29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6210" y="1553322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7" name="Phone">
            <a:extLst>
              <a:ext uri="{FF2B5EF4-FFF2-40B4-BE49-F238E27FC236}">
                <a16:creationId xmlns:a16="http://schemas.microsoft.com/office/drawing/2014/main" id="{3459AC65-EC93-4E27-8A44-74F1771E25F8}"/>
              </a:ext>
            </a:extLst>
          </p:cNvPr>
          <p:cNvGrpSpPr>
            <a:grpSpLocks noChangeAspect="1"/>
          </p:cNvGrpSpPr>
          <p:nvPr/>
        </p:nvGrpSpPr>
        <p:grpSpPr>
          <a:xfrm>
            <a:off x="3715926" y="471726"/>
            <a:ext cx="2479208" cy="4859248"/>
            <a:chOff x="595686" y="1262396"/>
            <a:chExt cx="2479208" cy="4859248"/>
          </a:xfrm>
        </p:grpSpPr>
        <p:sp>
          <p:nvSpPr>
            <p:cNvPr id="108" name="Case">
              <a:extLst>
                <a:ext uri="{FF2B5EF4-FFF2-40B4-BE49-F238E27FC236}">
                  <a16:creationId xmlns:a16="http://schemas.microsoft.com/office/drawing/2014/main" id="{9679B09A-34DE-4268-ACDF-1021B68A5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Button">
              <a:extLst>
                <a:ext uri="{FF2B5EF4-FFF2-40B4-BE49-F238E27FC236}">
                  <a16:creationId xmlns:a16="http://schemas.microsoft.com/office/drawing/2014/main" id="{8EE468CB-05A1-411B-946E-8BE2220C9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amera">
              <a:extLst>
                <a:ext uri="{FF2B5EF4-FFF2-40B4-BE49-F238E27FC236}">
                  <a16:creationId xmlns:a16="http://schemas.microsoft.com/office/drawing/2014/main" id="{D9AA8007-8CE7-4466-8F95-6C4C0A87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Speaker">
              <a:extLst>
                <a:ext uri="{FF2B5EF4-FFF2-40B4-BE49-F238E27FC236}">
                  <a16:creationId xmlns:a16="http://schemas.microsoft.com/office/drawing/2014/main" id="{0A5CDB10-7423-49F1-8711-1D9BAFAB5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Display">
              <a:extLst>
                <a:ext uri="{FF2B5EF4-FFF2-40B4-BE49-F238E27FC236}">
                  <a16:creationId xmlns:a16="http://schemas.microsoft.com/office/drawing/2014/main" id="{7F12A0BF-E5CD-4257-B86A-E03421AF5A7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Subheader">
            <a:extLst>
              <a:ext uri="{FF2B5EF4-FFF2-40B4-BE49-F238E27FC236}">
                <a16:creationId xmlns:a16="http://schemas.microsoft.com/office/drawing/2014/main" id="{0C541EDC-2866-475C-8DCA-0803443DF671}"/>
              </a:ext>
            </a:extLst>
          </p:cNvPr>
          <p:cNvSpPr/>
          <p:nvPr/>
        </p:nvSpPr>
        <p:spPr>
          <a:xfrm>
            <a:off x="3793270" y="905587"/>
            <a:ext cx="22860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 Point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1B1C4D-B68B-4FAE-B7B3-E8299AF0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536" y="1263596"/>
            <a:ext cx="2187985" cy="2142083"/>
          </a:xfrm>
          <a:prstGeom prst="rect">
            <a:avLst/>
          </a:prstGeom>
        </p:spPr>
      </p:pic>
      <p:sp>
        <p:nvSpPr>
          <p:cNvPr id="114" name="Button">
            <a:extLst>
              <a:ext uri="{FF2B5EF4-FFF2-40B4-BE49-F238E27FC236}">
                <a16:creationId xmlns:a16="http://schemas.microsoft.com/office/drawing/2014/main" id="{69555AEF-C192-47AF-9766-633C236E503B}"/>
              </a:ext>
            </a:extLst>
          </p:cNvPr>
          <p:cNvSpPr/>
          <p:nvPr/>
        </p:nvSpPr>
        <p:spPr>
          <a:xfrm>
            <a:off x="4573251" y="3993010"/>
            <a:ext cx="626757" cy="25146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  <p:grpSp>
        <p:nvGrpSpPr>
          <p:cNvPr id="115" name="Phone">
            <a:extLst>
              <a:ext uri="{FF2B5EF4-FFF2-40B4-BE49-F238E27FC236}">
                <a16:creationId xmlns:a16="http://schemas.microsoft.com/office/drawing/2014/main" id="{06CC75CD-36DF-4F61-B9FA-3188DA4FDF8B}"/>
              </a:ext>
            </a:extLst>
          </p:cNvPr>
          <p:cNvGrpSpPr>
            <a:grpSpLocks noChangeAspect="1"/>
          </p:cNvGrpSpPr>
          <p:nvPr/>
        </p:nvGrpSpPr>
        <p:grpSpPr>
          <a:xfrm>
            <a:off x="9100642" y="454600"/>
            <a:ext cx="2479208" cy="4859248"/>
            <a:chOff x="595686" y="1262396"/>
            <a:chExt cx="2479208" cy="4859248"/>
          </a:xfrm>
        </p:grpSpPr>
        <p:sp>
          <p:nvSpPr>
            <p:cNvPr id="116" name="Case">
              <a:extLst>
                <a:ext uri="{FF2B5EF4-FFF2-40B4-BE49-F238E27FC236}">
                  <a16:creationId xmlns:a16="http://schemas.microsoft.com/office/drawing/2014/main" id="{325C17C5-8EEE-4392-BB30-3214C676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Button">
              <a:extLst>
                <a:ext uri="{FF2B5EF4-FFF2-40B4-BE49-F238E27FC236}">
                  <a16:creationId xmlns:a16="http://schemas.microsoft.com/office/drawing/2014/main" id="{B44366A1-5C61-421F-87EE-FDE66BA7B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Camera">
              <a:extLst>
                <a:ext uri="{FF2B5EF4-FFF2-40B4-BE49-F238E27FC236}">
                  <a16:creationId xmlns:a16="http://schemas.microsoft.com/office/drawing/2014/main" id="{94F4F481-8EBB-4FC0-8D2E-1060FDF6B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Speaker">
              <a:extLst>
                <a:ext uri="{FF2B5EF4-FFF2-40B4-BE49-F238E27FC236}">
                  <a16:creationId xmlns:a16="http://schemas.microsoft.com/office/drawing/2014/main" id="{60C72581-81A7-4D54-92F0-C57CFD92D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Display">
              <a:extLst>
                <a:ext uri="{FF2B5EF4-FFF2-40B4-BE49-F238E27FC236}">
                  <a16:creationId xmlns:a16="http://schemas.microsoft.com/office/drawing/2014/main" id="{9F6B1141-B7B1-42EE-A3CF-F40E0592D6F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Subheader">
            <a:extLst>
              <a:ext uri="{FF2B5EF4-FFF2-40B4-BE49-F238E27FC236}">
                <a16:creationId xmlns:a16="http://schemas.microsoft.com/office/drawing/2014/main" id="{AADB36F4-8CD8-434A-8131-E4F1C8C6C6A0}"/>
              </a:ext>
            </a:extLst>
          </p:cNvPr>
          <p:cNvSpPr/>
          <p:nvPr/>
        </p:nvSpPr>
        <p:spPr>
          <a:xfrm>
            <a:off x="9162799" y="879628"/>
            <a:ext cx="22860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 Transaction Details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C615B4-4CE2-40F8-BBB8-0C45F4DD0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246" y="1222277"/>
            <a:ext cx="2187985" cy="2142083"/>
          </a:xfrm>
          <a:prstGeom prst="rect">
            <a:avLst/>
          </a:prstGeom>
        </p:spPr>
      </p:pic>
      <p:sp>
        <p:nvSpPr>
          <p:cNvPr id="11" name="Button">
            <a:extLst>
              <a:ext uri="{FF2B5EF4-FFF2-40B4-BE49-F238E27FC236}">
                <a16:creationId xmlns:a16="http://schemas.microsoft.com/office/drawing/2014/main" id="{8A6B6E43-0F63-41BE-892F-58652FC14DAC}"/>
              </a:ext>
            </a:extLst>
          </p:cNvPr>
          <p:cNvSpPr/>
          <p:nvPr/>
        </p:nvSpPr>
        <p:spPr>
          <a:xfrm>
            <a:off x="9944179" y="3611457"/>
            <a:ext cx="626757" cy="25146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214379-ADD5-42E4-A058-8825F955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171" y="3894956"/>
            <a:ext cx="2286000" cy="1029106"/>
          </a:xfrm>
          <a:prstGeom prst="rect">
            <a:avLst/>
          </a:prstGeom>
        </p:spPr>
      </p:pic>
      <p:grpSp>
        <p:nvGrpSpPr>
          <p:cNvPr id="43" name="Phone">
            <a:extLst>
              <a:ext uri="{FF2B5EF4-FFF2-40B4-BE49-F238E27FC236}">
                <a16:creationId xmlns:a16="http://schemas.microsoft.com/office/drawing/2014/main" id="{C2CAAE2C-70CE-4207-801D-E57446CF5FC4}"/>
              </a:ext>
            </a:extLst>
          </p:cNvPr>
          <p:cNvGrpSpPr>
            <a:grpSpLocks noChangeAspect="1"/>
          </p:cNvGrpSpPr>
          <p:nvPr/>
        </p:nvGrpSpPr>
        <p:grpSpPr>
          <a:xfrm>
            <a:off x="473234" y="481413"/>
            <a:ext cx="2479208" cy="4859248"/>
            <a:chOff x="595686" y="1262396"/>
            <a:chExt cx="2479208" cy="4859248"/>
          </a:xfrm>
        </p:grpSpPr>
        <p:sp>
          <p:nvSpPr>
            <p:cNvPr id="44" name="Case">
              <a:extLst>
                <a:ext uri="{FF2B5EF4-FFF2-40B4-BE49-F238E27FC236}">
                  <a16:creationId xmlns:a16="http://schemas.microsoft.com/office/drawing/2014/main" id="{D488F7ED-4783-4F0E-ADDC-DFBBD9ECD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Button">
              <a:extLst>
                <a:ext uri="{FF2B5EF4-FFF2-40B4-BE49-F238E27FC236}">
                  <a16:creationId xmlns:a16="http://schemas.microsoft.com/office/drawing/2014/main" id="{8A539D3E-79B7-44F8-A370-AAB06DE3D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Camera">
              <a:extLst>
                <a:ext uri="{FF2B5EF4-FFF2-40B4-BE49-F238E27FC236}">
                  <a16:creationId xmlns:a16="http://schemas.microsoft.com/office/drawing/2014/main" id="{44C24E33-270E-461B-93DC-588EEA6AF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Speaker">
              <a:extLst>
                <a:ext uri="{FF2B5EF4-FFF2-40B4-BE49-F238E27FC236}">
                  <a16:creationId xmlns:a16="http://schemas.microsoft.com/office/drawing/2014/main" id="{2D642B8C-1424-4B34-A1B8-7153BB1CF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Display">
              <a:extLst>
                <a:ext uri="{FF2B5EF4-FFF2-40B4-BE49-F238E27FC236}">
                  <a16:creationId xmlns:a16="http://schemas.microsoft.com/office/drawing/2014/main" id="{9D2E56B2-A1FB-41C4-8AC4-597E85BC63F9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A99E1E9-F028-40E3-AB12-E62192B79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12" y="896162"/>
            <a:ext cx="2241380" cy="3954211"/>
          </a:xfrm>
          <a:prstGeom prst="rect">
            <a:avLst/>
          </a:prstGeom>
        </p:spPr>
      </p:pic>
      <p:sp>
        <p:nvSpPr>
          <p:cNvPr id="68" name="Button">
            <a:extLst>
              <a:ext uri="{FF2B5EF4-FFF2-40B4-BE49-F238E27FC236}">
                <a16:creationId xmlns:a16="http://schemas.microsoft.com/office/drawing/2014/main" id="{A5852F72-4C08-4D66-B23B-F65DC914C80B}"/>
              </a:ext>
            </a:extLst>
          </p:cNvPr>
          <p:cNvSpPr/>
          <p:nvPr/>
        </p:nvSpPr>
        <p:spPr>
          <a:xfrm>
            <a:off x="1447700" y="2149812"/>
            <a:ext cx="809675" cy="184826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 BUY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AB0D1C-EF50-4934-9CF0-198515403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90" y="3891000"/>
            <a:ext cx="1038225" cy="981075"/>
          </a:xfrm>
          <a:prstGeom prst="rect">
            <a:avLst/>
          </a:prstGeom>
        </p:spPr>
      </p:pic>
      <p:grpSp>
        <p:nvGrpSpPr>
          <p:cNvPr id="73" name="Labeled Field">
            <a:extLst>
              <a:ext uri="{FF2B5EF4-FFF2-40B4-BE49-F238E27FC236}">
                <a16:creationId xmlns:a16="http://schemas.microsoft.com/office/drawing/2014/main" id="{F86DC8F4-78A8-491C-B9AC-F2DD5227973D}"/>
              </a:ext>
            </a:extLst>
          </p:cNvPr>
          <p:cNvGrpSpPr/>
          <p:nvPr/>
        </p:nvGrpSpPr>
        <p:grpSpPr>
          <a:xfrm>
            <a:off x="3828568" y="3527310"/>
            <a:ext cx="2187985" cy="363644"/>
            <a:chOff x="716602" y="2039771"/>
            <a:chExt cx="2695848" cy="241092"/>
          </a:xfrm>
        </p:grpSpPr>
        <p:sp>
          <p:nvSpPr>
            <p:cNvPr id="74" name="Text Box">
              <a:extLst>
                <a:ext uri="{FF2B5EF4-FFF2-40B4-BE49-F238E27FC236}">
                  <a16:creationId xmlns:a16="http://schemas.microsoft.com/office/drawing/2014/main" id="{5BF6532E-0E39-4716-843A-E2B277AC138D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abel">
              <a:extLst>
                <a:ext uri="{FF2B5EF4-FFF2-40B4-BE49-F238E27FC236}">
                  <a16:creationId xmlns:a16="http://schemas.microsoft.com/office/drawing/2014/main" id="{9DFF52A0-703C-4CF5-9ED8-053C314CE406}"/>
                </a:ext>
              </a:extLst>
            </p:cNvPr>
            <p:cNvSpPr txBox="1"/>
            <p:nvPr/>
          </p:nvSpPr>
          <p:spPr>
            <a:xfrm>
              <a:off x="716602" y="2080425"/>
              <a:ext cx="1008112" cy="159841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Buy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46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Phone">
            <a:extLst>
              <a:ext uri="{FF2B5EF4-FFF2-40B4-BE49-F238E27FC236}">
                <a16:creationId xmlns:a16="http://schemas.microsoft.com/office/drawing/2014/main" id="{7ABE3D3C-2ECA-46F2-BF77-10480183DC0C}"/>
              </a:ext>
            </a:extLst>
          </p:cNvPr>
          <p:cNvGrpSpPr>
            <a:grpSpLocks noChangeAspect="1"/>
          </p:cNvGrpSpPr>
          <p:nvPr/>
        </p:nvGrpSpPr>
        <p:grpSpPr>
          <a:xfrm>
            <a:off x="314960" y="322036"/>
            <a:ext cx="2479208" cy="4859248"/>
            <a:chOff x="595686" y="1262396"/>
            <a:chExt cx="2479208" cy="4859248"/>
          </a:xfrm>
        </p:grpSpPr>
        <p:sp>
          <p:nvSpPr>
            <p:cNvPr id="55" name="Case">
              <a:extLst>
                <a:ext uri="{FF2B5EF4-FFF2-40B4-BE49-F238E27FC236}">
                  <a16:creationId xmlns:a16="http://schemas.microsoft.com/office/drawing/2014/main" id="{49C14600-0D61-494A-9E91-E3F6C521C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Button">
              <a:extLst>
                <a:ext uri="{FF2B5EF4-FFF2-40B4-BE49-F238E27FC236}">
                  <a16:creationId xmlns:a16="http://schemas.microsoft.com/office/drawing/2014/main" id="{2FF6F694-8DFA-42B3-BB06-721A76B39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Camera">
              <a:extLst>
                <a:ext uri="{FF2B5EF4-FFF2-40B4-BE49-F238E27FC236}">
                  <a16:creationId xmlns:a16="http://schemas.microsoft.com/office/drawing/2014/main" id="{62B311CF-7C15-4161-9093-D62F67D2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3A108417-22AC-47E9-B8C5-D3D876787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Display">
              <a:extLst>
                <a:ext uri="{FF2B5EF4-FFF2-40B4-BE49-F238E27FC236}">
                  <a16:creationId xmlns:a16="http://schemas.microsoft.com/office/drawing/2014/main" id="{A9770894-E4FA-4064-A909-A0BCF8451459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App Bar">
            <a:extLst>
              <a:ext uri="{FF2B5EF4-FFF2-40B4-BE49-F238E27FC236}">
                <a16:creationId xmlns:a16="http://schemas.microsoft.com/office/drawing/2014/main" id="{1AD90C91-32D6-4DBC-A14B-90CDE4E05004}"/>
              </a:ext>
            </a:extLst>
          </p:cNvPr>
          <p:cNvGrpSpPr/>
          <p:nvPr/>
        </p:nvGrpSpPr>
        <p:grpSpPr>
          <a:xfrm>
            <a:off x="4815147" y="4271050"/>
            <a:ext cx="2032265" cy="113849"/>
            <a:chOff x="716210" y="1534478"/>
            <a:chExt cx="2032265" cy="113849"/>
          </a:xfrm>
        </p:grpSpPr>
        <p:sp>
          <p:nvSpPr>
            <p:cNvPr id="62" name="Favorite Icon">
              <a:extLst>
                <a:ext uri="{FF2B5EF4-FFF2-40B4-BE49-F238E27FC236}">
                  <a16:creationId xmlns:a16="http://schemas.microsoft.com/office/drawing/2014/main" id="{AEC6CE08-A772-43CA-822B-86F5E4A2C1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05932" y="1547041"/>
              <a:ext cx="114181" cy="101286"/>
            </a:xfrm>
            <a:custGeom>
              <a:avLst/>
              <a:gdLst>
                <a:gd name="T0" fmla="*/ 476 w 635"/>
                <a:gd name="T1" fmla="*/ 0 h 565"/>
                <a:gd name="T2" fmla="*/ 318 w 635"/>
                <a:gd name="T3" fmla="*/ 106 h 565"/>
                <a:gd name="T4" fmla="*/ 159 w 635"/>
                <a:gd name="T5" fmla="*/ 0 h 565"/>
                <a:gd name="T6" fmla="*/ 0 w 635"/>
                <a:gd name="T7" fmla="*/ 159 h 565"/>
                <a:gd name="T8" fmla="*/ 318 w 635"/>
                <a:gd name="T9" fmla="*/ 565 h 565"/>
                <a:gd name="T10" fmla="*/ 635 w 635"/>
                <a:gd name="T11" fmla="*/ 159 h 565"/>
                <a:gd name="T12" fmla="*/ 476 w 635"/>
                <a:gd name="T1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565">
                  <a:moveTo>
                    <a:pt x="476" y="0"/>
                  </a:moveTo>
                  <a:cubicBezTo>
                    <a:pt x="407" y="0"/>
                    <a:pt x="341" y="45"/>
                    <a:pt x="318" y="106"/>
                  </a:cubicBezTo>
                  <a:cubicBezTo>
                    <a:pt x="294" y="45"/>
                    <a:pt x="228" y="0"/>
                    <a:pt x="159" y="0"/>
                  </a:cubicBezTo>
                  <a:cubicBezTo>
                    <a:pt x="69" y="0"/>
                    <a:pt x="0" y="68"/>
                    <a:pt x="0" y="159"/>
                  </a:cubicBezTo>
                  <a:cubicBezTo>
                    <a:pt x="0" y="284"/>
                    <a:pt x="134" y="380"/>
                    <a:pt x="318" y="565"/>
                  </a:cubicBezTo>
                  <a:cubicBezTo>
                    <a:pt x="501" y="380"/>
                    <a:pt x="635" y="284"/>
                    <a:pt x="635" y="159"/>
                  </a:cubicBezTo>
                  <a:cubicBezTo>
                    <a:pt x="635" y="68"/>
                    <a:pt x="566" y="0"/>
                    <a:pt x="476" y="0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Search Icon">
              <a:extLst>
                <a:ext uri="{FF2B5EF4-FFF2-40B4-BE49-F238E27FC236}">
                  <a16:creationId xmlns:a16="http://schemas.microsoft.com/office/drawing/2014/main" id="{E75EDDE7-8313-4FB2-9E03-D0D75BBA1D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100656" y="1534478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Menu Icon">
              <a:extLst>
                <a:ext uri="{FF2B5EF4-FFF2-40B4-BE49-F238E27FC236}">
                  <a16:creationId xmlns:a16="http://schemas.microsoft.com/office/drawing/2014/main" id="{C013506F-965F-4887-8750-A3E210FF3C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Nav Icon">
              <a:extLst>
                <a:ext uri="{FF2B5EF4-FFF2-40B4-BE49-F238E27FC236}">
                  <a16:creationId xmlns:a16="http://schemas.microsoft.com/office/drawing/2014/main" id="{3CC0BA85-CC8F-47DC-BEE4-535B9A2F29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6210" y="1553322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Tab Bar">
            <a:extLst>
              <a:ext uri="{FF2B5EF4-FFF2-40B4-BE49-F238E27FC236}">
                <a16:creationId xmlns:a16="http://schemas.microsoft.com/office/drawing/2014/main" id="{1743422C-488B-41E9-BD4A-265AE05E90B6}"/>
              </a:ext>
            </a:extLst>
          </p:cNvPr>
          <p:cNvGrpSpPr/>
          <p:nvPr/>
        </p:nvGrpSpPr>
        <p:grpSpPr>
          <a:xfrm>
            <a:off x="411563" y="1108400"/>
            <a:ext cx="2286000" cy="304800"/>
            <a:chOff x="2628900" y="1981200"/>
            <a:chExt cx="2286000" cy="304800"/>
          </a:xfrm>
          <a:solidFill>
            <a:schemeClr val="bg1"/>
          </a:solidFill>
        </p:grpSpPr>
        <p:sp>
          <p:nvSpPr>
            <p:cNvPr id="97" name="Tab 1">
              <a:extLst>
                <a:ext uri="{FF2B5EF4-FFF2-40B4-BE49-F238E27FC236}">
                  <a16:creationId xmlns:a16="http://schemas.microsoft.com/office/drawing/2014/main" id="{3E336870-5EEC-4FA8-876F-4425525925EA}"/>
                </a:ext>
              </a:extLst>
            </p:cNvPr>
            <p:cNvSpPr/>
            <p:nvPr/>
          </p:nvSpPr>
          <p:spPr>
            <a:xfrm>
              <a:off x="2628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Products</a:t>
              </a:r>
            </a:p>
          </p:txBody>
        </p:sp>
        <p:sp>
          <p:nvSpPr>
            <p:cNvPr id="98" name="Tab 2">
              <a:extLst>
                <a:ext uri="{FF2B5EF4-FFF2-40B4-BE49-F238E27FC236}">
                  <a16:creationId xmlns:a16="http://schemas.microsoft.com/office/drawing/2014/main" id="{B07D307A-D443-4590-9514-BC90A10CEBDA}"/>
                </a:ext>
              </a:extLst>
            </p:cNvPr>
            <p:cNvSpPr/>
            <p:nvPr/>
          </p:nvSpPr>
          <p:spPr>
            <a:xfrm>
              <a:off x="3390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Couponbox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ab 3">
              <a:extLst>
                <a:ext uri="{FF2B5EF4-FFF2-40B4-BE49-F238E27FC236}">
                  <a16:creationId xmlns:a16="http://schemas.microsoft.com/office/drawing/2014/main" id="{DF38E2A8-7C84-4715-B856-07A5F2F89182}"/>
                </a:ext>
              </a:extLst>
            </p:cNvPr>
            <p:cNvSpPr/>
            <p:nvPr/>
          </p:nvSpPr>
          <p:spPr>
            <a:xfrm>
              <a:off x="4152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Orders</a:t>
              </a:r>
            </a:p>
          </p:txBody>
        </p:sp>
        <p:sp>
          <p:nvSpPr>
            <p:cNvPr id="100" name="Selection">
              <a:extLst>
                <a:ext uri="{FF2B5EF4-FFF2-40B4-BE49-F238E27FC236}">
                  <a16:creationId xmlns:a16="http://schemas.microsoft.com/office/drawing/2014/main" id="{B484561C-D055-471A-9C6A-D08441815F4C}"/>
                </a:ext>
              </a:extLst>
            </p:cNvPr>
            <p:cNvSpPr/>
            <p:nvPr/>
          </p:nvSpPr>
          <p:spPr>
            <a:xfrm>
              <a:off x="2628900" y="2266950"/>
              <a:ext cx="762000" cy="190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Subheader">
            <a:extLst>
              <a:ext uri="{FF2B5EF4-FFF2-40B4-BE49-F238E27FC236}">
                <a16:creationId xmlns:a16="http://schemas.microsoft.com/office/drawing/2014/main" id="{EDEC36AE-0ADF-4DD7-AA11-5843DEB3AC20}"/>
              </a:ext>
            </a:extLst>
          </p:cNvPr>
          <p:cNvSpPr/>
          <p:nvPr/>
        </p:nvSpPr>
        <p:spPr>
          <a:xfrm>
            <a:off x="411563" y="765751"/>
            <a:ext cx="22860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Reward</a:t>
            </a: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951ABBDE-8262-47CD-8F94-618A2933235A}"/>
              </a:ext>
            </a:extLst>
          </p:cNvPr>
          <p:cNvSpPr/>
          <p:nvPr/>
        </p:nvSpPr>
        <p:spPr>
          <a:xfrm>
            <a:off x="424864" y="1860804"/>
            <a:ext cx="1047320" cy="935736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 Details (10</a:t>
            </a:r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8252F879-331E-448B-AC2F-9A1656B27BD5}"/>
              </a:ext>
            </a:extLst>
          </p:cNvPr>
          <p:cNvSpPr/>
          <p:nvPr/>
        </p:nvSpPr>
        <p:spPr>
          <a:xfrm>
            <a:off x="1554563" y="1860804"/>
            <a:ext cx="1047320" cy="935736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 Details (20</a:t>
            </a:r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</a:t>
            </a:r>
            <a:r>
              <a:rPr lang="en-US" altLang="ko-KR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A459B18B-D34A-46C7-B468-5E7AA4392E96}"/>
              </a:ext>
            </a:extLst>
          </p:cNvPr>
          <p:cNvSpPr/>
          <p:nvPr/>
        </p:nvSpPr>
        <p:spPr>
          <a:xfrm>
            <a:off x="567271" y="2471736"/>
            <a:ext cx="762505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Redeem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F569A3E-1B37-46E0-82AF-1912BC99426D}"/>
              </a:ext>
            </a:extLst>
          </p:cNvPr>
          <p:cNvSpPr/>
          <p:nvPr/>
        </p:nvSpPr>
        <p:spPr>
          <a:xfrm>
            <a:off x="1721615" y="2471736"/>
            <a:ext cx="762505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Redeem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B5481B-85E9-4AC5-97B6-A4E2F7C852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225" y="741997"/>
            <a:ext cx="2297636" cy="3263075"/>
          </a:xfrm>
          <a:prstGeom prst="rect">
            <a:avLst/>
          </a:prstGeom>
        </p:spPr>
      </p:pic>
      <p:sp>
        <p:nvSpPr>
          <p:cNvPr id="47" name="Body">
            <a:extLst>
              <a:ext uri="{FF2B5EF4-FFF2-40B4-BE49-F238E27FC236}">
                <a16:creationId xmlns:a16="http://schemas.microsoft.com/office/drawing/2014/main" id="{AB3653B1-3EB2-4892-AFFF-2DC8645D9C0D}"/>
              </a:ext>
            </a:extLst>
          </p:cNvPr>
          <p:cNvSpPr txBox="1"/>
          <p:nvPr/>
        </p:nvSpPr>
        <p:spPr>
          <a:xfrm>
            <a:off x="637009" y="2251578"/>
            <a:ext cx="1013354" cy="2123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 Statement</a:t>
            </a:r>
          </a:p>
        </p:txBody>
      </p:sp>
      <p:grpSp>
        <p:nvGrpSpPr>
          <p:cNvPr id="50" name="Phone">
            <a:extLst>
              <a:ext uri="{FF2B5EF4-FFF2-40B4-BE49-F238E27FC236}">
                <a16:creationId xmlns:a16="http://schemas.microsoft.com/office/drawing/2014/main" id="{247D5373-4FFB-4F95-BB50-739A6CAF3615}"/>
              </a:ext>
            </a:extLst>
          </p:cNvPr>
          <p:cNvGrpSpPr>
            <a:grpSpLocks noChangeAspect="1"/>
          </p:cNvGrpSpPr>
          <p:nvPr/>
        </p:nvGrpSpPr>
        <p:grpSpPr>
          <a:xfrm>
            <a:off x="3118113" y="322036"/>
            <a:ext cx="2479208" cy="4859248"/>
            <a:chOff x="595686" y="1262396"/>
            <a:chExt cx="2479208" cy="4859248"/>
          </a:xfrm>
        </p:grpSpPr>
        <p:sp>
          <p:nvSpPr>
            <p:cNvPr id="51" name="Case">
              <a:extLst>
                <a:ext uri="{FF2B5EF4-FFF2-40B4-BE49-F238E27FC236}">
                  <a16:creationId xmlns:a16="http://schemas.microsoft.com/office/drawing/2014/main" id="{AD8FC282-8677-4CE8-8978-FD18E39FF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">
              <a:extLst>
                <a:ext uri="{FF2B5EF4-FFF2-40B4-BE49-F238E27FC236}">
                  <a16:creationId xmlns:a16="http://schemas.microsoft.com/office/drawing/2014/main" id="{C06951F9-F048-4DDF-B838-F5C694B7B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Camera">
              <a:extLst>
                <a:ext uri="{FF2B5EF4-FFF2-40B4-BE49-F238E27FC236}">
                  <a16:creationId xmlns:a16="http://schemas.microsoft.com/office/drawing/2014/main" id="{8D67A74F-2487-44D4-8813-9A04A2D0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Speaker">
              <a:extLst>
                <a:ext uri="{FF2B5EF4-FFF2-40B4-BE49-F238E27FC236}">
                  <a16:creationId xmlns:a16="http://schemas.microsoft.com/office/drawing/2014/main" id="{48558894-3A57-4E41-AC7A-318DE393D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Display">
              <a:extLst>
                <a:ext uri="{FF2B5EF4-FFF2-40B4-BE49-F238E27FC236}">
                  <a16:creationId xmlns:a16="http://schemas.microsoft.com/office/drawing/2014/main" id="{C99B057B-0285-4978-8B09-5B1F18769655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Subheader">
            <a:extLst>
              <a:ext uri="{FF2B5EF4-FFF2-40B4-BE49-F238E27FC236}">
                <a16:creationId xmlns:a16="http://schemas.microsoft.com/office/drawing/2014/main" id="{E01A8703-4BC7-4B59-8383-4709E4582BEB}"/>
              </a:ext>
            </a:extLst>
          </p:cNvPr>
          <p:cNvSpPr/>
          <p:nvPr/>
        </p:nvSpPr>
        <p:spPr>
          <a:xfrm>
            <a:off x="3214716" y="765605"/>
            <a:ext cx="22860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 Transaction History</a:t>
            </a:r>
          </a:p>
        </p:txBody>
      </p:sp>
      <p:grpSp>
        <p:nvGrpSpPr>
          <p:cNvPr id="69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509EBFAE-88E3-4FD2-A29B-340D74B447D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98077" y="1914443"/>
            <a:ext cx="2095856" cy="1052433"/>
            <a:chOff x="600076" y="3516030"/>
            <a:chExt cx="4872718" cy="1071712"/>
          </a:xfrm>
        </p:grpSpPr>
        <p:sp>
          <p:nvSpPr>
            <p:cNvPr id="70" name="Window Frame">
              <a:extLst>
                <a:ext uri="{FF2B5EF4-FFF2-40B4-BE49-F238E27FC236}">
                  <a16:creationId xmlns:a16="http://schemas.microsoft.com/office/drawing/2014/main" id="{1F486786-3EE7-4DCC-A00C-941FDC0DCE49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Body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D380A4CB-2539-46CF-BCF8-D1DA24E8E770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032425" y="3877019"/>
              <a:ext cx="4018032" cy="3186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조회건수가 </a:t>
              </a: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차감됩니다</a:t>
              </a: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>
                <a:spcAft>
                  <a:spcPts val="400"/>
                </a:spcAft>
              </a:pP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계속 진행하시겠습니까</a:t>
              </a: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72" name="Butt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FACB65D-B641-45A0-B75B-28C501F38A7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695360" y="4258959"/>
              <a:ext cx="1494786" cy="23278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sp>
        <p:nvSpPr>
          <p:cNvPr id="13" name="Butt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E8B02C3-66C8-4485-BD5C-F44AEB4A35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89880" y="2634373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</a:p>
        </p:txBody>
      </p:sp>
      <p:grpSp>
        <p:nvGrpSpPr>
          <p:cNvPr id="74" name="Phone">
            <a:extLst>
              <a:ext uri="{FF2B5EF4-FFF2-40B4-BE49-F238E27FC236}">
                <a16:creationId xmlns:a16="http://schemas.microsoft.com/office/drawing/2014/main" id="{4E33F745-C787-418B-9B6E-0F558A9C9316}"/>
              </a:ext>
            </a:extLst>
          </p:cNvPr>
          <p:cNvGrpSpPr>
            <a:grpSpLocks noChangeAspect="1"/>
          </p:cNvGrpSpPr>
          <p:nvPr/>
        </p:nvGrpSpPr>
        <p:grpSpPr>
          <a:xfrm>
            <a:off x="5961926" y="319061"/>
            <a:ext cx="2479208" cy="4859248"/>
            <a:chOff x="595686" y="1262396"/>
            <a:chExt cx="2479208" cy="4859248"/>
          </a:xfrm>
        </p:grpSpPr>
        <p:sp>
          <p:nvSpPr>
            <p:cNvPr id="75" name="Case">
              <a:extLst>
                <a:ext uri="{FF2B5EF4-FFF2-40B4-BE49-F238E27FC236}">
                  <a16:creationId xmlns:a16="http://schemas.microsoft.com/office/drawing/2014/main" id="{DE17B11E-D5D2-4130-B45F-503DA5A39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Button">
              <a:extLst>
                <a:ext uri="{FF2B5EF4-FFF2-40B4-BE49-F238E27FC236}">
                  <a16:creationId xmlns:a16="http://schemas.microsoft.com/office/drawing/2014/main" id="{6DA504E0-20B3-4D1E-8B24-BAB1EC0D0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amera">
              <a:extLst>
                <a:ext uri="{FF2B5EF4-FFF2-40B4-BE49-F238E27FC236}">
                  <a16:creationId xmlns:a16="http://schemas.microsoft.com/office/drawing/2014/main" id="{0C7C05AB-429D-4F13-A9E7-49FE55BCA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Speaker">
              <a:extLst>
                <a:ext uri="{FF2B5EF4-FFF2-40B4-BE49-F238E27FC236}">
                  <a16:creationId xmlns:a16="http://schemas.microsoft.com/office/drawing/2014/main" id="{1EAFE8DE-A685-4948-8B48-D102DF409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Display">
              <a:extLst>
                <a:ext uri="{FF2B5EF4-FFF2-40B4-BE49-F238E27FC236}">
                  <a16:creationId xmlns:a16="http://schemas.microsoft.com/office/drawing/2014/main" id="{5734A81E-98EF-462B-A748-76EF3A532178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Subheader">
            <a:extLst>
              <a:ext uri="{FF2B5EF4-FFF2-40B4-BE49-F238E27FC236}">
                <a16:creationId xmlns:a16="http://schemas.microsoft.com/office/drawing/2014/main" id="{2E549B6F-03D9-47A4-8AB8-E506076B729D}"/>
              </a:ext>
            </a:extLst>
          </p:cNvPr>
          <p:cNvSpPr/>
          <p:nvPr/>
        </p:nvSpPr>
        <p:spPr>
          <a:xfrm>
            <a:off x="6058529" y="762630"/>
            <a:ext cx="2286000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 Transaction History</a:t>
            </a:r>
          </a:p>
        </p:txBody>
      </p:sp>
      <p:grpSp>
        <p:nvGrpSpPr>
          <p:cNvPr id="91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EDC60AD0-2398-4D3D-803D-3E0F64D847A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098519" y="1152912"/>
            <a:ext cx="2220635" cy="241092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92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7C06947-E3E4-4698-99B8-2698E29C6D4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4" y="1551576"/>
              <a:ext cx="1265881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신한은행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66512000***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2D735EB-8F6F-4CC5-A358-7E2F49924A9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861564" y="1551576"/>
              <a:ext cx="1022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1D01513-3D92-4645-B84A-0493B0BE95A3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892979" y="1654034"/>
              <a:ext cx="3943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Button">
            <a:extLst>
              <a:ext uri="{FF2B5EF4-FFF2-40B4-BE49-F238E27FC236}">
                <a16:creationId xmlns:a16="http://schemas.microsoft.com/office/drawing/2014/main" id="{892690B9-F9F1-43D8-A035-3D86155B0CD9}"/>
              </a:ext>
            </a:extLst>
          </p:cNvPr>
          <p:cNvSpPr/>
          <p:nvPr/>
        </p:nvSpPr>
        <p:spPr>
          <a:xfrm>
            <a:off x="6125292" y="1494898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주일</a:t>
            </a:r>
            <a:endParaRPr lang="en-US" sz="7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D6D95FB8-857F-4F57-8A38-FF3405AF4824}"/>
              </a:ext>
            </a:extLst>
          </p:cNvPr>
          <p:cNvSpPr/>
          <p:nvPr/>
        </p:nvSpPr>
        <p:spPr>
          <a:xfrm>
            <a:off x="6750854" y="1510999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개월</a:t>
            </a:r>
            <a:endParaRPr lang="en-US" sz="7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8705FA5D-9C0C-4C03-9E04-3D888DDB17B3}"/>
              </a:ext>
            </a:extLst>
          </p:cNvPr>
          <p:cNvSpPr/>
          <p:nvPr/>
        </p:nvSpPr>
        <p:spPr>
          <a:xfrm>
            <a:off x="7376416" y="1518531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개월</a:t>
            </a:r>
            <a:endParaRPr lang="en-US" sz="7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Field">
            <a:extLst>
              <a:ext uri="{FF2B5EF4-FFF2-40B4-BE49-F238E27FC236}">
                <a16:creationId xmlns:a16="http://schemas.microsoft.com/office/drawing/2014/main" id="{2254C9BB-C936-4C52-8331-53A0DD98B749}"/>
              </a:ext>
            </a:extLst>
          </p:cNvPr>
          <p:cNvSpPr/>
          <p:nvPr/>
        </p:nvSpPr>
        <p:spPr>
          <a:xfrm>
            <a:off x="6099699" y="1819320"/>
            <a:ext cx="2194080" cy="2286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C8C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9144" rIns="4572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2020. 08. 01</a:t>
            </a:r>
          </a:p>
        </p:txBody>
      </p:sp>
      <p:sp>
        <p:nvSpPr>
          <p:cNvPr id="125" name="Text Field">
            <a:extLst>
              <a:ext uri="{FF2B5EF4-FFF2-40B4-BE49-F238E27FC236}">
                <a16:creationId xmlns:a16="http://schemas.microsoft.com/office/drawing/2014/main" id="{12586634-3F1F-452B-AD07-156F957561E6}"/>
              </a:ext>
            </a:extLst>
          </p:cNvPr>
          <p:cNvSpPr/>
          <p:nvPr/>
        </p:nvSpPr>
        <p:spPr>
          <a:xfrm>
            <a:off x="6096000" y="2103546"/>
            <a:ext cx="2172161" cy="596644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C8C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9144" rIns="4572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10:05:01</a:t>
            </a:r>
          </a:p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</a:t>
            </a:r>
          </a:p>
        </p:txBody>
      </p:sp>
      <p:sp>
        <p:nvSpPr>
          <p:cNvPr id="128" name="Body">
            <a:extLst>
              <a:ext uri="{FF2B5EF4-FFF2-40B4-BE49-F238E27FC236}">
                <a16:creationId xmlns:a16="http://schemas.microsoft.com/office/drawing/2014/main" id="{50F45E69-DA86-4C89-B1B3-C904A3F3FD8A}"/>
              </a:ext>
            </a:extLst>
          </p:cNvPr>
          <p:cNvSpPr txBox="1"/>
          <p:nvPr/>
        </p:nvSpPr>
        <p:spPr>
          <a:xfrm>
            <a:off x="7500134" y="2174872"/>
            <a:ext cx="678327" cy="3970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출금</a:t>
            </a:r>
            <a:endParaRPr lang="en-US" altLang="ko-KR" sz="700" b="1" dirty="0">
              <a:solidFill>
                <a:srgbClr val="FF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10,000</a:t>
            </a:r>
            <a:r>
              <a:rPr lang="ko-KR" alt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lang="en-US" altLang="ko-KR" sz="700" b="1" dirty="0">
              <a:solidFill>
                <a:srgbClr val="FF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ko-KR" alt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잔액 </a:t>
            </a:r>
            <a:r>
              <a:rPr lang="en-US" altLang="ko-KR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100,000</a:t>
            </a:r>
            <a:endParaRPr lang="en-US" sz="700" b="1" dirty="0">
              <a:solidFill>
                <a:srgbClr val="FF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Field">
            <a:extLst>
              <a:ext uri="{FF2B5EF4-FFF2-40B4-BE49-F238E27FC236}">
                <a16:creationId xmlns:a16="http://schemas.microsoft.com/office/drawing/2014/main" id="{8872A108-7E24-494F-A75D-CCF4EBE70CF3}"/>
              </a:ext>
            </a:extLst>
          </p:cNvPr>
          <p:cNvSpPr/>
          <p:nvPr/>
        </p:nvSpPr>
        <p:spPr>
          <a:xfrm>
            <a:off x="6099699" y="2767815"/>
            <a:ext cx="2194080" cy="2286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C8C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9144" rIns="4572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2020. 08. 02</a:t>
            </a:r>
          </a:p>
        </p:txBody>
      </p:sp>
      <p:sp>
        <p:nvSpPr>
          <p:cNvPr id="18" name="Text Field">
            <a:extLst>
              <a:ext uri="{FF2B5EF4-FFF2-40B4-BE49-F238E27FC236}">
                <a16:creationId xmlns:a16="http://schemas.microsoft.com/office/drawing/2014/main" id="{458B3203-54AE-4EC3-993F-50505DD17F30}"/>
              </a:ext>
            </a:extLst>
          </p:cNvPr>
          <p:cNvSpPr/>
          <p:nvPr/>
        </p:nvSpPr>
        <p:spPr>
          <a:xfrm>
            <a:off x="6096000" y="3052041"/>
            <a:ext cx="2172161" cy="596644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C8C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9144" rIns="4572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11:05:01</a:t>
            </a:r>
          </a:p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JB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1A99AF58-B9CA-4A0A-9D90-94F147BB0280}"/>
              </a:ext>
            </a:extLst>
          </p:cNvPr>
          <p:cNvSpPr/>
          <p:nvPr/>
        </p:nvSpPr>
        <p:spPr>
          <a:xfrm>
            <a:off x="6094562" y="3730337"/>
            <a:ext cx="2194080" cy="228600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C8C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9144" rIns="4572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2020. 08. 03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F12398B-E598-4E88-93CF-EA6BD64DF283}"/>
              </a:ext>
            </a:extLst>
          </p:cNvPr>
          <p:cNvSpPr/>
          <p:nvPr/>
        </p:nvSpPr>
        <p:spPr>
          <a:xfrm>
            <a:off x="6090863" y="4014563"/>
            <a:ext cx="2172161" cy="596644"/>
          </a:xfrm>
          <a:prstGeom prst="roundRect">
            <a:avLst/>
          </a:prstGeom>
          <a:solidFill>
            <a:srgbClr val="FFFFFF"/>
          </a:solidFill>
          <a:ln w="3175">
            <a:solidFill>
              <a:srgbClr val="C8C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9144" rIns="4572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12:05:01</a:t>
            </a:r>
          </a:p>
          <a:p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JY</a:t>
            </a:r>
          </a:p>
        </p:txBody>
      </p:sp>
      <p:sp>
        <p:nvSpPr>
          <p:cNvPr id="21" name="Body">
            <a:extLst>
              <a:ext uri="{FF2B5EF4-FFF2-40B4-BE49-F238E27FC236}">
                <a16:creationId xmlns:a16="http://schemas.microsoft.com/office/drawing/2014/main" id="{B5C6B00B-D861-4D32-8D6F-D6DCD76E214C}"/>
              </a:ext>
            </a:extLst>
          </p:cNvPr>
          <p:cNvSpPr txBox="1"/>
          <p:nvPr/>
        </p:nvSpPr>
        <p:spPr>
          <a:xfrm>
            <a:off x="7553021" y="3125930"/>
            <a:ext cx="683137" cy="3970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출금</a:t>
            </a:r>
            <a:endParaRPr lang="en-US" altLang="ko-KR" sz="700" b="1" dirty="0">
              <a:solidFill>
                <a:srgbClr val="FF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10,000</a:t>
            </a:r>
            <a:r>
              <a:rPr lang="ko-KR" alt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lang="en-US" altLang="ko-KR" sz="700" b="1" dirty="0">
              <a:solidFill>
                <a:srgbClr val="FF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ko-KR" alt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잔액 </a:t>
            </a:r>
            <a:r>
              <a:rPr lang="en-US" altLang="ko-KR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110,000</a:t>
            </a:r>
            <a:endParaRPr lang="en-US" sz="700" b="1" dirty="0">
              <a:solidFill>
                <a:srgbClr val="FF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ody">
            <a:extLst>
              <a:ext uri="{FF2B5EF4-FFF2-40B4-BE49-F238E27FC236}">
                <a16:creationId xmlns:a16="http://schemas.microsoft.com/office/drawing/2014/main" id="{EFF99073-AB43-41C0-8E13-54F22591EA6A}"/>
              </a:ext>
            </a:extLst>
          </p:cNvPr>
          <p:cNvSpPr txBox="1"/>
          <p:nvPr/>
        </p:nvSpPr>
        <p:spPr>
          <a:xfrm>
            <a:off x="7495324" y="4142621"/>
            <a:ext cx="683136" cy="3970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출금</a:t>
            </a:r>
            <a:endParaRPr lang="en-US" altLang="ko-KR" sz="700" b="1" dirty="0">
              <a:solidFill>
                <a:srgbClr val="FF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10,000</a:t>
            </a:r>
            <a:r>
              <a:rPr lang="ko-KR" alt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lang="en-US" altLang="ko-KR" sz="700" b="1" dirty="0">
              <a:solidFill>
                <a:srgbClr val="FF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ko-KR" altLang="en-US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잔액 </a:t>
            </a:r>
            <a:r>
              <a:rPr lang="en-US" altLang="ko-KR" sz="700" b="1" dirty="0">
                <a:solidFill>
                  <a:srgbClr val="FF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120,000</a:t>
            </a:r>
            <a:endParaRPr lang="en-US" sz="700" b="1" dirty="0">
              <a:solidFill>
                <a:srgbClr val="FF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95A0916-C3EC-4ACF-B801-C2D867D9B3A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247398" y="1098724"/>
            <a:ext cx="2220635" cy="241092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13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73DCB78-DA57-4CD2-AA48-06965441E11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4" y="1551576"/>
              <a:ext cx="1265881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신한은행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66512000***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9144BD-9EAC-4F61-8734-4C9A1C4E311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61564" y="1551576"/>
              <a:ext cx="1022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A19BD6-3A27-4729-987D-1F52A244D169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92979" y="1654034"/>
              <a:ext cx="3943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Button">
            <a:extLst>
              <a:ext uri="{FF2B5EF4-FFF2-40B4-BE49-F238E27FC236}">
                <a16:creationId xmlns:a16="http://schemas.microsoft.com/office/drawing/2014/main" id="{3FB61A1C-6587-4990-8BE4-D69EC2F2AB20}"/>
              </a:ext>
            </a:extLst>
          </p:cNvPr>
          <p:cNvSpPr/>
          <p:nvPr/>
        </p:nvSpPr>
        <p:spPr>
          <a:xfrm>
            <a:off x="3417833" y="1391627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주일</a:t>
            </a:r>
            <a:endParaRPr lang="en-US" sz="7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48715A66-CA56-4C31-8D43-47008721697F}"/>
              </a:ext>
            </a:extLst>
          </p:cNvPr>
          <p:cNvSpPr/>
          <p:nvPr/>
        </p:nvSpPr>
        <p:spPr>
          <a:xfrm>
            <a:off x="4043395" y="1407728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개월</a:t>
            </a:r>
            <a:endParaRPr lang="en-US" sz="7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E2976471-31ED-4DAA-9E34-1D90CD0D0DA1}"/>
              </a:ext>
            </a:extLst>
          </p:cNvPr>
          <p:cNvSpPr/>
          <p:nvPr/>
        </p:nvSpPr>
        <p:spPr>
          <a:xfrm>
            <a:off x="4668957" y="1415260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개월</a:t>
            </a:r>
            <a:endParaRPr lang="en-US" sz="7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28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157</Words>
  <Application>Microsoft Office PowerPoint</Application>
  <PresentationFormat>와이드스크린</PresentationFormat>
  <Paragraphs>77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38</cp:revision>
  <dcterms:created xsi:type="dcterms:W3CDTF">2018-05-30T09:15:42Z</dcterms:created>
  <dcterms:modified xsi:type="dcterms:W3CDTF">2020-08-31T10:04:56Z</dcterms:modified>
</cp:coreProperties>
</file>