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0" r:id="rId5"/>
    <p:sldId id="261" r:id="rId6"/>
    <p:sldId id="264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C6"/>
    <a:srgbClr val="595959"/>
    <a:srgbClr val="53494A"/>
    <a:srgbClr val="EFD0D6"/>
    <a:srgbClr val="E6C6CC"/>
    <a:srgbClr val="FEFEFE"/>
    <a:srgbClr val="FF999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1A3A-550A-4487-B43A-8FEF1706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A5DC-AE23-4745-B792-903986B4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19A8-380E-42AD-87C0-1B417FA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0313-3F4B-43D4-9FAB-DE785424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A24C-7D14-4523-BF7A-EF85BD4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F48-D47D-4602-B558-A00BAEDF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EB78-78EE-40DA-93AB-F05C3017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56D2-C2B2-447F-8300-E872EC0A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CE52-513B-46E5-91FD-F81E89E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496A-337B-4140-9F2E-5D69B80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EB84A-4E7D-4626-94CD-0010EB7F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B2AF1-0333-436C-99B7-A08634933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AC6E-EBD4-4523-A273-10E8DB4A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9F4B-D70C-4B39-BD40-635CC90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E974-E842-4F47-B576-C7A90E90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837-3D0D-45BC-99CB-BF482A9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4FDE-1A96-46DA-8B91-8648ABD8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0D9F-05E0-42E5-9926-450AACE5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2A7B-1B11-4255-9C77-25BB5E8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A8C8B-8646-4ED7-9057-BA8C5BB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2A1-A5E8-49B3-803C-964631B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450B-E403-49BA-91DF-B4DB97CC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E46F-F805-4138-9F84-926022EA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990F-96E5-44E7-A963-3C4B5CC5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69B2-8CE0-4062-B498-D8996CA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E283-08F7-4172-8F1E-A6E667F5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AFF0-DBEF-4D9B-8271-E619BB7BF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C2C3-3810-46A3-9795-3DEE9AB6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77539-C893-4549-A9A5-DA740ADE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C236-F564-4594-99F8-860F3649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5363-EB74-40D7-9F61-B99A064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192E-830E-43A0-9E9A-E51DA44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C8BAF-B092-436E-A6DE-D04B600D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4691-6D62-48D2-826C-2FC29F9AF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478BC-AEA4-41F3-8E53-77F509AD0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D35E-DCF0-4826-84F2-88BC77C97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6B487-0A03-4C0F-9403-14D392DC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C70F-1749-4A67-8520-9F8ECE3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F87D6-CD35-4461-9458-4C6F2B3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013-B172-4319-ADCF-6B75EE6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3AC7-1360-4D20-AC10-8EFBBD70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061A-10AB-4E9B-8865-1AB62E0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AF17-7CF5-4EA6-96D4-1B53B1D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73D55-0722-46F7-8C34-A6F6D681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889AF-F3F2-4496-B1D0-F3940CC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9FB0-4AA1-46F7-AC1C-1552E87A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10E-08D8-4A40-9B23-7F5C88AD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061E-32A9-4788-8396-B3081429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54F6-6D03-416E-A794-C339B88D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511F9-64F6-4B96-AB16-800F981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2622-C386-4C24-8869-4F4D8ED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8CB17-7AC7-44DF-BC2E-3F6FCEE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55B-B98A-4AAC-85DF-17A4F1F3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B98DD-93D6-47FD-8AB7-DB33C789C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6DE89-DECE-421D-AE74-571AE4D0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084B-D96D-4B1E-93FE-C3C87113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22BB-6674-4B80-94D4-519A27C1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D2CE-9909-404D-8FC6-37248B6E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8CDA4-C674-4A84-8832-39A395D8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E7B3-62A5-48D3-B9F1-CADB2993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773E-92CF-444F-A943-4E514E6AC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ED96-BE7B-47FA-9617-920DE506AA5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7A1D-A5C2-436C-BE53-20411D749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296E-F94C-4F44-9D0E-10C82D7D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F72F-8FBB-4368-870D-3FA8E7B4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4C009-47F0-4524-A9B5-6E38C535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7" y="87936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C53BB-2695-40C8-8EC3-106B62E3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24" y="2866468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C7FC6E-94EC-4711-828B-1A522973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05109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1C590-1D26-4740-A783-7913F6CED798}"/>
              </a:ext>
            </a:extLst>
          </p:cNvPr>
          <p:cNvSpPr/>
          <p:nvPr/>
        </p:nvSpPr>
        <p:spPr>
          <a:xfrm>
            <a:off x="1612700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BDA3D-83DB-4297-9C22-79F30943D6A6}"/>
              </a:ext>
            </a:extLst>
          </p:cNvPr>
          <p:cNvSpPr/>
          <p:nvPr/>
        </p:nvSpPr>
        <p:spPr>
          <a:xfrm>
            <a:off x="1267485" y="2127564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3AC06-0969-4D17-A59F-27D5D972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11" y="87936"/>
            <a:ext cx="3419952" cy="6096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26670-61DE-4CE2-9CE9-64A0B255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98" y="2866468"/>
            <a:ext cx="3334215" cy="3991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CEFE7-5EC3-4F06-9349-11E68098D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63483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FE2C1A-3ADB-4058-BC63-C15ED2C420B3}"/>
              </a:ext>
            </a:extLst>
          </p:cNvPr>
          <p:cNvSpPr/>
          <p:nvPr/>
        </p:nvSpPr>
        <p:spPr>
          <a:xfrm>
            <a:off x="7371074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A6A35-908D-4F54-B678-AAA5F403F265}"/>
              </a:ext>
            </a:extLst>
          </p:cNvPr>
          <p:cNvSpPr/>
          <p:nvPr/>
        </p:nvSpPr>
        <p:spPr>
          <a:xfrm>
            <a:off x="7025859" y="2127564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2DFEE-3AEE-4F42-986C-214E0941B0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609" b="14611"/>
          <a:stretch/>
        </p:blipFill>
        <p:spPr>
          <a:xfrm rot="5400000">
            <a:off x="8682974" y="946525"/>
            <a:ext cx="584426" cy="3277830"/>
          </a:xfrm>
          <a:prstGeom prst="round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0A7ADF-00B7-47FD-B927-45D250899E5C}"/>
              </a:ext>
            </a:extLst>
          </p:cNvPr>
          <p:cNvSpPr txBox="1"/>
          <p:nvPr/>
        </p:nvSpPr>
        <p:spPr>
          <a:xfrm>
            <a:off x="7755613" y="2394163"/>
            <a:ext cx="253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DD320-B30E-40E6-A7DE-49EB3DB73CBA}"/>
              </a:ext>
            </a:extLst>
          </p:cNvPr>
          <p:cNvSpPr/>
          <p:nvPr/>
        </p:nvSpPr>
        <p:spPr>
          <a:xfrm>
            <a:off x="5989272" y="1820254"/>
            <a:ext cx="1226188" cy="765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Automatically running Carousel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D7BE-9AC7-4CE2-9280-B709B0DD4F52}"/>
              </a:ext>
            </a:extLst>
          </p:cNvPr>
          <p:cNvSpPr/>
          <p:nvPr/>
        </p:nvSpPr>
        <p:spPr>
          <a:xfrm>
            <a:off x="372264" y="1720912"/>
            <a:ext cx="1226188" cy="765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Automatically running Carousel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8D38FA-7233-4F34-9D5F-537969AB0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366" y="6274536"/>
            <a:ext cx="3652718" cy="5326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2A5FF0-9CD7-4497-B13E-9F9887C36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445" y="6261975"/>
            <a:ext cx="3652718" cy="5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59178-BB90-4F82-AFD5-5E0A1EEF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0" y="87936"/>
            <a:ext cx="3419952" cy="609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D8537-B9B2-456E-9553-E132627B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7" y="2866468"/>
            <a:ext cx="3334215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25B1A-D9FE-487F-8246-924A62634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72602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2BB281-C5E1-4904-B83B-5EDF72295330}"/>
              </a:ext>
            </a:extLst>
          </p:cNvPr>
          <p:cNvSpPr/>
          <p:nvPr/>
        </p:nvSpPr>
        <p:spPr>
          <a:xfrm>
            <a:off x="680193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C0AEA5-F94D-4B8B-8262-33F3E9AD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59" y="87936"/>
            <a:ext cx="3419952" cy="60968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35B845-317A-4DEB-A09C-1907C543F893}"/>
              </a:ext>
            </a:extLst>
          </p:cNvPr>
          <p:cNvSpPr/>
          <p:nvPr/>
        </p:nvSpPr>
        <p:spPr>
          <a:xfrm>
            <a:off x="4599559" y="376025"/>
            <a:ext cx="3419952" cy="616963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3EEFBA-1049-4EF7-9889-8095340F58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8"/>
          <a:stretch/>
        </p:blipFill>
        <p:spPr>
          <a:xfrm>
            <a:off x="4599558" y="376025"/>
            <a:ext cx="3419952" cy="6572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C51232-3CBF-4125-856C-3B623BDE4307}"/>
              </a:ext>
            </a:extLst>
          </p:cNvPr>
          <p:cNvSpPr txBox="1"/>
          <p:nvPr/>
        </p:nvSpPr>
        <p:spPr>
          <a:xfrm>
            <a:off x="4599557" y="983809"/>
            <a:ext cx="341995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Invite your Friends </a:t>
            </a:r>
          </a:p>
          <a:p>
            <a:r>
              <a:rPr lang="en-US" dirty="0">
                <a:solidFill>
                  <a:schemeClr val="tx1"/>
                </a:solidFill>
              </a:rPr>
              <a:t>To Join GME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5FBAD-86BD-4D61-B793-39DDCB202668}"/>
              </a:ext>
            </a:extLst>
          </p:cNvPr>
          <p:cNvSpPr/>
          <p:nvPr/>
        </p:nvSpPr>
        <p:spPr>
          <a:xfrm>
            <a:off x="288017" y="2168980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24A3C9-E61C-484C-8A71-976E3B401C3A}"/>
              </a:ext>
            </a:extLst>
          </p:cNvPr>
          <p:cNvSpPr/>
          <p:nvPr/>
        </p:nvSpPr>
        <p:spPr>
          <a:xfrm>
            <a:off x="6707243" y="499354"/>
            <a:ext cx="1195057" cy="372814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121EAA-4E14-422B-9157-2D049632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031" y="87936"/>
            <a:ext cx="3419952" cy="64754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1F567D-D30D-41D9-9648-8AA498A8C462}"/>
              </a:ext>
            </a:extLst>
          </p:cNvPr>
          <p:cNvSpPr/>
          <p:nvPr/>
        </p:nvSpPr>
        <p:spPr>
          <a:xfrm>
            <a:off x="8569265" y="872168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59D73-738D-4205-A8D2-9637118B3781}"/>
              </a:ext>
            </a:extLst>
          </p:cNvPr>
          <p:cNvSpPr/>
          <p:nvPr/>
        </p:nvSpPr>
        <p:spPr>
          <a:xfrm>
            <a:off x="8484030" y="1306974"/>
            <a:ext cx="3419952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Friends you’ve invited: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FC091-9119-4185-94DC-3FF1A7D7C828}"/>
              </a:ext>
            </a:extLst>
          </p:cNvPr>
          <p:cNvSpPr/>
          <p:nvPr/>
        </p:nvSpPr>
        <p:spPr>
          <a:xfrm>
            <a:off x="8484031" y="2256917"/>
            <a:ext cx="3230308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Munkhbileg</a:t>
            </a:r>
            <a:r>
              <a:rPr lang="en-US" sz="1100" dirty="0">
                <a:solidFill>
                  <a:schemeClr val="tx1"/>
                </a:solidFill>
              </a:rPr>
              <a:t> Sundariya                                  waiting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Subash Poudel                                 22/03/07 17:11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Rajesh Poudel                                  22/03/05 15:13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CC612-67BB-4821-A686-60E63B6A798B}"/>
              </a:ext>
            </a:extLst>
          </p:cNvPr>
          <p:cNvSpPr/>
          <p:nvPr/>
        </p:nvSpPr>
        <p:spPr>
          <a:xfrm>
            <a:off x="4599557" y="5972688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a friend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8537FE-3072-49A3-A39D-AB8C791E9656}"/>
              </a:ext>
            </a:extLst>
          </p:cNvPr>
          <p:cNvSpPr/>
          <p:nvPr/>
        </p:nvSpPr>
        <p:spPr>
          <a:xfrm>
            <a:off x="8484031" y="5972688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a friend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661E64-42DF-411F-9471-459C45336B96}"/>
              </a:ext>
            </a:extLst>
          </p:cNvPr>
          <p:cNvSpPr txBox="1"/>
          <p:nvPr/>
        </p:nvSpPr>
        <p:spPr>
          <a:xfrm>
            <a:off x="4599557" y="1642771"/>
            <a:ext cx="3419953" cy="430887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You and your friend will get special rewards after your friend successfully registers for GME.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97BE37-D29A-44A1-86EB-013008354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64" y="6274536"/>
            <a:ext cx="3652718" cy="5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44A8B4-F6EE-4564-B2A1-EFF8465A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8" y="191277"/>
            <a:ext cx="3419952" cy="647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BC31AA-164B-4992-982E-B0E956D46ED7}"/>
              </a:ext>
            </a:extLst>
          </p:cNvPr>
          <p:cNvSpPr/>
          <p:nvPr/>
        </p:nvSpPr>
        <p:spPr>
          <a:xfrm>
            <a:off x="527672" y="975509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78F08-8DF8-4D46-AA88-3017692A594D}"/>
              </a:ext>
            </a:extLst>
          </p:cNvPr>
          <p:cNvSpPr/>
          <p:nvPr/>
        </p:nvSpPr>
        <p:spPr>
          <a:xfrm>
            <a:off x="442437" y="1410315"/>
            <a:ext cx="3419952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Friends you’ve invited: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9571A-48D7-4697-98A8-2F7483E5F427}"/>
              </a:ext>
            </a:extLst>
          </p:cNvPr>
          <p:cNvSpPr/>
          <p:nvPr/>
        </p:nvSpPr>
        <p:spPr>
          <a:xfrm>
            <a:off x="442438" y="2360258"/>
            <a:ext cx="3230308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Munkhbileg</a:t>
            </a:r>
            <a:r>
              <a:rPr lang="en-US" sz="1100" dirty="0">
                <a:solidFill>
                  <a:schemeClr val="tx1"/>
                </a:solidFill>
              </a:rPr>
              <a:t> Sundariya                                  waiting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Subash Poudel                                 22/03/07 17:11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Rajesh Poudel                                  22/03/05 15:13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7A2AD-6AF2-4C8A-A341-EAF2F0194AC6}"/>
              </a:ext>
            </a:extLst>
          </p:cNvPr>
          <p:cNvSpPr/>
          <p:nvPr/>
        </p:nvSpPr>
        <p:spPr>
          <a:xfrm>
            <a:off x="442438" y="6076029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 a friend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34B4E-4071-49EA-8D36-6DBB19B46BCB}"/>
              </a:ext>
            </a:extLst>
          </p:cNvPr>
          <p:cNvSpPr/>
          <p:nvPr/>
        </p:nvSpPr>
        <p:spPr>
          <a:xfrm>
            <a:off x="156124" y="5975190"/>
            <a:ext cx="3992578" cy="7908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0E105-1F87-4FEE-83BA-D8E46E3B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45" y="0"/>
            <a:ext cx="324852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C8964-9AC6-4D3C-8CCA-542ECB0B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8" y="0"/>
            <a:ext cx="3248526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E2B160-C6BE-45F8-95C0-FE436691CFC7}"/>
              </a:ext>
            </a:extLst>
          </p:cNvPr>
          <p:cNvSpPr/>
          <p:nvPr/>
        </p:nvSpPr>
        <p:spPr>
          <a:xfrm>
            <a:off x="4659745" y="24288"/>
            <a:ext cx="3248526" cy="3188931"/>
          </a:xfrm>
          <a:prstGeom prst="rect">
            <a:avLst/>
          </a:prstGeom>
          <a:solidFill>
            <a:srgbClr val="595959"/>
          </a:solidFill>
          <a:ln>
            <a:solidFill>
              <a:srgbClr val="53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2B37A-A156-403F-9E26-987775F0715A}"/>
              </a:ext>
            </a:extLst>
          </p:cNvPr>
          <p:cNvSpPr/>
          <p:nvPr/>
        </p:nvSpPr>
        <p:spPr>
          <a:xfrm>
            <a:off x="8244378" y="24288"/>
            <a:ext cx="3248526" cy="3188931"/>
          </a:xfrm>
          <a:prstGeom prst="rect">
            <a:avLst/>
          </a:prstGeom>
          <a:solidFill>
            <a:srgbClr val="595959"/>
          </a:solidFill>
          <a:ln>
            <a:solidFill>
              <a:srgbClr val="53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3208F-C98E-4470-84C6-962A0D7047E5}"/>
              </a:ext>
            </a:extLst>
          </p:cNvPr>
          <p:cNvSpPr txBox="1"/>
          <p:nvPr/>
        </p:nvSpPr>
        <p:spPr>
          <a:xfrm>
            <a:off x="5360133" y="3644782"/>
            <a:ext cx="2348174" cy="430887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[GME] This is the invitation link for registering GME.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D754E-1034-4A14-BFD3-3E50299A16E9}"/>
              </a:ext>
            </a:extLst>
          </p:cNvPr>
          <p:cNvSpPr txBox="1"/>
          <p:nvPr/>
        </p:nvSpPr>
        <p:spPr>
          <a:xfrm>
            <a:off x="8982125" y="3644782"/>
            <a:ext cx="2348174" cy="430887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[GME] This is the invitation link for registering GME.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41D04-33C0-4FCA-A157-D99FE4222DB6}"/>
              </a:ext>
            </a:extLst>
          </p:cNvPr>
          <p:cNvSpPr/>
          <p:nvPr/>
        </p:nvSpPr>
        <p:spPr>
          <a:xfrm>
            <a:off x="4744979" y="5558730"/>
            <a:ext cx="3163292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99DEB-1736-4F42-8340-1AC4BE054348}"/>
              </a:ext>
            </a:extLst>
          </p:cNvPr>
          <p:cNvSpPr/>
          <p:nvPr/>
        </p:nvSpPr>
        <p:spPr>
          <a:xfrm>
            <a:off x="8246365" y="5530345"/>
            <a:ext cx="3163292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B765D-A0F7-4804-8D89-7763B9BEEB8C}"/>
              </a:ext>
            </a:extLst>
          </p:cNvPr>
          <p:cNvSpPr/>
          <p:nvPr/>
        </p:nvSpPr>
        <p:spPr>
          <a:xfrm>
            <a:off x="7476115" y="4644394"/>
            <a:ext cx="1374005" cy="104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Should be able to scroll to right side for more apps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(mostly used apps show on left-most)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40649-0223-43DB-85BB-2B9EF1AC8966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7908271" y="5946805"/>
            <a:ext cx="338094" cy="283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CAFB0-2A80-41AD-8664-448E1BE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0" y="0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DDEBA-2462-4355-9748-35C6E6B3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7" y="2778532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6A335-1B78-4266-8FF4-DB2788E8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3992" y="924070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43D73-D04B-459F-9876-AE50B21C2E92}"/>
              </a:ext>
            </a:extLst>
          </p:cNvPr>
          <p:cNvSpPr/>
          <p:nvPr/>
        </p:nvSpPr>
        <p:spPr>
          <a:xfrm>
            <a:off x="591583" y="2306227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97630-14D8-4FF4-A888-44097613000D}"/>
              </a:ext>
            </a:extLst>
          </p:cNvPr>
          <p:cNvSpPr/>
          <p:nvPr/>
        </p:nvSpPr>
        <p:spPr>
          <a:xfrm>
            <a:off x="246368" y="2039628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CABC4-2498-4B4D-A7B1-B85376137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609" b="14611"/>
          <a:stretch/>
        </p:blipFill>
        <p:spPr>
          <a:xfrm rot="5400000">
            <a:off x="1903483" y="858589"/>
            <a:ext cx="584426" cy="3277830"/>
          </a:xfrm>
          <a:prstGeom prst="round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80D53-3C42-4252-B551-25D140085011}"/>
              </a:ext>
            </a:extLst>
          </p:cNvPr>
          <p:cNvSpPr txBox="1"/>
          <p:nvPr/>
        </p:nvSpPr>
        <p:spPr>
          <a:xfrm>
            <a:off x="899194" y="2335471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C2E-4DC9-43E9-BD22-557E90A0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58" y="0"/>
            <a:ext cx="3419952" cy="6096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15223A-FBE0-4BC5-9D52-EB66F5235096}"/>
              </a:ext>
            </a:extLst>
          </p:cNvPr>
          <p:cNvSpPr/>
          <p:nvPr/>
        </p:nvSpPr>
        <p:spPr>
          <a:xfrm>
            <a:off x="4962158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8C02AF-FD06-49BD-9295-1B9928789721}"/>
              </a:ext>
            </a:extLst>
          </p:cNvPr>
          <p:cNvSpPr/>
          <p:nvPr/>
        </p:nvSpPr>
        <p:spPr>
          <a:xfrm>
            <a:off x="5314112" y="921441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Spin the Wheel and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Win 100,000 point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B300B0-97EF-48ED-8163-724B3E74F242}"/>
              </a:ext>
            </a:extLst>
          </p:cNvPr>
          <p:cNvSpPr/>
          <p:nvPr/>
        </p:nvSpPr>
        <p:spPr>
          <a:xfrm>
            <a:off x="4962156" y="5884752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C832D2-1619-4148-8EE1-375B5839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5" y="0"/>
            <a:ext cx="3419952" cy="60968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EAAF2-CBD4-4232-83CF-917EDD31CCA8}"/>
              </a:ext>
            </a:extLst>
          </p:cNvPr>
          <p:cNvSpPr/>
          <p:nvPr/>
        </p:nvSpPr>
        <p:spPr>
          <a:xfrm>
            <a:off x="8590345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64924-B736-4287-A1B0-4E27456C1988}"/>
              </a:ext>
            </a:extLst>
          </p:cNvPr>
          <p:cNvSpPr/>
          <p:nvPr/>
        </p:nvSpPr>
        <p:spPr>
          <a:xfrm>
            <a:off x="8590343" y="5889497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76336-2C60-4A67-BBB3-C020A0C90B99}"/>
              </a:ext>
            </a:extLst>
          </p:cNvPr>
          <p:cNvSpPr/>
          <p:nvPr/>
        </p:nvSpPr>
        <p:spPr>
          <a:xfrm>
            <a:off x="8990241" y="1020220"/>
            <a:ext cx="3020054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with a friend,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more chances to spin the wheel.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7AB9D-CE8F-4F3B-9A43-910411AEBA04}"/>
              </a:ext>
            </a:extLst>
          </p:cNvPr>
          <p:cNvSpPr/>
          <p:nvPr/>
        </p:nvSpPr>
        <p:spPr>
          <a:xfrm>
            <a:off x="8958901" y="2056632"/>
            <a:ext cx="2958212" cy="206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If friend who received the link: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send overseas transaction-&gt; </a:t>
            </a:r>
            <a:r>
              <a:rPr lang="en-US" sz="1200" b="1" dirty="0">
                <a:solidFill>
                  <a:schemeClr val="tx1"/>
                </a:solidFill>
              </a:rPr>
              <a:t>5 chances </a:t>
            </a:r>
            <a:r>
              <a:rPr lang="en-US" sz="1200" dirty="0">
                <a:solidFill>
                  <a:schemeClr val="tx1"/>
                </a:solidFill>
              </a:rPr>
              <a:t>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overseas transaction (in case of existing GME customer) -&gt; 2 chances 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spin the wheel -&gt; 1 more chance to spin the wheel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0CF028-BEC8-4E9A-8853-523AAC4C0390}"/>
              </a:ext>
            </a:extLst>
          </p:cNvPr>
          <p:cNvSpPr/>
          <p:nvPr/>
        </p:nvSpPr>
        <p:spPr>
          <a:xfrm>
            <a:off x="8990241" y="4201965"/>
            <a:ext cx="2958212" cy="28201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EB40D-8B81-4361-A646-9E25AF219CF6}"/>
              </a:ext>
            </a:extLst>
          </p:cNvPr>
          <p:cNvSpPr/>
          <p:nvPr/>
        </p:nvSpPr>
        <p:spPr>
          <a:xfrm>
            <a:off x="9201074" y="4594465"/>
            <a:ext cx="2716039" cy="11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100,000 point                            10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10,000 point                          1,000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Starbucks coupon               25,700 people</a:t>
            </a:r>
          </a:p>
        </p:txBody>
      </p:sp>
      <p:pic>
        <p:nvPicPr>
          <p:cNvPr id="25" name="Picture 4" descr="Gold Coin PNG High Quality Image | PNG All">
            <a:extLst>
              <a:ext uri="{FF2B5EF4-FFF2-40B4-BE49-F238E27FC236}">
                <a16:creationId xmlns:a16="http://schemas.microsoft.com/office/drawing/2014/main" id="{71B24A95-31E2-471B-9756-A5885BF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76" y="4669230"/>
            <a:ext cx="485161" cy="3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old Coin PNG High Quality Image | PNG All">
            <a:extLst>
              <a:ext uri="{FF2B5EF4-FFF2-40B4-BE49-F238E27FC236}">
                <a16:creationId xmlns:a16="http://schemas.microsoft.com/office/drawing/2014/main" id="{C6700E5E-BBFC-4860-9E7A-EC38D6190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5" b="6736"/>
          <a:stretch/>
        </p:blipFill>
        <p:spPr bwMode="auto">
          <a:xfrm>
            <a:off x="8854376" y="5032638"/>
            <a:ext cx="301089" cy="3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Starbucks Americano reviews in Coffee - FamilyRated (page 2)">
            <a:extLst>
              <a:ext uri="{FF2B5EF4-FFF2-40B4-BE49-F238E27FC236}">
                <a16:creationId xmlns:a16="http://schemas.microsoft.com/office/drawing/2014/main" id="{5803CE35-59CC-478B-9CF0-33E179A3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6000" l="9778" r="89778">
                        <a14:foregroundMark x1="31556" y1="10222" x2="38222" y2="71111"/>
                        <a14:foregroundMark x1="38222" y1="71111" x2="44889" y2="86222"/>
                        <a14:foregroundMark x1="28444" y1="23556" x2="38222" y2="88889"/>
                        <a14:foregroundMark x1="26222" y1="15556" x2="37778" y2="92000"/>
                        <a14:foregroundMark x1="37778" y1="92000" x2="48000" y2="92889"/>
                        <a14:foregroundMark x1="31111" y1="77333" x2="32889" y2="89333"/>
                        <a14:foregroundMark x1="31111" y1="86222" x2="50667" y2="96000"/>
                        <a14:foregroundMark x1="27556" y1="9778" x2="56444" y2="4444"/>
                        <a14:foregroundMark x1="56444" y1="4444" x2="71556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15" y="5443185"/>
            <a:ext cx="394595" cy="3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E528C-6505-4113-BDA8-006EBDDAB2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2156" y="1732168"/>
            <a:ext cx="3264339" cy="34728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185363E-ACEE-4CB9-B17B-52585B567F68}"/>
              </a:ext>
            </a:extLst>
          </p:cNvPr>
          <p:cNvSpPr/>
          <p:nvPr/>
        </p:nvSpPr>
        <p:spPr>
          <a:xfrm>
            <a:off x="5342584" y="4886207"/>
            <a:ext cx="2906715" cy="677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 will be bought from 3</a:t>
            </a:r>
            <a:r>
              <a:rPr lang="en-US" sz="1200" baseline="30000" dirty="0">
                <a:solidFill>
                  <a:schemeClr val="tx1"/>
                </a:solidFill>
              </a:rPr>
              <a:t>rd</a:t>
            </a:r>
            <a:r>
              <a:rPr lang="en-US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Refer to: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https://www.easypromosapp.com/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CE52E5-BEC6-4855-A8BB-44F57E47B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59" y="6197787"/>
            <a:ext cx="3652718" cy="5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CAFB0-2A80-41AD-8664-448E1BE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0" y="0"/>
            <a:ext cx="3419952" cy="6096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DDEBA-2462-4355-9748-35C6E6B3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07" y="2778532"/>
            <a:ext cx="3334215" cy="3991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6A335-1B78-4266-8FF4-DB2788E8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3992" y="924070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43D73-D04B-459F-9876-AE50B21C2E92}"/>
              </a:ext>
            </a:extLst>
          </p:cNvPr>
          <p:cNvSpPr/>
          <p:nvPr/>
        </p:nvSpPr>
        <p:spPr>
          <a:xfrm>
            <a:off x="591583" y="2306227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a friend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97630-14D8-4FF4-A888-44097613000D}"/>
              </a:ext>
            </a:extLst>
          </p:cNvPr>
          <p:cNvSpPr/>
          <p:nvPr/>
        </p:nvSpPr>
        <p:spPr>
          <a:xfrm>
            <a:off x="246368" y="2039628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CCABC4-2498-4B4D-A7B1-B85376137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609" b="14611"/>
          <a:stretch/>
        </p:blipFill>
        <p:spPr>
          <a:xfrm rot="5400000">
            <a:off x="1903483" y="858589"/>
            <a:ext cx="584426" cy="3277830"/>
          </a:xfrm>
          <a:prstGeom prst="round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80D53-3C42-4252-B551-25D140085011}"/>
              </a:ext>
            </a:extLst>
          </p:cNvPr>
          <p:cNvSpPr txBox="1"/>
          <p:nvPr/>
        </p:nvSpPr>
        <p:spPr>
          <a:xfrm>
            <a:off x="899194" y="2335471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C2E-4DC9-43E9-BD22-557E90A0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58" y="0"/>
            <a:ext cx="3419952" cy="6096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15223A-FBE0-4BC5-9D52-EB66F5235096}"/>
              </a:ext>
            </a:extLst>
          </p:cNvPr>
          <p:cNvSpPr/>
          <p:nvPr/>
        </p:nvSpPr>
        <p:spPr>
          <a:xfrm>
            <a:off x="4962158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8C02AF-FD06-49BD-9295-1B9928789721}"/>
              </a:ext>
            </a:extLst>
          </p:cNvPr>
          <p:cNvSpPr/>
          <p:nvPr/>
        </p:nvSpPr>
        <p:spPr>
          <a:xfrm>
            <a:off x="5314112" y="921441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Spin the Wheel and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Win 100,000 point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B300B0-97EF-48ED-8163-724B3E74F242}"/>
              </a:ext>
            </a:extLst>
          </p:cNvPr>
          <p:cNvSpPr/>
          <p:nvPr/>
        </p:nvSpPr>
        <p:spPr>
          <a:xfrm>
            <a:off x="4962156" y="5884752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C832D2-1619-4148-8EE1-375B5839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45" y="0"/>
            <a:ext cx="3419952" cy="60968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EAAF2-CBD4-4232-83CF-917EDD31CCA8}"/>
              </a:ext>
            </a:extLst>
          </p:cNvPr>
          <p:cNvSpPr/>
          <p:nvPr/>
        </p:nvSpPr>
        <p:spPr>
          <a:xfrm>
            <a:off x="8590345" y="784231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64924-B736-4287-A1B0-4E27456C1988}"/>
              </a:ext>
            </a:extLst>
          </p:cNvPr>
          <p:cNvSpPr/>
          <p:nvPr/>
        </p:nvSpPr>
        <p:spPr>
          <a:xfrm>
            <a:off x="8590343" y="5889497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76336-2C60-4A67-BBB3-C020A0C90B99}"/>
              </a:ext>
            </a:extLst>
          </p:cNvPr>
          <p:cNvSpPr/>
          <p:nvPr/>
        </p:nvSpPr>
        <p:spPr>
          <a:xfrm>
            <a:off x="8990241" y="1020220"/>
            <a:ext cx="3020054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with a friend,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 more chances to spin the wheel.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7AB9D-CE8F-4F3B-9A43-910411AEBA04}"/>
              </a:ext>
            </a:extLst>
          </p:cNvPr>
          <p:cNvSpPr/>
          <p:nvPr/>
        </p:nvSpPr>
        <p:spPr>
          <a:xfrm>
            <a:off x="8958901" y="2056632"/>
            <a:ext cx="2958212" cy="206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If friend who received the link: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send overseas transaction-&gt; </a:t>
            </a:r>
            <a:r>
              <a:rPr lang="en-US" sz="1200" b="1" dirty="0">
                <a:solidFill>
                  <a:schemeClr val="tx1"/>
                </a:solidFill>
              </a:rPr>
              <a:t>5 chances </a:t>
            </a:r>
            <a:r>
              <a:rPr lang="en-US" sz="1200" dirty="0">
                <a:solidFill>
                  <a:schemeClr val="tx1"/>
                </a:solidFill>
              </a:rPr>
              <a:t>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overseas transaction (in case of existing GME customer) -&gt; 2 chances to spin the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Registers GME and spin the wheel -&gt; 1 more chance to spin the wheel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0CF028-BEC8-4E9A-8853-523AAC4C0390}"/>
              </a:ext>
            </a:extLst>
          </p:cNvPr>
          <p:cNvSpPr/>
          <p:nvPr/>
        </p:nvSpPr>
        <p:spPr>
          <a:xfrm>
            <a:off x="8990241" y="4201965"/>
            <a:ext cx="2958212" cy="28201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EB40D-8B81-4361-A646-9E25AF219CF6}"/>
              </a:ext>
            </a:extLst>
          </p:cNvPr>
          <p:cNvSpPr/>
          <p:nvPr/>
        </p:nvSpPr>
        <p:spPr>
          <a:xfrm>
            <a:off x="9201074" y="4594465"/>
            <a:ext cx="2716039" cy="113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100,000 point                            10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10,000 point                          1,000 people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Starbucks coupon               25,700 people</a:t>
            </a:r>
          </a:p>
        </p:txBody>
      </p:sp>
      <p:pic>
        <p:nvPicPr>
          <p:cNvPr id="25" name="Picture 4" descr="Gold Coin PNG High Quality Image | PNG All">
            <a:extLst>
              <a:ext uri="{FF2B5EF4-FFF2-40B4-BE49-F238E27FC236}">
                <a16:creationId xmlns:a16="http://schemas.microsoft.com/office/drawing/2014/main" id="{71B24A95-31E2-471B-9756-A5885BF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76" y="4669230"/>
            <a:ext cx="485161" cy="3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old Coin PNG High Quality Image | PNG All">
            <a:extLst>
              <a:ext uri="{FF2B5EF4-FFF2-40B4-BE49-F238E27FC236}">
                <a16:creationId xmlns:a16="http://schemas.microsoft.com/office/drawing/2014/main" id="{C6700E5E-BBFC-4860-9E7A-EC38D6190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45" b="6736"/>
          <a:stretch/>
        </p:blipFill>
        <p:spPr bwMode="auto">
          <a:xfrm>
            <a:off x="8854376" y="5032638"/>
            <a:ext cx="301089" cy="3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Starbucks Americano reviews in Coffee - FamilyRated (page 2)">
            <a:extLst>
              <a:ext uri="{FF2B5EF4-FFF2-40B4-BE49-F238E27FC236}">
                <a16:creationId xmlns:a16="http://schemas.microsoft.com/office/drawing/2014/main" id="{5803CE35-59CC-478B-9CF0-33E179A3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6000" l="9778" r="89778">
                        <a14:foregroundMark x1="31556" y1="10222" x2="38222" y2="71111"/>
                        <a14:foregroundMark x1="38222" y1="71111" x2="44889" y2="86222"/>
                        <a14:foregroundMark x1="28444" y1="23556" x2="38222" y2="88889"/>
                        <a14:foregroundMark x1="26222" y1="15556" x2="37778" y2="92000"/>
                        <a14:foregroundMark x1="37778" y1="92000" x2="48000" y2="92889"/>
                        <a14:foregroundMark x1="31111" y1="77333" x2="32889" y2="89333"/>
                        <a14:foregroundMark x1="31111" y1="86222" x2="50667" y2="96000"/>
                        <a14:foregroundMark x1="27556" y1="9778" x2="56444" y2="4444"/>
                        <a14:foregroundMark x1="56444" y1="4444" x2="71556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15" y="5443185"/>
            <a:ext cx="394595" cy="3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E528C-6505-4113-BDA8-006EBDDAB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2156" y="1732168"/>
            <a:ext cx="3264339" cy="347282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6B1277-989A-42A6-A45A-18F450CDC84C}"/>
              </a:ext>
            </a:extLst>
          </p:cNvPr>
          <p:cNvSpPr/>
          <p:nvPr/>
        </p:nvSpPr>
        <p:spPr>
          <a:xfrm>
            <a:off x="5193025" y="3338963"/>
            <a:ext cx="2958212" cy="686106"/>
          </a:xfrm>
          <a:prstGeom prst="roundRect">
            <a:avLst/>
          </a:prstGeom>
          <a:solidFill>
            <a:srgbClr val="FEFEFE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friend,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Get more chances to spin the wheel.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2D0291-D1FF-4431-8804-DEFD69808C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659" y="6172064"/>
            <a:ext cx="3652718" cy="5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4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00E105-1F87-4FEE-83BA-D8E46E3B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45" y="0"/>
            <a:ext cx="324852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C8964-9AC6-4D3C-8CCA-542ECB0B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378" y="0"/>
            <a:ext cx="3248526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E2B160-C6BE-45F8-95C0-FE436691CFC7}"/>
              </a:ext>
            </a:extLst>
          </p:cNvPr>
          <p:cNvSpPr/>
          <p:nvPr/>
        </p:nvSpPr>
        <p:spPr>
          <a:xfrm>
            <a:off x="4659745" y="24288"/>
            <a:ext cx="3248526" cy="3188931"/>
          </a:xfrm>
          <a:prstGeom prst="rect">
            <a:avLst/>
          </a:prstGeom>
          <a:solidFill>
            <a:srgbClr val="595959"/>
          </a:solidFill>
          <a:ln>
            <a:solidFill>
              <a:srgbClr val="53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2B37A-A156-403F-9E26-987775F0715A}"/>
              </a:ext>
            </a:extLst>
          </p:cNvPr>
          <p:cNvSpPr/>
          <p:nvPr/>
        </p:nvSpPr>
        <p:spPr>
          <a:xfrm>
            <a:off x="8244378" y="24288"/>
            <a:ext cx="3248526" cy="3188931"/>
          </a:xfrm>
          <a:prstGeom prst="rect">
            <a:avLst/>
          </a:prstGeom>
          <a:solidFill>
            <a:srgbClr val="595959"/>
          </a:solidFill>
          <a:ln>
            <a:solidFill>
              <a:srgbClr val="53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3208F-C98E-4470-84C6-962A0D7047E5}"/>
              </a:ext>
            </a:extLst>
          </p:cNvPr>
          <p:cNvSpPr txBox="1"/>
          <p:nvPr/>
        </p:nvSpPr>
        <p:spPr>
          <a:xfrm>
            <a:off x="5360133" y="3644782"/>
            <a:ext cx="2348174" cy="430887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[GME] This is the invitation link for registering GME.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D754E-1034-4A14-BFD3-3E50299A16E9}"/>
              </a:ext>
            </a:extLst>
          </p:cNvPr>
          <p:cNvSpPr txBox="1"/>
          <p:nvPr/>
        </p:nvSpPr>
        <p:spPr>
          <a:xfrm>
            <a:off x="8982125" y="3644782"/>
            <a:ext cx="2348174" cy="430887"/>
          </a:xfrm>
          <a:prstGeom prst="rect">
            <a:avLst/>
          </a:prstGeom>
          <a:solidFill>
            <a:srgbClr val="EFD0D6"/>
          </a:solidFill>
          <a:ln>
            <a:solidFill>
              <a:srgbClr val="EFD0D6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[GME] This is the invitation link for registering GME.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41D04-33C0-4FCA-A157-D99FE4222DB6}"/>
              </a:ext>
            </a:extLst>
          </p:cNvPr>
          <p:cNvSpPr/>
          <p:nvPr/>
        </p:nvSpPr>
        <p:spPr>
          <a:xfrm>
            <a:off x="4744979" y="5558730"/>
            <a:ext cx="3163292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99DEB-1736-4F42-8340-1AC4BE054348}"/>
              </a:ext>
            </a:extLst>
          </p:cNvPr>
          <p:cNvSpPr/>
          <p:nvPr/>
        </p:nvSpPr>
        <p:spPr>
          <a:xfrm>
            <a:off x="8246365" y="5530345"/>
            <a:ext cx="3163292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B765D-A0F7-4804-8D89-7763B9BEEB8C}"/>
              </a:ext>
            </a:extLst>
          </p:cNvPr>
          <p:cNvSpPr/>
          <p:nvPr/>
        </p:nvSpPr>
        <p:spPr>
          <a:xfrm>
            <a:off x="7476115" y="4644394"/>
            <a:ext cx="1374005" cy="104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Should be able to scroll to right side for more apps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(mostly used apps show on left-most)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40649-0223-43DB-85BB-2B9EF1AC896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908271" y="5946805"/>
            <a:ext cx="338094" cy="283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D749676-F65E-40B8-8561-D89FD641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4" y="24288"/>
            <a:ext cx="3419952" cy="609685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B4AD49D-1B45-4D17-A453-43ED0AFBCD11}"/>
              </a:ext>
            </a:extLst>
          </p:cNvPr>
          <p:cNvSpPr/>
          <p:nvPr/>
        </p:nvSpPr>
        <p:spPr>
          <a:xfrm>
            <a:off x="553274" y="808519"/>
            <a:ext cx="3419952" cy="5673487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15ED5-860B-4EAF-A6D2-B02D8BABE28B}"/>
              </a:ext>
            </a:extLst>
          </p:cNvPr>
          <p:cNvSpPr/>
          <p:nvPr/>
        </p:nvSpPr>
        <p:spPr>
          <a:xfrm>
            <a:off x="905228" y="945729"/>
            <a:ext cx="2716039" cy="790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Spin the Wheel and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Win 100,000 point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C4361A-346E-4366-83DC-6FAA56247CF6}"/>
              </a:ext>
            </a:extLst>
          </p:cNvPr>
          <p:cNvSpPr/>
          <p:nvPr/>
        </p:nvSpPr>
        <p:spPr>
          <a:xfrm>
            <a:off x="553272" y="5909040"/>
            <a:ext cx="3419952" cy="5729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with a friend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8D3889-36E8-44CE-B487-1F2FE54AD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72" y="1756456"/>
            <a:ext cx="3264339" cy="347282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9B2B2-2378-47CC-B026-D4F1F66EB10C}"/>
              </a:ext>
            </a:extLst>
          </p:cNvPr>
          <p:cNvSpPr/>
          <p:nvPr/>
        </p:nvSpPr>
        <p:spPr>
          <a:xfrm>
            <a:off x="784141" y="3363251"/>
            <a:ext cx="2958212" cy="686106"/>
          </a:xfrm>
          <a:prstGeom prst="roundRect">
            <a:avLst/>
          </a:prstGeom>
          <a:solidFill>
            <a:srgbClr val="FEFEFE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Share with a friend,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Get more chances to spin the wheel.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7022A-6699-45B7-9463-9F0DB223C80C}"/>
              </a:ext>
            </a:extLst>
          </p:cNvPr>
          <p:cNvSpPr/>
          <p:nvPr/>
        </p:nvSpPr>
        <p:spPr>
          <a:xfrm>
            <a:off x="189152" y="5760760"/>
            <a:ext cx="3992578" cy="8329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6AD93-B21D-4B98-9FDA-A4C89ECD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7" y="87936"/>
            <a:ext cx="3419952" cy="6096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91EC5-E92E-470D-952A-628404BA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24" y="2866468"/>
            <a:ext cx="3334215" cy="399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70717-2202-4827-B846-3D4C0FE9A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05109" y="1012006"/>
            <a:ext cx="562053" cy="3146870"/>
          </a:xfrm>
          <a:prstGeom prst="roundRect">
            <a:avLst>
              <a:gd name="adj" fmla="val 21499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CD22B-7534-4D6B-B97C-18B8E5B7C61F}"/>
              </a:ext>
            </a:extLst>
          </p:cNvPr>
          <p:cNvSpPr/>
          <p:nvPr/>
        </p:nvSpPr>
        <p:spPr>
          <a:xfrm>
            <a:off x="1612700" y="2394163"/>
            <a:ext cx="3264338" cy="3825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C6D73-1762-45F7-B048-A3406916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873" y="87936"/>
            <a:ext cx="3419952" cy="60968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48969-844E-4744-BA2C-F5C6A647D0F1}"/>
              </a:ext>
            </a:extLst>
          </p:cNvPr>
          <p:cNvSpPr/>
          <p:nvPr/>
        </p:nvSpPr>
        <p:spPr>
          <a:xfrm>
            <a:off x="6846873" y="787651"/>
            <a:ext cx="3419952" cy="4906979"/>
          </a:xfrm>
          <a:prstGeom prst="rect">
            <a:avLst/>
          </a:prstGeom>
          <a:solidFill>
            <a:srgbClr val="FEFEFE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60E40-EEB1-4917-8648-479E7C7F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3454" y="-287374"/>
            <a:ext cx="905796" cy="3478957"/>
          </a:xfrm>
          <a:prstGeom prst="roundRect">
            <a:avLst>
              <a:gd name="adj" fmla="val 21499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9F6D73-657E-4BCD-BFB1-AA652CD25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609" b="14611"/>
          <a:stretch/>
        </p:blipFill>
        <p:spPr>
          <a:xfrm rot="5400000">
            <a:off x="8101340" y="755134"/>
            <a:ext cx="905797" cy="3419951"/>
          </a:xfrm>
          <a:prstGeom prst="round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6E852-D902-4283-9939-D21843FD41FB}"/>
              </a:ext>
            </a:extLst>
          </p:cNvPr>
          <p:cNvSpPr txBox="1"/>
          <p:nvPr/>
        </p:nvSpPr>
        <p:spPr>
          <a:xfrm>
            <a:off x="7375965" y="2312358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Spin the Wheel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4FECE-C679-43A3-A57F-220EF0D9B23D}"/>
              </a:ext>
            </a:extLst>
          </p:cNvPr>
          <p:cNvSpPr txBox="1"/>
          <p:nvPr/>
        </p:nvSpPr>
        <p:spPr>
          <a:xfrm>
            <a:off x="7296732" y="1267438"/>
            <a:ext cx="257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a friend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DA0003-2804-462E-94CE-519C1BBFF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366" y="6274536"/>
            <a:ext cx="3652718" cy="532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FD8FD-6632-482F-A1A1-539D3FDA0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993" y="5673365"/>
            <a:ext cx="3652718" cy="5326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1C7337-31F2-43F8-B96F-0FF9C7D23297}"/>
              </a:ext>
            </a:extLst>
          </p:cNvPr>
          <p:cNvSpPr/>
          <p:nvPr/>
        </p:nvSpPr>
        <p:spPr>
          <a:xfrm>
            <a:off x="3592752" y="6274536"/>
            <a:ext cx="699848" cy="5326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920DC-EA0C-401D-8D5E-05FEFCFF09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562"/>
          <a:stretch/>
        </p:blipFill>
        <p:spPr>
          <a:xfrm rot="5400000">
            <a:off x="8101340" y="1811637"/>
            <a:ext cx="905797" cy="3419950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3B8DEF-43CE-4310-96C2-B3E66C51D0B0}"/>
              </a:ext>
            </a:extLst>
          </p:cNvPr>
          <p:cNvSpPr txBox="1"/>
          <p:nvPr/>
        </p:nvSpPr>
        <p:spPr>
          <a:xfrm>
            <a:off x="7375965" y="3241140"/>
            <a:ext cx="2579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Mongolia: International Women’s day Promotion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9EDD-7025-4DD7-B077-34BCE5ECA56E}"/>
              </a:ext>
            </a:extLst>
          </p:cNvPr>
          <p:cNvSpPr/>
          <p:nvPr/>
        </p:nvSpPr>
        <p:spPr>
          <a:xfrm>
            <a:off x="9028352" y="5639841"/>
            <a:ext cx="699848" cy="5326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449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Sundariya</dc:creator>
  <cp:lastModifiedBy>Sundariya</cp:lastModifiedBy>
  <cp:revision>7</cp:revision>
  <cp:lastPrinted>2022-03-08T02:33:36Z</cp:lastPrinted>
  <dcterms:created xsi:type="dcterms:W3CDTF">2022-03-04T09:26:47Z</dcterms:created>
  <dcterms:modified xsi:type="dcterms:W3CDTF">2022-03-08T07:56:50Z</dcterms:modified>
</cp:coreProperties>
</file>