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5" r:id="rId2"/>
    <p:sldId id="346" r:id="rId3"/>
    <p:sldId id="34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42E23-920B-4446-A77D-92B7F9909B8C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62D6A-ED52-46BF-B6F7-6C9F40F1E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5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25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5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84CE9-EA3C-42A1-A6FC-457B116E3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9EDCAD-E5E9-4F11-868F-A0E7B6D9D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723E2-DFB1-4177-9882-795DAB7F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E4CDA-1033-489A-A9AA-336124B4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E6E96-3FF9-4329-8D45-76D3A113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2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2A55A-BA71-4240-AF98-35685EC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C1151-7465-4B6A-B452-0B1F144A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1478C-7869-49D0-8C22-B40C0348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200EC-C5E2-4C13-90FA-B8F36537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53AFD-4131-4938-8905-7CB62575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DE5317-8549-474B-9E46-F8D9FDD2F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DB3DF-851A-4A8E-8CE5-E3CB4A77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BA160-6FB4-4DD5-A66E-7968949F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BC744-335B-48C2-BB68-033E5ABA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C7B45-7A8C-4914-8A9A-71D25C19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5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A1A87-7C73-4A99-AB72-6BACE9E8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FC1FB-CFFA-4B4B-94E5-019C635E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C33E4-F35D-483B-9314-E2139594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5CE2F-95B0-4798-83B6-4770CACA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AF8D6-FC78-4F23-92D0-EC11CA1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2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E5829-351E-4FC9-9BCF-CF402BAE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15976-4EF1-471D-BCCD-9030020B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8DBFE-74BB-4217-806F-58C8E36D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F49BE-10A3-4751-8818-B05B32F6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98136-F586-41B7-8687-F5CCCCE0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9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B7156-DAB8-4965-8B95-DBD51B0C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C1DA1-B4D2-483B-83F5-BD401FB0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BB9B1-745C-461F-955E-C73206D5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9EEFA-6A42-4FA2-A783-164623D4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E9B48-3180-48F4-89E8-6649042A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612C2-F23E-491F-8CB8-587DA77B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7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FEC5A-D4C5-469B-BD69-F902D4D8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E4722-4F2F-45DA-94B8-FB1D3778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D7C4C-2A33-417C-BBA6-3EA0E39B5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95BA6-C472-4ABC-9BCA-D6C2F3686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874C35-230D-44E4-8178-F5C835A5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2C6AB-F324-4C3A-BEC7-2B7CEEE3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18B4D-4FAA-4C6F-A486-1B607D75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6EC13A-D4FC-44D0-844A-B9319AA3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4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5DD6-CCC2-45F9-B0CB-73B7633E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4C2EB-64E3-4F30-A1D8-F2EE7CB4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12CA3-0A79-427E-B72B-1102B1E5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F6693-EAEB-43CE-AFC5-DD114297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CE2D4-545B-40F0-9CCF-8BA12336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F6598B-8632-4925-9300-2B3D46E2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572AB-4590-44D8-94CF-1950AF7F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7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1E0D1-723D-4FBA-BE34-8296F586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363C7-AD25-48AC-AEF8-28D39F1C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D8289-EDD5-4FB7-9096-A814CAA3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0BBA2-D971-4961-AFBC-CCAC289A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0CFA6-AC4C-403C-B486-B5B88BA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7D5FA-2091-4F75-AACC-21DCD58A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8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CB2CD-057F-406E-B3CB-58AA6B2D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3A3B4E-A10E-434A-B552-1277834E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393AE-02CE-4ECA-AE75-B0397791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43AD1-8F2A-4B21-995C-CD12179A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B88A5-2E0C-4ECA-B81A-E5FA7183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5511A-969F-412B-8A32-1B2C0234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464D2A-2CD9-400D-8EA3-867218D5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BC1EB-B7B1-43BC-87AD-4F6D1A99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59193-1D62-42D8-B5C9-5EE7A976F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FB82-679F-43D2-8E4F-49F1F765618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074F7-65F1-4B01-948D-8F97E982C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DCE56-5340-48B4-8D39-B85C0A77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9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45555"/>
              </p:ext>
            </p:extLst>
          </p:nvPr>
        </p:nvGraphicFramePr>
        <p:xfrm>
          <a:off x="9166938" y="322036"/>
          <a:ext cx="2710102" cy="6301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>
                          <a:latin typeface="+mn-lt"/>
                        </a:rPr>
                        <a:t>ID, 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이름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, 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가상계좌번호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, 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핸드폰번호를 </a:t>
                      </a:r>
                      <a:r>
                        <a:rPr lang="ko-KR" altLang="en-US" sz="1000" b="0" baseline="0" dirty="0" err="1">
                          <a:latin typeface="+mn-lt"/>
                        </a:rPr>
                        <a:t>선택할수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 있도록 한다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.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1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번에서 선택한 필드를 기준으로 검색할 데이터를 입력한다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.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61718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latin typeface="+mn-lt"/>
                        </a:rPr>
                        <a:t>가입일자를 기준으로 검색한다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.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649795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Name 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CustomerMaster.Full</a:t>
                      </a:r>
                      <a:r>
                        <a:rPr lang="ko-KR" altLang="en-US" sz="1000" b="0" baseline="0" dirty="0">
                          <a:latin typeface="+mn-lt"/>
                        </a:rPr>
                        <a:t> 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Name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878320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latin typeface="+mn-lt"/>
                        </a:rPr>
                        <a:t>Nationality 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CustomerMaster.nativeCountry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349870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ID Type 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staticDataValue.detailDesc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354041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ID Number 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customerMaster.idNumber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2854858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Mobile Number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customerMaster.Mobile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6384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Virtual Account Number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customerMaster.walletAccountNo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193373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Approved By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customerMaster.approvedBy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501005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11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Approved Date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= </a:t>
                      </a:r>
                      <a:r>
                        <a:rPr lang="en-US" altLang="ko-KR" sz="1000" b="0" baseline="0" dirty="0" err="1">
                          <a:latin typeface="+mn-lt"/>
                        </a:rPr>
                        <a:t>customerMaster.approvedDate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50707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12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Convert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735259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13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Block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4223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14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Unblock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7197102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250100" y="859110"/>
            <a:ext cx="5819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52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66675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66675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Administration &gt; Online Customer &gt; Easy Remit &gt; 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92" y="66675"/>
            <a:ext cx="1333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661" y="66675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Tab Bar">
            <a:extLst>
              <a:ext uri="{FF2B5EF4-FFF2-40B4-BE49-F238E27FC236}">
                <a16:creationId xmlns:a16="http://schemas.microsoft.com/office/drawing/2014/main" id="{7B92FB74-FE88-4BC8-A249-7DDB0D06271C}"/>
              </a:ext>
            </a:extLst>
          </p:cNvPr>
          <p:cNvGrpSpPr>
            <a:grpSpLocks noChangeAspect="1"/>
          </p:cNvGrpSpPr>
          <p:nvPr/>
        </p:nvGrpSpPr>
        <p:grpSpPr>
          <a:xfrm>
            <a:off x="409726" y="762581"/>
            <a:ext cx="8549447" cy="452846"/>
            <a:chOff x="353144" y="1169333"/>
            <a:chExt cx="6419850" cy="634378"/>
          </a:xfrm>
        </p:grpSpPr>
        <p:sp>
          <p:nvSpPr>
            <p:cNvPr id="11" name="Tab Bar Background">
              <a:extLst>
                <a:ext uri="{FF2B5EF4-FFF2-40B4-BE49-F238E27FC236}">
                  <a16:creationId xmlns:a16="http://schemas.microsoft.com/office/drawing/2014/main" id="{62E9F23B-D1F4-45FF-A735-DD5DD938802B}"/>
                </a:ext>
              </a:extLst>
            </p:cNvPr>
            <p:cNvSpPr/>
            <p:nvPr/>
          </p:nvSpPr>
          <p:spPr>
            <a:xfrm>
              <a:off x="353144" y="1169333"/>
              <a:ext cx="6419850" cy="6343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>
              <a:extLst>
                <a:ext uri="{FF2B5EF4-FFF2-40B4-BE49-F238E27FC236}">
                  <a16:creationId xmlns:a16="http://schemas.microsoft.com/office/drawing/2014/main" id="{1DF96F0C-16D8-4798-9A70-49DBBAEAAE79}"/>
                </a:ext>
              </a:extLst>
            </p:cNvPr>
            <p:cNvSpPr/>
            <p:nvPr/>
          </p:nvSpPr>
          <p:spPr>
            <a:xfrm>
              <a:off x="353144" y="1169333"/>
              <a:ext cx="1560105" cy="6343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Easy Remit Customer Setup</a:t>
              </a:r>
            </a:p>
          </p:txBody>
        </p:sp>
        <p:sp>
          <p:nvSpPr>
            <p:cNvPr id="18" name="Tab">
              <a:extLst>
                <a:ext uri="{FF2B5EF4-FFF2-40B4-BE49-F238E27FC236}">
                  <a16:creationId xmlns:a16="http://schemas.microsoft.com/office/drawing/2014/main" id="{828BA581-5177-4DA1-87F9-0D3A32547F3A}"/>
                </a:ext>
              </a:extLst>
            </p:cNvPr>
            <p:cNvSpPr/>
            <p:nvPr/>
          </p:nvSpPr>
          <p:spPr>
            <a:xfrm>
              <a:off x="2000807" y="1169333"/>
              <a:ext cx="1560105" cy="6343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Easy Remit Unapproved List</a:t>
              </a:r>
            </a:p>
          </p:txBody>
        </p:sp>
        <p:sp>
          <p:nvSpPr>
            <p:cNvPr id="19" name="Tab">
              <a:extLst>
                <a:ext uri="{FF2B5EF4-FFF2-40B4-BE49-F238E27FC236}">
                  <a16:creationId xmlns:a16="http://schemas.microsoft.com/office/drawing/2014/main" id="{D248B1E8-44DF-4744-BC47-37E2BDB58041}"/>
                </a:ext>
              </a:extLst>
            </p:cNvPr>
            <p:cNvSpPr/>
            <p:nvPr/>
          </p:nvSpPr>
          <p:spPr>
            <a:xfrm>
              <a:off x="3624838" y="1169333"/>
              <a:ext cx="1560106" cy="6343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Easy Remit Customer Details</a:t>
              </a:r>
            </a:p>
          </p:txBody>
        </p:sp>
        <p:sp>
          <p:nvSpPr>
            <p:cNvPr id="20" name="Tab">
              <a:extLst>
                <a:ext uri="{FF2B5EF4-FFF2-40B4-BE49-F238E27FC236}">
                  <a16:creationId xmlns:a16="http://schemas.microsoft.com/office/drawing/2014/main" id="{68258C59-FA40-4BD7-9265-F1EB22B08FB0}"/>
                </a:ext>
              </a:extLst>
            </p:cNvPr>
            <p:cNvSpPr/>
            <p:nvPr/>
          </p:nvSpPr>
          <p:spPr>
            <a:xfrm>
              <a:off x="5089348" y="1169333"/>
              <a:ext cx="1683645" cy="6343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Easy Remit Customer Block</a:t>
              </a:r>
            </a:p>
          </p:txBody>
        </p:sp>
      </p:grpSp>
      <p:sp>
        <p:nvSpPr>
          <p:cNvPr id="22" name="Title">
            <a:extLst>
              <a:ext uri="{FF2B5EF4-FFF2-40B4-BE49-F238E27FC236}">
                <a16:creationId xmlns:a16="http://schemas.microsoft.com/office/drawing/2014/main" id="{151179C2-3DB5-49B7-B753-1AF5FBB53B53}"/>
              </a:ext>
            </a:extLst>
          </p:cNvPr>
          <p:cNvSpPr txBox="1"/>
          <p:nvPr/>
        </p:nvSpPr>
        <p:spPr>
          <a:xfrm>
            <a:off x="626352" y="1692256"/>
            <a:ext cx="1506374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by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B4AE971C-A643-4B4C-B059-EF44C6F8CBCC}"/>
              </a:ext>
            </a:extLst>
          </p:cNvPr>
          <p:cNvSpPr txBox="1"/>
          <p:nvPr/>
        </p:nvSpPr>
        <p:spPr>
          <a:xfrm>
            <a:off x="2759245" y="1685297"/>
            <a:ext cx="1506374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Value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6B09F314-F2B0-46B6-B1D1-ABB3499AEE69}"/>
              </a:ext>
            </a:extLst>
          </p:cNvPr>
          <p:cNvSpPr txBox="1"/>
          <p:nvPr/>
        </p:nvSpPr>
        <p:spPr>
          <a:xfrm>
            <a:off x="5165051" y="1685298"/>
            <a:ext cx="1506374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Registered From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9311984D-515B-4A19-ABD8-8B182DD7C959}"/>
              </a:ext>
            </a:extLst>
          </p:cNvPr>
          <p:cNvSpPr txBox="1"/>
          <p:nvPr/>
        </p:nvSpPr>
        <p:spPr>
          <a:xfrm>
            <a:off x="7596705" y="1692256"/>
            <a:ext cx="1506374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Registered To</a:t>
            </a:r>
          </a:p>
        </p:txBody>
      </p:sp>
      <p:grpSp>
        <p:nvGrpSpPr>
          <p:cNvPr id="26" name="Drop-Down Box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id="{596861D3-1E4F-4B34-8C97-19EB5A86B7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26352" y="2025784"/>
            <a:ext cx="1783133" cy="308853"/>
            <a:chOff x="2045616" y="1912925"/>
            <a:chExt cx="1783133" cy="228600"/>
          </a:xfrm>
        </p:grpSpPr>
        <p:sp>
          <p:nvSpPr>
            <p:cNvPr id="28" name="Box Background">
              <a:extLst>
                <a:ext uri="{FF2B5EF4-FFF2-40B4-BE49-F238E27FC236}">
                  <a16:creationId xmlns:a16="http://schemas.microsoft.com/office/drawing/2014/main" id="{84E6CE3E-2DF4-419E-88C2-765D08D17021}"/>
                </a:ext>
              </a:extLst>
            </p:cNvPr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Select</a:t>
              </a:r>
            </a:p>
          </p:txBody>
        </p:sp>
        <p:sp>
          <p:nvSpPr>
            <p:cNvPr id="29" name="Drop-Down 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991DAAC-3618-42FF-95E7-29C307767290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3670300" y="2009012"/>
              <a:ext cx="92075" cy="36425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" name="Text Box">
            <a:extLst>
              <a:ext uri="{FF2B5EF4-FFF2-40B4-BE49-F238E27FC236}">
                <a16:creationId xmlns:a16="http://schemas.microsoft.com/office/drawing/2014/main" id="{3BB82170-4269-4119-AE76-95C565B40BE8}"/>
              </a:ext>
            </a:extLst>
          </p:cNvPr>
          <p:cNvSpPr/>
          <p:nvPr/>
        </p:nvSpPr>
        <p:spPr>
          <a:xfrm>
            <a:off x="2748456" y="2035513"/>
            <a:ext cx="2077624" cy="299124"/>
          </a:xfrm>
          <a:prstGeom prst="rect">
            <a:avLst/>
          </a:prstGeom>
          <a:solidFill>
            <a:srgbClr val="F2F2F2"/>
          </a:solidFill>
          <a:ln>
            <a:solidFill>
              <a:srgbClr val="8F8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noProof="1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Calendar Date Picker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5113BB6F-21A7-424E-AAB6-ED42F5E17B5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165051" y="2041304"/>
            <a:ext cx="1679283" cy="293332"/>
            <a:chOff x="616865" y="1325563"/>
            <a:chExt cx="2092683" cy="228600"/>
          </a:xfrm>
        </p:grpSpPr>
        <p:sp>
          <p:nvSpPr>
            <p:cNvPr id="35" name="Box Background">
              <a:extLst>
                <a:ext uri="{FF2B5EF4-FFF2-40B4-BE49-F238E27FC236}">
                  <a16:creationId xmlns:a16="http://schemas.microsoft.com/office/drawing/2014/main" id="{950806E0-343B-4DA7-B0A1-BCD55CE6EC30}"/>
                </a:ext>
              </a:extLst>
            </p:cNvPr>
            <p:cNvSpPr/>
            <p:nvPr/>
          </p:nvSpPr>
          <p:spPr>
            <a:xfrm>
              <a:off x="616865" y="1325563"/>
              <a:ext cx="209268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</a:p>
          </p:txBody>
        </p:sp>
        <p:sp>
          <p:nvSpPr>
            <p:cNvPr id="36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2E12A38-997F-4197-93C8-E33CBD68024B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498984" y="1397180"/>
              <a:ext cx="144417" cy="85365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Calendar Date Picker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120123C5-FC78-447E-91A2-6B4F37A0DC8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596706" y="2041303"/>
            <a:ext cx="1506374" cy="293333"/>
            <a:chOff x="616865" y="1325563"/>
            <a:chExt cx="2092683" cy="228600"/>
          </a:xfrm>
        </p:grpSpPr>
        <p:sp>
          <p:nvSpPr>
            <p:cNvPr id="38" name="Box Background">
              <a:extLst>
                <a:ext uri="{FF2B5EF4-FFF2-40B4-BE49-F238E27FC236}">
                  <a16:creationId xmlns:a16="http://schemas.microsoft.com/office/drawing/2014/main" id="{974F2964-947F-4E2A-B3C5-7D022CE4A00C}"/>
                </a:ext>
              </a:extLst>
            </p:cNvPr>
            <p:cNvSpPr/>
            <p:nvPr/>
          </p:nvSpPr>
          <p:spPr>
            <a:xfrm>
              <a:off x="616865" y="1325563"/>
              <a:ext cx="209268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</a:p>
          </p:txBody>
        </p:sp>
        <p:sp>
          <p:nvSpPr>
            <p:cNvPr id="39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6E01B5-F2AB-47D3-9C44-517ACD6C20B3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2474813" y="1397180"/>
              <a:ext cx="160994" cy="85365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" name="Button">
            <a:extLst>
              <a:ext uri="{FF2B5EF4-FFF2-40B4-BE49-F238E27FC236}">
                <a16:creationId xmlns:a16="http://schemas.microsoft.com/office/drawing/2014/main" id="{993C6E81-BDDB-4DC9-B440-23B31187EC54}"/>
              </a:ext>
            </a:extLst>
          </p:cNvPr>
          <p:cNvSpPr/>
          <p:nvPr/>
        </p:nvSpPr>
        <p:spPr>
          <a:xfrm>
            <a:off x="612635" y="2521896"/>
            <a:ext cx="972974" cy="308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85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CEF62FE0-4BC4-4BB5-9802-8FC7674B28BB}"/>
              </a:ext>
            </a:extLst>
          </p:cNvPr>
          <p:cNvSpPr/>
          <p:nvPr/>
        </p:nvSpPr>
        <p:spPr>
          <a:xfrm>
            <a:off x="1646239" y="2521896"/>
            <a:ext cx="972974" cy="308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Clear Filter</a:t>
            </a:r>
            <a:endParaRPr lang="en-US" sz="85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4490C6-15B9-4BB1-BF4E-EABDA9F7EF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635" y="3020736"/>
            <a:ext cx="2752725" cy="371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8AA000-AEB8-48A1-B434-37D13BFC79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4813" y="2815948"/>
            <a:ext cx="1762125" cy="409575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E744B06-A95B-44C1-BD49-0759C0002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48588"/>
              </p:ext>
            </p:extLst>
          </p:nvPr>
        </p:nvGraphicFramePr>
        <p:xfrm>
          <a:off x="593449" y="3500526"/>
          <a:ext cx="8509632" cy="2727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9136">
                  <a:extLst>
                    <a:ext uri="{9D8B030D-6E8A-4147-A177-3AD203B41FA5}">
                      <a16:colId xmlns:a16="http://schemas.microsoft.com/office/drawing/2014/main" val="3465572335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1224533278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2617019633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4140197997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2016416932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1686167291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2209356427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905879105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3607265002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2498753828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115307693"/>
                    </a:ext>
                  </a:extLst>
                </a:gridCol>
                <a:gridCol w="709136">
                  <a:extLst>
                    <a:ext uri="{9D8B030D-6E8A-4147-A177-3AD203B41FA5}">
                      <a16:colId xmlns:a16="http://schemas.microsoft.com/office/drawing/2014/main" val="964277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ID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Name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Nationality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ID Type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ID Number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Mobile Number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Virtual Account Number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Approved By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Approved Date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Convert to Normal 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Block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j-lt"/>
                        </a:rPr>
                        <a:t>Unblock</a:t>
                      </a:r>
                      <a:endParaRPr lang="ko-KR" altLang="en-US" sz="9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44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12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0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7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5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34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779975"/>
                  </a:ext>
                </a:extLst>
              </a:tr>
            </a:tbl>
          </a:graphicData>
        </a:graphic>
      </p:graphicFrame>
      <p:sp>
        <p:nvSpPr>
          <p:cNvPr id="42" name="Button">
            <a:extLst>
              <a:ext uri="{FF2B5EF4-FFF2-40B4-BE49-F238E27FC236}">
                <a16:creationId xmlns:a16="http://schemas.microsoft.com/office/drawing/2014/main" id="{DC6DB774-227F-4366-9E31-385884E26316}"/>
              </a:ext>
            </a:extLst>
          </p:cNvPr>
          <p:cNvSpPr/>
          <p:nvPr/>
        </p:nvSpPr>
        <p:spPr>
          <a:xfrm>
            <a:off x="7735176" y="4049141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51BC084D-6407-41D5-B75B-2A165D254FA1}"/>
              </a:ext>
            </a:extLst>
          </p:cNvPr>
          <p:cNvSpPr/>
          <p:nvPr/>
        </p:nvSpPr>
        <p:spPr>
          <a:xfrm>
            <a:off x="8407061" y="4044056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Unblock</a:t>
            </a: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4F12DA60-8AF3-4489-BF23-1378E01BB7B3}"/>
              </a:ext>
            </a:extLst>
          </p:cNvPr>
          <p:cNvSpPr/>
          <p:nvPr/>
        </p:nvSpPr>
        <p:spPr>
          <a:xfrm>
            <a:off x="7738736" y="4413675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16AC6474-7575-404A-9C68-3535929F9328}"/>
              </a:ext>
            </a:extLst>
          </p:cNvPr>
          <p:cNvSpPr/>
          <p:nvPr/>
        </p:nvSpPr>
        <p:spPr>
          <a:xfrm>
            <a:off x="7729008" y="4799296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id="{CD5015FB-23AA-4AC6-986D-0565A453E3C1}"/>
              </a:ext>
            </a:extLst>
          </p:cNvPr>
          <p:cNvSpPr/>
          <p:nvPr/>
        </p:nvSpPr>
        <p:spPr>
          <a:xfrm>
            <a:off x="7742992" y="5163830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566E6BC8-B3D1-41A6-A528-2341B28D55C0}"/>
              </a:ext>
            </a:extLst>
          </p:cNvPr>
          <p:cNvSpPr/>
          <p:nvPr/>
        </p:nvSpPr>
        <p:spPr>
          <a:xfrm>
            <a:off x="7744439" y="5532944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3850CB03-D6AF-4559-B38F-4E0A18B3E96E}"/>
              </a:ext>
            </a:extLst>
          </p:cNvPr>
          <p:cNvSpPr/>
          <p:nvPr/>
        </p:nvSpPr>
        <p:spPr>
          <a:xfrm>
            <a:off x="7744439" y="5906097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7EC5F1B4-97DA-46FA-A2D5-5AF0987D9DDC}"/>
              </a:ext>
            </a:extLst>
          </p:cNvPr>
          <p:cNvSpPr/>
          <p:nvPr/>
        </p:nvSpPr>
        <p:spPr>
          <a:xfrm>
            <a:off x="8420908" y="4413675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Unblock</a:t>
            </a: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0A59F87D-737E-413C-ADF9-B9E5A55FDC0B}"/>
              </a:ext>
            </a:extLst>
          </p:cNvPr>
          <p:cNvSpPr/>
          <p:nvPr/>
        </p:nvSpPr>
        <p:spPr>
          <a:xfrm>
            <a:off x="8420908" y="4799296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Unblock</a:t>
            </a: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7CE149F7-D76A-47D6-B6BF-755A2F34E8A0}"/>
              </a:ext>
            </a:extLst>
          </p:cNvPr>
          <p:cNvSpPr/>
          <p:nvPr/>
        </p:nvSpPr>
        <p:spPr>
          <a:xfrm>
            <a:off x="8423404" y="5156564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Unblock</a:t>
            </a: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EB617064-6A4E-43B9-A9F6-0580485B2CA9}"/>
              </a:ext>
            </a:extLst>
          </p:cNvPr>
          <p:cNvSpPr/>
          <p:nvPr/>
        </p:nvSpPr>
        <p:spPr>
          <a:xfrm>
            <a:off x="8407061" y="5515672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Unblock</a:t>
            </a: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EF55F52D-EA32-4210-8C37-813BB17EF323}"/>
              </a:ext>
            </a:extLst>
          </p:cNvPr>
          <p:cNvSpPr/>
          <p:nvPr/>
        </p:nvSpPr>
        <p:spPr>
          <a:xfrm>
            <a:off x="8407061" y="5881975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Unblock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143B8E-C4A4-4840-A63D-500783212452}"/>
              </a:ext>
            </a:extLst>
          </p:cNvPr>
          <p:cNvSpPr/>
          <p:nvPr/>
        </p:nvSpPr>
        <p:spPr>
          <a:xfrm>
            <a:off x="959087" y="19685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2A9BDB-477A-49BB-8368-1BE2E57C27E1}"/>
              </a:ext>
            </a:extLst>
          </p:cNvPr>
          <p:cNvSpPr/>
          <p:nvPr/>
        </p:nvSpPr>
        <p:spPr>
          <a:xfrm>
            <a:off x="2710072" y="19924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②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C6DFF8-9091-4E41-AA5C-D50340F51FD9}"/>
              </a:ext>
            </a:extLst>
          </p:cNvPr>
          <p:cNvSpPr/>
          <p:nvPr/>
        </p:nvSpPr>
        <p:spPr>
          <a:xfrm>
            <a:off x="4897302" y="19924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00A5D325-1DA7-4A6D-850A-B2DE4961BC59}"/>
              </a:ext>
            </a:extLst>
          </p:cNvPr>
          <p:cNvSpPr/>
          <p:nvPr/>
        </p:nvSpPr>
        <p:spPr>
          <a:xfrm>
            <a:off x="7010209" y="4070804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881D321D-5EC9-477B-BD1B-016083615137}"/>
              </a:ext>
            </a:extLst>
          </p:cNvPr>
          <p:cNvSpPr/>
          <p:nvPr/>
        </p:nvSpPr>
        <p:spPr>
          <a:xfrm>
            <a:off x="7010209" y="4460107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87D61E7F-048D-4531-BE92-A84A2FB07425}"/>
              </a:ext>
            </a:extLst>
          </p:cNvPr>
          <p:cNvSpPr/>
          <p:nvPr/>
        </p:nvSpPr>
        <p:spPr>
          <a:xfrm>
            <a:off x="7010209" y="4826044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C422AE1A-27AE-4B67-9244-7BA00E25F2F7}"/>
              </a:ext>
            </a:extLst>
          </p:cNvPr>
          <p:cNvSpPr/>
          <p:nvPr/>
        </p:nvSpPr>
        <p:spPr>
          <a:xfrm>
            <a:off x="7010209" y="5191981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8F539D61-7C9E-4428-A34A-930CE7C405F2}"/>
              </a:ext>
            </a:extLst>
          </p:cNvPr>
          <p:cNvSpPr/>
          <p:nvPr/>
        </p:nvSpPr>
        <p:spPr>
          <a:xfrm>
            <a:off x="7010209" y="5557918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14EDD819-F513-44D1-B4B5-33E3F2BD8127}"/>
              </a:ext>
            </a:extLst>
          </p:cNvPr>
          <p:cNvSpPr/>
          <p:nvPr/>
        </p:nvSpPr>
        <p:spPr>
          <a:xfrm>
            <a:off x="7028370" y="5893202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</a:t>
            </a:r>
          </a:p>
        </p:txBody>
      </p:sp>
    </p:spTree>
    <p:extLst>
      <p:ext uri="{BB962C8B-B14F-4D97-AF65-F5344CB8AC3E}">
        <p14:creationId xmlns:p14="http://schemas.microsoft.com/office/powerpoint/2010/main" val="53951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26561"/>
              </p:ext>
            </p:extLst>
          </p:nvPr>
        </p:nvGraphicFramePr>
        <p:xfrm>
          <a:off x="9166938" y="322037"/>
          <a:ext cx="2584260" cy="7445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baseline="0" dirty="0">
                          <a:latin typeface="+mn-lt"/>
                        </a:rPr>
                        <a:t>ID</a:t>
                      </a:r>
                    </a:p>
                    <a:p>
                      <a:pPr latinLnBrk="1"/>
                      <a:r>
                        <a:rPr lang="en-US" altLang="ko-KR" sz="1000" b="0" baseline="0" dirty="0" err="1">
                          <a:latin typeface="+mn-lt"/>
                        </a:rPr>
                        <a:t>CustomerMaster.email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Name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CustomerMaster.FullName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61718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CustomerEmail</a:t>
                      </a:r>
                      <a:r>
                        <a:rPr lang="en-US" altLang="ko-KR" sz="1000" b="0" baseline="0" dirty="0">
                          <a:latin typeface="+mn-lt"/>
                        </a:rPr>
                        <a:t> ID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CustomerMaster.customerEmail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649795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Gender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customerMaster.gender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878320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latin typeface="+mn-lt"/>
                        </a:rPr>
                        <a:t>Country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customerMaster.country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349870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Address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customerMaster.address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354041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City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customerMaster.city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2854858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Native Country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customerMaster.nativeCountry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6384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Telephone No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customerMaster.telNo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193373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Mobile No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customerMaster.mobile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501005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11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ID Type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customerMaster.idType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50707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12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ID Number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customerMaster.idNumber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735259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13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Issue date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customerMaster.idIssueDate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42236"/>
                  </a:ext>
                </a:extLst>
              </a:tr>
              <a:tr h="369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14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Expire Date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customerMaster.idExpiryDate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7197102"/>
                  </a:ext>
                </a:extLst>
              </a:tr>
              <a:tr h="308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15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Date of Birth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customerMaster.dob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04531"/>
                  </a:ext>
                </a:extLst>
              </a:tr>
              <a:tr h="246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16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Primary Bank Name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customerMaster.bankName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5149878"/>
                  </a:ext>
                </a:extLst>
              </a:tr>
              <a:tr h="225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17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Primary Account Number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 err="1">
                          <a:latin typeface="+mn-lt"/>
                        </a:rPr>
                        <a:t>customerMaster.bankAccountNo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6724279"/>
                  </a:ext>
                </a:extLst>
              </a:tr>
              <a:tr h="225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18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Check Real-name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KJ Bank real name check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419812"/>
                  </a:ext>
                </a:extLst>
              </a:tr>
              <a:tr h="225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19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Issue Virtual Account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baseline="0" dirty="0">
                          <a:latin typeface="+mn-lt"/>
                        </a:rPr>
                        <a:t>Issue KJ Bank virtual account</a:t>
                      </a: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5069653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66675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66675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Administration &gt; Online Customer &gt; Easy Remit &gt; 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92" y="66675"/>
            <a:ext cx="1333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661" y="66675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Group Header">
            <a:extLst>
              <a:ext uri="{FF2B5EF4-FFF2-40B4-BE49-F238E27FC236}">
                <a16:creationId xmlns:a16="http://schemas.microsoft.com/office/drawing/2014/main" id="{47277775-1225-4DFC-B796-78486CF1FE34}"/>
              </a:ext>
            </a:extLst>
          </p:cNvPr>
          <p:cNvGrpSpPr/>
          <p:nvPr/>
        </p:nvGrpSpPr>
        <p:grpSpPr>
          <a:xfrm>
            <a:off x="314960" y="322036"/>
            <a:ext cx="8653942" cy="390525"/>
            <a:chOff x="6096000" y="1717675"/>
            <a:chExt cx="2286000" cy="390525"/>
          </a:xfrm>
        </p:grpSpPr>
        <p:sp>
          <p:nvSpPr>
            <p:cNvPr id="79" name="Group Header Background">
              <a:extLst>
                <a:ext uri="{FF2B5EF4-FFF2-40B4-BE49-F238E27FC236}">
                  <a16:creationId xmlns:a16="http://schemas.microsoft.com/office/drawing/2014/main" id="{9AF8B73C-355D-425A-8891-A474AD7A5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717675"/>
              <a:ext cx="2286000" cy="390525"/>
            </a:xfrm>
            <a:prstGeom prst="rect">
              <a:avLst/>
            </a:prstGeom>
            <a:solidFill>
              <a:srgbClr val="EF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0584" tIns="27432" rIns="91440" bIns="27432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cap="all" dirty="0">
                  <a:solidFill>
                    <a:srgbClr val="6D6D7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Personal information</a:t>
              </a:r>
            </a:p>
          </p:txBody>
        </p:sp>
        <p:cxnSp>
          <p:nvCxnSpPr>
            <p:cNvPr id="80" name="Line">
              <a:extLst>
                <a:ext uri="{FF2B5EF4-FFF2-40B4-BE49-F238E27FC236}">
                  <a16:creationId xmlns:a16="http://schemas.microsoft.com/office/drawing/2014/main" id="{6840CD73-67D4-4EDC-AC71-A1EF3759BA6E}"/>
                </a:ext>
              </a:extLst>
            </p:cNvPr>
            <p:cNvCxnSpPr/>
            <p:nvPr/>
          </p:nvCxnSpPr>
          <p:spPr>
            <a:xfrm>
              <a:off x="6096000" y="2108200"/>
              <a:ext cx="2286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E26A0AF5-02D8-4272-9C95-532E8A45BE4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4961" y="653625"/>
            <a:ext cx="8653941" cy="5933343"/>
            <a:chOff x="595686" y="1184134"/>
            <a:chExt cx="1828800" cy="1667592"/>
          </a:xfrm>
        </p:grpSpPr>
        <p:sp>
          <p:nvSpPr>
            <p:cNvPr id="8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63DB2CC5-2CCB-4FE5-B627-1E37447EF45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6" y="1205806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96A106A-C15F-4DEE-B0CB-5A074447294E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606849" y="1184134"/>
              <a:ext cx="15624" cy="4411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4" name="Input with Label">
            <a:extLst>
              <a:ext uri="{FF2B5EF4-FFF2-40B4-BE49-F238E27FC236}">
                <a16:creationId xmlns:a16="http://schemas.microsoft.com/office/drawing/2014/main" id="{82FD4E4B-26AF-40D5-AC1C-A10A92CA7689}"/>
              </a:ext>
            </a:extLst>
          </p:cNvPr>
          <p:cNvGrpSpPr/>
          <p:nvPr/>
        </p:nvGrpSpPr>
        <p:grpSpPr>
          <a:xfrm>
            <a:off x="440713" y="890547"/>
            <a:ext cx="2504700" cy="540309"/>
            <a:chOff x="908150" y="2873283"/>
            <a:chExt cx="2504700" cy="572999"/>
          </a:xfrm>
        </p:grpSpPr>
        <p:sp>
          <p:nvSpPr>
            <p:cNvPr id="85" name="Input">
              <a:extLst>
                <a:ext uri="{FF2B5EF4-FFF2-40B4-BE49-F238E27FC236}">
                  <a16:creationId xmlns:a16="http://schemas.microsoft.com/office/drawing/2014/main" id="{2701FE04-2A5A-4CEE-BC35-6B70D7D53DA7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Unable to input </a:t>
              </a:r>
            </a:p>
          </p:txBody>
        </p:sp>
        <p:sp>
          <p:nvSpPr>
            <p:cNvPr id="86" name="Label">
              <a:extLst>
                <a:ext uri="{FF2B5EF4-FFF2-40B4-BE49-F238E27FC236}">
                  <a16:creationId xmlns:a16="http://schemas.microsoft.com/office/drawing/2014/main" id="{E60632CE-0257-444F-8684-40B53AE18D56}"/>
                </a:ext>
              </a:extLst>
            </p:cNvPr>
            <p:cNvSpPr txBox="1"/>
            <p:nvPr/>
          </p:nvSpPr>
          <p:spPr>
            <a:xfrm>
              <a:off x="908150" y="2873283"/>
              <a:ext cx="149080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</a:t>
              </a:r>
            </a:p>
          </p:txBody>
        </p:sp>
      </p:grpSp>
      <p:grpSp>
        <p:nvGrpSpPr>
          <p:cNvPr id="87" name="Input with Label">
            <a:extLst>
              <a:ext uri="{FF2B5EF4-FFF2-40B4-BE49-F238E27FC236}">
                <a16:creationId xmlns:a16="http://schemas.microsoft.com/office/drawing/2014/main" id="{756FDC57-211B-4323-8FD3-532762E6EA80}"/>
              </a:ext>
            </a:extLst>
          </p:cNvPr>
          <p:cNvGrpSpPr/>
          <p:nvPr/>
        </p:nvGrpSpPr>
        <p:grpSpPr>
          <a:xfrm>
            <a:off x="450441" y="1521117"/>
            <a:ext cx="2504700" cy="589272"/>
            <a:chOff x="908150" y="2873283"/>
            <a:chExt cx="2504700" cy="563465"/>
          </a:xfrm>
        </p:grpSpPr>
        <p:sp>
          <p:nvSpPr>
            <p:cNvPr id="88" name="Input">
              <a:extLst>
                <a:ext uri="{FF2B5EF4-FFF2-40B4-BE49-F238E27FC236}">
                  <a16:creationId xmlns:a16="http://schemas.microsoft.com/office/drawing/2014/main" id="{1789877A-180D-49E7-BA9B-6475119EF861}"/>
                </a:ext>
              </a:extLst>
            </p:cNvPr>
            <p:cNvSpPr/>
            <p:nvPr/>
          </p:nvSpPr>
          <p:spPr>
            <a:xfrm>
              <a:off x="908150" y="3129022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Unable to input </a:t>
              </a:r>
            </a:p>
          </p:txBody>
        </p:sp>
        <p:sp>
          <p:nvSpPr>
            <p:cNvPr id="89" name="Label">
              <a:extLst>
                <a:ext uri="{FF2B5EF4-FFF2-40B4-BE49-F238E27FC236}">
                  <a16:creationId xmlns:a16="http://schemas.microsoft.com/office/drawing/2014/main" id="{BCF4B63C-752D-4E70-9C7C-B33A6C4E7F55}"/>
                </a:ext>
              </a:extLst>
            </p:cNvPr>
            <p:cNvSpPr txBox="1"/>
            <p:nvPr/>
          </p:nvSpPr>
          <p:spPr>
            <a:xfrm>
              <a:off x="908150" y="2873283"/>
              <a:ext cx="394339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Name</a:t>
              </a:r>
            </a:p>
          </p:txBody>
        </p:sp>
      </p:grpSp>
      <p:grpSp>
        <p:nvGrpSpPr>
          <p:cNvPr id="90" name="Input with Label">
            <a:extLst>
              <a:ext uri="{FF2B5EF4-FFF2-40B4-BE49-F238E27FC236}">
                <a16:creationId xmlns:a16="http://schemas.microsoft.com/office/drawing/2014/main" id="{7F542EBC-B9CB-48E0-8D4A-F8D416A7C5C7}"/>
              </a:ext>
            </a:extLst>
          </p:cNvPr>
          <p:cNvGrpSpPr/>
          <p:nvPr/>
        </p:nvGrpSpPr>
        <p:grpSpPr>
          <a:xfrm>
            <a:off x="3255287" y="1521117"/>
            <a:ext cx="2504700" cy="572999"/>
            <a:chOff x="908150" y="2873283"/>
            <a:chExt cx="2504700" cy="572999"/>
          </a:xfrm>
        </p:grpSpPr>
        <p:sp>
          <p:nvSpPr>
            <p:cNvPr id="91" name="Input">
              <a:extLst>
                <a:ext uri="{FF2B5EF4-FFF2-40B4-BE49-F238E27FC236}">
                  <a16:creationId xmlns:a16="http://schemas.microsoft.com/office/drawing/2014/main" id="{A664BD05-97CB-4822-A8E5-7320A12E174A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Unable to input </a:t>
              </a:r>
            </a:p>
          </p:txBody>
        </p:sp>
        <p:sp>
          <p:nvSpPr>
            <p:cNvPr id="92" name="Label">
              <a:extLst>
                <a:ext uri="{FF2B5EF4-FFF2-40B4-BE49-F238E27FC236}">
                  <a16:creationId xmlns:a16="http://schemas.microsoft.com/office/drawing/2014/main" id="{62FC10CA-32E1-4EDD-8D8E-99A3F7D6B64F}"/>
                </a:ext>
              </a:extLst>
            </p:cNvPr>
            <p:cNvSpPr txBox="1"/>
            <p:nvPr/>
          </p:nvSpPr>
          <p:spPr>
            <a:xfrm>
              <a:off x="908150" y="2873283"/>
              <a:ext cx="1133324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CusomerEmail ID</a:t>
              </a:r>
            </a:p>
          </p:txBody>
        </p:sp>
      </p:grpSp>
      <p:grpSp>
        <p:nvGrpSpPr>
          <p:cNvPr id="93" name="Input with Label">
            <a:extLst>
              <a:ext uri="{FF2B5EF4-FFF2-40B4-BE49-F238E27FC236}">
                <a16:creationId xmlns:a16="http://schemas.microsoft.com/office/drawing/2014/main" id="{03C618B3-1848-48A6-915F-064F111F920C}"/>
              </a:ext>
            </a:extLst>
          </p:cNvPr>
          <p:cNvGrpSpPr/>
          <p:nvPr/>
        </p:nvGrpSpPr>
        <p:grpSpPr>
          <a:xfrm>
            <a:off x="440713" y="2141203"/>
            <a:ext cx="2504700" cy="572999"/>
            <a:chOff x="908150" y="2873283"/>
            <a:chExt cx="2504700" cy="572999"/>
          </a:xfrm>
        </p:grpSpPr>
        <p:sp>
          <p:nvSpPr>
            <p:cNvPr id="94" name="Input">
              <a:extLst>
                <a:ext uri="{FF2B5EF4-FFF2-40B4-BE49-F238E27FC236}">
                  <a16:creationId xmlns:a16="http://schemas.microsoft.com/office/drawing/2014/main" id="{32A69060-79C7-4EE7-ADFC-1E851BA5598E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Unable to input </a:t>
              </a:r>
            </a:p>
          </p:txBody>
        </p:sp>
        <p:sp>
          <p:nvSpPr>
            <p:cNvPr id="95" name="Label">
              <a:extLst>
                <a:ext uri="{FF2B5EF4-FFF2-40B4-BE49-F238E27FC236}">
                  <a16:creationId xmlns:a16="http://schemas.microsoft.com/office/drawing/2014/main" id="{AEB93A76-317B-410C-88A4-6FD009831C37}"/>
                </a:ext>
              </a:extLst>
            </p:cNvPr>
            <p:cNvSpPr txBox="1"/>
            <p:nvPr/>
          </p:nvSpPr>
          <p:spPr>
            <a:xfrm>
              <a:off x="908150" y="2873283"/>
              <a:ext cx="482504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Gender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D7E8FC-503E-44A9-A979-CA353A733D35}"/>
              </a:ext>
            </a:extLst>
          </p:cNvPr>
          <p:cNvGrpSpPr/>
          <p:nvPr/>
        </p:nvGrpSpPr>
        <p:grpSpPr>
          <a:xfrm>
            <a:off x="3255287" y="2109650"/>
            <a:ext cx="2504700" cy="572999"/>
            <a:chOff x="3255287" y="2205897"/>
            <a:chExt cx="2504700" cy="572999"/>
          </a:xfrm>
        </p:grpSpPr>
        <p:grpSp>
          <p:nvGrpSpPr>
            <p:cNvPr id="96" name="Input with Label">
              <a:extLst>
                <a:ext uri="{FF2B5EF4-FFF2-40B4-BE49-F238E27FC236}">
                  <a16:creationId xmlns:a16="http://schemas.microsoft.com/office/drawing/2014/main" id="{D4BE6F52-5AB4-413C-9829-E22DA81E7920}"/>
                </a:ext>
              </a:extLst>
            </p:cNvPr>
            <p:cNvGrpSpPr/>
            <p:nvPr/>
          </p:nvGrpSpPr>
          <p:grpSpPr>
            <a:xfrm>
              <a:off x="3255287" y="2205897"/>
              <a:ext cx="2504700" cy="572999"/>
              <a:chOff x="908150" y="2873283"/>
              <a:chExt cx="2504700" cy="572999"/>
            </a:xfrm>
          </p:grpSpPr>
          <p:sp>
            <p:nvSpPr>
              <p:cNvPr id="97" name="Input">
                <a:extLst>
                  <a:ext uri="{FF2B5EF4-FFF2-40B4-BE49-F238E27FC236}">
                    <a16:creationId xmlns:a16="http://schemas.microsoft.com/office/drawing/2014/main" id="{CB1E5684-8D78-44B4-BCC7-6015F62FDF47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Select to country </a:t>
                </a:r>
              </a:p>
            </p:txBody>
          </p:sp>
          <p:sp>
            <p:nvSpPr>
              <p:cNvPr id="98" name="Label">
                <a:extLst>
                  <a:ext uri="{FF2B5EF4-FFF2-40B4-BE49-F238E27FC236}">
                    <a16:creationId xmlns:a16="http://schemas.microsoft.com/office/drawing/2014/main" id="{BD6851EF-7E10-4CA8-836F-C39884A391FE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530594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Country</a:t>
                </a:r>
              </a:p>
            </p:txBody>
          </p:sp>
        </p:grpSp>
        <p:grpSp>
          <p:nvGrpSpPr>
            <p:cNvPr id="99" name="Drop-down Field">
              <a:extLst>
                <a:ext uri="{FF2B5EF4-FFF2-40B4-BE49-F238E27FC236}">
                  <a16:creationId xmlns:a16="http://schemas.microsoft.com/office/drawing/2014/main" id="{45E3B14F-61A8-4F61-9754-3E5E5E32AD1B}"/>
                </a:ext>
              </a:extLst>
            </p:cNvPr>
            <p:cNvGrpSpPr/>
            <p:nvPr/>
          </p:nvGrpSpPr>
          <p:grpSpPr>
            <a:xfrm>
              <a:off x="4890600" y="2533072"/>
              <a:ext cx="766389" cy="225703"/>
              <a:chOff x="595686" y="1261242"/>
              <a:chExt cx="766389" cy="225703"/>
            </a:xfrm>
          </p:grpSpPr>
          <p:cxnSp>
            <p:nvCxnSpPr>
              <p:cNvPr id="100" name="Divider">
                <a:extLst>
                  <a:ext uri="{FF2B5EF4-FFF2-40B4-BE49-F238E27FC236}">
                    <a16:creationId xmlns:a16="http://schemas.microsoft.com/office/drawing/2014/main" id="{D7F2859A-9133-41FB-8676-EAF54DF94F9A}"/>
                  </a:ext>
                </a:extLst>
              </p:cNvPr>
              <p:cNvCxnSpPr/>
              <p:nvPr/>
            </p:nvCxnSpPr>
            <p:spPr>
              <a:xfrm>
                <a:off x="595686" y="1486945"/>
                <a:ext cx="766389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">
                <a:extLst>
                  <a:ext uri="{FF2B5EF4-FFF2-40B4-BE49-F238E27FC236}">
                    <a16:creationId xmlns:a16="http://schemas.microsoft.com/office/drawing/2014/main" id="{47DC51C3-E84B-4000-A260-57A978A47D19}"/>
                  </a:ext>
                </a:extLst>
              </p:cNvPr>
              <p:cNvSpPr txBox="1"/>
              <p:nvPr/>
            </p:nvSpPr>
            <p:spPr>
              <a:xfrm>
                <a:off x="595686" y="1261242"/>
                <a:ext cx="766389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2" name="Drop-down Arrow">
                <a:extLst>
                  <a:ext uri="{FF2B5EF4-FFF2-40B4-BE49-F238E27FC236}">
                    <a16:creationId xmlns:a16="http://schemas.microsoft.com/office/drawing/2014/main" id="{E2CE20AE-1647-41C0-83D3-0A73E008C90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0953" y="136532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7" name="Input with Label">
            <a:extLst>
              <a:ext uri="{FF2B5EF4-FFF2-40B4-BE49-F238E27FC236}">
                <a16:creationId xmlns:a16="http://schemas.microsoft.com/office/drawing/2014/main" id="{69484033-3C5C-417F-8580-E31E6189FADD}"/>
              </a:ext>
            </a:extLst>
          </p:cNvPr>
          <p:cNvGrpSpPr/>
          <p:nvPr/>
        </p:nvGrpSpPr>
        <p:grpSpPr>
          <a:xfrm>
            <a:off x="6033114" y="2106908"/>
            <a:ext cx="2504700" cy="572999"/>
            <a:chOff x="908150" y="2873283"/>
            <a:chExt cx="2504700" cy="572999"/>
          </a:xfrm>
        </p:grpSpPr>
        <p:sp>
          <p:nvSpPr>
            <p:cNvPr id="108" name="Input">
              <a:extLst>
                <a:ext uri="{FF2B5EF4-FFF2-40B4-BE49-F238E27FC236}">
                  <a16:creationId xmlns:a16="http://schemas.microsoft.com/office/drawing/2014/main" id="{36C2C436-A45D-4FFE-AE38-EE091417B405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Label">
              <a:extLst>
                <a:ext uri="{FF2B5EF4-FFF2-40B4-BE49-F238E27FC236}">
                  <a16:creationId xmlns:a16="http://schemas.microsoft.com/office/drawing/2014/main" id="{EC9F5AD1-31CF-4D4A-BD02-A6D3103AD583}"/>
                </a:ext>
              </a:extLst>
            </p:cNvPr>
            <p:cNvSpPr txBox="1"/>
            <p:nvPr/>
          </p:nvSpPr>
          <p:spPr>
            <a:xfrm>
              <a:off x="908150" y="2873283"/>
              <a:ext cx="530594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Address</a:t>
              </a:r>
            </a:p>
          </p:txBody>
        </p:sp>
      </p:grpSp>
      <p:grpSp>
        <p:nvGrpSpPr>
          <p:cNvPr id="110" name="Input with Label">
            <a:extLst>
              <a:ext uri="{FF2B5EF4-FFF2-40B4-BE49-F238E27FC236}">
                <a16:creationId xmlns:a16="http://schemas.microsoft.com/office/drawing/2014/main" id="{C60BF535-B780-47E1-AEE9-438DCCD2329E}"/>
              </a:ext>
            </a:extLst>
          </p:cNvPr>
          <p:cNvGrpSpPr/>
          <p:nvPr/>
        </p:nvGrpSpPr>
        <p:grpSpPr>
          <a:xfrm>
            <a:off x="450441" y="2723644"/>
            <a:ext cx="2504700" cy="572999"/>
            <a:chOff x="908150" y="2873283"/>
            <a:chExt cx="2504700" cy="572999"/>
          </a:xfrm>
        </p:grpSpPr>
        <p:sp>
          <p:nvSpPr>
            <p:cNvPr id="111" name="Input">
              <a:extLst>
                <a:ext uri="{FF2B5EF4-FFF2-40B4-BE49-F238E27FC236}">
                  <a16:creationId xmlns:a16="http://schemas.microsoft.com/office/drawing/2014/main" id="{0564DCCB-D06B-4E2C-80F9-5BA348EF4990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Label">
              <a:extLst>
                <a:ext uri="{FF2B5EF4-FFF2-40B4-BE49-F238E27FC236}">
                  <a16:creationId xmlns:a16="http://schemas.microsoft.com/office/drawing/2014/main" id="{C67F6EA3-000A-4DEA-BE83-6852DB9A37CC}"/>
                </a:ext>
              </a:extLst>
            </p:cNvPr>
            <p:cNvSpPr txBox="1"/>
            <p:nvPr/>
          </p:nvSpPr>
          <p:spPr>
            <a:xfrm>
              <a:off x="908150" y="2873283"/>
              <a:ext cx="258084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City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EDD50AAC-D8E2-4166-9D30-2E735A84165C}"/>
              </a:ext>
            </a:extLst>
          </p:cNvPr>
          <p:cNvGrpSpPr/>
          <p:nvPr/>
        </p:nvGrpSpPr>
        <p:grpSpPr>
          <a:xfrm>
            <a:off x="3268563" y="2731309"/>
            <a:ext cx="2504700" cy="572999"/>
            <a:chOff x="3255287" y="2205897"/>
            <a:chExt cx="2504700" cy="572999"/>
          </a:xfrm>
        </p:grpSpPr>
        <p:grpSp>
          <p:nvGrpSpPr>
            <p:cNvPr id="114" name="Input with Label">
              <a:extLst>
                <a:ext uri="{FF2B5EF4-FFF2-40B4-BE49-F238E27FC236}">
                  <a16:creationId xmlns:a16="http://schemas.microsoft.com/office/drawing/2014/main" id="{3A7CF4D6-8D1A-4467-A552-A53D6CF9766B}"/>
                </a:ext>
              </a:extLst>
            </p:cNvPr>
            <p:cNvGrpSpPr/>
            <p:nvPr/>
          </p:nvGrpSpPr>
          <p:grpSpPr>
            <a:xfrm>
              <a:off x="3255287" y="2205897"/>
              <a:ext cx="2504700" cy="572999"/>
              <a:chOff x="908150" y="2873283"/>
              <a:chExt cx="2504700" cy="572999"/>
            </a:xfrm>
          </p:grpSpPr>
          <p:sp>
            <p:nvSpPr>
              <p:cNvPr id="119" name="Input">
                <a:extLst>
                  <a:ext uri="{FF2B5EF4-FFF2-40B4-BE49-F238E27FC236}">
                    <a16:creationId xmlns:a16="http://schemas.microsoft.com/office/drawing/2014/main" id="{98BC65D3-D976-4DA7-9611-B89F0507D098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Select to country </a:t>
                </a:r>
              </a:p>
            </p:txBody>
          </p:sp>
          <p:sp>
            <p:nvSpPr>
              <p:cNvPr id="120" name="Label">
                <a:extLst>
                  <a:ext uri="{FF2B5EF4-FFF2-40B4-BE49-F238E27FC236}">
                    <a16:creationId xmlns:a16="http://schemas.microsoft.com/office/drawing/2014/main" id="{AEF86F60-6B08-475B-A73B-C7D7CA1C6C12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1005083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Native Country</a:t>
                </a:r>
              </a:p>
            </p:txBody>
          </p:sp>
        </p:grpSp>
        <p:grpSp>
          <p:nvGrpSpPr>
            <p:cNvPr id="115" name="Drop-down Field">
              <a:extLst>
                <a:ext uri="{FF2B5EF4-FFF2-40B4-BE49-F238E27FC236}">
                  <a16:creationId xmlns:a16="http://schemas.microsoft.com/office/drawing/2014/main" id="{63B9A3DC-AED1-4270-A043-2061A556634F}"/>
                </a:ext>
              </a:extLst>
            </p:cNvPr>
            <p:cNvGrpSpPr/>
            <p:nvPr/>
          </p:nvGrpSpPr>
          <p:grpSpPr>
            <a:xfrm>
              <a:off x="4890600" y="2533072"/>
              <a:ext cx="766389" cy="225703"/>
              <a:chOff x="595686" y="1261242"/>
              <a:chExt cx="766389" cy="225703"/>
            </a:xfrm>
          </p:grpSpPr>
          <p:cxnSp>
            <p:nvCxnSpPr>
              <p:cNvPr id="116" name="Divider">
                <a:extLst>
                  <a:ext uri="{FF2B5EF4-FFF2-40B4-BE49-F238E27FC236}">
                    <a16:creationId xmlns:a16="http://schemas.microsoft.com/office/drawing/2014/main" id="{62BB6D0F-1ACF-40C5-A1B5-68E0C28C5704}"/>
                  </a:ext>
                </a:extLst>
              </p:cNvPr>
              <p:cNvCxnSpPr/>
              <p:nvPr/>
            </p:nvCxnSpPr>
            <p:spPr>
              <a:xfrm>
                <a:off x="595686" y="1486945"/>
                <a:ext cx="766389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">
                <a:extLst>
                  <a:ext uri="{FF2B5EF4-FFF2-40B4-BE49-F238E27FC236}">
                    <a16:creationId xmlns:a16="http://schemas.microsoft.com/office/drawing/2014/main" id="{9CC29571-9553-4586-8191-0E265567063C}"/>
                  </a:ext>
                </a:extLst>
              </p:cNvPr>
              <p:cNvSpPr txBox="1"/>
              <p:nvPr/>
            </p:nvSpPr>
            <p:spPr>
              <a:xfrm>
                <a:off x="595686" y="1261242"/>
                <a:ext cx="766389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Drop-down Arrow">
                <a:extLst>
                  <a:ext uri="{FF2B5EF4-FFF2-40B4-BE49-F238E27FC236}">
                    <a16:creationId xmlns:a16="http://schemas.microsoft.com/office/drawing/2014/main" id="{EA0536CC-0B74-43EA-9FE7-F65618D6642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0953" y="136532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1" name="Input with Label">
            <a:extLst>
              <a:ext uri="{FF2B5EF4-FFF2-40B4-BE49-F238E27FC236}">
                <a16:creationId xmlns:a16="http://schemas.microsoft.com/office/drawing/2014/main" id="{CBF104AC-93BE-44A2-AC54-7BA5957E2D2F}"/>
              </a:ext>
            </a:extLst>
          </p:cNvPr>
          <p:cNvGrpSpPr/>
          <p:nvPr/>
        </p:nvGrpSpPr>
        <p:grpSpPr>
          <a:xfrm>
            <a:off x="6049507" y="2717617"/>
            <a:ext cx="2504700" cy="572999"/>
            <a:chOff x="908150" y="2873283"/>
            <a:chExt cx="2504700" cy="572999"/>
          </a:xfrm>
        </p:grpSpPr>
        <p:sp>
          <p:nvSpPr>
            <p:cNvPr id="122" name="Input">
              <a:extLst>
                <a:ext uri="{FF2B5EF4-FFF2-40B4-BE49-F238E27FC236}">
                  <a16:creationId xmlns:a16="http://schemas.microsoft.com/office/drawing/2014/main" id="{2F439A52-04D0-4A14-B9E3-7918AABD24EF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Label">
              <a:extLst>
                <a:ext uri="{FF2B5EF4-FFF2-40B4-BE49-F238E27FC236}">
                  <a16:creationId xmlns:a16="http://schemas.microsoft.com/office/drawing/2014/main" id="{75919BE6-B878-4963-A827-2F4B24F55C39}"/>
                </a:ext>
              </a:extLst>
            </p:cNvPr>
            <p:cNvSpPr txBox="1"/>
            <p:nvPr/>
          </p:nvSpPr>
          <p:spPr>
            <a:xfrm>
              <a:off x="908150" y="2873283"/>
              <a:ext cx="936154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Telephone No</a:t>
              </a:r>
            </a:p>
          </p:txBody>
        </p:sp>
      </p:grpSp>
      <p:grpSp>
        <p:nvGrpSpPr>
          <p:cNvPr id="124" name="Input with Label">
            <a:extLst>
              <a:ext uri="{FF2B5EF4-FFF2-40B4-BE49-F238E27FC236}">
                <a16:creationId xmlns:a16="http://schemas.microsoft.com/office/drawing/2014/main" id="{2CE11ABB-6DC4-41C0-B212-D56CCEE81FA2}"/>
              </a:ext>
            </a:extLst>
          </p:cNvPr>
          <p:cNvGrpSpPr/>
          <p:nvPr/>
        </p:nvGrpSpPr>
        <p:grpSpPr>
          <a:xfrm>
            <a:off x="421856" y="3301456"/>
            <a:ext cx="2504700" cy="572999"/>
            <a:chOff x="908150" y="2873283"/>
            <a:chExt cx="2504700" cy="572999"/>
          </a:xfrm>
        </p:grpSpPr>
        <p:sp>
          <p:nvSpPr>
            <p:cNvPr id="125" name="Input">
              <a:extLst>
                <a:ext uri="{FF2B5EF4-FFF2-40B4-BE49-F238E27FC236}">
                  <a16:creationId xmlns:a16="http://schemas.microsoft.com/office/drawing/2014/main" id="{EF5CF73E-A9EF-4123-AE0C-A5CA929E53FE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Label">
              <a:extLst>
                <a:ext uri="{FF2B5EF4-FFF2-40B4-BE49-F238E27FC236}">
                  <a16:creationId xmlns:a16="http://schemas.microsoft.com/office/drawing/2014/main" id="{F1F077BF-31CE-4005-985D-887DE3565504}"/>
                </a:ext>
              </a:extLst>
            </p:cNvPr>
            <p:cNvSpPr txBox="1"/>
            <p:nvPr/>
          </p:nvSpPr>
          <p:spPr>
            <a:xfrm>
              <a:off x="908150" y="2873283"/>
              <a:ext cx="742191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Mobile No.</a:t>
              </a: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662CE98-D775-485C-98A8-42D489F8EAC2}"/>
              </a:ext>
            </a:extLst>
          </p:cNvPr>
          <p:cNvGrpSpPr/>
          <p:nvPr/>
        </p:nvGrpSpPr>
        <p:grpSpPr>
          <a:xfrm>
            <a:off x="3268563" y="3308527"/>
            <a:ext cx="2504700" cy="572999"/>
            <a:chOff x="3255287" y="2205897"/>
            <a:chExt cx="2504700" cy="572999"/>
          </a:xfrm>
        </p:grpSpPr>
        <p:grpSp>
          <p:nvGrpSpPr>
            <p:cNvPr id="128" name="Input with Label">
              <a:extLst>
                <a:ext uri="{FF2B5EF4-FFF2-40B4-BE49-F238E27FC236}">
                  <a16:creationId xmlns:a16="http://schemas.microsoft.com/office/drawing/2014/main" id="{F0060756-7DCA-4436-95E7-9F32543D0A6F}"/>
                </a:ext>
              </a:extLst>
            </p:cNvPr>
            <p:cNvGrpSpPr/>
            <p:nvPr/>
          </p:nvGrpSpPr>
          <p:grpSpPr>
            <a:xfrm>
              <a:off x="3255287" y="2205897"/>
              <a:ext cx="2504700" cy="572999"/>
              <a:chOff x="908150" y="2873283"/>
              <a:chExt cx="2504700" cy="572999"/>
            </a:xfrm>
          </p:grpSpPr>
          <p:sp>
            <p:nvSpPr>
              <p:cNvPr id="133" name="Input">
                <a:extLst>
                  <a:ext uri="{FF2B5EF4-FFF2-40B4-BE49-F238E27FC236}">
                    <a16:creationId xmlns:a16="http://schemas.microsoft.com/office/drawing/2014/main" id="{CD246539-7880-4FDE-BB9A-F25AFFF3335D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Select to Occupation </a:t>
                </a:r>
              </a:p>
            </p:txBody>
          </p:sp>
          <p:sp>
            <p:nvSpPr>
              <p:cNvPr id="134" name="Label">
                <a:extLst>
                  <a:ext uri="{FF2B5EF4-FFF2-40B4-BE49-F238E27FC236}">
                    <a16:creationId xmlns:a16="http://schemas.microsoft.com/office/drawing/2014/main" id="{DA5CC697-8E3D-463D-8912-58DF03779BDB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756617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Occupation</a:t>
                </a:r>
              </a:p>
            </p:txBody>
          </p:sp>
        </p:grpSp>
        <p:grpSp>
          <p:nvGrpSpPr>
            <p:cNvPr id="129" name="Drop-down Field">
              <a:extLst>
                <a:ext uri="{FF2B5EF4-FFF2-40B4-BE49-F238E27FC236}">
                  <a16:creationId xmlns:a16="http://schemas.microsoft.com/office/drawing/2014/main" id="{B62564B2-CC48-4865-A744-B7128EE2AA44}"/>
                </a:ext>
              </a:extLst>
            </p:cNvPr>
            <p:cNvGrpSpPr/>
            <p:nvPr/>
          </p:nvGrpSpPr>
          <p:grpSpPr>
            <a:xfrm>
              <a:off x="4890600" y="2533072"/>
              <a:ext cx="766389" cy="225703"/>
              <a:chOff x="595686" y="1261242"/>
              <a:chExt cx="766389" cy="225703"/>
            </a:xfrm>
          </p:grpSpPr>
          <p:cxnSp>
            <p:nvCxnSpPr>
              <p:cNvPr id="130" name="Divider">
                <a:extLst>
                  <a:ext uri="{FF2B5EF4-FFF2-40B4-BE49-F238E27FC236}">
                    <a16:creationId xmlns:a16="http://schemas.microsoft.com/office/drawing/2014/main" id="{13AA36A6-5057-4109-AAC3-4577A8B0E544}"/>
                  </a:ext>
                </a:extLst>
              </p:cNvPr>
              <p:cNvCxnSpPr/>
              <p:nvPr/>
            </p:nvCxnSpPr>
            <p:spPr>
              <a:xfrm>
                <a:off x="595686" y="1486945"/>
                <a:ext cx="766389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">
                <a:extLst>
                  <a:ext uri="{FF2B5EF4-FFF2-40B4-BE49-F238E27FC236}">
                    <a16:creationId xmlns:a16="http://schemas.microsoft.com/office/drawing/2014/main" id="{877062D6-CCEB-478C-98AF-3A58AAE74314}"/>
                  </a:ext>
                </a:extLst>
              </p:cNvPr>
              <p:cNvSpPr txBox="1"/>
              <p:nvPr/>
            </p:nvSpPr>
            <p:spPr>
              <a:xfrm>
                <a:off x="595686" y="1261242"/>
                <a:ext cx="766389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2" name="Drop-down Arrow">
                <a:extLst>
                  <a:ext uri="{FF2B5EF4-FFF2-40B4-BE49-F238E27FC236}">
                    <a16:creationId xmlns:a16="http://schemas.microsoft.com/office/drawing/2014/main" id="{4A9BB31E-A170-4ABE-9CDF-A3659A7965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0953" y="136532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0FD1BC0-4FDD-408D-A29E-C9206E044DB2}"/>
              </a:ext>
            </a:extLst>
          </p:cNvPr>
          <p:cNvGrpSpPr/>
          <p:nvPr/>
        </p:nvGrpSpPr>
        <p:grpSpPr>
          <a:xfrm>
            <a:off x="440713" y="3881526"/>
            <a:ext cx="2504700" cy="572999"/>
            <a:chOff x="3255287" y="2205897"/>
            <a:chExt cx="2504700" cy="572999"/>
          </a:xfrm>
        </p:grpSpPr>
        <p:grpSp>
          <p:nvGrpSpPr>
            <p:cNvPr id="136" name="Input with Label">
              <a:extLst>
                <a:ext uri="{FF2B5EF4-FFF2-40B4-BE49-F238E27FC236}">
                  <a16:creationId xmlns:a16="http://schemas.microsoft.com/office/drawing/2014/main" id="{1F23FC5B-D925-4CDD-98B0-B82AB88DE669}"/>
                </a:ext>
              </a:extLst>
            </p:cNvPr>
            <p:cNvGrpSpPr/>
            <p:nvPr/>
          </p:nvGrpSpPr>
          <p:grpSpPr>
            <a:xfrm>
              <a:off x="3255287" y="2205897"/>
              <a:ext cx="2504700" cy="572999"/>
              <a:chOff x="908150" y="2873283"/>
              <a:chExt cx="2504700" cy="572999"/>
            </a:xfrm>
          </p:grpSpPr>
          <p:sp>
            <p:nvSpPr>
              <p:cNvPr id="141" name="Input">
                <a:extLst>
                  <a:ext uri="{FF2B5EF4-FFF2-40B4-BE49-F238E27FC236}">
                    <a16:creationId xmlns:a16="http://schemas.microsoft.com/office/drawing/2014/main" id="{F2D0013F-8A06-4361-B68D-2E1BD0148B4B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Select to ID Type </a:t>
                </a:r>
              </a:p>
            </p:txBody>
          </p:sp>
          <p:sp>
            <p:nvSpPr>
              <p:cNvPr id="142" name="Label">
                <a:extLst>
                  <a:ext uri="{FF2B5EF4-FFF2-40B4-BE49-F238E27FC236}">
                    <a16:creationId xmlns:a16="http://schemas.microsoft.com/office/drawing/2014/main" id="{765E290C-FADB-40E5-BAE5-D4729E628A74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511358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ID Type</a:t>
                </a:r>
              </a:p>
            </p:txBody>
          </p:sp>
        </p:grpSp>
        <p:grpSp>
          <p:nvGrpSpPr>
            <p:cNvPr id="137" name="Drop-down Field">
              <a:extLst>
                <a:ext uri="{FF2B5EF4-FFF2-40B4-BE49-F238E27FC236}">
                  <a16:creationId xmlns:a16="http://schemas.microsoft.com/office/drawing/2014/main" id="{1C4D3F34-D3BA-4963-BCFF-7E9751EC62EF}"/>
                </a:ext>
              </a:extLst>
            </p:cNvPr>
            <p:cNvGrpSpPr/>
            <p:nvPr/>
          </p:nvGrpSpPr>
          <p:grpSpPr>
            <a:xfrm>
              <a:off x="4890600" y="2533072"/>
              <a:ext cx="766389" cy="225703"/>
              <a:chOff x="595686" y="1261242"/>
              <a:chExt cx="766389" cy="225703"/>
            </a:xfrm>
          </p:grpSpPr>
          <p:cxnSp>
            <p:nvCxnSpPr>
              <p:cNvPr id="138" name="Divider">
                <a:extLst>
                  <a:ext uri="{FF2B5EF4-FFF2-40B4-BE49-F238E27FC236}">
                    <a16:creationId xmlns:a16="http://schemas.microsoft.com/office/drawing/2014/main" id="{1CF6257E-84A4-4811-8F9F-9E4B64D97372}"/>
                  </a:ext>
                </a:extLst>
              </p:cNvPr>
              <p:cNvCxnSpPr/>
              <p:nvPr/>
            </p:nvCxnSpPr>
            <p:spPr>
              <a:xfrm>
                <a:off x="595686" y="1486945"/>
                <a:ext cx="766389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">
                <a:extLst>
                  <a:ext uri="{FF2B5EF4-FFF2-40B4-BE49-F238E27FC236}">
                    <a16:creationId xmlns:a16="http://schemas.microsoft.com/office/drawing/2014/main" id="{6037268B-D704-4A35-9757-A778239831CC}"/>
                  </a:ext>
                </a:extLst>
              </p:cNvPr>
              <p:cNvSpPr txBox="1"/>
              <p:nvPr/>
            </p:nvSpPr>
            <p:spPr>
              <a:xfrm>
                <a:off x="595686" y="1261242"/>
                <a:ext cx="766389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Drop-down Arrow">
                <a:extLst>
                  <a:ext uri="{FF2B5EF4-FFF2-40B4-BE49-F238E27FC236}">
                    <a16:creationId xmlns:a16="http://schemas.microsoft.com/office/drawing/2014/main" id="{1A3BE921-FD49-4884-8C1A-215BF0259D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0953" y="136532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43" name="Input with Label">
            <a:extLst>
              <a:ext uri="{FF2B5EF4-FFF2-40B4-BE49-F238E27FC236}">
                <a16:creationId xmlns:a16="http://schemas.microsoft.com/office/drawing/2014/main" id="{61BA2CA2-DB47-4BEE-B619-09D97EC8B945}"/>
              </a:ext>
            </a:extLst>
          </p:cNvPr>
          <p:cNvGrpSpPr/>
          <p:nvPr/>
        </p:nvGrpSpPr>
        <p:grpSpPr>
          <a:xfrm>
            <a:off x="3268563" y="3900800"/>
            <a:ext cx="2504700" cy="572999"/>
            <a:chOff x="908150" y="2873283"/>
            <a:chExt cx="2504700" cy="572999"/>
          </a:xfrm>
        </p:grpSpPr>
        <p:sp>
          <p:nvSpPr>
            <p:cNvPr id="144" name="Input">
              <a:extLst>
                <a:ext uri="{FF2B5EF4-FFF2-40B4-BE49-F238E27FC236}">
                  <a16:creationId xmlns:a16="http://schemas.microsoft.com/office/drawing/2014/main" id="{697D3702-EDB0-44FE-A11A-8F7C55BC7D8A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Label">
              <a:extLst>
                <a:ext uri="{FF2B5EF4-FFF2-40B4-BE49-F238E27FC236}">
                  <a16:creationId xmlns:a16="http://schemas.microsoft.com/office/drawing/2014/main" id="{0931AA84-6475-4473-88AD-08F9D870330D}"/>
                </a:ext>
              </a:extLst>
            </p:cNvPr>
            <p:cNvSpPr txBox="1"/>
            <p:nvPr/>
          </p:nvSpPr>
          <p:spPr>
            <a:xfrm>
              <a:off x="908150" y="2873283"/>
              <a:ext cx="735779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 Number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1DE211-B151-4D1B-AA52-D25411FDB408}"/>
              </a:ext>
            </a:extLst>
          </p:cNvPr>
          <p:cNvGrpSpPr/>
          <p:nvPr/>
        </p:nvGrpSpPr>
        <p:grpSpPr>
          <a:xfrm>
            <a:off x="6049507" y="3881526"/>
            <a:ext cx="2504700" cy="572999"/>
            <a:chOff x="6159917" y="4378980"/>
            <a:chExt cx="2504700" cy="572999"/>
          </a:xfrm>
        </p:grpSpPr>
        <p:grpSp>
          <p:nvGrpSpPr>
            <p:cNvPr id="146" name="Input with Label">
              <a:extLst>
                <a:ext uri="{FF2B5EF4-FFF2-40B4-BE49-F238E27FC236}">
                  <a16:creationId xmlns:a16="http://schemas.microsoft.com/office/drawing/2014/main" id="{92831B97-5956-4C47-B1D3-E11954498590}"/>
                </a:ext>
              </a:extLst>
            </p:cNvPr>
            <p:cNvGrpSpPr/>
            <p:nvPr/>
          </p:nvGrpSpPr>
          <p:grpSpPr>
            <a:xfrm>
              <a:off x="6159917" y="4378980"/>
              <a:ext cx="2504700" cy="572999"/>
              <a:chOff x="908150" y="2873283"/>
              <a:chExt cx="2504700" cy="572999"/>
            </a:xfrm>
          </p:grpSpPr>
          <p:sp>
            <p:nvSpPr>
              <p:cNvPr id="147" name="Input">
                <a:extLst>
                  <a:ext uri="{FF2B5EF4-FFF2-40B4-BE49-F238E27FC236}">
                    <a16:creationId xmlns:a16="http://schemas.microsoft.com/office/drawing/2014/main" id="{45167C06-6983-4010-A26D-CE3B3AAA87FA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Inputable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Label">
                <a:extLst>
                  <a:ext uri="{FF2B5EF4-FFF2-40B4-BE49-F238E27FC236}">
                    <a16:creationId xmlns:a16="http://schemas.microsoft.com/office/drawing/2014/main" id="{3925F3BF-F1A8-4F16-A545-5CDB66A12F5B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681277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Issue Date</a:t>
                </a:r>
              </a:p>
            </p:txBody>
          </p:sp>
        </p:grpSp>
        <p:grpSp>
          <p:nvGrpSpPr>
            <p:cNvPr id="149" name="Date Field" descr="&lt;SmartSettings&gt;&lt;SmartResize enabled=&quot;True&quot; minWidth=&quot;20&quot; minHeight=&quot;13&quot; /&gt;&lt;/SmartSettings&gt;">
              <a:extLst>
                <a:ext uri="{FF2B5EF4-FFF2-40B4-BE49-F238E27FC236}">
                  <a16:creationId xmlns:a16="http://schemas.microsoft.com/office/drawing/2014/main" id="{146CC699-BAFA-48E9-964A-CBB97B936C80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7548802" y="4684918"/>
              <a:ext cx="1035146" cy="241092"/>
              <a:chOff x="928688" y="1261242"/>
              <a:chExt cx="1035146" cy="241092"/>
            </a:xfrm>
          </p:grpSpPr>
          <p:sp>
            <p:nvSpPr>
              <p:cNvPr id="150" name="Text Box">
                <a:extLst>
                  <a:ext uri="{FF2B5EF4-FFF2-40B4-BE49-F238E27FC236}">
                    <a16:creationId xmlns:a16="http://schemas.microsoft.com/office/drawing/2014/main" id="{2AB4CBA9-F380-4A54-9FA5-88E9EF3D79D7}"/>
                  </a:ext>
                </a:extLst>
              </p:cNvPr>
              <p:cNvSpPr/>
              <p:nvPr/>
            </p:nvSpPr>
            <p:spPr>
              <a:xfrm>
                <a:off x="928688" y="1261242"/>
                <a:ext cx="1035146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8/12/2018</a:t>
                </a:r>
              </a:p>
            </p:txBody>
          </p:sp>
          <p:sp>
            <p:nvSpPr>
              <p:cNvPr id="151" name="Date Picker Icon" descr="&lt;Tags&gt;&lt;SMARTRESIZEANCHORS&gt;None,None,None,Absolute&lt;/SMARTRESIZEANCHORS&gt;&lt;/Tags&gt;">
                <a:extLst>
                  <a:ext uri="{FF2B5EF4-FFF2-40B4-BE49-F238E27FC236}">
                    <a16:creationId xmlns:a16="http://schemas.microsoft.com/office/drawing/2014/main" id="{9B48B15A-6944-42E9-B27D-BB3EBDD447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66436" y="1304729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FF09720-19A2-4CFF-937F-C37EA31179B8}"/>
              </a:ext>
            </a:extLst>
          </p:cNvPr>
          <p:cNvGrpSpPr/>
          <p:nvPr/>
        </p:nvGrpSpPr>
        <p:grpSpPr>
          <a:xfrm>
            <a:off x="450441" y="4459353"/>
            <a:ext cx="2504700" cy="572999"/>
            <a:chOff x="6159917" y="4378980"/>
            <a:chExt cx="2504700" cy="572999"/>
          </a:xfrm>
        </p:grpSpPr>
        <p:grpSp>
          <p:nvGrpSpPr>
            <p:cNvPr id="153" name="Input with Label">
              <a:extLst>
                <a:ext uri="{FF2B5EF4-FFF2-40B4-BE49-F238E27FC236}">
                  <a16:creationId xmlns:a16="http://schemas.microsoft.com/office/drawing/2014/main" id="{C1BC6FD2-564B-48C2-962D-6E99ED53EAF3}"/>
                </a:ext>
              </a:extLst>
            </p:cNvPr>
            <p:cNvGrpSpPr/>
            <p:nvPr/>
          </p:nvGrpSpPr>
          <p:grpSpPr>
            <a:xfrm>
              <a:off x="6159917" y="4378980"/>
              <a:ext cx="2504700" cy="572999"/>
              <a:chOff x="908150" y="2873283"/>
              <a:chExt cx="2504700" cy="572999"/>
            </a:xfrm>
          </p:grpSpPr>
          <p:sp>
            <p:nvSpPr>
              <p:cNvPr id="157" name="Input">
                <a:extLst>
                  <a:ext uri="{FF2B5EF4-FFF2-40B4-BE49-F238E27FC236}">
                    <a16:creationId xmlns:a16="http://schemas.microsoft.com/office/drawing/2014/main" id="{BA7C685E-4341-4C8C-9B4B-B7A2DABA076F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Inputable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Label">
                <a:extLst>
                  <a:ext uri="{FF2B5EF4-FFF2-40B4-BE49-F238E27FC236}">
                    <a16:creationId xmlns:a16="http://schemas.microsoft.com/office/drawing/2014/main" id="{5B46851E-DAC2-48BF-8398-AA6A5FFF8907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764633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Expire Date</a:t>
                </a:r>
              </a:p>
            </p:txBody>
          </p:sp>
        </p:grpSp>
        <p:grpSp>
          <p:nvGrpSpPr>
            <p:cNvPr id="154" name="Date Field" descr="&lt;SmartSettings&gt;&lt;SmartResize enabled=&quot;True&quot; minWidth=&quot;20&quot; minHeight=&quot;13&quot; /&gt;&lt;/SmartSettings&gt;">
              <a:extLst>
                <a:ext uri="{FF2B5EF4-FFF2-40B4-BE49-F238E27FC236}">
                  <a16:creationId xmlns:a16="http://schemas.microsoft.com/office/drawing/2014/main" id="{96A84FE8-C4DC-4BCC-AC14-54A01BCAE771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7548802" y="4684918"/>
              <a:ext cx="1035146" cy="241092"/>
              <a:chOff x="928688" y="1261242"/>
              <a:chExt cx="1035146" cy="241092"/>
            </a:xfrm>
          </p:grpSpPr>
          <p:sp>
            <p:nvSpPr>
              <p:cNvPr id="155" name="Text Box">
                <a:extLst>
                  <a:ext uri="{FF2B5EF4-FFF2-40B4-BE49-F238E27FC236}">
                    <a16:creationId xmlns:a16="http://schemas.microsoft.com/office/drawing/2014/main" id="{C3508339-A422-47F3-A6BD-72C6CB5DEC3D}"/>
                  </a:ext>
                </a:extLst>
              </p:cNvPr>
              <p:cNvSpPr/>
              <p:nvPr/>
            </p:nvSpPr>
            <p:spPr>
              <a:xfrm>
                <a:off x="928688" y="1261242"/>
                <a:ext cx="1035146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8/12/2018</a:t>
                </a:r>
              </a:p>
            </p:txBody>
          </p:sp>
          <p:sp>
            <p:nvSpPr>
              <p:cNvPr id="156" name="Date Picker Icon" descr="&lt;Tags&gt;&lt;SMARTRESIZEANCHORS&gt;None,None,None,Absolute&lt;/SMARTRESIZEANCHORS&gt;&lt;/Tags&gt;">
                <a:extLst>
                  <a:ext uri="{FF2B5EF4-FFF2-40B4-BE49-F238E27FC236}">
                    <a16:creationId xmlns:a16="http://schemas.microsoft.com/office/drawing/2014/main" id="{255BD42D-D53D-423F-93E3-6D8FF4749B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66436" y="1304729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85C86091-D861-42CF-B5B8-A8F0E7ED6F41}"/>
              </a:ext>
            </a:extLst>
          </p:cNvPr>
          <p:cNvGrpSpPr/>
          <p:nvPr/>
        </p:nvGrpSpPr>
        <p:grpSpPr>
          <a:xfrm>
            <a:off x="3276179" y="4491972"/>
            <a:ext cx="2504700" cy="572999"/>
            <a:chOff x="6159917" y="4378980"/>
            <a:chExt cx="2504700" cy="572999"/>
          </a:xfrm>
        </p:grpSpPr>
        <p:grpSp>
          <p:nvGrpSpPr>
            <p:cNvPr id="160" name="Input with Label">
              <a:extLst>
                <a:ext uri="{FF2B5EF4-FFF2-40B4-BE49-F238E27FC236}">
                  <a16:creationId xmlns:a16="http://schemas.microsoft.com/office/drawing/2014/main" id="{E15F0F35-B4D1-4FE1-A128-9544C92E8ADD}"/>
                </a:ext>
              </a:extLst>
            </p:cNvPr>
            <p:cNvGrpSpPr/>
            <p:nvPr/>
          </p:nvGrpSpPr>
          <p:grpSpPr>
            <a:xfrm>
              <a:off x="6159917" y="4378980"/>
              <a:ext cx="2504700" cy="572999"/>
              <a:chOff x="908150" y="2873283"/>
              <a:chExt cx="2504700" cy="572999"/>
            </a:xfrm>
          </p:grpSpPr>
          <p:sp>
            <p:nvSpPr>
              <p:cNvPr id="164" name="Input">
                <a:extLst>
                  <a:ext uri="{FF2B5EF4-FFF2-40B4-BE49-F238E27FC236}">
                    <a16:creationId xmlns:a16="http://schemas.microsoft.com/office/drawing/2014/main" id="{28C17C88-35E3-4A78-8EC9-DB141EC98596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Inputable</a:t>
                </a:r>
                <a:endPara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Label">
                <a:extLst>
                  <a:ext uri="{FF2B5EF4-FFF2-40B4-BE49-F238E27FC236}">
                    <a16:creationId xmlns:a16="http://schemas.microsoft.com/office/drawing/2014/main" id="{9F303687-17DD-4FCD-A067-196ABAABB6D9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854401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Date of Birth</a:t>
                </a:r>
              </a:p>
            </p:txBody>
          </p:sp>
        </p:grpSp>
        <p:grpSp>
          <p:nvGrpSpPr>
            <p:cNvPr id="161" name="Date Field" descr="&lt;SmartSettings&gt;&lt;SmartResize enabled=&quot;True&quot; minWidth=&quot;20&quot; minHeight=&quot;13&quot; /&gt;&lt;/SmartSettings&gt;">
              <a:extLst>
                <a:ext uri="{FF2B5EF4-FFF2-40B4-BE49-F238E27FC236}">
                  <a16:creationId xmlns:a16="http://schemas.microsoft.com/office/drawing/2014/main" id="{DE085A47-6911-4CCB-8CD6-E44226692E73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548802" y="4684918"/>
              <a:ext cx="1035146" cy="241092"/>
              <a:chOff x="928688" y="1261242"/>
              <a:chExt cx="1035146" cy="241092"/>
            </a:xfrm>
          </p:grpSpPr>
          <p:sp>
            <p:nvSpPr>
              <p:cNvPr id="162" name="Text Box">
                <a:extLst>
                  <a:ext uri="{FF2B5EF4-FFF2-40B4-BE49-F238E27FC236}">
                    <a16:creationId xmlns:a16="http://schemas.microsoft.com/office/drawing/2014/main" id="{8712F5C6-6CF9-4E5C-A43E-0A342F3E16AF}"/>
                  </a:ext>
                </a:extLst>
              </p:cNvPr>
              <p:cNvSpPr/>
              <p:nvPr/>
            </p:nvSpPr>
            <p:spPr>
              <a:xfrm>
                <a:off x="928688" y="1261242"/>
                <a:ext cx="1035146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22860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8/12/2018</a:t>
                </a:r>
              </a:p>
            </p:txBody>
          </p:sp>
          <p:sp>
            <p:nvSpPr>
              <p:cNvPr id="163" name="Date Picker Icon" descr="&lt;Tags&gt;&lt;SMARTRESIZEANCHORS&gt;None,None,None,Absolute&lt;/SMARTRESIZEANCHORS&gt;&lt;/Tags&gt;">
                <a:extLst>
                  <a:ext uri="{FF2B5EF4-FFF2-40B4-BE49-F238E27FC236}">
                    <a16:creationId xmlns:a16="http://schemas.microsoft.com/office/drawing/2014/main" id="{EB5554E5-CFEE-4D59-A297-AE1DC5D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66436" y="1304729"/>
                <a:ext cx="151264" cy="154118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8CF78589-BF53-4E82-A953-9B057EC2CEFE}"/>
              </a:ext>
            </a:extLst>
          </p:cNvPr>
          <p:cNvGrpSpPr/>
          <p:nvPr/>
        </p:nvGrpSpPr>
        <p:grpSpPr>
          <a:xfrm>
            <a:off x="421856" y="5050383"/>
            <a:ext cx="2504700" cy="572999"/>
            <a:chOff x="3255287" y="2205897"/>
            <a:chExt cx="2504700" cy="572999"/>
          </a:xfrm>
        </p:grpSpPr>
        <p:grpSp>
          <p:nvGrpSpPr>
            <p:cNvPr id="167" name="Input with Label">
              <a:extLst>
                <a:ext uri="{FF2B5EF4-FFF2-40B4-BE49-F238E27FC236}">
                  <a16:creationId xmlns:a16="http://schemas.microsoft.com/office/drawing/2014/main" id="{499946FE-243C-4DC8-9796-4756A4A2403C}"/>
                </a:ext>
              </a:extLst>
            </p:cNvPr>
            <p:cNvGrpSpPr/>
            <p:nvPr/>
          </p:nvGrpSpPr>
          <p:grpSpPr>
            <a:xfrm>
              <a:off x="3255287" y="2205897"/>
              <a:ext cx="2504700" cy="572999"/>
              <a:chOff x="908150" y="2873283"/>
              <a:chExt cx="2504700" cy="572999"/>
            </a:xfrm>
          </p:grpSpPr>
          <p:sp>
            <p:nvSpPr>
              <p:cNvPr id="172" name="Input">
                <a:extLst>
                  <a:ext uri="{FF2B5EF4-FFF2-40B4-BE49-F238E27FC236}">
                    <a16:creationId xmlns:a16="http://schemas.microsoft.com/office/drawing/2014/main" id="{A2A184DE-E918-412A-B7AE-CD8C463B0E58}"/>
                  </a:ext>
                </a:extLst>
              </p:cNvPr>
              <p:cNvSpPr/>
              <p:nvPr/>
            </p:nvSpPr>
            <p:spPr>
              <a:xfrm>
                <a:off x="908150" y="3138556"/>
                <a:ext cx="2504700" cy="307726"/>
              </a:xfrm>
              <a:prstGeom prst="roundRect">
                <a:avLst>
                  <a:gd name="adj" fmla="val 10785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584" tIns="64008" rIns="100584" bIns="64008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5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Select to Bank Name </a:t>
                </a:r>
              </a:p>
            </p:txBody>
          </p:sp>
          <p:sp>
            <p:nvSpPr>
              <p:cNvPr id="173" name="Label">
                <a:extLst>
                  <a:ext uri="{FF2B5EF4-FFF2-40B4-BE49-F238E27FC236}">
                    <a16:creationId xmlns:a16="http://schemas.microsoft.com/office/drawing/2014/main" id="{40085558-E26C-4F4D-8312-9EFEDD91D873}"/>
                  </a:ext>
                </a:extLst>
              </p:cNvPr>
              <p:cNvSpPr txBox="1"/>
              <p:nvPr/>
            </p:nvSpPr>
            <p:spPr>
              <a:xfrm>
                <a:off x="908150" y="2873283"/>
                <a:ext cx="1319272" cy="19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  <a:spcAft>
                    <a:spcPts val="500"/>
                  </a:spcAft>
                </a:pPr>
                <a:r>
                  <a:rPr lang="en-US" sz="1100" b="1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Primary Bank Name</a:t>
                </a:r>
              </a:p>
            </p:txBody>
          </p:sp>
        </p:grpSp>
        <p:grpSp>
          <p:nvGrpSpPr>
            <p:cNvPr id="168" name="Drop-down Field">
              <a:extLst>
                <a:ext uri="{FF2B5EF4-FFF2-40B4-BE49-F238E27FC236}">
                  <a16:creationId xmlns:a16="http://schemas.microsoft.com/office/drawing/2014/main" id="{73F7B540-CE56-4AB5-BA22-45214A4C8670}"/>
                </a:ext>
              </a:extLst>
            </p:cNvPr>
            <p:cNvGrpSpPr/>
            <p:nvPr/>
          </p:nvGrpSpPr>
          <p:grpSpPr>
            <a:xfrm>
              <a:off x="4890600" y="2533072"/>
              <a:ext cx="766389" cy="225703"/>
              <a:chOff x="595686" y="1261242"/>
              <a:chExt cx="766389" cy="225703"/>
            </a:xfrm>
          </p:grpSpPr>
          <p:cxnSp>
            <p:nvCxnSpPr>
              <p:cNvPr id="169" name="Divider">
                <a:extLst>
                  <a:ext uri="{FF2B5EF4-FFF2-40B4-BE49-F238E27FC236}">
                    <a16:creationId xmlns:a16="http://schemas.microsoft.com/office/drawing/2014/main" id="{46DC3CE2-A1CF-4DB7-9DAC-4C7251CD36CF}"/>
                  </a:ext>
                </a:extLst>
              </p:cNvPr>
              <p:cNvCxnSpPr/>
              <p:nvPr/>
            </p:nvCxnSpPr>
            <p:spPr>
              <a:xfrm>
                <a:off x="595686" y="1486945"/>
                <a:ext cx="766389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">
                <a:extLst>
                  <a:ext uri="{FF2B5EF4-FFF2-40B4-BE49-F238E27FC236}">
                    <a16:creationId xmlns:a16="http://schemas.microsoft.com/office/drawing/2014/main" id="{0C2E1C7C-6500-4887-9FDB-41E271F1E905}"/>
                  </a:ext>
                </a:extLst>
              </p:cNvPr>
              <p:cNvSpPr txBox="1"/>
              <p:nvPr/>
            </p:nvSpPr>
            <p:spPr>
              <a:xfrm>
                <a:off x="595686" y="1261242"/>
                <a:ext cx="766389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1" name="Drop-down Arrow">
                <a:extLst>
                  <a:ext uri="{FF2B5EF4-FFF2-40B4-BE49-F238E27FC236}">
                    <a16:creationId xmlns:a16="http://schemas.microsoft.com/office/drawing/2014/main" id="{AEF0B4BA-6AA6-4AC3-A920-0D22902C70D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250953" y="1365327"/>
                <a:ext cx="63500" cy="33618"/>
              </a:xfrm>
              <a:custGeom>
                <a:avLst/>
                <a:gdLst>
                  <a:gd name="T0" fmla="*/ 0 w 353"/>
                  <a:gd name="T1" fmla="*/ 0 h 176"/>
                  <a:gd name="T2" fmla="*/ 176 w 353"/>
                  <a:gd name="T3" fmla="*/ 176 h 176"/>
                  <a:gd name="T4" fmla="*/ 353 w 353"/>
                  <a:gd name="T5" fmla="*/ 0 h 176"/>
                  <a:gd name="T6" fmla="*/ 0 w 353"/>
                  <a:gd name="T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3" h="176">
                    <a:moveTo>
                      <a:pt x="0" y="0"/>
                    </a:moveTo>
                    <a:lnTo>
                      <a:pt x="176" y="176"/>
                    </a:lnTo>
                    <a:lnTo>
                      <a:pt x="35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74" name="Input with Label">
            <a:extLst>
              <a:ext uri="{FF2B5EF4-FFF2-40B4-BE49-F238E27FC236}">
                <a16:creationId xmlns:a16="http://schemas.microsoft.com/office/drawing/2014/main" id="{0EC3E779-68EC-4794-B021-00A5165A7776}"/>
              </a:ext>
            </a:extLst>
          </p:cNvPr>
          <p:cNvGrpSpPr/>
          <p:nvPr/>
        </p:nvGrpSpPr>
        <p:grpSpPr>
          <a:xfrm>
            <a:off x="3276179" y="5077225"/>
            <a:ext cx="2504700" cy="572999"/>
            <a:chOff x="908150" y="2873283"/>
            <a:chExt cx="2504700" cy="572999"/>
          </a:xfrm>
        </p:grpSpPr>
        <p:sp>
          <p:nvSpPr>
            <p:cNvPr id="175" name="Input">
              <a:extLst>
                <a:ext uri="{FF2B5EF4-FFF2-40B4-BE49-F238E27FC236}">
                  <a16:creationId xmlns:a16="http://schemas.microsoft.com/office/drawing/2014/main" id="{6955B083-0C13-41E1-BC5C-566AE805C898}"/>
                </a:ext>
              </a:extLst>
            </p:cNvPr>
            <p:cNvSpPr/>
            <p:nvPr/>
          </p:nvSpPr>
          <p:spPr>
            <a:xfrm>
              <a:off x="908150" y="3138556"/>
              <a:ext cx="2504700" cy="307726"/>
            </a:xfrm>
            <a:prstGeom prst="roundRect">
              <a:avLst>
                <a:gd name="adj" fmla="val 10785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0584" tIns="64008" rIns="100584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Inputable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>
              <a:extLst>
                <a:ext uri="{FF2B5EF4-FFF2-40B4-BE49-F238E27FC236}">
                  <a16:creationId xmlns:a16="http://schemas.microsoft.com/office/drawing/2014/main" id="{9BE460A9-D990-4DF1-A609-E912364CFF15}"/>
                </a:ext>
              </a:extLst>
            </p:cNvPr>
            <p:cNvSpPr txBox="1"/>
            <p:nvPr/>
          </p:nvSpPr>
          <p:spPr>
            <a:xfrm>
              <a:off x="908150" y="2873283"/>
              <a:ext cx="1689565" cy="190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sz="11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Primary Account Number</a:t>
              </a:r>
            </a:p>
          </p:txBody>
        </p:sp>
      </p:grpSp>
      <p:sp>
        <p:nvSpPr>
          <p:cNvPr id="177" name="Label">
            <a:extLst>
              <a:ext uri="{FF2B5EF4-FFF2-40B4-BE49-F238E27FC236}">
                <a16:creationId xmlns:a16="http://schemas.microsoft.com/office/drawing/2014/main" id="{2707ACD1-F7C8-4C3C-875F-66EB47F62090}"/>
              </a:ext>
            </a:extLst>
          </p:cNvPr>
          <p:cNvSpPr txBox="1"/>
          <p:nvPr/>
        </p:nvSpPr>
        <p:spPr>
          <a:xfrm>
            <a:off x="421856" y="5654753"/>
            <a:ext cx="641458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Front</a:t>
            </a:r>
          </a:p>
        </p:txBody>
      </p:sp>
      <p:sp>
        <p:nvSpPr>
          <p:cNvPr id="178" name="Label">
            <a:extLst>
              <a:ext uri="{FF2B5EF4-FFF2-40B4-BE49-F238E27FC236}">
                <a16:creationId xmlns:a16="http://schemas.microsoft.com/office/drawing/2014/main" id="{8885C7AD-F750-4E7F-B17E-27C6C4DF8FCB}"/>
              </a:ext>
            </a:extLst>
          </p:cNvPr>
          <p:cNvSpPr txBox="1"/>
          <p:nvPr/>
        </p:nvSpPr>
        <p:spPr>
          <a:xfrm>
            <a:off x="3252015" y="5668397"/>
            <a:ext cx="601383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Back</a:t>
            </a:r>
          </a:p>
        </p:txBody>
      </p:sp>
      <p:grpSp>
        <p:nvGrpSpPr>
          <p:cNvPr id="179" name="Thumbnail">
            <a:extLst>
              <a:ext uri="{FF2B5EF4-FFF2-40B4-BE49-F238E27FC236}">
                <a16:creationId xmlns:a16="http://schemas.microsoft.com/office/drawing/2014/main" id="{08D4FB4F-ED52-4C15-ABA8-1E4F8A90E097}"/>
              </a:ext>
            </a:extLst>
          </p:cNvPr>
          <p:cNvGrpSpPr/>
          <p:nvPr/>
        </p:nvGrpSpPr>
        <p:grpSpPr>
          <a:xfrm>
            <a:off x="437441" y="5899516"/>
            <a:ext cx="1162584" cy="580370"/>
            <a:chOff x="4704983" y="1622168"/>
            <a:chExt cx="1333500" cy="1333500"/>
          </a:xfrm>
          <a:noFill/>
        </p:grpSpPr>
        <p:sp>
          <p:nvSpPr>
            <p:cNvPr id="180" name="Border Outer">
              <a:extLst>
                <a:ext uri="{FF2B5EF4-FFF2-40B4-BE49-F238E27FC236}">
                  <a16:creationId xmlns:a16="http://schemas.microsoft.com/office/drawing/2014/main" id="{DD86369E-1D1D-449C-AE37-4BB8DBE5A458}"/>
                </a:ext>
              </a:extLst>
            </p:cNvPr>
            <p:cNvSpPr/>
            <p:nvPr/>
          </p:nvSpPr>
          <p:spPr>
            <a:xfrm>
              <a:off x="4704983" y="1622168"/>
              <a:ext cx="1333500" cy="1333500"/>
            </a:xfrm>
            <a:prstGeom prst="roundRect">
              <a:avLst>
                <a:gd name="adj" fmla="val 326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Border">
              <a:extLst>
                <a:ext uri="{FF2B5EF4-FFF2-40B4-BE49-F238E27FC236}">
                  <a16:creationId xmlns:a16="http://schemas.microsoft.com/office/drawing/2014/main" id="{9C263CA1-6659-48EB-B98A-871302A0B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Line 2">
              <a:extLst>
                <a:ext uri="{FF2B5EF4-FFF2-40B4-BE49-F238E27FC236}">
                  <a16:creationId xmlns:a16="http://schemas.microsoft.com/office/drawing/2014/main" id="{4441E8B8-2A7B-47AB-A106-306BE1C1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Line 1">
              <a:extLst>
                <a:ext uri="{FF2B5EF4-FFF2-40B4-BE49-F238E27FC236}">
                  <a16:creationId xmlns:a16="http://schemas.microsoft.com/office/drawing/2014/main" id="{274E8C9D-6012-4267-88BF-91B71274D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4" name="Thumbnail">
            <a:extLst>
              <a:ext uri="{FF2B5EF4-FFF2-40B4-BE49-F238E27FC236}">
                <a16:creationId xmlns:a16="http://schemas.microsoft.com/office/drawing/2014/main" id="{6CA36D23-5CFC-4BA0-9AF4-E3BB6896F7DF}"/>
              </a:ext>
            </a:extLst>
          </p:cNvPr>
          <p:cNvGrpSpPr/>
          <p:nvPr/>
        </p:nvGrpSpPr>
        <p:grpSpPr>
          <a:xfrm>
            <a:off x="3298938" y="5937538"/>
            <a:ext cx="1162584" cy="580370"/>
            <a:chOff x="4704983" y="1622168"/>
            <a:chExt cx="1333500" cy="1333500"/>
          </a:xfrm>
          <a:noFill/>
        </p:grpSpPr>
        <p:sp>
          <p:nvSpPr>
            <p:cNvPr id="185" name="Border Outer">
              <a:extLst>
                <a:ext uri="{FF2B5EF4-FFF2-40B4-BE49-F238E27FC236}">
                  <a16:creationId xmlns:a16="http://schemas.microsoft.com/office/drawing/2014/main" id="{F4157CD0-542C-4B6D-A083-CED69FCF3AB4}"/>
                </a:ext>
              </a:extLst>
            </p:cNvPr>
            <p:cNvSpPr/>
            <p:nvPr/>
          </p:nvSpPr>
          <p:spPr>
            <a:xfrm>
              <a:off x="4704983" y="1622168"/>
              <a:ext cx="1333500" cy="1333500"/>
            </a:xfrm>
            <a:prstGeom prst="roundRect">
              <a:avLst>
                <a:gd name="adj" fmla="val 326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Border">
              <a:extLst>
                <a:ext uri="{FF2B5EF4-FFF2-40B4-BE49-F238E27FC236}">
                  <a16:creationId xmlns:a16="http://schemas.microsoft.com/office/drawing/2014/main" id="{4A486907-CF9E-4FD0-BB33-050FECF17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7" name="Line 2">
              <a:extLst>
                <a:ext uri="{FF2B5EF4-FFF2-40B4-BE49-F238E27FC236}">
                  <a16:creationId xmlns:a16="http://schemas.microsoft.com/office/drawing/2014/main" id="{39EB815A-3451-47A9-93A6-7947A448E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8" name="Line 1">
              <a:extLst>
                <a:ext uri="{FF2B5EF4-FFF2-40B4-BE49-F238E27FC236}">
                  <a16:creationId xmlns:a16="http://schemas.microsoft.com/office/drawing/2014/main" id="{01CE0E1D-4E76-4FE2-B135-577BAC173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114" y="1685300"/>
              <a:ext cx="1207236" cy="1207236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EB145B33-68EA-4A70-892A-8770C80403F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049507" y="6278066"/>
            <a:ext cx="1741227" cy="212366"/>
            <a:chOff x="554563" y="2592239"/>
            <a:chExt cx="1741227" cy="212366"/>
          </a:xfrm>
        </p:grpSpPr>
        <p:sp>
          <p:nvSpPr>
            <p:cNvPr id="190" name="Box">
              <a:extLst>
                <a:ext uri="{FF2B5EF4-FFF2-40B4-BE49-F238E27FC236}">
                  <a16:creationId xmlns:a16="http://schemas.microsoft.com/office/drawing/2014/main" id="{C8A1C645-46DC-4A4B-848D-75CE866A0EA0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Label">
              <a:extLst>
                <a:ext uri="{FF2B5EF4-FFF2-40B4-BE49-F238E27FC236}">
                  <a16:creationId xmlns:a16="http://schemas.microsoft.com/office/drawing/2014/main" id="{E5AED8EB-A3DD-4B17-A1F1-11009CD4C064}"/>
                </a:ext>
              </a:extLst>
            </p:cNvPr>
            <p:cNvSpPr txBox="1"/>
            <p:nvPr/>
          </p:nvSpPr>
          <p:spPr>
            <a:xfrm>
              <a:off x="686119" y="2592239"/>
              <a:ext cx="160967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Original ID verified at Branch</a:t>
              </a:r>
            </a:p>
          </p:txBody>
        </p:sp>
        <p:sp>
          <p:nvSpPr>
            <p:cNvPr id="192" name="Check">
              <a:extLst>
                <a:ext uri="{FF2B5EF4-FFF2-40B4-BE49-F238E27FC236}">
                  <a16:creationId xmlns:a16="http://schemas.microsoft.com/office/drawing/2014/main" id="{74A9B88F-863F-4C7A-919A-E77BEA0FFA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3" name="Button">
            <a:extLst>
              <a:ext uri="{FF2B5EF4-FFF2-40B4-BE49-F238E27FC236}">
                <a16:creationId xmlns:a16="http://schemas.microsoft.com/office/drawing/2014/main" id="{B3411AC0-1C1A-44ED-AA5D-519D8571778C}"/>
              </a:ext>
            </a:extLst>
          </p:cNvPr>
          <p:cNvSpPr/>
          <p:nvPr/>
        </p:nvSpPr>
        <p:spPr>
          <a:xfrm>
            <a:off x="450441" y="6629299"/>
            <a:ext cx="1043523" cy="22775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 Real-name</a:t>
            </a:r>
          </a:p>
        </p:txBody>
      </p:sp>
      <p:sp>
        <p:nvSpPr>
          <p:cNvPr id="194" name="Button">
            <a:extLst>
              <a:ext uri="{FF2B5EF4-FFF2-40B4-BE49-F238E27FC236}">
                <a16:creationId xmlns:a16="http://schemas.microsoft.com/office/drawing/2014/main" id="{FE0CFD5E-C784-484F-8DE0-7880D2269D6B}"/>
              </a:ext>
            </a:extLst>
          </p:cNvPr>
          <p:cNvSpPr/>
          <p:nvPr/>
        </p:nvSpPr>
        <p:spPr>
          <a:xfrm>
            <a:off x="1676881" y="6637904"/>
            <a:ext cx="1278260" cy="21915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 to Normal</a:t>
            </a:r>
          </a:p>
        </p:txBody>
      </p:sp>
    </p:spTree>
    <p:extLst>
      <p:ext uri="{BB962C8B-B14F-4D97-AF65-F5344CB8AC3E}">
        <p14:creationId xmlns:p14="http://schemas.microsoft.com/office/powerpoint/2010/main" val="383734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46716"/>
              </p:ext>
            </p:extLst>
          </p:nvPr>
        </p:nvGraphicFramePr>
        <p:xfrm>
          <a:off x="9166938" y="322036"/>
          <a:ext cx="2710102" cy="6301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baseline="0" dirty="0">
                          <a:latin typeface="+mn-lt"/>
                        </a:rPr>
                        <a:t>실명조회 성공 메시지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latin typeface="+mn-lt"/>
                        </a:rPr>
                        <a:t>실명조회 실패 메시지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61718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latin typeface="+mn-lt"/>
                        </a:rPr>
                        <a:t>가상계좌 발급 성공 메시지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649795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0" baseline="0" dirty="0">
                          <a:latin typeface="+mn-lt"/>
                        </a:rPr>
                        <a:t>가상계좌 발급 실패 메시지</a:t>
                      </a: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878320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2349870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354041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2854858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96384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193373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501005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50707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735259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42236"/>
                  </a:ext>
                </a:extLst>
              </a:tr>
              <a:tr h="4501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baseline="0" dirty="0">
                        <a:latin typeface="+mn-lt"/>
                      </a:endParaRPr>
                    </a:p>
                  </a:txBody>
                  <a:tcPr marL="87086" marR="87086" marT="43543" marB="435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7197102"/>
                  </a:ext>
                </a:extLst>
              </a:tr>
            </a:tbl>
          </a:graphicData>
        </a:graphic>
      </p:graphicFrame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5" y="66675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66675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Administration &gt; Online Customer &gt; Easy Remit &gt; 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92" y="66675"/>
            <a:ext cx="1333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800" dirty="0">
                <a:latin typeface="맑은 고딕" pitchFamily="50" charset="-127"/>
                <a:ea typeface="맑은 고딕" pitchFamily="50" charset="-127"/>
              </a:rPr>
              <a:t>Customer Block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661" y="66675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Message Dialog" descr="&lt;SmartSettings&gt;&lt;SmartResize enabled=&quot;True&quot; minWidth=&quot;100&quot; minHeight=&quot;50&quot; /&gt;&lt;/SmartSettings&gt;">
            <a:extLst>
              <a:ext uri="{FF2B5EF4-FFF2-40B4-BE49-F238E27FC236}">
                <a16:creationId xmlns:a16="http://schemas.microsoft.com/office/drawing/2014/main" id="{D3C94F16-6963-4549-9647-9F207FC31B8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4960" y="562082"/>
            <a:ext cx="4872718" cy="1386081"/>
            <a:chOff x="451781" y="1291824"/>
            <a:chExt cx="4872718" cy="1386081"/>
          </a:xfrm>
        </p:grpSpPr>
        <p:sp>
          <p:nvSpPr>
            <p:cNvPr id="62" name="Window Frame">
              <a:extLst>
                <a:ext uri="{FF2B5EF4-FFF2-40B4-BE49-F238E27FC236}">
                  <a16:creationId xmlns:a16="http://schemas.microsoft.com/office/drawing/2014/main" id="{9B26182B-561B-483E-869F-3F6E0E7CE230}"/>
                </a:ext>
              </a:extLst>
            </p:cNvPr>
            <p:cNvSpPr/>
            <p:nvPr/>
          </p:nvSpPr>
          <p:spPr>
            <a:xfrm>
              <a:off x="451781" y="1291824"/>
              <a:ext cx="4872718" cy="13860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Real Name Check</a:t>
              </a:r>
            </a:p>
          </p:txBody>
        </p:sp>
        <p:sp>
          <p:nvSpPr>
            <p:cNvPr id="63" name="Title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FFAFA304-5522-4FF9-AB6E-A103066DE777}"/>
                </a:ext>
              </a:extLst>
            </p:cNvPr>
            <p:cNvSpPr txBox="1"/>
            <p:nvPr/>
          </p:nvSpPr>
          <p:spPr>
            <a:xfrm>
              <a:off x="786038" y="1777116"/>
              <a:ext cx="4505100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noProof="1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Your bank account successed checked by real name</a:t>
              </a:r>
            </a:p>
          </p:txBody>
        </p:sp>
        <p:sp>
          <p:nvSpPr>
            <p:cNvPr id="65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94251294-8258-4918-8809-9F91BCB5F2E6}"/>
                </a:ext>
              </a:extLst>
            </p:cNvPr>
            <p:cNvSpPr/>
            <p:nvPr/>
          </p:nvSpPr>
          <p:spPr>
            <a:xfrm>
              <a:off x="4648200" y="2377130"/>
              <a:ext cx="642938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</a:p>
          </p:txBody>
        </p:sp>
      </p:grpSp>
      <p:grpSp>
        <p:nvGrpSpPr>
          <p:cNvPr id="66" name="Message Dialog" descr="&lt;SmartSettings&gt;&lt;SmartResize enabled=&quot;True&quot; minWidth=&quot;100&quot; minHeight=&quot;50&quot; /&gt;&lt;/SmartSettings&gt;">
            <a:extLst>
              <a:ext uri="{FF2B5EF4-FFF2-40B4-BE49-F238E27FC236}">
                <a16:creationId xmlns:a16="http://schemas.microsoft.com/office/drawing/2014/main" id="{2C5513C6-21FF-4A6F-AF0A-9A20FA3D74F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4960" y="2060504"/>
            <a:ext cx="4872718" cy="1386081"/>
            <a:chOff x="451781" y="1291824"/>
            <a:chExt cx="4872718" cy="1386081"/>
          </a:xfrm>
        </p:grpSpPr>
        <p:sp>
          <p:nvSpPr>
            <p:cNvPr id="67" name="Window Frame">
              <a:extLst>
                <a:ext uri="{FF2B5EF4-FFF2-40B4-BE49-F238E27FC236}">
                  <a16:creationId xmlns:a16="http://schemas.microsoft.com/office/drawing/2014/main" id="{E5B2C659-5DDD-46F7-BADB-D2E1B388D963}"/>
                </a:ext>
              </a:extLst>
            </p:cNvPr>
            <p:cNvSpPr/>
            <p:nvPr/>
          </p:nvSpPr>
          <p:spPr>
            <a:xfrm>
              <a:off x="451781" y="1291824"/>
              <a:ext cx="4872718" cy="13860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Real Name Check</a:t>
              </a:r>
            </a:p>
          </p:txBody>
        </p:sp>
        <p:sp>
          <p:nvSpPr>
            <p:cNvPr id="68" name="Titl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2CB6274-4F63-44CE-9C17-CA79525CC2A3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786038" y="1777116"/>
              <a:ext cx="4505100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noProof="1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Your bank account failed checked by real name</a:t>
              </a:r>
            </a:p>
          </p:txBody>
        </p:sp>
        <p:sp>
          <p:nvSpPr>
            <p:cNvPr id="69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A549B063-80E3-4ABF-B8FE-02F7704F2808}"/>
                </a:ext>
              </a:extLst>
            </p:cNvPr>
            <p:cNvSpPr/>
            <p:nvPr/>
          </p:nvSpPr>
          <p:spPr>
            <a:xfrm>
              <a:off x="4648200" y="2377130"/>
              <a:ext cx="642938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</a:p>
          </p:txBody>
        </p:sp>
      </p:grpSp>
      <p:grpSp>
        <p:nvGrpSpPr>
          <p:cNvPr id="70" name="Message Dialog" descr="&lt;SmartSettings&gt;&lt;SmartResize enabled=&quot;True&quot; minWidth=&quot;100&quot; minHeight=&quot;50&quot; /&gt;&lt;/SmartSettings&gt;">
            <a:extLst>
              <a:ext uri="{FF2B5EF4-FFF2-40B4-BE49-F238E27FC236}">
                <a16:creationId xmlns:a16="http://schemas.microsoft.com/office/drawing/2014/main" id="{00E56547-B7FC-408A-A647-106AC28C1B2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14960" y="3558926"/>
            <a:ext cx="4872718" cy="1386081"/>
            <a:chOff x="451781" y="1291824"/>
            <a:chExt cx="4872718" cy="1386081"/>
          </a:xfrm>
        </p:grpSpPr>
        <p:sp>
          <p:nvSpPr>
            <p:cNvPr id="71" name="Window Frame">
              <a:extLst>
                <a:ext uri="{FF2B5EF4-FFF2-40B4-BE49-F238E27FC236}">
                  <a16:creationId xmlns:a16="http://schemas.microsoft.com/office/drawing/2014/main" id="{BC13A2CE-9D4F-439A-8F4C-898FB09AD7A4}"/>
                </a:ext>
              </a:extLst>
            </p:cNvPr>
            <p:cNvSpPr/>
            <p:nvPr/>
          </p:nvSpPr>
          <p:spPr>
            <a:xfrm>
              <a:off x="451781" y="1291824"/>
              <a:ext cx="4872718" cy="13860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Issue virtual Account</a:t>
              </a:r>
            </a:p>
          </p:txBody>
        </p:sp>
        <p:sp>
          <p:nvSpPr>
            <p:cNvPr id="72" name="Titl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1AD1F34-68E0-4323-B9D8-B5B60B2E514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786038" y="1777116"/>
              <a:ext cx="4505100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noProof="1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Successfully issuing virtual account.</a:t>
              </a:r>
            </a:p>
          </p:txBody>
        </p:sp>
        <p:sp>
          <p:nvSpPr>
            <p:cNvPr id="73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0FB4B79E-46A9-4702-AB03-2BC7668BA231}"/>
                </a:ext>
              </a:extLst>
            </p:cNvPr>
            <p:cNvSpPr/>
            <p:nvPr/>
          </p:nvSpPr>
          <p:spPr>
            <a:xfrm>
              <a:off x="4648200" y="2377130"/>
              <a:ext cx="642938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</a:p>
          </p:txBody>
        </p:sp>
      </p:grpSp>
      <p:grpSp>
        <p:nvGrpSpPr>
          <p:cNvPr id="74" name="Message Dialog" descr="&lt;SmartSettings&gt;&lt;SmartResize enabled=&quot;True&quot; minWidth=&quot;100&quot; minHeight=&quot;50&quot; /&gt;&lt;/SmartSettings&gt;">
            <a:extLst>
              <a:ext uri="{FF2B5EF4-FFF2-40B4-BE49-F238E27FC236}">
                <a16:creationId xmlns:a16="http://schemas.microsoft.com/office/drawing/2014/main" id="{AC10ECD4-97A0-4D4C-BEE6-0F5B4F466BB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14960" y="5057348"/>
            <a:ext cx="4872718" cy="1386081"/>
            <a:chOff x="451781" y="1291824"/>
            <a:chExt cx="4872718" cy="1386081"/>
          </a:xfrm>
        </p:grpSpPr>
        <p:sp>
          <p:nvSpPr>
            <p:cNvPr id="75" name="Window Frame">
              <a:extLst>
                <a:ext uri="{FF2B5EF4-FFF2-40B4-BE49-F238E27FC236}">
                  <a16:creationId xmlns:a16="http://schemas.microsoft.com/office/drawing/2014/main" id="{1B122A0C-3274-47B1-B07B-E5B90A356D2F}"/>
                </a:ext>
              </a:extLst>
            </p:cNvPr>
            <p:cNvSpPr/>
            <p:nvPr/>
          </p:nvSpPr>
          <p:spPr>
            <a:xfrm>
              <a:off x="451781" y="1291824"/>
              <a:ext cx="4872718" cy="13860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Issue virtual Account</a:t>
              </a:r>
            </a:p>
          </p:txBody>
        </p:sp>
        <p:sp>
          <p:nvSpPr>
            <p:cNvPr id="76" name="Titl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C31125C-A027-4A1A-92EF-D3E92DCA464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786038" y="1777116"/>
              <a:ext cx="4505100" cy="207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50" noProof="1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Failed issuing virtual account.</a:t>
              </a:r>
            </a:p>
          </p:txBody>
        </p:sp>
        <p:sp>
          <p:nvSpPr>
            <p:cNvPr id="77" name="Button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34784A06-F827-494B-BF40-365C494140A1}"/>
                </a:ext>
              </a:extLst>
            </p:cNvPr>
            <p:cNvSpPr/>
            <p:nvPr/>
          </p:nvSpPr>
          <p:spPr>
            <a:xfrm>
              <a:off x="4648200" y="2377130"/>
              <a:ext cx="642938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0522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wI/NATnrSZhBSYnVQfBcb9UjMRhLmwni3IY//wtTDw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wI/NATnrSZhBSYnVQfBcb9UjMRhLmwni3IY//wtTDw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wI/NATnrSZhBSYnVQfBcb9UjMRhLmwni3IY//wtTDw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wI/NATnrSZhBSYnVQfBcb9UjMRhLmwni3IY//wtTDw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480</Words>
  <Application>Microsoft Office PowerPoint</Application>
  <PresentationFormat>와이드스크린</PresentationFormat>
  <Paragraphs>215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Segoe UI</vt:lpstr>
      <vt:lpstr>Segoe UI Semilight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max</dc:creator>
  <cp:lastModifiedBy>Max Kim</cp:lastModifiedBy>
  <cp:revision>21</cp:revision>
  <dcterms:created xsi:type="dcterms:W3CDTF">2018-05-30T09:15:42Z</dcterms:created>
  <dcterms:modified xsi:type="dcterms:W3CDTF">2020-03-26T08:35:54Z</dcterms:modified>
</cp:coreProperties>
</file>