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5" r:id="rId2"/>
    <p:sldId id="346" r:id="rId3"/>
    <p:sldId id="348" r:id="rId4"/>
    <p:sldId id="34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5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5555"/>
              </p:ext>
            </p:extLst>
          </p:nvPr>
        </p:nvGraphicFramePr>
        <p:xfrm>
          <a:off x="9166938" y="322036"/>
          <a:ext cx="2710102" cy="6301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latin typeface="+mn-lt"/>
                        </a:rPr>
                        <a:t>ID,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이름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가상계좌번호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핸드폰번호를 </a:t>
                      </a:r>
                      <a:r>
                        <a:rPr lang="ko-KR" altLang="en-US" sz="1000" b="0" baseline="0" dirty="0" err="1">
                          <a:latin typeface="+mn-lt"/>
                        </a:rPr>
                        <a:t>선택할수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 있도록 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1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번에서 선택한 필드를 기준으로 검색할 데이터를 입력한다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가입일자를 기준으로 검색한다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Name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CustomerMaster.Full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 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Name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Nationality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CustomerMaster.nativeCountry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Type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staticDataValue.detailDesc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Number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Mobile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customerMaster.Mobile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Virtual Account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customerMaster.walletAccountNo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Approved By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customerMaster.approvedBy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Approved Date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customerMaster.approvedDate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Convert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Block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Unblock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Tab Bar">
            <a:extLst>
              <a:ext uri="{FF2B5EF4-FFF2-40B4-BE49-F238E27FC236}">
                <a16:creationId xmlns:a16="http://schemas.microsoft.com/office/drawing/2014/main" id="{7B92FB74-FE88-4BC8-A249-7DDB0D06271C}"/>
              </a:ext>
            </a:extLst>
          </p:cNvPr>
          <p:cNvGrpSpPr>
            <a:grpSpLocks noChangeAspect="1"/>
          </p:cNvGrpSpPr>
          <p:nvPr/>
        </p:nvGrpSpPr>
        <p:grpSpPr>
          <a:xfrm>
            <a:off x="409726" y="762581"/>
            <a:ext cx="8549447" cy="452846"/>
            <a:chOff x="353144" y="1169333"/>
            <a:chExt cx="6419850" cy="634378"/>
          </a:xfrm>
        </p:grpSpPr>
        <p:sp>
          <p:nvSpPr>
            <p:cNvPr id="11" name="Tab Bar Background">
              <a:extLst>
                <a:ext uri="{FF2B5EF4-FFF2-40B4-BE49-F238E27FC236}">
                  <a16:creationId xmlns:a16="http://schemas.microsoft.com/office/drawing/2014/main" id="{62E9F23B-D1F4-45FF-A735-DD5DD938802B}"/>
                </a:ext>
              </a:extLst>
            </p:cNvPr>
            <p:cNvSpPr/>
            <p:nvPr/>
          </p:nvSpPr>
          <p:spPr>
            <a:xfrm>
              <a:off x="353144" y="1169333"/>
              <a:ext cx="6419850" cy="6343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>
              <a:extLst>
                <a:ext uri="{FF2B5EF4-FFF2-40B4-BE49-F238E27FC236}">
                  <a16:creationId xmlns:a16="http://schemas.microsoft.com/office/drawing/2014/main" id="{1DF96F0C-16D8-4798-9A70-49DBBAEAAE79}"/>
                </a:ext>
              </a:extLst>
            </p:cNvPr>
            <p:cNvSpPr/>
            <p:nvPr/>
          </p:nvSpPr>
          <p:spPr>
            <a:xfrm>
              <a:off x="353144" y="1169333"/>
              <a:ext cx="1560105" cy="6343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Setup</a:t>
              </a:r>
            </a:p>
          </p:txBody>
        </p:sp>
        <p:sp>
          <p:nvSpPr>
            <p:cNvPr id="18" name="Tab">
              <a:extLst>
                <a:ext uri="{FF2B5EF4-FFF2-40B4-BE49-F238E27FC236}">
                  <a16:creationId xmlns:a16="http://schemas.microsoft.com/office/drawing/2014/main" id="{828BA581-5177-4DA1-87F9-0D3A32547F3A}"/>
                </a:ext>
              </a:extLst>
            </p:cNvPr>
            <p:cNvSpPr/>
            <p:nvPr/>
          </p:nvSpPr>
          <p:spPr>
            <a:xfrm>
              <a:off x="2000807" y="1169333"/>
              <a:ext cx="1560105" cy="634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Unapproved List</a:t>
              </a:r>
            </a:p>
          </p:txBody>
        </p:sp>
        <p:sp>
          <p:nvSpPr>
            <p:cNvPr id="19" name="Tab">
              <a:extLst>
                <a:ext uri="{FF2B5EF4-FFF2-40B4-BE49-F238E27FC236}">
                  <a16:creationId xmlns:a16="http://schemas.microsoft.com/office/drawing/2014/main" id="{D248B1E8-44DF-4744-BC47-37E2BDB58041}"/>
                </a:ext>
              </a:extLst>
            </p:cNvPr>
            <p:cNvSpPr/>
            <p:nvPr/>
          </p:nvSpPr>
          <p:spPr>
            <a:xfrm>
              <a:off x="3624838" y="1169333"/>
              <a:ext cx="1560106" cy="634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Details</a:t>
              </a:r>
            </a:p>
          </p:txBody>
        </p:sp>
        <p:sp>
          <p:nvSpPr>
            <p:cNvPr id="20" name="Tab">
              <a:extLst>
                <a:ext uri="{FF2B5EF4-FFF2-40B4-BE49-F238E27FC236}">
                  <a16:creationId xmlns:a16="http://schemas.microsoft.com/office/drawing/2014/main" id="{68258C59-FA40-4BD7-9265-F1EB22B08FB0}"/>
                </a:ext>
              </a:extLst>
            </p:cNvPr>
            <p:cNvSpPr/>
            <p:nvPr/>
          </p:nvSpPr>
          <p:spPr>
            <a:xfrm>
              <a:off x="5089348" y="1169333"/>
              <a:ext cx="1683645" cy="6343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Block</a:t>
              </a:r>
            </a:p>
          </p:txBody>
        </p: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151179C2-3DB5-49B7-B753-1AF5FBB53B53}"/>
              </a:ext>
            </a:extLst>
          </p:cNvPr>
          <p:cNvSpPr txBox="1"/>
          <p:nvPr/>
        </p:nvSpPr>
        <p:spPr>
          <a:xfrm>
            <a:off x="626352" y="1692256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by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B4AE971C-A643-4B4C-B059-EF44C6F8CBCC}"/>
              </a:ext>
            </a:extLst>
          </p:cNvPr>
          <p:cNvSpPr txBox="1"/>
          <p:nvPr/>
        </p:nvSpPr>
        <p:spPr>
          <a:xfrm>
            <a:off x="2759245" y="1685297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Value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6B09F314-F2B0-46B6-B1D1-ABB3499AEE69}"/>
              </a:ext>
            </a:extLst>
          </p:cNvPr>
          <p:cNvSpPr txBox="1"/>
          <p:nvPr/>
        </p:nvSpPr>
        <p:spPr>
          <a:xfrm>
            <a:off x="5165051" y="1685298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Registered From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311984D-515B-4A19-ABD8-8B182DD7C959}"/>
              </a:ext>
            </a:extLst>
          </p:cNvPr>
          <p:cNvSpPr txBox="1"/>
          <p:nvPr/>
        </p:nvSpPr>
        <p:spPr>
          <a:xfrm>
            <a:off x="7596705" y="1692256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Registered To</a:t>
            </a:r>
          </a:p>
        </p:txBody>
      </p:sp>
      <p:grpSp>
        <p:nvGrpSpPr>
          <p:cNvPr id="26" name="Drop-Down Box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596861D3-1E4F-4B34-8C97-19EB5A86B7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26352" y="2025784"/>
            <a:ext cx="1783133" cy="308853"/>
            <a:chOff x="2045616" y="1912925"/>
            <a:chExt cx="1783133" cy="228600"/>
          </a:xfrm>
        </p:grpSpPr>
        <p:sp>
          <p:nvSpPr>
            <p:cNvPr id="28" name="Box Background">
              <a:extLst>
                <a:ext uri="{FF2B5EF4-FFF2-40B4-BE49-F238E27FC236}">
                  <a16:creationId xmlns:a16="http://schemas.microsoft.com/office/drawing/2014/main" id="{84E6CE3E-2DF4-419E-88C2-765D08D17021}"/>
                </a:ext>
              </a:extLst>
            </p:cNvPr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Select</a:t>
              </a:r>
            </a:p>
          </p:txBody>
        </p:sp>
        <p:sp>
          <p:nvSpPr>
            <p:cNvPr id="29" name="Drop-Down 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991DAAC-3618-42FF-95E7-29C307767290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670300" y="2009012"/>
              <a:ext cx="92075" cy="36425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ext Box">
            <a:extLst>
              <a:ext uri="{FF2B5EF4-FFF2-40B4-BE49-F238E27FC236}">
                <a16:creationId xmlns:a16="http://schemas.microsoft.com/office/drawing/2014/main" id="{3BB82170-4269-4119-AE76-95C565B40BE8}"/>
              </a:ext>
            </a:extLst>
          </p:cNvPr>
          <p:cNvSpPr/>
          <p:nvPr/>
        </p:nvSpPr>
        <p:spPr>
          <a:xfrm>
            <a:off x="2748456" y="2035513"/>
            <a:ext cx="2077624" cy="299124"/>
          </a:xfrm>
          <a:prstGeom prst="rect">
            <a:avLst/>
          </a:prstGeom>
          <a:solidFill>
            <a:srgbClr val="F2F2F2"/>
          </a:solidFill>
          <a:ln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113BB6F-21A7-424E-AAB6-ED42F5E17B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65051" y="2041304"/>
            <a:ext cx="1679283" cy="293332"/>
            <a:chOff x="616865" y="1325563"/>
            <a:chExt cx="2092683" cy="228600"/>
          </a:xfrm>
        </p:grpSpPr>
        <p:sp>
          <p:nvSpPr>
            <p:cNvPr id="35" name="Box Background">
              <a:extLst>
                <a:ext uri="{FF2B5EF4-FFF2-40B4-BE49-F238E27FC236}">
                  <a16:creationId xmlns:a16="http://schemas.microsoft.com/office/drawing/2014/main" id="{950806E0-343B-4DA7-B0A1-BCD55CE6EC30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3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E12A38-997F-4197-93C8-E33CBD68024B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498984" y="1397180"/>
              <a:ext cx="144417" cy="85365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120123C5-FC78-447E-91A2-6B4F37A0DC8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596706" y="2041303"/>
            <a:ext cx="1506374" cy="293333"/>
            <a:chOff x="616865" y="1325563"/>
            <a:chExt cx="2092683" cy="228600"/>
          </a:xfrm>
        </p:grpSpPr>
        <p:sp>
          <p:nvSpPr>
            <p:cNvPr id="38" name="Box Background">
              <a:extLst>
                <a:ext uri="{FF2B5EF4-FFF2-40B4-BE49-F238E27FC236}">
                  <a16:creationId xmlns:a16="http://schemas.microsoft.com/office/drawing/2014/main" id="{974F2964-947F-4E2A-B3C5-7D022CE4A00C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39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6E01B5-F2AB-47D3-9C44-517ACD6C20B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474813" y="1397180"/>
              <a:ext cx="160994" cy="85365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Button">
            <a:extLst>
              <a:ext uri="{FF2B5EF4-FFF2-40B4-BE49-F238E27FC236}">
                <a16:creationId xmlns:a16="http://schemas.microsoft.com/office/drawing/2014/main" id="{993C6E81-BDDB-4DC9-B440-23B31187EC54}"/>
              </a:ext>
            </a:extLst>
          </p:cNvPr>
          <p:cNvSpPr/>
          <p:nvPr/>
        </p:nvSpPr>
        <p:spPr>
          <a:xfrm>
            <a:off x="612635" y="2521896"/>
            <a:ext cx="972974" cy="308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CEF62FE0-4BC4-4BB5-9802-8FC7674B28BB}"/>
              </a:ext>
            </a:extLst>
          </p:cNvPr>
          <p:cNvSpPr/>
          <p:nvPr/>
        </p:nvSpPr>
        <p:spPr>
          <a:xfrm>
            <a:off x="1646239" y="2521896"/>
            <a:ext cx="972974" cy="308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Clear Filter</a:t>
            </a:r>
            <a:endParaRPr 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4490C6-15B9-4BB1-BF4E-EABDA9F7EF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35" y="3020736"/>
            <a:ext cx="2752725" cy="371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8AA000-AEB8-48A1-B434-37D13BFC79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4813" y="2815948"/>
            <a:ext cx="1762125" cy="40957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744B06-A95B-44C1-BD49-0759C0002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48588"/>
              </p:ext>
            </p:extLst>
          </p:nvPr>
        </p:nvGraphicFramePr>
        <p:xfrm>
          <a:off x="593449" y="3500526"/>
          <a:ext cx="8509632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9136">
                  <a:extLst>
                    <a:ext uri="{9D8B030D-6E8A-4147-A177-3AD203B41FA5}">
                      <a16:colId xmlns:a16="http://schemas.microsoft.com/office/drawing/2014/main" val="3465572335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224533278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617019633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4140197997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016416932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686167291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209356427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905879105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3607265002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498753828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15307693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96427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Name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Nationality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 Type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Mobile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Virtual Account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Approved By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Approved 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Convert to Normal 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Block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Unblock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4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2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0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7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5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4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79975"/>
                  </a:ext>
                </a:extLst>
              </a:tr>
            </a:tbl>
          </a:graphicData>
        </a:graphic>
      </p:graphicFrame>
      <p:sp>
        <p:nvSpPr>
          <p:cNvPr id="42" name="Button">
            <a:extLst>
              <a:ext uri="{FF2B5EF4-FFF2-40B4-BE49-F238E27FC236}">
                <a16:creationId xmlns:a16="http://schemas.microsoft.com/office/drawing/2014/main" id="{DC6DB774-227F-4366-9E31-385884E26316}"/>
              </a:ext>
            </a:extLst>
          </p:cNvPr>
          <p:cNvSpPr/>
          <p:nvPr/>
        </p:nvSpPr>
        <p:spPr>
          <a:xfrm>
            <a:off x="7735176" y="404914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51BC084D-6407-41D5-B75B-2A165D254FA1}"/>
              </a:ext>
            </a:extLst>
          </p:cNvPr>
          <p:cNvSpPr/>
          <p:nvPr/>
        </p:nvSpPr>
        <p:spPr>
          <a:xfrm>
            <a:off x="8407061" y="404405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4F12DA60-8AF3-4489-BF23-1378E01BB7B3}"/>
              </a:ext>
            </a:extLst>
          </p:cNvPr>
          <p:cNvSpPr/>
          <p:nvPr/>
        </p:nvSpPr>
        <p:spPr>
          <a:xfrm>
            <a:off x="7738736" y="44136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16AC6474-7575-404A-9C68-3535929F9328}"/>
              </a:ext>
            </a:extLst>
          </p:cNvPr>
          <p:cNvSpPr/>
          <p:nvPr/>
        </p:nvSpPr>
        <p:spPr>
          <a:xfrm>
            <a:off x="7729008" y="479929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CD5015FB-23AA-4AC6-986D-0565A453E3C1}"/>
              </a:ext>
            </a:extLst>
          </p:cNvPr>
          <p:cNvSpPr/>
          <p:nvPr/>
        </p:nvSpPr>
        <p:spPr>
          <a:xfrm>
            <a:off x="7742992" y="516383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566E6BC8-B3D1-41A6-A528-2341B28D55C0}"/>
              </a:ext>
            </a:extLst>
          </p:cNvPr>
          <p:cNvSpPr/>
          <p:nvPr/>
        </p:nvSpPr>
        <p:spPr>
          <a:xfrm>
            <a:off x="7744439" y="553294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3850CB03-D6AF-4559-B38F-4E0A18B3E96E}"/>
              </a:ext>
            </a:extLst>
          </p:cNvPr>
          <p:cNvSpPr/>
          <p:nvPr/>
        </p:nvSpPr>
        <p:spPr>
          <a:xfrm>
            <a:off x="7744439" y="5906097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7EC5F1B4-97DA-46FA-A2D5-5AF0987D9DDC}"/>
              </a:ext>
            </a:extLst>
          </p:cNvPr>
          <p:cNvSpPr/>
          <p:nvPr/>
        </p:nvSpPr>
        <p:spPr>
          <a:xfrm>
            <a:off x="8420908" y="44136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A59F87D-737E-413C-ADF9-B9E5A55FDC0B}"/>
              </a:ext>
            </a:extLst>
          </p:cNvPr>
          <p:cNvSpPr/>
          <p:nvPr/>
        </p:nvSpPr>
        <p:spPr>
          <a:xfrm>
            <a:off x="8420908" y="479929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7CE149F7-D76A-47D6-B6BF-755A2F34E8A0}"/>
              </a:ext>
            </a:extLst>
          </p:cNvPr>
          <p:cNvSpPr/>
          <p:nvPr/>
        </p:nvSpPr>
        <p:spPr>
          <a:xfrm>
            <a:off x="8423404" y="515656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EB617064-6A4E-43B9-A9F6-0580485B2CA9}"/>
              </a:ext>
            </a:extLst>
          </p:cNvPr>
          <p:cNvSpPr/>
          <p:nvPr/>
        </p:nvSpPr>
        <p:spPr>
          <a:xfrm>
            <a:off x="8407061" y="551567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EF55F52D-EA32-4210-8C37-813BB17EF323}"/>
              </a:ext>
            </a:extLst>
          </p:cNvPr>
          <p:cNvSpPr/>
          <p:nvPr/>
        </p:nvSpPr>
        <p:spPr>
          <a:xfrm>
            <a:off x="8407061" y="58819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143B8E-C4A4-4840-A63D-500783212452}"/>
              </a:ext>
            </a:extLst>
          </p:cNvPr>
          <p:cNvSpPr/>
          <p:nvPr/>
        </p:nvSpPr>
        <p:spPr>
          <a:xfrm>
            <a:off x="959087" y="19685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2A9BDB-477A-49BB-8368-1BE2E57C27E1}"/>
              </a:ext>
            </a:extLst>
          </p:cNvPr>
          <p:cNvSpPr/>
          <p:nvPr/>
        </p:nvSpPr>
        <p:spPr>
          <a:xfrm>
            <a:off x="2710072" y="1992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C6DFF8-9091-4E41-AA5C-D50340F51FD9}"/>
              </a:ext>
            </a:extLst>
          </p:cNvPr>
          <p:cNvSpPr/>
          <p:nvPr/>
        </p:nvSpPr>
        <p:spPr>
          <a:xfrm>
            <a:off x="4897302" y="1992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00A5D325-1DA7-4A6D-850A-B2DE4961BC59}"/>
              </a:ext>
            </a:extLst>
          </p:cNvPr>
          <p:cNvSpPr/>
          <p:nvPr/>
        </p:nvSpPr>
        <p:spPr>
          <a:xfrm>
            <a:off x="7010209" y="407080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881D321D-5EC9-477B-BD1B-016083615137}"/>
              </a:ext>
            </a:extLst>
          </p:cNvPr>
          <p:cNvSpPr/>
          <p:nvPr/>
        </p:nvSpPr>
        <p:spPr>
          <a:xfrm>
            <a:off x="7010209" y="4460107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87D61E7F-048D-4531-BE92-A84A2FB07425}"/>
              </a:ext>
            </a:extLst>
          </p:cNvPr>
          <p:cNvSpPr/>
          <p:nvPr/>
        </p:nvSpPr>
        <p:spPr>
          <a:xfrm>
            <a:off x="7010209" y="482604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C422AE1A-27AE-4B67-9244-7BA00E25F2F7}"/>
              </a:ext>
            </a:extLst>
          </p:cNvPr>
          <p:cNvSpPr/>
          <p:nvPr/>
        </p:nvSpPr>
        <p:spPr>
          <a:xfrm>
            <a:off x="7010209" y="519198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8F539D61-7C9E-4428-A34A-930CE7C405F2}"/>
              </a:ext>
            </a:extLst>
          </p:cNvPr>
          <p:cNvSpPr/>
          <p:nvPr/>
        </p:nvSpPr>
        <p:spPr>
          <a:xfrm>
            <a:off x="7010209" y="555791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14EDD819-F513-44D1-B4B5-33E3F2BD8127}"/>
              </a:ext>
            </a:extLst>
          </p:cNvPr>
          <p:cNvSpPr/>
          <p:nvPr/>
        </p:nvSpPr>
        <p:spPr>
          <a:xfrm>
            <a:off x="7028370" y="589320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53951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96201"/>
              </p:ext>
            </p:extLst>
          </p:nvPr>
        </p:nvGraphicFramePr>
        <p:xfrm>
          <a:off x="9166937" y="322037"/>
          <a:ext cx="2710101" cy="7445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latin typeface="+mn-lt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sz="1000" b="0" baseline="0" dirty="0" err="1">
                          <a:latin typeface="+mn-lt"/>
                        </a:rPr>
                        <a:t>CustomerMaster.email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CustomerMaster.FullName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CustomerEmail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 ID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CustomerMaster.customerEmail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Gender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customerMaster.gender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Country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customerMaster.country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Address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customerMaster.address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City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customerMaster.city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Native Country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customerMaster.nativeCountry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Telephone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customerMaster.telNo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Mobile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customerMaster.mobile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Occupation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customerMaster.occupation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Date of Birth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customerMaster.dob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Passport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Issue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customerMaster.idIssueDate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Expire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customerMaster.idExpiryDate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04531"/>
                  </a:ext>
                </a:extLst>
              </a:tr>
              <a:tr h="246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Another ID Type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customerMaster.anotherIdType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5149878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Another ID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customerMaster.anotherIdNumber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724279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Issue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customerMaster.anotherIdIssueDate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419812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Expire Date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customerMaster.anotherIdExpiryDate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5069653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Group Header">
            <a:extLst>
              <a:ext uri="{FF2B5EF4-FFF2-40B4-BE49-F238E27FC236}">
                <a16:creationId xmlns:a16="http://schemas.microsoft.com/office/drawing/2014/main" id="{47277775-1225-4DFC-B796-78486CF1FE34}"/>
              </a:ext>
            </a:extLst>
          </p:cNvPr>
          <p:cNvGrpSpPr/>
          <p:nvPr/>
        </p:nvGrpSpPr>
        <p:grpSpPr>
          <a:xfrm>
            <a:off x="314960" y="322036"/>
            <a:ext cx="8653942" cy="390525"/>
            <a:chOff x="6096000" y="1717675"/>
            <a:chExt cx="2286000" cy="390525"/>
          </a:xfrm>
        </p:grpSpPr>
        <p:sp>
          <p:nvSpPr>
            <p:cNvPr id="79" name="Group Header Background">
              <a:extLst>
                <a:ext uri="{FF2B5EF4-FFF2-40B4-BE49-F238E27FC236}">
                  <a16:creationId xmlns:a16="http://schemas.microsoft.com/office/drawing/2014/main" id="{9AF8B73C-355D-425A-8891-A474AD7A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717675"/>
              <a:ext cx="2286000" cy="390525"/>
            </a:xfrm>
            <a:prstGeom prst="rect">
              <a:avLst/>
            </a:prstGeom>
            <a:solidFill>
              <a:srgbClr val="EF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584" tIns="27432" rIns="91440" bIns="27432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cap="all" dirty="0">
                  <a:solidFill>
                    <a:srgbClr val="6D6D7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 information</a:t>
              </a:r>
            </a:p>
          </p:txBody>
        </p:sp>
        <p:cxnSp>
          <p:nvCxnSpPr>
            <p:cNvPr id="80" name="Line">
              <a:extLst>
                <a:ext uri="{FF2B5EF4-FFF2-40B4-BE49-F238E27FC236}">
                  <a16:creationId xmlns:a16="http://schemas.microsoft.com/office/drawing/2014/main" id="{6840CD73-67D4-4EDC-AC71-A1EF3759BA6E}"/>
                </a:ext>
              </a:extLst>
            </p:cNvPr>
            <p:cNvCxnSpPr/>
            <p:nvPr/>
          </p:nvCxnSpPr>
          <p:spPr>
            <a:xfrm>
              <a:off x="6096000" y="2108200"/>
              <a:ext cx="2286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26A0AF5-02D8-4272-9C95-532E8A45BE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61" y="643917"/>
            <a:ext cx="8653941" cy="5933343"/>
            <a:chOff x="595686" y="1184134"/>
            <a:chExt cx="1828800" cy="1667592"/>
          </a:xfrm>
        </p:grpSpPr>
        <p:sp>
          <p:nvSpPr>
            <p:cNvPr id="8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3DB2CC5-2CCB-4FE5-B627-1E37447EF45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0580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96A106A-C15F-4DEE-B0CB-5A074447294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06849" y="1184134"/>
              <a:ext cx="15624" cy="4411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Input with Label">
            <a:extLst>
              <a:ext uri="{FF2B5EF4-FFF2-40B4-BE49-F238E27FC236}">
                <a16:creationId xmlns:a16="http://schemas.microsoft.com/office/drawing/2014/main" id="{82FD4E4B-26AF-40D5-AC1C-A10A92CA7689}"/>
              </a:ext>
            </a:extLst>
          </p:cNvPr>
          <p:cNvGrpSpPr/>
          <p:nvPr/>
        </p:nvGrpSpPr>
        <p:grpSpPr>
          <a:xfrm>
            <a:off x="440713" y="890547"/>
            <a:ext cx="2504700" cy="540309"/>
            <a:chOff x="908150" y="2873283"/>
            <a:chExt cx="2504700" cy="572999"/>
          </a:xfrm>
        </p:grpSpPr>
        <p:sp>
          <p:nvSpPr>
            <p:cNvPr id="85" name="Input">
              <a:extLst>
                <a:ext uri="{FF2B5EF4-FFF2-40B4-BE49-F238E27FC236}">
                  <a16:creationId xmlns:a16="http://schemas.microsoft.com/office/drawing/2014/main" id="{2701FE04-2A5A-4CEE-BC35-6B70D7D53DA7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86" name="Label">
              <a:extLst>
                <a:ext uri="{FF2B5EF4-FFF2-40B4-BE49-F238E27FC236}">
                  <a16:creationId xmlns:a16="http://schemas.microsoft.com/office/drawing/2014/main" id="{E60632CE-0257-444F-8684-40B53AE18D56}"/>
                </a:ext>
              </a:extLst>
            </p:cNvPr>
            <p:cNvSpPr txBox="1"/>
            <p:nvPr/>
          </p:nvSpPr>
          <p:spPr>
            <a:xfrm>
              <a:off x="908150" y="2873283"/>
              <a:ext cx="149080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</a:p>
          </p:txBody>
        </p:sp>
      </p:grpSp>
      <p:grpSp>
        <p:nvGrpSpPr>
          <p:cNvPr id="87" name="Input with Label">
            <a:extLst>
              <a:ext uri="{FF2B5EF4-FFF2-40B4-BE49-F238E27FC236}">
                <a16:creationId xmlns:a16="http://schemas.microsoft.com/office/drawing/2014/main" id="{756FDC57-211B-4323-8FD3-532762E6EA80}"/>
              </a:ext>
            </a:extLst>
          </p:cNvPr>
          <p:cNvGrpSpPr/>
          <p:nvPr/>
        </p:nvGrpSpPr>
        <p:grpSpPr>
          <a:xfrm>
            <a:off x="450441" y="1667421"/>
            <a:ext cx="2504700" cy="589272"/>
            <a:chOff x="908150" y="2873283"/>
            <a:chExt cx="2504700" cy="563465"/>
          </a:xfrm>
        </p:grpSpPr>
        <p:sp>
          <p:nvSpPr>
            <p:cNvPr id="88" name="Input">
              <a:extLst>
                <a:ext uri="{FF2B5EF4-FFF2-40B4-BE49-F238E27FC236}">
                  <a16:creationId xmlns:a16="http://schemas.microsoft.com/office/drawing/2014/main" id="{1789877A-180D-49E7-BA9B-6475119EF861}"/>
                </a:ext>
              </a:extLst>
            </p:cNvPr>
            <p:cNvSpPr/>
            <p:nvPr/>
          </p:nvSpPr>
          <p:spPr>
            <a:xfrm>
              <a:off x="908150" y="312902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89" name="Label">
              <a:extLst>
                <a:ext uri="{FF2B5EF4-FFF2-40B4-BE49-F238E27FC236}">
                  <a16:creationId xmlns:a16="http://schemas.microsoft.com/office/drawing/2014/main" id="{BCF4B63C-752D-4E70-9C7C-B33A6C4E7F55}"/>
                </a:ext>
              </a:extLst>
            </p:cNvPr>
            <p:cNvSpPr txBox="1"/>
            <p:nvPr/>
          </p:nvSpPr>
          <p:spPr>
            <a:xfrm>
              <a:off x="908150" y="2873283"/>
              <a:ext cx="39433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grpSp>
        <p:nvGrpSpPr>
          <p:cNvPr id="90" name="Input with Label">
            <a:extLst>
              <a:ext uri="{FF2B5EF4-FFF2-40B4-BE49-F238E27FC236}">
                <a16:creationId xmlns:a16="http://schemas.microsoft.com/office/drawing/2014/main" id="{7F542EBC-B9CB-48E0-8D4A-F8D416A7C5C7}"/>
              </a:ext>
            </a:extLst>
          </p:cNvPr>
          <p:cNvGrpSpPr/>
          <p:nvPr/>
        </p:nvGrpSpPr>
        <p:grpSpPr>
          <a:xfrm>
            <a:off x="3255287" y="1667421"/>
            <a:ext cx="2504700" cy="572999"/>
            <a:chOff x="908150" y="2873283"/>
            <a:chExt cx="2504700" cy="572999"/>
          </a:xfrm>
        </p:grpSpPr>
        <p:sp>
          <p:nvSpPr>
            <p:cNvPr id="91" name="Input">
              <a:extLst>
                <a:ext uri="{FF2B5EF4-FFF2-40B4-BE49-F238E27FC236}">
                  <a16:creationId xmlns:a16="http://schemas.microsoft.com/office/drawing/2014/main" id="{A664BD05-97CB-4822-A8E5-7320A12E174A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92" name="Label">
              <a:extLst>
                <a:ext uri="{FF2B5EF4-FFF2-40B4-BE49-F238E27FC236}">
                  <a16:creationId xmlns:a16="http://schemas.microsoft.com/office/drawing/2014/main" id="{62FC10CA-32E1-4EDD-8D8E-99A3F7D6B64F}"/>
                </a:ext>
              </a:extLst>
            </p:cNvPr>
            <p:cNvSpPr txBox="1"/>
            <p:nvPr/>
          </p:nvSpPr>
          <p:spPr>
            <a:xfrm>
              <a:off x="908150" y="2873283"/>
              <a:ext cx="113332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CusomerEmail ID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D7E8FC-503E-44A9-A979-CA353A733D35}"/>
              </a:ext>
            </a:extLst>
          </p:cNvPr>
          <p:cNvGrpSpPr/>
          <p:nvPr/>
        </p:nvGrpSpPr>
        <p:grpSpPr>
          <a:xfrm>
            <a:off x="450862" y="2467823"/>
            <a:ext cx="2504700" cy="572999"/>
            <a:chOff x="3255287" y="2205897"/>
            <a:chExt cx="2504700" cy="572999"/>
          </a:xfrm>
        </p:grpSpPr>
        <p:grpSp>
          <p:nvGrpSpPr>
            <p:cNvPr id="96" name="Input with Label">
              <a:extLst>
                <a:ext uri="{FF2B5EF4-FFF2-40B4-BE49-F238E27FC236}">
                  <a16:creationId xmlns:a16="http://schemas.microsoft.com/office/drawing/2014/main" id="{D4BE6F52-5AB4-413C-9829-E22DA81E7920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97" name="Input">
                <a:extLst>
                  <a:ext uri="{FF2B5EF4-FFF2-40B4-BE49-F238E27FC236}">
                    <a16:creationId xmlns:a16="http://schemas.microsoft.com/office/drawing/2014/main" id="{CB1E5684-8D78-44B4-BCC7-6015F62FDF47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gender </a:t>
                </a:r>
              </a:p>
            </p:txBody>
          </p:sp>
          <p:sp>
            <p:nvSpPr>
              <p:cNvPr id="98" name="Label">
                <a:extLst>
                  <a:ext uri="{FF2B5EF4-FFF2-40B4-BE49-F238E27FC236}">
                    <a16:creationId xmlns:a16="http://schemas.microsoft.com/office/drawing/2014/main" id="{BD6851EF-7E10-4CA8-836F-C39884A391FE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482504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Gender</a:t>
                </a:r>
              </a:p>
            </p:txBody>
          </p:sp>
        </p:grpSp>
        <p:grpSp>
          <p:nvGrpSpPr>
            <p:cNvPr id="99" name="Drop-down Field">
              <a:extLst>
                <a:ext uri="{FF2B5EF4-FFF2-40B4-BE49-F238E27FC236}">
                  <a16:creationId xmlns:a16="http://schemas.microsoft.com/office/drawing/2014/main" id="{45E3B14F-61A8-4F61-9754-3E5E5E32AD1B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00" name="Divider">
                <a:extLst>
                  <a:ext uri="{FF2B5EF4-FFF2-40B4-BE49-F238E27FC236}">
                    <a16:creationId xmlns:a16="http://schemas.microsoft.com/office/drawing/2014/main" id="{D7F2859A-9133-41FB-8676-EAF54DF94F9A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">
                <a:extLst>
                  <a:ext uri="{FF2B5EF4-FFF2-40B4-BE49-F238E27FC236}">
                    <a16:creationId xmlns:a16="http://schemas.microsoft.com/office/drawing/2014/main" id="{47DC51C3-E84B-4000-A260-57A978A47D19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Drop-down Arrow">
                <a:extLst>
                  <a:ext uri="{FF2B5EF4-FFF2-40B4-BE49-F238E27FC236}">
                    <a16:creationId xmlns:a16="http://schemas.microsoft.com/office/drawing/2014/main" id="{E2CE20AE-1647-41C0-83D3-0A73E008C9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Input with Label">
            <a:extLst>
              <a:ext uri="{FF2B5EF4-FFF2-40B4-BE49-F238E27FC236}">
                <a16:creationId xmlns:a16="http://schemas.microsoft.com/office/drawing/2014/main" id="{69484033-3C5C-417F-8580-E31E6189FADD}"/>
              </a:ext>
            </a:extLst>
          </p:cNvPr>
          <p:cNvGrpSpPr/>
          <p:nvPr/>
        </p:nvGrpSpPr>
        <p:grpSpPr>
          <a:xfrm>
            <a:off x="6051402" y="2454380"/>
            <a:ext cx="2504700" cy="572999"/>
            <a:chOff x="908150" y="2873283"/>
            <a:chExt cx="2504700" cy="572999"/>
          </a:xfrm>
        </p:grpSpPr>
        <p:sp>
          <p:nvSpPr>
            <p:cNvPr id="108" name="Input">
              <a:extLst>
                <a:ext uri="{FF2B5EF4-FFF2-40B4-BE49-F238E27FC236}">
                  <a16:creationId xmlns:a16="http://schemas.microsoft.com/office/drawing/2014/main" id="{36C2C436-A45D-4FFE-AE38-EE091417B405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abel">
              <a:extLst>
                <a:ext uri="{FF2B5EF4-FFF2-40B4-BE49-F238E27FC236}">
                  <a16:creationId xmlns:a16="http://schemas.microsoft.com/office/drawing/2014/main" id="{EC9F5AD1-31CF-4D4A-BD02-A6D3103AD583}"/>
                </a:ext>
              </a:extLst>
            </p:cNvPr>
            <p:cNvSpPr txBox="1"/>
            <p:nvPr/>
          </p:nvSpPr>
          <p:spPr>
            <a:xfrm>
              <a:off x="908150" y="2873283"/>
              <a:ext cx="53059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Address</a:t>
              </a:r>
            </a:p>
          </p:txBody>
        </p:sp>
      </p:grpSp>
      <p:grpSp>
        <p:nvGrpSpPr>
          <p:cNvPr id="110" name="Input with Label">
            <a:extLst>
              <a:ext uri="{FF2B5EF4-FFF2-40B4-BE49-F238E27FC236}">
                <a16:creationId xmlns:a16="http://schemas.microsoft.com/office/drawing/2014/main" id="{C60BF535-B780-47E1-AEE9-438DCCD2329E}"/>
              </a:ext>
            </a:extLst>
          </p:cNvPr>
          <p:cNvGrpSpPr/>
          <p:nvPr/>
        </p:nvGrpSpPr>
        <p:grpSpPr>
          <a:xfrm>
            <a:off x="496161" y="3272284"/>
            <a:ext cx="2504700" cy="572999"/>
            <a:chOff x="908150" y="2873283"/>
            <a:chExt cx="2504700" cy="572999"/>
          </a:xfrm>
        </p:grpSpPr>
        <p:sp>
          <p:nvSpPr>
            <p:cNvPr id="111" name="Input">
              <a:extLst>
                <a:ext uri="{FF2B5EF4-FFF2-40B4-BE49-F238E27FC236}">
                  <a16:creationId xmlns:a16="http://schemas.microsoft.com/office/drawing/2014/main" id="{0564DCCB-D06B-4E2C-80F9-5BA348EF4990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Label">
              <a:extLst>
                <a:ext uri="{FF2B5EF4-FFF2-40B4-BE49-F238E27FC236}">
                  <a16:creationId xmlns:a16="http://schemas.microsoft.com/office/drawing/2014/main" id="{C67F6EA3-000A-4DEA-BE83-6852DB9A37CC}"/>
                </a:ext>
              </a:extLst>
            </p:cNvPr>
            <p:cNvSpPr txBox="1"/>
            <p:nvPr/>
          </p:nvSpPr>
          <p:spPr>
            <a:xfrm>
              <a:off x="908150" y="2873283"/>
              <a:ext cx="25808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City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DD50AAC-D8E2-4166-9D30-2E735A84165C}"/>
              </a:ext>
            </a:extLst>
          </p:cNvPr>
          <p:cNvGrpSpPr/>
          <p:nvPr/>
        </p:nvGrpSpPr>
        <p:grpSpPr>
          <a:xfrm>
            <a:off x="3314283" y="3279949"/>
            <a:ext cx="2504700" cy="572999"/>
            <a:chOff x="3255287" y="2205897"/>
            <a:chExt cx="2504700" cy="572999"/>
          </a:xfrm>
        </p:grpSpPr>
        <p:grpSp>
          <p:nvGrpSpPr>
            <p:cNvPr id="114" name="Input with Label">
              <a:extLst>
                <a:ext uri="{FF2B5EF4-FFF2-40B4-BE49-F238E27FC236}">
                  <a16:creationId xmlns:a16="http://schemas.microsoft.com/office/drawing/2014/main" id="{3A7CF4D6-8D1A-4467-A552-A53D6CF9766B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19" name="Input">
                <a:extLst>
                  <a:ext uri="{FF2B5EF4-FFF2-40B4-BE49-F238E27FC236}">
                    <a16:creationId xmlns:a16="http://schemas.microsoft.com/office/drawing/2014/main" id="{98BC65D3-D976-4DA7-9611-B89F0507D098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country </a:t>
                </a:r>
              </a:p>
            </p:txBody>
          </p:sp>
          <p:sp>
            <p:nvSpPr>
              <p:cNvPr id="120" name="Label">
                <a:extLst>
                  <a:ext uri="{FF2B5EF4-FFF2-40B4-BE49-F238E27FC236}">
                    <a16:creationId xmlns:a16="http://schemas.microsoft.com/office/drawing/2014/main" id="{AEF86F60-6B08-475B-A73B-C7D7CA1C6C12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1005083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Native Country</a:t>
                </a:r>
              </a:p>
            </p:txBody>
          </p:sp>
        </p:grpSp>
        <p:grpSp>
          <p:nvGrpSpPr>
            <p:cNvPr id="115" name="Drop-down Field">
              <a:extLst>
                <a:ext uri="{FF2B5EF4-FFF2-40B4-BE49-F238E27FC236}">
                  <a16:creationId xmlns:a16="http://schemas.microsoft.com/office/drawing/2014/main" id="{63B9A3DC-AED1-4270-A043-2061A556634F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16" name="Divider">
                <a:extLst>
                  <a:ext uri="{FF2B5EF4-FFF2-40B4-BE49-F238E27FC236}">
                    <a16:creationId xmlns:a16="http://schemas.microsoft.com/office/drawing/2014/main" id="{62BB6D0F-1ACF-40C5-A1B5-68E0C28C5704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">
                <a:extLst>
                  <a:ext uri="{FF2B5EF4-FFF2-40B4-BE49-F238E27FC236}">
                    <a16:creationId xmlns:a16="http://schemas.microsoft.com/office/drawing/2014/main" id="{9CC29571-9553-4586-8191-0E265567063C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Drop-down Arrow">
                <a:extLst>
                  <a:ext uri="{FF2B5EF4-FFF2-40B4-BE49-F238E27FC236}">
                    <a16:creationId xmlns:a16="http://schemas.microsoft.com/office/drawing/2014/main" id="{EA0536CC-0B74-43EA-9FE7-F65618D664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1" name="Input with Label">
            <a:extLst>
              <a:ext uri="{FF2B5EF4-FFF2-40B4-BE49-F238E27FC236}">
                <a16:creationId xmlns:a16="http://schemas.microsoft.com/office/drawing/2014/main" id="{CBF104AC-93BE-44A2-AC54-7BA5957E2D2F}"/>
              </a:ext>
            </a:extLst>
          </p:cNvPr>
          <p:cNvGrpSpPr/>
          <p:nvPr/>
        </p:nvGrpSpPr>
        <p:grpSpPr>
          <a:xfrm>
            <a:off x="6095227" y="3266257"/>
            <a:ext cx="2504700" cy="572999"/>
            <a:chOff x="908150" y="2873283"/>
            <a:chExt cx="2504700" cy="572999"/>
          </a:xfrm>
        </p:grpSpPr>
        <p:sp>
          <p:nvSpPr>
            <p:cNvPr id="122" name="Input">
              <a:extLst>
                <a:ext uri="{FF2B5EF4-FFF2-40B4-BE49-F238E27FC236}">
                  <a16:creationId xmlns:a16="http://schemas.microsoft.com/office/drawing/2014/main" id="{2F439A52-04D0-4A14-B9E3-7918AABD24EF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abel">
              <a:extLst>
                <a:ext uri="{FF2B5EF4-FFF2-40B4-BE49-F238E27FC236}">
                  <a16:creationId xmlns:a16="http://schemas.microsoft.com/office/drawing/2014/main" id="{75919BE6-B878-4963-A827-2F4B24F55C39}"/>
                </a:ext>
              </a:extLst>
            </p:cNvPr>
            <p:cNvSpPr txBox="1"/>
            <p:nvPr/>
          </p:nvSpPr>
          <p:spPr>
            <a:xfrm>
              <a:off x="908150" y="2873283"/>
              <a:ext cx="93615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Telephone No</a:t>
              </a:r>
            </a:p>
          </p:txBody>
        </p:sp>
      </p:grpSp>
      <p:grpSp>
        <p:nvGrpSpPr>
          <p:cNvPr id="124" name="Input with Label">
            <a:extLst>
              <a:ext uri="{FF2B5EF4-FFF2-40B4-BE49-F238E27FC236}">
                <a16:creationId xmlns:a16="http://schemas.microsoft.com/office/drawing/2014/main" id="{2CE11ABB-6DC4-41C0-B212-D56CCEE81FA2}"/>
              </a:ext>
            </a:extLst>
          </p:cNvPr>
          <p:cNvGrpSpPr/>
          <p:nvPr/>
        </p:nvGrpSpPr>
        <p:grpSpPr>
          <a:xfrm>
            <a:off x="476720" y="4023832"/>
            <a:ext cx="2504700" cy="572999"/>
            <a:chOff x="908150" y="2873283"/>
            <a:chExt cx="2504700" cy="572999"/>
          </a:xfrm>
        </p:grpSpPr>
        <p:sp>
          <p:nvSpPr>
            <p:cNvPr id="125" name="Input">
              <a:extLst>
                <a:ext uri="{FF2B5EF4-FFF2-40B4-BE49-F238E27FC236}">
                  <a16:creationId xmlns:a16="http://schemas.microsoft.com/office/drawing/2014/main" id="{EF5CF73E-A9EF-4123-AE0C-A5CA929E53FE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abel">
              <a:extLst>
                <a:ext uri="{FF2B5EF4-FFF2-40B4-BE49-F238E27FC236}">
                  <a16:creationId xmlns:a16="http://schemas.microsoft.com/office/drawing/2014/main" id="{F1F077BF-31CE-4005-985D-887DE3565504}"/>
                </a:ext>
              </a:extLst>
            </p:cNvPr>
            <p:cNvSpPr txBox="1"/>
            <p:nvPr/>
          </p:nvSpPr>
          <p:spPr>
            <a:xfrm>
              <a:off x="908150" y="2873283"/>
              <a:ext cx="742191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Mobile No.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662CE98-D775-485C-98A8-42D489F8EAC2}"/>
              </a:ext>
            </a:extLst>
          </p:cNvPr>
          <p:cNvGrpSpPr/>
          <p:nvPr/>
        </p:nvGrpSpPr>
        <p:grpSpPr>
          <a:xfrm>
            <a:off x="3323427" y="4030903"/>
            <a:ext cx="2504700" cy="572999"/>
            <a:chOff x="3255287" y="2205897"/>
            <a:chExt cx="2504700" cy="572999"/>
          </a:xfrm>
        </p:grpSpPr>
        <p:grpSp>
          <p:nvGrpSpPr>
            <p:cNvPr id="128" name="Input with Label">
              <a:extLst>
                <a:ext uri="{FF2B5EF4-FFF2-40B4-BE49-F238E27FC236}">
                  <a16:creationId xmlns:a16="http://schemas.microsoft.com/office/drawing/2014/main" id="{F0060756-7DCA-4436-95E7-9F32543D0A6F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33" name="Input">
                <a:extLst>
                  <a:ext uri="{FF2B5EF4-FFF2-40B4-BE49-F238E27FC236}">
                    <a16:creationId xmlns:a16="http://schemas.microsoft.com/office/drawing/2014/main" id="{CD246539-7880-4FDE-BB9A-F25AFFF3335D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Occupation </a:t>
                </a:r>
              </a:p>
            </p:txBody>
          </p:sp>
          <p:sp>
            <p:nvSpPr>
              <p:cNvPr id="134" name="Label">
                <a:extLst>
                  <a:ext uri="{FF2B5EF4-FFF2-40B4-BE49-F238E27FC236}">
                    <a16:creationId xmlns:a16="http://schemas.microsoft.com/office/drawing/2014/main" id="{DA5CC697-8E3D-463D-8912-58DF03779BDB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756617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Occupation</a:t>
                </a:r>
              </a:p>
            </p:txBody>
          </p:sp>
        </p:grpSp>
        <p:grpSp>
          <p:nvGrpSpPr>
            <p:cNvPr id="129" name="Drop-down Field">
              <a:extLst>
                <a:ext uri="{FF2B5EF4-FFF2-40B4-BE49-F238E27FC236}">
                  <a16:creationId xmlns:a16="http://schemas.microsoft.com/office/drawing/2014/main" id="{B62564B2-CC48-4865-A744-B7128EE2AA44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30" name="Divider">
                <a:extLst>
                  <a:ext uri="{FF2B5EF4-FFF2-40B4-BE49-F238E27FC236}">
                    <a16:creationId xmlns:a16="http://schemas.microsoft.com/office/drawing/2014/main" id="{13AA36A6-5057-4109-AAC3-4577A8B0E544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">
                <a:extLst>
                  <a:ext uri="{FF2B5EF4-FFF2-40B4-BE49-F238E27FC236}">
                    <a16:creationId xmlns:a16="http://schemas.microsoft.com/office/drawing/2014/main" id="{877062D6-CCEB-478C-98AF-3A58AAE74314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Drop-down Arrow">
                <a:extLst>
                  <a:ext uri="{FF2B5EF4-FFF2-40B4-BE49-F238E27FC236}">
                    <a16:creationId xmlns:a16="http://schemas.microsoft.com/office/drawing/2014/main" id="{4A9BB31E-A170-4ABE-9CDF-A3659A7965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0FD1BC0-4FDD-408D-A29E-C9206E044DB2}"/>
              </a:ext>
            </a:extLst>
          </p:cNvPr>
          <p:cNvGrpSpPr/>
          <p:nvPr/>
        </p:nvGrpSpPr>
        <p:grpSpPr>
          <a:xfrm>
            <a:off x="484251" y="5517715"/>
            <a:ext cx="1733531" cy="572999"/>
            <a:chOff x="3255287" y="2205897"/>
            <a:chExt cx="2504700" cy="572999"/>
          </a:xfrm>
        </p:grpSpPr>
        <p:grpSp>
          <p:nvGrpSpPr>
            <p:cNvPr id="136" name="Input with Label">
              <a:extLst>
                <a:ext uri="{FF2B5EF4-FFF2-40B4-BE49-F238E27FC236}">
                  <a16:creationId xmlns:a16="http://schemas.microsoft.com/office/drawing/2014/main" id="{1F23FC5B-D925-4CDD-98B0-B82AB88DE669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41" name="Input">
                <a:extLst>
                  <a:ext uri="{FF2B5EF4-FFF2-40B4-BE49-F238E27FC236}">
                    <a16:creationId xmlns:a16="http://schemas.microsoft.com/office/drawing/2014/main" id="{F2D0013F-8A06-4361-B68D-2E1BD0148B4B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ID Type </a:t>
                </a:r>
              </a:p>
            </p:txBody>
          </p:sp>
          <p:sp>
            <p:nvSpPr>
              <p:cNvPr id="142" name="Label">
                <a:extLst>
                  <a:ext uri="{FF2B5EF4-FFF2-40B4-BE49-F238E27FC236}">
                    <a16:creationId xmlns:a16="http://schemas.microsoft.com/office/drawing/2014/main" id="{765E290C-FADB-40E5-BAE5-D4729E628A74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1093248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Another ID Type</a:t>
                </a:r>
              </a:p>
            </p:txBody>
          </p:sp>
        </p:grpSp>
        <p:grpSp>
          <p:nvGrpSpPr>
            <p:cNvPr id="137" name="Drop-down Field">
              <a:extLst>
                <a:ext uri="{FF2B5EF4-FFF2-40B4-BE49-F238E27FC236}">
                  <a16:creationId xmlns:a16="http://schemas.microsoft.com/office/drawing/2014/main" id="{1C4D3F34-D3BA-4963-BCFF-7E9751EC62EF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38" name="Divider">
                <a:extLst>
                  <a:ext uri="{FF2B5EF4-FFF2-40B4-BE49-F238E27FC236}">
                    <a16:creationId xmlns:a16="http://schemas.microsoft.com/office/drawing/2014/main" id="{1CF6257E-84A4-4811-8F9F-9E4B64D97372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">
                <a:extLst>
                  <a:ext uri="{FF2B5EF4-FFF2-40B4-BE49-F238E27FC236}">
                    <a16:creationId xmlns:a16="http://schemas.microsoft.com/office/drawing/2014/main" id="{6037268B-D704-4A35-9757-A778239831CC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Drop-down Arrow">
                <a:extLst>
                  <a:ext uri="{FF2B5EF4-FFF2-40B4-BE49-F238E27FC236}">
                    <a16:creationId xmlns:a16="http://schemas.microsoft.com/office/drawing/2014/main" id="{1A3BE921-FD49-4884-8C1A-215BF0259D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3" name="Input with Label">
            <a:extLst>
              <a:ext uri="{FF2B5EF4-FFF2-40B4-BE49-F238E27FC236}">
                <a16:creationId xmlns:a16="http://schemas.microsoft.com/office/drawing/2014/main" id="{61BA2CA2-DB47-4BEE-B619-09D97EC8B945}"/>
              </a:ext>
            </a:extLst>
          </p:cNvPr>
          <p:cNvGrpSpPr/>
          <p:nvPr/>
        </p:nvGrpSpPr>
        <p:grpSpPr>
          <a:xfrm>
            <a:off x="2545862" y="4812880"/>
            <a:ext cx="1912492" cy="572999"/>
            <a:chOff x="908150" y="2873283"/>
            <a:chExt cx="2504700" cy="572999"/>
          </a:xfrm>
        </p:grpSpPr>
        <p:sp>
          <p:nvSpPr>
            <p:cNvPr id="144" name="Input">
              <a:extLst>
                <a:ext uri="{FF2B5EF4-FFF2-40B4-BE49-F238E27FC236}">
                  <a16:creationId xmlns:a16="http://schemas.microsoft.com/office/drawing/2014/main" id="{697D3702-EDB0-44FE-A11A-8F7C55BC7D8A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abel">
              <a:extLst>
                <a:ext uri="{FF2B5EF4-FFF2-40B4-BE49-F238E27FC236}">
                  <a16:creationId xmlns:a16="http://schemas.microsoft.com/office/drawing/2014/main" id="{0931AA84-6475-4473-88AD-08F9D870330D}"/>
                </a:ext>
              </a:extLst>
            </p:cNvPr>
            <p:cNvSpPr txBox="1"/>
            <p:nvPr/>
          </p:nvSpPr>
          <p:spPr>
            <a:xfrm>
              <a:off x="908150" y="2873283"/>
              <a:ext cx="84798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Passport No.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1DE211-B151-4D1B-AA52-D25411FDB408}"/>
              </a:ext>
            </a:extLst>
          </p:cNvPr>
          <p:cNvGrpSpPr/>
          <p:nvPr/>
        </p:nvGrpSpPr>
        <p:grpSpPr>
          <a:xfrm>
            <a:off x="4756675" y="4812880"/>
            <a:ext cx="1956526" cy="572999"/>
            <a:chOff x="6159917" y="4378980"/>
            <a:chExt cx="2504700" cy="572999"/>
          </a:xfrm>
        </p:grpSpPr>
        <p:grpSp>
          <p:nvGrpSpPr>
            <p:cNvPr id="146" name="Input with Label">
              <a:extLst>
                <a:ext uri="{FF2B5EF4-FFF2-40B4-BE49-F238E27FC236}">
                  <a16:creationId xmlns:a16="http://schemas.microsoft.com/office/drawing/2014/main" id="{92831B97-5956-4C47-B1D3-E11954498590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147" name="Input">
                <a:extLst>
                  <a:ext uri="{FF2B5EF4-FFF2-40B4-BE49-F238E27FC236}">
                    <a16:creationId xmlns:a16="http://schemas.microsoft.com/office/drawing/2014/main" id="{45167C06-6983-4010-A26D-CE3B3AAA87FA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Label">
                <a:extLst>
                  <a:ext uri="{FF2B5EF4-FFF2-40B4-BE49-F238E27FC236}">
                    <a16:creationId xmlns:a16="http://schemas.microsoft.com/office/drawing/2014/main" id="{3925F3BF-F1A8-4F16-A545-5CDB66A12F5B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681277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Issue Date</a:t>
                </a:r>
              </a:p>
            </p:txBody>
          </p:sp>
        </p:grpSp>
        <p:grpSp>
          <p:nvGrpSpPr>
            <p:cNvPr id="149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146CC699-BAFA-48E9-964A-CBB97B936C80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150" name="Text Box">
                <a:extLst>
                  <a:ext uri="{FF2B5EF4-FFF2-40B4-BE49-F238E27FC236}">
                    <a16:creationId xmlns:a16="http://schemas.microsoft.com/office/drawing/2014/main" id="{2AB4CBA9-F380-4A54-9FA5-88E9EF3D79D7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51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9B48B15A-6944-42E9-B27D-BB3EBDD447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FF09720-19A2-4CFF-937F-C37EA31179B8}"/>
              </a:ext>
            </a:extLst>
          </p:cNvPr>
          <p:cNvGrpSpPr/>
          <p:nvPr/>
        </p:nvGrpSpPr>
        <p:grpSpPr>
          <a:xfrm>
            <a:off x="6895557" y="4823738"/>
            <a:ext cx="1925624" cy="1190172"/>
            <a:chOff x="11667132" y="2677897"/>
            <a:chExt cx="2566434" cy="1190172"/>
          </a:xfrm>
        </p:grpSpPr>
        <p:grpSp>
          <p:nvGrpSpPr>
            <p:cNvPr id="153" name="Input with Label">
              <a:extLst>
                <a:ext uri="{FF2B5EF4-FFF2-40B4-BE49-F238E27FC236}">
                  <a16:creationId xmlns:a16="http://schemas.microsoft.com/office/drawing/2014/main" id="{C1BC6FD2-564B-48C2-962D-6E99ED53EAF3}"/>
                </a:ext>
              </a:extLst>
            </p:cNvPr>
            <p:cNvGrpSpPr/>
            <p:nvPr/>
          </p:nvGrpSpPr>
          <p:grpSpPr>
            <a:xfrm>
              <a:off x="11667132" y="2677897"/>
              <a:ext cx="2504700" cy="581283"/>
              <a:chOff x="6415365" y="1172200"/>
              <a:chExt cx="2504700" cy="581283"/>
            </a:xfrm>
          </p:grpSpPr>
          <p:sp>
            <p:nvSpPr>
              <p:cNvPr id="157" name="Input">
                <a:extLst>
                  <a:ext uri="{FF2B5EF4-FFF2-40B4-BE49-F238E27FC236}">
                    <a16:creationId xmlns:a16="http://schemas.microsoft.com/office/drawing/2014/main" id="{BA7C685E-4341-4C8C-9B4B-B7A2DABA076F}"/>
                  </a:ext>
                </a:extLst>
              </p:cNvPr>
              <p:cNvSpPr/>
              <p:nvPr/>
            </p:nvSpPr>
            <p:spPr>
              <a:xfrm>
                <a:off x="6415365" y="1445757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Label">
                <a:extLst>
                  <a:ext uri="{FF2B5EF4-FFF2-40B4-BE49-F238E27FC236}">
                    <a16:creationId xmlns:a16="http://schemas.microsoft.com/office/drawing/2014/main" id="{5B46851E-DAC2-48BF-8398-AA6A5FFF8907}"/>
                  </a:ext>
                </a:extLst>
              </p:cNvPr>
              <p:cNvSpPr txBox="1"/>
              <p:nvPr/>
            </p:nvSpPr>
            <p:spPr>
              <a:xfrm>
                <a:off x="6424672" y="1172200"/>
                <a:ext cx="764633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Expire Date</a:t>
                </a:r>
              </a:p>
            </p:txBody>
          </p:sp>
        </p:grpSp>
        <p:grpSp>
          <p:nvGrpSpPr>
            <p:cNvPr id="154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96A84FE8-C4DC-4BCC-AC14-54A01BCAE771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13100292" y="2989504"/>
              <a:ext cx="1133274" cy="878565"/>
              <a:chOff x="6480178" y="-434172"/>
              <a:chExt cx="1133274" cy="878565"/>
            </a:xfrm>
          </p:grpSpPr>
          <p:sp>
            <p:nvSpPr>
              <p:cNvPr id="155" name="Text Box">
                <a:extLst>
                  <a:ext uri="{FF2B5EF4-FFF2-40B4-BE49-F238E27FC236}">
                    <a16:creationId xmlns:a16="http://schemas.microsoft.com/office/drawing/2014/main" id="{C3508339-A422-47F3-A6BD-72C6CB5DEC3D}"/>
                  </a:ext>
                </a:extLst>
              </p:cNvPr>
              <p:cNvSpPr/>
              <p:nvPr/>
            </p:nvSpPr>
            <p:spPr>
              <a:xfrm>
                <a:off x="6480178" y="-43417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56" name="Date Picker Ico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55BD42D-D53D-423F-93E3-6D8FF4749B86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462188" y="290275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5C86091-D861-42CF-B5B8-A8F0E7ED6F41}"/>
              </a:ext>
            </a:extLst>
          </p:cNvPr>
          <p:cNvGrpSpPr/>
          <p:nvPr/>
        </p:nvGrpSpPr>
        <p:grpSpPr>
          <a:xfrm>
            <a:off x="487438" y="4829106"/>
            <a:ext cx="1730344" cy="572999"/>
            <a:chOff x="6159917" y="4378980"/>
            <a:chExt cx="2504700" cy="572999"/>
          </a:xfrm>
        </p:grpSpPr>
        <p:grpSp>
          <p:nvGrpSpPr>
            <p:cNvPr id="160" name="Input with Label">
              <a:extLst>
                <a:ext uri="{FF2B5EF4-FFF2-40B4-BE49-F238E27FC236}">
                  <a16:creationId xmlns:a16="http://schemas.microsoft.com/office/drawing/2014/main" id="{E15F0F35-B4D1-4FE1-A128-9544C92E8ADD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164" name="Input">
                <a:extLst>
                  <a:ext uri="{FF2B5EF4-FFF2-40B4-BE49-F238E27FC236}">
                    <a16:creationId xmlns:a16="http://schemas.microsoft.com/office/drawing/2014/main" id="{28C17C88-35E3-4A78-8EC9-DB141EC98596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Label">
                <a:extLst>
                  <a:ext uri="{FF2B5EF4-FFF2-40B4-BE49-F238E27FC236}">
                    <a16:creationId xmlns:a16="http://schemas.microsoft.com/office/drawing/2014/main" id="{9F303687-17DD-4FCD-A067-196ABAABB6D9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854401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Date of Birth</a:t>
                </a:r>
              </a:p>
            </p:txBody>
          </p:sp>
        </p:grpSp>
        <p:grpSp>
          <p:nvGrpSpPr>
            <p:cNvPr id="161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DE085A47-6911-4CCB-8CD6-E44226692E73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162" name="Text Box">
                <a:extLst>
                  <a:ext uri="{FF2B5EF4-FFF2-40B4-BE49-F238E27FC236}">
                    <a16:creationId xmlns:a16="http://schemas.microsoft.com/office/drawing/2014/main" id="{8712F5C6-6CF9-4E5C-A43E-0A342F3E16AF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63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EB5554E5-CFEE-4D59-A297-AE1DC5D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0AC7DD7-AD64-4423-A70C-9A40866A637C}"/>
              </a:ext>
            </a:extLst>
          </p:cNvPr>
          <p:cNvGrpSpPr/>
          <p:nvPr/>
        </p:nvGrpSpPr>
        <p:grpSpPr>
          <a:xfrm>
            <a:off x="3270527" y="2463218"/>
            <a:ext cx="2504700" cy="572999"/>
            <a:chOff x="3255287" y="2205897"/>
            <a:chExt cx="2504700" cy="572999"/>
          </a:xfrm>
        </p:grpSpPr>
        <p:grpSp>
          <p:nvGrpSpPr>
            <p:cNvPr id="196" name="Input with Label">
              <a:extLst>
                <a:ext uri="{FF2B5EF4-FFF2-40B4-BE49-F238E27FC236}">
                  <a16:creationId xmlns:a16="http://schemas.microsoft.com/office/drawing/2014/main" id="{B8381227-10E7-42E6-A805-4A8D93E3E287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201" name="Input">
                <a:extLst>
                  <a:ext uri="{FF2B5EF4-FFF2-40B4-BE49-F238E27FC236}">
                    <a16:creationId xmlns:a16="http://schemas.microsoft.com/office/drawing/2014/main" id="{80000F40-BB84-4523-A323-0340AB60C232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country </a:t>
                </a:r>
              </a:p>
            </p:txBody>
          </p:sp>
          <p:sp>
            <p:nvSpPr>
              <p:cNvPr id="202" name="Label">
                <a:extLst>
                  <a:ext uri="{FF2B5EF4-FFF2-40B4-BE49-F238E27FC236}">
                    <a16:creationId xmlns:a16="http://schemas.microsoft.com/office/drawing/2014/main" id="{9B0FDCF3-5A2E-4D53-A1C2-949DE497562F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530594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Country</a:t>
                </a:r>
              </a:p>
            </p:txBody>
          </p:sp>
        </p:grpSp>
        <p:grpSp>
          <p:nvGrpSpPr>
            <p:cNvPr id="197" name="Drop-down Field">
              <a:extLst>
                <a:ext uri="{FF2B5EF4-FFF2-40B4-BE49-F238E27FC236}">
                  <a16:creationId xmlns:a16="http://schemas.microsoft.com/office/drawing/2014/main" id="{B986359E-D0BB-46FB-81FE-C80AA5FAB472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98" name="Divider">
                <a:extLst>
                  <a:ext uri="{FF2B5EF4-FFF2-40B4-BE49-F238E27FC236}">
                    <a16:creationId xmlns:a16="http://schemas.microsoft.com/office/drawing/2014/main" id="{B94665B9-C1EF-42CE-8CEF-770EF3E34A5C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">
                <a:extLst>
                  <a:ext uri="{FF2B5EF4-FFF2-40B4-BE49-F238E27FC236}">
                    <a16:creationId xmlns:a16="http://schemas.microsoft.com/office/drawing/2014/main" id="{C0EB901E-8D69-4C83-A8BF-5D736FF8206D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Drop-down Arrow">
                <a:extLst>
                  <a:ext uri="{FF2B5EF4-FFF2-40B4-BE49-F238E27FC236}">
                    <a16:creationId xmlns:a16="http://schemas.microsoft.com/office/drawing/2014/main" id="{F4FD93B8-9307-4970-B91D-71D4D66740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463795BA-1590-46EE-A7AD-0062677319C2}"/>
              </a:ext>
            </a:extLst>
          </p:cNvPr>
          <p:cNvGrpSpPr/>
          <p:nvPr/>
        </p:nvGrpSpPr>
        <p:grpSpPr>
          <a:xfrm>
            <a:off x="4756676" y="5536475"/>
            <a:ext cx="1956526" cy="572999"/>
            <a:chOff x="6159917" y="4378980"/>
            <a:chExt cx="2504700" cy="572999"/>
          </a:xfrm>
        </p:grpSpPr>
        <p:grpSp>
          <p:nvGrpSpPr>
            <p:cNvPr id="204" name="Input with Label">
              <a:extLst>
                <a:ext uri="{FF2B5EF4-FFF2-40B4-BE49-F238E27FC236}">
                  <a16:creationId xmlns:a16="http://schemas.microsoft.com/office/drawing/2014/main" id="{11DC3C22-2FCC-406A-AFB2-F2AF83BDFE89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208" name="Input">
                <a:extLst>
                  <a:ext uri="{FF2B5EF4-FFF2-40B4-BE49-F238E27FC236}">
                    <a16:creationId xmlns:a16="http://schemas.microsoft.com/office/drawing/2014/main" id="{47CFAC97-7097-427E-9E5D-191C76F7F621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Label">
                <a:extLst>
                  <a:ext uri="{FF2B5EF4-FFF2-40B4-BE49-F238E27FC236}">
                    <a16:creationId xmlns:a16="http://schemas.microsoft.com/office/drawing/2014/main" id="{68B66D18-0295-4900-9E26-7EF2532AB953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681277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Issue Date</a:t>
                </a:r>
              </a:p>
            </p:txBody>
          </p:sp>
        </p:grpSp>
        <p:grpSp>
          <p:nvGrpSpPr>
            <p:cNvPr id="205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4B066B88-55CE-44B8-A2C4-4FE831ED0A7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206" name="Text Box">
                <a:extLst>
                  <a:ext uri="{FF2B5EF4-FFF2-40B4-BE49-F238E27FC236}">
                    <a16:creationId xmlns:a16="http://schemas.microsoft.com/office/drawing/2014/main" id="{163DC518-7690-4F22-B7D7-A98DBCDDEFEB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207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6DBAF123-8A69-402D-B138-BFC2D1886B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10" name="Input with Label">
            <a:extLst>
              <a:ext uri="{FF2B5EF4-FFF2-40B4-BE49-F238E27FC236}">
                <a16:creationId xmlns:a16="http://schemas.microsoft.com/office/drawing/2014/main" id="{0513F4DB-92C0-414A-9EF6-FA58FF222AF6}"/>
              </a:ext>
            </a:extLst>
          </p:cNvPr>
          <p:cNvGrpSpPr/>
          <p:nvPr/>
        </p:nvGrpSpPr>
        <p:grpSpPr>
          <a:xfrm>
            <a:off x="2530983" y="5507360"/>
            <a:ext cx="1912492" cy="572999"/>
            <a:chOff x="908150" y="2873283"/>
            <a:chExt cx="2504700" cy="572999"/>
          </a:xfrm>
        </p:grpSpPr>
        <p:sp>
          <p:nvSpPr>
            <p:cNvPr id="211" name="Input">
              <a:extLst>
                <a:ext uri="{FF2B5EF4-FFF2-40B4-BE49-F238E27FC236}">
                  <a16:creationId xmlns:a16="http://schemas.microsoft.com/office/drawing/2014/main" id="{87735784-7F0F-4D9C-A134-F53A9A4E2FC9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Label">
              <a:extLst>
                <a:ext uri="{FF2B5EF4-FFF2-40B4-BE49-F238E27FC236}">
                  <a16:creationId xmlns:a16="http://schemas.microsoft.com/office/drawing/2014/main" id="{3D48E432-145A-4645-9201-01C04B8B89D1}"/>
                </a:ext>
              </a:extLst>
            </p:cNvPr>
            <p:cNvSpPr txBox="1"/>
            <p:nvPr/>
          </p:nvSpPr>
          <p:spPr>
            <a:xfrm>
              <a:off x="908150" y="2873283"/>
              <a:ext cx="1006686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Another ID No.</a:t>
              </a:r>
            </a:p>
          </p:txBody>
        </p:sp>
      </p:grpSp>
      <p:grpSp>
        <p:nvGrpSpPr>
          <p:cNvPr id="213" name="Input with Label">
            <a:extLst>
              <a:ext uri="{FF2B5EF4-FFF2-40B4-BE49-F238E27FC236}">
                <a16:creationId xmlns:a16="http://schemas.microsoft.com/office/drawing/2014/main" id="{4B9A80A1-A235-4FB1-A5D6-62B791822B65}"/>
              </a:ext>
            </a:extLst>
          </p:cNvPr>
          <p:cNvGrpSpPr/>
          <p:nvPr/>
        </p:nvGrpSpPr>
        <p:grpSpPr>
          <a:xfrm>
            <a:off x="6895557" y="5517715"/>
            <a:ext cx="1925625" cy="572999"/>
            <a:chOff x="908150" y="2873283"/>
            <a:chExt cx="2504700" cy="572999"/>
          </a:xfrm>
        </p:grpSpPr>
        <p:sp>
          <p:nvSpPr>
            <p:cNvPr id="214" name="Input">
              <a:extLst>
                <a:ext uri="{FF2B5EF4-FFF2-40B4-BE49-F238E27FC236}">
                  <a16:creationId xmlns:a16="http://schemas.microsoft.com/office/drawing/2014/main" id="{8B32B3B0-40B0-42FB-B22E-270F3836C41E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Label">
              <a:extLst>
                <a:ext uri="{FF2B5EF4-FFF2-40B4-BE49-F238E27FC236}">
                  <a16:creationId xmlns:a16="http://schemas.microsoft.com/office/drawing/2014/main" id="{126CBED7-BB58-4DEF-8EF3-A5EF7F8B05F4}"/>
                </a:ext>
              </a:extLst>
            </p:cNvPr>
            <p:cNvSpPr txBox="1"/>
            <p:nvPr/>
          </p:nvSpPr>
          <p:spPr>
            <a:xfrm>
              <a:off x="908150" y="2873283"/>
              <a:ext cx="1044615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Expire Date.</a:t>
              </a:r>
            </a:p>
          </p:txBody>
        </p:sp>
      </p:grpSp>
      <p:sp>
        <p:nvSpPr>
          <p:cNvPr id="217" name="Text Box">
            <a:extLst>
              <a:ext uri="{FF2B5EF4-FFF2-40B4-BE49-F238E27FC236}">
                <a16:creationId xmlns:a16="http://schemas.microsoft.com/office/drawing/2014/main" id="{DB3A942A-81AB-4820-B03A-EB327317D215}"/>
              </a:ext>
            </a:extLst>
          </p:cNvPr>
          <p:cNvSpPr/>
          <p:nvPr/>
        </p:nvSpPr>
        <p:spPr>
          <a:xfrm>
            <a:off x="7938958" y="5801748"/>
            <a:ext cx="80859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8/12/2018</a:t>
            </a:r>
          </a:p>
        </p:txBody>
      </p:sp>
    </p:spTree>
    <p:extLst>
      <p:ext uri="{BB962C8B-B14F-4D97-AF65-F5344CB8AC3E}">
        <p14:creationId xmlns:p14="http://schemas.microsoft.com/office/powerpoint/2010/main" val="38373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07786"/>
              </p:ext>
            </p:extLst>
          </p:nvPr>
        </p:nvGraphicFramePr>
        <p:xfrm>
          <a:off x="9166938" y="322037"/>
          <a:ext cx="2584260" cy="2851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Primary Bank 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customerMaster.bankName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Primary Account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customerMaster.bankAccountNo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Check Real-name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KJ Bank real name check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Passport Picture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Another ID Picture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- ARC or National ID or Driving License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Convert to Normal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- WSB -&gt; KJ bank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Group Header">
            <a:extLst>
              <a:ext uri="{FF2B5EF4-FFF2-40B4-BE49-F238E27FC236}">
                <a16:creationId xmlns:a16="http://schemas.microsoft.com/office/drawing/2014/main" id="{47277775-1225-4DFC-B796-78486CF1FE34}"/>
              </a:ext>
            </a:extLst>
          </p:cNvPr>
          <p:cNvGrpSpPr/>
          <p:nvPr/>
        </p:nvGrpSpPr>
        <p:grpSpPr>
          <a:xfrm>
            <a:off x="314960" y="322036"/>
            <a:ext cx="8653942" cy="390525"/>
            <a:chOff x="6096000" y="1717675"/>
            <a:chExt cx="2286000" cy="390525"/>
          </a:xfrm>
        </p:grpSpPr>
        <p:sp>
          <p:nvSpPr>
            <p:cNvPr id="79" name="Group Header Background">
              <a:extLst>
                <a:ext uri="{FF2B5EF4-FFF2-40B4-BE49-F238E27FC236}">
                  <a16:creationId xmlns:a16="http://schemas.microsoft.com/office/drawing/2014/main" id="{9AF8B73C-355D-425A-8891-A474AD7A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717675"/>
              <a:ext cx="2286000" cy="390525"/>
            </a:xfrm>
            <a:prstGeom prst="rect">
              <a:avLst/>
            </a:prstGeom>
            <a:solidFill>
              <a:srgbClr val="EF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584" tIns="27432" rIns="91440" bIns="27432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cap="all" dirty="0">
                  <a:solidFill>
                    <a:srgbClr val="6D6D7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 information</a:t>
              </a:r>
            </a:p>
          </p:txBody>
        </p:sp>
        <p:cxnSp>
          <p:nvCxnSpPr>
            <p:cNvPr id="80" name="Line">
              <a:extLst>
                <a:ext uri="{FF2B5EF4-FFF2-40B4-BE49-F238E27FC236}">
                  <a16:creationId xmlns:a16="http://schemas.microsoft.com/office/drawing/2014/main" id="{6840CD73-67D4-4EDC-AC71-A1EF3759BA6E}"/>
                </a:ext>
              </a:extLst>
            </p:cNvPr>
            <p:cNvCxnSpPr/>
            <p:nvPr/>
          </p:nvCxnSpPr>
          <p:spPr>
            <a:xfrm>
              <a:off x="6096000" y="2108200"/>
              <a:ext cx="2286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26A0AF5-02D8-4272-9C95-532E8A45BE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61" y="602621"/>
            <a:ext cx="8653941" cy="5933343"/>
            <a:chOff x="595686" y="1184134"/>
            <a:chExt cx="1828800" cy="1667592"/>
          </a:xfrm>
        </p:grpSpPr>
        <p:sp>
          <p:nvSpPr>
            <p:cNvPr id="8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3DB2CC5-2CCB-4FE5-B627-1E37447EF45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0580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96A106A-C15F-4DEE-B0CB-5A074447294E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6849" y="1184134"/>
              <a:ext cx="15624" cy="4411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7" name="Label">
            <a:extLst>
              <a:ext uri="{FF2B5EF4-FFF2-40B4-BE49-F238E27FC236}">
                <a16:creationId xmlns:a16="http://schemas.microsoft.com/office/drawing/2014/main" id="{2707ACD1-F7C8-4C3C-875F-66EB47F62090}"/>
              </a:ext>
            </a:extLst>
          </p:cNvPr>
          <p:cNvSpPr txBox="1"/>
          <p:nvPr/>
        </p:nvSpPr>
        <p:spPr>
          <a:xfrm>
            <a:off x="455559" y="1910563"/>
            <a:ext cx="641458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Front</a:t>
            </a:r>
          </a:p>
        </p:txBody>
      </p:sp>
      <p:sp>
        <p:nvSpPr>
          <p:cNvPr id="178" name="Label">
            <a:extLst>
              <a:ext uri="{FF2B5EF4-FFF2-40B4-BE49-F238E27FC236}">
                <a16:creationId xmlns:a16="http://schemas.microsoft.com/office/drawing/2014/main" id="{8885C7AD-F750-4E7F-B17E-27C6C4DF8FCB}"/>
              </a:ext>
            </a:extLst>
          </p:cNvPr>
          <p:cNvSpPr txBox="1"/>
          <p:nvPr/>
        </p:nvSpPr>
        <p:spPr>
          <a:xfrm>
            <a:off x="1690769" y="1883087"/>
            <a:ext cx="601383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Back</a:t>
            </a:r>
          </a:p>
        </p:txBody>
      </p:sp>
      <p:grpSp>
        <p:nvGrpSpPr>
          <p:cNvPr id="179" name="Thumbnail">
            <a:extLst>
              <a:ext uri="{FF2B5EF4-FFF2-40B4-BE49-F238E27FC236}">
                <a16:creationId xmlns:a16="http://schemas.microsoft.com/office/drawing/2014/main" id="{08D4FB4F-ED52-4C15-ABA8-1E4F8A90E097}"/>
              </a:ext>
            </a:extLst>
          </p:cNvPr>
          <p:cNvGrpSpPr/>
          <p:nvPr/>
        </p:nvGrpSpPr>
        <p:grpSpPr>
          <a:xfrm>
            <a:off x="471144" y="2155326"/>
            <a:ext cx="1162584" cy="580370"/>
            <a:chOff x="4704983" y="1622168"/>
            <a:chExt cx="1333500" cy="1333500"/>
          </a:xfrm>
          <a:noFill/>
        </p:grpSpPr>
        <p:sp>
          <p:nvSpPr>
            <p:cNvPr id="180" name="Border Outer">
              <a:extLst>
                <a:ext uri="{FF2B5EF4-FFF2-40B4-BE49-F238E27FC236}">
                  <a16:creationId xmlns:a16="http://schemas.microsoft.com/office/drawing/2014/main" id="{DD86369E-1D1D-449C-AE37-4BB8DBE5A458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Border">
              <a:extLst>
                <a:ext uri="{FF2B5EF4-FFF2-40B4-BE49-F238E27FC236}">
                  <a16:creationId xmlns:a16="http://schemas.microsoft.com/office/drawing/2014/main" id="{9C263CA1-6659-48EB-B98A-871302A0B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Line 2">
              <a:extLst>
                <a:ext uri="{FF2B5EF4-FFF2-40B4-BE49-F238E27FC236}">
                  <a16:creationId xmlns:a16="http://schemas.microsoft.com/office/drawing/2014/main" id="{4441E8B8-2A7B-47AB-A106-306BE1C1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Line 1">
              <a:extLst>
                <a:ext uri="{FF2B5EF4-FFF2-40B4-BE49-F238E27FC236}">
                  <a16:creationId xmlns:a16="http://schemas.microsoft.com/office/drawing/2014/main" id="{274E8C9D-6012-4267-88BF-91B71274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Thumbnail">
            <a:extLst>
              <a:ext uri="{FF2B5EF4-FFF2-40B4-BE49-F238E27FC236}">
                <a16:creationId xmlns:a16="http://schemas.microsoft.com/office/drawing/2014/main" id="{6CA36D23-5CFC-4BA0-9AF4-E3BB6896F7DF}"/>
              </a:ext>
            </a:extLst>
          </p:cNvPr>
          <p:cNvGrpSpPr/>
          <p:nvPr/>
        </p:nvGrpSpPr>
        <p:grpSpPr>
          <a:xfrm>
            <a:off x="1768422" y="2138318"/>
            <a:ext cx="1162584" cy="580370"/>
            <a:chOff x="4704983" y="1622168"/>
            <a:chExt cx="1333500" cy="1333500"/>
          </a:xfrm>
          <a:noFill/>
        </p:grpSpPr>
        <p:sp>
          <p:nvSpPr>
            <p:cNvPr id="185" name="Border Outer">
              <a:extLst>
                <a:ext uri="{FF2B5EF4-FFF2-40B4-BE49-F238E27FC236}">
                  <a16:creationId xmlns:a16="http://schemas.microsoft.com/office/drawing/2014/main" id="{F4157CD0-542C-4B6D-A083-CED69FCF3AB4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Border">
              <a:extLst>
                <a:ext uri="{FF2B5EF4-FFF2-40B4-BE49-F238E27FC236}">
                  <a16:creationId xmlns:a16="http://schemas.microsoft.com/office/drawing/2014/main" id="{4A486907-CF9E-4FD0-BB33-050FECF17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Line 2">
              <a:extLst>
                <a:ext uri="{FF2B5EF4-FFF2-40B4-BE49-F238E27FC236}">
                  <a16:creationId xmlns:a16="http://schemas.microsoft.com/office/drawing/2014/main" id="{39EB815A-3451-47A9-93A6-7947A448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Line 1">
              <a:extLst>
                <a:ext uri="{FF2B5EF4-FFF2-40B4-BE49-F238E27FC236}">
                  <a16:creationId xmlns:a16="http://schemas.microsoft.com/office/drawing/2014/main" id="{01CE0E1D-4E76-4FE2-B135-577BAC17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EB145B33-68EA-4A70-892A-8770C80403F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2256" y="2958786"/>
            <a:ext cx="1702332" cy="212366"/>
            <a:chOff x="-5076391" y="2436429"/>
            <a:chExt cx="1702332" cy="212366"/>
          </a:xfrm>
        </p:grpSpPr>
        <p:sp>
          <p:nvSpPr>
            <p:cNvPr id="190" name="Box">
              <a:extLst>
                <a:ext uri="{FF2B5EF4-FFF2-40B4-BE49-F238E27FC236}">
                  <a16:creationId xmlns:a16="http://schemas.microsoft.com/office/drawing/2014/main" id="{C8A1C645-46DC-4A4B-848D-75CE866A0EA0}"/>
                </a:ext>
              </a:extLst>
            </p:cNvPr>
            <p:cNvSpPr/>
            <p:nvPr/>
          </p:nvSpPr>
          <p:spPr>
            <a:xfrm>
              <a:off x="-5076391" y="246390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Label">
              <a:extLst>
                <a:ext uri="{FF2B5EF4-FFF2-40B4-BE49-F238E27FC236}">
                  <a16:creationId xmlns:a16="http://schemas.microsoft.com/office/drawing/2014/main" id="{E5AED8EB-A3DD-4B17-A1F1-11009CD4C064}"/>
                </a:ext>
              </a:extLst>
            </p:cNvPr>
            <p:cNvSpPr txBox="1"/>
            <p:nvPr/>
          </p:nvSpPr>
          <p:spPr>
            <a:xfrm>
              <a:off x="-4983730" y="2436429"/>
              <a:ext cx="160967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Original ID verified at Branch</a:t>
              </a:r>
            </a:p>
          </p:txBody>
        </p:sp>
        <p:sp>
          <p:nvSpPr>
            <p:cNvPr id="192" name="Check">
              <a:extLst>
                <a:ext uri="{FF2B5EF4-FFF2-40B4-BE49-F238E27FC236}">
                  <a16:creationId xmlns:a16="http://schemas.microsoft.com/office/drawing/2014/main" id="{74A9B88F-863F-4C7A-919A-E77BEA0FF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63493" y="2484950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3" name="Button">
            <a:extLst>
              <a:ext uri="{FF2B5EF4-FFF2-40B4-BE49-F238E27FC236}">
                <a16:creationId xmlns:a16="http://schemas.microsoft.com/office/drawing/2014/main" id="{B3411AC0-1C1A-44ED-AA5D-519D8571778C}"/>
              </a:ext>
            </a:extLst>
          </p:cNvPr>
          <p:cNvSpPr/>
          <p:nvPr/>
        </p:nvSpPr>
        <p:spPr>
          <a:xfrm>
            <a:off x="6207387" y="1182426"/>
            <a:ext cx="1043523" cy="2277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Real-name</a:t>
            </a:r>
          </a:p>
        </p:txBody>
      </p:sp>
      <p:sp>
        <p:nvSpPr>
          <p:cNvPr id="194" name="Button">
            <a:extLst>
              <a:ext uri="{FF2B5EF4-FFF2-40B4-BE49-F238E27FC236}">
                <a16:creationId xmlns:a16="http://schemas.microsoft.com/office/drawing/2014/main" id="{FE0CFD5E-C784-484F-8DE0-7880D2269D6B}"/>
              </a:ext>
            </a:extLst>
          </p:cNvPr>
          <p:cNvSpPr/>
          <p:nvPr/>
        </p:nvSpPr>
        <p:spPr>
          <a:xfrm>
            <a:off x="475825" y="3309101"/>
            <a:ext cx="1062604" cy="2252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to Normal</a:t>
            </a:r>
          </a:p>
        </p:txBody>
      </p:sp>
      <p:sp>
        <p:nvSpPr>
          <p:cNvPr id="216" name="Header">
            <a:extLst>
              <a:ext uri="{FF2B5EF4-FFF2-40B4-BE49-F238E27FC236}">
                <a16:creationId xmlns:a16="http://schemas.microsoft.com/office/drawing/2014/main" id="{5BFAE20B-FB12-49FA-B5D5-75950049B204}"/>
              </a:ext>
            </a:extLst>
          </p:cNvPr>
          <p:cNvSpPr txBox="1"/>
          <p:nvPr/>
        </p:nvSpPr>
        <p:spPr>
          <a:xfrm>
            <a:off x="444505" y="1652855"/>
            <a:ext cx="1224951" cy="2431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Passport Picture</a:t>
            </a:r>
          </a:p>
        </p:txBody>
      </p:sp>
      <p:sp>
        <p:nvSpPr>
          <p:cNvPr id="217" name="Label">
            <a:extLst>
              <a:ext uri="{FF2B5EF4-FFF2-40B4-BE49-F238E27FC236}">
                <a16:creationId xmlns:a16="http://schemas.microsoft.com/office/drawing/2014/main" id="{5E72C0B5-FB13-4ADA-A471-4B64D8494223}"/>
              </a:ext>
            </a:extLst>
          </p:cNvPr>
          <p:cNvSpPr txBox="1"/>
          <p:nvPr/>
        </p:nvSpPr>
        <p:spPr>
          <a:xfrm>
            <a:off x="3354383" y="1910563"/>
            <a:ext cx="641458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Front</a:t>
            </a:r>
          </a:p>
        </p:txBody>
      </p:sp>
      <p:sp>
        <p:nvSpPr>
          <p:cNvPr id="218" name="Label">
            <a:extLst>
              <a:ext uri="{FF2B5EF4-FFF2-40B4-BE49-F238E27FC236}">
                <a16:creationId xmlns:a16="http://schemas.microsoft.com/office/drawing/2014/main" id="{197F7941-4CB3-4C09-B874-87EA2D35F883}"/>
              </a:ext>
            </a:extLst>
          </p:cNvPr>
          <p:cNvSpPr txBox="1"/>
          <p:nvPr/>
        </p:nvSpPr>
        <p:spPr>
          <a:xfrm>
            <a:off x="4589593" y="1883087"/>
            <a:ext cx="601383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Back</a:t>
            </a:r>
          </a:p>
        </p:txBody>
      </p:sp>
      <p:grpSp>
        <p:nvGrpSpPr>
          <p:cNvPr id="219" name="Thumbnail">
            <a:extLst>
              <a:ext uri="{FF2B5EF4-FFF2-40B4-BE49-F238E27FC236}">
                <a16:creationId xmlns:a16="http://schemas.microsoft.com/office/drawing/2014/main" id="{0E8F7AA4-67D7-4AA7-A420-973FE23421EC}"/>
              </a:ext>
            </a:extLst>
          </p:cNvPr>
          <p:cNvGrpSpPr/>
          <p:nvPr/>
        </p:nvGrpSpPr>
        <p:grpSpPr>
          <a:xfrm>
            <a:off x="3369968" y="2155326"/>
            <a:ext cx="1162584" cy="580370"/>
            <a:chOff x="4704983" y="1622168"/>
            <a:chExt cx="1333500" cy="1333500"/>
          </a:xfrm>
          <a:noFill/>
        </p:grpSpPr>
        <p:sp>
          <p:nvSpPr>
            <p:cNvPr id="220" name="Border Outer">
              <a:extLst>
                <a:ext uri="{FF2B5EF4-FFF2-40B4-BE49-F238E27FC236}">
                  <a16:creationId xmlns:a16="http://schemas.microsoft.com/office/drawing/2014/main" id="{24A4B8A4-EA7A-405D-A888-9C8DF2BEB1DA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Border">
              <a:extLst>
                <a:ext uri="{FF2B5EF4-FFF2-40B4-BE49-F238E27FC236}">
                  <a16:creationId xmlns:a16="http://schemas.microsoft.com/office/drawing/2014/main" id="{2660A073-B17A-4681-B719-4E132885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Line 2">
              <a:extLst>
                <a:ext uri="{FF2B5EF4-FFF2-40B4-BE49-F238E27FC236}">
                  <a16:creationId xmlns:a16="http://schemas.microsoft.com/office/drawing/2014/main" id="{59056944-8C15-4C6F-BF8F-A6BB81E1E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Line 1">
              <a:extLst>
                <a:ext uri="{FF2B5EF4-FFF2-40B4-BE49-F238E27FC236}">
                  <a16:creationId xmlns:a16="http://schemas.microsoft.com/office/drawing/2014/main" id="{4772B3C9-2573-4E2E-9FEA-427EF0221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Thumbnail">
            <a:extLst>
              <a:ext uri="{FF2B5EF4-FFF2-40B4-BE49-F238E27FC236}">
                <a16:creationId xmlns:a16="http://schemas.microsoft.com/office/drawing/2014/main" id="{D311A7CA-F814-43B8-93EF-96CE9AB0A511}"/>
              </a:ext>
            </a:extLst>
          </p:cNvPr>
          <p:cNvGrpSpPr/>
          <p:nvPr/>
        </p:nvGrpSpPr>
        <p:grpSpPr>
          <a:xfrm>
            <a:off x="4667246" y="2138318"/>
            <a:ext cx="1162584" cy="580370"/>
            <a:chOff x="4704983" y="1622168"/>
            <a:chExt cx="1333500" cy="1333500"/>
          </a:xfrm>
          <a:noFill/>
        </p:grpSpPr>
        <p:sp>
          <p:nvSpPr>
            <p:cNvPr id="225" name="Border Outer">
              <a:extLst>
                <a:ext uri="{FF2B5EF4-FFF2-40B4-BE49-F238E27FC236}">
                  <a16:creationId xmlns:a16="http://schemas.microsoft.com/office/drawing/2014/main" id="{DFD55275-9A32-4A12-9B76-D2DBE5B79226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Border">
              <a:extLst>
                <a:ext uri="{FF2B5EF4-FFF2-40B4-BE49-F238E27FC236}">
                  <a16:creationId xmlns:a16="http://schemas.microsoft.com/office/drawing/2014/main" id="{827FEE29-EF48-4C66-BBDF-C05708691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Line 2">
              <a:extLst>
                <a:ext uri="{FF2B5EF4-FFF2-40B4-BE49-F238E27FC236}">
                  <a16:creationId xmlns:a16="http://schemas.microsoft.com/office/drawing/2014/main" id="{9D31B579-2C2E-41DE-A287-9EF8C0BA3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Line 1">
              <a:extLst>
                <a:ext uri="{FF2B5EF4-FFF2-40B4-BE49-F238E27FC236}">
                  <a16:creationId xmlns:a16="http://schemas.microsoft.com/office/drawing/2014/main" id="{A6AC5EFA-69E8-4A22-9DE5-DC667498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9" name="Header">
            <a:extLst>
              <a:ext uri="{FF2B5EF4-FFF2-40B4-BE49-F238E27FC236}">
                <a16:creationId xmlns:a16="http://schemas.microsoft.com/office/drawing/2014/main" id="{C5A2BAEC-BEB6-41AB-942E-A5D2D814A24E}"/>
              </a:ext>
            </a:extLst>
          </p:cNvPr>
          <p:cNvSpPr txBox="1"/>
          <p:nvPr/>
        </p:nvSpPr>
        <p:spPr>
          <a:xfrm>
            <a:off x="3343329" y="1652855"/>
            <a:ext cx="1383649" cy="2431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ID Picture</a:t>
            </a:r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A551D77E-F9E0-4926-A8EC-ECCA489327B1}"/>
              </a:ext>
            </a:extLst>
          </p:cNvPr>
          <p:cNvGrpSpPr/>
          <p:nvPr/>
        </p:nvGrpSpPr>
        <p:grpSpPr>
          <a:xfrm>
            <a:off x="509243" y="855251"/>
            <a:ext cx="2504700" cy="572999"/>
            <a:chOff x="3255287" y="2205897"/>
            <a:chExt cx="2504700" cy="572999"/>
          </a:xfrm>
        </p:grpSpPr>
        <p:grpSp>
          <p:nvGrpSpPr>
            <p:cNvPr id="231" name="Input with Label">
              <a:extLst>
                <a:ext uri="{FF2B5EF4-FFF2-40B4-BE49-F238E27FC236}">
                  <a16:creationId xmlns:a16="http://schemas.microsoft.com/office/drawing/2014/main" id="{971A419F-059C-4D46-A28B-5D25AAFDB4EC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236" name="Input">
                <a:extLst>
                  <a:ext uri="{FF2B5EF4-FFF2-40B4-BE49-F238E27FC236}">
                    <a16:creationId xmlns:a16="http://schemas.microsoft.com/office/drawing/2014/main" id="{07689DB4-27ED-4ECE-809D-2552B2F30839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Bank Name </a:t>
                </a:r>
              </a:p>
            </p:txBody>
          </p:sp>
          <p:sp>
            <p:nvSpPr>
              <p:cNvPr id="237" name="Label">
                <a:extLst>
                  <a:ext uri="{FF2B5EF4-FFF2-40B4-BE49-F238E27FC236}">
                    <a16:creationId xmlns:a16="http://schemas.microsoft.com/office/drawing/2014/main" id="{A43F8169-EB44-4B26-B0DC-A715CECE65C3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1319272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Primary Bank Name</a:t>
                </a:r>
              </a:p>
            </p:txBody>
          </p:sp>
        </p:grpSp>
        <p:grpSp>
          <p:nvGrpSpPr>
            <p:cNvPr id="232" name="Drop-down Field">
              <a:extLst>
                <a:ext uri="{FF2B5EF4-FFF2-40B4-BE49-F238E27FC236}">
                  <a16:creationId xmlns:a16="http://schemas.microsoft.com/office/drawing/2014/main" id="{9EE1068D-7DC9-4C9C-98FC-000E286CC772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233" name="Divider">
                <a:extLst>
                  <a:ext uri="{FF2B5EF4-FFF2-40B4-BE49-F238E27FC236}">
                    <a16:creationId xmlns:a16="http://schemas.microsoft.com/office/drawing/2014/main" id="{C6200EAB-6B17-4132-9932-BBEE5EB3E606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Text">
                <a:extLst>
                  <a:ext uri="{FF2B5EF4-FFF2-40B4-BE49-F238E27FC236}">
                    <a16:creationId xmlns:a16="http://schemas.microsoft.com/office/drawing/2014/main" id="{90771B3F-871F-4623-98E2-4DF68A6BC4E8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Drop-down Arrow">
                <a:extLst>
                  <a:ext uri="{FF2B5EF4-FFF2-40B4-BE49-F238E27FC236}">
                    <a16:creationId xmlns:a16="http://schemas.microsoft.com/office/drawing/2014/main" id="{7BE01DDE-C157-450D-B436-4468448B52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8" name="Input with Label">
            <a:extLst>
              <a:ext uri="{FF2B5EF4-FFF2-40B4-BE49-F238E27FC236}">
                <a16:creationId xmlns:a16="http://schemas.microsoft.com/office/drawing/2014/main" id="{17F0ACC1-16F1-4097-90BD-3B4F4263BEF8}"/>
              </a:ext>
            </a:extLst>
          </p:cNvPr>
          <p:cNvGrpSpPr/>
          <p:nvPr/>
        </p:nvGrpSpPr>
        <p:grpSpPr>
          <a:xfrm>
            <a:off x="3358315" y="855251"/>
            <a:ext cx="2504700" cy="572999"/>
            <a:chOff x="908150" y="2873283"/>
            <a:chExt cx="2504700" cy="572999"/>
          </a:xfrm>
        </p:grpSpPr>
        <p:sp>
          <p:nvSpPr>
            <p:cNvPr id="239" name="Input">
              <a:extLst>
                <a:ext uri="{FF2B5EF4-FFF2-40B4-BE49-F238E27FC236}">
                  <a16:creationId xmlns:a16="http://schemas.microsoft.com/office/drawing/2014/main" id="{00372947-BEE0-41F5-A850-0438683F0EF3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Label">
              <a:extLst>
                <a:ext uri="{FF2B5EF4-FFF2-40B4-BE49-F238E27FC236}">
                  <a16:creationId xmlns:a16="http://schemas.microsoft.com/office/drawing/2014/main" id="{EFA15CD3-36DA-49B5-9F21-9E40F3D49320}"/>
                </a:ext>
              </a:extLst>
            </p:cNvPr>
            <p:cNvSpPr txBox="1"/>
            <p:nvPr/>
          </p:nvSpPr>
          <p:spPr>
            <a:xfrm>
              <a:off x="908150" y="2873283"/>
              <a:ext cx="1689565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Primary Account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83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46716"/>
              </p:ext>
            </p:extLst>
          </p:nvPr>
        </p:nvGraphicFramePr>
        <p:xfrm>
          <a:off x="9166938" y="322036"/>
          <a:ext cx="2710102" cy="6301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>
                          <a:latin typeface="+mn-lt"/>
                        </a:rPr>
                        <a:t>실명조회 성공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실명조회 실패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가상계좌 발급 성공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가상계좌 발급 실패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D3C94F16-6963-4549-9647-9F207FC31B8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60" y="562082"/>
            <a:ext cx="4872718" cy="1386081"/>
            <a:chOff x="451781" y="1291824"/>
            <a:chExt cx="4872718" cy="1386081"/>
          </a:xfrm>
        </p:grpSpPr>
        <p:sp>
          <p:nvSpPr>
            <p:cNvPr id="62" name="Window Frame">
              <a:extLst>
                <a:ext uri="{FF2B5EF4-FFF2-40B4-BE49-F238E27FC236}">
                  <a16:creationId xmlns:a16="http://schemas.microsoft.com/office/drawing/2014/main" id="{9B26182B-561B-483E-869F-3F6E0E7CE230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 Name Check</a:t>
              </a:r>
            </a:p>
          </p:txBody>
        </p:sp>
        <p:sp>
          <p:nvSpPr>
            <p:cNvPr id="63" name="Title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FFAFA304-5522-4FF9-AB6E-A103066DE777}"/>
                </a:ext>
              </a:extLst>
            </p:cNvPr>
            <p:cNvSpPr txBox="1"/>
            <p:nvPr/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Your bank account successed checked by real name</a:t>
              </a:r>
            </a:p>
          </p:txBody>
        </p:sp>
        <p:sp>
          <p:nvSpPr>
            <p:cNvPr id="6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94251294-8258-4918-8809-9F91BCB5F2E6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66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2C5513C6-21FF-4A6F-AF0A-9A20FA3D74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4960" y="2060504"/>
            <a:ext cx="4872718" cy="1386081"/>
            <a:chOff x="451781" y="1291824"/>
            <a:chExt cx="4872718" cy="1386081"/>
          </a:xfrm>
        </p:grpSpPr>
        <p:sp>
          <p:nvSpPr>
            <p:cNvPr id="67" name="Window Frame">
              <a:extLst>
                <a:ext uri="{FF2B5EF4-FFF2-40B4-BE49-F238E27FC236}">
                  <a16:creationId xmlns:a16="http://schemas.microsoft.com/office/drawing/2014/main" id="{E5B2C659-5DDD-46F7-BADB-D2E1B388D963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 Name Check</a:t>
              </a:r>
            </a:p>
          </p:txBody>
        </p:sp>
        <p:sp>
          <p:nvSpPr>
            <p:cNvPr id="68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CB6274-4F63-44CE-9C17-CA79525CC2A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Your bank account failed checked by real name</a:t>
              </a:r>
            </a:p>
          </p:txBody>
        </p:sp>
        <p:sp>
          <p:nvSpPr>
            <p:cNvPr id="69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A549B063-80E3-4ABF-B8FE-02F7704F2808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70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00E56547-B7FC-408A-A647-106AC28C1B2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4960" y="3558926"/>
            <a:ext cx="4872718" cy="1386081"/>
            <a:chOff x="451781" y="1291824"/>
            <a:chExt cx="4872718" cy="1386081"/>
          </a:xfrm>
        </p:grpSpPr>
        <p:sp>
          <p:nvSpPr>
            <p:cNvPr id="71" name="Window Frame">
              <a:extLst>
                <a:ext uri="{FF2B5EF4-FFF2-40B4-BE49-F238E27FC236}">
                  <a16:creationId xmlns:a16="http://schemas.microsoft.com/office/drawing/2014/main" id="{BC13A2CE-9D4F-439A-8F4C-898FB09AD7A4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Issue virtual Account</a:t>
              </a:r>
            </a:p>
          </p:txBody>
        </p:sp>
        <p:sp>
          <p:nvSpPr>
            <p:cNvPr id="72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D1F34-68E0-4323-B9D8-B5B60B2E514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Successfully issuing virtual account.</a:t>
              </a:r>
            </a:p>
          </p:txBody>
        </p:sp>
        <p:sp>
          <p:nvSpPr>
            <p:cNvPr id="73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0FB4B79E-46A9-4702-AB03-2BC7668BA231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74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AC10ECD4-97A0-4D4C-BEE6-0F5B4F466B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4960" y="5057348"/>
            <a:ext cx="4872718" cy="1386081"/>
            <a:chOff x="451781" y="1291824"/>
            <a:chExt cx="4872718" cy="1386081"/>
          </a:xfrm>
        </p:grpSpPr>
        <p:sp>
          <p:nvSpPr>
            <p:cNvPr id="75" name="Window Frame">
              <a:extLst>
                <a:ext uri="{FF2B5EF4-FFF2-40B4-BE49-F238E27FC236}">
                  <a16:creationId xmlns:a16="http://schemas.microsoft.com/office/drawing/2014/main" id="{1B122A0C-3274-47B1-B07B-E5B90A356D2F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Issue virtual Account</a:t>
              </a:r>
            </a:p>
          </p:txBody>
        </p:sp>
        <p:sp>
          <p:nvSpPr>
            <p:cNvPr id="76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31125C-A027-4A1A-92EF-D3E92DCA464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Failed issuing virtual account.</a:t>
              </a:r>
            </a:p>
          </p:txBody>
        </p:sp>
        <p:sp>
          <p:nvSpPr>
            <p:cNvPr id="77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784A06-F827-494B-BF40-365C494140A1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052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563</Words>
  <Application>Microsoft Office PowerPoint</Application>
  <PresentationFormat>와이드스크린</PresentationFormat>
  <Paragraphs>251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Segoe UI</vt:lpstr>
      <vt:lpstr>Segoe UI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30</cp:revision>
  <dcterms:created xsi:type="dcterms:W3CDTF">2018-05-30T09:15:42Z</dcterms:created>
  <dcterms:modified xsi:type="dcterms:W3CDTF">2020-03-27T10:13:22Z</dcterms:modified>
</cp:coreProperties>
</file>