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68F7A-3E3F-45E1-91DD-2542F3872BAA}" v="24" dt="2022-03-28T08:05:45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Sung" userId="a01bd217-0023-4cfa-89a6-9c67ebd4983d" providerId="ADAL" clId="{95D68F7A-3E3F-45E1-91DD-2542F3872BAA}"/>
    <pc:docChg chg="undo custSel addSld delSld modSld">
      <pc:chgData name="Eric Sung" userId="a01bd217-0023-4cfa-89a6-9c67ebd4983d" providerId="ADAL" clId="{95D68F7A-3E3F-45E1-91DD-2542F3872BAA}" dt="2022-03-28T08:08:24.342" v="300" actId="14100"/>
      <pc:docMkLst>
        <pc:docMk/>
      </pc:docMkLst>
      <pc:sldChg chg="delSp del mod">
        <pc:chgData name="Eric Sung" userId="a01bd217-0023-4cfa-89a6-9c67ebd4983d" providerId="ADAL" clId="{95D68F7A-3E3F-45E1-91DD-2542F3872BAA}" dt="2022-03-28T08:06:39.469" v="282" actId="2696"/>
        <pc:sldMkLst>
          <pc:docMk/>
          <pc:sldMk cId="1476351899" sldId="262"/>
        </pc:sldMkLst>
        <pc:picChg chg="del">
          <ac:chgData name="Eric Sung" userId="a01bd217-0023-4cfa-89a6-9c67ebd4983d" providerId="ADAL" clId="{95D68F7A-3E3F-45E1-91DD-2542F3872BAA}" dt="2022-03-28T08:06:37.676" v="281" actId="478"/>
          <ac:picMkLst>
            <pc:docMk/>
            <pc:sldMk cId="1476351899" sldId="262"/>
            <ac:picMk id="4" creationId="{D2AE64E6-C84F-4562-9914-8073D4F80FF5}"/>
          </ac:picMkLst>
        </pc:picChg>
      </pc:sldChg>
      <pc:sldChg chg="addSp delSp modSp add del mod">
        <pc:chgData name="Eric Sung" userId="a01bd217-0023-4cfa-89a6-9c67ebd4983d" providerId="ADAL" clId="{95D68F7A-3E3F-45E1-91DD-2542F3872BAA}" dt="2022-03-28T07:53:11.473" v="14" actId="47"/>
        <pc:sldMkLst>
          <pc:docMk/>
          <pc:sldMk cId="4073382202" sldId="263"/>
        </pc:sldMkLst>
        <pc:spChg chg="mod">
          <ac:chgData name="Eric Sung" userId="a01bd217-0023-4cfa-89a6-9c67ebd4983d" providerId="ADAL" clId="{95D68F7A-3E3F-45E1-91DD-2542F3872BAA}" dt="2022-03-28T07:52:22.018" v="5" actId="20577"/>
          <ac:spMkLst>
            <pc:docMk/>
            <pc:sldMk cId="4073382202" sldId="263"/>
            <ac:spMk id="2" creationId="{02037218-BD45-4ACC-8E3C-92CC24FB3706}"/>
          </ac:spMkLst>
        </pc:spChg>
        <pc:picChg chg="del">
          <ac:chgData name="Eric Sung" userId="a01bd217-0023-4cfa-89a6-9c67ebd4983d" providerId="ADAL" clId="{95D68F7A-3E3F-45E1-91DD-2542F3872BAA}" dt="2022-03-28T07:52:11.438" v="1" actId="478"/>
          <ac:picMkLst>
            <pc:docMk/>
            <pc:sldMk cId="4073382202" sldId="263"/>
            <ac:picMk id="4" creationId="{D2AE64E6-C84F-4562-9914-8073D4F80FF5}"/>
          </ac:picMkLst>
        </pc:picChg>
        <pc:picChg chg="add mod">
          <ac:chgData name="Eric Sung" userId="a01bd217-0023-4cfa-89a6-9c67ebd4983d" providerId="ADAL" clId="{95D68F7A-3E3F-45E1-91DD-2542F3872BAA}" dt="2022-03-28T07:52:20.367" v="4" actId="1076"/>
          <ac:picMkLst>
            <pc:docMk/>
            <pc:sldMk cId="4073382202" sldId="263"/>
            <ac:picMk id="5" creationId="{30F44E9E-603C-4F21-85AC-4FE00C525603}"/>
          </ac:picMkLst>
        </pc:picChg>
      </pc:sldChg>
      <pc:sldChg chg="addSp delSp modSp add mod">
        <pc:chgData name="Eric Sung" userId="a01bd217-0023-4cfa-89a6-9c67ebd4983d" providerId="ADAL" clId="{95D68F7A-3E3F-45E1-91DD-2542F3872BAA}" dt="2022-03-28T08:06:45.036" v="298" actId="20577"/>
        <pc:sldMkLst>
          <pc:docMk/>
          <pc:sldMk cId="3922322268" sldId="264"/>
        </pc:sldMkLst>
        <pc:spChg chg="mod">
          <ac:chgData name="Eric Sung" userId="a01bd217-0023-4cfa-89a6-9c67ebd4983d" providerId="ADAL" clId="{95D68F7A-3E3F-45E1-91DD-2542F3872BAA}" dt="2022-03-28T08:06:45.036" v="298" actId="20577"/>
          <ac:spMkLst>
            <pc:docMk/>
            <pc:sldMk cId="3922322268" sldId="264"/>
            <ac:spMk id="2" creationId="{02037218-BD45-4ACC-8E3C-92CC24FB3706}"/>
          </ac:spMkLst>
        </pc:spChg>
        <pc:spChg chg="add mod ord">
          <ac:chgData name="Eric Sung" userId="a01bd217-0023-4cfa-89a6-9c67ebd4983d" providerId="ADAL" clId="{95D68F7A-3E3F-45E1-91DD-2542F3872BAA}" dt="2022-03-28T07:54:35.724" v="60" actId="20577"/>
          <ac:spMkLst>
            <pc:docMk/>
            <pc:sldMk cId="3922322268" sldId="264"/>
            <ac:spMk id="3" creationId="{815DA29D-2F91-4436-8CC7-2A741B471AC1}"/>
          </ac:spMkLst>
        </pc:spChg>
        <pc:spChg chg="add mod">
          <ac:chgData name="Eric Sung" userId="a01bd217-0023-4cfa-89a6-9c67ebd4983d" providerId="ADAL" clId="{95D68F7A-3E3F-45E1-91DD-2542F3872BAA}" dt="2022-03-28T07:53:50.454" v="21" actId="1076"/>
          <ac:spMkLst>
            <pc:docMk/>
            <pc:sldMk cId="3922322268" sldId="264"/>
            <ac:spMk id="4" creationId="{AB4CAF9B-C57F-4E04-9BE1-B986D596DA94}"/>
          </ac:spMkLst>
        </pc:spChg>
        <pc:spChg chg="add mod">
          <ac:chgData name="Eric Sung" userId="a01bd217-0023-4cfa-89a6-9c67ebd4983d" providerId="ADAL" clId="{95D68F7A-3E3F-45E1-91DD-2542F3872BAA}" dt="2022-03-28T07:53:56.578" v="24" actId="207"/>
          <ac:spMkLst>
            <pc:docMk/>
            <pc:sldMk cId="3922322268" sldId="264"/>
            <ac:spMk id="7" creationId="{7B09CFE4-AB0A-4BFB-A6C7-6896E92F9084}"/>
          </ac:spMkLst>
        </pc:spChg>
        <pc:spChg chg="add del mod">
          <ac:chgData name="Eric Sung" userId="a01bd217-0023-4cfa-89a6-9c67ebd4983d" providerId="ADAL" clId="{95D68F7A-3E3F-45E1-91DD-2542F3872BAA}" dt="2022-03-28T07:54:42.880" v="63"/>
          <ac:spMkLst>
            <pc:docMk/>
            <pc:sldMk cId="3922322268" sldId="264"/>
            <ac:spMk id="8" creationId="{7DD30727-A1EE-4EC0-AAB7-6BB0BE65A989}"/>
          </ac:spMkLst>
        </pc:spChg>
        <pc:spChg chg="add mod">
          <ac:chgData name="Eric Sung" userId="a01bd217-0023-4cfa-89a6-9c67ebd4983d" providerId="ADAL" clId="{95D68F7A-3E3F-45E1-91DD-2542F3872BAA}" dt="2022-03-28T07:54:50.124" v="65" actId="1076"/>
          <ac:spMkLst>
            <pc:docMk/>
            <pc:sldMk cId="3922322268" sldId="264"/>
            <ac:spMk id="9" creationId="{2A849B14-068F-4E9F-A9E4-D02B32F34B5D}"/>
          </ac:spMkLst>
        </pc:spChg>
        <pc:spChg chg="add mod">
          <ac:chgData name="Eric Sung" userId="a01bd217-0023-4cfa-89a6-9c67ebd4983d" providerId="ADAL" clId="{95D68F7A-3E3F-45E1-91DD-2542F3872BAA}" dt="2022-03-28T07:54:54.179" v="67" actId="1076"/>
          <ac:spMkLst>
            <pc:docMk/>
            <pc:sldMk cId="3922322268" sldId="264"/>
            <ac:spMk id="10" creationId="{A4BFE48B-C142-4B52-BCD2-861DFCA7BA64}"/>
          </ac:spMkLst>
        </pc:spChg>
        <pc:spChg chg="add mod">
          <ac:chgData name="Eric Sung" userId="a01bd217-0023-4cfa-89a6-9c67ebd4983d" providerId="ADAL" clId="{95D68F7A-3E3F-45E1-91DD-2542F3872BAA}" dt="2022-03-28T07:55:07.147" v="91" actId="1076"/>
          <ac:spMkLst>
            <pc:docMk/>
            <pc:sldMk cId="3922322268" sldId="264"/>
            <ac:spMk id="11" creationId="{1EFE9515-1C7A-4A02-B101-7AF047A387AB}"/>
          </ac:spMkLst>
        </pc:spChg>
        <pc:spChg chg="add mod">
          <ac:chgData name="Eric Sung" userId="a01bd217-0023-4cfa-89a6-9c67ebd4983d" providerId="ADAL" clId="{95D68F7A-3E3F-45E1-91DD-2542F3872BAA}" dt="2022-03-28T07:55:20.380" v="108" actId="1076"/>
          <ac:spMkLst>
            <pc:docMk/>
            <pc:sldMk cId="3922322268" sldId="264"/>
            <ac:spMk id="12" creationId="{03817A95-8DF9-4C5B-BB94-1E161ADEADB4}"/>
          </ac:spMkLst>
        </pc:spChg>
        <pc:spChg chg="add mod">
          <ac:chgData name="Eric Sung" userId="a01bd217-0023-4cfa-89a6-9c67ebd4983d" providerId="ADAL" clId="{95D68F7A-3E3F-45E1-91DD-2542F3872BAA}" dt="2022-03-28T07:58:33.772" v="192" actId="1076"/>
          <ac:spMkLst>
            <pc:docMk/>
            <pc:sldMk cId="3922322268" sldId="264"/>
            <ac:spMk id="13" creationId="{5744E7BF-7BD3-435C-82AB-B806874032E0}"/>
          </ac:spMkLst>
        </pc:spChg>
        <pc:picChg chg="add mod">
          <ac:chgData name="Eric Sung" userId="a01bd217-0023-4cfa-89a6-9c67ebd4983d" providerId="ADAL" clId="{95D68F7A-3E3F-45E1-91DD-2542F3872BAA}" dt="2022-03-28T07:53:59.132" v="25" actId="1076"/>
          <ac:picMkLst>
            <pc:docMk/>
            <pc:sldMk cId="3922322268" sldId="264"/>
            <ac:picMk id="6" creationId="{26A1AEB0-6D08-417D-9872-32E74B7D4030}"/>
          </ac:picMkLst>
        </pc:picChg>
      </pc:sldChg>
      <pc:sldChg chg="addSp delSp modSp add mod">
        <pc:chgData name="Eric Sung" userId="a01bd217-0023-4cfa-89a6-9c67ebd4983d" providerId="ADAL" clId="{95D68F7A-3E3F-45E1-91DD-2542F3872BAA}" dt="2022-03-28T08:08:24.342" v="300" actId="14100"/>
        <pc:sldMkLst>
          <pc:docMk/>
          <pc:sldMk cId="3397766104" sldId="265"/>
        </pc:sldMkLst>
        <pc:spChg chg="mod">
          <ac:chgData name="Eric Sung" userId="a01bd217-0023-4cfa-89a6-9c67ebd4983d" providerId="ADAL" clId="{95D68F7A-3E3F-45E1-91DD-2542F3872BAA}" dt="2022-03-28T08:06:21.436" v="280" actId="1076"/>
          <ac:spMkLst>
            <pc:docMk/>
            <pc:sldMk cId="3397766104" sldId="265"/>
            <ac:spMk id="2" creationId="{02037218-BD45-4ACC-8E3C-92CC24FB3706}"/>
          </ac:spMkLst>
        </pc:spChg>
        <pc:spChg chg="del">
          <ac:chgData name="Eric Sung" userId="a01bd217-0023-4cfa-89a6-9c67ebd4983d" providerId="ADAL" clId="{95D68F7A-3E3F-45E1-91DD-2542F3872BAA}" dt="2022-03-28T07:58:50.277" v="201" actId="478"/>
          <ac:spMkLst>
            <pc:docMk/>
            <pc:sldMk cId="3397766104" sldId="265"/>
            <ac:spMk id="3" creationId="{815DA29D-2F91-4436-8CC7-2A741B471AC1}"/>
          </ac:spMkLst>
        </pc:spChg>
        <pc:spChg chg="del">
          <ac:chgData name="Eric Sung" userId="a01bd217-0023-4cfa-89a6-9c67ebd4983d" providerId="ADAL" clId="{95D68F7A-3E3F-45E1-91DD-2542F3872BAA}" dt="2022-03-28T07:58:52.628" v="202" actId="478"/>
          <ac:spMkLst>
            <pc:docMk/>
            <pc:sldMk cId="3397766104" sldId="265"/>
            <ac:spMk id="4" creationId="{AB4CAF9B-C57F-4E04-9BE1-B986D596DA94}"/>
          </ac:spMkLst>
        </pc:spChg>
        <pc:spChg chg="del">
          <ac:chgData name="Eric Sung" userId="a01bd217-0023-4cfa-89a6-9c67ebd4983d" providerId="ADAL" clId="{95D68F7A-3E3F-45E1-91DD-2542F3872BAA}" dt="2022-03-28T07:58:52.628" v="202" actId="478"/>
          <ac:spMkLst>
            <pc:docMk/>
            <pc:sldMk cId="3397766104" sldId="265"/>
            <ac:spMk id="7" creationId="{7B09CFE4-AB0A-4BFB-A6C7-6896E92F9084}"/>
          </ac:spMkLst>
        </pc:spChg>
        <pc:spChg chg="del">
          <ac:chgData name="Eric Sung" userId="a01bd217-0023-4cfa-89a6-9c67ebd4983d" providerId="ADAL" clId="{95D68F7A-3E3F-45E1-91DD-2542F3872BAA}" dt="2022-03-28T07:58:50.277" v="201" actId="478"/>
          <ac:spMkLst>
            <pc:docMk/>
            <pc:sldMk cId="3397766104" sldId="265"/>
            <ac:spMk id="9" creationId="{2A849B14-068F-4E9F-A9E4-D02B32F34B5D}"/>
          </ac:spMkLst>
        </pc:spChg>
        <pc:spChg chg="del">
          <ac:chgData name="Eric Sung" userId="a01bd217-0023-4cfa-89a6-9c67ebd4983d" providerId="ADAL" clId="{95D68F7A-3E3F-45E1-91DD-2542F3872BAA}" dt="2022-03-28T07:58:52.628" v="202" actId="478"/>
          <ac:spMkLst>
            <pc:docMk/>
            <pc:sldMk cId="3397766104" sldId="265"/>
            <ac:spMk id="10" creationId="{A4BFE48B-C142-4B52-BCD2-861DFCA7BA64}"/>
          </ac:spMkLst>
        </pc:spChg>
        <pc:spChg chg="del">
          <ac:chgData name="Eric Sung" userId="a01bd217-0023-4cfa-89a6-9c67ebd4983d" providerId="ADAL" clId="{95D68F7A-3E3F-45E1-91DD-2542F3872BAA}" dt="2022-03-28T07:58:52.628" v="202" actId="478"/>
          <ac:spMkLst>
            <pc:docMk/>
            <pc:sldMk cId="3397766104" sldId="265"/>
            <ac:spMk id="11" creationId="{1EFE9515-1C7A-4A02-B101-7AF047A387AB}"/>
          </ac:spMkLst>
        </pc:spChg>
        <pc:spChg chg="del">
          <ac:chgData name="Eric Sung" userId="a01bd217-0023-4cfa-89a6-9c67ebd4983d" providerId="ADAL" clId="{95D68F7A-3E3F-45E1-91DD-2542F3872BAA}" dt="2022-03-28T07:58:50.277" v="201" actId="478"/>
          <ac:spMkLst>
            <pc:docMk/>
            <pc:sldMk cId="3397766104" sldId="265"/>
            <ac:spMk id="12" creationId="{03817A95-8DF9-4C5B-BB94-1E161ADEADB4}"/>
          </ac:spMkLst>
        </pc:spChg>
        <pc:spChg chg="del">
          <ac:chgData name="Eric Sung" userId="a01bd217-0023-4cfa-89a6-9c67ebd4983d" providerId="ADAL" clId="{95D68F7A-3E3F-45E1-91DD-2542F3872BAA}" dt="2022-03-28T07:58:50.277" v="201" actId="478"/>
          <ac:spMkLst>
            <pc:docMk/>
            <pc:sldMk cId="3397766104" sldId="265"/>
            <ac:spMk id="13" creationId="{5744E7BF-7BD3-435C-82AB-B806874032E0}"/>
          </ac:spMkLst>
        </pc:spChg>
        <pc:spChg chg="add mod">
          <ac:chgData name="Eric Sung" userId="a01bd217-0023-4cfa-89a6-9c67ebd4983d" providerId="ADAL" clId="{95D68F7A-3E3F-45E1-91DD-2542F3872BAA}" dt="2022-03-28T08:08:24.342" v="300" actId="14100"/>
          <ac:spMkLst>
            <pc:docMk/>
            <pc:sldMk cId="3397766104" sldId="265"/>
            <ac:spMk id="15" creationId="{32E49D05-2CE8-42A3-A166-C0AC420A4A58}"/>
          </ac:spMkLst>
        </pc:spChg>
        <pc:spChg chg="add mod">
          <ac:chgData name="Eric Sung" userId="a01bd217-0023-4cfa-89a6-9c67ebd4983d" providerId="ADAL" clId="{95D68F7A-3E3F-45E1-91DD-2542F3872BAA}" dt="2022-03-28T08:04:46.684" v="259" actId="14100"/>
          <ac:spMkLst>
            <pc:docMk/>
            <pc:sldMk cId="3397766104" sldId="265"/>
            <ac:spMk id="16" creationId="{F181B8AF-F0F9-4916-B62A-5DC29D8B509A}"/>
          </ac:spMkLst>
        </pc:spChg>
        <pc:spChg chg="add mod">
          <ac:chgData name="Eric Sung" userId="a01bd217-0023-4cfa-89a6-9c67ebd4983d" providerId="ADAL" clId="{95D68F7A-3E3F-45E1-91DD-2542F3872BAA}" dt="2022-03-28T08:04:14.116" v="254" actId="14100"/>
          <ac:spMkLst>
            <pc:docMk/>
            <pc:sldMk cId="3397766104" sldId="265"/>
            <ac:spMk id="17" creationId="{B3B0C731-E0FB-4846-9F95-7120C760B05B}"/>
          </ac:spMkLst>
        </pc:spChg>
        <pc:spChg chg="add mod">
          <ac:chgData name="Eric Sung" userId="a01bd217-0023-4cfa-89a6-9c67ebd4983d" providerId="ADAL" clId="{95D68F7A-3E3F-45E1-91DD-2542F3872BAA}" dt="2022-03-28T08:08:06.708" v="299" actId="1076"/>
          <ac:spMkLst>
            <pc:docMk/>
            <pc:sldMk cId="3397766104" sldId="265"/>
            <ac:spMk id="18" creationId="{1CE569DD-9554-40FE-A06F-85EA4564C363}"/>
          </ac:spMkLst>
        </pc:spChg>
        <pc:spChg chg="add mod">
          <ac:chgData name="Eric Sung" userId="a01bd217-0023-4cfa-89a6-9c67ebd4983d" providerId="ADAL" clId="{95D68F7A-3E3F-45E1-91DD-2542F3872BAA}" dt="2022-03-28T08:04:18.323" v="255" actId="1076"/>
          <ac:spMkLst>
            <pc:docMk/>
            <pc:sldMk cId="3397766104" sldId="265"/>
            <ac:spMk id="19" creationId="{06E9D224-AD59-4A35-9941-D4953147D877}"/>
          </ac:spMkLst>
        </pc:spChg>
        <pc:spChg chg="add mod">
          <ac:chgData name="Eric Sung" userId="a01bd217-0023-4cfa-89a6-9c67ebd4983d" providerId="ADAL" clId="{95D68F7A-3E3F-45E1-91DD-2542F3872BAA}" dt="2022-03-28T08:03:48.539" v="245" actId="1076"/>
          <ac:spMkLst>
            <pc:docMk/>
            <pc:sldMk cId="3397766104" sldId="265"/>
            <ac:spMk id="21" creationId="{F77CF70A-6140-4CBD-804F-2A249884342D}"/>
          </ac:spMkLst>
        </pc:spChg>
        <pc:spChg chg="add mod">
          <ac:chgData name="Eric Sung" userId="a01bd217-0023-4cfa-89a6-9c67ebd4983d" providerId="ADAL" clId="{95D68F7A-3E3F-45E1-91DD-2542F3872BAA}" dt="2022-03-28T08:04:22.292" v="257" actId="1076"/>
          <ac:spMkLst>
            <pc:docMk/>
            <pc:sldMk cId="3397766104" sldId="265"/>
            <ac:spMk id="24" creationId="{48432509-B795-48B9-8F9D-5D356D5B3F50}"/>
          </ac:spMkLst>
        </pc:spChg>
        <pc:spChg chg="add mod">
          <ac:chgData name="Eric Sung" userId="a01bd217-0023-4cfa-89a6-9c67ebd4983d" providerId="ADAL" clId="{95D68F7A-3E3F-45E1-91DD-2542F3872BAA}" dt="2022-03-28T08:05:09.612" v="264" actId="14100"/>
          <ac:spMkLst>
            <pc:docMk/>
            <pc:sldMk cId="3397766104" sldId="265"/>
            <ac:spMk id="25" creationId="{986492B6-8389-4E0E-AF46-08053969EE1B}"/>
          </ac:spMkLst>
        </pc:spChg>
        <pc:spChg chg="add mod">
          <ac:chgData name="Eric Sung" userId="a01bd217-0023-4cfa-89a6-9c67ebd4983d" providerId="ADAL" clId="{95D68F7A-3E3F-45E1-91DD-2542F3872BAA}" dt="2022-03-28T08:05:21.292" v="267" actId="14100"/>
          <ac:spMkLst>
            <pc:docMk/>
            <pc:sldMk cId="3397766104" sldId="265"/>
            <ac:spMk id="26" creationId="{747E2F21-437A-4031-8D92-4B7C8B2CBD0E}"/>
          </ac:spMkLst>
        </pc:spChg>
        <pc:spChg chg="add mod">
          <ac:chgData name="Eric Sung" userId="a01bd217-0023-4cfa-89a6-9c67ebd4983d" providerId="ADAL" clId="{95D68F7A-3E3F-45E1-91DD-2542F3872BAA}" dt="2022-03-28T08:05:29.475" v="270" actId="14100"/>
          <ac:spMkLst>
            <pc:docMk/>
            <pc:sldMk cId="3397766104" sldId="265"/>
            <ac:spMk id="27" creationId="{0D89DAC1-451F-4A75-8199-F06DC5B7F9A3}"/>
          </ac:spMkLst>
        </pc:spChg>
        <pc:spChg chg="add mod">
          <ac:chgData name="Eric Sung" userId="a01bd217-0023-4cfa-89a6-9c67ebd4983d" providerId="ADAL" clId="{95D68F7A-3E3F-45E1-91DD-2542F3872BAA}" dt="2022-03-28T08:05:39.572" v="273" actId="14100"/>
          <ac:spMkLst>
            <pc:docMk/>
            <pc:sldMk cId="3397766104" sldId="265"/>
            <ac:spMk id="28" creationId="{41FE2F56-1E8B-45CF-95DA-5353C8E2C3A6}"/>
          </ac:spMkLst>
        </pc:spChg>
        <pc:spChg chg="add mod">
          <ac:chgData name="Eric Sung" userId="a01bd217-0023-4cfa-89a6-9c67ebd4983d" providerId="ADAL" clId="{95D68F7A-3E3F-45E1-91DD-2542F3872BAA}" dt="2022-03-28T08:05:59.300" v="279" actId="14100"/>
          <ac:spMkLst>
            <pc:docMk/>
            <pc:sldMk cId="3397766104" sldId="265"/>
            <ac:spMk id="29" creationId="{3B7C18E0-0206-494A-9F4E-4F420E6E2247}"/>
          </ac:spMkLst>
        </pc:spChg>
        <pc:picChg chg="del">
          <ac:chgData name="Eric Sung" userId="a01bd217-0023-4cfa-89a6-9c67ebd4983d" providerId="ADAL" clId="{95D68F7A-3E3F-45E1-91DD-2542F3872BAA}" dt="2022-03-28T07:58:52.628" v="202" actId="478"/>
          <ac:picMkLst>
            <pc:docMk/>
            <pc:sldMk cId="3397766104" sldId="265"/>
            <ac:picMk id="5" creationId="{30F44E9E-603C-4F21-85AC-4FE00C525603}"/>
          </ac:picMkLst>
        </pc:picChg>
        <pc:picChg chg="del">
          <ac:chgData name="Eric Sung" userId="a01bd217-0023-4cfa-89a6-9c67ebd4983d" providerId="ADAL" clId="{95D68F7A-3E3F-45E1-91DD-2542F3872BAA}" dt="2022-03-28T07:58:48.428" v="200" actId="478"/>
          <ac:picMkLst>
            <pc:docMk/>
            <pc:sldMk cId="3397766104" sldId="265"/>
            <ac:picMk id="6" creationId="{26A1AEB0-6D08-417D-9872-32E74B7D4030}"/>
          </ac:picMkLst>
        </pc:picChg>
        <pc:picChg chg="add del mod">
          <ac:chgData name="Eric Sung" userId="a01bd217-0023-4cfa-89a6-9c67ebd4983d" providerId="ADAL" clId="{95D68F7A-3E3F-45E1-91DD-2542F3872BAA}" dt="2022-03-28T08:03:37.940" v="240" actId="478"/>
          <ac:picMkLst>
            <pc:docMk/>
            <pc:sldMk cId="3397766104" sldId="265"/>
            <ac:picMk id="14" creationId="{AA36C516-3E3A-4569-A572-4BB55EF5B69F}"/>
          </ac:picMkLst>
        </pc:picChg>
        <pc:picChg chg="add del mod">
          <ac:chgData name="Eric Sung" userId="a01bd217-0023-4cfa-89a6-9c67ebd4983d" providerId="ADAL" clId="{95D68F7A-3E3F-45E1-91DD-2542F3872BAA}" dt="2022-03-28T08:03:38.740" v="241" actId="478"/>
          <ac:picMkLst>
            <pc:docMk/>
            <pc:sldMk cId="3397766104" sldId="265"/>
            <ac:picMk id="20" creationId="{FFB66BDC-2F4D-4ED2-9BF6-A8195B1AE26F}"/>
          </ac:picMkLst>
        </pc:picChg>
        <pc:picChg chg="add mod ord">
          <ac:chgData name="Eric Sung" userId="a01bd217-0023-4cfa-89a6-9c67ebd4983d" providerId="ADAL" clId="{95D68F7A-3E3F-45E1-91DD-2542F3872BAA}" dt="2022-03-28T08:05:47.965" v="276" actId="1076"/>
          <ac:picMkLst>
            <pc:docMk/>
            <pc:sldMk cId="3397766104" sldId="265"/>
            <ac:picMk id="23" creationId="{6A87F305-3A8E-402C-BE41-851E813B48DA}"/>
          </ac:picMkLst>
        </pc:picChg>
      </pc:sldChg>
    </pc:docChg>
  </pc:docChgLst>
  <pc:docChgLst>
    <pc:chgData name="Eric Sung" userId="a01bd217-0023-4cfa-89a6-9c67ebd4983d" providerId="ADAL" clId="{35188E25-05D5-4753-9BB8-368C903A942D}"/>
    <pc:docChg chg="modSld">
      <pc:chgData name="Eric Sung" userId="a01bd217-0023-4cfa-89a6-9c67ebd4983d" providerId="ADAL" clId="{35188E25-05D5-4753-9BB8-368C903A942D}" dt="2020-12-22T08:54:49.111" v="1" actId="1076"/>
      <pc:docMkLst>
        <pc:docMk/>
      </pc:docMkLst>
      <pc:sldChg chg="modSp mod">
        <pc:chgData name="Eric Sung" userId="a01bd217-0023-4cfa-89a6-9c67ebd4983d" providerId="ADAL" clId="{35188E25-05D5-4753-9BB8-368C903A942D}" dt="2020-12-22T08:54:49.111" v="1" actId="1076"/>
        <pc:sldMkLst>
          <pc:docMk/>
          <pc:sldMk cId="1702065427" sldId="260"/>
        </pc:sldMkLst>
        <pc:spChg chg="mod">
          <ac:chgData name="Eric Sung" userId="a01bd217-0023-4cfa-89a6-9c67ebd4983d" providerId="ADAL" clId="{35188E25-05D5-4753-9BB8-368C903A942D}" dt="2020-12-22T08:54:49.111" v="1" actId="1076"/>
          <ac:spMkLst>
            <pc:docMk/>
            <pc:sldMk cId="1702065427" sldId="260"/>
            <ac:spMk id="3" creationId="{756F44F3-8F27-484A-A913-24265FCCC6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E9DAD-7253-4007-A12C-F6E76EAC3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B06712-EAD1-45FE-9A4D-0CEDC675A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2E1D-1C7B-40C7-991B-6CD82375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0416-80E9-4A37-AD20-6CF183B7E6E8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5DF1EA-1CFF-4001-8129-9A50F15B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68AC0-8204-4E79-92B8-DBD3D500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B7B-7725-4C27-B481-A74578A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85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BAAF2-380D-4E1C-A26F-E810078C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D9191D-975C-439E-B47B-1F7707348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94649-2679-4D5C-99A2-315AE156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0416-80E9-4A37-AD20-6CF183B7E6E8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2BBBA7-6A43-46D1-AEB2-4828FDB4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89196-0BAF-4F03-AF71-5A88B697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B7B-7725-4C27-B481-A74578A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4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A93FA9-55D4-46CF-A1D0-6050A25EF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83E95E-AE35-462E-899E-AB54D6511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E57E1-EBC6-4062-9811-B23458C5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0416-80E9-4A37-AD20-6CF183B7E6E8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BC707-FEA4-45C5-AB6D-03076395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4F0EE-3B21-47FA-BAE2-DBD770B7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B7B-7725-4C27-B481-A74578A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18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94683-6185-45B0-A98E-D42B3B8EB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11711-7E48-499E-BFB2-FCC6194BD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BC727-2FDD-43C0-8F8B-1DF6107D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0416-80E9-4A37-AD20-6CF183B7E6E8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FB475-F98D-4C46-9BEB-751BAE89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08A00-2EC5-4541-87C8-B2E9A92B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B7B-7725-4C27-B481-A74578A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3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F4EC8-2BE8-4483-979A-69A901E8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29125-08AC-4919-879F-1F7022F7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64D75-56B8-4595-96D5-DEB24927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0416-80E9-4A37-AD20-6CF183B7E6E8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48BDD-0AA1-46B9-9EE2-2227E89A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F9BEC-CE2F-441B-9FE1-DA2C1A3E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B7B-7725-4C27-B481-A74578A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1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4E529-162C-460A-ABAB-2B1696E4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BCDBAB-A562-43B4-904D-7CE2522CF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E4343-6B7E-4C7B-A0BD-54CE6FD22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51A818-C78B-4767-9934-CA3CF83B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0416-80E9-4A37-AD20-6CF183B7E6E8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0A4F8-0E6A-4CE5-903A-82BB1AC2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31D0A6-84E7-461D-B930-17161AF8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B7B-7725-4C27-B481-A74578A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30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3BAE0-9466-4965-91ED-20F53709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C1C972-AB37-4812-805E-60F946EC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2A1780-7FD9-4246-B094-DAC44AEF0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FD70CD-E288-43A8-91E8-05FB2F5D1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387E64-18F2-4015-B4D1-5B1E2E982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70A797-3AA0-4748-9373-0BBC939E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0416-80E9-4A37-AD20-6CF183B7E6E8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4111A7-1721-4E6D-AED4-B3B9F387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B588FB-E36B-4982-AD5A-29586E40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B7B-7725-4C27-B481-A74578A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55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68E35-8BF0-4553-A40C-7747C986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0C9DA9-9F34-4CD7-899B-7A6756E9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0416-80E9-4A37-AD20-6CF183B7E6E8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B09069-484D-4E3B-873B-F4BC0232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2BA87F-1A8B-4539-B7C1-66180945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B7B-7725-4C27-B481-A74578A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73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E4E0EE-86BB-4AAB-B256-BFDFB30B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0416-80E9-4A37-AD20-6CF183B7E6E8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082488-46C0-4654-B6FD-0D667B2E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DF5C05-DAB0-4442-8764-032C88D1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B7B-7725-4C27-B481-A74578A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48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3F4AF-1913-4515-A2F9-F98653BF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4BC299-9AAD-483C-B421-8487E1318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A2C499-5CAA-4EDA-9142-74172611F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AB3B12-DE9D-47AB-81DD-898E347B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0416-80E9-4A37-AD20-6CF183B7E6E8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861E47-8B2C-4D4A-8094-045D8FC0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8D8908-2C82-460E-A9E8-748FAA5A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B7B-7725-4C27-B481-A74578A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19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48D72-42CE-40CA-A50D-C95F9E78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460960-B39D-45B0-9480-C3B46BD1A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44FA5B-B5A3-4D62-B10B-9F26BB933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A42E89-6DD6-428C-919E-F7053761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0416-80E9-4A37-AD20-6CF183B7E6E8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CE90BD-DE4E-454A-8640-E0CC1417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9DA37F-72ED-4D0F-9130-D2F79A8C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B7B-7725-4C27-B481-A74578A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99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7DE643-7F67-42EE-A51B-61A14047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7E957C-FB4B-4CF7-8631-9483EB5AE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7DE14-480D-4A6E-A92F-41D36E88C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0416-80E9-4A37-AD20-6CF183B7E6E8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3555F-7819-4662-BF82-BD194D60B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DEAE3-BA94-43FA-B517-CF87FE48E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25B7B-7725-4C27-B481-A74578A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8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B0CF6-A7AC-4D68-8832-250F12F33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618" y="733815"/>
            <a:ext cx="10729520" cy="2387600"/>
          </a:xfrm>
        </p:spPr>
        <p:txBody>
          <a:bodyPr>
            <a:normAutofit/>
          </a:bodyPr>
          <a:lstStyle/>
          <a:p>
            <a:r>
              <a:rPr lang="en-US" altLang="ko-KR" sz="5400" b="1" dirty="0"/>
              <a:t>GME Finance Icon in GME App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80520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F4C02-B766-4516-8DBF-1105B2AC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Add icon in blank space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0EF3BC-1D42-47BF-8A6F-AA9F83444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532" y="2013357"/>
            <a:ext cx="1930936" cy="429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37218-BD45-4ACC-8E3C-92CC24FB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Content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FBBC6F-2693-44B7-B0D4-AEA00F88C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480" y="2105636"/>
            <a:ext cx="2040413" cy="45342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BA0CA8C-C9B3-4D62-AD3F-12C5A6524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245" y="2105635"/>
            <a:ext cx="2040413" cy="45342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BC1137-C079-438A-9E17-10CF45EE7A83}"/>
              </a:ext>
            </a:extLst>
          </p:cNvPr>
          <p:cNvSpPr txBox="1"/>
          <p:nvPr/>
        </p:nvSpPr>
        <p:spPr>
          <a:xfrm>
            <a:off x="1929468" y="1616803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For now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1DC310-B849-4DE2-9005-A21E5F3D531E}"/>
              </a:ext>
            </a:extLst>
          </p:cNvPr>
          <p:cNvSpPr txBox="1"/>
          <p:nvPr/>
        </p:nvSpPr>
        <p:spPr>
          <a:xfrm>
            <a:off x="7001224" y="1616803"/>
            <a:ext cx="325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After integrate GME R &amp; 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F44F3-8F27-484A-A913-24265FCCC655}"/>
              </a:ext>
            </a:extLst>
          </p:cNvPr>
          <p:cNvSpPr txBox="1"/>
          <p:nvPr/>
        </p:nvSpPr>
        <p:spPr>
          <a:xfrm>
            <a:off x="2583233" y="3775045"/>
            <a:ext cx="3859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The process is quick and easy, </a:t>
            </a:r>
          </a:p>
          <a:p>
            <a:r>
              <a:rPr lang="en-US" altLang="ko-KR" sz="1400" dirty="0"/>
              <a:t>and it will NOT affect your credit score.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206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37218-BD45-4ACC-8E3C-92CC24FB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Pre-checking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D1C47E-0F51-4626-AEB1-60CDC5A33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689" y="1748901"/>
            <a:ext cx="2134788" cy="47439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7B95CB-1094-4DA7-9462-9D0FDAC98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0" y="1690688"/>
            <a:ext cx="2160984" cy="48021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CCAF83-6D82-4D01-A66D-EE7B63E1F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853" y="1690688"/>
            <a:ext cx="2211007" cy="4802187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CEB872-9840-4A74-B560-12152EA0545A}"/>
              </a:ext>
            </a:extLst>
          </p:cNvPr>
          <p:cNvSpPr/>
          <p:nvPr/>
        </p:nvSpPr>
        <p:spPr>
          <a:xfrm>
            <a:off x="3632433" y="2969703"/>
            <a:ext cx="746620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15253B5-EE18-493F-9504-8D31FCB30656}"/>
              </a:ext>
            </a:extLst>
          </p:cNvPr>
          <p:cNvSpPr/>
          <p:nvPr/>
        </p:nvSpPr>
        <p:spPr>
          <a:xfrm>
            <a:off x="6989583" y="2969703"/>
            <a:ext cx="746620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71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37218-BD45-4ACC-8E3C-92CC24FB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My loan balance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F44E9E-603C-4F21-85AC-4FE00C525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953" y="1690688"/>
            <a:ext cx="2040413" cy="45342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A1AEB0-6D08-417D-9872-32E74B7D4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631" y="1457195"/>
            <a:ext cx="2040413" cy="453425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15DA29D-2F91-4436-8CC7-2A741B471AC1}"/>
              </a:ext>
            </a:extLst>
          </p:cNvPr>
          <p:cNvSpPr/>
          <p:nvPr/>
        </p:nvSpPr>
        <p:spPr>
          <a:xfrm>
            <a:off x="6096000" y="2185331"/>
            <a:ext cx="2210044" cy="9857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r>
              <a:rPr lang="ko-KR" altLang="en-US" dirty="0"/>
              <a:t> </a:t>
            </a:r>
            <a:r>
              <a:rPr lang="en-US" altLang="ko-KR" dirty="0"/>
              <a:t>No.</a:t>
            </a:r>
          </a:p>
          <a:p>
            <a:pPr algn="ctr"/>
            <a:r>
              <a:rPr lang="en-US" altLang="ko-KR" dirty="0" err="1"/>
              <a:t>Xxxxxx-xxxxxxx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4CAF9B-C57F-4E04-9BE1-B986D596DA94}"/>
              </a:ext>
            </a:extLst>
          </p:cNvPr>
          <p:cNvSpPr/>
          <p:nvPr/>
        </p:nvSpPr>
        <p:spPr>
          <a:xfrm>
            <a:off x="1840788" y="2390863"/>
            <a:ext cx="1531586" cy="293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09CFE4-AB0A-4BFB-A6C7-6896E92F9084}"/>
              </a:ext>
            </a:extLst>
          </p:cNvPr>
          <p:cNvSpPr/>
          <p:nvPr/>
        </p:nvSpPr>
        <p:spPr>
          <a:xfrm>
            <a:off x="1840788" y="2743201"/>
            <a:ext cx="1531586" cy="29361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849B14-068F-4E9F-A9E4-D02B32F34B5D}"/>
              </a:ext>
            </a:extLst>
          </p:cNvPr>
          <p:cNvSpPr/>
          <p:nvPr/>
        </p:nvSpPr>
        <p:spPr>
          <a:xfrm>
            <a:off x="6435229" y="3811006"/>
            <a:ext cx="1531586" cy="293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4BFE48B-C142-4B52-BCD2-861DFCA7BA64}"/>
              </a:ext>
            </a:extLst>
          </p:cNvPr>
          <p:cNvSpPr/>
          <p:nvPr/>
        </p:nvSpPr>
        <p:spPr>
          <a:xfrm>
            <a:off x="4497844" y="2493627"/>
            <a:ext cx="855677" cy="4991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E9515-1C7A-4A02-B101-7AF047A387AB}"/>
              </a:ext>
            </a:extLst>
          </p:cNvPr>
          <p:cNvSpPr txBox="1"/>
          <p:nvPr/>
        </p:nvSpPr>
        <p:spPr>
          <a:xfrm>
            <a:off x="3498209" y="1963116"/>
            <a:ext cx="247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Click my loan balance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817A95-8DF9-4C5B-BB94-1E161ADEADB4}"/>
              </a:ext>
            </a:extLst>
          </p:cNvPr>
          <p:cNvSpPr txBox="1"/>
          <p:nvPr/>
        </p:nvSpPr>
        <p:spPr>
          <a:xfrm>
            <a:off x="8705665" y="2271102"/>
            <a:ext cx="177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ARC only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4E7BF-7BD3-435C-82AB-B806874032E0}"/>
              </a:ext>
            </a:extLst>
          </p:cNvPr>
          <p:cNvSpPr txBox="1"/>
          <p:nvPr/>
        </p:nvSpPr>
        <p:spPr>
          <a:xfrm>
            <a:off x="8975763" y="4514118"/>
            <a:ext cx="24627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Input ARC no. should be same as GME</a:t>
            </a:r>
            <a:r>
              <a:rPr lang="ko-KR" altLang="en-US" dirty="0"/>
              <a:t> </a:t>
            </a:r>
            <a:r>
              <a:rPr lang="en-US" altLang="ko-KR" dirty="0"/>
              <a:t>remit</a:t>
            </a:r>
            <a:r>
              <a:rPr lang="ko-KR" altLang="en-US" dirty="0"/>
              <a:t> </a:t>
            </a:r>
            <a:r>
              <a:rPr lang="en-US" altLang="ko-KR" dirty="0"/>
              <a:t>reg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232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6A87F305-3A8E-402C-BE41-851E813B4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1027906"/>
            <a:ext cx="12192000" cy="56896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037218-BD45-4ACC-8E3C-92CC24FB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159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E49D05-2CE8-42A3-A166-C0AC420A4A58}"/>
              </a:ext>
            </a:extLst>
          </p:cNvPr>
          <p:cNvSpPr/>
          <p:nvPr/>
        </p:nvSpPr>
        <p:spPr>
          <a:xfrm>
            <a:off x="581690" y="2283038"/>
            <a:ext cx="1733671" cy="4338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81B8AF-F0F9-4916-B62A-5DC29D8B509A}"/>
              </a:ext>
            </a:extLst>
          </p:cNvPr>
          <p:cNvSpPr/>
          <p:nvPr/>
        </p:nvSpPr>
        <p:spPr>
          <a:xfrm>
            <a:off x="7293025" y="2283422"/>
            <a:ext cx="766338" cy="4338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C731-E0FB-4846-9F95-7120C760B05B}"/>
              </a:ext>
            </a:extLst>
          </p:cNvPr>
          <p:cNvSpPr/>
          <p:nvPr/>
        </p:nvSpPr>
        <p:spPr>
          <a:xfrm>
            <a:off x="3747241" y="2283038"/>
            <a:ext cx="766338" cy="4338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E569DD-9554-40FE-A06F-85EA4564C363}"/>
              </a:ext>
            </a:extLst>
          </p:cNvPr>
          <p:cNvSpPr/>
          <p:nvPr/>
        </p:nvSpPr>
        <p:spPr>
          <a:xfrm>
            <a:off x="8877985" y="2283038"/>
            <a:ext cx="822275" cy="4288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E9D224-AD59-4A35-9941-D4953147D877}"/>
              </a:ext>
            </a:extLst>
          </p:cNvPr>
          <p:cNvSpPr/>
          <p:nvPr/>
        </p:nvSpPr>
        <p:spPr>
          <a:xfrm>
            <a:off x="276516" y="2107394"/>
            <a:ext cx="766338" cy="175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7CF70A-6140-4CBD-804F-2A249884342D}"/>
              </a:ext>
            </a:extLst>
          </p:cNvPr>
          <p:cNvSpPr/>
          <p:nvPr/>
        </p:nvSpPr>
        <p:spPr>
          <a:xfrm>
            <a:off x="276516" y="1213267"/>
            <a:ext cx="389706" cy="516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432509-B795-48B9-8F9D-5D356D5B3F50}"/>
              </a:ext>
            </a:extLst>
          </p:cNvPr>
          <p:cNvSpPr/>
          <p:nvPr/>
        </p:nvSpPr>
        <p:spPr>
          <a:xfrm>
            <a:off x="283053" y="3924280"/>
            <a:ext cx="766338" cy="175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6492B6-8389-4E0E-AF46-08053969EE1B}"/>
              </a:ext>
            </a:extLst>
          </p:cNvPr>
          <p:cNvSpPr/>
          <p:nvPr/>
        </p:nvSpPr>
        <p:spPr>
          <a:xfrm>
            <a:off x="1236636" y="1207163"/>
            <a:ext cx="599784" cy="516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7E2F21-437A-4031-8D92-4B7C8B2CBD0E}"/>
              </a:ext>
            </a:extLst>
          </p:cNvPr>
          <p:cNvSpPr/>
          <p:nvPr/>
        </p:nvSpPr>
        <p:spPr>
          <a:xfrm>
            <a:off x="3747240" y="1207163"/>
            <a:ext cx="3133619" cy="516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89DAC1-451F-4A75-8199-F06DC5B7F9A3}"/>
              </a:ext>
            </a:extLst>
          </p:cNvPr>
          <p:cNvSpPr/>
          <p:nvPr/>
        </p:nvSpPr>
        <p:spPr>
          <a:xfrm>
            <a:off x="7558140" y="1188202"/>
            <a:ext cx="501224" cy="516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FE2F56-1E8B-45CF-95DA-5353C8E2C3A6}"/>
              </a:ext>
            </a:extLst>
          </p:cNvPr>
          <p:cNvSpPr/>
          <p:nvPr/>
        </p:nvSpPr>
        <p:spPr>
          <a:xfrm>
            <a:off x="12105314" y="1207163"/>
            <a:ext cx="300526" cy="516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B7C18E0-0206-494A-9F4E-4F420E6E2247}"/>
              </a:ext>
            </a:extLst>
          </p:cNvPr>
          <p:cNvSpPr/>
          <p:nvPr/>
        </p:nvSpPr>
        <p:spPr>
          <a:xfrm>
            <a:off x="581690" y="1032280"/>
            <a:ext cx="1565892" cy="142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9776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74</Words>
  <Application>Microsoft Office PowerPoint</Application>
  <PresentationFormat>와이드스크린</PresentationFormat>
  <Paragraphs>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GME Finance Icon in GME App</vt:lpstr>
      <vt:lpstr>1. Add icon in blank space</vt:lpstr>
      <vt:lpstr>2. Content </vt:lpstr>
      <vt:lpstr>3. Pre-checking </vt:lpstr>
      <vt:lpstr>5. My loan balance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GME Finance in GME App</dc:title>
  <dc:creator>Eric Sung</dc:creator>
  <cp:lastModifiedBy>Eric Sung</cp:lastModifiedBy>
  <cp:revision>7</cp:revision>
  <dcterms:created xsi:type="dcterms:W3CDTF">2020-12-22T04:39:44Z</dcterms:created>
  <dcterms:modified xsi:type="dcterms:W3CDTF">2022-03-28T08:08:24Z</dcterms:modified>
</cp:coreProperties>
</file>