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7" r:id="rId2"/>
  </p:sldMasterIdLst>
  <p:notesMasterIdLst>
    <p:notesMasterId r:id="rId12"/>
  </p:notesMasterIdLst>
  <p:sldIdLst>
    <p:sldId id="282" r:id="rId3"/>
    <p:sldId id="257" r:id="rId4"/>
    <p:sldId id="284" r:id="rId5"/>
    <p:sldId id="286" r:id="rId6"/>
    <p:sldId id="290" r:id="rId7"/>
    <p:sldId id="281" r:id="rId8"/>
    <p:sldId id="291" r:id="rId9"/>
    <p:sldId id="292" r:id="rId10"/>
    <p:sldId id="293" r:id="rId1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24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Myriad Pro"/>
          <a:ea typeface="Myriad Pro"/>
          <a:cs typeface="Myriad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Myriad Pro"/>
          <a:ea typeface="Myriad Pro"/>
          <a:cs typeface="Myriad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Myriad Pro"/>
          <a:ea typeface="Myriad Pro"/>
          <a:cs typeface="Myriad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Myriad Pro"/>
          <a:ea typeface="Myriad Pro"/>
          <a:cs typeface="Myriad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Myriad Pro"/>
          <a:ea typeface="Myriad Pro"/>
          <a:cs typeface="Myriad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Myriad Pro"/>
          <a:ea typeface="Myriad Pro"/>
          <a:cs typeface="Myriad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Myriad Pro"/>
          <a:ea typeface="Myriad Pro"/>
          <a:cs typeface="Myriad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Myriad Pro"/>
          <a:ea typeface="Myriad Pro"/>
          <a:cs typeface="Myriad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Myriad Pro"/>
          <a:ea typeface="Myriad Pro"/>
          <a:cs typeface="Myriad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Myriad Pro"/>
          <a:ea typeface="Myriad Pro"/>
          <a:cs typeface="Myriad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Myriad Pro"/>
          <a:ea typeface="Myriad Pro"/>
          <a:cs typeface="Myriad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Myriad Pro"/>
          <a:ea typeface="Myriad Pro"/>
          <a:cs typeface="Myriad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Myriad Pro"/>
          <a:ea typeface="Myriad Pro"/>
          <a:cs typeface="Myriad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Myriad Pro"/>
          <a:ea typeface="Myriad Pro"/>
          <a:cs typeface="Myriad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Myriad Pro"/>
          <a:ea typeface="Myriad Pro"/>
          <a:cs typeface="Myriad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Myriad Pro"/>
          <a:ea typeface="Myriad Pro"/>
          <a:cs typeface="Myriad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Myriad Pro"/>
          <a:ea typeface="Myriad Pro"/>
          <a:cs typeface="Myriad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Myriad Pro"/>
          <a:ea typeface="Myriad Pro"/>
          <a:cs typeface="Myriad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Myriad Pro"/>
          <a:ea typeface="Myriad Pro"/>
          <a:cs typeface="Myriad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Myriad Pro"/>
          <a:ea typeface="Myriad Pro"/>
          <a:cs typeface="Myriad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Myriad Pro"/>
          <a:ea typeface="Myriad Pro"/>
          <a:cs typeface="Myriad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Myriad Pro"/>
          <a:ea typeface="Myriad Pro"/>
          <a:cs typeface="Myriad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Myriad Pro"/>
          <a:ea typeface="Myriad Pro"/>
          <a:cs typeface="Myriad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Myriad Pro"/>
          <a:ea typeface="Myriad Pro"/>
          <a:cs typeface="Myriad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12"/>
    <p:restoredTop sz="94694"/>
  </p:normalViewPr>
  <p:slideViewPr>
    <p:cSldViewPr snapToGrid="0">
      <p:cViewPr varScale="1">
        <p:scale>
          <a:sx n="121" d="100"/>
          <a:sy n="121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3" name="Shape 17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맑은 고딕"/>
      </a:defRPr>
    </a:lvl1pPr>
    <a:lvl2pPr indent="228600" latinLnBrk="0">
      <a:defRPr sz="1200">
        <a:latin typeface="+mj-lt"/>
        <a:ea typeface="+mj-ea"/>
        <a:cs typeface="+mj-cs"/>
        <a:sym typeface="맑은 고딕"/>
      </a:defRPr>
    </a:lvl2pPr>
    <a:lvl3pPr indent="457200" latinLnBrk="0">
      <a:defRPr sz="1200">
        <a:latin typeface="+mj-lt"/>
        <a:ea typeface="+mj-ea"/>
        <a:cs typeface="+mj-cs"/>
        <a:sym typeface="맑은 고딕"/>
      </a:defRPr>
    </a:lvl3pPr>
    <a:lvl4pPr indent="685800" latinLnBrk="0">
      <a:defRPr sz="1200">
        <a:latin typeface="+mj-lt"/>
        <a:ea typeface="+mj-ea"/>
        <a:cs typeface="+mj-cs"/>
        <a:sym typeface="맑은 고딕"/>
      </a:defRPr>
    </a:lvl4pPr>
    <a:lvl5pPr indent="914400" latinLnBrk="0">
      <a:defRPr sz="1200">
        <a:latin typeface="+mj-lt"/>
        <a:ea typeface="+mj-ea"/>
        <a:cs typeface="+mj-cs"/>
        <a:sym typeface="맑은 고딕"/>
      </a:defRPr>
    </a:lvl5pPr>
    <a:lvl6pPr indent="1143000" latinLnBrk="0">
      <a:defRPr sz="1200">
        <a:latin typeface="+mj-lt"/>
        <a:ea typeface="+mj-ea"/>
        <a:cs typeface="+mj-cs"/>
        <a:sym typeface="맑은 고딕"/>
      </a:defRPr>
    </a:lvl6pPr>
    <a:lvl7pPr indent="1371600" latinLnBrk="0">
      <a:defRPr sz="1200">
        <a:latin typeface="+mj-lt"/>
        <a:ea typeface="+mj-ea"/>
        <a:cs typeface="+mj-cs"/>
        <a:sym typeface="맑은 고딕"/>
      </a:defRPr>
    </a:lvl7pPr>
    <a:lvl8pPr indent="1600200" latinLnBrk="0">
      <a:defRPr sz="1200">
        <a:latin typeface="+mj-lt"/>
        <a:ea typeface="+mj-ea"/>
        <a:cs typeface="+mj-cs"/>
        <a:sym typeface="맑은 고딕"/>
      </a:defRPr>
    </a:lvl8pPr>
    <a:lvl9pPr indent="1828800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92DE037-945A-4227-99A0-7820A347297D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Slide </a:t>
            </a:r>
            <a:fld id="{89D66A90-F78D-4DA7-8FC5-87A7CA555E54}" type="slidenum">
              <a:rPr lang="en-US" smtClean="0"/>
              <a:pPr/>
              <a:t>‹#›</a:t>
            </a:fld>
            <a:r>
              <a:rPr lang="en-US" dirty="0"/>
              <a:t> of 26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87432F1-DE31-48B2-B7A5-794EAA0E7A75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Slide </a:t>
            </a:r>
            <a:fld id="{89D66A90-F78D-4DA7-8FC5-87A7CA555E54}" type="slidenum">
              <a:rPr lang="en-US" smtClean="0"/>
              <a:pPr/>
              <a:t>‹#›</a:t>
            </a:fld>
            <a:r>
              <a:rPr lang="en-US" dirty="0"/>
              <a:t> of 26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itle Text"/>
          <p:cNvSpPr txBox="1">
            <a:spLocks noGrp="1"/>
          </p:cNvSpPr>
          <p:nvPr>
            <p:ph type="title"/>
          </p:nvPr>
        </p:nvSpPr>
        <p:spPr>
          <a:xfrm>
            <a:off x="831852" y="1709738"/>
            <a:ext cx="10515601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1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2" y="4589464"/>
            <a:ext cx="10515601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6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11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16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23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66A20C2-A026-44D6-B7FF-6CDF85EB3AB1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Slide </a:t>
            </a:r>
            <a:fld id="{89D66A90-F78D-4DA7-8FC5-87A7CA555E54}" type="slidenum">
              <a:rPr lang="en-US" smtClean="0"/>
              <a:pPr/>
              <a:t>‹#›</a:t>
            </a:fld>
            <a:r>
              <a:rPr lang="en-US" dirty="0"/>
              <a:t> of 26</a:t>
            </a:r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1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2CF6D4B-5A25-4ED9-A4B3-93092B098104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Slide </a:t>
            </a:r>
            <a:fld id="{89D66A90-F78D-4DA7-8FC5-87A7CA555E54}" type="slidenum">
              <a:rPr lang="en-US" smtClean="0"/>
              <a:pPr/>
              <a:t>‹#›</a:t>
            </a:fld>
            <a:r>
              <a:rPr lang="en-US" dirty="0"/>
              <a:t> of 26</a:t>
            </a:r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Text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8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6">
              <a:buSzTx/>
              <a:buFontTx/>
              <a:buNone/>
              <a:defRPr sz="2400" b="1"/>
            </a:lvl2pPr>
            <a:lvl3pPr marL="0" indent="914411">
              <a:buSzTx/>
              <a:buFontTx/>
              <a:buNone/>
              <a:defRPr sz="2400" b="1"/>
            </a:lvl3pPr>
            <a:lvl4pPr marL="0" indent="1371616">
              <a:buSzTx/>
              <a:buFontTx/>
              <a:buNone/>
              <a:defRPr sz="2400" b="1"/>
            </a:lvl4pPr>
            <a:lvl5pPr marL="0" indent="1828823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0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1" y="1681163"/>
            <a:ext cx="5183189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1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4F128-239F-4BBF-9535-14995A178E5F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Slide </a:t>
            </a:r>
            <a:fld id="{89D66A90-F78D-4DA7-8FC5-87A7CA555E54}" type="slidenum">
              <a:rPr lang="en-US" smtClean="0"/>
              <a:pPr/>
              <a:t>‹#›</a:t>
            </a:fld>
            <a:r>
              <a:rPr lang="en-US" dirty="0"/>
              <a:t> of 26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2811A85-A0B8-46BD-ADD4-79142157FCDE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Slide </a:t>
            </a:r>
            <a:fld id="{89D66A90-F78D-4DA7-8FC5-87A7CA555E54}" type="slidenum">
              <a:rPr lang="en-US" smtClean="0"/>
              <a:pPr/>
              <a:t>‹#›</a:t>
            </a:fld>
            <a:r>
              <a:rPr lang="en-US" dirty="0"/>
              <a:t> of 26</a:t>
            </a: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le Text"/>
          <p:cNvSpPr txBox="1"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5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3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65" indent="-261260">
              <a:defRPr sz="3200"/>
            </a:lvl2pPr>
            <a:lvl3pPr marL="1219214" indent="-304803">
              <a:defRPr sz="3200"/>
            </a:lvl3pPr>
            <a:lvl4pPr marL="1737381" indent="-365764">
              <a:defRPr sz="3200"/>
            </a:lvl4pPr>
            <a:lvl5pPr marL="2194587" indent="-365764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5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90" y="2057400"/>
            <a:ext cx="3932236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1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C5158-DE02-48EF-83CB-B705F091A059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Slide </a:t>
            </a:r>
            <a:fld id="{89D66A90-F78D-4DA7-8FC5-87A7CA555E54}" type="slidenum">
              <a:rPr lang="en-US" smtClean="0"/>
              <a:pPr/>
              <a:t>‹#›</a:t>
            </a:fld>
            <a:r>
              <a:rPr lang="en-US" dirty="0"/>
              <a:t> of 26</a:t>
            </a:r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Text"/>
          <p:cNvSpPr txBox="1"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64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3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90" y="2057400"/>
            <a:ext cx="3932236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6">
              <a:buSzTx/>
              <a:buFontTx/>
              <a:buNone/>
              <a:defRPr sz="1600"/>
            </a:lvl2pPr>
            <a:lvl3pPr marL="0" indent="914411">
              <a:buSzTx/>
              <a:buFontTx/>
              <a:buNone/>
              <a:defRPr sz="1600"/>
            </a:lvl3pPr>
            <a:lvl4pPr marL="0" indent="1371616">
              <a:buSzTx/>
              <a:buFontTx/>
              <a:buNone/>
              <a:defRPr sz="1600"/>
            </a:lvl4pPr>
            <a:lvl5pPr marL="0" indent="1828823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648CF-592F-4411-ACB1-DB92B17EC5C5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Slide </a:t>
            </a:r>
            <a:fld id="{89D66A90-F78D-4DA7-8FC5-87A7CA555E54}" type="slidenum">
              <a:rPr lang="en-US" smtClean="0"/>
              <a:pPr/>
              <a:t>‹#›</a:t>
            </a:fld>
            <a:r>
              <a:rPr lang="en-US" dirty="0"/>
              <a:t> of 26</a:t>
            </a:r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0670" y="5929931"/>
            <a:ext cx="10985502" cy="3184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18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603248" y="1287496"/>
            <a:ext cx="10985502" cy="2324101"/>
          </a:xfrm>
          <a:prstGeom prst="rect">
            <a:avLst/>
          </a:prstGeom>
        </p:spPr>
        <p:txBody>
          <a:bodyPr anchor="b"/>
          <a:lstStyle>
            <a:lvl1pPr>
              <a:defRPr sz="5800" spc="-116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0671" y="3611595"/>
            <a:ext cx="10985501" cy="952501"/>
          </a:xfrm>
          <a:prstGeom prst="rect">
            <a:avLst/>
          </a:prstGeom>
        </p:spPr>
        <p:txBody>
          <a:bodyPr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  <a:lvl2pPr marL="0" indent="2286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2pPr>
            <a:lvl3pPr marL="0" indent="4572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3pPr>
            <a:lvl4pPr marL="0" indent="6858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4pPr>
            <a:lvl5pPr marL="0" indent="9144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4048989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>
            <a:spLocks noGrp="1"/>
          </p:cNvSpPr>
          <p:nvPr>
            <p:ph type="pic" idx="21"/>
          </p:nvPr>
        </p:nvSpPr>
        <p:spPr>
          <a:xfrm>
            <a:off x="-577850" y="-647700"/>
            <a:ext cx="13373100" cy="80094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603250" y="3562350"/>
            <a:ext cx="10985500" cy="2324100"/>
          </a:xfrm>
          <a:prstGeom prst="rect">
            <a:avLst/>
          </a:prstGeom>
        </p:spPr>
        <p:txBody>
          <a:bodyPr anchor="b"/>
          <a:lstStyle>
            <a:lvl1pPr>
              <a:defRPr sz="5800" spc="-116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603845" y="553069"/>
            <a:ext cx="10984311" cy="3184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18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3250" y="5804955"/>
            <a:ext cx="10985500" cy="558476"/>
          </a:xfrm>
          <a:prstGeom prst="rect">
            <a:avLst/>
          </a:prstGeom>
        </p:spPr>
        <p:txBody>
          <a:bodyPr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  <a:lvl2pPr marL="0" indent="2286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2pPr>
            <a:lvl3pPr marL="0" indent="4572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3pPr>
            <a:lvl4pPr marL="0" indent="6858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4pPr>
            <a:lvl5pPr marL="0" indent="9144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128327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>
            <a:spLocks noGrp="1"/>
          </p:cNvSpPr>
          <p:nvPr>
            <p:ph type="pic" idx="21"/>
          </p:nvPr>
        </p:nvSpPr>
        <p:spPr>
          <a:xfrm>
            <a:off x="5486400" y="-101600"/>
            <a:ext cx="6072419" cy="706755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03250" y="635000"/>
            <a:ext cx="4889500" cy="2941137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3250" y="3530288"/>
            <a:ext cx="4889500" cy="2692712"/>
          </a:xfrm>
          <a:prstGeom prst="rect">
            <a:avLst/>
          </a:prstGeom>
        </p:spPr>
        <p:txBody>
          <a:bodyPr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  <a:lvl2pPr marL="0" indent="2286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2pPr>
            <a:lvl3pPr marL="0" indent="4572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3pPr>
            <a:lvl4pPr marL="0" indent="6858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4pPr>
            <a:lvl5pPr marL="0" indent="9144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000750" y="6488825"/>
            <a:ext cx="218008" cy="24109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247091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2" y="1709738"/>
            <a:ext cx="10515601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2" y="4589464"/>
            <a:ext cx="10515601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6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11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16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23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07AB377-DD69-465D-95BB-8897BAD52658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Slide </a:t>
            </a:r>
            <a:fld id="{89D66A90-F78D-4DA7-8FC5-87A7CA555E54}" type="slidenum">
              <a:rPr lang="en-US" smtClean="0"/>
              <a:pPr/>
              <a:t>‹#›</a:t>
            </a:fld>
            <a:r>
              <a:rPr lang="en-US" dirty="0"/>
              <a:t> of 26</a:t>
            </a:r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3250" y="1186481"/>
            <a:ext cx="10985500" cy="4673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00215100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0828524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3250" y="1186481"/>
            <a:ext cx="4889500" cy="4673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03250" y="2124252"/>
            <a:ext cx="4889500" cy="4128315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Bowl of pappardelle pasta with parsley butter, roasted hazelnuts, and shaved parmesan cheese"/>
          <p:cNvSpPr>
            <a:spLocks noGrp="1"/>
          </p:cNvSpPr>
          <p:nvPr>
            <p:ph type="pic" idx="22"/>
          </p:nvPr>
        </p:nvSpPr>
        <p:spPr>
          <a:xfrm>
            <a:off x="6096000" y="-203633"/>
            <a:ext cx="5458437" cy="727791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03250" y="539750"/>
            <a:ext cx="4889500" cy="71755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9875856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603248" y="2266950"/>
            <a:ext cx="10985502" cy="2324100"/>
          </a:xfrm>
          <a:prstGeom prst="rect">
            <a:avLst/>
          </a:prstGeom>
        </p:spPr>
        <p:txBody>
          <a:bodyPr anchor="ctr"/>
          <a:lstStyle>
            <a:lvl1pPr>
              <a:defRPr sz="5800" b="0" spc="-116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000750" y="6488825"/>
            <a:ext cx="218008" cy="24109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4069986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03250" y="539750"/>
            <a:ext cx="10985500" cy="717475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3250" y="1186481"/>
            <a:ext cx="10985500" cy="4673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403293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603250" y="539750"/>
            <a:ext cx="10985500" cy="71755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3250" y="1186481"/>
            <a:ext cx="10985500" cy="4673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412750">
              <a:lnSpc>
                <a:spcPct val="100000"/>
              </a:lnSpc>
              <a:spcBef>
                <a:spcPts val="900"/>
              </a:spcBef>
              <a:buSzTx/>
              <a:buNone/>
              <a:defRPr sz="2750" spc="-28"/>
            </a:lvl1pPr>
            <a:lvl2pPr marL="0" indent="228600" defTabSz="412750">
              <a:lnSpc>
                <a:spcPct val="100000"/>
              </a:lnSpc>
              <a:spcBef>
                <a:spcPts val="900"/>
              </a:spcBef>
              <a:buSzTx/>
              <a:buNone/>
              <a:defRPr sz="2750" spc="-28"/>
            </a:lvl2pPr>
            <a:lvl3pPr marL="0" indent="457200" defTabSz="412750">
              <a:lnSpc>
                <a:spcPct val="100000"/>
              </a:lnSpc>
              <a:spcBef>
                <a:spcPts val="900"/>
              </a:spcBef>
              <a:buSzTx/>
              <a:buNone/>
              <a:defRPr sz="2750" spc="-28"/>
            </a:lvl3pPr>
            <a:lvl4pPr marL="0" indent="685800" defTabSz="412750">
              <a:lnSpc>
                <a:spcPct val="100000"/>
              </a:lnSpc>
              <a:spcBef>
                <a:spcPts val="900"/>
              </a:spcBef>
              <a:buSzTx/>
              <a:buNone/>
              <a:defRPr sz="2750" spc="-28"/>
            </a:lvl4pPr>
            <a:lvl5pPr marL="0" indent="914400" defTabSz="412750">
              <a:lnSpc>
                <a:spcPct val="100000"/>
              </a:lnSpc>
              <a:spcBef>
                <a:spcPts val="900"/>
              </a:spcBef>
              <a:buSzTx/>
              <a:buNone/>
              <a:defRPr sz="2750" spc="-28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4375206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03250" y="2460422"/>
            <a:ext cx="10985500" cy="1937157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5800" spc="-116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228600" algn="ctr">
              <a:lnSpc>
                <a:spcPct val="80000"/>
              </a:lnSpc>
              <a:spcBef>
                <a:spcPts val="0"/>
              </a:spcBef>
              <a:buSzTx/>
              <a:buNone/>
              <a:defRPr sz="5800" spc="-116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5800" spc="-116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685800" algn="ctr">
              <a:lnSpc>
                <a:spcPct val="80000"/>
              </a:lnSpc>
              <a:spcBef>
                <a:spcPts val="0"/>
              </a:spcBef>
              <a:buSzTx/>
              <a:buNone/>
              <a:defRPr sz="5800" spc="-116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5800" spc="-116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896803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603250" y="537964"/>
            <a:ext cx="10985500" cy="3620792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2500" b="1" spc="-125"/>
            </a:lvl1pPr>
            <a:lvl2pPr marL="0" indent="228600" algn="ctr">
              <a:lnSpc>
                <a:spcPct val="80000"/>
              </a:lnSpc>
              <a:spcBef>
                <a:spcPts val="0"/>
              </a:spcBef>
              <a:buSzTx/>
              <a:buNone/>
              <a:defRPr sz="12500" b="1" spc="-125"/>
            </a:lvl2pPr>
            <a:lvl3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2500" b="1" spc="-125"/>
            </a:lvl3pPr>
            <a:lvl4pPr marL="0" indent="685800" algn="ctr">
              <a:lnSpc>
                <a:spcPct val="80000"/>
              </a:lnSpc>
              <a:spcBef>
                <a:spcPts val="0"/>
              </a:spcBef>
              <a:buSzTx/>
              <a:buNone/>
              <a:defRPr sz="12500" b="1" spc="-125"/>
            </a:lvl4pPr>
            <a:lvl5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2500" b="1" spc="-125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3250" y="4131090"/>
            <a:ext cx="10985500" cy="4673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465750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5012" y="5337727"/>
            <a:ext cx="10100026" cy="3184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18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876962" y="2469930"/>
            <a:ext cx="10438077" cy="1918140"/>
          </a:xfrm>
          <a:prstGeom prst="rect">
            <a:avLst/>
          </a:prstGeom>
        </p:spPr>
        <p:txBody>
          <a:bodyPr/>
          <a:lstStyle>
            <a:lvl1pPr marL="319462" indent="-234950">
              <a:spcBef>
                <a:spcPts val="0"/>
              </a:spcBef>
              <a:buSzTx/>
              <a:buNone/>
              <a:defRPr sz="4250" spc="-85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319462" indent="-6350">
              <a:spcBef>
                <a:spcPts val="0"/>
              </a:spcBef>
              <a:buSzTx/>
              <a:buNone/>
              <a:defRPr sz="4250" spc="-85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319462" indent="222250">
              <a:spcBef>
                <a:spcPts val="0"/>
              </a:spcBef>
              <a:buSzTx/>
              <a:buNone/>
              <a:defRPr sz="4250" spc="-85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319462" indent="450850">
              <a:spcBef>
                <a:spcPts val="0"/>
              </a:spcBef>
              <a:buSzTx/>
              <a:buNone/>
              <a:defRPr sz="4250" spc="-85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319462" indent="679450">
              <a:spcBef>
                <a:spcPts val="0"/>
              </a:spcBef>
              <a:buSzTx/>
              <a:buNone/>
              <a:defRPr sz="4250" spc="-85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9753081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>
            <a:spLocks noGrp="1"/>
          </p:cNvSpPr>
          <p:nvPr>
            <p:ph type="pic" sz="quarter" idx="21"/>
          </p:nvPr>
        </p:nvSpPr>
        <p:spPr>
          <a:xfrm>
            <a:off x="7880350" y="508000"/>
            <a:ext cx="3719550" cy="297483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Bowl with salmon cakes, salad, and hummus "/>
          <p:cNvSpPr>
            <a:spLocks noGrp="1"/>
          </p:cNvSpPr>
          <p:nvPr>
            <p:ph type="pic" sz="half" idx="22"/>
          </p:nvPr>
        </p:nvSpPr>
        <p:spPr>
          <a:xfrm>
            <a:off x="6750050" y="1989138"/>
            <a:ext cx="5219700" cy="607509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Bowl of pappardelle pasta with parsley butter, roasted hazelnuts, and shaved parmesan cheese"/>
          <p:cNvSpPr>
            <a:spLocks noGrp="1"/>
          </p:cNvSpPr>
          <p:nvPr>
            <p:ph type="pic" idx="23"/>
          </p:nvPr>
        </p:nvSpPr>
        <p:spPr>
          <a:xfrm>
            <a:off x="-69850" y="247650"/>
            <a:ext cx="8305800" cy="622935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838618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1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00F63FE-2CF3-43E6-943A-15F4E37A2452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Slide </a:t>
            </a:r>
            <a:fld id="{89D66A90-F78D-4DA7-8FC5-87A7CA555E54}" type="slidenum">
              <a:rPr lang="en-US" smtClean="0"/>
              <a:pPr/>
              <a:t>‹#›</a:t>
            </a:fld>
            <a:r>
              <a:rPr lang="en-US" dirty="0"/>
              <a:t> of 26</a:t>
            </a:r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>
            <a:spLocks noGrp="1"/>
          </p:cNvSpPr>
          <p:nvPr>
            <p:ph type="pic" idx="21"/>
          </p:nvPr>
        </p:nvSpPr>
        <p:spPr>
          <a:xfrm>
            <a:off x="-666750" y="-2762250"/>
            <a:ext cx="13525500" cy="10820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5229289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5139228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8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6">
              <a:buSzTx/>
              <a:buFontTx/>
              <a:buNone/>
              <a:defRPr sz="2400" b="1"/>
            </a:lvl2pPr>
            <a:lvl3pPr marL="0" indent="914411">
              <a:buSzTx/>
              <a:buFontTx/>
              <a:buNone/>
              <a:defRPr sz="2400" b="1"/>
            </a:lvl3pPr>
            <a:lvl4pPr marL="0" indent="1371616">
              <a:buSzTx/>
              <a:buFontTx/>
              <a:buNone/>
              <a:defRPr sz="2400" b="1"/>
            </a:lvl4pPr>
            <a:lvl5pPr marL="0" indent="1828823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1" y="1681163"/>
            <a:ext cx="5183189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19338-1830-4BB2-B423-591D54440870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Slide </a:t>
            </a:r>
            <a:fld id="{89D66A90-F78D-4DA7-8FC5-87A7CA555E54}" type="slidenum">
              <a:rPr lang="en-US" smtClean="0"/>
              <a:pPr/>
              <a:t>‹#›</a:t>
            </a:fld>
            <a:r>
              <a:rPr lang="en-US" dirty="0"/>
              <a:t> of 26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6578571-5A0A-4B11-A6C6-419CC6749863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Slide </a:t>
            </a:r>
            <a:fld id="{89D66A90-F78D-4DA7-8FC5-87A7CA555E54}" type="slidenum">
              <a:rPr lang="en-US" smtClean="0"/>
              <a:pPr/>
              <a:t>‹#›</a:t>
            </a:fld>
            <a:r>
              <a:rPr lang="en-US" dirty="0"/>
              <a:t> of 26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3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65" indent="-261260">
              <a:defRPr sz="3200"/>
            </a:lvl2pPr>
            <a:lvl3pPr marL="1219214" indent="-304803">
              <a:defRPr sz="3200"/>
            </a:lvl3pPr>
            <a:lvl4pPr marL="1737381" indent="-365764">
              <a:defRPr sz="3200"/>
            </a:lvl4pPr>
            <a:lvl5pPr marL="2194587" indent="-365764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90" y="2057400"/>
            <a:ext cx="3932236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83CA3-BE92-4CEE-9CAD-157CDDCED961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Slide </a:t>
            </a:r>
            <a:fld id="{89D66A90-F78D-4DA7-8FC5-87A7CA555E54}" type="slidenum">
              <a:rPr lang="en-US" smtClean="0"/>
              <a:pPr/>
              <a:t>‹#›</a:t>
            </a:fld>
            <a:r>
              <a:rPr lang="en-US" dirty="0"/>
              <a:t> of 26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3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90" y="2057400"/>
            <a:ext cx="3932236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6">
              <a:buSzTx/>
              <a:buFontTx/>
              <a:buNone/>
              <a:defRPr sz="1600"/>
            </a:lvl2pPr>
            <a:lvl3pPr marL="0" indent="914411">
              <a:buSzTx/>
              <a:buFontTx/>
              <a:buNone/>
              <a:defRPr sz="1600"/>
            </a:lvl3pPr>
            <a:lvl4pPr marL="0" indent="1371616">
              <a:buSzTx/>
              <a:buFontTx/>
              <a:buNone/>
              <a:defRPr sz="1600"/>
            </a:lvl4pPr>
            <a:lvl5pPr marL="0" indent="1828823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96F6D-6232-4A63-9AFA-8178E9D2E18C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Slide </a:t>
            </a:r>
            <a:fld id="{89D66A90-F78D-4DA7-8FC5-87A7CA555E54}" type="slidenum">
              <a:rPr lang="en-US" smtClean="0"/>
              <a:pPr/>
              <a:t>‹#›</a:t>
            </a:fld>
            <a:r>
              <a:rPr lang="en-US" dirty="0"/>
              <a:t> of 26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6" algn="ctr">
              <a:buSzTx/>
              <a:buFontTx/>
              <a:buNone/>
              <a:defRPr sz="2400"/>
            </a:lvl2pPr>
            <a:lvl3pPr marL="0" indent="914411" algn="ctr">
              <a:buSzTx/>
              <a:buFontTx/>
              <a:buNone/>
              <a:defRPr sz="2400"/>
            </a:lvl3pPr>
            <a:lvl4pPr marL="0" indent="1371616" algn="ctr">
              <a:buSzTx/>
              <a:buFontTx/>
              <a:buNone/>
              <a:defRPr sz="2400"/>
            </a:lvl4pPr>
            <a:lvl5pPr marL="0" indent="1828823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315D4FD-9E4D-4319-A932-C2A0F51547F8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Slide </a:t>
            </a:r>
            <a:fld id="{89D66A90-F78D-4DA7-8FC5-87A7CA555E54}" type="slidenum">
              <a:rPr lang="en-US" smtClean="0"/>
              <a:pPr/>
              <a:t>‹#›</a:t>
            </a:fld>
            <a:r>
              <a:rPr lang="en-US" dirty="0"/>
              <a:t> of 26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2" y="365125"/>
            <a:ext cx="10515601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2" y="1825625"/>
            <a:ext cx="10515601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31497" y="6556057"/>
            <a:ext cx="260504" cy="23876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5" r:id="rId15"/>
    <p:sldLayoutId id="2147483666" r:id="rId16"/>
  </p:sldLayoutIdLst>
  <p:transition spd="med"/>
  <p:hf hdr="0" ftr="0" dt="0"/>
  <p:txStyles>
    <p:titleStyle>
      <a:lvl1pPr marL="0" marR="0" indent="0" algn="l" defTabSz="91441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Myriad Pro"/>
          <a:ea typeface="Myriad Pro"/>
          <a:cs typeface="Myriad Pro"/>
          <a:sym typeface="Myriad Pro"/>
        </a:defRPr>
      </a:lvl1pPr>
      <a:lvl2pPr marL="0" marR="0" indent="0" algn="l" defTabSz="91441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Myriad Pro"/>
          <a:ea typeface="Myriad Pro"/>
          <a:cs typeface="Myriad Pro"/>
          <a:sym typeface="Myriad Pro"/>
        </a:defRPr>
      </a:lvl2pPr>
      <a:lvl3pPr marL="0" marR="0" indent="0" algn="l" defTabSz="91441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Myriad Pro"/>
          <a:ea typeface="Myriad Pro"/>
          <a:cs typeface="Myriad Pro"/>
          <a:sym typeface="Myriad Pro"/>
        </a:defRPr>
      </a:lvl3pPr>
      <a:lvl4pPr marL="0" marR="0" indent="0" algn="l" defTabSz="91441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Myriad Pro"/>
          <a:ea typeface="Myriad Pro"/>
          <a:cs typeface="Myriad Pro"/>
          <a:sym typeface="Myriad Pro"/>
        </a:defRPr>
      </a:lvl4pPr>
      <a:lvl5pPr marL="0" marR="0" indent="0" algn="l" defTabSz="91441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Myriad Pro"/>
          <a:ea typeface="Myriad Pro"/>
          <a:cs typeface="Myriad Pro"/>
          <a:sym typeface="Myriad Pro"/>
        </a:defRPr>
      </a:lvl5pPr>
      <a:lvl6pPr marL="0" marR="0" indent="0" algn="l" defTabSz="91441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Myriad Pro"/>
          <a:ea typeface="Myriad Pro"/>
          <a:cs typeface="Myriad Pro"/>
          <a:sym typeface="Myriad Pro"/>
        </a:defRPr>
      </a:lvl6pPr>
      <a:lvl7pPr marL="0" marR="0" indent="0" algn="l" defTabSz="91441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Myriad Pro"/>
          <a:ea typeface="Myriad Pro"/>
          <a:cs typeface="Myriad Pro"/>
          <a:sym typeface="Myriad Pro"/>
        </a:defRPr>
      </a:lvl7pPr>
      <a:lvl8pPr marL="0" marR="0" indent="0" algn="l" defTabSz="91441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Myriad Pro"/>
          <a:ea typeface="Myriad Pro"/>
          <a:cs typeface="Myriad Pro"/>
          <a:sym typeface="Myriad Pro"/>
        </a:defRPr>
      </a:lvl8pPr>
      <a:lvl9pPr marL="0" marR="0" indent="0" algn="l" defTabSz="91441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Myriad Pro"/>
          <a:ea typeface="Myriad Pro"/>
          <a:cs typeface="Myriad Pro"/>
          <a:sym typeface="Myriad Pro"/>
        </a:defRPr>
      </a:lvl9pPr>
    </p:titleStyle>
    <p:bodyStyle>
      <a:lvl1pPr marL="228603" marR="0" indent="-228603" algn="l" defTabSz="914411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Myriad Pro"/>
          <a:ea typeface="Myriad Pro"/>
          <a:cs typeface="Myriad Pro"/>
          <a:sym typeface="Myriad Pro"/>
        </a:defRPr>
      </a:lvl1pPr>
      <a:lvl2pPr marL="723908" marR="0" indent="-266703" algn="l" defTabSz="914411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Myriad Pro"/>
          <a:ea typeface="Myriad Pro"/>
          <a:cs typeface="Myriad Pro"/>
          <a:sym typeface="Myriad Pro"/>
        </a:defRPr>
      </a:lvl2pPr>
      <a:lvl3pPr marL="1234455" marR="0" indent="-320044" algn="l" defTabSz="914411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Myriad Pro"/>
          <a:ea typeface="Myriad Pro"/>
          <a:cs typeface="Myriad Pro"/>
          <a:sym typeface="Myriad Pro"/>
        </a:defRPr>
      </a:lvl3pPr>
      <a:lvl4pPr marL="1727221" marR="0" indent="-355604" algn="l" defTabSz="914411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Myriad Pro"/>
          <a:ea typeface="Myriad Pro"/>
          <a:cs typeface="Myriad Pro"/>
          <a:sym typeface="Myriad Pro"/>
        </a:defRPr>
      </a:lvl4pPr>
      <a:lvl5pPr marL="2184427" marR="0" indent="-355604" algn="l" defTabSz="914411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Myriad Pro"/>
          <a:ea typeface="Myriad Pro"/>
          <a:cs typeface="Myriad Pro"/>
          <a:sym typeface="Myriad Pro"/>
        </a:defRPr>
      </a:lvl5pPr>
      <a:lvl6pPr marL="2641633" marR="0" indent="-355604" algn="l" defTabSz="914411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Myriad Pro"/>
          <a:ea typeface="Myriad Pro"/>
          <a:cs typeface="Myriad Pro"/>
          <a:sym typeface="Myriad Pro"/>
        </a:defRPr>
      </a:lvl6pPr>
      <a:lvl7pPr marL="3098838" marR="0" indent="-355604" algn="l" defTabSz="914411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Myriad Pro"/>
          <a:ea typeface="Myriad Pro"/>
          <a:cs typeface="Myriad Pro"/>
          <a:sym typeface="Myriad Pro"/>
        </a:defRPr>
      </a:lvl7pPr>
      <a:lvl8pPr marL="3556044" marR="0" indent="-355605" algn="l" defTabSz="914411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Myriad Pro"/>
          <a:ea typeface="Myriad Pro"/>
          <a:cs typeface="Myriad Pro"/>
          <a:sym typeface="Myriad Pro"/>
        </a:defRPr>
      </a:lvl8pPr>
      <a:lvl9pPr marL="4013249" marR="0" indent="-355604" algn="l" defTabSz="914411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Myriad Pro"/>
          <a:ea typeface="Myriad Pro"/>
          <a:cs typeface="Myriad Pro"/>
          <a:sym typeface="Myriad Pr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yriad Pro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yriad Pro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yriad Pro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yriad Pro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yriad Pro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yriad Pro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yriad Pro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yriad Pro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yriad Pro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03250" y="539750"/>
            <a:ext cx="10985500" cy="716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603250" y="2124252"/>
            <a:ext cx="10985500" cy="4128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000750" y="6486708"/>
            <a:ext cx="218008" cy="24109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292100">
              <a:defRPr sz="9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630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</p:sldLayoutIdLst>
  <p:transition spd="med"/>
  <p:hf hdr="0" ftr="0" dt="0"/>
  <p:txStyles>
    <p:titleStyle>
      <a:lvl1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50" b="1" i="0" u="none" strike="noStrike" cap="none" spc="-85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50" b="1" i="0" u="none" strike="noStrike" cap="none" spc="-85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50" b="1" i="0" u="none" strike="noStrike" cap="none" spc="-85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50" b="1" i="0" u="none" strike="noStrike" cap="none" spc="-85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50" b="1" i="0" u="none" strike="noStrike" cap="none" spc="-85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50" b="1" i="0" u="none" strike="noStrike" cap="none" spc="-85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50" b="1" i="0" u="none" strike="noStrike" cap="none" spc="-85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50" b="1" i="0" u="none" strike="noStrike" cap="none" spc="-85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50" b="1" i="0" u="none" strike="noStrike" cap="none" spc="-85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304800" marR="0" indent="-304800" algn="l" defTabSz="1219169" rtl="0" latinLnBrk="0">
        <a:lnSpc>
          <a:spcPct val="9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609600" marR="0" indent="-304800" algn="l" defTabSz="1219169" rtl="0" latinLnBrk="0">
        <a:lnSpc>
          <a:spcPct val="9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914400" marR="0" indent="-304800" algn="l" defTabSz="1219169" rtl="0" latinLnBrk="0">
        <a:lnSpc>
          <a:spcPct val="9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1219200" marR="0" indent="-304800" algn="l" defTabSz="1219169" rtl="0" latinLnBrk="0">
        <a:lnSpc>
          <a:spcPct val="9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1524000" marR="0" indent="-304800" algn="l" defTabSz="1219169" rtl="0" latinLnBrk="0">
        <a:lnSpc>
          <a:spcPct val="9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1828800" marR="0" indent="-304800" algn="l" defTabSz="1219169" rtl="0" latinLnBrk="0">
        <a:lnSpc>
          <a:spcPct val="9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2133600" marR="0" indent="-304800" algn="l" defTabSz="1219169" rtl="0" latinLnBrk="0">
        <a:lnSpc>
          <a:spcPct val="9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2438400" marR="0" indent="-304800" algn="l" defTabSz="1219169" rtl="0" latinLnBrk="0">
        <a:lnSpc>
          <a:spcPct val="9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2743200" marR="0" indent="-304800" algn="l" defTabSz="1219169" rtl="0" latinLnBrk="0">
        <a:lnSpc>
          <a:spcPct val="9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xd.adobe.com/view/0e306468-d196-494b-a906-297ecd98e9b8-5b63/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s://xd.adobe.com/view/d01a5ae6-d90b-40f4-86b7-067e5a3d6935-8549/" TargetMode="External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6">
            <a:extLst>
              <a:ext uri="{FF2B5EF4-FFF2-40B4-BE49-F238E27FC236}">
                <a16:creationId xmlns:a16="http://schemas.microsoft.com/office/drawing/2014/main" id="{DAA2C0B2-41F3-4749-9278-BB779072C964}"/>
              </a:ext>
            </a:extLst>
          </p:cNvPr>
          <p:cNvSpPr txBox="1"/>
          <p:nvPr/>
        </p:nvSpPr>
        <p:spPr>
          <a:xfrm>
            <a:off x="5414423" y="2401689"/>
            <a:ext cx="6536924" cy="1107996"/>
          </a:xfrm>
          <a:prstGeom prst="rect">
            <a:avLst/>
          </a:prstGeom>
          <a:ln w="12700">
            <a:miter lim="400000"/>
          </a:ln>
          <a:effectLst>
            <a:outerShdw blurRad="50800" dist="38100" dir="2700000" rotWithShape="0">
              <a:srgbClr val="000000">
                <a:alpha val="63794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600" dirty="0">
                <a:solidFill>
                  <a:srgbClr val="000000"/>
                </a:solidFill>
                <a:latin typeface="Myriad Pro" panose="020B0503030403020204" pitchFamily="34" charset="0"/>
                <a:ea typeface="나눔스퀘어 ExtraBold" panose="020B0600000101010101" pitchFamily="50" charset="-127"/>
              </a:rPr>
              <a:t>Loan Design</a:t>
            </a:r>
            <a:endParaRPr kumimoji="0" sz="6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Pro" panose="020B0503030403020204" pitchFamily="34" charset="0"/>
              <a:ea typeface="나눔스퀘어 ExtraBold" panose="020B0600000101010101" pitchFamily="50" charset="-127"/>
              <a:sym typeface="Myriad Pro"/>
            </a:endParaRPr>
          </a:p>
        </p:txBody>
      </p:sp>
      <p:sp>
        <p:nvSpPr>
          <p:cNvPr id="12" name="직사각형 3">
            <a:extLst>
              <a:ext uri="{FF2B5EF4-FFF2-40B4-BE49-F238E27FC236}">
                <a16:creationId xmlns:a16="http://schemas.microsoft.com/office/drawing/2014/main" id="{F138817C-11D7-4BA2-815D-9380C60D7C11}"/>
              </a:ext>
            </a:extLst>
          </p:cNvPr>
          <p:cNvSpPr txBox="1"/>
          <p:nvPr/>
        </p:nvSpPr>
        <p:spPr>
          <a:xfrm>
            <a:off x="-82277" y="6418199"/>
            <a:ext cx="1961160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/>
                <a:sym typeface="Myriad Pro"/>
              </a:rPr>
              <a:t>2022.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/>
                <a:sym typeface="Myriad Pro"/>
              </a:rPr>
              <a:t>05</a:t>
            </a:r>
            <a:r>
              <a:rPr kumimoji="0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/>
                <a:sym typeface="Myriad Pro"/>
              </a:rPr>
              <a:t>.</a:t>
            </a:r>
            <a:r>
              <a:rPr lang="en-US" dirty="0"/>
              <a:t>1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/>
                <a:sym typeface="Myriad Pro"/>
              </a:rPr>
              <a:t>4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yriad Pro"/>
              <a:sym typeface="Myriad Pro"/>
            </a:endParaRPr>
          </a:p>
        </p:txBody>
      </p:sp>
      <p:sp>
        <p:nvSpPr>
          <p:cNvPr id="4" name="직사각형 6">
            <a:extLst>
              <a:ext uri="{FF2B5EF4-FFF2-40B4-BE49-F238E27FC236}">
                <a16:creationId xmlns:a16="http://schemas.microsoft.com/office/drawing/2014/main" id="{EE7DE6FF-D83B-41FD-84F5-FF0ADFFD28E6}"/>
              </a:ext>
            </a:extLst>
          </p:cNvPr>
          <p:cNvSpPr txBox="1"/>
          <p:nvPr/>
        </p:nvSpPr>
        <p:spPr>
          <a:xfrm>
            <a:off x="5414423" y="3316089"/>
            <a:ext cx="6536924" cy="1077218"/>
          </a:xfrm>
          <a:prstGeom prst="rect">
            <a:avLst/>
          </a:prstGeom>
          <a:ln w="12700">
            <a:miter lim="400000"/>
          </a:ln>
          <a:effectLst>
            <a:outerShdw blurRad="50800" dist="38100" dir="2700000" rotWithShape="0">
              <a:srgbClr val="000000">
                <a:alpha val="63794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 panose="020B0503030403020204" pitchFamily="34" charset="0"/>
                <a:ea typeface="나눔스퀘어 ExtraBold" panose="020B0600000101010101" pitchFamily="50" charset="-127"/>
                <a:sym typeface="Myriad Pro"/>
              </a:rPr>
              <a:t>IT</a:t>
            </a:r>
          </a:p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 panose="020B0503030403020204" pitchFamily="34" charset="0"/>
                <a:ea typeface="나눔스퀘어 ExtraBold" panose="020B0600000101010101" pitchFamily="50" charset="-127"/>
                <a:sym typeface="Myriad Pro"/>
              </a:rPr>
              <a:t>Written by Meghan</a:t>
            </a:r>
            <a:endParaRPr kumimoji="0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Pro" panose="020B0503030403020204" pitchFamily="34" charset="0"/>
              <a:ea typeface="나눔스퀘어 ExtraBold" panose="020B0600000101010101" pitchFamily="50" charset="-127"/>
              <a:sym typeface="Myriad Pro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Rectangle 58"/>
          <p:cNvSpPr/>
          <p:nvPr/>
        </p:nvSpPr>
        <p:spPr>
          <a:xfrm>
            <a:off x="-57670" y="495986"/>
            <a:ext cx="1210056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3600"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dirty="0"/>
              <a:t>Contents</a:t>
            </a:r>
          </a:p>
        </p:txBody>
      </p:sp>
      <p:sp>
        <p:nvSpPr>
          <p:cNvPr id="184" name="Rectangle 8"/>
          <p:cNvSpPr txBox="1"/>
          <p:nvPr/>
        </p:nvSpPr>
        <p:spPr>
          <a:xfrm>
            <a:off x="827527" y="2107896"/>
            <a:ext cx="10696746" cy="2246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457200">
              <a:lnSpc>
                <a:spcPct val="150000"/>
              </a:lnSpc>
              <a:buSzPct val="100000"/>
              <a:defRPr sz="3200" b="1"/>
            </a:pPr>
            <a:r>
              <a:rPr lang="en-US" dirty="0"/>
              <a:t>1. Flow</a:t>
            </a:r>
          </a:p>
          <a:p>
            <a:pPr marL="457200">
              <a:lnSpc>
                <a:spcPct val="150000"/>
              </a:lnSpc>
              <a:buSzPct val="100000"/>
              <a:defRPr sz="3200" b="1"/>
            </a:pPr>
            <a:r>
              <a:rPr lang="en-US" dirty="0"/>
              <a:t>2. Design prototype</a:t>
            </a:r>
          </a:p>
          <a:p>
            <a:pPr marL="457200">
              <a:lnSpc>
                <a:spcPct val="150000"/>
              </a:lnSpc>
              <a:buSzPct val="100000"/>
              <a:defRPr sz="3200" b="1"/>
            </a:pPr>
            <a:r>
              <a:rPr lang="en-US" dirty="0"/>
              <a:t>3. </a:t>
            </a:r>
            <a:r>
              <a:rPr lang="en-US" altLang="ko-Kore-KR" sz="3200" b="1" dirty="0">
                <a:solidFill>
                  <a:schemeClr val="tx1"/>
                </a:solidFill>
              </a:rPr>
              <a:t>Exception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B2F96F3-BFD9-4B7A-A682-1DD1B412714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2</a:t>
            </a:fld>
            <a:endParaRPr lang="ko-KR" altLang="en-US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Rectangle 58"/>
          <p:cNvSpPr/>
          <p:nvPr/>
        </p:nvSpPr>
        <p:spPr>
          <a:xfrm>
            <a:off x="-57670" y="172821"/>
            <a:ext cx="12100561" cy="6463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3600"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1. Flow</a:t>
            </a:r>
            <a:endParaRPr dirty="0"/>
          </a:p>
        </p:txBody>
      </p:sp>
      <p:sp>
        <p:nvSpPr>
          <p:cNvPr id="184" name="Rectangle 8"/>
          <p:cNvSpPr txBox="1"/>
          <p:nvPr/>
        </p:nvSpPr>
        <p:spPr>
          <a:xfrm>
            <a:off x="827527" y="1086892"/>
            <a:ext cx="10696746" cy="5201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>
              <a:lnSpc>
                <a:spcPct val="150000"/>
              </a:lnSpc>
              <a:buSzPct val="100000"/>
              <a:defRPr sz="3200" b="1"/>
            </a:pPr>
            <a:r>
              <a:rPr lang="en-US" dirty="0"/>
              <a:t>1) GME Main page</a:t>
            </a:r>
          </a:p>
          <a:p>
            <a:pPr marL="457200">
              <a:lnSpc>
                <a:spcPct val="150000"/>
              </a:lnSpc>
              <a:buSzPct val="100000"/>
              <a:defRPr sz="3200" b="1"/>
            </a:pPr>
            <a:r>
              <a:rPr lang="en-US" dirty="0"/>
              <a:t>2) Click [Loan] button</a:t>
            </a:r>
          </a:p>
          <a:p>
            <a:pPr marL="457200">
              <a:lnSpc>
                <a:spcPct val="150000"/>
              </a:lnSpc>
              <a:buSzPct val="100000"/>
              <a:defRPr sz="3200" b="1"/>
            </a:pPr>
            <a:r>
              <a:rPr lang="en-US" dirty="0"/>
              <a:t>3) Loan main page</a:t>
            </a:r>
          </a:p>
          <a:p>
            <a:pPr marL="457200">
              <a:lnSpc>
                <a:spcPct val="150000"/>
              </a:lnSpc>
              <a:buSzPct val="100000"/>
              <a:defRPr sz="3200" b="1"/>
            </a:pPr>
            <a:r>
              <a:rPr lang="en-US" dirty="0"/>
              <a:t>4) Click [Check My loan] button</a:t>
            </a:r>
          </a:p>
          <a:p>
            <a:pPr marL="457200">
              <a:lnSpc>
                <a:spcPct val="150000"/>
              </a:lnSpc>
              <a:buSzPct val="100000"/>
              <a:defRPr sz="3200" b="1"/>
            </a:pPr>
            <a:r>
              <a:rPr lang="en-US" dirty="0"/>
              <a:t>5) Enter ID Number</a:t>
            </a:r>
          </a:p>
          <a:p>
            <a:pPr marL="457200">
              <a:lnSpc>
                <a:spcPct val="150000"/>
              </a:lnSpc>
              <a:buSzPct val="100000"/>
              <a:defRPr sz="3200" b="1"/>
            </a:pPr>
            <a:r>
              <a:rPr lang="en-US" dirty="0"/>
              <a:t>6) Loan List</a:t>
            </a:r>
          </a:p>
          <a:p>
            <a:pPr marL="457200">
              <a:lnSpc>
                <a:spcPct val="150000"/>
              </a:lnSpc>
              <a:buSzPct val="100000"/>
              <a:defRPr sz="3200" b="1"/>
            </a:pPr>
            <a:r>
              <a:rPr lang="en-US" dirty="0"/>
              <a:t>7) Loan Detail history</a:t>
            </a:r>
            <a:endParaRPr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43B19E-7A3F-4946-8C5D-140F1506A09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56318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34328D78-6BA3-7344-A68C-9D1748C21261}"/>
              </a:ext>
            </a:extLst>
          </p:cNvPr>
          <p:cNvSpPr/>
          <p:nvPr/>
        </p:nvSpPr>
        <p:spPr>
          <a:xfrm>
            <a:off x="0" y="2208147"/>
            <a:ext cx="12192000" cy="48358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Myriad Pro"/>
              <a:ea typeface="Myriad Pro"/>
              <a:cs typeface="Myriad Pro"/>
              <a:sym typeface="Myriad Pro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59D2232-AD8F-4797-BF30-1343ADDFD97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Myriad Pro"/>
                <a:sym typeface="Myriad Pro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Myriad Pro"/>
              <a:sym typeface="Myriad Pr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194C81-241F-9F4E-83DB-16ED602ED88A}"/>
              </a:ext>
            </a:extLst>
          </p:cNvPr>
          <p:cNvSpPr txBox="1"/>
          <p:nvPr/>
        </p:nvSpPr>
        <p:spPr>
          <a:xfrm>
            <a:off x="1524000" y="1745166"/>
            <a:ext cx="9743090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0"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/>
                <a:sym typeface="Myriad Pro"/>
              </a:rPr>
              <a:t>-</a:t>
            </a:r>
            <a:r>
              <a:rPr lang="en-US" altLang="ko-KR" dirty="0"/>
              <a:t>English </a:t>
            </a:r>
            <a:r>
              <a:rPr lang="en-US" altLang="ko-KR" dirty="0">
                <a:hlinkClick r:id="rId3"/>
              </a:rPr>
              <a:t>https://xd.adobe.com/view/0e306468-d196-494b-a906-297ecd98e9b8-5b63/</a:t>
            </a:r>
            <a:endParaRPr lang="en-US" altLang="ko-KR" dirty="0"/>
          </a:p>
          <a:p>
            <a:pPr lvl="0"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Pro"/>
              <a:sym typeface="Myriad Pr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D78203-BDCF-9143-9BE2-4F207BD5E188}"/>
              </a:ext>
            </a:extLst>
          </p:cNvPr>
          <p:cNvSpPr txBox="1"/>
          <p:nvPr/>
        </p:nvSpPr>
        <p:spPr>
          <a:xfrm>
            <a:off x="1524000" y="999460"/>
            <a:ext cx="2652327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ore-KR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/>
                <a:ea typeface="Myriad Pro"/>
                <a:cs typeface="Myriad Pro"/>
                <a:sym typeface="Myriad Pro"/>
              </a:rPr>
              <a:t>Desig</a:t>
            </a:r>
            <a:r>
              <a:rPr lang="en-US" altLang="ko-Kore-KR" sz="3200" dirty="0"/>
              <a:t>n-English</a:t>
            </a:r>
            <a:endParaRPr kumimoji="0" lang="ko-Kore-KR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Pro"/>
              <a:ea typeface="Myriad Pro"/>
              <a:cs typeface="Myriad Pro"/>
              <a:sym typeface="Myriad Pro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D7AF304-7A3B-0F47-9A02-2FC5B7FBBB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021" y="2516810"/>
            <a:ext cx="2160000" cy="3840000"/>
          </a:xfrm>
          <a:prstGeom prst="rect">
            <a:avLst/>
          </a:prstGeom>
        </p:spPr>
      </p:pic>
      <p:sp>
        <p:nvSpPr>
          <p:cNvPr id="12" name="Business Plan">
            <a:extLst>
              <a:ext uri="{FF2B5EF4-FFF2-40B4-BE49-F238E27FC236}">
                <a16:creationId xmlns:a16="http://schemas.microsoft.com/office/drawing/2014/main" id="{A8C9BA2B-64D9-EA4E-82EB-B9DCF9B997BA}"/>
              </a:ext>
            </a:extLst>
          </p:cNvPr>
          <p:cNvSpPr txBox="1"/>
          <p:nvPr/>
        </p:nvSpPr>
        <p:spPr>
          <a:xfrm>
            <a:off x="3307106" y="0"/>
            <a:ext cx="3655807" cy="684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100" b="1">
                <a:solidFill>
                  <a:srgbClr val="FFFFFF"/>
                </a:solidFill>
              </a:defRPr>
            </a:lvl1pPr>
          </a:lstStyle>
          <a:p>
            <a:pPr marL="457200">
              <a:lnSpc>
                <a:spcPct val="150000"/>
              </a:lnSpc>
              <a:buSzPct val="100000"/>
              <a:defRPr sz="3200" b="1"/>
            </a:pPr>
            <a:r>
              <a:rPr lang="en-US" altLang="ko-KR" sz="2800" dirty="0"/>
              <a:t>2</a:t>
            </a:r>
            <a:r>
              <a:rPr lang="en-US" altLang="ko-Kore-KR" sz="2800" dirty="0"/>
              <a:t>. Design prototype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2BDC75-F0A7-EE47-B1BC-C0CCDD2E861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74"/>
          <a:stretch/>
        </p:blipFill>
        <p:spPr>
          <a:xfrm>
            <a:off x="5008841" y="2530755"/>
            <a:ext cx="2160000" cy="451020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F327496-60DC-264C-BB01-F818A57DA9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432" y="999460"/>
            <a:ext cx="0" cy="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4AF614C-43B8-E54A-9AF8-F02417C8F6A8}"/>
              </a:ext>
            </a:extLst>
          </p:cNvPr>
          <p:cNvSpPr txBox="1"/>
          <p:nvPr/>
        </p:nvSpPr>
        <p:spPr>
          <a:xfrm>
            <a:off x="7567270" y="2275429"/>
            <a:ext cx="1528622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ore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/>
                <a:ea typeface="Myriad Pro"/>
                <a:cs typeface="Myriad Pro"/>
                <a:sym typeface="Myriad Pro"/>
              </a:rPr>
              <a:t>Previous loan</a:t>
            </a:r>
            <a:endParaRPr kumimoji="0" lang="ko-Kore-KR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Pro"/>
              <a:ea typeface="Myriad Pro"/>
              <a:cs typeface="Myriad Pro"/>
              <a:sym typeface="Myriad Pro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64D465-092B-5347-AF83-3174F926C4CE}"/>
              </a:ext>
            </a:extLst>
          </p:cNvPr>
          <p:cNvSpPr txBox="1"/>
          <p:nvPr/>
        </p:nvSpPr>
        <p:spPr>
          <a:xfrm>
            <a:off x="9839457" y="2275429"/>
            <a:ext cx="1427633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ore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/>
                <a:ea typeface="Myriad Pro"/>
                <a:cs typeface="Myriad Pro"/>
                <a:sym typeface="Myriad Pro"/>
              </a:rPr>
              <a:t>Current loan</a:t>
            </a:r>
            <a:endParaRPr kumimoji="0" lang="ko-Kore-KR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Pro"/>
              <a:ea typeface="Myriad Pro"/>
              <a:cs typeface="Myriad Pro"/>
              <a:sym typeface="Myriad Pro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566EC35-3DD4-374F-9AF4-CB89736575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17" y="2516810"/>
            <a:ext cx="2160000" cy="3840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8BEBC06-A925-2346-94F4-35C1C6F7B8D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894"/>
          <a:stretch/>
        </p:blipFill>
        <p:spPr>
          <a:xfrm>
            <a:off x="9641449" y="2738410"/>
            <a:ext cx="2160000" cy="429607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488B922-945F-2343-8A92-6E281EE7CDF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552"/>
          <a:stretch/>
        </p:blipFill>
        <p:spPr>
          <a:xfrm>
            <a:off x="7325145" y="2744889"/>
            <a:ext cx="2160000" cy="429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67997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usiness Plan">
            <a:extLst>
              <a:ext uri="{FF2B5EF4-FFF2-40B4-BE49-F238E27FC236}">
                <a16:creationId xmlns:a16="http://schemas.microsoft.com/office/drawing/2014/main" id="{4A6E3061-BA08-4D99-90AE-438BEEE1EBBE}"/>
              </a:ext>
            </a:extLst>
          </p:cNvPr>
          <p:cNvSpPr txBox="1"/>
          <p:nvPr/>
        </p:nvSpPr>
        <p:spPr>
          <a:xfrm>
            <a:off x="3307106" y="0"/>
            <a:ext cx="3655807" cy="684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100" b="1">
                <a:solidFill>
                  <a:srgbClr val="FFFFFF"/>
                </a:solidFill>
              </a:defRPr>
            </a:lvl1pPr>
          </a:lstStyle>
          <a:p>
            <a:pPr marL="457200">
              <a:lnSpc>
                <a:spcPct val="150000"/>
              </a:lnSpc>
              <a:buSzPct val="100000"/>
              <a:defRPr sz="3200" b="1"/>
            </a:pPr>
            <a:r>
              <a:rPr lang="en-US" altLang="ko-KR" sz="2800" dirty="0"/>
              <a:t>2</a:t>
            </a:r>
            <a:r>
              <a:rPr lang="en-US" altLang="ko-Kore-KR" sz="2800" dirty="0"/>
              <a:t>. Design prototype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22001A9-CC9D-3244-ADC7-E20BBF19872C}"/>
              </a:ext>
            </a:extLst>
          </p:cNvPr>
          <p:cNvSpPr/>
          <p:nvPr/>
        </p:nvSpPr>
        <p:spPr>
          <a:xfrm>
            <a:off x="0" y="2208147"/>
            <a:ext cx="12192000" cy="48358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Myriad Pro"/>
              <a:ea typeface="Myriad Pro"/>
              <a:cs typeface="Myriad Pro"/>
              <a:sym typeface="Myriad Pro"/>
            </a:endParaRPr>
          </a:p>
        </p:txBody>
      </p:sp>
      <p:sp>
        <p:nvSpPr>
          <p:cNvPr id="15" name="슬라이드 번호 개체 틀 1">
            <a:extLst>
              <a:ext uri="{FF2B5EF4-FFF2-40B4-BE49-F238E27FC236}">
                <a16:creationId xmlns:a16="http://schemas.microsoft.com/office/drawing/2014/main" id="{A99A6469-38AB-1640-B08D-FA40C82FD86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931497" y="6556057"/>
            <a:ext cx="260504" cy="238761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t>5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4457E7-954C-764D-9FB5-79856F27B95B}"/>
              </a:ext>
            </a:extLst>
          </p:cNvPr>
          <p:cNvSpPr txBox="1"/>
          <p:nvPr/>
        </p:nvSpPr>
        <p:spPr>
          <a:xfrm>
            <a:off x="1524000" y="1711525"/>
            <a:ext cx="974309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ko-KR" dirty="0"/>
              <a:t>-Korean </a:t>
            </a:r>
            <a:r>
              <a:rPr lang="en-US" altLang="ko-KR" dirty="0">
                <a:hlinkClick r:id="rId3"/>
              </a:rPr>
              <a:t>https://xd.adobe.com/view/d01a5ae6-d90b-40f4-86b7-067e5a3d6935-8549/</a:t>
            </a:r>
            <a:endParaRPr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FB8DB0-72B7-E643-94EC-B7014C9DB33E}"/>
              </a:ext>
            </a:extLst>
          </p:cNvPr>
          <p:cNvSpPr txBox="1"/>
          <p:nvPr/>
        </p:nvSpPr>
        <p:spPr>
          <a:xfrm>
            <a:off x="1524000" y="999460"/>
            <a:ext cx="2625076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ore-KR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yriad Pro"/>
                <a:ea typeface="Myriad Pro"/>
                <a:cs typeface="Myriad Pro"/>
                <a:sym typeface="Myriad Pro"/>
              </a:rPr>
              <a:t>Design-Korean</a:t>
            </a:r>
            <a:endParaRPr kumimoji="0" lang="ko-Kore-KR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yriad Pro"/>
              <a:ea typeface="Myriad Pro"/>
              <a:cs typeface="Myriad Pro"/>
              <a:sym typeface="Myriad Pro"/>
            </a:endParaRPr>
          </a:p>
        </p:txBody>
      </p:sp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BA9F8A3E-5E9B-D049-938E-59E415CE55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818" y="2604777"/>
            <a:ext cx="2160000" cy="384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40D6245-80B9-884E-B32F-A7A8487725E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87"/>
          <a:stretch/>
        </p:blipFill>
        <p:spPr>
          <a:xfrm>
            <a:off x="4934723" y="2604778"/>
            <a:ext cx="2160000" cy="443922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D51FF03-3B3C-2441-AAD0-3681541EE133}"/>
              </a:ext>
            </a:extLst>
          </p:cNvPr>
          <p:cNvSpPr txBox="1"/>
          <p:nvPr/>
        </p:nvSpPr>
        <p:spPr>
          <a:xfrm>
            <a:off x="7567270" y="2338616"/>
            <a:ext cx="1528622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ore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/>
                <a:ea typeface="Myriad Pro"/>
                <a:cs typeface="Myriad Pro"/>
                <a:sym typeface="Myriad Pro"/>
              </a:rPr>
              <a:t>Previous loan</a:t>
            </a:r>
            <a:endParaRPr kumimoji="0" lang="ko-Kore-KR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Pro"/>
              <a:ea typeface="Myriad Pro"/>
              <a:cs typeface="Myriad Pro"/>
              <a:sym typeface="Myriad Pro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F1E2E5-4C44-7643-93C0-F47263DF2122}"/>
              </a:ext>
            </a:extLst>
          </p:cNvPr>
          <p:cNvSpPr txBox="1"/>
          <p:nvPr/>
        </p:nvSpPr>
        <p:spPr>
          <a:xfrm>
            <a:off x="9930129" y="2338616"/>
            <a:ext cx="1427633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ore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"/>
                <a:ea typeface="Myriad Pro"/>
                <a:cs typeface="Myriad Pro"/>
                <a:sym typeface="Myriad Pro"/>
              </a:rPr>
              <a:t>Current loan</a:t>
            </a:r>
            <a:endParaRPr kumimoji="0" lang="ko-Kore-KR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Pro"/>
              <a:ea typeface="Myriad Pro"/>
              <a:cs typeface="Myriad Pro"/>
              <a:sym typeface="Myriad Pro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489C92F6-4A66-4248-B25A-C150BA615A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97" y="2596541"/>
            <a:ext cx="2160000" cy="384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A347C2D-1264-C14D-9CD7-75E00D7BBC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334" y="2884296"/>
            <a:ext cx="2160000" cy="66660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7059F81-E85E-D549-837C-5CEA326D8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945" y="2884296"/>
            <a:ext cx="2160000" cy="857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56076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AD6619A0-FFE2-B247-A2E6-966CE3C93D58}"/>
              </a:ext>
            </a:extLst>
          </p:cNvPr>
          <p:cNvSpPr/>
          <p:nvPr/>
        </p:nvSpPr>
        <p:spPr>
          <a:xfrm>
            <a:off x="-63062" y="1584233"/>
            <a:ext cx="6148552" cy="527376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Myriad Pro"/>
              <a:ea typeface="Myriad Pro"/>
              <a:cs typeface="Myriad Pro"/>
              <a:sym typeface="Myriad Pro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9B0AAA7-D804-B149-A5A2-4D40B433FAFF}"/>
              </a:ext>
            </a:extLst>
          </p:cNvPr>
          <p:cNvSpPr/>
          <p:nvPr/>
        </p:nvSpPr>
        <p:spPr>
          <a:xfrm>
            <a:off x="6043448" y="1584233"/>
            <a:ext cx="6148552" cy="5273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Myriad Pro"/>
              <a:ea typeface="Myriad Pro"/>
              <a:cs typeface="Myriad Pro"/>
              <a:sym typeface="Myriad Pro"/>
            </a:endParaRPr>
          </a:p>
        </p:txBody>
      </p:sp>
      <p:sp>
        <p:nvSpPr>
          <p:cNvPr id="14" name="Business Plan">
            <a:extLst>
              <a:ext uri="{FF2B5EF4-FFF2-40B4-BE49-F238E27FC236}">
                <a16:creationId xmlns:a16="http://schemas.microsoft.com/office/drawing/2014/main" id="{4A6E3061-BA08-4D99-90AE-438BEEE1EBBE}"/>
              </a:ext>
            </a:extLst>
          </p:cNvPr>
          <p:cNvSpPr txBox="1"/>
          <p:nvPr/>
        </p:nvSpPr>
        <p:spPr>
          <a:xfrm>
            <a:off x="5249936" y="154683"/>
            <a:ext cx="2205089" cy="569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100" b="1">
                <a:solidFill>
                  <a:srgbClr val="FFFFFF"/>
                </a:solidFill>
              </a:defRPr>
            </a:lvl1pPr>
          </a:lstStyle>
          <a:p>
            <a:r>
              <a:rPr lang="en-US" altLang="ko-KR" dirty="0"/>
              <a:t>3</a:t>
            </a:r>
            <a:r>
              <a:rPr lang="en-US" dirty="0"/>
              <a:t>.</a:t>
            </a:r>
            <a:r>
              <a:rPr lang="en-US" altLang="ko-Kore-KR" dirty="0"/>
              <a:t> Exception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59D2232-AD8F-4797-BF30-1343ADDFD97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6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D78203-BDCF-9143-9BE2-4F207BD5E188}"/>
              </a:ext>
            </a:extLst>
          </p:cNvPr>
          <p:cNvSpPr txBox="1"/>
          <p:nvPr/>
        </p:nvSpPr>
        <p:spPr>
          <a:xfrm>
            <a:off x="1582818" y="999460"/>
            <a:ext cx="3001782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en-US" altLang="ko-Kore-KR" sz="3200" dirty="0"/>
              <a:t>no usage history </a:t>
            </a:r>
            <a:endParaRPr kumimoji="0" lang="ko-Kore-KR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yriad Pro"/>
              <a:ea typeface="Myriad Pro"/>
              <a:cs typeface="Myriad Pro"/>
              <a:sym typeface="Myriad Pro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8B1964-910E-1E4F-BD33-B6CDEE9E25A1}"/>
              </a:ext>
            </a:extLst>
          </p:cNvPr>
          <p:cNvSpPr txBox="1"/>
          <p:nvPr/>
        </p:nvSpPr>
        <p:spPr>
          <a:xfrm>
            <a:off x="7392958" y="999460"/>
            <a:ext cx="3105976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en-US" altLang="ko-Kore-KR" sz="3200" dirty="0"/>
              <a:t>no history before.</a:t>
            </a:r>
            <a:endParaRPr kumimoji="0" lang="ko-Kore-KR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yriad Pro"/>
              <a:ea typeface="Myriad Pro"/>
              <a:cs typeface="Myriad Pro"/>
              <a:sym typeface="Myriad Pro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44AA17B-3E4B-5648-A464-ACD87790B7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003" y="1873057"/>
            <a:ext cx="2520000" cy="46830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E31A23F3-5C4A-E54C-A9D0-BDAF40C115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18" y="1873057"/>
            <a:ext cx="2520000" cy="468299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313ECDD-B3C1-F94F-9056-A40D16FEC5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758" y="1873057"/>
            <a:ext cx="2520000" cy="4682999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6E38E9E9-37DA-D440-9D3E-B32BF0B555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8934" y="1873057"/>
            <a:ext cx="2520000" cy="468299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AD6619A0-FFE2-B247-A2E6-966CE3C93D58}"/>
              </a:ext>
            </a:extLst>
          </p:cNvPr>
          <p:cNvSpPr/>
          <p:nvPr/>
        </p:nvSpPr>
        <p:spPr>
          <a:xfrm>
            <a:off x="-63062" y="1584233"/>
            <a:ext cx="6148552" cy="527376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ore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Pro"/>
              <a:ea typeface="Myriad Pro"/>
              <a:cs typeface="Myriad Pro"/>
              <a:sym typeface="Myriad Pro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9B0AAA7-D804-B149-A5A2-4D40B433FAFF}"/>
              </a:ext>
            </a:extLst>
          </p:cNvPr>
          <p:cNvSpPr/>
          <p:nvPr/>
        </p:nvSpPr>
        <p:spPr>
          <a:xfrm>
            <a:off x="6043448" y="1584233"/>
            <a:ext cx="6148552" cy="5273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ore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Pro"/>
              <a:ea typeface="Myriad Pro"/>
              <a:cs typeface="Myriad Pro"/>
              <a:sym typeface="Myriad Pro"/>
            </a:endParaRPr>
          </a:p>
        </p:txBody>
      </p:sp>
      <p:sp>
        <p:nvSpPr>
          <p:cNvPr id="14" name="Business Plan">
            <a:extLst>
              <a:ext uri="{FF2B5EF4-FFF2-40B4-BE49-F238E27FC236}">
                <a16:creationId xmlns:a16="http://schemas.microsoft.com/office/drawing/2014/main" id="{4A6E3061-BA08-4D99-90AE-438BEEE1EBBE}"/>
              </a:ext>
            </a:extLst>
          </p:cNvPr>
          <p:cNvSpPr txBox="1"/>
          <p:nvPr/>
        </p:nvSpPr>
        <p:spPr>
          <a:xfrm>
            <a:off x="5249936" y="154683"/>
            <a:ext cx="2205089" cy="569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100" b="1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/>
                <a:sym typeface="Myriad Pro"/>
              </a:rPr>
              <a:t>3</a:t>
            </a:r>
            <a:r>
              <a:rPr kumimoji="0" lang="en-US" sz="3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/>
                <a:sym typeface="Myriad Pro"/>
              </a:rPr>
              <a:t>.</a:t>
            </a:r>
            <a:r>
              <a:rPr kumimoji="0" lang="en-US" altLang="ko-Kore-KR" sz="3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/>
                <a:sym typeface="Myriad Pro"/>
              </a:rPr>
              <a:t> Exception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59D2232-AD8F-4797-BF30-1343ADDFD97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Myriad Pro"/>
                <a:sym typeface="Myriad Pro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Myriad Pro"/>
              <a:sym typeface="Myriad Pr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D78203-BDCF-9143-9BE2-4F207BD5E188}"/>
              </a:ext>
            </a:extLst>
          </p:cNvPr>
          <p:cNvSpPr txBox="1"/>
          <p:nvPr/>
        </p:nvSpPr>
        <p:spPr>
          <a:xfrm>
            <a:off x="1582818" y="999460"/>
            <a:ext cx="1358703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ore-KR" sz="3200" dirty="0">
                <a:ea typeface="Myriad Pro"/>
                <a:cs typeface="Myriad Pro"/>
              </a:rPr>
              <a:t>Normal</a:t>
            </a:r>
            <a:endParaRPr kumimoji="0" lang="ko-Kore-KR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Pro"/>
              <a:ea typeface="Myriad Pro"/>
              <a:cs typeface="Myriad Pro"/>
              <a:sym typeface="Myriad Pro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8B1964-910E-1E4F-BD33-B6CDEE9E25A1}"/>
              </a:ext>
            </a:extLst>
          </p:cNvPr>
          <p:cNvSpPr txBox="1"/>
          <p:nvPr/>
        </p:nvSpPr>
        <p:spPr>
          <a:xfrm>
            <a:off x="8261278" y="999460"/>
            <a:ext cx="1573506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lvl="0"/>
            <a:r>
              <a:rPr lang="en-US" altLang="ko-Kore-KR" sz="3200" dirty="0"/>
              <a:t>Overdue</a:t>
            </a:r>
            <a:endParaRPr kumimoji="0" lang="ko-Kore-KR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Pro"/>
              <a:ea typeface="Myriad Pro"/>
              <a:cs typeface="Myriad Pro"/>
              <a:sym typeface="Myriad Pro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2041F16-1A57-B045-97FB-310CA945E9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090"/>
          <a:stretch/>
        </p:blipFill>
        <p:spPr>
          <a:xfrm>
            <a:off x="401481" y="2063579"/>
            <a:ext cx="3157136" cy="479442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FFAB934-F927-734E-A4E7-021D347F3F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355" y="1889646"/>
            <a:ext cx="1440000" cy="1440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283E885-3427-044D-A909-DDD60E52C5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355" y="3625270"/>
            <a:ext cx="1440000" cy="144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E69D597-5E0B-FC46-A839-5C59AD49A9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5923" y="3625270"/>
            <a:ext cx="1440000" cy="1440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A354E94-6D60-3C44-AAF8-38E76FBA99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5923" y="1889646"/>
            <a:ext cx="1440000" cy="14400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8EA00134-DB5C-D24A-892B-A5C6FB56CC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52" y="2063579"/>
            <a:ext cx="31571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23982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usiness Plan">
            <a:extLst>
              <a:ext uri="{FF2B5EF4-FFF2-40B4-BE49-F238E27FC236}">
                <a16:creationId xmlns:a16="http://schemas.microsoft.com/office/drawing/2014/main" id="{4A6E3061-BA08-4D99-90AE-438BEEE1EBBE}"/>
              </a:ext>
            </a:extLst>
          </p:cNvPr>
          <p:cNvSpPr txBox="1"/>
          <p:nvPr/>
        </p:nvSpPr>
        <p:spPr>
          <a:xfrm>
            <a:off x="5249936" y="154683"/>
            <a:ext cx="2205089" cy="569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100" b="1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/>
                <a:sym typeface="Myriad Pro"/>
              </a:rPr>
              <a:t>3</a:t>
            </a:r>
            <a:r>
              <a:rPr kumimoji="0" lang="en-US" sz="3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/>
                <a:sym typeface="Myriad Pro"/>
              </a:rPr>
              <a:t>.</a:t>
            </a:r>
            <a:r>
              <a:rPr kumimoji="0" lang="en-US" altLang="ko-Kore-KR" sz="3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/>
                <a:sym typeface="Myriad Pro"/>
              </a:rPr>
              <a:t> Exception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59D2232-AD8F-4797-BF30-1343ADDFD97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Myriad Pro"/>
                <a:sym typeface="Myriad Pro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Myriad Pro"/>
              <a:sym typeface="Myriad Pro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6D3F3C-469B-C344-BFDD-FF10A20E95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414" y="768668"/>
            <a:ext cx="4798826" cy="60893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B2D542B-91FD-5640-A04E-B66984EFE9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726" y="0"/>
            <a:ext cx="2222214" cy="68580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FC92747-FE92-8B47-9D82-B1DDCFF685BD}"/>
              </a:ext>
            </a:extLst>
          </p:cNvPr>
          <p:cNvSpPr/>
          <p:nvPr/>
        </p:nvSpPr>
        <p:spPr>
          <a:xfrm>
            <a:off x="776416" y="2248930"/>
            <a:ext cx="2893541" cy="4307127"/>
          </a:xfrm>
          <a:custGeom>
            <a:avLst/>
            <a:gdLst>
              <a:gd name="connsiteX0" fmla="*/ 0 w 2893541"/>
              <a:gd name="connsiteY0" fmla="*/ 0 h 4307127"/>
              <a:gd name="connsiteX1" fmla="*/ 549773 w 2893541"/>
              <a:gd name="connsiteY1" fmla="*/ 0 h 4307127"/>
              <a:gd name="connsiteX2" fmla="*/ 1041675 w 2893541"/>
              <a:gd name="connsiteY2" fmla="*/ 0 h 4307127"/>
              <a:gd name="connsiteX3" fmla="*/ 1678254 w 2893541"/>
              <a:gd name="connsiteY3" fmla="*/ 0 h 4307127"/>
              <a:gd name="connsiteX4" fmla="*/ 2228027 w 2893541"/>
              <a:gd name="connsiteY4" fmla="*/ 0 h 4307127"/>
              <a:gd name="connsiteX5" fmla="*/ 2893541 w 2893541"/>
              <a:gd name="connsiteY5" fmla="*/ 0 h 4307127"/>
              <a:gd name="connsiteX6" fmla="*/ 2893541 w 2893541"/>
              <a:gd name="connsiteY6" fmla="*/ 624533 h 4307127"/>
              <a:gd name="connsiteX7" fmla="*/ 2893541 w 2893541"/>
              <a:gd name="connsiteY7" fmla="*/ 1162924 h 4307127"/>
              <a:gd name="connsiteX8" fmla="*/ 2893541 w 2893541"/>
              <a:gd name="connsiteY8" fmla="*/ 1701315 h 4307127"/>
              <a:gd name="connsiteX9" fmla="*/ 2893541 w 2893541"/>
              <a:gd name="connsiteY9" fmla="*/ 2153564 h 4307127"/>
              <a:gd name="connsiteX10" fmla="*/ 2893541 w 2893541"/>
              <a:gd name="connsiteY10" fmla="*/ 2605812 h 4307127"/>
              <a:gd name="connsiteX11" fmla="*/ 2893541 w 2893541"/>
              <a:gd name="connsiteY11" fmla="*/ 3144203 h 4307127"/>
              <a:gd name="connsiteX12" fmla="*/ 2893541 w 2893541"/>
              <a:gd name="connsiteY12" fmla="*/ 3725665 h 4307127"/>
              <a:gd name="connsiteX13" fmla="*/ 2893541 w 2893541"/>
              <a:gd name="connsiteY13" fmla="*/ 4307127 h 4307127"/>
              <a:gd name="connsiteX14" fmla="*/ 2314833 w 2893541"/>
              <a:gd name="connsiteY14" fmla="*/ 4307127 h 4307127"/>
              <a:gd name="connsiteX15" fmla="*/ 1793995 w 2893541"/>
              <a:gd name="connsiteY15" fmla="*/ 4307127 h 4307127"/>
              <a:gd name="connsiteX16" fmla="*/ 1215287 w 2893541"/>
              <a:gd name="connsiteY16" fmla="*/ 4307127 h 4307127"/>
              <a:gd name="connsiteX17" fmla="*/ 578708 w 2893541"/>
              <a:gd name="connsiteY17" fmla="*/ 4307127 h 4307127"/>
              <a:gd name="connsiteX18" fmla="*/ 0 w 2893541"/>
              <a:gd name="connsiteY18" fmla="*/ 4307127 h 4307127"/>
              <a:gd name="connsiteX19" fmla="*/ 0 w 2893541"/>
              <a:gd name="connsiteY19" fmla="*/ 3897950 h 4307127"/>
              <a:gd name="connsiteX20" fmla="*/ 0 w 2893541"/>
              <a:gd name="connsiteY20" fmla="*/ 3445702 h 4307127"/>
              <a:gd name="connsiteX21" fmla="*/ 0 w 2893541"/>
              <a:gd name="connsiteY21" fmla="*/ 2950382 h 4307127"/>
              <a:gd name="connsiteX22" fmla="*/ 0 w 2893541"/>
              <a:gd name="connsiteY22" fmla="*/ 2325849 h 4307127"/>
              <a:gd name="connsiteX23" fmla="*/ 0 w 2893541"/>
              <a:gd name="connsiteY23" fmla="*/ 1787458 h 4307127"/>
              <a:gd name="connsiteX24" fmla="*/ 0 w 2893541"/>
              <a:gd name="connsiteY24" fmla="*/ 1292138 h 4307127"/>
              <a:gd name="connsiteX25" fmla="*/ 0 w 2893541"/>
              <a:gd name="connsiteY25" fmla="*/ 882961 h 4307127"/>
              <a:gd name="connsiteX26" fmla="*/ 0 w 2893541"/>
              <a:gd name="connsiteY26" fmla="*/ 473784 h 4307127"/>
              <a:gd name="connsiteX27" fmla="*/ 0 w 2893541"/>
              <a:gd name="connsiteY27" fmla="*/ 0 h 4307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893541" h="4307127" extrusionOk="0">
                <a:moveTo>
                  <a:pt x="0" y="0"/>
                </a:moveTo>
                <a:cubicBezTo>
                  <a:pt x="141211" y="-42174"/>
                  <a:pt x="299284" y="56630"/>
                  <a:pt x="549773" y="0"/>
                </a:cubicBezTo>
                <a:cubicBezTo>
                  <a:pt x="800262" y="-56630"/>
                  <a:pt x="831263" y="45766"/>
                  <a:pt x="1041675" y="0"/>
                </a:cubicBezTo>
                <a:cubicBezTo>
                  <a:pt x="1252087" y="-45766"/>
                  <a:pt x="1413144" y="59151"/>
                  <a:pt x="1678254" y="0"/>
                </a:cubicBezTo>
                <a:cubicBezTo>
                  <a:pt x="1943364" y="-59151"/>
                  <a:pt x="2060180" y="2226"/>
                  <a:pt x="2228027" y="0"/>
                </a:cubicBezTo>
                <a:cubicBezTo>
                  <a:pt x="2395874" y="-2226"/>
                  <a:pt x="2701956" y="7142"/>
                  <a:pt x="2893541" y="0"/>
                </a:cubicBezTo>
                <a:cubicBezTo>
                  <a:pt x="2949203" y="297892"/>
                  <a:pt x="2837852" y="458309"/>
                  <a:pt x="2893541" y="624533"/>
                </a:cubicBezTo>
                <a:cubicBezTo>
                  <a:pt x="2949230" y="790757"/>
                  <a:pt x="2888159" y="1031255"/>
                  <a:pt x="2893541" y="1162924"/>
                </a:cubicBezTo>
                <a:cubicBezTo>
                  <a:pt x="2898923" y="1294593"/>
                  <a:pt x="2874101" y="1436020"/>
                  <a:pt x="2893541" y="1701315"/>
                </a:cubicBezTo>
                <a:cubicBezTo>
                  <a:pt x="2912981" y="1966610"/>
                  <a:pt x="2842458" y="2056492"/>
                  <a:pt x="2893541" y="2153564"/>
                </a:cubicBezTo>
                <a:cubicBezTo>
                  <a:pt x="2944624" y="2250636"/>
                  <a:pt x="2842130" y="2398201"/>
                  <a:pt x="2893541" y="2605812"/>
                </a:cubicBezTo>
                <a:cubicBezTo>
                  <a:pt x="2944952" y="2813423"/>
                  <a:pt x="2881020" y="2977590"/>
                  <a:pt x="2893541" y="3144203"/>
                </a:cubicBezTo>
                <a:cubicBezTo>
                  <a:pt x="2906062" y="3310816"/>
                  <a:pt x="2874488" y="3530597"/>
                  <a:pt x="2893541" y="3725665"/>
                </a:cubicBezTo>
                <a:cubicBezTo>
                  <a:pt x="2912594" y="3920733"/>
                  <a:pt x="2840132" y="4056708"/>
                  <a:pt x="2893541" y="4307127"/>
                </a:cubicBezTo>
                <a:cubicBezTo>
                  <a:pt x="2748877" y="4373453"/>
                  <a:pt x="2501613" y="4249532"/>
                  <a:pt x="2314833" y="4307127"/>
                </a:cubicBezTo>
                <a:cubicBezTo>
                  <a:pt x="2128053" y="4364722"/>
                  <a:pt x="1989178" y="4299638"/>
                  <a:pt x="1793995" y="4307127"/>
                </a:cubicBezTo>
                <a:cubicBezTo>
                  <a:pt x="1598812" y="4314616"/>
                  <a:pt x="1414437" y="4281240"/>
                  <a:pt x="1215287" y="4307127"/>
                </a:cubicBezTo>
                <a:cubicBezTo>
                  <a:pt x="1016137" y="4333014"/>
                  <a:pt x="870992" y="4276983"/>
                  <a:pt x="578708" y="4307127"/>
                </a:cubicBezTo>
                <a:cubicBezTo>
                  <a:pt x="286424" y="4337271"/>
                  <a:pt x="211106" y="4266328"/>
                  <a:pt x="0" y="4307127"/>
                </a:cubicBezTo>
                <a:cubicBezTo>
                  <a:pt x="-47231" y="4214061"/>
                  <a:pt x="15251" y="3997103"/>
                  <a:pt x="0" y="3897950"/>
                </a:cubicBezTo>
                <a:cubicBezTo>
                  <a:pt x="-15251" y="3798797"/>
                  <a:pt x="49752" y="3563203"/>
                  <a:pt x="0" y="3445702"/>
                </a:cubicBezTo>
                <a:cubicBezTo>
                  <a:pt x="-49752" y="3328201"/>
                  <a:pt x="24493" y="3079902"/>
                  <a:pt x="0" y="2950382"/>
                </a:cubicBezTo>
                <a:cubicBezTo>
                  <a:pt x="-24493" y="2820862"/>
                  <a:pt x="21632" y="2508412"/>
                  <a:pt x="0" y="2325849"/>
                </a:cubicBezTo>
                <a:cubicBezTo>
                  <a:pt x="-21632" y="2143286"/>
                  <a:pt x="34297" y="1949318"/>
                  <a:pt x="0" y="1787458"/>
                </a:cubicBezTo>
                <a:cubicBezTo>
                  <a:pt x="-34297" y="1625598"/>
                  <a:pt x="23696" y="1417541"/>
                  <a:pt x="0" y="1292138"/>
                </a:cubicBezTo>
                <a:cubicBezTo>
                  <a:pt x="-23696" y="1166735"/>
                  <a:pt x="48145" y="1028225"/>
                  <a:pt x="0" y="882961"/>
                </a:cubicBezTo>
                <a:cubicBezTo>
                  <a:pt x="-48145" y="737697"/>
                  <a:pt x="40514" y="558951"/>
                  <a:pt x="0" y="473784"/>
                </a:cubicBezTo>
                <a:cubicBezTo>
                  <a:pt x="-40514" y="388617"/>
                  <a:pt x="29336" y="214039"/>
                  <a:pt x="0" y="0"/>
                </a:cubicBezTo>
                <a:close/>
              </a:path>
            </a:pathLst>
          </a:custGeom>
          <a:noFill/>
          <a:ln w="28575" cap="flat">
            <a:solidFill>
              <a:schemeClr val="accent1"/>
            </a:solidFill>
            <a:prstDash val="dash"/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Myriad Pro"/>
              <a:ea typeface="Myriad Pro"/>
              <a:cs typeface="Myriad Pro"/>
              <a:sym typeface="Myriad Pro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D9ACF50-6AF2-214C-A5BB-99C962E64FD9}"/>
              </a:ext>
            </a:extLst>
          </p:cNvPr>
          <p:cNvCxnSpPr>
            <a:cxnSpLocks/>
          </p:cNvCxnSpPr>
          <p:nvPr/>
        </p:nvCxnSpPr>
        <p:spPr>
          <a:xfrm>
            <a:off x="3978876" y="4534930"/>
            <a:ext cx="2631989" cy="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47679109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usiness Plan">
            <a:extLst>
              <a:ext uri="{FF2B5EF4-FFF2-40B4-BE49-F238E27FC236}">
                <a16:creationId xmlns:a16="http://schemas.microsoft.com/office/drawing/2014/main" id="{4A6E3061-BA08-4D99-90AE-438BEEE1EBBE}"/>
              </a:ext>
            </a:extLst>
          </p:cNvPr>
          <p:cNvSpPr txBox="1"/>
          <p:nvPr/>
        </p:nvSpPr>
        <p:spPr>
          <a:xfrm>
            <a:off x="5249936" y="154683"/>
            <a:ext cx="2205089" cy="569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100" b="1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/>
                <a:sym typeface="Myriad Pro"/>
              </a:rPr>
              <a:t>3</a:t>
            </a:r>
            <a:r>
              <a:rPr kumimoji="0" lang="en-US" sz="3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/>
                <a:sym typeface="Myriad Pro"/>
              </a:rPr>
              <a:t>.</a:t>
            </a:r>
            <a:r>
              <a:rPr kumimoji="0" lang="en-US" altLang="ko-Kore-KR" sz="3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/>
                <a:sym typeface="Myriad Pro"/>
              </a:rPr>
              <a:t> Exception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59D2232-AD8F-4797-BF30-1343ADDFD97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Myriad Pro"/>
                <a:sym typeface="Myriad Pro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Myriad Pro"/>
              <a:sym typeface="Myriad Pro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A7CAE894-4455-0248-9FBD-8091ACC54E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8" y="1594566"/>
            <a:ext cx="2843242" cy="50271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814A7D-AF60-2D40-8C62-0D2AA0EF8ED3}"/>
              </a:ext>
            </a:extLst>
          </p:cNvPr>
          <p:cNvSpPr txBox="1"/>
          <p:nvPr/>
        </p:nvSpPr>
        <p:spPr>
          <a:xfrm>
            <a:off x="4561489" y="1594566"/>
            <a:ext cx="467371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ore-KR" altLang="en-US" dirty="0"/>
              <a:t>약정일</a:t>
            </a:r>
            <a:r>
              <a:rPr lang="ko-KR" altLang="en-US" dirty="0"/>
              <a:t> 전날 밤 </a:t>
            </a:r>
            <a:r>
              <a:rPr lang="en-US" altLang="ko-KR" dirty="0"/>
              <a:t>12</a:t>
            </a:r>
            <a:r>
              <a:rPr lang="ko-KR" altLang="en-US" dirty="0"/>
              <a:t>시가 넘어가면 </a:t>
            </a:r>
            <a:r>
              <a:rPr lang="en-US" altLang="ko-KR" dirty="0"/>
              <a:t>push</a:t>
            </a:r>
            <a:r>
              <a:rPr lang="ko-KR" altLang="en-US" dirty="0"/>
              <a:t> 보내기</a:t>
            </a:r>
            <a:endParaRPr kumimoji="0" lang="ko-Kore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yriad Pro"/>
              <a:ea typeface="Myriad Pro"/>
              <a:cs typeface="Myriad Pro"/>
              <a:sym typeface="Myriad Pro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A33D4F-5040-0A4A-B69D-D259B23EDB5B}"/>
              </a:ext>
            </a:extLst>
          </p:cNvPr>
          <p:cNvSpPr txBox="1"/>
          <p:nvPr/>
        </p:nvSpPr>
        <p:spPr>
          <a:xfrm>
            <a:off x="4561489" y="2067532"/>
            <a:ext cx="696600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예</a:t>
            </a:r>
            <a:r>
              <a:rPr lang="en-US" altLang="ko-KR" dirty="0"/>
              <a:t>)</a:t>
            </a:r>
            <a:r>
              <a:rPr lang="ko-KR" altLang="en-US" dirty="0"/>
              <a:t> 약정일 </a:t>
            </a:r>
            <a:r>
              <a:rPr lang="en-US" altLang="ko-KR" dirty="0"/>
              <a:t>9</a:t>
            </a:r>
            <a:r>
              <a:rPr lang="ko-KR" altLang="en-US" dirty="0"/>
              <a:t>월 </a:t>
            </a:r>
            <a:r>
              <a:rPr lang="en-US" altLang="ko-KR" dirty="0"/>
              <a:t>5</a:t>
            </a:r>
            <a:r>
              <a:rPr lang="ko-KR" altLang="en-US" dirty="0"/>
              <a:t>일 이면 </a:t>
            </a:r>
            <a:r>
              <a:rPr lang="en-US" altLang="ko-KR" dirty="0"/>
              <a:t>9</a:t>
            </a:r>
            <a:r>
              <a:rPr lang="ko-KR" altLang="en-US" dirty="0"/>
              <a:t>월 </a:t>
            </a:r>
            <a:r>
              <a:rPr lang="en-US" altLang="ko-KR" dirty="0"/>
              <a:t>4</a:t>
            </a:r>
            <a:r>
              <a:rPr lang="ko-KR" altLang="en-US" dirty="0"/>
              <a:t>일 </a:t>
            </a:r>
            <a:r>
              <a:rPr lang="en-US" altLang="ko-KR" dirty="0"/>
              <a:t>AM 09:00:00</a:t>
            </a:r>
            <a:r>
              <a:rPr lang="ko-KR" altLang="en-US" dirty="0"/>
              <a:t>에 </a:t>
            </a:r>
            <a:r>
              <a:rPr lang="en-US" altLang="ko-KR" dirty="0"/>
              <a:t>Push </a:t>
            </a:r>
            <a:r>
              <a:rPr lang="ko-KR" altLang="en-US" dirty="0" err="1"/>
              <a:t>메세지를</a:t>
            </a:r>
            <a:r>
              <a:rPr lang="ko-KR" altLang="en-US" dirty="0"/>
              <a:t> 보냄</a:t>
            </a:r>
            <a:endParaRPr kumimoji="0" lang="ko-Kore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yriad Pro"/>
              <a:ea typeface="Myriad Pro"/>
              <a:cs typeface="Myriad Pro"/>
              <a:sym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195178609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Myriad Pro"/>
            <a:ea typeface="Myriad Pro"/>
            <a:cs typeface="Myriad Pro"/>
            <a:sym typeface="Myriad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Myriad Pro"/>
            <a:ea typeface="Myriad Pro"/>
            <a:cs typeface="Myriad Pro"/>
            <a:sym typeface="Myriad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Myriad Pro"/>
            <a:ea typeface="Myriad Pro"/>
            <a:cs typeface="Myriad Pro"/>
            <a:sym typeface="Myriad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Myriad Pro"/>
            <a:ea typeface="Myriad Pro"/>
            <a:cs typeface="Myriad Pro"/>
            <a:sym typeface="Myriad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165</Words>
  <Application>Microsoft Macintosh PowerPoint</Application>
  <PresentationFormat>와이드스크린</PresentationFormat>
  <Paragraphs>44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맑은 고딕</vt:lpstr>
      <vt:lpstr>Myriad Pro</vt:lpstr>
      <vt:lpstr>Arial</vt:lpstr>
      <vt:lpstr>Helvetica</vt:lpstr>
      <vt:lpstr>Helvetica Neue</vt:lpstr>
      <vt:lpstr>Helvetica Neue Medium</vt:lpstr>
      <vt:lpstr>Office Theme</vt:lpstr>
      <vt:lpstr>21_BasicWhite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GME</dc:creator>
  <cp:lastModifiedBy>Meghan</cp:lastModifiedBy>
  <cp:revision>27</cp:revision>
  <dcterms:modified xsi:type="dcterms:W3CDTF">2022-04-13T05:53:40Z</dcterms:modified>
</cp:coreProperties>
</file>