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E9DAD-7253-4007-A12C-F6E76EAC3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B06712-EAD1-45FE-9A4D-0CEDC675A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2E1D-1C7B-40C7-991B-6CD82375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0416-80E9-4A37-AD20-6CF183B7E6E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DF1EA-1CFF-4001-8129-9A50F15B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68AC0-8204-4E79-92B8-DBD3D500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B7B-7725-4C27-B481-A74578A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85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BAAF2-380D-4E1C-A26F-E810078C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D9191D-975C-439E-B47B-1F7707348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94649-2679-4D5C-99A2-315AE156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0416-80E9-4A37-AD20-6CF183B7E6E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BBBA7-6A43-46D1-AEB2-4828FDB4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89196-0BAF-4F03-AF71-5A88B697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B7B-7725-4C27-B481-A74578A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4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A93FA9-55D4-46CF-A1D0-6050A25EF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83E95E-AE35-462E-899E-AB54D6511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E57E1-EBC6-4062-9811-B23458C5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0416-80E9-4A37-AD20-6CF183B7E6E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BC707-FEA4-45C5-AB6D-03076395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4F0EE-3B21-47FA-BAE2-DBD770B7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B7B-7725-4C27-B481-A74578A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18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94683-6185-45B0-A98E-D42B3B8E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11711-7E48-499E-BFB2-FCC6194B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BC727-2FDD-43C0-8F8B-1DF6107D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0416-80E9-4A37-AD20-6CF183B7E6E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FB475-F98D-4C46-9BEB-751BAE89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08A00-2EC5-4541-87C8-B2E9A92B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B7B-7725-4C27-B481-A74578A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3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F4EC8-2BE8-4483-979A-69A901E8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29125-08AC-4919-879F-1F7022F7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64D75-56B8-4595-96D5-DEB24927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0416-80E9-4A37-AD20-6CF183B7E6E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48BDD-0AA1-46B9-9EE2-2227E89A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F9BEC-CE2F-441B-9FE1-DA2C1A3E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B7B-7725-4C27-B481-A74578A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1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4E529-162C-460A-ABAB-2B1696E4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CDBAB-A562-43B4-904D-7CE2522CF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E4343-6B7E-4C7B-A0BD-54CE6FD2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51A818-C78B-4767-9934-CA3CF83B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0416-80E9-4A37-AD20-6CF183B7E6E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0A4F8-0E6A-4CE5-903A-82BB1AC2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31D0A6-84E7-461D-B930-17161AF8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B7B-7725-4C27-B481-A74578A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30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3BAE0-9466-4965-91ED-20F53709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C1C972-AB37-4812-805E-60F946EC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2A1780-7FD9-4246-B094-DAC44AEF0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FD70CD-E288-43A8-91E8-05FB2F5D1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387E64-18F2-4015-B4D1-5B1E2E982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70A797-3AA0-4748-9373-0BBC939E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0416-80E9-4A37-AD20-6CF183B7E6E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4111A7-1721-4E6D-AED4-B3B9F387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B588FB-E36B-4982-AD5A-29586E40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B7B-7725-4C27-B481-A74578A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55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68E35-8BF0-4553-A40C-7747C986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0C9DA9-9F34-4CD7-899B-7A6756E9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0416-80E9-4A37-AD20-6CF183B7E6E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B09069-484D-4E3B-873B-F4BC0232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2BA87F-1A8B-4539-B7C1-66180945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B7B-7725-4C27-B481-A74578A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73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E4E0EE-86BB-4AAB-B256-BFDFB30B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0416-80E9-4A37-AD20-6CF183B7E6E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082488-46C0-4654-B6FD-0D667B2E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DF5C05-DAB0-4442-8764-032C88D1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B7B-7725-4C27-B481-A74578A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8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3F4AF-1913-4515-A2F9-F98653BF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BC299-9AAD-483C-B421-8487E131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A2C499-5CAA-4EDA-9142-74172611F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AB3B12-DE9D-47AB-81DD-898E347B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0416-80E9-4A37-AD20-6CF183B7E6E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861E47-8B2C-4D4A-8094-045D8FC0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8D8908-2C82-460E-A9E8-748FAA5A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B7B-7725-4C27-B481-A74578A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19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48D72-42CE-40CA-A50D-C95F9E78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460960-B39D-45B0-9480-C3B46BD1A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44FA5B-B5A3-4D62-B10B-9F26BB933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A42E89-6DD6-428C-919E-F7053761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0416-80E9-4A37-AD20-6CF183B7E6E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E90BD-DE4E-454A-8640-E0CC1417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9DA37F-72ED-4D0F-9130-D2F79A8C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5B7B-7725-4C27-B481-A74578A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99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7DE643-7F67-42EE-A51B-61A14047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7E957C-FB4B-4CF7-8631-9483EB5AE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7DE14-480D-4A6E-A92F-41D36E88C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0416-80E9-4A37-AD20-6CF183B7E6E8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3555F-7819-4662-BF82-BD194D60B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DEAE3-BA94-43FA-B517-CF87FE48E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25B7B-7725-4C27-B481-A74578A6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B0CF6-A7AC-4D68-8832-250F12F33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618" y="733815"/>
            <a:ext cx="10729520" cy="2387600"/>
          </a:xfrm>
        </p:spPr>
        <p:txBody>
          <a:bodyPr>
            <a:normAutofit/>
          </a:bodyPr>
          <a:lstStyle/>
          <a:p>
            <a:r>
              <a:rPr lang="en-US" altLang="ko-KR" sz="5400" b="1" dirty="0"/>
              <a:t>GME Finance Icon in GME App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80520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F4C02-B766-4516-8DBF-1105B2AC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Add icon in blank space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0EF3BC-1D42-47BF-8A6F-AA9F83444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532" y="2013357"/>
            <a:ext cx="1930936" cy="429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37218-BD45-4ACC-8E3C-92CC24FB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Content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FBBC6F-2693-44B7-B0D4-AEA00F88C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80" y="2105636"/>
            <a:ext cx="2040413" cy="4534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BA0CA8C-C9B3-4D62-AD3F-12C5A6524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245" y="2105635"/>
            <a:ext cx="2040413" cy="45342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BC1137-C079-438A-9E17-10CF45EE7A83}"/>
              </a:ext>
            </a:extLst>
          </p:cNvPr>
          <p:cNvSpPr txBox="1"/>
          <p:nvPr/>
        </p:nvSpPr>
        <p:spPr>
          <a:xfrm>
            <a:off x="1929468" y="1616803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For now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1DC310-B849-4DE2-9005-A21E5F3D531E}"/>
              </a:ext>
            </a:extLst>
          </p:cNvPr>
          <p:cNvSpPr txBox="1"/>
          <p:nvPr/>
        </p:nvSpPr>
        <p:spPr>
          <a:xfrm>
            <a:off x="7001224" y="1616803"/>
            <a:ext cx="325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After integrate GME R &amp; 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F44F3-8F27-484A-A913-24265FCCC655}"/>
              </a:ext>
            </a:extLst>
          </p:cNvPr>
          <p:cNvSpPr txBox="1"/>
          <p:nvPr/>
        </p:nvSpPr>
        <p:spPr>
          <a:xfrm>
            <a:off x="2583233" y="3775045"/>
            <a:ext cx="3859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The process is quick and easy, </a:t>
            </a:r>
          </a:p>
          <a:p>
            <a:r>
              <a:rPr lang="en-US" altLang="ko-KR" sz="1400" dirty="0"/>
              <a:t>and it will NOT affect your credit score.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206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37218-BD45-4ACC-8E3C-92CC24FB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Pre-checking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D1C47E-0F51-4626-AEB1-60CDC5A33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689" y="1748901"/>
            <a:ext cx="2134788" cy="47439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7B95CB-1094-4DA7-9462-9D0FDAC98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1690688"/>
            <a:ext cx="2160984" cy="48021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CCAF83-6D82-4D01-A66D-EE7B63E1F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853" y="1690688"/>
            <a:ext cx="2211007" cy="4802187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CEB872-9840-4A74-B560-12152EA0545A}"/>
              </a:ext>
            </a:extLst>
          </p:cNvPr>
          <p:cNvSpPr/>
          <p:nvPr/>
        </p:nvSpPr>
        <p:spPr>
          <a:xfrm>
            <a:off x="3632433" y="2969703"/>
            <a:ext cx="746620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15253B5-EE18-493F-9504-8D31FCB30656}"/>
              </a:ext>
            </a:extLst>
          </p:cNvPr>
          <p:cNvSpPr/>
          <p:nvPr/>
        </p:nvSpPr>
        <p:spPr>
          <a:xfrm>
            <a:off x="6989583" y="2969703"/>
            <a:ext cx="746620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1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37218-BD45-4ACC-8E3C-92CC24FB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My loan balance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AE64E6-C84F-4562-9914-8073D4F80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716" y="1585519"/>
            <a:ext cx="2699206" cy="52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5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50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GME Finance Icon in GME App</vt:lpstr>
      <vt:lpstr>1. Add icon in blank space</vt:lpstr>
      <vt:lpstr>2. Content </vt:lpstr>
      <vt:lpstr>3. Pre-checking </vt:lpstr>
      <vt:lpstr>4. My loan balance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GME Finance in GME App</dc:title>
  <dc:creator>Eric Sung</dc:creator>
  <cp:lastModifiedBy>김 한성</cp:lastModifiedBy>
  <cp:revision>8</cp:revision>
  <cp:lastPrinted>2021-05-31T08:40:17Z</cp:lastPrinted>
  <dcterms:created xsi:type="dcterms:W3CDTF">2020-12-22T04:39:44Z</dcterms:created>
  <dcterms:modified xsi:type="dcterms:W3CDTF">2021-05-31T09:00:13Z</dcterms:modified>
</cp:coreProperties>
</file>