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284" r:id="rId3"/>
    <p:sldId id="304" r:id="rId4"/>
    <p:sldId id="308" r:id="rId5"/>
    <p:sldId id="306" r:id="rId6"/>
    <p:sldId id="310" r:id="rId7"/>
    <p:sldId id="300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1C25"/>
    <a:srgbClr val="CC0000"/>
    <a:srgbClr val="3785C7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2C7C46-70BE-4CB2-B6E0-3F18F5A5A912}" v="273" dt="2021-11-26T00:31:07.2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75693" autoAdjust="0"/>
  </p:normalViewPr>
  <p:slideViewPr>
    <p:cSldViewPr snapToGrid="0">
      <p:cViewPr>
        <p:scale>
          <a:sx n="66" d="100"/>
          <a:sy n="66" d="100"/>
        </p:scale>
        <p:origin x="151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sh Paudel" userId="ec239ad0-dd51-4d2e-b081-9989bbcfcafa" providerId="ADAL" clId="{742C7C46-70BE-4CB2-B6E0-3F18F5A5A912}"/>
    <pc:docChg chg="undo custSel addSld delSld modSld sldOrd">
      <pc:chgData name="Rajesh Paudel" userId="ec239ad0-dd51-4d2e-b081-9989bbcfcafa" providerId="ADAL" clId="{742C7C46-70BE-4CB2-B6E0-3F18F5A5A912}" dt="2021-11-26T00:54:58.145" v="5148" actId="20577"/>
      <pc:docMkLst>
        <pc:docMk/>
      </pc:docMkLst>
      <pc:sldChg chg="addSp delSp modSp del mod">
        <pc:chgData name="Rajesh Paudel" userId="ec239ad0-dd51-4d2e-b081-9989bbcfcafa" providerId="ADAL" clId="{742C7C46-70BE-4CB2-B6E0-3F18F5A5A912}" dt="2021-11-23T08:56:35.582" v="2403" actId="2696"/>
        <pc:sldMkLst>
          <pc:docMk/>
          <pc:sldMk cId="0" sldId="258"/>
        </pc:sldMkLst>
        <pc:spChg chg="add mod">
          <ac:chgData name="Rajesh Paudel" userId="ec239ad0-dd51-4d2e-b081-9989bbcfcafa" providerId="ADAL" clId="{742C7C46-70BE-4CB2-B6E0-3F18F5A5A912}" dt="2021-11-23T04:50:17.181" v="239" actId="20577"/>
          <ac:spMkLst>
            <pc:docMk/>
            <pc:sldMk cId="0" sldId="258"/>
            <ac:spMk id="9" creationId="{0F915EC4-FAEF-4A15-9E0A-01AADD942F57}"/>
          </ac:spMkLst>
        </pc:spChg>
        <pc:spChg chg="add mod">
          <ac:chgData name="Rajesh Paudel" userId="ec239ad0-dd51-4d2e-b081-9989bbcfcafa" providerId="ADAL" clId="{742C7C46-70BE-4CB2-B6E0-3F18F5A5A912}" dt="2021-11-23T04:48:10.301" v="202" actId="1076"/>
          <ac:spMkLst>
            <pc:docMk/>
            <pc:sldMk cId="0" sldId="258"/>
            <ac:spMk id="10" creationId="{636D4B6D-51A4-4847-9A6D-C8F50438B069}"/>
          </ac:spMkLst>
        </pc:spChg>
        <pc:spChg chg="add mod">
          <ac:chgData name="Rajesh Paudel" userId="ec239ad0-dd51-4d2e-b081-9989bbcfcafa" providerId="ADAL" clId="{742C7C46-70BE-4CB2-B6E0-3F18F5A5A912}" dt="2021-11-23T05:02:09.406" v="312" actId="1076"/>
          <ac:spMkLst>
            <pc:docMk/>
            <pc:sldMk cId="0" sldId="258"/>
            <ac:spMk id="11" creationId="{3C3A36DC-6BCF-4289-A8E0-8E0B8B18BD73}"/>
          </ac:spMkLst>
        </pc:spChg>
        <pc:spChg chg="add mod">
          <ac:chgData name="Rajesh Paudel" userId="ec239ad0-dd51-4d2e-b081-9989bbcfcafa" providerId="ADAL" clId="{742C7C46-70BE-4CB2-B6E0-3F18F5A5A912}" dt="2021-11-23T04:57:47.153" v="278" actId="14100"/>
          <ac:spMkLst>
            <pc:docMk/>
            <pc:sldMk cId="0" sldId="258"/>
            <ac:spMk id="12" creationId="{59D65D8D-9F42-4644-A3B1-6FC2A17B72B5}"/>
          </ac:spMkLst>
        </pc:spChg>
        <pc:spChg chg="add del mod">
          <ac:chgData name="Rajesh Paudel" userId="ec239ad0-dd51-4d2e-b081-9989bbcfcafa" providerId="ADAL" clId="{742C7C46-70BE-4CB2-B6E0-3F18F5A5A912}" dt="2021-11-23T04:48:44.784" v="209" actId="478"/>
          <ac:spMkLst>
            <pc:docMk/>
            <pc:sldMk cId="0" sldId="258"/>
            <ac:spMk id="13" creationId="{DFA0543E-E073-4823-AEA8-BA4A9962C32D}"/>
          </ac:spMkLst>
        </pc:spChg>
        <pc:spChg chg="add mod">
          <ac:chgData name="Rajesh Paudel" userId="ec239ad0-dd51-4d2e-b081-9989bbcfcafa" providerId="ADAL" clId="{742C7C46-70BE-4CB2-B6E0-3F18F5A5A912}" dt="2021-11-23T05:51:11.635" v="1173" actId="14100"/>
          <ac:spMkLst>
            <pc:docMk/>
            <pc:sldMk cId="0" sldId="258"/>
            <ac:spMk id="14" creationId="{818B7E6C-BE77-489F-B766-E97D66C6763A}"/>
          </ac:spMkLst>
        </pc:spChg>
        <pc:spChg chg="add mod">
          <ac:chgData name="Rajesh Paudel" userId="ec239ad0-dd51-4d2e-b081-9989bbcfcafa" providerId="ADAL" clId="{742C7C46-70BE-4CB2-B6E0-3F18F5A5A912}" dt="2021-11-23T04:49:04.692" v="214" actId="1076"/>
          <ac:spMkLst>
            <pc:docMk/>
            <pc:sldMk cId="0" sldId="258"/>
            <ac:spMk id="15" creationId="{ECF8DEE7-E672-497D-841E-5B95EF53DE6D}"/>
          </ac:spMkLst>
        </pc:spChg>
        <pc:spChg chg="add mod">
          <ac:chgData name="Rajesh Paudel" userId="ec239ad0-dd51-4d2e-b081-9989bbcfcafa" providerId="ADAL" clId="{742C7C46-70BE-4CB2-B6E0-3F18F5A5A912}" dt="2021-11-23T05:02:13.401" v="314" actId="1076"/>
          <ac:spMkLst>
            <pc:docMk/>
            <pc:sldMk cId="0" sldId="258"/>
            <ac:spMk id="16" creationId="{A5F1D35E-7DB1-4EA6-B16F-28701B2094A8}"/>
          </ac:spMkLst>
        </pc:spChg>
        <pc:spChg chg="add del mod">
          <ac:chgData name="Rajesh Paudel" userId="ec239ad0-dd51-4d2e-b081-9989bbcfcafa" providerId="ADAL" clId="{742C7C46-70BE-4CB2-B6E0-3F18F5A5A912}" dt="2021-11-23T04:57:03.824" v="273" actId="478"/>
          <ac:spMkLst>
            <pc:docMk/>
            <pc:sldMk cId="0" sldId="258"/>
            <ac:spMk id="17" creationId="{1AB82019-6ECA-43A0-8F80-EC074771B39C}"/>
          </ac:spMkLst>
        </pc:spChg>
        <pc:spChg chg="add del mod">
          <ac:chgData name="Rajesh Paudel" userId="ec239ad0-dd51-4d2e-b081-9989bbcfcafa" providerId="ADAL" clId="{742C7C46-70BE-4CB2-B6E0-3F18F5A5A912}" dt="2021-11-23T04:57:06.056" v="274" actId="478"/>
          <ac:spMkLst>
            <pc:docMk/>
            <pc:sldMk cId="0" sldId="258"/>
            <ac:spMk id="18" creationId="{C2D3C326-3F45-403C-83B9-E553C2F619A6}"/>
          </ac:spMkLst>
        </pc:spChg>
        <pc:spChg chg="add mod">
          <ac:chgData name="Rajesh Paudel" userId="ec239ad0-dd51-4d2e-b081-9989bbcfcafa" providerId="ADAL" clId="{742C7C46-70BE-4CB2-B6E0-3F18F5A5A912}" dt="2021-11-23T05:13:25.184" v="438" actId="1076"/>
          <ac:spMkLst>
            <pc:docMk/>
            <pc:sldMk cId="0" sldId="258"/>
            <ac:spMk id="29" creationId="{1628EC0D-B38F-427F-9D8F-411E92114BB3}"/>
          </ac:spMkLst>
        </pc:spChg>
        <pc:spChg chg="mod">
          <ac:chgData name="Rajesh Paudel" userId="ec239ad0-dd51-4d2e-b081-9989bbcfcafa" providerId="ADAL" clId="{742C7C46-70BE-4CB2-B6E0-3F18F5A5A912}" dt="2021-11-23T04:58:42.886" v="282" actId="113"/>
          <ac:spMkLst>
            <pc:docMk/>
            <pc:sldMk cId="0" sldId="258"/>
            <ac:spMk id="114" creationId="{00000000-0000-0000-0000-000000000000}"/>
          </ac:spMkLst>
        </pc:spChg>
        <pc:spChg chg="mod">
          <ac:chgData name="Rajesh Paudel" userId="ec239ad0-dd51-4d2e-b081-9989bbcfcafa" providerId="ADAL" clId="{742C7C46-70BE-4CB2-B6E0-3F18F5A5A912}" dt="2021-11-23T05:51:09.048" v="1172" actId="1076"/>
          <ac:spMkLst>
            <pc:docMk/>
            <pc:sldMk cId="0" sldId="258"/>
            <ac:spMk id="116" creationId="{00000000-0000-0000-0000-000000000000}"/>
          </ac:spMkLst>
        </pc:spChg>
        <pc:picChg chg="add mod">
          <ac:chgData name="Rajesh Paudel" userId="ec239ad0-dd51-4d2e-b081-9989bbcfcafa" providerId="ADAL" clId="{742C7C46-70BE-4CB2-B6E0-3F18F5A5A912}" dt="2021-11-23T04:52:23.427" v="256" actId="1076"/>
          <ac:picMkLst>
            <pc:docMk/>
            <pc:sldMk cId="0" sldId="258"/>
            <ac:picMk id="19" creationId="{C466A23D-FC41-4CE4-87F1-872D10D52D3E}"/>
          </ac:picMkLst>
        </pc:picChg>
        <pc:picChg chg="add mod">
          <ac:chgData name="Rajesh Paudel" userId="ec239ad0-dd51-4d2e-b081-9989bbcfcafa" providerId="ADAL" clId="{742C7C46-70BE-4CB2-B6E0-3F18F5A5A912}" dt="2021-11-23T04:52:25.227" v="257" actId="1076"/>
          <ac:picMkLst>
            <pc:docMk/>
            <pc:sldMk cId="0" sldId="258"/>
            <ac:picMk id="20" creationId="{E8629699-05BF-4889-84CD-AFC6FFDBE44A}"/>
          </ac:picMkLst>
        </pc:picChg>
        <pc:picChg chg="add mod">
          <ac:chgData name="Rajesh Paudel" userId="ec239ad0-dd51-4d2e-b081-9989bbcfcafa" providerId="ADAL" clId="{742C7C46-70BE-4CB2-B6E0-3F18F5A5A912}" dt="2021-11-23T04:52:27.035" v="258" actId="1076"/>
          <ac:picMkLst>
            <pc:docMk/>
            <pc:sldMk cId="0" sldId="258"/>
            <ac:picMk id="21" creationId="{2186BF86-89D3-4746-B9CA-4EE4149553D7}"/>
          </ac:picMkLst>
        </pc:picChg>
        <pc:cxnChg chg="add del mod">
          <ac:chgData name="Rajesh Paudel" userId="ec239ad0-dd51-4d2e-b081-9989bbcfcafa" providerId="ADAL" clId="{742C7C46-70BE-4CB2-B6E0-3F18F5A5A912}" dt="2021-11-23T04:53:51.440" v="265" actId="478"/>
          <ac:cxnSpMkLst>
            <pc:docMk/>
            <pc:sldMk cId="0" sldId="258"/>
            <ac:cxnSpMk id="3" creationId="{2C335076-98C4-4AD5-8DF2-B8672271EECE}"/>
          </ac:cxnSpMkLst>
        </pc:cxnChg>
        <pc:cxnChg chg="add del mod">
          <ac:chgData name="Rajesh Paudel" userId="ec239ad0-dd51-4d2e-b081-9989bbcfcafa" providerId="ADAL" clId="{742C7C46-70BE-4CB2-B6E0-3F18F5A5A912}" dt="2021-11-23T04:53:52.095" v="266" actId="478"/>
          <ac:cxnSpMkLst>
            <pc:docMk/>
            <pc:sldMk cId="0" sldId="258"/>
            <ac:cxnSpMk id="24" creationId="{209190D3-125A-49B3-97B4-065E71DCDDAB}"/>
          </ac:cxnSpMkLst>
        </pc:cxnChg>
        <pc:cxnChg chg="add del mod">
          <ac:chgData name="Rajesh Paudel" userId="ec239ad0-dd51-4d2e-b081-9989bbcfcafa" providerId="ADAL" clId="{742C7C46-70BE-4CB2-B6E0-3F18F5A5A912}" dt="2021-11-23T04:53:52.987" v="267" actId="478"/>
          <ac:cxnSpMkLst>
            <pc:docMk/>
            <pc:sldMk cId="0" sldId="258"/>
            <ac:cxnSpMk id="25" creationId="{6C359684-0DA2-4849-B695-2CCB56CBD079}"/>
          </ac:cxnSpMkLst>
        </pc:cxnChg>
      </pc:sldChg>
      <pc:sldChg chg="del">
        <pc:chgData name="Rajesh Paudel" userId="ec239ad0-dd51-4d2e-b081-9989bbcfcafa" providerId="ADAL" clId="{742C7C46-70BE-4CB2-B6E0-3F18F5A5A912}" dt="2021-11-23T09:29:05.294" v="3060" actId="2696"/>
        <pc:sldMkLst>
          <pc:docMk/>
          <pc:sldMk cId="214865365" sldId="268"/>
        </pc:sldMkLst>
      </pc:sldChg>
      <pc:sldChg chg="modSp mod">
        <pc:chgData name="Rajesh Paudel" userId="ec239ad0-dd51-4d2e-b081-9989bbcfcafa" providerId="ADAL" clId="{742C7C46-70BE-4CB2-B6E0-3F18F5A5A912}" dt="2021-11-26T00:54:58.145" v="5148" actId="20577"/>
        <pc:sldMkLst>
          <pc:docMk/>
          <pc:sldMk cId="253673938" sldId="284"/>
        </pc:sldMkLst>
        <pc:spChg chg="mod">
          <ac:chgData name="Rajesh Paudel" userId="ec239ad0-dd51-4d2e-b081-9989bbcfcafa" providerId="ADAL" clId="{742C7C46-70BE-4CB2-B6E0-3F18F5A5A912}" dt="2021-11-23T04:44:48.175" v="86" actId="20577"/>
          <ac:spMkLst>
            <pc:docMk/>
            <pc:sldMk cId="253673938" sldId="284"/>
            <ac:spMk id="4" creationId="{20921A5D-276B-4ED3-B27E-812FED457432}"/>
          </ac:spMkLst>
        </pc:spChg>
        <pc:spChg chg="mod">
          <ac:chgData name="Rajesh Paudel" userId="ec239ad0-dd51-4d2e-b081-9989bbcfcafa" providerId="ADAL" clId="{742C7C46-70BE-4CB2-B6E0-3F18F5A5A912}" dt="2021-11-26T00:54:58.145" v="5148" actId="20577"/>
          <ac:spMkLst>
            <pc:docMk/>
            <pc:sldMk cId="253673938" sldId="284"/>
            <ac:spMk id="6" creationId="{00000000-0000-0000-0000-000000000000}"/>
          </ac:spMkLst>
        </pc:spChg>
        <pc:spChg chg="mod">
          <ac:chgData name="Rajesh Paudel" userId="ec239ad0-dd51-4d2e-b081-9989bbcfcafa" providerId="ADAL" clId="{742C7C46-70BE-4CB2-B6E0-3F18F5A5A912}" dt="2021-11-23T04:44:43.553" v="76" actId="20577"/>
          <ac:spMkLst>
            <pc:docMk/>
            <pc:sldMk cId="253673938" sldId="284"/>
            <ac:spMk id="7" creationId="{45B6CA67-AC33-42EB-A69F-CDC7A9D23354}"/>
          </ac:spMkLst>
        </pc:spChg>
      </pc:sldChg>
      <pc:sldChg chg="addSp delSp modSp mod">
        <pc:chgData name="Rajesh Paudel" userId="ec239ad0-dd51-4d2e-b081-9989bbcfcafa" providerId="ADAL" clId="{742C7C46-70BE-4CB2-B6E0-3F18F5A5A912}" dt="2021-11-25T23:59:24.926" v="3215" actId="20577"/>
        <pc:sldMkLst>
          <pc:docMk/>
          <pc:sldMk cId="4050023901" sldId="304"/>
        </pc:sldMkLst>
        <pc:spChg chg="add del mod">
          <ac:chgData name="Rajesh Paudel" userId="ec239ad0-dd51-4d2e-b081-9989bbcfcafa" providerId="ADAL" clId="{742C7C46-70BE-4CB2-B6E0-3F18F5A5A912}" dt="2021-11-25T23:57:09.926" v="3069" actId="478"/>
          <ac:spMkLst>
            <pc:docMk/>
            <pc:sldMk cId="4050023901" sldId="304"/>
            <ac:spMk id="12" creationId="{06CD968B-9F25-4B67-BCDA-D022DC09C94F}"/>
          </ac:spMkLst>
        </pc:spChg>
        <pc:spChg chg="add mod">
          <ac:chgData name="Rajesh Paudel" userId="ec239ad0-dd51-4d2e-b081-9989bbcfcafa" providerId="ADAL" clId="{742C7C46-70BE-4CB2-B6E0-3F18F5A5A912}" dt="2021-11-25T23:59:24.926" v="3215" actId="20577"/>
          <ac:spMkLst>
            <pc:docMk/>
            <pc:sldMk cId="4050023901" sldId="304"/>
            <ac:spMk id="14" creationId="{7CC0444D-E718-4B13-8C83-1B4FDF331FF0}"/>
          </ac:spMkLst>
        </pc:spChg>
        <pc:spChg chg="mod">
          <ac:chgData name="Rajesh Paudel" userId="ec239ad0-dd51-4d2e-b081-9989bbcfcafa" providerId="ADAL" clId="{742C7C46-70BE-4CB2-B6E0-3F18F5A5A912}" dt="2021-11-23T04:46:10.396" v="123" actId="20577"/>
          <ac:spMkLst>
            <pc:docMk/>
            <pc:sldMk cId="4050023901" sldId="304"/>
            <ac:spMk id="102" creationId="{00000000-0000-0000-0000-000000000000}"/>
          </ac:spMkLst>
        </pc:spChg>
        <pc:spChg chg="del mod">
          <ac:chgData name="Rajesh Paudel" userId="ec239ad0-dd51-4d2e-b081-9989bbcfcafa" providerId="ADAL" clId="{742C7C46-70BE-4CB2-B6E0-3F18F5A5A912}" dt="2021-11-23T04:45:12.531" v="112" actId="478"/>
          <ac:spMkLst>
            <pc:docMk/>
            <pc:sldMk cId="4050023901" sldId="304"/>
            <ac:spMk id="103" creationId="{00000000-0000-0000-0000-000000000000}"/>
          </ac:spMkLst>
        </pc:spChg>
        <pc:picChg chg="add mod">
          <ac:chgData name="Rajesh Paudel" userId="ec239ad0-dd51-4d2e-b081-9989bbcfcafa" providerId="ADAL" clId="{742C7C46-70BE-4CB2-B6E0-3F18F5A5A912}" dt="2021-11-25T23:57:17.979" v="3072" actId="14100"/>
          <ac:picMkLst>
            <pc:docMk/>
            <pc:sldMk cId="4050023901" sldId="304"/>
            <ac:picMk id="6" creationId="{17BF58F5-9807-4426-A8F6-E32D35EC2A06}"/>
          </ac:picMkLst>
        </pc:picChg>
        <pc:picChg chg="add mod">
          <ac:chgData name="Rajesh Paudel" userId="ec239ad0-dd51-4d2e-b081-9989bbcfcafa" providerId="ADAL" clId="{742C7C46-70BE-4CB2-B6E0-3F18F5A5A912}" dt="2021-11-25T23:58:06.204" v="3077" actId="1076"/>
          <ac:picMkLst>
            <pc:docMk/>
            <pc:sldMk cId="4050023901" sldId="304"/>
            <ac:picMk id="8" creationId="{F8EF0139-ACCA-4F70-B5B8-F24C6B9613C9}"/>
          </ac:picMkLst>
        </pc:picChg>
        <pc:picChg chg="add del mod">
          <ac:chgData name="Rajesh Paudel" userId="ec239ad0-dd51-4d2e-b081-9989bbcfcafa" providerId="ADAL" clId="{742C7C46-70BE-4CB2-B6E0-3F18F5A5A912}" dt="2021-11-25T23:56:38.141" v="3067" actId="478"/>
          <ac:picMkLst>
            <pc:docMk/>
            <pc:sldMk cId="4050023901" sldId="304"/>
            <ac:picMk id="11" creationId="{AE5D4DB6-7BB7-4230-AD07-120DDCE89A8D}"/>
          </ac:picMkLst>
        </pc:picChg>
      </pc:sldChg>
      <pc:sldChg chg="addSp delSp modSp del mod">
        <pc:chgData name="Rajesh Paudel" userId="ec239ad0-dd51-4d2e-b081-9989bbcfcafa" providerId="ADAL" clId="{742C7C46-70BE-4CB2-B6E0-3F18F5A5A912}" dt="2021-11-23T08:56:40.361" v="2404" actId="2696"/>
        <pc:sldMkLst>
          <pc:docMk/>
          <pc:sldMk cId="2108219337" sldId="305"/>
        </pc:sldMkLst>
        <pc:spChg chg="del mod">
          <ac:chgData name="Rajesh Paudel" userId="ec239ad0-dd51-4d2e-b081-9989bbcfcafa" providerId="ADAL" clId="{742C7C46-70BE-4CB2-B6E0-3F18F5A5A912}" dt="2021-11-23T05:02:36.469" v="318"/>
          <ac:spMkLst>
            <pc:docMk/>
            <pc:sldMk cId="2108219337" sldId="305"/>
            <ac:spMk id="2" creationId="{F8C667E1-AED1-4E0F-9638-7EB28E709544}"/>
          </ac:spMkLst>
        </pc:spChg>
        <pc:spChg chg="add del mod">
          <ac:chgData name="Rajesh Paudel" userId="ec239ad0-dd51-4d2e-b081-9989bbcfcafa" providerId="ADAL" clId="{742C7C46-70BE-4CB2-B6E0-3F18F5A5A912}" dt="2021-11-23T05:03:40.193" v="335"/>
          <ac:spMkLst>
            <pc:docMk/>
            <pc:sldMk cId="2108219337" sldId="305"/>
            <ac:spMk id="3" creationId="{E2B1C114-BB70-4042-877B-B9C92F774A83}"/>
          </ac:spMkLst>
        </pc:spChg>
        <pc:spChg chg="add mod">
          <ac:chgData name="Rajesh Paudel" userId="ec239ad0-dd51-4d2e-b081-9989bbcfcafa" providerId="ADAL" clId="{742C7C46-70BE-4CB2-B6E0-3F18F5A5A912}" dt="2021-11-23T05:08:13.467" v="370" actId="1076"/>
          <ac:spMkLst>
            <pc:docMk/>
            <pc:sldMk cId="2108219337" sldId="305"/>
            <ac:spMk id="4" creationId="{E7F7E5E1-A3B2-4033-9662-42B56FA2DB6A}"/>
          </ac:spMkLst>
        </pc:spChg>
        <pc:spChg chg="add del mod">
          <ac:chgData name="Rajesh Paudel" userId="ec239ad0-dd51-4d2e-b081-9989bbcfcafa" providerId="ADAL" clId="{742C7C46-70BE-4CB2-B6E0-3F18F5A5A912}" dt="2021-11-23T05:08:27.319" v="373" actId="478"/>
          <ac:spMkLst>
            <pc:docMk/>
            <pc:sldMk cId="2108219337" sldId="305"/>
            <ac:spMk id="5" creationId="{9A0B909B-EFEB-49D7-B7F2-2EFAC7DCE1C5}"/>
          </ac:spMkLst>
        </pc:spChg>
        <pc:spChg chg="mod">
          <ac:chgData name="Rajesh Paudel" userId="ec239ad0-dd51-4d2e-b081-9989bbcfcafa" providerId="ADAL" clId="{742C7C46-70BE-4CB2-B6E0-3F18F5A5A912}" dt="2021-11-23T05:05:52.999" v="342" actId="20577"/>
          <ac:spMkLst>
            <pc:docMk/>
            <pc:sldMk cId="2108219337" sldId="305"/>
            <ac:spMk id="114" creationId="{00000000-0000-0000-0000-000000000000}"/>
          </ac:spMkLst>
        </pc:spChg>
        <pc:graphicFrameChg chg="add del mod">
          <ac:chgData name="Rajesh Paudel" userId="ec239ad0-dd51-4d2e-b081-9989bbcfcafa" providerId="ADAL" clId="{742C7C46-70BE-4CB2-B6E0-3F18F5A5A912}" dt="2021-11-23T05:08:38.959" v="375" actId="478"/>
          <ac:graphicFrameMkLst>
            <pc:docMk/>
            <pc:sldMk cId="2108219337" sldId="305"/>
            <ac:graphicFrameMk id="6" creationId="{93A2F6C2-381E-4E0E-964D-11E4C77CE295}"/>
          </ac:graphicFrameMkLst>
        </pc:graphicFrameChg>
        <pc:graphicFrameChg chg="add del mod">
          <ac:chgData name="Rajesh Paudel" userId="ec239ad0-dd51-4d2e-b081-9989bbcfcafa" providerId="ADAL" clId="{742C7C46-70BE-4CB2-B6E0-3F18F5A5A912}" dt="2021-11-23T05:09:21.008" v="381"/>
          <ac:graphicFrameMkLst>
            <pc:docMk/>
            <pc:sldMk cId="2108219337" sldId="305"/>
            <ac:graphicFrameMk id="7" creationId="{204AF787-5BE6-4F57-8240-FD2496090424}"/>
          </ac:graphicFrameMkLst>
        </pc:graphicFrameChg>
        <pc:graphicFrameChg chg="add del mod">
          <ac:chgData name="Rajesh Paudel" userId="ec239ad0-dd51-4d2e-b081-9989bbcfcafa" providerId="ADAL" clId="{742C7C46-70BE-4CB2-B6E0-3F18F5A5A912}" dt="2021-11-23T05:09:44.068" v="389" actId="478"/>
          <ac:graphicFrameMkLst>
            <pc:docMk/>
            <pc:sldMk cId="2108219337" sldId="305"/>
            <ac:graphicFrameMk id="8" creationId="{293D71A1-FCBB-4752-AC52-E4F9793E5910}"/>
          </ac:graphicFrameMkLst>
        </pc:graphicFrameChg>
      </pc:sldChg>
      <pc:sldChg chg="addSp delSp modSp add mod">
        <pc:chgData name="Rajesh Paudel" userId="ec239ad0-dd51-4d2e-b081-9989bbcfcafa" providerId="ADAL" clId="{742C7C46-70BE-4CB2-B6E0-3F18F5A5A912}" dt="2021-11-26T00:50:00.812" v="5112" actId="313"/>
        <pc:sldMkLst>
          <pc:docMk/>
          <pc:sldMk cId="2914789021" sldId="306"/>
        </pc:sldMkLst>
        <pc:spChg chg="add del mod">
          <ac:chgData name="Rajesh Paudel" userId="ec239ad0-dd51-4d2e-b081-9989bbcfcafa" providerId="ADAL" clId="{742C7C46-70BE-4CB2-B6E0-3F18F5A5A912}" dt="2021-11-23T05:12:33.071" v="434" actId="478"/>
          <ac:spMkLst>
            <pc:docMk/>
            <pc:sldMk cId="2914789021" sldId="306"/>
            <ac:spMk id="2" creationId="{CD1830BE-4D9A-4649-A07B-F7D8E3DB9E8F}"/>
          </ac:spMkLst>
        </pc:spChg>
        <pc:spChg chg="del">
          <ac:chgData name="Rajesh Paudel" userId="ec239ad0-dd51-4d2e-b081-9989bbcfcafa" providerId="ADAL" clId="{742C7C46-70BE-4CB2-B6E0-3F18F5A5A912}" dt="2021-11-23T05:10:22.768" v="391" actId="478"/>
          <ac:spMkLst>
            <pc:docMk/>
            <pc:sldMk cId="2914789021" sldId="306"/>
            <ac:spMk id="4" creationId="{E7F7E5E1-A3B2-4033-9662-42B56FA2DB6A}"/>
          </ac:spMkLst>
        </pc:spChg>
        <pc:spChg chg="add mod">
          <ac:chgData name="Rajesh Paudel" userId="ec239ad0-dd51-4d2e-b081-9989bbcfcafa" providerId="ADAL" clId="{742C7C46-70BE-4CB2-B6E0-3F18F5A5A912}" dt="2021-11-23T09:22:06.146" v="2857" actId="20577"/>
          <ac:spMkLst>
            <pc:docMk/>
            <pc:sldMk cId="2914789021" sldId="306"/>
            <ac:spMk id="14" creationId="{7B337793-4F27-477A-B195-5E2FBEDDDFA9}"/>
          </ac:spMkLst>
        </pc:spChg>
        <pc:spChg chg="add mod">
          <ac:chgData name="Rajesh Paudel" userId="ec239ad0-dd51-4d2e-b081-9989bbcfcafa" providerId="ADAL" clId="{742C7C46-70BE-4CB2-B6E0-3F18F5A5A912}" dt="2021-11-23T09:09:47.288" v="2615" actId="1076"/>
          <ac:spMkLst>
            <pc:docMk/>
            <pc:sldMk cId="2914789021" sldId="306"/>
            <ac:spMk id="15" creationId="{1327AFB2-94C6-4321-9D7B-C135DC503891}"/>
          </ac:spMkLst>
        </pc:spChg>
        <pc:spChg chg="add mod">
          <ac:chgData name="Rajesh Paudel" userId="ec239ad0-dd51-4d2e-b081-9989bbcfcafa" providerId="ADAL" clId="{742C7C46-70BE-4CB2-B6E0-3F18F5A5A912}" dt="2021-11-23T09:21:28.238" v="2804" actId="20577"/>
          <ac:spMkLst>
            <pc:docMk/>
            <pc:sldMk cId="2914789021" sldId="306"/>
            <ac:spMk id="16" creationId="{C66CD7DA-AC9F-4E81-B825-912DEB5454F6}"/>
          </ac:spMkLst>
        </pc:spChg>
        <pc:spChg chg="add del mod">
          <ac:chgData name="Rajesh Paudel" userId="ec239ad0-dd51-4d2e-b081-9989bbcfcafa" providerId="ADAL" clId="{742C7C46-70BE-4CB2-B6E0-3F18F5A5A912}" dt="2021-11-23T08:57:33.959" v="2405" actId="478"/>
          <ac:spMkLst>
            <pc:docMk/>
            <pc:sldMk cId="2914789021" sldId="306"/>
            <ac:spMk id="17" creationId="{AB1F4245-C33F-4B75-8F1E-4685CA94A4BE}"/>
          </ac:spMkLst>
        </pc:spChg>
        <pc:spChg chg="add del mod">
          <ac:chgData name="Rajesh Paudel" userId="ec239ad0-dd51-4d2e-b081-9989bbcfcafa" providerId="ADAL" clId="{742C7C46-70BE-4CB2-B6E0-3F18F5A5A912}" dt="2021-11-23T08:57:35.025" v="2406" actId="478"/>
          <ac:spMkLst>
            <pc:docMk/>
            <pc:sldMk cId="2914789021" sldId="306"/>
            <ac:spMk id="18" creationId="{3B678B1C-4522-457B-BE26-ECA411C2FE6C}"/>
          </ac:spMkLst>
        </pc:spChg>
        <pc:spChg chg="add mod">
          <ac:chgData name="Rajesh Paudel" userId="ec239ad0-dd51-4d2e-b081-9989bbcfcafa" providerId="ADAL" clId="{742C7C46-70BE-4CB2-B6E0-3F18F5A5A912}" dt="2021-11-23T09:19:22.805" v="2742" actId="20577"/>
          <ac:spMkLst>
            <pc:docMk/>
            <pc:sldMk cId="2914789021" sldId="306"/>
            <ac:spMk id="19" creationId="{F113C965-315A-4D06-9200-5AFC77C40B76}"/>
          </ac:spMkLst>
        </pc:spChg>
        <pc:spChg chg="add del mod">
          <ac:chgData name="Rajesh Paudel" userId="ec239ad0-dd51-4d2e-b081-9989bbcfcafa" providerId="ADAL" clId="{742C7C46-70BE-4CB2-B6E0-3F18F5A5A912}" dt="2021-11-23T06:56:26.914" v="1270" actId="478"/>
          <ac:spMkLst>
            <pc:docMk/>
            <pc:sldMk cId="2914789021" sldId="306"/>
            <ac:spMk id="20" creationId="{424C32FD-F963-4423-82F0-9F41DAF883D1}"/>
          </ac:spMkLst>
        </pc:spChg>
        <pc:spChg chg="add mod">
          <ac:chgData name="Rajesh Paudel" userId="ec239ad0-dd51-4d2e-b081-9989bbcfcafa" providerId="ADAL" clId="{742C7C46-70BE-4CB2-B6E0-3F18F5A5A912}" dt="2021-11-23T09:20:59.698" v="2772" actId="14100"/>
          <ac:spMkLst>
            <pc:docMk/>
            <pc:sldMk cId="2914789021" sldId="306"/>
            <ac:spMk id="21" creationId="{3B296DCD-3B53-46D7-BBCF-2B8FF8546587}"/>
          </ac:spMkLst>
        </pc:spChg>
        <pc:spChg chg="add del mod">
          <ac:chgData name="Rajesh Paudel" userId="ec239ad0-dd51-4d2e-b081-9989bbcfcafa" providerId="ADAL" clId="{742C7C46-70BE-4CB2-B6E0-3F18F5A5A912}" dt="2021-11-23T06:56:27.636" v="1271" actId="478"/>
          <ac:spMkLst>
            <pc:docMk/>
            <pc:sldMk cId="2914789021" sldId="306"/>
            <ac:spMk id="22" creationId="{F325A53E-C8F2-420D-89E2-8DF3BF1E5455}"/>
          </ac:spMkLst>
        </pc:spChg>
        <pc:spChg chg="add mod">
          <ac:chgData name="Rajesh Paudel" userId="ec239ad0-dd51-4d2e-b081-9989bbcfcafa" providerId="ADAL" clId="{742C7C46-70BE-4CB2-B6E0-3F18F5A5A912}" dt="2021-11-23T05:53:32.328" v="1175" actId="1076"/>
          <ac:spMkLst>
            <pc:docMk/>
            <pc:sldMk cId="2914789021" sldId="306"/>
            <ac:spMk id="26" creationId="{2E7EA8F0-7B5B-40BF-910E-428FE481D7AA}"/>
          </ac:spMkLst>
        </pc:spChg>
        <pc:spChg chg="add del mod">
          <ac:chgData name="Rajesh Paudel" userId="ec239ad0-dd51-4d2e-b081-9989bbcfcafa" providerId="ADAL" clId="{742C7C46-70BE-4CB2-B6E0-3F18F5A5A912}" dt="2021-11-23T05:12:30.454" v="432"/>
          <ac:spMkLst>
            <pc:docMk/>
            <pc:sldMk cId="2914789021" sldId="306"/>
            <ac:spMk id="33" creationId="{6403EE7F-3CE4-4FE0-BC8C-457FE094693F}"/>
          </ac:spMkLst>
        </pc:spChg>
        <pc:spChg chg="add del mod">
          <ac:chgData name="Rajesh Paudel" userId="ec239ad0-dd51-4d2e-b081-9989bbcfcafa" providerId="ADAL" clId="{742C7C46-70BE-4CB2-B6E0-3F18F5A5A912}" dt="2021-11-23T05:12:30.454" v="432"/>
          <ac:spMkLst>
            <pc:docMk/>
            <pc:sldMk cId="2914789021" sldId="306"/>
            <ac:spMk id="34" creationId="{616E1619-BD41-464A-ACEA-C15800A0DF8C}"/>
          </ac:spMkLst>
        </pc:spChg>
        <pc:spChg chg="add del mod">
          <ac:chgData name="Rajesh Paudel" userId="ec239ad0-dd51-4d2e-b081-9989bbcfcafa" providerId="ADAL" clId="{742C7C46-70BE-4CB2-B6E0-3F18F5A5A912}" dt="2021-11-23T05:12:30.454" v="432"/>
          <ac:spMkLst>
            <pc:docMk/>
            <pc:sldMk cId="2914789021" sldId="306"/>
            <ac:spMk id="35" creationId="{553F573C-315D-468D-9A35-DEF2B472A20D}"/>
          </ac:spMkLst>
        </pc:spChg>
        <pc:spChg chg="add del mod">
          <ac:chgData name="Rajesh Paudel" userId="ec239ad0-dd51-4d2e-b081-9989bbcfcafa" providerId="ADAL" clId="{742C7C46-70BE-4CB2-B6E0-3F18F5A5A912}" dt="2021-11-23T05:12:30.454" v="432"/>
          <ac:spMkLst>
            <pc:docMk/>
            <pc:sldMk cId="2914789021" sldId="306"/>
            <ac:spMk id="36" creationId="{D9179327-1AB2-4166-9840-25E72E13071F}"/>
          </ac:spMkLst>
        </pc:spChg>
        <pc:spChg chg="add del mod">
          <ac:chgData name="Rajesh Paudel" userId="ec239ad0-dd51-4d2e-b081-9989bbcfcafa" providerId="ADAL" clId="{742C7C46-70BE-4CB2-B6E0-3F18F5A5A912}" dt="2021-11-23T05:12:30.454" v="432"/>
          <ac:spMkLst>
            <pc:docMk/>
            <pc:sldMk cId="2914789021" sldId="306"/>
            <ac:spMk id="37" creationId="{C4F5E967-32F3-4FD6-B4DB-F6433ACDC507}"/>
          </ac:spMkLst>
        </pc:spChg>
        <pc:spChg chg="add del mod">
          <ac:chgData name="Rajesh Paudel" userId="ec239ad0-dd51-4d2e-b081-9989bbcfcafa" providerId="ADAL" clId="{742C7C46-70BE-4CB2-B6E0-3F18F5A5A912}" dt="2021-11-23T05:12:30.454" v="432"/>
          <ac:spMkLst>
            <pc:docMk/>
            <pc:sldMk cId="2914789021" sldId="306"/>
            <ac:spMk id="38" creationId="{4E71659B-775F-46BC-8A99-58A83D1A8BB0}"/>
          </ac:spMkLst>
        </pc:spChg>
        <pc:spChg chg="add del mod">
          <ac:chgData name="Rajesh Paudel" userId="ec239ad0-dd51-4d2e-b081-9989bbcfcafa" providerId="ADAL" clId="{742C7C46-70BE-4CB2-B6E0-3F18F5A5A912}" dt="2021-11-23T05:12:30.454" v="432"/>
          <ac:spMkLst>
            <pc:docMk/>
            <pc:sldMk cId="2914789021" sldId="306"/>
            <ac:spMk id="39" creationId="{F9B8895E-0425-45D1-9B97-38178EF92004}"/>
          </ac:spMkLst>
        </pc:spChg>
        <pc:spChg chg="add del mod">
          <ac:chgData name="Rajesh Paudel" userId="ec239ad0-dd51-4d2e-b081-9989bbcfcafa" providerId="ADAL" clId="{742C7C46-70BE-4CB2-B6E0-3F18F5A5A912}" dt="2021-11-23T05:12:30.454" v="432"/>
          <ac:spMkLst>
            <pc:docMk/>
            <pc:sldMk cId="2914789021" sldId="306"/>
            <ac:spMk id="40" creationId="{433F1904-E9A4-4E91-9BE7-1A9711E33D56}"/>
          </ac:spMkLst>
        </pc:spChg>
        <pc:spChg chg="add del mod">
          <ac:chgData name="Rajesh Paudel" userId="ec239ad0-dd51-4d2e-b081-9989bbcfcafa" providerId="ADAL" clId="{742C7C46-70BE-4CB2-B6E0-3F18F5A5A912}" dt="2021-11-23T05:12:30.454" v="432"/>
          <ac:spMkLst>
            <pc:docMk/>
            <pc:sldMk cId="2914789021" sldId="306"/>
            <ac:spMk id="41" creationId="{FB132405-B871-4D70-AB8F-180D2B22EA35}"/>
          </ac:spMkLst>
        </pc:spChg>
        <pc:spChg chg="add del mod">
          <ac:chgData name="Rajesh Paudel" userId="ec239ad0-dd51-4d2e-b081-9989bbcfcafa" providerId="ADAL" clId="{742C7C46-70BE-4CB2-B6E0-3F18F5A5A912}" dt="2021-11-23T05:12:30.454" v="432"/>
          <ac:spMkLst>
            <pc:docMk/>
            <pc:sldMk cId="2914789021" sldId="306"/>
            <ac:spMk id="45" creationId="{FF91C44D-9320-4929-9397-699D72506086}"/>
          </ac:spMkLst>
        </pc:spChg>
        <pc:spChg chg="add mod">
          <ac:chgData name="Rajesh Paudel" userId="ec239ad0-dd51-4d2e-b081-9989bbcfcafa" providerId="ADAL" clId="{742C7C46-70BE-4CB2-B6E0-3F18F5A5A912}" dt="2021-11-23T09:14:42.295" v="2668" actId="1076"/>
          <ac:spMkLst>
            <pc:docMk/>
            <pc:sldMk cId="2914789021" sldId="306"/>
            <ac:spMk id="46" creationId="{82766988-715E-453C-8498-F87634575305}"/>
          </ac:spMkLst>
        </pc:spChg>
        <pc:spChg chg="add del mod">
          <ac:chgData name="Rajesh Paudel" userId="ec239ad0-dd51-4d2e-b081-9989bbcfcafa" providerId="ADAL" clId="{742C7C46-70BE-4CB2-B6E0-3F18F5A5A912}" dt="2021-11-23T08:58:04.323" v="2416" actId="478"/>
          <ac:spMkLst>
            <pc:docMk/>
            <pc:sldMk cId="2914789021" sldId="306"/>
            <ac:spMk id="47" creationId="{71CD4CBA-BB0F-4E26-83A8-13C48E4E9F15}"/>
          </ac:spMkLst>
        </pc:spChg>
        <pc:spChg chg="add del mod">
          <ac:chgData name="Rajesh Paudel" userId="ec239ad0-dd51-4d2e-b081-9989bbcfcafa" providerId="ADAL" clId="{742C7C46-70BE-4CB2-B6E0-3F18F5A5A912}" dt="2021-11-23T06:56:28.146" v="1272" actId="478"/>
          <ac:spMkLst>
            <pc:docMk/>
            <pc:sldMk cId="2914789021" sldId="306"/>
            <ac:spMk id="48" creationId="{B6F03DC9-A9A3-4949-8BF0-F148A3A4360F}"/>
          </ac:spMkLst>
        </pc:spChg>
        <pc:spChg chg="add mod">
          <ac:chgData name="Rajesh Paudel" userId="ec239ad0-dd51-4d2e-b081-9989bbcfcafa" providerId="ADAL" clId="{742C7C46-70BE-4CB2-B6E0-3F18F5A5A912}" dt="2021-11-23T09:14:34.794" v="2667" actId="14100"/>
          <ac:spMkLst>
            <pc:docMk/>
            <pc:sldMk cId="2914789021" sldId="306"/>
            <ac:spMk id="49" creationId="{B0C88055-1CCA-4023-875A-26256695CF5D}"/>
          </ac:spMkLst>
        </pc:spChg>
        <pc:spChg chg="add del mod">
          <ac:chgData name="Rajesh Paudel" userId="ec239ad0-dd51-4d2e-b081-9989bbcfcafa" providerId="ADAL" clId="{742C7C46-70BE-4CB2-B6E0-3F18F5A5A912}" dt="2021-11-23T06:56:28.611" v="1273" actId="478"/>
          <ac:spMkLst>
            <pc:docMk/>
            <pc:sldMk cId="2914789021" sldId="306"/>
            <ac:spMk id="52" creationId="{7F20457E-83C5-461E-A5DA-00895CBCEAD5}"/>
          </ac:spMkLst>
        </pc:spChg>
        <pc:spChg chg="add del mod">
          <ac:chgData name="Rajesh Paudel" userId="ec239ad0-dd51-4d2e-b081-9989bbcfcafa" providerId="ADAL" clId="{742C7C46-70BE-4CB2-B6E0-3F18F5A5A912}" dt="2021-11-23T09:20:55.052" v="2770" actId="478"/>
          <ac:spMkLst>
            <pc:docMk/>
            <pc:sldMk cId="2914789021" sldId="306"/>
            <ac:spMk id="53" creationId="{61D16EF8-6D15-461F-957B-D03ECF112010}"/>
          </ac:spMkLst>
        </pc:spChg>
        <pc:spChg chg="add del mod">
          <ac:chgData name="Rajesh Paudel" userId="ec239ad0-dd51-4d2e-b081-9989bbcfcafa" providerId="ADAL" clId="{742C7C46-70BE-4CB2-B6E0-3F18F5A5A912}" dt="2021-11-23T09:20:53.145" v="2769" actId="478"/>
          <ac:spMkLst>
            <pc:docMk/>
            <pc:sldMk cId="2914789021" sldId="306"/>
            <ac:spMk id="54" creationId="{98D7D84D-B857-432B-B2B7-F4B13B94021C}"/>
          </ac:spMkLst>
        </pc:spChg>
        <pc:spChg chg="add mod">
          <ac:chgData name="Rajesh Paudel" userId="ec239ad0-dd51-4d2e-b081-9989bbcfcafa" providerId="ADAL" clId="{742C7C46-70BE-4CB2-B6E0-3F18F5A5A912}" dt="2021-11-26T00:50:00.812" v="5112" actId="313"/>
          <ac:spMkLst>
            <pc:docMk/>
            <pc:sldMk cId="2914789021" sldId="306"/>
            <ac:spMk id="55" creationId="{EF13BDFC-66F1-440D-8E69-82D6CB7A346A}"/>
          </ac:spMkLst>
        </pc:spChg>
        <pc:spChg chg="add del mod">
          <ac:chgData name="Rajesh Paudel" userId="ec239ad0-dd51-4d2e-b081-9989bbcfcafa" providerId="ADAL" clId="{742C7C46-70BE-4CB2-B6E0-3F18F5A5A912}" dt="2021-11-23T09:20:48.077" v="2766" actId="478"/>
          <ac:spMkLst>
            <pc:docMk/>
            <pc:sldMk cId="2914789021" sldId="306"/>
            <ac:spMk id="56" creationId="{CEC4B635-B6D6-49BD-A03B-178665AFC6D6}"/>
          </ac:spMkLst>
        </pc:spChg>
        <pc:spChg chg="add del mod">
          <ac:chgData name="Rajesh Paudel" userId="ec239ad0-dd51-4d2e-b081-9989bbcfcafa" providerId="ADAL" clId="{742C7C46-70BE-4CB2-B6E0-3F18F5A5A912}" dt="2021-11-23T06:56:29.658" v="1275" actId="478"/>
          <ac:spMkLst>
            <pc:docMk/>
            <pc:sldMk cId="2914789021" sldId="306"/>
            <ac:spMk id="57" creationId="{D6D022C9-99DC-43F7-9757-BD99B52997D3}"/>
          </ac:spMkLst>
        </pc:spChg>
        <pc:spChg chg="add mod">
          <ac:chgData name="Rajesh Paudel" userId="ec239ad0-dd51-4d2e-b081-9989bbcfcafa" providerId="ADAL" clId="{742C7C46-70BE-4CB2-B6E0-3F18F5A5A912}" dt="2021-11-23T09:17:31.857" v="2694" actId="20577"/>
          <ac:spMkLst>
            <pc:docMk/>
            <pc:sldMk cId="2914789021" sldId="306"/>
            <ac:spMk id="58" creationId="{4F693695-37C1-4C5E-B808-CCDFCB538F7C}"/>
          </ac:spMkLst>
        </pc:spChg>
        <pc:spChg chg="add del mod">
          <ac:chgData name="Rajesh Paudel" userId="ec239ad0-dd51-4d2e-b081-9989bbcfcafa" providerId="ADAL" clId="{742C7C46-70BE-4CB2-B6E0-3F18F5A5A912}" dt="2021-11-23T06:56:29.094" v="1274" actId="478"/>
          <ac:spMkLst>
            <pc:docMk/>
            <pc:sldMk cId="2914789021" sldId="306"/>
            <ac:spMk id="59" creationId="{32D71D47-15BD-4876-84A8-F1EB936BB73C}"/>
          </ac:spMkLst>
        </pc:spChg>
        <pc:spChg chg="add del mod">
          <ac:chgData name="Rajesh Paudel" userId="ec239ad0-dd51-4d2e-b081-9989bbcfcafa" providerId="ADAL" clId="{742C7C46-70BE-4CB2-B6E0-3F18F5A5A912}" dt="2021-11-23T06:58:20.250" v="1297" actId="478"/>
          <ac:spMkLst>
            <pc:docMk/>
            <pc:sldMk cId="2914789021" sldId="306"/>
            <ac:spMk id="60" creationId="{8FF2565D-FE93-4669-A960-F46CBE8E69E2}"/>
          </ac:spMkLst>
        </pc:spChg>
        <pc:spChg chg="add del mod">
          <ac:chgData name="Rajesh Paudel" userId="ec239ad0-dd51-4d2e-b081-9989bbcfcafa" providerId="ADAL" clId="{742C7C46-70BE-4CB2-B6E0-3F18F5A5A912}" dt="2021-11-23T06:58:20.951" v="1298" actId="478"/>
          <ac:spMkLst>
            <pc:docMk/>
            <pc:sldMk cId="2914789021" sldId="306"/>
            <ac:spMk id="61" creationId="{289C4C3D-B3D0-4385-BFE7-55A2D21B11CA}"/>
          </ac:spMkLst>
        </pc:spChg>
        <pc:spChg chg="add del mod">
          <ac:chgData name="Rajesh Paudel" userId="ec239ad0-dd51-4d2e-b081-9989bbcfcafa" providerId="ADAL" clId="{742C7C46-70BE-4CB2-B6E0-3F18F5A5A912}" dt="2021-11-23T06:58:21.890" v="1300" actId="478"/>
          <ac:spMkLst>
            <pc:docMk/>
            <pc:sldMk cId="2914789021" sldId="306"/>
            <ac:spMk id="62" creationId="{EDA624F7-D5C3-41F2-B185-C0AC3BC7BE04}"/>
          </ac:spMkLst>
        </pc:spChg>
        <pc:spChg chg="add del mod">
          <ac:chgData name="Rajesh Paudel" userId="ec239ad0-dd51-4d2e-b081-9989bbcfcafa" providerId="ADAL" clId="{742C7C46-70BE-4CB2-B6E0-3F18F5A5A912}" dt="2021-11-23T06:58:22.750" v="1302" actId="478"/>
          <ac:spMkLst>
            <pc:docMk/>
            <pc:sldMk cId="2914789021" sldId="306"/>
            <ac:spMk id="63" creationId="{8728A401-FA26-4610-BD08-A32630CA9655}"/>
          </ac:spMkLst>
        </pc:spChg>
        <pc:spChg chg="add del mod">
          <ac:chgData name="Rajesh Paudel" userId="ec239ad0-dd51-4d2e-b081-9989bbcfcafa" providerId="ADAL" clId="{742C7C46-70BE-4CB2-B6E0-3F18F5A5A912}" dt="2021-11-23T06:58:21.486" v="1299" actId="478"/>
          <ac:spMkLst>
            <pc:docMk/>
            <pc:sldMk cId="2914789021" sldId="306"/>
            <ac:spMk id="64" creationId="{F39616D0-AED0-429C-8F7F-FA942C53E6C9}"/>
          </ac:spMkLst>
        </pc:spChg>
        <pc:spChg chg="add del mod">
          <ac:chgData name="Rajesh Paudel" userId="ec239ad0-dd51-4d2e-b081-9989bbcfcafa" providerId="ADAL" clId="{742C7C46-70BE-4CB2-B6E0-3F18F5A5A912}" dt="2021-11-23T06:58:22.322" v="1301" actId="478"/>
          <ac:spMkLst>
            <pc:docMk/>
            <pc:sldMk cId="2914789021" sldId="306"/>
            <ac:spMk id="65" creationId="{127BDD5F-ACE8-4CFE-88A4-EA6776514C34}"/>
          </ac:spMkLst>
        </pc:spChg>
        <pc:spChg chg="add mod">
          <ac:chgData name="Rajesh Paudel" userId="ec239ad0-dd51-4d2e-b081-9989bbcfcafa" providerId="ADAL" clId="{742C7C46-70BE-4CB2-B6E0-3F18F5A5A912}" dt="2021-11-26T00:29:14.835" v="3525" actId="20577"/>
          <ac:spMkLst>
            <pc:docMk/>
            <pc:sldMk cId="2914789021" sldId="306"/>
            <ac:spMk id="66" creationId="{28255578-9A1C-401E-8F9A-BE75E130A3CB}"/>
          </ac:spMkLst>
        </pc:spChg>
        <pc:spChg chg="add del mod">
          <ac:chgData name="Rajesh Paudel" userId="ec239ad0-dd51-4d2e-b081-9989bbcfcafa" providerId="ADAL" clId="{742C7C46-70BE-4CB2-B6E0-3F18F5A5A912}" dt="2021-11-23T09:20:47.198" v="2764" actId="478"/>
          <ac:spMkLst>
            <pc:docMk/>
            <pc:sldMk cId="2914789021" sldId="306"/>
            <ac:spMk id="67" creationId="{A43B1193-71F1-44FE-8414-5E38D9134FDC}"/>
          </ac:spMkLst>
        </pc:spChg>
        <pc:spChg chg="add mod">
          <ac:chgData name="Rajesh Paudel" userId="ec239ad0-dd51-4d2e-b081-9989bbcfcafa" providerId="ADAL" clId="{742C7C46-70BE-4CB2-B6E0-3F18F5A5A912}" dt="2021-11-23T09:12:32.407" v="2647" actId="14100"/>
          <ac:spMkLst>
            <pc:docMk/>
            <pc:sldMk cId="2914789021" sldId="306"/>
            <ac:spMk id="68" creationId="{98A8A50D-E346-4686-B2D3-815A82E6E718}"/>
          </ac:spMkLst>
        </pc:spChg>
        <pc:spChg chg="add del mod">
          <ac:chgData name="Rajesh Paudel" userId="ec239ad0-dd51-4d2e-b081-9989bbcfcafa" providerId="ADAL" clId="{742C7C46-70BE-4CB2-B6E0-3F18F5A5A912}" dt="2021-11-23T08:58:05.841" v="2417" actId="478"/>
          <ac:spMkLst>
            <pc:docMk/>
            <pc:sldMk cId="2914789021" sldId="306"/>
            <ac:spMk id="69" creationId="{A83FCE97-F545-4AF9-A635-4A6F34A5F116}"/>
          </ac:spMkLst>
        </pc:spChg>
        <pc:spChg chg="add mod">
          <ac:chgData name="Rajesh Paudel" userId="ec239ad0-dd51-4d2e-b081-9989bbcfcafa" providerId="ADAL" clId="{742C7C46-70BE-4CB2-B6E0-3F18F5A5A912}" dt="2021-11-23T09:12:23.627" v="2645" actId="1076"/>
          <ac:spMkLst>
            <pc:docMk/>
            <pc:sldMk cId="2914789021" sldId="306"/>
            <ac:spMk id="70" creationId="{A4DD1334-1606-4604-9409-42187A3D6794}"/>
          </ac:spMkLst>
        </pc:spChg>
        <pc:spChg chg="add mod">
          <ac:chgData name="Rajesh Paudel" userId="ec239ad0-dd51-4d2e-b081-9989bbcfcafa" providerId="ADAL" clId="{742C7C46-70BE-4CB2-B6E0-3F18F5A5A912}" dt="2021-11-23T09:14:04.537" v="2664" actId="1076"/>
          <ac:spMkLst>
            <pc:docMk/>
            <pc:sldMk cId="2914789021" sldId="306"/>
            <ac:spMk id="71" creationId="{7E24BCDD-6487-4CFD-BB51-BB89AF83C041}"/>
          </ac:spMkLst>
        </pc:spChg>
        <pc:spChg chg="add del mod">
          <ac:chgData name="Rajesh Paudel" userId="ec239ad0-dd51-4d2e-b081-9989bbcfcafa" providerId="ADAL" clId="{742C7C46-70BE-4CB2-B6E0-3F18F5A5A912}" dt="2021-11-23T09:20:56.516" v="2771" actId="478"/>
          <ac:spMkLst>
            <pc:docMk/>
            <pc:sldMk cId="2914789021" sldId="306"/>
            <ac:spMk id="72" creationId="{D33CFB92-3EF9-4B0F-BA0A-D903E3E640DC}"/>
          </ac:spMkLst>
        </pc:spChg>
        <pc:spChg chg="add mod">
          <ac:chgData name="Rajesh Paudel" userId="ec239ad0-dd51-4d2e-b081-9989bbcfcafa" providerId="ADAL" clId="{742C7C46-70BE-4CB2-B6E0-3F18F5A5A912}" dt="2021-11-23T09:13:17.731" v="2654" actId="14100"/>
          <ac:spMkLst>
            <pc:docMk/>
            <pc:sldMk cId="2914789021" sldId="306"/>
            <ac:spMk id="73" creationId="{A21D3605-40D8-442C-BE84-AFA9A75CDA03}"/>
          </ac:spMkLst>
        </pc:spChg>
        <pc:spChg chg="add mod">
          <ac:chgData name="Rajesh Paudel" userId="ec239ad0-dd51-4d2e-b081-9989bbcfcafa" providerId="ADAL" clId="{742C7C46-70BE-4CB2-B6E0-3F18F5A5A912}" dt="2021-11-23T09:17:55.113" v="2698" actId="14100"/>
          <ac:spMkLst>
            <pc:docMk/>
            <pc:sldMk cId="2914789021" sldId="306"/>
            <ac:spMk id="74" creationId="{6716D491-3A93-498A-8427-415FB45C7B98}"/>
          </ac:spMkLst>
        </pc:spChg>
        <pc:spChg chg="add mod">
          <ac:chgData name="Rajesh Paudel" userId="ec239ad0-dd51-4d2e-b081-9989bbcfcafa" providerId="ADAL" clId="{742C7C46-70BE-4CB2-B6E0-3F18F5A5A912}" dt="2021-11-23T09:11:59.539" v="2643" actId="14100"/>
          <ac:spMkLst>
            <pc:docMk/>
            <pc:sldMk cId="2914789021" sldId="306"/>
            <ac:spMk id="75" creationId="{0A4C3FA9-0431-47E3-BF28-27B5113D8786}"/>
          </ac:spMkLst>
        </pc:spChg>
        <pc:spChg chg="add mod">
          <ac:chgData name="Rajesh Paudel" userId="ec239ad0-dd51-4d2e-b081-9989bbcfcafa" providerId="ADAL" clId="{742C7C46-70BE-4CB2-B6E0-3F18F5A5A912}" dt="2021-11-23T09:12:03.766" v="2644" actId="14100"/>
          <ac:spMkLst>
            <pc:docMk/>
            <pc:sldMk cId="2914789021" sldId="306"/>
            <ac:spMk id="76" creationId="{BDCD05CC-6FBE-470E-A764-041FB7F128C1}"/>
          </ac:spMkLst>
        </pc:spChg>
        <pc:spChg chg="add del mod">
          <ac:chgData name="Rajesh Paudel" userId="ec239ad0-dd51-4d2e-b081-9989bbcfcafa" providerId="ADAL" clId="{742C7C46-70BE-4CB2-B6E0-3F18F5A5A912}" dt="2021-11-23T09:20:50.405" v="2768" actId="478"/>
          <ac:spMkLst>
            <pc:docMk/>
            <pc:sldMk cId="2914789021" sldId="306"/>
            <ac:spMk id="77" creationId="{5DCC1DF0-7910-4188-BBEC-92849013EDF4}"/>
          </ac:spMkLst>
        </pc:spChg>
        <pc:spChg chg="add del mod">
          <ac:chgData name="Rajesh Paudel" userId="ec239ad0-dd51-4d2e-b081-9989bbcfcafa" providerId="ADAL" clId="{742C7C46-70BE-4CB2-B6E0-3F18F5A5A912}" dt="2021-11-23T09:04:56.207" v="2592" actId="478"/>
          <ac:spMkLst>
            <pc:docMk/>
            <pc:sldMk cId="2914789021" sldId="306"/>
            <ac:spMk id="78" creationId="{400032CC-7F35-480A-B8DC-A315FCC62AA0}"/>
          </ac:spMkLst>
        </pc:spChg>
        <pc:spChg chg="add mod">
          <ac:chgData name="Rajesh Paudel" userId="ec239ad0-dd51-4d2e-b081-9989bbcfcafa" providerId="ADAL" clId="{742C7C46-70BE-4CB2-B6E0-3F18F5A5A912}" dt="2021-11-23T09:13:26.962" v="2656" actId="1076"/>
          <ac:spMkLst>
            <pc:docMk/>
            <pc:sldMk cId="2914789021" sldId="306"/>
            <ac:spMk id="79" creationId="{23002AFC-4603-48E4-8203-91A3F351788C}"/>
          </ac:spMkLst>
        </pc:spChg>
        <pc:spChg chg="add mod">
          <ac:chgData name="Rajesh Paudel" userId="ec239ad0-dd51-4d2e-b081-9989bbcfcafa" providerId="ADAL" clId="{742C7C46-70BE-4CB2-B6E0-3F18F5A5A912}" dt="2021-11-23T09:13:30.812" v="2658" actId="1076"/>
          <ac:spMkLst>
            <pc:docMk/>
            <pc:sldMk cId="2914789021" sldId="306"/>
            <ac:spMk id="80" creationId="{56320946-6204-4C08-8AB7-CE2B77910BCD}"/>
          </ac:spMkLst>
        </pc:spChg>
        <pc:spChg chg="add mod">
          <ac:chgData name="Rajesh Paudel" userId="ec239ad0-dd51-4d2e-b081-9989bbcfcafa" providerId="ADAL" clId="{742C7C46-70BE-4CB2-B6E0-3F18F5A5A912}" dt="2021-11-23T09:17:17.900" v="2681" actId="20577"/>
          <ac:spMkLst>
            <pc:docMk/>
            <pc:sldMk cId="2914789021" sldId="306"/>
            <ac:spMk id="81" creationId="{22CF8E1C-7D8C-4D02-B7B7-8E0339925B90}"/>
          </ac:spMkLst>
        </pc:spChg>
        <pc:spChg chg="add mod">
          <ac:chgData name="Rajesh Paudel" userId="ec239ad0-dd51-4d2e-b081-9989bbcfcafa" providerId="ADAL" clId="{742C7C46-70BE-4CB2-B6E0-3F18F5A5A912}" dt="2021-11-23T09:18:13.006" v="2704" actId="1076"/>
          <ac:spMkLst>
            <pc:docMk/>
            <pc:sldMk cId="2914789021" sldId="306"/>
            <ac:spMk id="83" creationId="{D2632649-B624-4D91-9EA2-E2B9905BCA00}"/>
          </ac:spMkLst>
        </pc:spChg>
        <pc:spChg chg="add mod">
          <ac:chgData name="Rajesh Paudel" userId="ec239ad0-dd51-4d2e-b081-9989bbcfcafa" providerId="ADAL" clId="{742C7C46-70BE-4CB2-B6E0-3F18F5A5A912}" dt="2021-11-23T09:19:48.990" v="2761" actId="1076"/>
          <ac:spMkLst>
            <pc:docMk/>
            <pc:sldMk cId="2914789021" sldId="306"/>
            <ac:spMk id="84" creationId="{AD461145-4A77-4816-9AF7-9B3333B51E13}"/>
          </ac:spMkLst>
        </pc:spChg>
        <pc:spChg chg="add mod">
          <ac:chgData name="Rajesh Paudel" userId="ec239ad0-dd51-4d2e-b081-9989bbcfcafa" providerId="ADAL" clId="{742C7C46-70BE-4CB2-B6E0-3F18F5A5A912}" dt="2021-11-23T09:21:02.857" v="2773" actId="1076"/>
          <ac:spMkLst>
            <pc:docMk/>
            <pc:sldMk cId="2914789021" sldId="306"/>
            <ac:spMk id="85" creationId="{F8976899-2696-48A6-A8A7-080B9A88997B}"/>
          </ac:spMkLst>
        </pc:spChg>
        <pc:spChg chg="add mod">
          <ac:chgData name="Rajesh Paudel" userId="ec239ad0-dd51-4d2e-b081-9989bbcfcafa" providerId="ADAL" clId="{742C7C46-70BE-4CB2-B6E0-3F18F5A5A912}" dt="2021-11-23T09:24:29.512" v="2992" actId="20577"/>
          <ac:spMkLst>
            <pc:docMk/>
            <pc:sldMk cId="2914789021" sldId="306"/>
            <ac:spMk id="86" creationId="{A0E062F7-38BD-4877-94A4-6809D54BBCE7}"/>
          </ac:spMkLst>
        </pc:spChg>
        <pc:spChg chg="add mod">
          <ac:chgData name="Rajesh Paudel" userId="ec239ad0-dd51-4d2e-b081-9989bbcfcafa" providerId="ADAL" clId="{742C7C46-70BE-4CB2-B6E0-3F18F5A5A912}" dt="2021-11-23T09:24:54.748" v="3021" actId="20577"/>
          <ac:spMkLst>
            <pc:docMk/>
            <pc:sldMk cId="2914789021" sldId="306"/>
            <ac:spMk id="87" creationId="{54066DBC-91A0-46F1-AAEA-5510BA5CE14A}"/>
          </ac:spMkLst>
        </pc:spChg>
        <pc:grpChg chg="add mod">
          <ac:chgData name="Rajesh Paudel" userId="ec239ad0-dd51-4d2e-b081-9989bbcfcafa" providerId="ADAL" clId="{742C7C46-70BE-4CB2-B6E0-3F18F5A5A912}" dt="2021-11-23T05:10:23.647" v="392"/>
          <ac:grpSpMkLst>
            <pc:docMk/>
            <pc:sldMk cId="2914789021" sldId="306"/>
            <ac:grpSpMk id="9" creationId="{5FEFD31B-605A-4DAB-AA80-3FF8E1B0D63E}"/>
          </ac:grpSpMkLst>
        </pc:grpChg>
        <pc:grpChg chg="add del mod">
          <ac:chgData name="Rajesh Paudel" userId="ec239ad0-dd51-4d2e-b081-9989bbcfcafa" providerId="ADAL" clId="{742C7C46-70BE-4CB2-B6E0-3F18F5A5A912}" dt="2021-11-23T05:12:30.454" v="432"/>
          <ac:grpSpMkLst>
            <pc:docMk/>
            <pc:sldMk cId="2914789021" sldId="306"/>
            <ac:grpSpMk id="28" creationId="{C57BCD0E-ADDB-4A8A-B71F-B79EF82CE30E}"/>
          </ac:grpSpMkLst>
        </pc:grpChg>
        <pc:picChg chg="add mod">
          <ac:chgData name="Rajesh Paudel" userId="ec239ad0-dd51-4d2e-b081-9989bbcfcafa" providerId="ADAL" clId="{742C7C46-70BE-4CB2-B6E0-3F18F5A5A912}" dt="2021-11-23T09:15:02.583" v="2671" actId="14100"/>
          <ac:picMkLst>
            <pc:docMk/>
            <pc:sldMk cId="2914789021" sldId="306"/>
            <ac:picMk id="5" creationId="{24503C70-155C-4DD4-A06D-9719FD122921}"/>
          </ac:picMkLst>
        </pc:picChg>
        <pc:picChg chg="add del mod">
          <ac:chgData name="Rajesh Paudel" userId="ec239ad0-dd51-4d2e-b081-9989bbcfcafa" providerId="ADAL" clId="{742C7C46-70BE-4CB2-B6E0-3F18F5A5A912}" dt="2021-11-23T05:10:38.269" v="395" actId="478"/>
          <ac:picMkLst>
            <pc:docMk/>
            <pc:sldMk cId="2914789021" sldId="306"/>
            <ac:picMk id="23" creationId="{E25941E2-A255-4577-AEB9-87A5E6201661}"/>
          </ac:picMkLst>
        </pc:picChg>
        <pc:picChg chg="add del mod">
          <ac:chgData name="Rajesh Paudel" userId="ec239ad0-dd51-4d2e-b081-9989bbcfcafa" providerId="ADAL" clId="{742C7C46-70BE-4CB2-B6E0-3F18F5A5A912}" dt="2021-11-23T05:10:37.763" v="394" actId="478"/>
          <ac:picMkLst>
            <pc:docMk/>
            <pc:sldMk cId="2914789021" sldId="306"/>
            <ac:picMk id="24" creationId="{659B6C87-1A4B-4185-8D07-F73D397CD5F2}"/>
          </ac:picMkLst>
        </pc:picChg>
        <pc:picChg chg="add del mod">
          <ac:chgData name="Rajesh Paudel" userId="ec239ad0-dd51-4d2e-b081-9989bbcfcafa" providerId="ADAL" clId="{742C7C46-70BE-4CB2-B6E0-3F18F5A5A912}" dt="2021-11-23T05:10:37.188" v="393" actId="478"/>
          <ac:picMkLst>
            <pc:docMk/>
            <pc:sldMk cId="2914789021" sldId="306"/>
            <ac:picMk id="25" creationId="{0D5D987B-7778-4DCA-B434-E470A12F722D}"/>
          </ac:picMkLst>
        </pc:picChg>
        <pc:picChg chg="add del mod">
          <ac:chgData name="Rajesh Paudel" userId="ec239ad0-dd51-4d2e-b081-9989bbcfcafa" providerId="ADAL" clId="{742C7C46-70BE-4CB2-B6E0-3F18F5A5A912}" dt="2021-11-23T05:12:30.454" v="432"/>
          <ac:picMkLst>
            <pc:docMk/>
            <pc:sldMk cId="2914789021" sldId="306"/>
            <ac:picMk id="42" creationId="{5790EE19-FCDD-42A8-8A97-B3F108C34E1A}"/>
          </ac:picMkLst>
        </pc:picChg>
        <pc:picChg chg="add del mod">
          <ac:chgData name="Rajesh Paudel" userId="ec239ad0-dd51-4d2e-b081-9989bbcfcafa" providerId="ADAL" clId="{742C7C46-70BE-4CB2-B6E0-3F18F5A5A912}" dt="2021-11-23T05:12:30.454" v="432"/>
          <ac:picMkLst>
            <pc:docMk/>
            <pc:sldMk cId="2914789021" sldId="306"/>
            <ac:picMk id="43" creationId="{83C32F8F-93D9-4837-8525-2AA0EECE4393}"/>
          </ac:picMkLst>
        </pc:picChg>
        <pc:picChg chg="add del mod">
          <ac:chgData name="Rajesh Paudel" userId="ec239ad0-dd51-4d2e-b081-9989bbcfcafa" providerId="ADAL" clId="{742C7C46-70BE-4CB2-B6E0-3F18F5A5A912}" dt="2021-11-23T05:12:30.454" v="432"/>
          <ac:picMkLst>
            <pc:docMk/>
            <pc:sldMk cId="2914789021" sldId="306"/>
            <ac:picMk id="44" creationId="{93E64933-D081-4166-8E70-002D5AA98D90}"/>
          </ac:picMkLst>
        </pc:picChg>
        <pc:picChg chg="add mod">
          <ac:chgData name="Rajesh Paudel" userId="ec239ad0-dd51-4d2e-b081-9989bbcfcafa" providerId="ADAL" clId="{742C7C46-70BE-4CB2-B6E0-3F18F5A5A912}" dt="2021-11-23T09:15:59.531" v="2678" actId="1076"/>
          <ac:picMkLst>
            <pc:docMk/>
            <pc:sldMk cId="2914789021" sldId="306"/>
            <ac:picMk id="82" creationId="{A5741BB0-8744-4DE8-8D19-78E99F445A38}"/>
          </ac:picMkLst>
        </pc:picChg>
        <pc:cxnChg chg="mod">
          <ac:chgData name="Rajesh Paudel" userId="ec239ad0-dd51-4d2e-b081-9989bbcfcafa" providerId="ADAL" clId="{742C7C46-70BE-4CB2-B6E0-3F18F5A5A912}" dt="2021-11-23T05:10:23.647" v="392"/>
          <ac:cxnSpMkLst>
            <pc:docMk/>
            <pc:sldMk cId="2914789021" sldId="306"/>
            <ac:cxnSpMk id="10" creationId="{A3BE186E-E5FB-4BF2-8979-862B0F98285C}"/>
          </ac:cxnSpMkLst>
        </pc:cxnChg>
        <pc:cxnChg chg="mod">
          <ac:chgData name="Rajesh Paudel" userId="ec239ad0-dd51-4d2e-b081-9989bbcfcafa" providerId="ADAL" clId="{742C7C46-70BE-4CB2-B6E0-3F18F5A5A912}" dt="2021-11-23T05:10:23.647" v="392"/>
          <ac:cxnSpMkLst>
            <pc:docMk/>
            <pc:sldMk cId="2914789021" sldId="306"/>
            <ac:cxnSpMk id="11" creationId="{12E8C2DF-D0E5-4CF0-AF5F-96932CEAC072}"/>
          </ac:cxnSpMkLst>
        </pc:cxnChg>
        <pc:cxnChg chg="mod">
          <ac:chgData name="Rajesh Paudel" userId="ec239ad0-dd51-4d2e-b081-9989bbcfcafa" providerId="ADAL" clId="{742C7C46-70BE-4CB2-B6E0-3F18F5A5A912}" dt="2021-11-23T05:10:23.647" v="392"/>
          <ac:cxnSpMkLst>
            <pc:docMk/>
            <pc:sldMk cId="2914789021" sldId="306"/>
            <ac:cxnSpMk id="12" creationId="{1072F5D2-BE41-40C9-A065-601F267B813E}"/>
          </ac:cxnSpMkLst>
        </pc:cxnChg>
        <pc:cxnChg chg="mod">
          <ac:chgData name="Rajesh Paudel" userId="ec239ad0-dd51-4d2e-b081-9989bbcfcafa" providerId="ADAL" clId="{742C7C46-70BE-4CB2-B6E0-3F18F5A5A912}" dt="2021-11-23T05:10:23.647" v="392"/>
          <ac:cxnSpMkLst>
            <pc:docMk/>
            <pc:sldMk cId="2914789021" sldId="306"/>
            <ac:cxnSpMk id="13" creationId="{FECD5012-1512-45B4-A972-05F971022F26}"/>
          </ac:cxnSpMkLst>
        </pc:cxnChg>
        <pc:cxnChg chg="mod">
          <ac:chgData name="Rajesh Paudel" userId="ec239ad0-dd51-4d2e-b081-9989bbcfcafa" providerId="ADAL" clId="{742C7C46-70BE-4CB2-B6E0-3F18F5A5A912}" dt="2021-11-23T05:12:28.680" v="431"/>
          <ac:cxnSpMkLst>
            <pc:docMk/>
            <pc:sldMk cId="2914789021" sldId="306"/>
            <ac:cxnSpMk id="29" creationId="{E3DE4A5F-D7BB-4496-8A50-5F49D3262960}"/>
          </ac:cxnSpMkLst>
        </pc:cxnChg>
        <pc:cxnChg chg="mod">
          <ac:chgData name="Rajesh Paudel" userId="ec239ad0-dd51-4d2e-b081-9989bbcfcafa" providerId="ADAL" clId="{742C7C46-70BE-4CB2-B6E0-3F18F5A5A912}" dt="2021-11-23T05:12:28.680" v="431"/>
          <ac:cxnSpMkLst>
            <pc:docMk/>
            <pc:sldMk cId="2914789021" sldId="306"/>
            <ac:cxnSpMk id="30" creationId="{8297C16B-CF6D-4F91-BF50-B0D957DD7136}"/>
          </ac:cxnSpMkLst>
        </pc:cxnChg>
        <pc:cxnChg chg="mod">
          <ac:chgData name="Rajesh Paudel" userId="ec239ad0-dd51-4d2e-b081-9989bbcfcafa" providerId="ADAL" clId="{742C7C46-70BE-4CB2-B6E0-3F18F5A5A912}" dt="2021-11-23T05:12:28.680" v="431"/>
          <ac:cxnSpMkLst>
            <pc:docMk/>
            <pc:sldMk cId="2914789021" sldId="306"/>
            <ac:cxnSpMk id="31" creationId="{2188D4DF-C4DE-4173-957B-2AAA0A6531D6}"/>
          </ac:cxnSpMkLst>
        </pc:cxnChg>
        <pc:cxnChg chg="mod">
          <ac:chgData name="Rajesh Paudel" userId="ec239ad0-dd51-4d2e-b081-9989bbcfcafa" providerId="ADAL" clId="{742C7C46-70BE-4CB2-B6E0-3F18F5A5A912}" dt="2021-11-23T05:12:28.680" v="431"/>
          <ac:cxnSpMkLst>
            <pc:docMk/>
            <pc:sldMk cId="2914789021" sldId="306"/>
            <ac:cxnSpMk id="32" creationId="{77389AB6-C27F-4FF9-9C55-05D313955CF1}"/>
          </ac:cxnSpMkLst>
        </pc:cxnChg>
      </pc:sldChg>
      <pc:sldChg chg="modSp add del mod">
        <pc:chgData name="Rajesh Paudel" userId="ec239ad0-dd51-4d2e-b081-9989bbcfcafa" providerId="ADAL" clId="{742C7C46-70BE-4CB2-B6E0-3F18F5A5A912}" dt="2021-11-23T09:25:02.200" v="3022" actId="2696"/>
        <pc:sldMkLst>
          <pc:docMk/>
          <pc:sldMk cId="2632029831" sldId="307"/>
        </pc:sldMkLst>
        <pc:spChg chg="mod">
          <ac:chgData name="Rajesh Paudel" userId="ec239ad0-dd51-4d2e-b081-9989bbcfcafa" providerId="ADAL" clId="{742C7C46-70BE-4CB2-B6E0-3F18F5A5A912}" dt="2021-11-23T05:54:52.262" v="1187" actId="20577"/>
          <ac:spMkLst>
            <pc:docMk/>
            <pc:sldMk cId="2632029831" sldId="307"/>
            <ac:spMk id="15" creationId="{1327AFB2-94C6-4321-9D7B-C135DC503891}"/>
          </ac:spMkLst>
        </pc:spChg>
        <pc:spChg chg="mod">
          <ac:chgData name="Rajesh Paudel" userId="ec239ad0-dd51-4d2e-b081-9989bbcfcafa" providerId="ADAL" clId="{742C7C46-70BE-4CB2-B6E0-3F18F5A5A912}" dt="2021-11-23T05:55:38.886" v="1230" actId="313"/>
          <ac:spMkLst>
            <pc:docMk/>
            <pc:sldMk cId="2632029831" sldId="307"/>
            <ac:spMk id="49" creationId="{B0C88055-1CCA-4023-875A-26256695CF5D}"/>
          </ac:spMkLst>
        </pc:spChg>
        <pc:spChg chg="mod">
          <ac:chgData name="Rajesh Paudel" userId="ec239ad0-dd51-4d2e-b081-9989bbcfcafa" providerId="ADAL" clId="{742C7C46-70BE-4CB2-B6E0-3F18F5A5A912}" dt="2021-11-23T05:55:24.581" v="1210" actId="20577"/>
          <ac:spMkLst>
            <pc:docMk/>
            <pc:sldMk cId="2632029831" sldId="307"/>
            <ac:spMk id="56" creationId="{CEC4B635-B6D6-49BD-A03B-178665AFC6D6}"/>
          </ac:spMkLst>
        </pc:spChg>
        <pc:spChg chg="mod">
          <ac:chgData name="Rajesh Paudel" userId="ec239ad0-dd51-4d2e-b081-9989bbcfcafa" providerId="ADAL" clId="{742C7C46-70BE-4CB2-B6E0-3F18F5A5A912}" dt="2021-11-23T05:55:16.371" v="1201" actId="404"/>
          <ac:spMkLst>
            <pc:docMk/>
            <pc:sldMk cId="2632029831" sldId="307"/>
            <ac:spMk id="58" creationId="{4F693695-37C1-4C5E-B808-CCDFCB538F7C}"/>
          </ac:spMkLst>
        </pc:spChg>
      </pc:sldChg>
      <pc:sldChg chg="addSp delSp modSp add mod">
        <pc:chgData name="Rajesh Paudel" userId="ec239ad0-dd51-4d2e-b081-9989bbcfcafa" providerId="ADAL" clId="{742C7C46-70BE-4CB2-B6E0-3F18F5A5A912}" dt="2021-11-26T00:50:17.420" v="5113" actId="14100"/>
        <pc:sldMkLst>
          <pc:docMk/>
          <pc:sldMk cId="4027564542" sldId="308"/>
        </pc:sldMkLst>
        <pc:spChg chg="add mod">
          <ac:chgData name="Rajesh Paudel" userId="ec239ad0-dd51-4d2e-b081-9989bbcfcafa" providerId="ADAL" clId="{742C7C46-70BE-4CB2-B6E0-3F18F5A5A912}" dt="2021-11-25T23:59:39.387" v="3217" actId="20577"/>
          <ac:spMkLst>
            <pc:docMk/>
            <pc:sldMk cId="4027564542" sldId="308"/>
            <ac:spMk id="6" creationId="{7A3F16BE-38D2-4231-81FE-5171E74277C4}"/>
          </ac:spMkLst>
        </pc:spChg>
        <pc:spChg chg="del">
          <ac:chgData name="Rajesh Paudel" userId="ec239ad0-dd51-4d2e-b081-9989bbcfcafa" providerId="ADAL" clId="{742C7C46-70BE-4CB2-B6E0-3F18F5A5A912}" dt="2021-11-23T08:22:37.421" v="1470" actId="478"/>
          <ac:spMkLst>
            <pc:docMk/>
            <pc:sldMk cId="4027564542" sldId="308"/>
            <ac:spMk id="12" creationId="{06CD968B-9F25-4B67-BCDA-D022DC09C94F}"/>
          </ac:spMkLst>
        </pc:spChg>
        <pc:spChg chg="del mod">
          <ac:chgData name="Rajesh Paudel" userId="ec239ad0-dd51-4d2e-b081-9989bbcfcafa" providerId="ADAL" clId="{742C7C46-70BE-4CB2-B6E0-3F18F5A5A912}" dt="2021-11-23T08:22:37.430" v="1472"/>
          <ac:spMkLst>
            <pc:docMk/>
            <pc:sldMk cId="4027564542" sldId="308"/>
            <ac:spMk id="14" creationId="{7CC0444D-E718-4B13-8C83-1B4FDF331FF0}"/>
          </ac:spMkLst>
        </pc:spChg>
        <pc:spChg chg="add mod">
          <ac:chgData name="Rajesh Paudel" userId="ec239ad0-dd51-4d2e-b081-9989bbcfcafa" providerId="ADAL" clId="{742C7C46-70BE-4CB2-B6E0-3F18F5A5A912}" dt="2021-11-26T00:01:11.086" v="3268" actId="1076"/>
          <ac:spMkLst>
            <pc:docMk/>
            <pc:sldMk cId="4027564542" sldId="308"/>
            <ac:spMk id="15" creationId="{D26FF6F7-5E0B-464A-BDD3-E00F6B36A027}"/>
          </ac:spMkLst>
        </pc:spChg>
        <pc:spChg chg="add mod">
          <ac:chgData name="Rajesh Paudel" userId="ec239ad0-dd51-4d2e-b081-9989bbcfcafa" providerId="ADAL" clId="{742C7C46-70BE-4CB2-B6E0-3F18F5A5A912}" dt="2021-11-26T00:01:35.125" v="3271" actId="2085"/>
          <ac:spMkLst>
            <pc:docMk/>
            <pc:sldMk cId="4027564542" sldId="308"/>
            <ac:spMk id="16" creationId="{FFE7FAA6-349A-4953-B643-671F8D585A35}"/>
          </ac:spMkLst>
        </pc:spChg>
        <pc:spChg chg="add del mod">
          <ac:chgData name="Rajesh Paudel" userId="ec239ad0-dd51-4d2e-b081-9989bbcfcafa" providerId="ADAL" clId="{742C7C46-70BE-4CB2-B6E0-3F18F5A5A912}" dt="2021-11-26T00:03:21.662" v="3395" actId="14100"/>
          <ac:spMkLst>
            <pc:docMk/>
            <pc:sldMk cId="4027564542" sldId="308"/>
            <ac:spMk id="17" creationId="{7B92DC4F-EACD-4CB0-8A1B-AAAED8F2C10D}"/>
          </ac:spMkLst>
        </pc:spChg>
        <pc:spChg chg="del mod">
          <ac:chgData name="Rajesh Paudel" userId="ec239ad0-dd51-4d2e-b081-9989bbcfcafa" providerId="ADAL" clId="{742C7C46-70BE-4CB2-B6E0-3F18F5A5A912}" dt="2021-11-26T00:49:16.781" v="5096" actId="478"/>
          <ac:spMkLst>
            <pc:docMk/>
            <pc:sldMk cId="4027564542" sldId="308"/>
            <ac:spMk id="102" creationId="{00000000-0000-0000-0000-000000000000}"/>
          </ac:spMkLst>
        </pc:spChg>
        <pc:graphicFrameChg chg="add del mod">
          <ac:chgData name="Rajesh Paudel" userId="ec239ad0-dd51-4d2e-b081-9989bbcfcafa" providerId="ADAL" clId="{742C7C46-70BE-4CB2-B6E0-3F18F5A5A912}" dt="2021-11-23T08:31:44.196" v="1519"/>
          <ac:graphicFrameMkLst>
            <pc:docMk/>
            <pc:sldMk cId="4027564542" sldId="308"/>
            <ac:graphicFrameMk id="4" creationId="{439D1BC4-F998-44BB-A0A8-1F40AE54AB14}"/>
          </ac:graphicFrameMkLst>
        </pc:graphicFrameChg>
        <pc:graphicFrameChg chg="add del mod">
          <ac:chgData name="Rajesh Paudel" userId="ec239ad0-dd51-4d2e-b081-9989bbcfcafa" providerId="ADAL" clId="{742C7C46-70BE-4CB2-B6E0-3F18F5A5A912}" dt="2021-11-23T09:25:37.290" v="3023" actId="478"/>
          <ac:graphicFrameMkLst>
            <pc:docMk/>
            <pc:sldMk cId="4027564542" sldId="308"/>
            <ac:graphicFrameMk id="5" creationId="{0FD23DB8-9E0A-4980-9937-B336A704C0AE}"/>
          </ac:graphicFrameMkLst>
        </pc:graphicFrameChg>
        <pc:graphicFrameChg chg="add del mod">
          <ac:chgData name="Rajesh Paudel" userId="ec239ad0-dd51-4d2e-b081-9989bbcfcafa" providerId="ADAL" clId="{742C7C46-70BE-4CB2-B6E0-3F18F5A5A912}" dt="2021-11-23T09:25:39.865" v="3025"/>
          <ac:graphicFrameMkLst>
            <pc:docMk/>
            <pc:sldMk cId="4027564542" sldId="308"/>
            <ac:graphicFrameMk id="7" creationId="{36976D55-DD53-4C5E-8679-A8B292EBF1C3}"/>
          </ac:graphicFrameMkLst>
        </pc:graphicFrameChg>
        <pc:graphicFrameChg chg="add del mod">
          <ac:chgData name="Rajesh Paudel" userId="ec239ad0-dd51-4d2e-b081-9989bbcfcafa" providerId="ADAL" clId="{742C7C46-70BE-4CB2-B6E0-3F18F5A5A912}" dt="2021-11-23T09:25:59.002" v="3029" actId="478"/>
          <ac:graphicFrameMkLst>
            <pc:docMk/>
            <pc:sldMk cId="4027564542" sldId="308"/>
            <ac:graphicFrameMk id="8" creationId="{FDB39B73-D8C8-49CE-A2D3-D2A452343754}"/>
          </ac:graphicFrameMkLst>
        </pc:graphicFrameChg>
        <pc:graphicFrameChg chg="add del mod">
          <ac:chgData name="Rajesh Paudel" userId="ec239ad0-dd51-4d2e-b081-9989bbcfcafa" providerId="ADAL" clId="{742C7C46-70BE-4CB2-B6E0-3F18F5A5A912}" dt="2021-11-25T23:59:36.531" v="3216" actId="478"/>
          <ac:graphicFrameMkLst>
            <pc:docMk/>
            <pc:sldMk cId="4027564542" sldId="308"/>
            <ac:graphicFrameMk id="9" creationId="{6125772D-57AE-430F-91B6-8671AC14BC0F}"/>
          </ac:graphicFrameMkLst>
        </pc:graphicFrameChg>
        <pc:graphicFrameChg chg="add mod modGraphic">
          <ac:chgData name="Rajesh Paudel" userId="ec239ad0-dd51-4d2e-b081-9989bbcfcafa" providerId="ADAL" clId="{742C7C46-70BE-4CB2-B6E0-3F18F5A5A912}" dt="2021-11-26T00:26:44.416" v="3398" actId="14100"/>
          <ac:graphicFrameMkLst>
            <pc:docMk/>
            <pc:sldMk cId="4027564542" sldId="308"/>
            <ac:graphicFrameMk id="18" creationId="{20431EE3-95AB-4B92-9F9A-0EE35EFA6460}"/>
          </ac:graphicFrameMkLst>
        </pc:graphicFrameChg>
        <pc:picChg chg="del">
          <ac:chgData name="Rajesh Paudel" userId="ec239ad0-dd51-4d2e-b081-9989bbcfcafa" providerId="ADAL" clId="{742C7C46-70BE-4CB2-B6E0-3F18F5A5A912}" dt="2021-11-23T08:22:35.124" v="1468" actId="478"/>
          <ac:picMkLst>
            <pc:docMk/>
            <pc:sldMk cId="4027564542" sldId="308"/>
            <ac:picMk id="11" creationId="{AE5D4DB6-7BB7-4230-AD07-120DDCE89A8D}"/>
          </ac:picMkLst>
        </pc:picChg>
        <pc:picChg chg="add mod">
          <ac:chgData name="Rajesh Paudel" userId="ec239ad0-dd51-4d2e-b081-9989bbcfcafa" providerId="ADAL" clId="{742C7C46-70BE-4CB2-B6E0-3F18F5A5A912}" dt="2021-11-26T00:50:17.420" v="5113" actId="14100"/>
          <ac:picMkLst>
            <pc:docMk/>
            <pc:sldMk cId="4027564542" sldId="308"/>
            <ac:picMk id="13" creationId="{6F765C18-3CB5-4706-9B3F-A4A0A0B47C7D}"/>
          </ac:picMkLst>
        </pc:picChg>
      </pc:sldChg>
      <pc:sldChg chg="addSp delSp modSp add del mod">
        <pc:chgData name="Rajesh Paudel" userId="ec239ad0-dd51-4d2e-b081-9989bbcfcafa" providerId="ADAL" clId="{742C7C46-70BE-4CB2-B6E0-3F18F5A5A912}" dt="2021-11-26T00:03:37.815" v="3396" actId="2696"/>
        <pc:sldMkLst>
          <pc:docMk/>
          <pc:sldMk cId="1880069515" sldId="309"/>
        </pc:sldMkLst>
        <pc:spChg chg="add del">
          <ac:chgData name="Rajesh Paudel" userId="ec239ad0-dd51-4d2e-b081-9989bbcfcafa" providerId="ADAL" clId="{742C7C46-70BE-4CB2-B6E0-3F18F5A5A912}" dt="2021-11-23T08:32:54.267" v="1570" actId="11529"/>
          <ac:spMkLst>
            <pc:docMk/>
            <pc:sldMk cId="1880069515" sldId="309"/>
            <ac:spMk id="4" creationId="{35CF2E82-564F-4D09-90E2-CF674D7C9DC4}"/>
          </ac:spMkLst>
        </pc:spChg>
        <pc:spChg chg="del mod">
          <ac:chgData name="Rajesh Paudel" userId="ec239ad0-dd51-4d2e-b081-9989bbcfcafa" providerId="ADAL" clId="{742C7C46-70BE-4CB2-B6E0-3F18F5A5A912}" dt="2021-11-23T08:32:35.293" v="1568"/>
          <ac:spMkLst>
            <pc:docMk/>
            <pc:sldMk cId="1880069515" sldId="309"/>
            <ac:spMk id="6" creationId="{7A3F16BE-38D2-4231-81FE-5171E74277C4}"/>
          </ac:spMkLst>
        </pc:spChg>
        <pc:spChg chg="add mod">
          <ac:chgData name="Rajesh Paudel" userId="ec239ad0-dd51-4d2e-b081-9989bbcfcafa" providerId="ADAL" clId="{742C7C46-70BE-4CB2-B6E0-3F18F5A5A912}" dt="2021-11-23T08:38:03.934" v="1647" actId="14100"/>
          <ac:spMkLst>
            <pc:docMk/>
            <pc:sldMk cId="1880069515" sldId="309"/>
            <ac:spMk id="7" creationId="{D8774C20-7DC7-4411-826F-39644D6E0897}"/>
          </ac:spMkLst>
        </pc:spChg>
        <pc:spChg chg="add del mod">
          <ac:chgData name="Rajesh Paudel" userId="ec239ad0-dd51-4d2e-b081-9989bbcfcafa" providerId="ADAL" clId="{742C7C46-70BE-4CB2-B6E0-3F18F5A5A912}" dt="2021-11-23T08:37:32.141" v="1646" actId="20577"/>
          <ac:spMkLst>
            <pc:docMk/>
            <pc:sldMk cId="1880069515" sldId="309"/>
            <ac:spMk id="8" creationId="{B22F7A4A-21F8-499F-AE41-3D263C45B784}"/>
          </ac:spMkLst>
        </pc:spChg>
        <pc:spChg chg="add mod">
          <ac:chgData name="Rajesh Paudel" userId="ec239ad0-dd51-4d2e-b081-9989bbcfcafa" providerId="ADAL" clId="{742C7C46-70BE-4CB2-B6E0-3F18F5A5A912}" dt="2021-11-23T08:38:56.005" v="1793" actId="20577"/>
          <ac:spMkLst>
            <pc:docMk/>
            <pc:sldMk cId="1880069515" sldId="309"/>
            <ac:spMk id="11" creationId="{ABF48752-BAE6-40A2-8E83-FE1B833A621C}"/>
          </ac:spMkLst>
        </pc:spChg>
        <pc:graphicFrameChg chg="del">
          <ac:chgData name="Rajesh Paudel" userId="ec239ad0-dd51-4d2e-b081-9989bbcfcafa" providerId="ADAL" clId="{742C7C46-70BE-4CB2-B6E0-3F18F5A5A912}" dt="2021-11-23T08:32:33.737" v="1565" actId="478"/>
          <ac:graphicFrameMkLst>
            <pc:docMk/>
            <pc:sldMk cId="1880069515" sldId="309"/>
            <ac:graphicFrameMk id="5" creationId="{0FD23DB8-9E0A-4980-9937-B336A704C0AE}"/>
          </ac:graphicFrameMkLst>
        </pc:graphicFrameChg>
        <pc:graphicFrameChg chg="add del mod">
          <ac:chgData name="Rajesh Paudel" userId="ec239ad0-dd51-4d2e-b081-9989bbcfcafa" providerId="ADAL" clId="{742C7C46-70BE-4CB2-B6E0-3F18F5A5A912}" dt="2021-11-23T08:36:57.163" v="1604"/>
          <ac:graphicFrameMkLst>
            <pc:docMk/>
            <pc:sldMk cId="1880069515" sldId="309"/>
            <ac:graphicFrameMk id="9" creationId="{A6B21C94-2AFE-45A1-9E98-521116BC7F63}"/>
          </ac:graphicFrameMkLst>
        </pc:graphicFrameChg>
        <pc:graphicFrameChg chg="add mod">
          <ac:chgData name="Rajesh Paudel" userId="ec239ad0-dd51-4d2e-b081-9989bbcfcafa" providerId="ADAL" clId="{742C7C46-70BE-4CB2-B6E0-3F18F5A5A912}" dt="2021-11-23T08:37:04.052" v="1608" actId="1076"/>
          <ac:graphicFrameMkLst>
            <pc:docMk/>
            <pc:sldMk cId="1880069515" sldId="309"/>
            <ac:graphicFrameMk id="10" creationId="{6378D1DA-3A63-40A3-8D59-A8FB35038451}"/>
          </ac:graphicFrameMkLst>
        </pc:graphicFrameChg>
      </pc:sldChg>
      <pc:sldChg chg="addSp delSp modSp add mod ord">
        <pc:chgData name="Rajesh Paudel" userId="ec239ad0-dd51-4d2e-b081-9989bbcfcafa" providerId="ADAL" clId="{742C7C46-70BE-4CB2-B6E0-3F18F5A5A912}" dt="2021-11-26T00:50:40.993" v="5140" actId="20577"/>
        <pc:sldMkLst>
          <pc:docMk/>
          <pc:sldMk cId="607650030" sldId="310"/>
        </pc:sldMkLst>
        <pc:spChg chg="add del mod">
          <ac:chgData name="Rajesh Paudel" userId="ec239ad0-dd51-4d2e-b081-9989bbcfcafa" providerId="ADAL" clId="{742C7C46-70BE-4CB2-B6E0-3F18F5A5A912}" dt="2021-11-26T00:32:27.082" v="3743" actId="20577"/>
          <ac:spMkLst>
            <pc:docMk/>
            <pc:sldMk cId="607650030" sldId="310"/>
            <ac:spMk id="6" creationId="{10A0A0B1-1961-43BF-966D-88ADCE31C742}"/>
          </ac:spMkLst>
        </pc:spChg>
        <pc:spChg chg="del">
          <ac:chgData name="Rajesh Paudel" userId="ec239ad0-dd51-4d2e-b081-9989bbcfcafa" providerId="ADAL" clId="{742C7C46-70BE-4CB2-B6E0-3F18F5A5A912}" dt="2021-11-26T00:27:32.237" v="3399" actId="478"/>
          <ac:spMkLst>
            <pc:docMk/>
            <pc:sldMk cId="607650030" sldId="310"/>
            <ac:spMk id="7" creationId="{D8774C20-7DC7-4411-826F-39644D6E0897}"/>
          </ac:spMkLst>
        </pc:spChg>
        <pc:spChg chg="del mod">
          <ac:chgData name="Rajesh Paudel" userId="ec239ad0-dd51-4d2e-b081-9989bbcfcafa" providerId="ADAL" clId="{742C7C46-70BE-4CB2-B6E0-3F18F5A5A912}" dt="2021-11-26T00:27:37.485" v="3402" actId="478"/>
          <ac:spMkLst>
            <pc:docMk/>
            <pc:sldMk cId="607650030" sldId="310"/>
            <ac:spMk id="8" creationId="{B22F7A4A-21F8-499F-AE41-3D263C45B784}"/>
          </ac:spMkLst>
        </pc:spChg>
        <pc:spChg chg="mod">
          <ac:chgData name="Rajesh Paudel" userId="ec239ad0-dd51-4d2e-b081-9989bbcfcafa" providerId="ADAL" clId="{742C7C46-70BE-4CB2-B6E0-3F18F5A5A912}" dt="2021-11-26T00:49:06.694" v="5095" actId="20577"/>
          <ac:spMkLst>
            <pc:docMk/>
            <pc:sldMk cId="607650030" sldId="310"/>
            <ac:spMk id="11" creationId="{ABF48752-BAE6-40A2-8E83-FE1B833A621C}"/>
          </ac:spMkLst>
        </pc:spChg>
        <pc:spChg chg="mod">
          <ac:chgData name="Rajesh Paudel" userId="ec239ad0-dd51-4d2e-b081-9989bbcfcafa" providerId="ADAL" clId="{742C7C46-70BE-4CB2-B6E0-3F18F5A5A912}" dt="2021-11-26T00:50:40.993" v="5140" actId="20577"/>
          <ac:spMkLst>
            <pc:docMk/>
            <pc:sldMk cId="607650030" sldId="310"/>
            <ac:spMk id="102" creationId="{00000000-0000-0000-0000-000000000000}"/>
          </ac:spMkLst>
        </pc:spChg>
        <pc:graphicFrameChg chg="add del mod">
          <ac:chgData name="Rajesh Paudel" userId="ec239ad0-dd51-4d2e-b081-9989bbcfcafa" providerId="ADAL" clId="{742C7C46-70BE-4CB2-B6E0-3F18F5A5A912}" dt="2021-11-23T09:28:58.664" v="3057"/>
          <ac:graphicFrameMkLst>
            <pc:docMk/>
            <pc:sldMk cId="607650030" sldId="310"/>
            <ac:graphicFrameMk id="4" creationId="{A0690A7E-C1FE-4795-9503-8E98B683C4E8}"/>
          </ac:graphicFrameMkLst>
        </pc:graphicFrameChg>
        <pc:graphicFrameChg chg="del">
          <ac:chgData name="Rajesh Paudel" userId="ec239ad0-dd51-4d2e-b081-9989bbcfcafa" providerId="ADAL" clId="{742C7C46-70BE-4CB2-B6E0-3F18F5A5A912}" dt="2021-11-23T09:27:01.432" v="3034" actId="478"/>
          <ac:graphicFrameMkLst>
            <pc:docMk/>
            <pc:sldMk cId="607650030" sldId="310"/>
            <ac:graphicFrameMk id="10" creationId="{6378D1DA-3A63-40A3-8D59-A8FB35038451}"/>
          </ac:graphicFrameMkLst>
        </pc:graphicFrameChg>
        <pc:picChg chg="add del mod">
          <ac:chgData name="Rajesh Paudel" userId="ec239ad0-dd51-4d2e-b081-9989bbcfcafa" providerId="ADAL" clId="{742C7C46-70BE-4CB2-B6E0-3F18F5A5A912}" dt="2021-11-26T00:27:34.628" v="3400" actId="478"/>
          <ac:picMkLst>
            <pc:docMk/>
            <pc:sldMk cId="607650030" sldId="310"/>
            <ac:picMk id="5" creationId="{F417A2A1-8247-4756-A18E-E70178680E3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DD3F09-A957-4232-BCC5-DCD976B3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5338B-B49F-45E9-92AC-0DF7E7006B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369C9-B7B9-4299-96D6-65BE78AD0C96}" type="datetimeFigureOut">
              <a:rPr lang="en-MY" smtClean="0"/>
              <a:t>11/5/2022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64D2C-77CE-4CCA-8BA6-82410A48A1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E00BA-2D16-4DE5-AA13-9809F439A4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DA91B-AB73-4D03-8F4C-AA4FDDF77D5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70807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4F4ED-56D1-4FDB-88D3-310763EC3403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25410-7DAF-4681-A3EF-B3A7729C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1969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25410-7DAF-4681-A3EF-B3A7729C4B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081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443913" y="5572125"/>
            <a:ext cx="26727151" cy="15035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983473" y="21440470"/>
            <a:ext cx="7872375" cy="17542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621" tIns="91286" rIns="182621" bIns="91286" anchor="t" anchorCtr="0">
            <a:noAutofit/>
          </a:bodyPr>
          <a:lstStyle/>
          <a:p>
            <a:pPr marL="0" indent="0"/>
            <a:endParaRPr sz="3900"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5572245" y="42325146"/>
            <a:ext cx="4264778" cy="2230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621" tIns="91286" rIns="182621" bIns="9128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pPr algn="r">
                <a:buSzPts val="1200"/>
              </a:pPr>
              <a:t>2</a:t>
            </a:fld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46442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443913" y="5572125"/>
            <a:ext cx="26727151" cy="15035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983473" y="21440470"/>
            <a:ext cx="7872375" cy="17542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621" tIns="91286" rIns="182621" bIns="91286" anchor="t" anchorCtr="0">
            <a:noAutofit/>
          </a:bodyPr>
          <a:lstStyle/>
          <a:p>
            <a:pPr marL="0" indent="0"/>
            <a:endParaRPr sz="3900"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5572245" y="42325146"/>
            <a:ext cx="4264778" cy="2230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621" tIns="91286" rIns="182621" bIns="9128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pPr algn="r">
                <a:buSzPts val="1200"/>
              </a:pPr>
              <a:t>3</a:t>
            </a:fld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14804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443913" y="5572125"/>
            <a:ext cx="26727151" cy="15035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983473" y="21440470"/>
            <a:ext cx="7872375" cy="17542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621" tIns="91286" rIns="182621" bIns="91286" anchor="t" anchorCtr="0">
            <a:noAutofit/>
          </a:bodyPr>
          <a:lstStyle/>
          <a:p>
            <a:pPr marL="0" indent="0"/>
            <a:r>
              <a:rPr lang="en-US" sz="3600" dirty="0"/>
              <a:t>Family Details: Relationship dropdown menu</a:t>
            </a:r>
          </a:p>
          <a:p>
            <a:pPr marL="0" indent="0"/>
            <a:r>
              <a:rPr lang="en-US" sz="3600" dirty="0"/>
              <a:t>Mandatory Field: </a:t>
            </a:r>
          </a:p>
          <a:p>
            <a:pPr marL="0" indent="0"/>
            <a:r>
              <a:rPr lang="en-US" sz="3600" dirty="0"/>
              <a:t> - Sender/Receiver</a:t>
            </a:r>
          </a:p>
          <a:p>
            <a:pPr marL="0" indent="0"/>
            <a:r>
              <a:rPr lang="en-US" sz="3600" dirty="0"/>
              <a:t> - Source of Fund</a:t>
            </a:r>
          </a:p>
          <a:p>
            <a:pPr marL="0" indent="0"/>
            <a:r>
              <a:rPr lang="en-US" sz="3600" dirty="0"/>
              <a:t> - Nationality</a:t>
            </a:r>
          </a:p>
          <a:p>
            <a:pPr marL="0" indent="0"/>
            <a:r>
              <a:rPr lang="en-US" sz="3600" dirty="0"/>
              <a:t> - Date of Birth</a:t>
            </a:r>
          </a:p>
          <a:p>
            <a:pPr marL="0" indent="0"/>
            <a:r>
              <a:rPr lang="en-US" sz="3600" dirty="0"/>
              <a:t> - Id Type</a:t>
            </a:r>
          </a:p>
          <a:p>
            <a:pPr marL="0" indent="0"/>
            <a:r>
              <a:rPr lang="en-US" sz="3600" dirty="0"/>
              <a:t> - Id Number</a:t>
            </a:r>
          </a:p>
          <a:p>
            <a:pPr marL="0" indent="0"/>
            <a:r>
              <a:rPr lang="en-US" sz="3600" dirty="0"/>
              <a:t> - Contact No</a:t>
            </a:r>
          </a:p>
          <a:p>
            <a:pPr marL="0" indent="0"/>
            <a:r>
              <a:rPr lang="en-US" sz="3600" dirty="0"/>
              <a:t> - Place of Birth</a:t>
            </a:r>
          </a:p>
          <a:p>
            <a:pPr marL="0" indent="0"/>
            <a:r>
              <a:rPr lang="en-US" sz="3600" dirty="0"/>
              <a:t> - Country of Birth</a:t>
            </a:r>
          </a:p>
          <a:p>
            <a:pPr marL="0" indent="0"/>
            <a:r>
              <a:rPr lang="en-US" sz="3600" dirty="0"/>
              <a:t> - </a:t>
            </a:r>
            <a:r>
              <a:rPr lang="en-US" altLang="ko-KR" sz="4800" b="0" i="0" dirty="0">
                <a:solidFill>
                  <a:srgbClr val="000000"/>
                </a:solidFill>
                <a:effectLst/>
                <a:latin typeface="noto"/>
              </a:rPr>
              <a:t>Expiration Date</a:t>
            </a:r>
            <a:endParaRPr sz="3600" dirty="0"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5572245" y="42325146"/>
            <a:ext cx="4264778" cy="2230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621" tIns="91286" rIns="182621" bIns="9128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pPr algn="r">
                <a:buSzPts val="1200"/>
              </a:pPr>
              <a:t>4</a:t>
            </a:fld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31476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443913" y="5572125"/>
            <a:ext cx="26727151" cy="15035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983473" y="21440470"/>
            <a:ext cx="7872375" cy="17542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621" tIns="91286" rIns="182621" bIns="91286" anchor="t" anchorCtr="0">
            <a:noAutofit/>
          </a:bodyPr>
          <a:lstStyle/>
          <a:p>
            <a:pPr marL="0" indent="0"/>
            <a:endParaRPr sz="3900"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5572245" y="42325146"/>
            <a:ext cx="4264778" cy="2230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621" tIns="91286" rIns="182621" bIns="9128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pPr algn="r">
                <a:buSzPts val="1200"/>
              </a:pPr>
              <a:t>5</a:t>
            </a:fld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67885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EA3A-67A2-444B-B91E-086466EE8F27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6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F1BF-3253-4DDB-B64B-97375F5DCA32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4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5961-5FC0-4922-80C6-699C740424FB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21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19A4-69A4-4BFD-BD01-B65C929C7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76221-B99C-4967-977D-C109B7635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5F19A-CA54-4378-BADC-CAF0EACF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C0DC-3D75-4A0B-837F-62698C7D533C}" type="datetime1">
              <a:rPr lang="en-US" smtClean="0"/>
              <a:t>5/11/2022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866C0-701F-4012-A1D9-43CC2956F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54D05-1698-4809-B951-9DFBCE93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6E6D-0282-4442-8CAE-EE2A4D36394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00989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57DA-7562-495E-A9FD-C47700EDB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4E434-CC2E-40EA-B832-94EA75921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62B19-60CC-4346-977A-028281E5E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85FB-FFEF-4830-AD02-05EA7013DDA1}" type="datetime1">
              <a:rPr lang="en-US" smtClean="0"/>
              <a:t>5/11/2022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648FF-B0C4-4233-B46B-BC39E64F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4520A-1DDB-47DC-8D50-AF58DD4D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6E6D-0282-4442-8CAE-EE2A4D36394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5734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5F22-F430-41B9-BFA2-B22B65C1B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78BCE-74BC-4275-A310-4EA9BABEF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D1B45-B4F5-4019-814A-88653D39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92EA-2353-46BF-A91B-AD2C4ABDAD0C}" type="datetime1">
              <a:rPr lang="en-US" smtClean="0"/>
              <a:t>5/11/2022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CDD81-BB49-4B6F-A6F6-DB79EA8A1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380DA-EACA-43AD-B3BC-FC93488A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6E6D-0282-4442-8CAE-EE2A4D36394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90015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B625-CB46-4524-9BE6-81271C74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D2839-9049-42FB-B1A0-A5E0208F3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8E61B-10B6-422A-821E-0D69AF723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B3E5B-3FFF-44F0-B929-77E0CB13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3936-BE4F-4332-9C4B-BDA833DAA874}" type="datetime1">
              <a:rPr lang="en-US" smtClean="0"/>
              <a:t>5/11/2022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89654-52B0-4AEE-B9F0-8453B2BB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1387E-1F0A-4423-A874-14A2C788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6E6D-0282-4442-8CAE-EE2A4D36394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60337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6365-AD18-4717-8094-193DF87A0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74FBE-4D3F-46AA-854D-57B32FE2E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456EA-C97F-437D-89F5-EB9CC0316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8624FB-0599-459A-B81B-6D76B7308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A7B05-9755-4F8B-BF31-1B66205C5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265477-3F4C-4005-90EF-8919748B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8F52-4D55-4C29-AAD7-414EB2C16D8B}" type="datetime1">
              <a:rPr lang="en-US" smtClean="0"/>
              <a:t>5/11/2022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BD0CB5-2FB6-4748-B06D-674DFFF6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0F0BA-0412-481A-A06B-7E7E5135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6E6D-0282-4442-8CAE-EE2A4D36394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42501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F161-9AD7-4219-947C-F3F5ACD4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2CB8B-B332-45D3-A313-7FF8DB554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7ECD-FF11-4FCD-A5A6-0DC5E10A2130}" type="datetime1">
              <a:rPr lang="en-US" smtClean="0"/>
              <a:t>5/11/2022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8789A-DD24-4C7C-8783-F8BA7C09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1B691-1D88-47B1-A871-9352B335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6E6D-0282-4442-8CAE-EE2A4D36394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298498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47DF5F-6DC2-47C4-B933-13A23A15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2963-2533-4C95-9AF4-03B65D95F956}" type="datetime1">
              <a:rPr lang="en-US" smtClean="0"/>
              <a:t>5/11/2022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E3CA9-1720-4165-9EE4-3BF223EC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71266-91BC-4748-A879-46C6315C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6E6D-0282-4442-8CAE-EE2A4D36394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71170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17625-DA07-4369-BF94-65D4D751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A3080-5E87-4B8E-845D-75035A737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FD5E8-3262-41B0-BEAC-689F5967B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DDF32-68A0-42D3-BA8A-167732D4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4C69-0D8E-4F99-82FF-28F3531DB0F9}" type="datetime1">
              <a:rPr lang="en-US" smtClean="0"/>
              <a:t>5/11/2022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5633A-3595-42D2-99B5-69C6B8CB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DE1F7-263E-4BAA-8142-CEADF561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6E6D-0282-4442-8CAE-EE2A4D36394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435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79B7-3A0F-4F9D-BB16-B363095ABBCB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240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C5ED-A309-4F83-968F-75B1DFA3A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10EE43-19F2-465F-A24A-12D3325C4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0282F-9682-4B80-AB33-6963C36E2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99E10-67A6-44B8-8BFA-778E87B4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DA54-162A-437E-812F-AC63245CC5F2}" type="datetime1">
              <a:rPr lang="en-US" smtClean="0"/>
              <a:t>5/11/2022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5534-1188-485C-B59E-CFDE70D6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EA115-B1C6-4C05-8BA2-649CE729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6E6D-0282-4442-8CAE-EE2A4D36394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515902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D978-265C-493E-A30A-6B075300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75EDD-FF50-45DF-9139-5C78E8588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88D2-6C83-4B2C-807D-C8EFDB7F0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7A854-769B-4E15-B6FC-ACBEA6B2DCC4}" type="datetime1">
              <a:rPr lang="en-US" smtClean="0"/>
              <a:t>5/11/2022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BC6AD-B2BD-4342-9010-0A11C858A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12B9A-7863-4533-9FD3-69DF94A2E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6E6D-0282-4442-8CAE-EE2A4D36394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32902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5DCBE-6B9A-4BAC-9BE1-2D8D45704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F1B35-8AB4-4212-AF24-C33765992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4BF6-D33B-49B8-872A-FFEE5DBA7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FDF0-01B8-4AF1-87CB-B4D3099E6546}" type="datetime1">
              <a:rPr lang="en-US" smtClean="0"/>
              <a:t>5/11/2022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2A1B-13ED-4F47-BB25-AFE81630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D95BF-2AAB-4D5E-834E-88788ED1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6E6D-0282-4442-8CAE-EE2A4D36394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4084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5CC4-7BC3-4F57-9BB7-C8A8093C1BF9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1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0492-6D70-4B6D-B483-316E8CA1E183}" type="datetime1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7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7A7A-3A0C-4162-AB96-1E57274844C7}" type="datetime1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2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1" y="6181783"/>
            <a:ext cx="2743200" cy="365125"/>
          </a:xfrm>
        </p:spPr>
        <p:txBody>
          <a:bodyPr/>
          <a:lstStyle/>
          <a:p>
            <a:fld id="{7D55C721-50D5-4F51-A12D-95AA33ACE456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1" y="6181783"/>
            <a:ext cx="2743200" cy="365125"/>
          </a:xfrm>
        </p:spPr>
        <p:txBody>
          <a:bodyPr/>
          <a:lstStyle/>
          <a:p>
            <a:r>
              <a:rPr lang="en-US" dirty="0"/>
              <a:t>Slide No. </a:t>
            </a:r>
            <a:fld id="{89D66A90-F78D-4DA7-8FC5-87A7CA555E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8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ECD8-5284-4DED-8180-133061EE9B7D}" type="datetime1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pPr/>
              <a:t>‹#›</a:t>
            </a:fld>
            <a:r>
              <a:rPr lang="en-US" dirty="0"/>
              <a:t> of 10</a:t>
            </a:r>
          </a:p>
        </p:txBody>
      </p:sp>
    </p:spTree>
    <p:extLst>
      <p:ext uri="{BB962C8B-B14F-4D97-AF65-F5344CB8AC3E}">
        <p14:creationId xmlns:p14="http://schemas.microsoft.com/office/powerpoint/2010/main" val="183251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8EA3-7A89-4D20-8177-D6310E169B4E}" type="datetime1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7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06F0-5BA0-4747-9BD4-77478ED95CB4}" type="datetime1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6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728AF-DF65-464F-A8F0-486F028E86ED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9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2B479-7C33-4C7C-8031-123BFA8D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7B8EC-C910-4C42-B293-47A3CD3AD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06069-1CB7-44DE-BDA1-10DE21E20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C3BAB-2441-4A1B-8705-3ADCC73DB0CE}" type="datetime1">
              <a:rPr lang="en-US" smtClean="0"/>
              <a:t>5/11/2022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051CA-6D91-4B33-8237-42A396B57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A815B-DD05-4F91-AFC9-9952F2C6C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46E6D-0282-4442-8CAE-EE2A4D36394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286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464268" y="2277032"/>
            <a:ext cx="5321090" cy="7249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pPr algn="l"/>
            <a:r>
              <a:rPr lang="en-US" sz="3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Requirement for Customer Whitelist Menu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921A5D-276B-4ED3-B27E-812FED457432}"/>
              </a:ext>
            </a:extLst>
          </p:cNvPr>
          <p:cNvSpPr/>
          <p:nvPr/>
        </p:nvSpPr>
        <p:spPr>
          <a:xfrm>
            <a:off x="5437967" y="6262349"/>
            <a:ext cx="3338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2021.11.23</a:t>
            </a:r>
            <a:endParaRPr lang="ko-KR" altLang="en-US" sz="3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B6CA67-AC33-42EB-A69F-CDC7A9D23354}"/>
              </a:ext>
            </a:extLst>
          </p:cNvPr>
          <p:cNvSpPr/>
          <p:nvPr/>
        </p:nvSpPr>
        <p:spPr>
          <a:xfrm>
            <a:off x="5885474" y="4135456"/>
            <a:ext cx="3055645" cy="584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solidFill>
                  <a:schemeClr val="bg1"/>
                </a:solidFill>
                <a:latin typeface="Open Sans" panose="020B0606030504020204"/>
              </a:rPr>
              <a:t>Rajesh paudel</a:t>
            </a:r>
          </a:p>
        </p:txBody>
      </p:sp>
    </p:spTree>
    <p:extLst>
      <p:ext uri="{BB962C8B-B14F-4D97-AF65-F5344CB8AC3E}">
        <p14:creationId xmlns:p14="http://schemas.microsoft.com/office/powerpoint/2010/main" val="25367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4"/>
          <p:cNvGrpSpPr/>
          <p:nvPr/>
        </p:nvGrpSpPr>
        <p:grpSpPr>
          <a:xfrm>
            <a:off x="0" y="6634920"/>
            <a:ext cx="12192000" cy="173111"/>
            <a:chOff x="0" y="6578354"/>
            <a:chExt cx="12192000" cy="173111"/>
          </a:xfrm>
        </p:grpSpPr>
        <p:cxnSp>
          <p:nvCxnSpPr>
            <p:cNvPr id="98" name="Google Shape;98;p14"/>
            <p:cNvCxnSpPr/>
            <p:nvPr/>
          </p:nvCxnSpPr>
          <p:spPr>
            <a:xfrm>
              <a:off x="0" y="6578354"/>
              <a:ext cx="12192000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" name="Google Shape;99;p14"/>
            <p:cNvCxnSpPr/>
            <p:nvPr/>
          </p:nvCxnSpPr>
          <p:spPr>
            <a:xfrm>
              <a:off x="5334002" y="6714477"/>
              <a:ext cx="841898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" name="Google Shape;100;p14"/>
            <p:cNvCxnSpPr/>
            <p:nvPr/>
          </p:nvCxnSpPr>
          <p:spPr>
            <a:xfrm>
              <a:off x="5502678" y="6751465"/>
              <a:ext cx="486791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" name="Google Shape;101;p14"/>
            <p:cNvCxnSpPr/>
            <p:nvPr/>
          </p:nvCxnSpPr>
          <p:spPr>
            <a:xfrm>
              <a:off x="5502678" y="6673050"/>
              <a:ext cx="486791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2" name="Google Shape;102;p14"/>
          <p:cNvSpPr/>
          <p:nvPr/>
        </p:nvSpPr>
        <p:spPr>
          <a:xfrm>
            <a:off x="23262" y="-45012"/>
            <a:ext cx="12192000" cy="736500"/>
          </a:xfrm>
          <a:prstGeom prst="rect">
            <a:avLst/>
          </a:prstGeom>
          <a:solidFill>
            <a:srgbClr val="EE1C24"/>
          </a:solidFill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FFFFF"/>
                </a:solidFill>
                <a:latin typeface="+mj-lt"/>
                <a:ea typeface="Calibri"/>
                <a:cs typeface="Calibri"/>
                <a:sym typeface="Calibri"/>
              </a:rPr>
              <a:t>1.Admin System menu</a:t>
            </a:r>
            <a:endParaRPr sz="1400" b="0" i="0" u="none" strike="noStrike" cap="none" dirty="0">
              <a:solidFill>
                <a:srgbClr val="FFFFFF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B396D8-206F-4D2A-8158-57331607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3692-1B3F-4B10-B8A6-163A5FBB3513}" type="datetime1">
              <a:rPr lang="en-US" smtClean="0"/>
              <a:t>5/11/2022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101F75-8157-4F17-A5CC-5C23ED8D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pPr/>
              <a:t>2</a:t>
            </a:fld>
            <a:r>
              <a:rPr lang="en-US"/>
              <a:t> of 10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C0444D-E718-4B13-8C83-1B4FDF331FF0}"/>
              </a:ext>
            </a:extLst>
          </p:cNvPr>
          <p:cNvSpPr txBox="1"/>
          <p:nvPr/>
        </p:nvSpPr>
        <p:spPr>
          <a:xfrm>
            <a:off x="5615709" y="755541"/>
            <a:ext cx="6385648" cy="1359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Menu&gt; Remittance&gt;&gt; Compliance&gt;&gt;Approve OFAC compliance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Click Control No, go to compliance or OFAC hold transaction Type.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BF58F5-9807-4426-A8F6-E32D35EC2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2" y="755541"/>
            <a:ext cx="5102919" cy="3409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EF0139-ACCA-4F70-B5B8-F24C6B961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181" y="2587917"/>
            <a:ext cx="6618722" cy="376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2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4"/>
          <p:cNvGrpSpPr/>
          <p:nvPr/>
        </p:nvGrpSpPr>
        <p:grpSpPr>
          <a:xfrm>
            <a:off x="0" y="6634920"/>
            <a:ext cx="12192000" cy="173111"/>
            <a:chOff x="0" y="6578354"/>
            <a:chExt cx="12192000" cy="173111"/>
          </a:xfrm>
        </p:grpSpPr>
        <p:cxnSp>
          <p:nvCxnSpPr>
            <p:cNvPr id="98" name="Google Shape;98;p14"/>
            <p:cNvCxnSpPr/>
            <p:nvPr/>
          </p:nvCxnSpPr>
          <p:spPr>
            <a:xfrm>
              <a:off x="0" y="6578354"/>
              <a:ext cx="12192000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" name="Google Shape;99;p14"/>
            <p:cNvCxnSpPr/>
            <p:nvPr/>
          </p:nvCxnSpPr>
          <p:spPr>
            <a:xfrm>
              <a:off x="5334002" y="6714477"/>
              <a:ext cx="841898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" name="Google Shape;100;p14"/>
            <p:cNvCxnSpPr/>
            <p:nvPr/>
          </p:nvCxnSpPr>
          <p:spPr>
            <a:xfrm>
              <a:off x="5502678" y="6751465"/>
              <a:ext cx="486791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" name="Google Shape;101;p14"/>
            <p:cNvCxnSpPr/>
            <p:nvPr/>
          </p:nvCxnSpPr>
          <p:spPr>
            <a:xfrm>
              <a:off x="5502678" y="6673050"/>
              <a:ext cx="486791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B396D8-206F-4D2A-8158-57331607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3692-1B3F-4B10-B8A6-163A5FBB3513}" type="datetime1">
              <a:rPr lang="en-US" smtClean="0"/>
              <a:t>5/11/2022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101F75-8157-4F17-A5CC-5C23ED8D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pPr/>
              <a:t>3</a:t>
            </a:fld>
            <a:r>
              <a:rPr lang="en-US"/>
              <a:t> of 10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F16BE-38D2-4231-81FE-5171E74277C4}"/>
              </a:ext>
            </a:extLst>
          </p:cNvPr>
          <p:cNvSpPr txBox="1"/>
          <p:nvPr/>
        </p:nvSpPr>
        <p:spPr>
          <a:xfrm>
            <a:off x="157163" y="1838131"/>
            <a:ext cx="11801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765C18-3CB5-4706-9B3F-A4A0A0B47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2" y="542926"/>
            <a:ext cx="9116292" cy="5067939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26FF6F7-5E0B-464A-BDD3-E00F6B36A027}"/>
              </a:ext>
            </a:extLst>
          </p:cNvPr>
          <p:cNvSpPr/>
          <p:nvPr/>
        </p:nvSpPr>
        <p:spPr>
          <a:xfrm>
            <a:off x="364082" y="5553976"/>
            <a:ext cx="1352939" cy="26123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Whitelist Customer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FE7FAA6-349A-4953-B643-671F8D585A35}"/>
              </a:ext>
            </a:extLst>
          </p:cNvPr>
          <p:cNvSpPr/>
          <p:nvPr/>
        </p:nvSpPr>
        <p:spPr>
          <a:xfrm>
            <a:off x="364082" y="4507345"/>
            <a:ext cx="7246682" cy="84049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92DC4F-EACD-4CB0-8A1B-AAAED8F2C10D}"/>
              </a:ext>
            </a:extLst>
          </p:cNvPr>
          <p:cNvSpPr txBox="1"/>
          <p:nvPr/>
        </p:nvSpPr>
        <p:spPr>
          <a:xfrm>
            <a:off x="9799782" y="1099127"/>
            <a:ext cx="17087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Whitelist customer menu both for OFAC Hold and Compliance Hold Transaction.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0431EE3-95AB-4B92-9F9A-0EE35EFA6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856549"/>
              </p:ext>
            </p:extLst>
          </p:nvPr>
        </p:nvGraphicFramePr>
        <p:xfrm>
          <a:off x="9696449" y="1066800"/>
          <a:ext cx="2416239" cy="2228846"/>
        </p:xfrm>
        <a:graphic>
          <a:graphicData uri="http://schemas.openxmlformats.org/drawingml/2006/table">
            <a:tbl>
              <a:tblPr/>
              <a:tblGrid>
                <a:gridCol w="2416239">
                  <a:extLst>
                    <a:ext uri="{9D8B030D-6E8A-4147-A177-3AD203B41FA5}">
                      <a16:colId xmlns:a16="http://schemas.microsoft.com/office/drawing/2014/main" val="1477336491"/>
                    </a:ext>
                  </a:extLst>
                </a:gridCol>
              </a:tblGrid>
              <a:tr h="22288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96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56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5"/>
          <p:cNvGrpSpPr/>
          <p:nvPr/>
        </p:nvGrpSpPr>
        <p:grpSpPr>
          <a:xfrm>
            <a:off x="0" y="6578354"/>
            <a:ext cx="12192000" cy="173111"/>
            <a:chOff x="0" y="6578354"/>
            <a:chExt cx="12192000" cy="173111"/>
          </a:xfrm>
        </p:grpSpPr>
        <p:cxnSp>
          <p:nvCxnSpPr>
            <p:cNvPr id="110" name="Google Shape;110;p15"/>
            <p:cNvCxnSpPr/>
            <p:nvPr/>
          </p:nvCxnSpPr>
          <p:spPr>
            <a:xfrm>
              <a:off x="0" y="6578354"/>
              <a:ext cx="12192000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" name="Google Shape;111;p15"/>
            <p:cNvCxnSpPr/>
            <p:nvPr/>
          </p:nvCxnSpPr>
          <p:spPr>
            <a:xfrm>
              <a:off x="5334002" y="6714477"/>
              <a:ext cx="841898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" name="Google Shape;112;p15"/>
            <p:cNvCxnSpPr/>
            <p:nvPr/>
          </p:nvCxnSpPr>
          <p:spPr>
            <a:xfrm>
              <a:off x="5502678" y="6751465"/>
              <a:ext cx="486791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" name="Google Shape;113;p15"/>
            <p:cNvCxnSpPr/>
            <p:nvPr/>
          </p:nvCxnSpPr>
          <p:spPr>
            <a:xfrm>
              <a:off x="5502678" y="6673050"/>
              <a:ext cx="486791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4" name="Google Shape;114;p15"/>
          <p:cNvSpPr/>
          <p:nvPr/>
        </p:nvSpPr>
        <p:spPr>
          <a:xfrm>
            <a:off x="-1" y="-47172"/>
            <a:ext cx="12191999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rPr>
              <a:t>case</a:t>
            </a:r>
            <a:endParaRPr sz="4000" b="1" i="0" u="none" strike="noStrike" cap="none" dirty="0">
              <a:solidFill>
                <a:srgbClr val="FFFFFF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grpSp>
        <p:nvGrpSpPr>
          <p:cNvPr id="9" name="Google Shape;109;p15">
            <a:extLst>
              <a:ext uri="{FF2B5EF4-FFF2-40B4-BE49-F238E27FC236}">
                <a16:creationId xmlns:a16="http://schemas.microsoft.com/office/drawing/2014/main" id="{5FEFD31B-605A-4DAB-AA80-3FF8E1B0D63E}"/>
              </a:ext>
            </a:extLst>
          </p:cNvPr>
          <p:cNvGrpSpPr/>
          <p:nvPr/>
        </p:nvGrpSpPr>
        <p:grpSpPr>
          <a:xfrm>
            <a:off x="0" y="6578354"/>
            <a:ext cx="12192000" cy="173111"/>
            <a:chOff x="0" y="6578354"/>
            <a:chExt cx="12192000" cy="173111"/>
          </a:xfrm>
        </p:grpSpPr>
        <p:cxnSp>
          <p:nvCxnSpPr>
            <p:cNvPr id="10" name="Google Shape;110;p15">
              <a:extLst>
                <a:ext uri="{FF2B5EF4-FFF2-40B4-BE49-F238E27FC236}">
                  <a16:creationId xmlns:a16="http://schemas.microsoft.com/office/drawing/2014/main" id="{A3BE186E-E5FB-4BF2-8979-862B0F98285C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" name="Google Shape;111;p15">
              <a:extLst>
                <a:ext uri="{FF2B5EF4-FFF2-40B4-BE49-F238E27FC236}">
                  <a16:creationId xmlns:a16="http://schemas.microsoft.com/office/drawing/2014/main" id="{12E8C2DF-D0E5-4CF0-AF5F-96932CEAC072}"/>
                </a:ext>
              </a:extLst>
            </p:cNvPr>
            <p:cNvCxnSpPr/>
            <p:nvPr/>
          </p:nvCxnSpPr>
          <p:spPr>
            <a:xfrm>
              <a:off x="5334002" y="6714477"/>
              <a:ext cx="841898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" name="Google Shape;112;p15">
              <a:extLst>
                <a:ext uri="{FF2B5EF4-FFF2-40B4-BE49-F238E27FC236}">
                  <a16:creationId xmlns:a16="http://schemas.microsoft.com/office/drawing/2014/main" id="{1072F5D2-BE41-40C9-A065-601F267B813E}"/>
                </a:ext>
              </a:extLst>
            </p:cNvPr>
            <p:cNvCxnSpPr/>
            <p:nvPr/>
          </p:nvCxnSpPr>
          <p:spPr>
            <a:xfrm>
              <a:off x="5502678" y="6751465"/>
              <a:ext cx="486791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" name="Google Shape;113;p15">
              <a:extLst>
                <a:ext uri="{FF2B5EF4-FFF2-40B4-BE49-F238E27FC236}">
                  <a16:creationId xmlns:a16="http://schemas.microsoft.com/office/drawing/2014/main" id="{FECD5012-1512-45B4-A972-05F971022F26}"/>
                </a:ext>
              </a:extLst>
            </p:cNvPr>
            <p:cNvCxnSpPr/>
            <p:nvPr/>
          </p:nvCxnSpPr>
          <p:spPr>
            <a:xfrm>
              <a:off x="5502678" y="6673050"/>
              <a:ext cx="486791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" name="Google Shape;114;p15">
            <a:extLst>
              <a:ext uri="{FF2B5EF4-FFF2-40B4-BE49-F238E27FC236}">
                <a16:creationId xmlns:a16="http://schemas.microsoft.com/office/drawing/2014/main" id="{7B337793-4F27-477A-B195-5E2FBEDDDFA9}"/>
              </a:ext>
            </a:extLst>
          </p:cNvPr>
          <p:cNvSpPr/>
          <p:nvPr/>
        </p:nvSpPr>
        <p:spPr>
          <a:xfrm>
            <a:off x="-1" y="0"/>
            <a:ext cx="12191999" cy="618817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FFFFF"/>
                </a:solidFill>
                <a:latin typeface="+mj-lt"/>
                <a:ea typeface="Arial"/>
                <a:cs typeface="Calibri"/>
                <a:sym typeface="Calibri"/>
              </a:rPr>
              <a:t>Info required to whitelist customer</a:t>
            </a:r>
            <a:endParaRPr sz="4000" b="1" i="0" u="none" strike="noStrike" cap="none" dirty="0">
              <a:solidFill>
                <a:srgbClr val="FFFFFF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16;p15">
            <a:extLst>
              <a:ext uri="{FF2B5EF4-FFF2-40B4-BE49-F238E27FC236}">
                <a16:creationId xmlns:a16="http://schemas.microsoft.com/office/drawing/2014/main" id="{1327AFB2-94C6-4321-9D7B-C135DC503891}"/>
              </a:ext>
            </a:extLst>
          </p:cNvPr>
          <p:cNvSpPr txBox="1"/>
          <p:nvPr/>
        </p:nvSpPr>
        <p:spPr>
          <a:xfrm>
            <a:off x="-1" y="963433"/>
            <a:ext cx="10528648" cy="34204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3900"/>
            </a:pPr>
            <a:r>
              <a:rPr lang="en-US" sz="12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.</a:t>
            </a:r>
            <a:endParaRPr sz="12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6CD7DA-AC9F-4E81-B825-912DEB5454F6}"/>
              </a:ext>
            </a:extLst>
          </p:cNvPr>
          <p:cNvSpPr/>
          <p:nvPr/>
        </p:nvSpPr>
        <p:spPr>
          <a:xfrm rot="10800000" flipV="1">
            <a:off x="0" y="689900"/>
            <a:ext cx="2105891" cy="25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Whitelist Customer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113C965-315A-4D06-9200-5AFC77C40B76}"/>
              </a:ext>
            </a:extLst>
          </p:cNvPr>
          <p:cNvSpPr/>
          <p:nvPr/>
        </p:nvSpPr>
        <p:spPr>
          <a:xfrm>
            <a:off x="71465" y="5229186"/>
            <a:ext cx="2509163" cy="2124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Place of Birth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B296DCD-3B53-46D7-BBCF-2B8FF8546587}"/>
              </a:ext>
            </a:extLst>
          </p:cNvPr>
          <p:cNvSpPr/>
          <p:nvPr/>
        </p:nvSpPr>
        <p:spPr>
          <a:xfrm>
            <a:off x="54224" y="5537798"/>
            <a:ext cx="2526404" cy="24763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Country of birth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E7EA8F0-7B5B-40BF-910E-428FE481D7AA}"/>
              </a:ext>
            </a:extLst>
          </p:cNvPr>
          <p:cNvSpPr/>
          <p:nvPr/>
        </p:nvSpPr>
        <p:spPr>
          <a:xfrm>
            <a:off x="111405" y="6015910"/>
            <a:ext cx="2070038" cy="282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Whitelist Customer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2766988-715E-453C-8498-F87634575305}"/>
              </a:ext>
            </a:extLst>
          </p:cNvPr>
          <p:cNvSpPr/>
          <p:nvPr/>
        </p:nvSpPr>
        <p:spPr>
          <a:xfrm>
            <a:off x="29234" y="2979429"/>
            <a:ext cx="2576374" cy="23886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Customer occupation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0C88055-1CCA-4023-875A-26256695CF5D}"/>
              </a:ext>
            </a:extLst>
          </p:cNvPr>
          <p:cNvSpPr/>
          <p:nvPr/>
        </p:nvSpPr>
        <p:spPr>
          <a:xfrm>
            <a:off x="54222" y="3320811"/>
            <a:ext cx="2563880" cy="23885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Salary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503C70-155C-4DD4-A06D-9719FD122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448" y="3258556"/>
            <a:ext cx="723531" cy="389594"/>
          </a:xfrm>
          <a:prstGeom prst="rect">
            <a:avLst/>
          </a:prstGeom>
        </p:spPr>
      </p:pic>
      <p:sp>
        <p:nvSpPr>
          <p:cNvPr id="55" name="Google Shape;116;p15">
            <a:extLst>
              <a:ext uri="{FF2B5EF4-FFF2-40B4-BE49-F238E27FC236}">
                <a16:creationId xmlns:a16="http://schemas.microsoft.com/office/drawing/2014/main" id="{EF13BDFC-66F1-440D-8E69-82D6CB7A346A}"/>
              </a:ext>
            </a:extLst>
          </p:cNvPr>
          <p:cNvSpPr txBox="1"/>
          <p:nvPr/>
        </p:nvSpPr>
        <p:spPr>
          <a:xfrm>
            <a:off x="6350605" y="763783"/>
            <a:ext cx="5303037" cy="283935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3900"/>
            </a:pPr>
            <a:r>
              <a:rPr lang="en-US" sz="12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Allow admin to select the list from dropdown menu for Family details, source of fund, Nationality, Customer Occupation field and fill all the necessary information which was included.</a:t>
            </a:r>
            <a:endParaRPr sz="12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F693695-37C1-4C5E-B808-CCDFCB538F7C}"/>
              </a:ext>
            </a:extLst>
          </p:cNvPr>
          <p:cNvSpPr/>
          <p:nvPr/>
        </p:nvSpPr>
        <p:spPr>
          <a:xfrm>
            <a:off x="41729" y="2386424"/>
            <a:ext cx="2576376" cy="20999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Nationality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8255578-9A1C-401E-8F9A-BE75E130A3CB}"/>
              </a:ext>
            </a:extLst>
          </p:cNvPr>
          <p:cNvSpPr/>
          <p:nvPr/>
        </p:nvSpPr>
        <p:spPr>
          <a:xfrm>
            <a:off x="2802470" y="4299250"/>
            <a:ext cx="2367200" cy="2179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8A8A50D-E346-4686-B2D3-815A82E6E718}"/>
              </a:ext>
            </a:extLst>
          </p:cNvPr>
          <p:cNvSpPr/>
          <p:nvPr/>
        </p:nvSpPr>
        <p:spPr>
          <a:xfrm>
            <a:off x="2827448" y="2112667"/>
            <a:ext cx="2367200" cy="2163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4DD1334-1606-4604-9409-42187A3D6794}"/>
              </a:ext>
            </a:extLst>
          </p:cNvPr>
          <p:cNvSpPr/>
          <p:nvPr/>
        </p:nvSpPr>
        <p:spPr>
          <a:xfrm>
            <a:off x="2831759" y="1785308"/>
            <a:ext cx="2367200" cy="2516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E24BCDD-6487-4CFD-BB51-BB89AF83C041}"/>
              </a:ext>
            </a:extLst>
          </p:cNvPr>
          <p:cNvSpPr/>
          <p:nvPr/>
        </p:nvSpPr>
        <p:spPr>
          <a:xfrm>
            <a:off x="2827448" y="2979429"/>
            <a:ext cx="2367200" cy="2163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21D3605-40D8-442C-BE84-AFA9A75CDA03}"/>
              </a:ext>
            </a:extLst>
          </p:cNvPr>
          <p:cNvSpPr/>
          <p:nvPr/>
        </p:nvSpPr>
        <p:spPr>
          <a:xfrm>
            <a:off x="41728" y="2666858"/>
            <a:ext cx="2576375" cy="23886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Date of Birth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716D491-3A93-498A-8427-415FB45C7B98}"/>
              </a:ext>
            </a:extLst>
          </p:cNvPr>
          <p:cNvSpPr/>
          <p:nvPr/>
        </p:nvSpPr>
        <p:spPr>
          <a:xfrm>
            <a:off x="54222" y="4857328"/>
            <a:ext cx="2526407" cy="23863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Contact No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A4C3FA9-0431-47E3-BF28-27B5113D8786}"/>
              </a:ext>
            </a:extLst>
          </p:cNvPr>
          <p:cNvSpPr/>
          <p:nvPr/>
        </p:nvSpPr>
        <p:spPr>
          <a:xfrm>
            <a:off x="41729" y="1818988"/>
            <a:ext cx="2576377" cy="19898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RelationShip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DCD05CC-6FBE-470E-A764-041FB7F128C1}"/>
              </a:ext>
            </a:extLst>
          </p:cNvPr>
          <p:cNvSpPr/>
          <p:nvPr/>
        </p:nvSpPr>
        <p:spPr>
          <a:xfrm>
            <a:off x="41730" y="2112667"/>
            <a:ext cx="2576376" cy="20332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Source of Fund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3002AFC-4603-48E4-8203-91A3F351788C}"/>
              </a:ext>
            </a:extLst>
          </p:cNvPr>
          <p:cNvSpPr/>
          <p:nvPr/>
        </p:nvSpPr>
        <p:spPr>
          <a:xfrm>
            <a:off x="2827448" y="2363380"/>
            <a:ext cx="2367200" cy="2163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56320946-6204-4C08-8AB7-CE2B77910BCD}"/>
              </a:ext>
            </a:extLst>
          </p:cNvPr>
          <p:cNvSpPr/>
          <p:nvPr/>
        </p:nvSpPr>
        <p:spPr>
          <a:xfrm>
            <a:off x="2827448" y="2670187"/>
            <a:ext cx="2367200" cy="2163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22CF8E1C-7D8C-4D02-B7B7-8E0339925B90}"/>
              </a:ext>
            </a:extLst>
          </p:cNvPr>
          <p:cNvSpPr/>
          <p:nvPr/>
        </p:nvSpPr>
        <p:spPr>
          <a:xfrm>
            <a:off x="29244" y="4284021"/>
            <a:ext cx="2576376" cy="20999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Customer Id card 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A5741BB0-8744-4DE8-8D19-78E99F445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729" y="4453149"/>
            <a:ext cx="723531" cy="389594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D2632649-B624-4D91-9EA2-E2B9905BCA00}"/>
              </a:ext>
            </a:extLst>
          </p:cNvPr>
          <p:cNvSpPr/>
          <p:nvPr/>
        </p:nvSpPr>
        <p:spPr>
          <a:xfrm>
            <a:off x="2802470" y="4854985"/>
            <a:ext cx="2367200" cy="2179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AD461145-4A77-4816-9AF7-9B3333B51E13}"/>
              </a:ext>
            </a:extLst>
          </p:cNvPr>
          <p:cNvSpPr/>
          <p:nvPr/>
        </p:nvSpPr>
        <p:spPr>
          <a:xfrm>
            <a:off x="2802470" y="5188170"/>
            <a:ext cx="2367200" cy="2179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F8976899-2696-48A6-A8A7-080B9A88997B}"/>
              </a:ext>
            </a:extLst>
          </p:cNvPr>
          <p:cNvSpPr/>
          <p:nvPr/>
        </p:nvSpPr>
        <p:spPr>
          <a:xfrm>
            <a:off x="2802470" y="5544887"/>
            <a:ext cx="2367200" cy="2179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A0E062F7-38BD-4877-94A4-6809D54BBCE7}"/>
              </a:ext>
            </a:extLst>
          </p:cNvPr>
          <p:cNvSpPr/>
          <p:nvPr/>
        </p:nvSpPr>
        <p:spPr>
          <a:xfrm>
            <a:off x="79216" y="5918074"/>
            <a:ext cx="2526404" cy="24763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Expiration 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4066DBC-91A0-46F1-AAEA-5510BA5CE14A}"/>
              </a:ext>
            </a:extLst>
          </p:cNvPr>
          <p:cNvSpPr/>
          <p:nvPr/>
        </p:nvSpPr>
        <p:spPr>
          <a:xfrm>
            <a:off x="2802470" y="5925683"/>
            <a:ext cx="2367200" cy="2179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74">
            <a:extLst>
              <a:ext uri="{FF2B5EF4-FFF2-40B4-BE49-F238E27FC236}">
                <a16:creationId xmlns:a16="http://schemas.microsoft.com/office/drawing/2014/main" id="{5671C3A9-6B24-90A3-BBCC-93F74B77F33E}"/>
              </a:ext>
            </a:extLst>
          </p:cNvPr>
          <p:cNvSpPr/>
          <p:nvPr/>
        </p:nvSpPr>
        <p:spPr>
          <a:xfrm>
            <a:off x="98911" y="1173681"/>
            <a:ext cx="2576377" cy="19898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Sender/Receiver</a:t>
            </a:r>
          </a:p>
        </p:txBody>
      </p:sp>
      <p:sp>
        <p:nvSpPr>
          <p:cNvPr id="42" name="Rectangle: Rounded Corners 69">
            <a:extLst>
              <a:ext uri="{FF2B5EF4-FFF2-40B4-BE49-F238E27FC236}">
                <a16:creationId xmlns:a16="http://schemas.microsoft.com/office/drawing/2014/main" id="{064239E9-3D81-068A-68FA-E17B6D5CD791}"/>
              </a:ext>
            </a:extLst>
          </p:cNvPr>
          <p:cNvSpPr/>
          <p:nvPr/>
        </p:nvSpPr>
        <p:spPr>
          <a:xfrm>
            <a:off x="2897125" y="1149725"/>
            <a:ext cx="2367200" cy="2516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48">
            <a:extLst>
              <a:ext uri="{FF2B5EF4-FFF2-40B4-BE49-F238E27FC236}">
                <a16:creationId xmlns:a16="http://schemas.microsoft.com/office/drawing/2014/main" id="{3F93A55C-DA04-FC8C-CD39-8C7BE808F164}"/>
              </a:ext>
            </a:extLst>
          </p:cNvPr>
          <p:cNvSpPr/>
          <p:nvPr/>
        </p:nvSpPr>
        <p:spPr>
          <a:xfrm>
            <a:off x="54222" y="3708554"/>
            <a:ext cx="2563880" cy="23885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Id Type</a:t>
            </a:r>
          </a:p>
        </p:txBody>
      </p:sp>
      <p:sp>
        <p:nvSpPr>
          <p:cNvPr id="44" name="Rectangle: Rounded Corners 48">
            <a:extLst>
              <a:ext uri="{FF2B5EF4-FFF2-40B4-BE49-F238E27FC236}">
                <a16:creationId xmlns:a16="http://schemas.microsoft.com/office/drawing/2014/main" id="{C8404EF4-CDAF-2D2C-0AE8-575B78129A1F}"/>
              </a:ext>
            </a:extLst>
          </p:cNvPr>
          <p:cNvSpPr/>
          <p:nvPr/>
        </p:nvSpPr>
        <p:spPr>
          <a:xfrm>
            <a:off x="62292" y="4003951"/>
            <a:ext cx="2563880" cy="23885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Id Number</a:t>
            </a:r>
          </a:p>
        </p:txBody>
      </p:sp>
      <p:sp>
        <p:nvSpPr>
          <p:cNvPr id="45" name="Rectangle: Rounded Corners 65">
            <a:extLst>
              <a:ext uri="{FF2B5EF4-FFF2-40B4-BE49-F238E27FC236}">
                <a16:creationId xmlns:a16="http://schemas.microsoft.com/office/drawing/2014/main" id="{21FF8B4A-EE9F-CF9B-3039-3BE569405765}"/>
              </a:ext>
            </a:extLst>
          </p:cNvPr>
          <p:cNvSpPr/>
          <p:nvPr/>
        </p:nvSpPr>
        <p:spPr>
          <a:xfrm>
            <a:off x="2802470" y="3681698"/>
            <a:ext cx="2367200" cy="2179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: Rounded Corners 65">
            <a:extLst>
              <a:ext uri="{FF2B5EF4-FFF2-40B4-BE49-F238E27FC236}">
                <a16:creationId xmlns:a16="http://schemas.microsoft.com/office/drawing/2014/main" id="{A9EC5708-6E8E-F4BC-9C73-C9A62E50CDEA}"/>
              </a:ext>
            </a:extLst>
          </p:cNvPr>
          <p:cNvSpPr/>
          <p:nvPr/>
        </p:nvSpPr>
        <p:spPr>
          <a:xfrm>
            <a:off x="2823034" y="4000542"/>
            <a:ext cx="2367200" cy="2179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C9AE2723-7B78-8BA0-B572-EA68C338C5A8}"/>
              </a:ext>
            </a:extLst>
          </p:cNvPr>
          <p:cNvSpPr/>
          <p:nvPr/>
        </p:nvSpPr>
        <p:spPr>
          <a:xfrm rot="10800000">
            <a:off x="4900426" y="1173594"/>
            <a:ext cx="325184" cy="2357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D9C390E6-30E4-29E7-F9BD-320ACD09959F}"/>
              </a:ext>
            </a:extLst>
          </p:cNvPr>
          <p:cNvSpPr/>
          <p:nvPr/>
        </p:nvSpPr>
        <p:spPr>
          <a:xfrm rot="10800000">
            <a:off x="4844486" y="1808855"/>
            <a:ext cx="325184" cy="2357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786C94C2-1CE4-93D1-F616-2AED5887FCE9}"/>
              </a:ext>
            </a:extLst>
          </p:cNvPr>
          <p:cNvSpPr/>
          <p:nvPr/>
        </p:nvSpPr>
        <p:spPr>
          <a:xfrm rot="10800000">
            <a:off x="4865050" y="2113136"/>
            <a:ext cx="325184" cy="2357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16604253-37D3-A1C5-E65B-E0B0896CFDE3}"/>
              </a:ext>
            </a:extLst>
          </p:cNvPr>
          <p:cNvSpPr/>
          <p:nvPr/>
        </p:nvSpPr>
        <p:spPr>
          <a:xfrm rot="10800000">
            <a:off x="4873775" y="2371683"/>
            <a:ext cx="325184" cy="2357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88649BFB-6F13-3213-B599-93E2CCC11F25}"/>
              </a:ext>
            </a:extLst>
          </p:cNvPr>
          <p:cNvSpPr/>
          <p:nvPr/>
        </p:nvSpPr>
        <p:spPr>
          <a:xfrm rot="10800000">
            <a:off x="4876773" y="2652807"/>
            <a:ext cx="325184" cy="2357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B3BDC483-DCCA-7BE1-6EE0-CD36C8295D62}"/>
              </a:ext>
            </a:extLst>
          </p:cNvPr>
          <p:cNvSpPr/>
          <p:nvPr/>
        </p:nvSpPr>
        <p:spPr>
          <a:xfrm rot="10800000">
            <a:off x="4939141" y="2993166"/>
            <a:ext cx="325184" cy="2357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C20FEA2E-98ED-900E-4A50-61B1522743FE}"/>
              </a:ext>
            </a:extLst>
          </p:cNvPr>
          <p:cNvSpPr/>
          <p:nvPr/>
        </p:nvSpPr>
        <p:spPr>
          <a:xfrm rot="10800000">
            <a:off x="4844486" y="3673941"/>
            <a:ext cx="325184" cy="2357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FB9B6270-A5B7-8832-E055-3AB2D86C485C}"/>
              </a:ext>
            </a:extLst>
          </p:cNvPr>
          <p:cNvSpPr/>
          <p:nvPr/>
        </p:nvSpPr>
        <p:spPr>
          <a:xfrm rot="10800000">
            <a:off x="4830749" y="5536745"/>
            <a:ext cx="325184" cy="2357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AC7A35B2-5A44-87D2-F89D-127F111B27B2}"/>
              </a:ext>
            </a:extLst>
          </p:cNvPr>
          <p:cNvSpPr/>
          <p:nvPr/>
        </p:nvSpPr>
        <p:spPr>
          <a:xfrm rot="10800000">
            <a:off x="4830748" y="5901400"/>
            <a:ext cx="325184" cy="2357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: Rounded Corners 74">
            <a:extLst>
              <a:ext uri="{FF2B5EF4-FFF2-40B4-BE49-F238E27FC236}">
                <a16:creationId xmlns:a16="http://schemas.microsoft.com/office/drawing/2014/main" id="{FC8151ED-1935-68AE-F4E2-FD26B833F83B}"/>
              </a:ext>
            </a:extLst>
          </p:cNvPr>
          <p:cNvSpPr/>
          <p:nvPr/>
        </p:nvSpPr>
        <p:spPr>
          <a:xfrm>
            <a:off x="79216" y="1473696"/>
            <a:ext cx="2576377" cy="19898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customerId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ReceiverId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: Rounded Corners 65">
            <a:extLst>
              <a:ext uri="{FF2B5EF4-FFF2-40B4-BE49-F238E27FC236}">
                <a16:creationId xmlns:a16="http://schemas.microsoft.com/office/drawing/2014/main" id="{3BECFCB5-0F69-A81E-FF8D-5664D52D0F16}"/>
              </a:ext>
            </a:extLst>
          </p:cNvPr>
          <p:cNvSpPr/>
          <p:nvPr/>
        </p:nvSpPr>
        <p:spPr>
          <a:xfrm>
            <a:off x="2858410" y="1466473"/>
            <a:ext cx="2367200" cy="21794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123456</a:t>
            </a:r>
          </a:p>
        </p:txBody>
      </p:sp>
    </p:spTree>
    <p:extLst>
      <p:ext uri="{BB962C8B-B14F-4D97-AF65-F5344CB8AC3E}">
        <p14:creationId xmlns:p14="http://schemas.microsoft.com/office/powerpoint/2010/main" val="291478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4"/>
          <p:cNvGrpSpPr/>
          <p:nvPr/>
        </p:nvGrpSpPr>
        <p:grpSpPr>
          <a:xfrm>
            <a:off x="0" y="6634920"/>
            <a:ext cx="12192000" cy="173111"/>
            <a:chOff x="0" y="6578354"/>
            <a:chExt cx="12192000" cy="173111"/>
          </a:xfrm>
        </p:grpSpPr>
        <p:cxnSp>
          <p:nvCxnSpPr>
            <p:cNvPr id="98" name="Google Shape;98;p14"/>
            <p:cNvCxnSpPr/>
            <p:nvPr/>
          </p:nvCxnSpPr>
          <p:spPr>
            <a:xfrm>
              <a:off x="0" y="6578354"/>
              <a:ext cx="12192000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" name="Google Shape;99;p14"/>
            <p:cNvCxnSpPr/>
            <p:nvPr/>
          </p:nvCxnSpPr>
          <p:spPr>
            <a:xfrm>
              <a:off x="5334002" y="6714477"/>
              <a:ext cx="841898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" name="Google Shape;100;p14"/>
            <p:cNvCxnSpPr/>
            <p:nvPr/>
          </p:nvCxnSpPr>
          <p:spPr>
            <a:xfrm>
              <a:off x="5502678" y="6751465"/>
              <a:ext cx="486791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" name="Google Shape;101;p14"/>
            <p:cNvCxnSpPr/>
            <p:nvPr/>
          </p:nvCxnSpPr>
          <p:spPr>
            <a:xfrm>
              <a:off x="5502678" y="6673050"/>
              <a:ext cx="486791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2" name="Google Shape;102;p14"/>
          <p:cNvSpPr/>
          <p:nvPr/>
        </p:nvSpPr>
        <p:spPr>
          <a:xfrm>
            <a:off x="23262" y="-45012"/>
            <a:ext cx="12192000" cy="736500"/>
          </a:xfrm>
          <a:prstGeom prst="rect">
            <a:avLst/>
          </a:prstGeom>
          <a:solidFill>
            <a:srgbClr val="EE1C24"/>
          </a:solidFill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>
                <a:solidFill>
                  <a:srgbClr val="FFFFFF"/>
                </a:solidFill>
                <a:latin typeface="+mj-lt"/>
                <a:ea typeface="Arial"/>
                <a:cs typeface="Calibri"/>
                <a:sym typeface="Calibri"/>
              </a:rPr>
              <a:t>Menu Required</a:t>
            </a:r>
            <a:endParaRPr sz="1400" b="0" i="0" u="none" strike="noStrike" cap="none" dirty="0">
              <a:solidFill>
                <a:srgbClr val="FFFFFF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B396D8-206F-4D2A-8158-57331607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3692-1B3F-4B10-B8A6-163A5FBB3513}" type="datetime1">
              <a:rPr lang="en-US" smtClean="0"/>
              <a:t>5/11/2022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101F75-8157-4F17-A5CC-5C23ED8D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pPr/>
              <a:t>5</a:t>
            </a:fld>
            <a:r>
              <a:rPr lang="en-US"/>
              <a:t> of 10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F48752-BAE6-40A2-8E83-FE1B833A621C}"/>
              </a:ext>
            </a:extLst>
          </p:cNvPr>
          <p:cNvSpPr txBox="1"/>
          <p:nvPr/>
        </p:nvSpPr>
        <p:spPr>
          <a:xfrm>
            <a:off x="23262" y="786182"/>
            <a:ext cx="11844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endParaRPr lang="en-US" dirty="0"/>
          </a:p>
          <a:p>
            <a:r>
              <a:rPr lang="en-US" dirty="0"/>
              <a:t>Make all field mandatory to fill up</a:t>
            </a:r>
          </a:p>
          <a:p>
            <a:r>
              <a:rPr lang="en-US" dirty="0"/>
              <a:t>Whitelist customer </a:t>
            </a:r>
          </a:p>
          <a:p>
            <a:r>
              <a:rPr lang="en-US" dirty="0"/>
              <a:t>If sender </a:t>
            </a:r>
          </a:p>
          <a:p>
            <a:r>
              <a:rPr lang="en-US" dirty="0"/>
              <a:t>Date of birth and mobile no should be matched,</a:t>
            </a:r>
          </a:p>
          <a:p>
            <a:r>
              <a:rPr lang="en-US" dirty="0"/>
              <a:t>If beneficiary</a:t>
            </a:r>
          </a:p>
          <a:p>
            <a:r>
              <a:rPr lang="en-US" dirty="0"/>
              <a:t>Nationality and mobile no should be matched.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Menu required in Admin system</a:t>
            </a:r>
          </a:p>
          <a:p>
            <a:r>
              <a:rPr lang="en-US" dirty="0"/>
              <a:t>-&gt;Whitelisted customer list-&gt; show customer list which was whitelisted including details, customer name, wallet number, country name and contact number.  </a:t>
            </a:r>
          </a:p>
          <a:p>
            <a:r>
              <a:rPr lang="en-US" dirty="0"/>
              <a:t>-&gt;Compliance released transaction list- show compliance auto released transaction list with remarks reason for whitelisted customer for compliance reporting purpose.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A0A0B1-1961-43BF-966D-88ADCE31C742}"/>
              </a:ext>
            </a:extLst>
          </p:cNvPr>
          <p:cNvSpPr txBox="1"/>
          <p:nvPr/>
        </p:nvSpPr>
        <p:spPr>
          <a:xfrm>
            <a:off x="3038475" y="1190624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5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22545" y="6608743"/>
            <a:ext cx="249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544941" y="2267525"/>
            <a:ext cx="4830623" cy="9836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11473-3856-43E0-913C-63B3023C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B03D-8776-443D-95AB-6B5EEA0DB7F9}" type="datetime1">
              <a:rPr lang="en-US" smtClean="0"/>
              <a:t>5/11/2022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D11A3-B604-488D-9FE8-9172B7C4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pPr/>
              <a:t>6</a:t>
            </a:fld>
            <a:r>
              <a:rPr lang="en-US"/>
              <a:t> of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14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4156</TotalTime>
  <Words>297</Words>
  <Application>Microsoft Office PowerPoint</Application>
  <PresentationFormat>와이드스크린</PresentationFormat>
  <Paragraphs>73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noto</vt:lpstr>
      <vt:lpstr>맑은 고딕</vt:lpstr>
      <vt:lpstr>맑은 고딕</vt:lpstr>
      <vt:lpstr>Arial</vt:lpstr>
      <vt:lpstr>Calibri</vt:lpstr>
      <vt:lpstr>Calibri Light</vt:lpstr>
      <vt:lpstr>Open Sans</vt:lpstr>
      <vt:lpstr>Office Theme</vt:lpstr>
      <vt:lpstr>Custom Design</vt:lpstr>
      <vt:lpstr>Requirement for Customer Whitelist Menu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 HERE</dc:title>
  <dc:creator>ramesh khanal</dc:creator>
  <cp:lastModifiedBy>Max Kim</cp:lastModifiedBy>
  <cp:revision>257</cp:revision>
  <cp:lastPrinted>2017-12-08T02:27:35Z</cp:lastPrinted>
  <dcterms:created xsi:type="dcterms:W3CDTF">2017-06-26T09:09:14Z</dcterms:created>
  <dcterms:modified xsi:type="dcterms:W3CDTF">2022-05-11T01:31:31Z</dcterms:modified>
</cp:coreProperties>
</file>