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34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42E23-920B-4446-A77D-92B7F9909B8C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62D6A-ED52-46BF-B6F7-6C9F40F1E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5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78D3F2-A87A-4827-8C62-A778FB94447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2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84CE9-EA3C-42A1-A6FC-457B116E3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9EDCAD-E5E9-4F11-868F-A0E7B6D9D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723E2-DFB1-4177-9882-795DAB7F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E4CDA-1033-489A-A9AA-336124B4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E6E96-3FF9-4329-8D45-76D3A113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2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2A55A-BA71-4240-AF98-35685EC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C1151-7465-4B6A-B452-0B1F144A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1478C-7869-49D0-8C22-B40C0348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200EC-C5E2-4C13-90FA-B8F36537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53AFD-4131-4938-8905-7CB62575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DE5317-8549-474B-9E46-F8D9FDD2F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DB3DF-851A-4A8E-8CE5-E3CB4A77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BA160-6FB4-4DD5-A66E-7968949F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BC744-335B-48C2-BB68-033E5ABA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C7B45-7A8C-4914-8A9A-71D25C19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5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A1A87-7C73-4A99-AB72-6BACE9E8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FC1FB-CFFA-4B4B-94E5-019C635E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C33E4-F35D-483B-9314-E2139594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5CE2F-95B0-4798-83B6-4770CACA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AF8D6-FC78-4F23-92D0-EC11CA1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2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E5829-351E-4FC9-9BCF-CF402BAE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15976-4EF1-471D-BCCD-9030020B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8DBFE-74BB-4217-806F-58C8E36D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F49BE-10A3-4751-8818-B05B32F6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98136-F586-41B7-8687-F5CCCCE0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9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B7156-DAB8-4965-8B95-DBD51B0C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C1DA1-B4D2-483B-83F5-BD401FB0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BB9B1-745C-461F-955E-C73206D5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A9EEFA-6A42-4FA2-A783-164623D4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E9B48-3180-48F4-89E8-6649042A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612C2-F23E-491F-8CB8-587DA77B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7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FEC5A-D4C5-469B-BD69-F902D4D8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E4722-4F2F-45DA-94B8-FB1D3778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D7C4C-2A33-417C-BBA6-3EA0E39B5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95BA6-C472-4ABC-9BCA-D6C2F3686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874C35-230D-44E4-8178-F5C835A5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2C6AB-F324-4C3A-BEC7-2B7CEEE3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B18B4D-4FAA-4C6F-A486-1B607D75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6EC13A-D4FC-44D0-844A-B9319AA3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4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15DD6-CCC2-45F9-B0CB-73B7633E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4C2EB-64E3-4F30-A1D8-F2EE7CB4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12CA3-0A79-427E-B72B-1102B1E5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F6693-EAEB-43CE-AFC5-DD114297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CE2D4-545B-40F0-9CCF-8BA12336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F6598B-8632-4925-9300-2B3D46E2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572AB-4590-44D8-94CF-1950AF7F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7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1E0D1-723D-4FBA-BE34-8296F586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363C7-AD25-48AC-AEF8-28D39F1C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D8289-EDD5-4FB7-9096-A814CAA34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0BBA2-D971-4961-AFBC-CCAC289A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0CFA6-AC4C-403C-B486-B5B88BA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7D5FA-2091-4F75-AACC-21DCD58A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8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CB2CD-057F-406E-B3CB-58AA6B2D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3A3B4E-A10E-434A-B552-1277834E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393AE-02CE-4ECA-AE75-B0397791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43AD1-8F2A-4B21-995C-CD12179A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B88A5-2E0C-4ECA-B81A-E5FA7183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5511A-969F-412B-8A32-1B2C0234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464D2A-2CD9-400D-8EA3-867218D5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BC1EB-B7B1-43BC-87AD-4F6D1A99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59193-1D62-42D8-B5C9-5EE7A976F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FB82-679F-43D2-8E4F-49F1F76561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074F7-65F1-4B01-948D-8F97E982C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DCE56-5340-48B4-8D39-B85C0A776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9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/>
          <p:cNvGrpSpPr>
            <a:grpSpLocks/>
          </p:cNvGrpSpPr>
          <p:nvPr/>
        </p:nvGrpSpPr>
        <p:grpSpPr bwMode="auto">
          <a:xfrm>
            <a:off x="2286000" y="1700893"/>
            <a:ext cx="7551965" cy="1063640"/>
            <a:chOff x="1471585" y="1823886"/>
            <a:chExt cx="7929618" cy="1117888"/>
          </a:xfrm>
        </p:grpSpPr>
        <p:sp>
          <p:nvSpPr>
            <p:cNvPr id="12347" name="TextBox 12"/>
            <p:cNvSpPr txBox="1">
              <a:spLocks noChangeArrowheads="1"/>
            </p:cNvSpPr>
            <p:nvPr/>
          </p:nvSpPr>
          <p:spPr bwMode="auto">
            <a:xfrm>
              <a:off x="1614461" y="2567488"/>
              <a:ext cx="7786742" cy="374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714" b="1" dirty="0">
                  <a:latin typeface="맑은 고딕" pitchFamily="50" charset="-127"/>
                  <a:ea typeface="맑은 고딕" pitchFamily="50" charset="-127"/>
                </a:rPr>
                <a:t>Story Board</a:t>
              </a:r>
              <a:endParaRPr lang="ko-KR" altLang="en-US" sz="1714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71585" y="1957363"/>
              <a:ext cx="71438" cy="929573"/>
            </a:xfrm>
            <a:prstGeom prst="rect">
              <a:avLst/>
            </a:prstGeom>
            <a:solidFill>
              <a:srgbClr val="605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714"/>
            </a:p>
          </p:txBody>
        </p:sp>
        <p:sp>
          <p:nvSpPr>
            <p:cNvPr id="12349" name="TextBox 12"/>
            <p:cNvSpPr txBox="1">
              <a:spLocks noChangeArrowheads="1"/>
            </p:cNvSpPr>
            <p:nvPr/>
          </p:nvSpPr>
          <p:spPr bwMode="auto">
            <a:xfrm>
              <a:off x="1614434" y="1823886"/>
              <a:ext cx="7786742" cy="713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3810" b="1" dirty="0">
                  <a:latin typeface="맑은 고딕" pitchFamily="50" charset="-127"/>
                  <a:ea typeface="맑은 고딕" pitchFamily="50" charset="-127"/>
                </a:rPr>
                <a:t>Push Notification</a:t>
              </a:r>
              <a:endParaRPr lang="ko-KR" altLang="en-US" sz="381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61832"/>
              </p:ext>
            </p:extLst>
          </p:nvPr>
        </p:nvGraphicFramePr>
        <p:xfrm>
          <a:off x="2286000" y="4302885"/>
          <a:ext cx="7688089" cy="243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Ver.01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Push Notification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2020-02-06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25">
                <a:tc>
                  <a:txBody>
                    <a:bodyPr/>
                    <a:lstStyle/>
                    <a:p>
                      <a:pPr marL="0" marR="0" lvl="0" indent="0" algn="ctr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marL="0" marR="0" lvl="0" indent="0" algn="ctr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82221"/>
              </p:ext>
            </p:extLst>
          </p:nvPr>
        </p:nvGraphicFramePr>
        <p:xfrm>
          <a:off x="2286000" y="3973290"/>
          <a:ext cx="7706233" cy="224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최초 작성일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2020-02-06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8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87752"/>
              </p:ext>
            </p:extLst>
          </p:nvPr>
        </p:nvGraphicFramePr>
        <p:xfrm>
          <a:off x="9166938" y="322036"/>
          <a:ext cx="2710102" cy="284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/>
                        <a:t>국가를 선택하는 </a:t>
                      </a:r>
                      <a:r>
                        <a:rPr lang="ko-KR" altLang="en-US" sz="800" b="0" baseline="0" dirty="0" err="1"/>
                        <a:t>콤보박스를</a:t>
                      </a:r>
                      <a:r>
                        <a:rPr lang="ko-KR" altLang="en-US" sz="800" b="0" baseline="0" dirty="0"/>
                        <a:t> 제공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/>
                        <a:t>Male/Female</a:t>
                      </a:r>
                      <a:r>
                        <a:rPr lang="ko-KR" altLang="en-US" sz="800" b="0" baseline="0" dirty="0"/>
                        <a:t> 을 선택하는 </a:t>
                      </a:r>
                      <a:r>
                        <a:rPr lang="ko-KR" altLang="en-US" sz="800" b="0" baseline="0" dirty="0" err="1"/>
                        <a:t>콤보박스를</a:t>
                      </a:r>
                      <a:r>
                        <a:rPr lang="ko-KR" altLang="en-US" sz="800" b="0" baseline="0" dirty="0"/>
                        <a:t> 제공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2236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이전에 송금한 기록에서 송금액을 </a:t>
                      </a:r>
                      <a:r>
                        <a:rPr lang="en-US" altLang="ko-KR" sz="800" b="0" baseline="0" dirty="0"/>
                        <a:t>From ~ To</a:t>
                      </a:r>
                      <a:r>
                        <a:rPr lang="ko-KR" altLang="en-US" sz="800" b="0" baseline="0" dirty="0"/>
                        <a:t>로 지정하는 조건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778766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회원가입 일자를 </a:t>
                      </a:r>
                      <a:r>
                        <a:rPr lang="en-US" altLang="ko-KR" sz="800" b="0" baseline="0" dirty="0"/>
                        <a:t>From ~ to</a:t>
                      </a:r>
                      <a:r>
                        <a:rPr lang="ko-KR" altLang="en-US" sz="800" b="0" baseline="0" dirty="0"/>
                        <a:t>로 지정하는 조건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6644865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이전에 송금한 기록에서 </a:t>
                      </a:r>
                      <a:r>
                        <a:rPr lang="ko-KR" altLang="en-US" sz="800" b="0" baseline="0" dirty="0" err="1"/>
                        <a:t>송금날자를</a:t>
                      </a:r>
                      <a:r>
                        <a:rPr lang="ko-KR" altLang="en-US" sz="800" b="0" baseline="0" dirty="0"/>
                        <a:t> </a:t>
                      </a:r>
                      <a:r>
                        <a:rPr lang="en-US" altLang="ko-KR" sz="800" b="0" baseline="0" dirty="0" err="1"/>
                        <a:t>From~To</a:t>
                      </a:r>
                      <a:r>
                        <a:rPr lang="ko-KR" altLang="en-US" sz="800" b="0" baseline="0" dirty="0"/>
                        <a:t>로 지정하는 조건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473457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조회조건의 결과가 몇 명인지를 보여준다</a:t>
                      </a:r>
                      <a:r>
                        <a:rPr lang="en-US" altLang="ko-KR" sz="800" b="0" baseline="0" dirty="0"/>
                        <a:t>.</a:t>
                      </a:r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324330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/>
                        <a:t>8</a:t>
                      </a:r>
                      <a:r>
                        <a:rPr lang="ko-KR" altLang="en-US" sz="800" b="0" baseline="0" dirty="0"/>
                        <a:t>번 메시지를 보내는 버튼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7131184"/>
                  </a:ext>
                </a:extLst>
              </a:tr>
              <a:tr h="209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메시지를 보내는 내용을 기록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633416"/>
                  </a:ext>
                </a:extLst>
              </a:tr>
              <a:tr h="139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9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만약 가능하다면</a:t>
                      </a:r>
                      <a:r>
                        <a:rPr lang="en-US" altLang="ko-KR" sz="800" b="0" baseline="0" dirty="0"/>
                        <a:t>, </a:t>
                      </a:r>
                      <a:r>
                        <a:rPr lang="ko-KR" altLang="en-US" sz="800" b="0" baseline="0" dirty="0"/>
                        <a:t>미리보기 화면을 제공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5624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346398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250100" y="859110"/>
            <a:ext cx="5819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52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5006" y="222304"/>
            <a:ext cx="38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75" y="229379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Other Services &gt; Push Notification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4623" y="222304"/>
            <a:ext cx="12266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Push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Notification </a:t>
            </a: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화면</a:t>
            </a: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92" y="222304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44E99034-A2C4-4EC7-8D9C-5B364901383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28975" y="594360"/>
            <a:ext cx="8728284" cy="6089904"/>
            <a:chOff x="595684" y="1261242"/>
            <a:chExt cx="6668463" cy="4352544"/>
          </a:xfrm>
        </p:grpSpPr>
        <p:sp>
          <p:nvSpPr>
            <p:cNvPr id="18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74B19D0-C9D8-4A5E-A020-58568A7BBF8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95684" y="1431161"/>
              <a:ext cx="6668462" cy="41826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A4F4425-04A6-4CFF-A220-FD03529D40C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5" y="1261242"/>
              <a:ext cx="6668462" cy="169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A18897E-92B6-4409-A8CF-0E817E27BCA7}"/>
                </a:ext>
              </a:extLst>
            </p:cNvPr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7103031" y="1312163"/>
              <a:ext cx="75197" cy="6807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F17847C2-DCC1-464D-B576-DC9985808D5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7068" y="903352"/>
            <a:ext cx="8490021" cy="2220040"/>
            <a:chOff x="595686" y="1184135"/>
            <a:chExt cx="1828800" cy="1705144"/>
          </a:xfrm>
        </p:grpSpPr>
        <p:sp>
          <p:nvSpPr>
            <p:cNvPr id="23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E35419DD-C79B-49B3-89DC-8F5C0D746A0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6" y="1243360"/>
              <a:ext cx="1828800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2B5B809-D7DE-4D0D-B531-73DF3D549A63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607064" y="1184135"/>
              <a:ext cx="217910" cy="12056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Customer Lookup </a:t>
              </a:r>
            </a:p>
          </p:txBody>
        </p:sp>
      </p:grpSp>
      <p:sp>
        <p:nvSpPr>
          <p:cNvPr id="25" name="Text Box">
            <a:extLst>
              <a:ext uri="{FF2B5EF4-FFF2-40B4-BE49-F238E27FC236}">
                <a16:creationId xmlns:a16="http://schemas.microsoft.com/office/drawing/2014/main" id="{4E8AE926-C7CE-4A9F-B6BB-3ED012941F61}"/>
              </a:ext>
            </a:extLst>
          </p:cNvPr>
          <p:cNvSpPr/>
          <p:nvPr/>
        </p:nvSpPr>
        <p:spPr>
          <a:xfrm>
            <a:off x="720147" y="1040742"/>
            <a:ext cx="77032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Country</a:t>
            </a:r>
          </a:p>
        </p:txBody>
      </p:sp>
      <p:grpSp>
        <p:nvGrpSpPr>
          <p:cNvPr id="26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310AD0B1-22FD-4F11-A025-AF2FD24B983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576869" y="1035185"/>
            <a:ext cx="1368150" cy="1139107"/>
            <a:chOff x="595686" y="1261242"/>
            <a:chExt cx="1368150" cy="1139107"/>
          </a:xfrm>
        </p:grpSpPr>
        <p:grpSp>
          <p:nvGrpSpPr>
            <p:cNvPr id="28" name="Drop-Down Box">
              <a:extLst>
                <a:ext uri="{FF2B5EF4-FFF2-40B4-BE49-F238E27FC236}">
                  <a16:creationId xmlns:a16="http://schemas.microsoft.com/office/drawing/2014/main" id="{57CA236B-05A5-4E73-B2BD-7007118E525C}"/>
                </a:ext>
              </a:extLst>
            </p:cNvPr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32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0460C89-AA8F-4C34-8968-1E52044B4E0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Korea</a:t>
                </a:r>
              </a:p>
            </p:txBody>
          </p:sp>
          <p:sp>
            <p:nvSpPr>
              <p:cNvPr id="33" name="Arrow Down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456BBD08-DB7C-4CAE-90AB-57E44DF9382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" name="Drop-Down Menu">
              <a:extLst>
                <a:ext uri="{FF2B5EF4-FFF2-40B4-BE49-F238E27FC236}">
                  <a16:creationId xmlns:a16="http://schemas.microsoft.com/office/drawing/2014/main" id="{EE669BBD-04B3-455E-8430-6BAB2FAB5E8B}"/>
                </a:ext>
              </a:extLst>
            </p:cNvPr>
            <p:cNvGrpSpPr/>
            <p:nvPr/>
          </p:nvGrpSpPr>
          <p:grpSpPr>
            <a:xfrm>
              <a:off x="595686" y="1502667"/>
              <a:ext cx="1368150" cy="897682"/>
              <a:chOff x="595686" y="1502667"/>
              <a:chExt cx="1368150" cy="897682"/>
            </a:xfrm>
          </p:grpSpPr>
          <p:sp>
            <p:nvSpPr>
              <p:cNvPr id="30" name="Box" descr="&lt;Tags&gt;&lt;SMARTRESIZEANCHORS&gt;Absolute,Absolute,Absolute,Absolute&lt;/SMARTRESIZEANCHORS&gt;&lt;/Tags&gt;">
                <a:extLst>
                  <a:ext uri="{FF2B5EF4-FFF2-40B4-BE49-F238E27FC236}">
                    <a16:creationId xmlns:a16="http://schemas.microsoft.com/office/drawing/2014/main" id="{03B14AD7-941B-47F3-9294-9EB47CD86DFA}"/>
                  </a:ext>
                </a:extLst>
              </p:cNvPr>
              <p:cNvSpPr/>
              <p:nvPr/>
            </p:nvSpPr>
            <p:spPr>
              <a:xfrm>
                <a:off x="595686" y="1502667"/>
                <a:ext cx="1368150" cy="89768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Nepal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Cambodia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Thailand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Myanmar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….</a:t>
                </a:r>
              </a:p>
            </p:txBody>
          </p:sp>
          <p:sp>
            <p:nvSpPr>
              <p:cNvPr id="31" name="Selection Overlay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C84CE64-C936-4909-8E97-0127F8C405D1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4" name="Text Box">
            <a:extLst>
              <a:ext uri="{FF2B5EF4-FFF2-40B4-BE49-F238E27FC236}">
                <a16:creationId xmlns:a16="http://schemas.microsoft.com/office/drawing/2014/main" id="{1AF57C58-498B-4F8F-8BA6-9AA9CAF83F8F}"/>
              </a:ext>
            </a:extLst>
          </p:cNvPr>
          <p:cNvSpPr/>
          <p:nvPr/>
        </p:nvSpPr>
        <p:spPr>
          <a:xfrm>
            <a:off x="3172011" y="1035185"/>
            <a:ext cx="77032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Gender</a:t>
            </a:r>
          </a:p>
        </p:txBody>
      </p: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61F47DF-35A4-4B9D-B303-9C5CDB858B5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009042" y="1035185"/>
            <a:ext cx="1368150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39" name="Text Box">
              <a:extLst>
                <a:ext uri="{FF2B5EF4-FFF2-40B4-BE49-F238E27FC236}">
                  <a16:creationId xmlns:a16="http://schemas.microsoft.com/office/drawing/2014/main" id="{F505E8DC-D3AF-41D1-9162-03BB196BC7E0}"/>
                </a:ext>
              </a:extLst>
            </p:cNvPr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Male/Female</a:t>
              </a:r>
            </a:p>
          </p:txBody>
        </p:sp>
        <p:sp>
          <p:nvSpPr>
            <p:cNvPr id="40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8B6727DA-1A9E-446D-AEF1-881332B471D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Text Box">
            <a:extLst>
              <a:ext uri="{FF2B5EF4-FFF2-40B4-BE49-F238E27FC236}">
                <a16:creationId xmlns:a16="http://schemas.microsoft.com/office/drawing/2014/main" id="{3F4A1E0D-08DA-4AAB-8C0D-1461A2A86E84}"/>
              </a:ext>
            </a:extLst>
          </p:cNvPr>
          <p:cNvSpPr/>
          <p:nvPr/>
        </p:nvSpPr>
        <p:spPr>
          <a:xfrm>
            <a:off x="720147" y="2373618"/>
            <a:ext cx="109036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Registration Date</a:t>
            </a:r>
          </a:p>
        </p:txBody>
      </p:sp>
      <p:grpSp>
        <p:nvGrpSpPr>
          <p:cNvPr id="42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30B83D56-8A06-4329-B302-43E3673F655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942778" y="2384910"/>
            <a:ext cx="1035146" cy="241092"/>
            <a:chOff x="928688" y="1261242"/>
            <a:chExt cx="1035146" cy="241092"/>
          </a:xfrm>
        </p:grpSpPr>
        <p:sp>
          <p:nvSpPr>
            <p:cNvPr id="43" name="Text Box">
              <a:extLst>
                <a:ext uri="{FF2B5EF4-FFF2-40B4-BE49-F238E27FC236}">
                  <a16:creationId xmlns:a16="http://schemas.microsoft.com/office/drawing/2014/main" id="{C1BF3FC4-0D22-4769-9D19-262BE1616588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44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9A0AB7CA-6A7B-4707-91D3-0EAF9F6E5F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41D5FA89-7C84-487F-B7EC-0CBF7AC9221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095798" y="2384910"/>
            <a:ext cx="1035146" cy="241092"/>
            <a:chOff x="928688" y="1261242"/>
            <a:chExt cx="1035146" cy="241092"/>
          </a:xfrm>
        </p:grpSpPr>
        <p:sp>
          <p:nvSpPr>
            <p:cNvPr id="46" name="Text Box">
              <a:extLst>
                <a:ext uri="{FF2B5EF4-FFF2-40B4-BE49-F238E27FC236}">
                  <a16:creationId xmlns:a16="http://schemas.microsoft.com/office/drawing/2014/main" id="{91A60237-193C-493C-9063-A7EA6EF9401A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47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0E4FAF7F-00C0-44E5-AC81-B069962D58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8" name="Text Box">
            <a:extLst>
              <a:ext uri="{FF2B5EF4-FFF2-40B4-BE49-F238E27FC236}">
                <a16:creationId xmlns:a16="http://schemas.microsoft.com/office/drawing/2014/main" id="{9C03D7E3-8EFD-4A22-9EDA-DCCEABC25659}"/>
              </a:ext>
            </a:extLst>
          </p:cNvPr>
          <p:cNvSpPr/>
          <p:nvPr/>
        </p:nvSpPr>
        <p:spPr>
          <a:xfrm>
            <a:off x="4662079" y="2372192"/>
            <a:ext cx="109036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Remittance Date</a:t>
            </a:r>
          </a:p>
        </p:txBody>
      </p:sp>
      <p:grpSp>
        <p:nvGrpSpPr>
          <p:cNvPr id="49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3E423CFF-B85A-4337-9D96-8A02E8F27FC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884710" y="2383484"/>
            <a:ext cx="1035146" cy="241092"/>
            <a:chOff x="928688" y="1261242"/>
            <a:chExt cx="1035146" cy="241092"/>
          </a:xfrm>
        </p:grpSpPr>
        <p:sp>
          <p:nvSpPr>
            <p:cNvPr id="50" name="Text Box">
              <a:extLst>
                <a:ext uri="{FF2B5EF4-FFF2-40B4-BE49-F238E27FC236}">
                  <a16:creationId xmlns:a16="http://schemas.microsoft.com/office/drawing/2014/main" id="{3287ADAA-934C-4961-9EA3-397BDA203D2B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51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809E3990-265B-478A-8BE1-AAFA29898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2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359463D5-F18E-495A-8973-696AF931739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7037730" y="2383484"/>
            <a:ext cx="1035146" cy="241092"/>
            <a:chOff x="928688" y="1261242"/>
            <a:chExt cx="1035146" cy="241092"/>
          </a:xfrm>
        </p:grpSpPr>
        <p:sp>
          <p:nvSpPr>
            <p:cNvPr id="54" name="Text Box">
              <a:extLst>
                <a:ext uri="{FF2B5EF4-FFF2-40B4-BE49-F238E27FC236}">
                  <a16:creationId xmlns:a16="http://schemas.microsoft.com/office/drawing/2014/main" id="{12E7B75A-09C9-4AF6-B277-693EF7AD6FA6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55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C61EE0ED-4925-4FE0-B061-765CAE96FB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 Box">
            <a:extLst>
              <a:ext uri="{FF2B5EF4-FFF2-40B4-BE49-F238E27FC236}">
                <a16:creationId xmlns:a16="http://schemas.microsoft.com/office/drawing/2014/main" id="{7B5BDC37-1994-46CC-87C8-1E392D809DC7}"/>
              </a:ext>
            </a:extLst>
          </p:cNvPr>
          <p:cNvSpPr/>
          <p:nvPr/>
        </p:nvSpPr>
        <p:spPr>
          <a:xfrm>
            <a:off x="5499826" y="1042032"/>
            <a:ext cx="12226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Remittance Amount</a:t>
            </a:r>
          </a:p>
        </p:txBody>
      </p:sp>
      <p:sp>
        <p:nvSpPr>
          <p:cNvPr id="57" name="Text Box">
            <a:extLst>
              <a:ext uri="{FF2B5EF4-FFF2-40B4-BE49-F238E27FC236}">
                <a16:creationId xmlns:a16="http://schemas.microsoft.com/office/drawing/2014/main" id="{A9905AEE-A5CB-46B2-8FB5-A91C9AD5120A}"/>
              </a:ext>
            </a:extLst>
          </p:cNvPr>
          <p:cNvSpPr/>
          <p:nvPr/>
        </p:nvSpPr>
        <p:spPr>
          <a:xfrm>
            <a:off x="6800071" y="1042032"/>
            <a:ext cx="103514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Amount</a:t>
            </a:r>
          </a:p>
        </p:txBody>
      </p:sp>
      <p:sp>
        <p:nvSpPr>
          <p:cNvPr id="58" name="Text Box">
            <a:extLst>
              <a:ext uri="{FF2B5EF4-FFF2-40B4-BE49-F238E27FC236}">
                <a16:creationId xmlns:a16="http://schemas.microsoft.com/office/drawing/2014/main" id="{31E79524-D78E-4879-9234-6A329579D33F}"/>
              </a:ext>
            </a:extLst>
          </p:cNvPr>
          <p:cNvSpPr/>
          <p:nvPr/>
        </p:nvSpPr>
        <p:spPr>
          <a:xfrm>
            <a:off x="7912283" y="1042032"/>
            <a:ext cx="81219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Amount</a:t>
            </a:r>
          </a:p>
        </p:txBody>
      </p:sp>
      <p:cxnSp>
        <p:nvCxnSpPr>
          <p:cNvPr id="59" name="Line">
            <a:extLst>
              <a:ext uri="{FF2B5EF4-FFF2-40B4-BE49-F238E27FC236}">
                <a16:creationId xmlns:a16="http://schemas.microsoft.com/office/drawing/2014/main" id="{8991F94B-7EA2-47A1-B5EE-979DA5559F97}"/>
              </a:ext>
            </a:extLst>
          </p:cNvPr>
          <p:cNvCxnSpPr>
            <a:cxnSpLocks/>
          </p:cNvCxnSpPr>
          <p:nvPr/>
        </p:nvCxnSpPr>
        <p:spPr bwMode="auto">
          <a:xfrm>
            <a:off x="3094827" y="1043353"/>
            <a:ext cx="0" cy="1197864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Line">
            <a:extLst>
              <a:ext uri="{FF2B5EF4-FFF2-40B4-BE49-F238E27FC236}">
                <a16:creationId xmlns:a16="http://schemas.microsoft.com/office/drawing/2014/main" id="{C76CE6F0-6BA2-4C21-9584-1DE814838847}"/>
              </a:ext>
            </a:extLst>
          </p:cNvPr>
          <p:cNvCxnSpPr>
            <a:cxnSpLocks/>
          </p:cNvCxnSpPr>
          <p:nvPr/>
        </p:nvCxnSpPr>
        <p:spPr bwMode="auto">
          <a:xfrm>
            <a:off x="5464357" y="1043353"/>
            <a:ext cx="0" cy="1197864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9FDF4DF-ACDD-4B34-9CA0-0B38167B0DB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1111" y="2814756"/>
            <a:ext cx="1533525" cy="276225"/>
          </a:xfrm>
          <a:prstGeom prst="rect">
            <a:avLst/>
          </a:prstGeom>
        </p:spPr>
      </p:pic>
      <p:grpSp>
        <p:nvGrpSpPr>
          <p:cNvPr id="77" name="Labeled Field">
            <a:extLst>
              <a:ext uri="{FF2B5EF4-FFF2-40B4-BE49-F238E27FC236}">
                <a16:creationId xmlns:a16="http://schemas.microsoft.com/office/drawing/2014/main" id="{25185BDD-B645-4DF8-B206-5B5CB8341E67}"/>
              </a:ext>
            </a:extLst>
          </p:cNvPr>
          <p:cNvGrpSpPr/>
          <p:nvPr/>
        </p:nvGrpSpPr>
        <p:grpSpPr>
          <a:xfrm>
            <a:off x="380724" y="3290151"/>
            <a:ext cx="2695848" cy="241121"/>
            <a:chOff x="716602" y="2039771"/>
            <a:chExt cx="2695848" cy="241121"/>
          </a:xfrm>
        </p:grpSpPr>
        <p:sp>
          <p:nvSpPr>
            <p:cNvPr id="78" name="Text Box">
              <a:extLst>
                <a:ext uri="{FF2B5EF4-FFF2-40B4-BE49-F238E27FC236}">
                  <a16:creationId xmlns:a16="http://schemas.microsoft.com/office/drawing/2014/main" id="{52BCDCC0-0D5E-4181-89A4-776CFF37A58C}"/>
                </a:ext>
              </a:extLst>
            </p:cNvPr>
            <p:cNvSpPr/>
            <p:nvPr/>
          </p:nvSpPr>
          <p:spPr>
            <a:xfrm>
              <a:off x="172471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100 persons</a:t>
              </a:r>
            </a:p>
          </p:txBody>
        </p:sp>
        <p:sp>
          <p:nvSpPr>
            <p:cNvPr id="79" name="Label">
              <a:extLst>
                <a:ext uri="{FF2B5EF4-FFF2-40B4-BE49-F238E27FC236}">
                  <a16:creationId xmlns:a16="http://schemas.microsoft.com/office/drawing/2014/main" id="{6AABE919-3CC5-42F6-870D-239E29906994}"/>
                </a:ext>
              </a:extLst>
            </p:cNvPr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Result Count</a:t>
              </a:r>
            </a:p>
          </p:txBody>
        </p:sp>
      </p:grpSp>
      <p:sp>
        <p:nvSpPr>
          <p:cNvPr id="80" name="Text Area">
            <a:extLst>
              <a:ext uri="{FF2B5EF4-FFF2-40B4-BE49-F238E27FC236}">
                <a16:creationId xmlns:a16="http://schemas.microsoft.com/office/drawing/2014/main" id="{D79DEF7D-61E0-49FC-B364-C82444DAAB4C}"/>
              </a:ext>
            </a:extLst>
          </p:cNvPr>
          <p:cNvSpPr/>
          <p:nvPr/>
        </p:nvSpPr>
        <p:spPr>
          <a:xfrm>
            <a:off x="458312" y="4278243"/>
            <a:ext cx="5041514" cy="11031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adipiscing elit. Praesent placerat sem a consectetur eleifend.</a:t>
            </a:r>
          </a:p>
        </p:txBody>
      </p:sp>
      <p:sp>
        <p:nvSpPr>
          <p:cNvPr id="81" name="Text Box">
            <a:extLst>
              <a:ext uri="{FF2B5EF4-FFF2-40B4-BE49-F238E27FC236}">
                <a16:creationId xmlns:a16="http://schemas.microsoft.com/office/drawing/2014/main" id="{23DB4476-B0A6-4C40-BA73-EA99DD36CBFE}"/>
              </a:ext>
            </a:extLst>
          </p:cNvPr>
          <p:cNvSpPr/>
          <p:nvPr/>
        </p:nvSpPr>
        <p:spPr>
          <a:xfrm>
            <a:off x="464051" y="3966822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Message</a:t>
            </a:r>
          </a:p>
        </p:txBody>
      </p:sp>
      <p:sp>
        <p:nvSpPr>
          <p:cNvPr id="82" name="Button">
            <a:extLst>
              <a:ext uri="{FF2B5EF4-FFF2-40B4-BE49-F238E27FC236}">
                <a16:creationId xmlns:a16="http://schemas.microsoft.com/office/drawing/2014/main" id="{1C80AFE5-A9BD-45C3-847B-D22EA38B7A40}"/>
              </a:ext>
            </a:extLst>
          </p:cNvPr>
          <p:cNvSpPr>
            <a:spLocks/>
          </p:cNvSpPr>
          <p:nvPr/>
        </p:nvSpPr>
        <p:spPr bwMode="auto">
          <a:xfrm>
            <a:off x="3172011" y="3289699"/>
            <a:ext cx="134363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Push Notification</a:t>
            </a:r>
          </a:p>
        </p:txBody>
      </p:sp>
      <p:grpSp>
        <p:nvGrpSpPr>
          <p:cNvPr id="83" name="Smartphone">
            <a:extLst>
              <a:ext uri="{FF2B5EF4-FFF2-40B4-BE49-F238E27FC236}">
                <a16:creationId xmlns:a16="http://schemas.microsoft.com/office/drawing/2014/main" id="{164FC887-BE37-48D7-8FC6-A7128A28A204}"/>
              </a:ext>
            </a:extLst>
          </p:cNvPr>
          <p:cNvGrpSpPr>
            <a:grpSpLocks noChangeAspect="1"/>
          </p:cNvGrpSpPr>
          <p:nvPr/>
        </p:nvGrpSpPr>
        <p:grpSpPr>
          <a:xfrm>
            <a:off x="7053428" y="3144101"/>
            <a:ext cx="1795639" cy="3519453"/>
            <a:chOff x="9165945" y="1228296"/>
            <a:chExt cx="2479208" cy="4859248"/>
          </a:xfrm>
        </p:grpSpPr>
        <p:sp>
          <p:nvSpPr>
            <p:cNvPr id="84" name="Case">
              <a:extLst>
                <a:ext uri="{FF2B5EF4-FFF2-40B4-BE49-F238E27FC236}">
                  <a16:creationId xmlns:a16="http://schemas.microsoft.com/office/drawing/2014/main" id="{089D361B-1A90-42D9-B36A-2B0DA5B70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Button">
              <a:extLst>
                <a:ext uri="{FF2B5EF4-FFF2-40B4-BE49-F238E27FC236}">
                  <a16:creationId xmlns:a16="http://schemas.microsoft.com/office/drawing/2014/main" id="{725B69F7-E9A4-47D8-9FF3-D575C427C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amera">
              <a:extLst>
                <a:ext uri="{FF2B5EF4-FFF2-40B4-BE49-F238E27FC236}">
                  <a16:creationId xmlns:a16="http://schemas.microsoft.com/office/drawing/2014/main" id="{3776F6FF-15EF-4BBE-9774-DD3073977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Speaker">
              <a:extLst>
                <a:ext uri="{FF2B5EF4-FFF2-40B4-BE49-F238E27FC236}">
                  <a16:creationId xmlns:a16="http://schemas.microsoft.com/office/drawing/2014/main" id="{5431A700-13EB-4E13-9EBA-6831A6E1A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Display">
              <a:extLst>
                <a:ext uri="{FF2B5EF4-FFF2-40B4-BE49-F238E27FC236}">
                  <a16:creationId xmlns:a16="http://schemas.microsoft.com/office/drawing/2014/main" id="{F0572E44-87E2-44E8-A61F-67A90C096FF1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미리보기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CC5801BB-A190-4691-A446-A0375B72D080}"/>
              </a:ext>
            </a:extLst>
          </p:cNvPr>
          <p:cNvSpPr/>
          <p:nvPr/>
        </p:nvSpPr>
        <p:spPr>
          <a:xfrm>
            <a:off x="5752444" y="4535424"/>
            <a:ext cx="1047627" cy="42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4F1101E-234E-4F07-B0CD-65191A645958}"/>
              </a:ext>
            </a:extLst>
          </p:cNvPr>
          <p:cNvSpPr/>
          <p:nvPr/>
        </p:nvSpPr>
        <p:spPr>
          <a:xfrm>
            <a:off x="374534" y="9424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35BD1A9-83DF-403B-8A3C-5F81B0514656}"/>
              </a:ext>
            </a:extLst>
          </p:cNvPr>
          <p:cNvSpPr/>
          <p:nvPr/>
        </p:nvSpPr>
        <p:spPr>
          <a:xfrm>
            <a:off x="3105305" y="6656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E6769ED-98AF-4CAA-AA08-E8F1A7513C51}"/>
              </a:ext>
            </a:extLst>
          </p:cNvPr>
          <p:cNvSpPr/>
          <p:nvPr/>
        </p:nvSpPr>
        <p:spPr>
          <a:xfrm>
            <a:off x="392625" y="45152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C4C0C5C-221F-4B40-8713-FF55D200E4CB}"/>
              </a:ext>
            </a:extLst>
          </p:cNvPr>
          <p:cNvSpPr/>
          <p:nvPr/>
        </p:nvSpPr>
        <p:spPr>
          <a:xfrm>
            <a:off x="5506892" y="672700"/>
            <a:ext cx="418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8A04317-A29B-4AFE-8198-1418BD6FCDC3}"/>
              </a:ext>
            </a:extLst>
          </p:cNvPr>
          <p:cNvSpPr/>
          <p:nvPr/>
        </p:nvSpPr>
        <p:spPr>
          <a:xfrm>
            <a:off x="650397" y="20392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78A0D21-EEE7-41F6-BE1E-6A3E1EE5A2AD}"/>
              </a:ext>
            </a:extLst>
          </p:cNvPr>
          <p:cNvSpPr/>
          <p:nvPr/>
        </p:nvSpPr>
        <p:spPr>
          <a:xfrm>
            <a:off x="4596541" y="20228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8FFC1C2-9A01-4D30-92D5-7B5E1D437064}"/>
              </a:ext>
            </a:extLst>
          </p:cNvPr>
          <p:cNvSpPr/>
          <p:nvPr/>
        </p:nvSpPr>
        <p:spPr>
          <a:xfrm>
            <a:off x="1307919" y="298661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BCE1791-98E4-4038-8581-2D4DD16D10FD}"/>
              </a:ext>
            </a:extLst>
          </p:cNvPr>
          <p:cNvSpPr/>
          <p:nvPr/>
        </p:nvSpPr>
        <p:spPr>
          <a:xfrm>
            <a:off x="3107411" y="29594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C73D773-134B-4217-A15E-7CF4D8F1CF7E}"/>
              </a:ext>
            </a:extLst>
          </p:cNvPr>
          <p:cNvSpPr/>
          <p:nvPr/>
        </p:nvSpPr>
        <p:spPr>
          <a:xfrm>
            <a:off x="7116531" y="3430770"/>
            <a:ext cx="402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</a:p>
        </p:txBody>
      </p:sp>
    </p:spTree>
    <p:extLst>
      <p:ext uri="{BB962C8B-B14F-4D97-AF65-F5344CB8AC3E}">
        <p14:creationId xmlns:p14="http://schemas.microsoft.com/office/powerpoint/2010/main" val="11107470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165</Words>
  <Application>Microsoft Office PowerPoint</Application>
  <PresentationFormat>와이드스크린</PresentationFormat>
  <Paragraphs>73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max</dc:creator>
  <cp:lastModifiedBy>Max Kim</cp:lastModifiedBy>
  <cp:revision>11</cp:revision>
  <dcterms:created xsi:type="dcterms:W3CDTF">2018-05-30T09:15:42Z</dcterms:created>
  <dcterms:modified xsi:type="dcterms:W3CDTF">2020-02-06T04:19:19Z</dcterms:modified>
</cp:coreProperties>
</file>