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34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8D3F2-A87A-4827-8C62-A778FB94447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2286000" y="1700893"/>
            <a:ext cx="7551965" cy="1063640"/>
            <a:chOff x="1471585" y="1823886"/>
            <a:chExt cx="7929618" cy="1117888"/>
          </a:xfrm>
        </p:grpSpPr>
        <p:sp>
          <p:nvSpPr>
            <p:cNvPr id="12347" name="TextBox 12"/>
            <p:cNvSpPr txBox="1">
              <a:spLocks noChangeArrowheads="1"/>
            </p:cNvSpPr>
            <p:nvPr/>
          </p:nvSpPr>
          <p:spPr bwMode="auto">
            <a:xfrm>
              <a:off x="1614461" y="2567488"/>
              <a:ext cx="7786742" cy="37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714" b="1" dirty="0">
                  <a:latin typeface="맑은 고딕" pitchFamily="50" charset="-127"/>
                  <a:ea typeface="맑은 고딕" pitchFamily="50" charset="-127"/>
                </a:rPr>
                <a:t>Story Board</a:t>
              </a:r>
              <a:endParaRPr lang="ko-KR" altLang="en-US" sz="1714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71585" y="1957363"/>
              <a:ext cx="71438" cy="929573"/>
            </a:xfrm>
            <a:prstGeom prst="rect">
              <a:avLst/>
            </a:prstGeom>
            <a:solidFill>
              <a:srgbClr val="605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714"/>
            </a:p>
          </p:txBody>
        </p:sp>
        <p:sp>
          <p:nvSpPr>
            <p:cNvPr id="12349" name="TextBox 12"/>
            <p:cNvSpPr txBox="1">
              <a:spLocks noChangeArrowheads="1"/>
            </p:cNvSpPr>
            <p:nvPr/>
          </p:nvSpPr>
          <p:spPr bwMode="auto">
            <a:xfrm>
              <a:off x="1614434" y="1823886"/>
              <a:ext cx="7786742" cy="713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Push Notification</a:t>
              </a:r>
              <a:endParaRPr lang="ko-KR" altLang="en-US" sz="381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61832"/>
              </p:ext>
            </p:extLst>
          </p:nvPr>
        </p:nvGraphicFramePr>
        <p:xfrm>
          <a:off x="2286000" y="4302885"/>
          <a:ext cx="7688089" cy="243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Ver.01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Push Notification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2020-02-06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82221"/>
              </p:ext>
            </p:extLst>
          </p:nvPr>
        </p:nvGraphicFramePr>
        <p:xfrm>
          <a:off x="2286000" y="3973290"/>
          <a:ext cx="7706233" cy="22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최초 작성일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2020-02-06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88497"/>
              </p:ext>
            </p:extLst>
          </p:nvPr>
        </p:nvGraphicFramePr>
        <p:xfrm>
          <a:off x="9166938" y="322036"/>
          <a:ext cx="2710102" cy="284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/>
                        <a:t>국가를 선택하는 </a:t>
                      </a:r>
                      <a:r>
                        <a:rPr lang="ko-KR" altLang="en-US" sz="800" b="0" baseline="0" dirty="0" err="1"/>
                        <a:t>콤보박스를</a:t>
                      </a:r>
                      <a:r>
                        <a:rPr lang="ko-KR" altLang="en-US" sz="800" b="0" baseline="0" dirty="0"/>
                        <a:t> 제공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Male/Female</a:t>
                      </a:r>
                      <a:r>
                        <a:rPr lang="ko-KR" altLang="en-US" sz="800" b="0" baseline="0" dirty="0"/>
                        <a:t> 을 선택하는 </a:t>
                      </a:r>
                      <a:r>
                        <a:rPr lang="ko-KR" altLang="en-US" sz="800" b="0" baseline="0" dirty="0" err="1"/>
                        <a:t>콤보박스를</a:t>
                      </a:r>
                      <a:r>
                        <a:rPr lang="ko-KR" altLang="en-US" sz="800" b="0" baseline="0" dirty="0"/>
                        <a:t> 제공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236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이전에 송금한 기록에서 송금액을 </a:t>
                      </a:r>
                      <a:r>
                        <a:rPr lang="en-US" altLang="ko-KR" sz="800" b="0" baseline="0" dirty="0"/>
                        <a:t>From ~ 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787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회원가입 일자를 </a:t>
                      </a:r>
                      <a:r>
                        <a:rPr lang="en-US" altLang="ko-KR" sz="800" b="0" baseline="0" dirty="0"/>
                        <a:t>From ~ 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44865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이전에 송금한 기록에서 </a:t>
                      </a:r>
                      <a:r>
                        <a:rPr lang="ko-KR" altLang="en-US" sz="800" b="0" baseline="0" dirty="0" err="1"/>
                        <a:t>송금날자를</a:t>
                      </a:r>
                      <a:r>
                        <a:rPr lang="ko-KR" altLang="en-US" sz="800" b="0" baseline="0" dirty="0"/>
                        <a:t> </a:t>
                      </a:r>
                      <a:r>
                        <a:rPr lang="en-US" altLang="ko-KR" sz="800" b="0" baseline="0" dirty="0" err="1"/>
                        <a:t>From~To</a:t>
                      </a:r>
                      <a:r>
                        <a:rPr lang="ko-KR" altLang="en-US" sz="800" b="0" baseline="0" dirty="0"/>
                        <a:t>로 지정하는 조건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473457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가상계좌번호로 조회를 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24330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조회조건의 결과가 몇 명인지를 보여준다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131184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메시지를 보내는 버튼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33416"/>
                  </a:ext>
                </a:extLst>
              </a:tr>
              <a:tr h="139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메시지를 보내는 내용을 기록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624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46398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250100" y="859110"/>
            <a:ext cx="5819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5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006" y="222304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75" y="229379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Other Services &gt; Push Notification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623" y="222304"/>
            <a:ext cx="12266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Notification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화면</a:t>
            </a: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92" y="222304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44E99034-A2C4-4EC7-8D9C-5B364901383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8975" y="594360"/>
            <a:ext cx="8728284" cy="6089904"/>
            <a:chOff x="595684" y="1261242"/>
            <a:chExt cx="6668463" cy="4352544"/>
          </a:xfrm>
        </p:grpSpPr>
        <p:sp>
          <p:nvSpPr>
            <p:cNvPr id="1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74B19D0-C9D8-4A5E-A020-58568A7BBF8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5684" y="1431161"/>
              <a:ext cx="6668462" cy="41826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A4F4425-04A6-4CFF-A220-FD03529D40C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5" y="1261242"/>
              <a:ext cx="6668462" cy="169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18897E-92B6-4409-A8CF-0E817E27BCA7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7103031" y="1312163"/>
              <a:ext cx="75197" cy="6807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17847C2-DCC1-464D-B576-DC9985808D5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7068" y="903352"/>
            <a:ext cx="8490021" cy="2620891"/>
            <a:chOff x="595686" y="1184135"/>
            <a:chExt cx="1828800" cy="2013025"/>
          </a:xfrm>
        </p:grpSpPr>
        <p:sp>
          <p:nvSpPr>
            <p:cNvPr id="2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35419DD-C79B-49B3-89DC-8F5C0D746A0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6" y="1243360"/>
              <a:ext cx="1828800" cy="1953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2B5B809-D7DE-4D0D-B531-73DF3D549A63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607064" y="1184135"/>
              <a:ext cx="217910" cy="12056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 Lookup </a:t>
              </a:r>
            </a:p>
          </p:txBody>
        </p:sp>
      </p:grpSp>
      <p:sp>
        <p:nvSpPr>
          <p:cNvPr id="25" name="Text Box">
            <a:extLst>
              <a:ext uri="{FF2B5EF4-FFF2-40B4-BE49-F238E27FC236}">
                <a16:creationId xmlns:a16="http://schemas.microsoft.com/office/drawing/2014/main" id="{4E8AE926-C7CE-4A9F-B6BB-3ED012941F61}"/>
              </a:ext>
            </a:extLst>
          </p:cNvPr>
          <p:cNvSpPr/>
          <p:nvPr/>
        </p:nvSpPr>
        <p:spPr>
          <a:xfrm>
            <a:off x="720147" y="1040742"/>
            <a:ext cx="77032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Country</a:t>
            </a:r>
          </a:p>
        </p:txBody>
      </p:sp>
      <p:grpSp>
        <p:nvGrpSpPr>
          <p:cNvPr id="26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310AD0B1-22FD-4F11-A025-AF2FD24B983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76869" y="1035185"/>
            <a:ext cx="1368150" cy="1139107"/>
            <a:chOff x="595686" y="1261242"/>
            <a:chExt cx="1368150" cy="1139107"/>
          </a:xfrm>
        </p:grpSpPr>
        <p:grpSp>
          <p:nvGrpSpPr>
            <p:cNvPr id="28" name="Drop-Down Box">
              <a:extLst>
                <a:ext uri="{FF2B5EF4-FFF2-40B4-BE49-F238E27FC236}">
                  <a16:creationId xmlns:a16="http://schemas.microsoft.com/office/drawing/2014/main" id="{57CA236B-05A5-4E73-B2BD-7007118E525C}"/>
                </a:ext>
              </a:extLst>
            </p:cNvPr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32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0460C89-AA8F-4C34-8968-1E52044B4E0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Korea</a:t>
                </a:r>
              </a:p>
            </p:txBody>
          </p:sp>
          <p:sp>
            <p:nvSpPr>
              <p:cNvPr id="33" name="Arrow Dow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456BBD08-DB7C-4CAE-90AB-57E44DF938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Drop-Down Menu">
              <a:extLst>
                <a:ext uri="{FF2B5EF4-FFF2-40B4-BE49-F238E27FC236}">
                  <a16:creationId xmlns:a16="http://schemas.microsoft.com/office/drawing/2014/main" id="{EE669BBD-04B3-455E-8430-6BAB2FAB5E8B}"/>
                </a:ext>
              </a:extLst>
            </p:cNvPr>
            <p:cNvGrpSpPr/>
            <p:nvPr/>
          </p:nvGrpSpPr>
          <p:grpSpPr>
            <a:xfrm>
              <a:off x="595686" y="1502667"/>
              <a:ext cx="1368150" cy="897682"/>
              <a:chOff x="595686" y="1502667"/>
              <a:chExt cx="1368150" cy="897682"/>
            </a:xfrm>
          </p:grpSpPr>
          <p:sp>
            <p:nvSpPr>
              <p:cNvPr id="30" name="Box" descr="&lt;Tags&gt;&lt;SMARTRESIZEANCHORS&gt;Absolute,Absolute,Absolute,Absolute&lt;/SMARTRESIZEANCHORS&gt;&lt;/Tags&gt;">
                <a:extLst>
                  <a:ext uri="{FF2B5EF4-FFF2-40B4-BE49-F238E27FC236}">
                    <a16:creationId xmlns:a16="http://schemas.microsoft.com/office/drawing/2014/main" id="{03B14AD7-941B-47F3-9294-9EB47CD86DFA}"/>
                  </a:ext>
                </a:extLst>
              </p:cNvPr>
              <p:cNvSpPr/>
              <p:nvPr/>
            </p:nvSpPr>
            <p:spPr>
              <a:xfrm>
                <a:off x="595686" y="1502667"/>
                <a:ext cx="1368150" cy="8976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Nepal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Cambodia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Thailand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Myanmar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….</a:t>
                </a:r>
              </a:p>
            </p:txBody>
          </p:sp>
          <p:sp>
            <p:nvSpPr>
              <p:cNvPr id="31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C84CE64-C936-4909-8E97-0127F8C405D1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4" name="Text Box">
            <a:extLst>
              <a:ext uri="{FF2B5EF4-FFF2-40B4-BE49-F238E27FC236}">
                <a16:creationId xmlns:a16="http://schemas.microsoft.com/office/drawing/2014/main" id="{1AF57C58-498B-4F8F-8BA6-9AA9CAF83F8F}"/>
              </a:ext>
            </a:extLst>
          </p:cNvPr>
          <p:cNvSpPr/>
          <p:nvPr/>
        </p:nvSpPr>
        <p:spPr>
          <a:xfrm>
            <a:off x="3172011" y="1035185"/>
            <a:ext cx="77032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</a:t>
            </a:r>
          </a:p>
        </p:txBody>
      </p: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61F47DF-35A4-4B9D-B303-9C5CDB858B5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009042" y="1035185"/>
            <a:ext cx="1368150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39" name="Text Box">
              <a:extLst>
                <a:ext uri="{FF2B5EF4-FFF2-40B4-BE49-F238E27FC236}">
                  <a16:creationId xmlns:a16="http://schemas.microsoft.com/office/drawing/2014/main" id="{F505E8DC-D3AF-41D1-9162-03BB196BC7E0}"/>
                </a:ext>
              </a:extLst>
            </p:cNvPr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Male/Female</a:t>
              </a:r>
            </a:p>
          </p:txBody>
        </p:sp>
        <p:sp>
          <p:nvSpPr>
            <p:cNvPr id="40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B6727DA-1A9E-446D-AEF1-881332B471D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Text Box">
            <a:extLst>
              <a:ext uri="{FF2B5EF4-FFF2-40B4-BE49-F238E27FC236}">
                <a16:creationId xmlns:a16="http://schemas.microsoft.com/office/drawing/2014/main" id="{3F4A1E0D-08DA-4AAB-8C0D-1461A2A86E84}"/>
              </a:ext>
            </a:extLst>
          </p:cNvPr>
          <p:cNvSpPr/>
          <p:nvPr/>
        </p:nvSpPr>
        <p:spPr>
          <a:xfrm>
            <a:off x="720147" y="2373618"/>
            <a:ext cx="109036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Date</a:t>
            </a:r>
          </a:p>
        </p:txBody>
      </p:sp>
      <p:grpSp>
        <p:nvGrpSpPr>
          <p:cNvPr id="42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0B83D56-8A06-4329-B302-43E3673F655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942778" y="2384910"/>
            <a:ext cx="1035146" cy="241092"/>
            <a:chOff x="928688" y="1261242"/>
            <a:chExt cx="1035146" cy="241092"/>
          </a:xfrm>
        </p:grpSpPr>
        <p:sp>
          <p:nvSpPr>
            <p:cNvPr id="43" name="Text Box">
              <a:extLst>
                <a:ext uri="{FF2B5EF4-FFF2-40B4-BE49-F238E27FC236}">
                  <a16:creationId xmlns:a16="http://schemas.microsoft.com/office/drawing/2014/main" id="{C1BF3FC4-0D22-4769-9D19-262BE1616588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4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9A0AB7CA-6A7B-4707-91D3-0EAF9F6E5F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41D5FA89-7C84-487F-B7EC-0CBF7AC9221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095798" y="2384910"/>
            <a:ext cx="1035146" cy="241092"/>
            <a:chOff x="928688" y="1261242"/>
            <a:chExt cx="1035146" cy="241092"/>
          </a:xfrm>
        </p:grpSpPr>
        <p:sp>
          <p:nvSpPr>
            <p:cNvPr id="46" name="Text Box">
              <a:extLst>
                <a:ext uri="{FF2B5EF4-FFF2-40B4-BE49-F238E27FC236}">
                  <a16:creationId xmlns:a16="http://schemas.microsoft.com/office/drawing/2014/main" id="{91A60237-193C-493C-9063-A7EA6EF9401A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0E4FAF7F-00C0-44E5-AC81-B069962D58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Text Box">
            <a:extLst>
              <a:ext uri="{FF2B5EF4-FFF2-40B4-BE49-F238E27FC236}">
                <a16:creationId xmlns:a16="http://schemas.microsoft.com/office/drawing/2014/main" id="{9C03D7E3-8EFD-4A22-9EDA-DCCEABC25659}"/>
              </a:ext>
            </a:extLst>
          </p:cNvPr>
          <p:cNvSpPr/>
          <p:nvPr/>
        </p:nvSpPr>
        <p:spPr>
          <a:xfrm>
            <a:off x="4662079" y="2372192"/>
            <a:ext cx="109036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Remittance Date</a:t>
            </a:r>
          </a:p>
        </p:txBody>
      </p:sp>
      <p:grpSp>
        <p:nvGrpSpPr>
          <p:cNvPr id="49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E423CFF-B85A-4337-9D96-8A02E8F27FC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884710" y="2383484"/>
            <a:ext cx="1035146" cy="241092"/>
            <a:chOff x="928688" y="1261242"/>
            <a:chExt cx="1035146" cy="241092"/>
          </a:xfrm>
        </p:grpSpPr>
        <p:sp>
          <p:nvSpPr>
            <p:cNvPr id="50" name="Text Box">
              <a:extLst>
                <a:ext uri="{FF2B5EF4-FFF2-40B4-BE49-F238E27FC236}">
                  <a16:creationId xmlns:a16="http://schemas.microsoft.com/office/drawing/2014/main" id="{3287ADAA-934C-4961-9EA3-397BDA203D2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51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09E3990-265B-478A-8BE1-AAFA29898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59463D5-F18E-495A-8973-696AF931739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037730" y="2383484"/>
            <a:ext cx="1035146" cy="241092"/>
            <a:chOff x="928688" y="1261242"/>
            <a:chExt cx="1035146" cy="241092"/>
          </a:xfrm>
        </p:grpSpPr>
        <p:sp>
          <p:nvSpPr>
            <p:cNvPr id="54" name="Text Box">
              <a:extLst>
                <a:ext uri="{FF2B5EF4-FFF2-40B4-BE49-F238E27FC236}">
                  <a16:creationId xmlns:a16="http://schemas.microsoft.com/office/drawing/2014/main" id="{12E7B75A-09C9-4AF6-B277-693EF7AD6FA6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55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C61EE0ED-4925-4FE0-B061-765CAE96F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 Box">
            <a:extLst>
              <a:ext uri="{FF2B5EF4-FFF2-40B4-BE49-F238E27FC236}">
                <a16:creationId xmlns:a16="http://schemas.microsoft.com/office/drawing/2014/main" id="{7B5BDC37-1994-46CC-87C8-1E392D809DC7}"/>
              </a:ext>
            </a:extLst>
          </p:cNvPr>
          <p:cNvSpPr/>
          <p:nvPr/>
        </p:nvSpPr>
        <p:spPr>
          <a:xfrm>
            <a:off x="5499826" y="1042032"/>
            <a:ext cx="122263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Remittance Amount</a:t>
            </a:r>
          </a:p>
        </p:txBody>
      </p:sp>
      <p:sp>
        <p:nvSpPr>
          <p:cNvPr id="57" name="Text Box">
            <a:extLst>
              <a:ext uri="{FF2B5EF4-FFF2-40B4-BE49-F238E27FC236}">
                <a16:creationId xmlns:a16="http://schemas.microsoft.com/office/drawing/2014/main" id="{A9905AEE-A5CB-46B2-8FB5-A91C9AD5120A}"/>
              </a:ext>
            </a:extLst>
          </p:cNvPr>
          <p:cNvSpPr/>
          <p:nvPr/>
        </p:nvSpPr>
        <p:spPr>
          <a:xfrm>
            <a:off x="6800071" y="1042032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Amount</a:t>
            </a:r>
          </a:p>
        </p:txBody>
      </p:sp>
      <p:sp>
        <p:nvSpPr>
          <p:cNvPr id="58" name="Text Box">
            <a:extLst>
              <a:ext uri="{FF2B5EF4-FFF2-40B4-BE49-F238E27FC236}">
                <a16:creationId xmlns:a16="http://schemas.microsoft.com/office/drawing/2014/main" id="{31E79524-D78E-4879-9234-6A329579D33F}"/>
              </a:ext>
            </a:extLst>
          </p:cNvPr>
          <p:cNvSpPr/>
          <p:nvPr/>
        </p:nvSpPr>
        <p:spPr>
          <a:xfrm>
            <a:off x="7912283" y="1042032"/>
            <a:ext cx="81219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Amount</a:t>
            </a:r>
          </a:p>
        </p:txBody>
      </p:sp>
      <p:cxnSp>
        <p:nvCxnSpPr>
          <p:cNvPr id="59" name="Line">
            <a:extLst>
              <a:ext uri="{FF2B5EF4-FFF2-40B4-BE49-F238E27FC236}">
                <a16:creationId xmlns:a16="http://schemas.microsoft.com/office/drawing/2014/main" id="{8991F94B-7EA2-47A1-B5EE-979DA5559F97}"/>
              </a:ext>
            </a:extLst>
          </p:cNvPr>
          <p:cNvCxnSpPr>
            <a:cxnSpLocks/>
          </p:cNvCxnSpPr>
          <p:nvPr/>
        </p:nvCxnSpPr>
        <p:spPr bwMode="auto">
          <a:xfrm>
            <a:off x="3094827" y="1043353"/>
            <a:ext cx="0" cy="119786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Line">
            <a:extLst>
              <a:ext uri="{FF2B5EF4-FFF2-40B4-BE49-F238E27FC236}">
                <a16:creationId xmlns:a16="http://schemas.microsoft.com/office/drawing/2014/main" id="{C76CE6F0-6BA2-4C21-9584-1DE814838847}"/>
              </a:ext>
            </a:extLst>
          </p:cNvPr>
          <p:cNvCxnSpPr>
            <a:cxnSpLocks/>
          </p:cNvCxnSpPr>
          <p:nvPr/>
        </p:nvCxnSpPr>
        <p:spPr bwMode="auto">
          <a:xfrm>
            <a:off x="5464357" y="1043353"/>
            <a:ext cx="0" cy="119786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9FDF4DF-ACDD-4B34-9CA0-0B38167B0D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8566" y="3207502"/>
            <a:ext cx="1533525" cy="276225"/>
          </a:xfrm>
          <a:prstGeom prst="rect">
            <a:avLst/>
          </a:prstGeom>
        </p:spPr>
      </p:pic>
      <p:grpSp>
        <p:nvGrpSpPr>
          <p:cNvPr id="77" name="Labeled Field">
            <a:extLst>
              <a:ext uri="{FF2B5EF4-FFF2-40B4-BE49-F238E27FC236}">
                <a16:creationId xmlns:a16="http://schemas.microsoft.com/office/drawing/2014/main" id="{25185BDD-B645-4DF8-B206-5B5CB8341E67}"/>
              </a:ext>
            </a:extLst>
          </p:cNvPr>
          <p:cNvGrpSpPr/>
          <p:nvPr/>
        </p:nvGrpSpPr>
        <p:grpSpPr>
          <a:xfrm>
            <a:off x="380724" y="3820503"/>
            <a:ext cx="2695848" cy="241121"/>
            <a:chOff x="716602" y="2039771"/>
            <a:chExt cx="2695848" cy="241121"/>
          </a:xfrm>
        </p:grpSpPr>
        <p:sp>
          <p:nvSpPr>
            <p:cNvPr id="78" name="Text Box">
              <a:extLst>
                <a:ext uri="{FF2B5EF4-FFF2-40B4-BE49-F238E27FC236}">
                  <a16:creationId xmlns:a16="http://schemas.microsoft.com/office/drawing/2014/main" id="{52BCDCC0-0D5E-4181-89A4-776CFF37A58C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100 persons</a:t>
              </a:r>
            </a:p>
          </p:txBody>
        </p:sp>
        <p:sp>
          <p:nvSpPr>
            <p:cNvPr id="79" name="Label">
              <a:extLst>
                <a:ext uri="{FF2B5EF4-FFF2-40B4-BE49-F238E27FC236}">
                  <a16:creationId xmlns:a16="http://schemas.microsoft.com/office/drawing/2014/main" id="{6AABE919-3CC5-42F6-870D-239E29906994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Result Count</a:t>
              </a:r>
            </a:p>
          </p:txBody>
        </p:sp>
      </p:grpSp>
      <p:sp>
        <p:nvSpPr>
          <p:cNvPr id="80" name="Text Area">
            <a:extLst>
              <a:ext uri="{FF2B5EF4-FFF2-40B4-BE49-F238E27FC236}">
                <a16:creationId xmlns:a16="http://schemas.microsoft.com/office/drawing/2014/main" id="{D79DEF7D-61E0-49FC-B364-C82444DAAB4C}"/>
              </a:ext>
            </a:extLst>
          </p:cNvPr>
          <p:cNvSpPr/>
          <p:nvPr/>
        </p:nvSpPr>
        <p:spPr>
          <a:xfrm>
            <a:off x="458312" y="4808595"/>
            <a:ext cx="5041514" cy="11031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Praesent placerat sem a consectetur eleifend.</a:t>
            </a:r>
          </a:p>
        </p:txBody>
      </p:sp>
      <p:sp>
        <p:nvSpPr>
          <p:cNvPr id="81" name="Text Box">
            <a:extLst>
              <a:ext uri="{FF2B5EF4-FFF2-40B4-BE49-F238E27FC236}">
                <a16:creationId xmlns:a16="http://schemas.microsoft.com/office/drawing/2014/main" id="{23DB4476-B0A6-4C40-BA73-EA99DD36CBFE}"/>
              </a:ext>
            </a:extLst>
          </p:cNvPr>
          <p:cNvSpPr/>
          <p:nvPr/>
        </p:nvSpPr>
        <p:spPr>
          <a:xfrm>
            <a:off x="464051" y="449717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Message</a:t>
            </a:r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1C80AFE5-A9BD-45C3-847B-D22EA38B7A40}"/>
              </a:ext>
            </a:extLst>
          </p:cNvPr>
          <p:cNvSpPr>
            <a:spLocks/>
          </p:cNvSpPr>
          <p:nvPr/>
        </p:nvSpPr>
        <p:spPr bwMode="auto">
          <a:xfrm>
            <a:off x="3172011" y="3820051"/>
            <a:ext cx="134363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Push Notification</a:t>
            </a:r>
          </a:p>
        </p:txBody>
      </p:sp>
      <p:grpSp>
        <p:nvGrpSpPr>
          <p:cNvPr id="83" name="Smartphone">
            <a:extLst>
              <a:ext uri="{FF2B5EF4-FFF2-40B4-BE49-F238E27FC236}">
                <a16:creationId xmlns:a16="http://schemas.microsoft.com/office/drawing/2014/main" id="{164FC887-BE37-48D7-8FC6-A7128A28A204}"/>
              </a:ext>
            </a:extLst>
          </p:cNvPr>
          <p:cNvGrpSpPr>
            <a:grpSpLocks noChangeAspect="1"/>
          </p:cNvGrpSpPr>
          <p:nvPr/>
        </p:nvGrpSpPr>
        <p:grpSpPr>
          <a:xfrm>
            <a:off x="6919856" y="3724936"/>
            <a:ext cx="1795639" cy="2845219"/>
            <a:chOff x="9165945" y="1228296"/>
            <a:chExt cx="2479208" cy="4859248"/>
          </a:xfrm>
        </p:grpSpPr>
        <p:sp>
          <p:nvSpPr>
            <p:cNvPr id="84" name="Case">
              <a:extLst>
                <a:ext uri="{FF2B5EF4-FFF2-40B4-BE49-F238E27FC236}">
                  <a16:creationId xmlns:a16="http://schemas.microsoft.com/office/drawing/2014/main" id="{089D361B-1A90-42D9-B36A-2B0DA5B70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utton">
              <a:extLst>
                <a:ext uri="{FF2B5EF4-FFF2-40B4-BE49-F238E27FC236}">
                  <a16:creationId xmlns:a16="http://schemas.microsoft.com/office/drawing/2014/main" id="{725B69F7-E9A4-47D8-9FF3-D575C427C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amera">
              <a:extLst>
                <a:ext uri="{FF2B5EF4-FFF2-40B4-BE49-F238E27FC236}">
                  <a16:creationId xmlns:a16="http://schemas.microsoft.com/office/drawing/2014/main" id="{3776F6FF-15EF-4BBE-9774-DD3073977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Speaker">
              <a:extLst>
                <a:ext uri="{FF2B5EF4-FFF2-40B4-BE49-F238E27FC236}">
                  <a16:creationId xmlns:a16="http://schemas.microsoft.com/office/drawing/2014/main" id="{5431A700-13EB-4E13-9EBA-6831A6E1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Display">
              <a:extLst>
                <a:ext uri="{FF2B5EF4-FFF2-40B4-BE49-F238E27FC236}">
                  <a16:creationId xmlns:a16="http://schemas.microsoft.com/office/drawing/2014/main" id="{F0572E44-87E2-44E8-A61F-67A90C096FF1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미리보기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CC5801BB-A190-4691-A446-A0375B72D080}"/>
              </a:ext>
            </a:extLst>
          </p:cNvPr>
          <p:cNvSpPr/>
          <p:nvPr/>
        </p:nvSpPr>
        <p:spPr>
          <a:xfrm>
            <a:off x="5752444" y="5065776"/>
            <a:ext cx="1047627" cy="42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4F1101E-234E-4F07-B0CD-65191A645958}"/>
              </a:ext>
            </a:extLst>
          </p:cNvPr>
          <p:cNvSpPr/>
          <p:nvPr/>
        </p:nvSpPr>
        <p:spPr>
          <a:xfrm>
            <a:off x="374534" y="9424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35BD1A9-83DF-403B-8A3C-5F81B0514656}"/>
              </a:ext>
            </a:extLst>
          </p:cNvPr>
          <p:cNvSpPr/>
          <p:nvPr/>
        </p:nvSpPr>
        <p:spPr>
          <a:xfrm>
            <a:off x="3105305" y="6656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E6769ED-98AF-4CAA-AA08-E8F1A7513C51}"/>
              </a:ext>
            </a:extLst>
          </p:cNvPr>
          <p:cNvSpPr/>
          <p:nvPr/>
        </p:nvSpPr>
        <p:spPr>
          <a:xfrm>
            <a:off x="3146771" y="34649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C4C0C5C-221F-4B40-8713-FF55D200E4CB}"/>
              </a:ext>
            </a:extLst>
          </p:cNvPr>
          <p:cNvSpPr/>
          <p:nvPr/>
        </p:nvSpPr>
        <p:spPr>
          <a:xfrm>
            <a:off x="5506892" y="672700"/>
            <a:ext cx="41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8A04317-A29B-4AFE-8198-1418BD6FCDC3}"/>
              </a:ext>
            </a:extLst>
          </p:cNvPr>
          <p:cNvSpPr/>
          <p:nvPr/>
        </p:nvSpPr>
        <p:spPr>
          <a:xfrm>
            <a:off x="650397" y="20392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78A0D21-EEE7-41F6-BE1E-6A3E1EE5A2AD}"/>
              </a:ext>
            </a:extLst>
          </p:cNvPr>
          <p:cNvSpPr/>
          <p:nvPr/>
        </p:nvSpPr>
        <p:spPr>
          <a:xfrm>
            <a:off x="4596541" y="20228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8FFC1C2-9A01-4D30-92D5-7B5E1D437064}"/>
              </a:ext>
            </a:extLst>
          </p:cNvPr>
          <p:cNvSpPr/>
          <p:nvPr/>
        </p:nvSpPr>
        <p:spPr>
          <a:xfrm>
            <a:off x="483343" y="2529052"/>
            <a:ext cx="377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BCE1791-98E4-4038-8581-2D4DD16D10FD}"/>
              </a:ext>
            </a:extLst>
          </p:cNvPr>
          <p:cNvSpPr/>
          <p:nvPr/>
        </p:nvSpPr>
        <p:spPr>
          <a:xfrm>
            <a:off x="1390889" y="3480101"/>
            <a:ext cx="410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C73D773-134B-4217-A15E-7CF4D8F1CF7E}"/>
              </a:ext>
            </a:extLst>
          </p:cNvPr>
          <p:cNvSpPr/>
          <p:nvPr/>
        </p:nvSpPr>
        <p:spPr>
          <a:xfrm>
            <a:off x="374534" y="4182167"/>
            <a:ext cx="381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</a:p>
        </p:txBody>
      </p:sp>
      <p:grpSp>
        <p:nvGrpSpPr>
          <p:cNvPr id="69" name="Labeled Field">
            <a:extLst>
              <a:ext uri="{FF2B5EF4-FFF2-40B4-BE49-F238E27FC236}">
                <a16:creationId xmlns:a16="http://schemas.microsoft.com/office/drawing/2014/main" id="{4BAAB84A-AE34-4611-8DC1-F30F6226938C}"/>
              </a:ext>
            </a:extLst>
          </p:cNvPr>
          <p:cNvGrpSpPr/>
          <p:nvPr/>
        </p:nvGrpSpPr>
        <p:grpSpPr>
          <a:xfrm>
            <a:off x="563650" y="2787232"/>
            <a:ext cx="2695848" cy="241121"/>
            <a:chOff x="716602" y="2039771"/>
            <a:chExt cx="2695848" cy="241121"/>
          </a:xfrm>
        </p:grpSpPr>
        <p:sp>
          <p:nvSpPr>
            <p:cNvPr id="70" name="Text Box">
              <a:extLst>
                <a:ext uri="{FF2B5EF4-FFF2-40B4-BE49-F238E27FC236}">
                  <a16:creationId xmlns:a16="http://schemas.microsoft.com/office/drawing/2014/main" id="{709CCA2C-0B69-44FF-A0C9-FDC3B4F72C11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>
              <a:extLst>
                <a:ext uri="{FF2B5EF4-FFF2-40B4-BE49-F238E27FC236}">
                  <a16:creationId xmlns:a16="http://schemas.microsoft.com/office/drawing/2014/main" id="{5DE94219-9836-47F9-B070-8FC19B078789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Wallet Number: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747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164</Words>
  <Application>Microsoft Office PowerPoint</Application>
  <PresentationFormat>와이드스크린</PresentationFormat>
  <Paragraphs>74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Max Kim</cp:lastModifiedBy>
  <cp:revision>14</cp:revision>
  <dcterms:created xsi:type="dcterms:W3CDTF">2018-05-30T09:15:42Z</dcterms:created>
  <dcterms:modified xsi:type="dcterms:W3CDTF">2020-02-11T03:02:53Z</dcterms:modified>
</cp:coreProperties>
</file>