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RBA</a:t>
              </a:r>
              <a:r>
                <a:rPr lang="ko-KR" altLang="en-US" sz="381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Management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61795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RBA Management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2020-02-27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611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2020-02-27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72849"/>
              </p:ext>
            </p:extLst>
          </p:nvPr>
        </p:nvGraphicFramePr>
        <p:xfrm>
          <a:off x="9166938" y="322036"/>
          <a:ext cx="2710102" cy="284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국가를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Male/Female</a:t>
                      </a:r>
                      <a:r>
                        <a:rPr lang="ko-KR" altLang="en-US" sz="800" b="0" baseline="0" dirty="0"/>
                        <a:t> 을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송금액을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회원가입 일자를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</a:t>
                      </a:r>
                      <a:r>
                        <a:rPr lang="ko-KR" altLang="en-US" sz="800" b="0" baseline="0" dirty="0" err="1"/>
                        <a:t>송금날자를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en-US" altLang="ko-KR" sz="800" b="0" baseline="0" dirty="0" err="1"/>
                        <a:t>From~To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가상계좌번호로 조회를 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조회조건의 결과가 몇 명인지를 보여준다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버튼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내용을 기록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메시지에 포함되는 이미지를 추가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RBA Management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2682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RBA Management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8975" y="691637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E1457AD-2137-497D-BD1D-8ACCD8E53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89536"/>
              </p:ext>
            </p:extLst>
          </p:nvPr>
        </p:nvGraphicFramePr>
        <p:xfrm>
          <a:off x="426935" y="4159740"/>
          <a:ext cx="8517865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754">
                  <a:extLst>
                    <a:ext uri="{9D8B030D-6E8A-4147-A177-3AD203B41FA5}">
                      <a16:colId xmlns:a16="http://schemas.microsoft.com/office/drawing/2014/main" val="148530684"/>
                    </a:ext>
                  </a:extLst>
                </a:gridCol>
                <a:gridCol w="1945532">
                  <a:extLst>
                    <a:ext uri="{9D8B030D-6E8A-4147-A177-3AD203B41FA5}">
                      <a16:colId xmlns:a16="http://schemas.microsoft.com/office/drawing/2014/main" val="3105043533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3308825118"/>
                    </a:ext>
                  </a:extLst>
                </a:gridCol>
                <a:gridCol w="1410511">
                  <a:extLst>
                    <a:ext uri="{9D8B030D-6E8A-4147-A177-3AD203B41FA5}">
                      <a16:colId xmlns:a16="http://schemas.microsoft.com/office/drawing/2014/main" val="2334845296"/>
                    </a:ext>
                  </a:extLst>
                </a:gridCol>
                <a:gridCol w="3137387">
                  <a:extLst>
                    <a:ext uri="{9D8B030D-6E8A-4147-A177-3AD203B41FA5}">
                      <a16:colId xmlns:a16="http://schemas.microsoft.com/office/drawing/2014/main" val="3002680740"/>
                    </a:ext>
                  </a:extLst>
                </a:gridCol>
              </a:tblGrid>
              <a:tr h="246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No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Name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Id Type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Id Number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Weighted Risk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895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58981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14816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937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00002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55399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38753"/>
                  </a:ext>
                </a:extLst>
              </a:tr>
            </a:tbl>
          </a:graphicData>
        </a:graphic>
      </p:graphicFrame>
      <p:sp>
        <p:nvSpPr>
          <p:cNvPr id="105" name="Caption">
            <a:extLst>
              <a:ext uri="{FF2B5EF4-FFF2-40B4-BE49-F238E27FC236}">
                <a16:creationId xmlns:a16="http://schemas.microsoft.com/office/drawing/2014/main" id="{F7938437-884D-478B-9F93-CEA065142DD6}"/>
              </a:ext>
            </a:extLst>
          </p:cNvPr>
          <p:cNvSpPr txBox="1"/>
          <p:nvPr/>
        </p:nvSpPr>
        <p:spPr>
          <a:xfrm>
            <a:off x="416621" y="1103675"/>
            <a:ext cx="877158" cy="22775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</a:t>
            </a:r>
          </a:p>
        </p:txBody>
      </p:sp>
      <p:grpSp>
        <p:nvGrpSpPr>
          <p:cNvPr id="106" name="Drop-down Field">
            <a:extLst>
              <a:ext uri="{FF2B5EF4-FFF2-40B4-BE49-F238E27FC236}">
                <a16:creationId xmlns:a16="http://schemas.microsoft.com/office/drawing/2014/main" id="{386AC434-FF7F-40F2-9D53-523C43690D13}"/>
              </a:ext>
            </a:extLst>
          </p:cNvPr>
          <p:cNvGrpSpPr/>
          <p:nvPr/>
        </p:nvGrpSpPr>
        <p:grpSpPr>
          <a:xfrm>
            <a:off x="1309869" y="1103104"/>
            <a:ext cx="1793254" cy="256480"/>
            <a:chOff x="595686" y="1261242"/>
            <a:chExt cx="766389" cy="276693"/>
          </a:xfrm>
        </p:grpSpPr>
        <p:cxnSp>
          <p:nvCxnSpPr>
            <p:cNvPr id="107" name="Divider">
              <a:extLst>
                <a:ext uri="{FF2B5EF4-FFF2-40B4-BE49-F238E27FC236}">
                  <a16:creationId xmlns:a16="http://schemas.microsoft.com/office/drawing/2014/main" id="{795BAE1A-B283-43B9-A41C-7A06CE5DAD7C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">
              <a:extLst>
                <a:ext uri="{FF2B5EF4-FFF2-40B4-BE49-F238E27FC236}">
                  <a16:creationId xmlns:a16="http://schemas.microsoft.com/office/drawing/2014/main" id="{383E81CE-6611-4926-831B-85824D9FD51D}"/>
                </a:ext>
              </a:extLst>
            </p:cNvPr>
            <p:cNvSpPr txBox="1"/>
            <p:nvPr/>
          </p:nvSpPr>
          <p:spPr>
            <a:xfrm>
              <a:off x="595686" y="1261242"/>
              <a:ext cx="766389" cy="27669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Country Select</a:t>
              </a:r>
            </a:p>
          </p:txBody>
        </p:sp>
        <p:sp>
          <p:nvSpPr>
            <p:cNvPr id="109" name="Drop-down Arrow">
              <a:extLst>
                <a:ext uri="{FF2B5EF4-FFF2-40B4-BE49-F238E27FC236}">
                  <a16:creationId xmlns:a16="http://schemas.microsoft.com/office/drawing/2014/main" id="{5B51282A-2795-4F8A-808D-0DE3B03FD7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Caption">
            <a:extLst>
              <a:ext uri="{FF2B5EF4-FFF2-40B4-BE49-F238E27FC236}">
                <a16:creationId xmlns:a16="http://schemas.microsoft.com/office/drawing/2014/main" id="{F3681757-B9AF-455A-B82F-E41B4A46E648}"/>
              </a:ext>
            </a:extLst>
          </p:cNvPr>
          <p:cNvSpPr txBox="1"/>
          <p:nvPr/>
        </p:nvSpPr>
        <p:spPr>
          <a:xfrm>
            <a:off x="416621" y="1520976"/>
            <a:ext cx="877158" cy="22775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</p:txBody>
      </p:sp>
      <p:grpSp>
        <p:nvGrpSpPr>
          <p:cNvPr id="115" name="Drop-down Field">
            <a:extLst>
              <a:ext uri="{FF2B5EF4-FFF2-40B4-BE49-F238E27FC236}">
                <a16:creationId xmlns:a16="http://schemas.microsoft.com/office/drawing/2014/main" id="{8BBEFC70-2079-4932-9032-34011EF72736}"/>
              </a:ext>
            </a:extLst>
          </p:cNvPr>
          <p:cNvGrpSpPr/>
          <p:nvPr/>
        </p:nvGrpSpPr>
        <p:grpSpPr>
          <a:xfrm>
            <a:off x="1326083" y="1488969"/>
            <a:ext cx="1793254" cy="564257"/>
            <a:chOff x="595686" y="1261242"/>
            <a:chExt cx="766389" cy="608726"/>
          </a:xfrm>
        </p:grpSpPr>
        <p:cxnSp>
          <p:nvCxnSpPr>
            <p:cNvPr id="116" name="Divider">
              <a:extLst>
                <a:ext uri="{FF2B5EF4-FFF2-40B4-BE49-F238E27FC236}">
                  <a16:creationId xmlns:a16="http://schemas.microsoft.com/office/drawing/2014/main" id="{178EF188-9275-4DEF-9639-9CBD2F139B35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">
              <a:extLst>
                <a:ext uri="{FF2B5EF4-FFF2-40B4-BE49-F238E27FC236}">
                  <a16:creationId xmlns:a16="http://schemas.microsoft.com/office/drawing/2014/main" id="{D8063504-73CB-48CD-A30F-1F48C20914B0}"/>
                </a:ext>
              </a:extLst>
            </p:cNvPr>
            <p:cNvSpPr txBox="1"/>
            <p:nvPr/>
          </p:nvSpPr>
          <p:spPr>
            <a:xfrm>
              <a:off x="595686" y="1261242"/>
              <a:ext cx="766389" cy="608726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  <a:br>
                <a:rPr lang="en-US" sz="10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 Number</a:t>
              </a:r>
              <a:br>
                <a:rPr lang="en-US" sz="10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10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Drop-down Arrow">
              <a:extLst>
                <a:ext uri="{FF2B5EF4-FFF2-40B4-BE49-F238E27FC236}">
                  <a16:creationId xmlns:a16="http://schemas.microsoft.com/office/drawing/2014/main" id="{F6B91DD8-6E0B-42B6-8DAA-49A04C8406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9" name="Text Field">
            <a:extLst>
              <a:ext uri="{FF2B5EF4-FFF2-40B4-BE49-F238E27FC236}">
                <a16:creationId xmlns:a16="http://schemas.microsoft.com/office/drawing/2014/main" id="{1267ECA8-8193-4E5C-83DB-912AC925A6B4}"/>
              </a:ext>
            </a:extLst>
          </p:cNvPr>
          <p:cNvGrpSpPr/>
          <p:nvPr/>
        </p:nvGrpSpPr>
        <p:grpSpPr>
          <a:xfrm>
            <a:off x="3386107" y="1472598"/>
            <a:ext cx="2082800" cy="256480"/>
            <a:chOff x="1051832" y="2168247"/>
            <a:chExt cx="2082800" cy="256480"/>
          </a:xfrm>
        </p:grpSpPr>
        <p:cxnSp>
          <p:nvCxnSpPr>
            <p:cNvPr id="120" name="Divider">
              <a:extLst>
                <a:ext uri="{FF2B5EF4-FFF2-40B4-BE49-F238E27FC236}">
                  <a16:creationId xmlns:a16="http://schemas.microsoft.com/office/drawing/2014/main" id="{FEA95591-19EF-482A-936E-86CCCF4D6398}"/>
                </a:ext>
              </a:extLst>
            </p:cNvPr>
            <p:cNvCxnSpPr/>
            <p:nvPr/>
          </p:nvCxnSpPr>
          <p:spPr>
            <a:xfrm>
              <a:off x="1051832" y="239395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">
              <a:extLst>
                <a:ext uri="{FF2B5EF4-FFF2-40B4-BE49-F238E27FC236}">
                  <a16:creationId xmlns:a16="http://schemas.microsoft.com/office/drawing/2014/main" id="{8C4C61C3-D1F5-4904-9F3F-031617A0DB09}"/>
                </a:ext>
              </a:extLst>
            </p:cNvPr>
            <p:cNvSpPr txBox="1"/>
            <p:nvPr/>
          </p:nvSpPr>
          <p:spPr>
            <a:xfrm>
              <a:off x="1051832" y="2168247"/>
              <a:ext cx="2082800" cy="256480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 or Id Number</a:t>
              </a:r>
            </a:p>
          </p:txBody>
        </p:sp>
      </p:grpSp>
      <p:sp>
        <p:nvSpPr>
          <p:cNvPr id="122" name="Caption">
            <a:extLst>
              <a:ext uri="{FF2B5EF4-FFF2-40B4-BE49-F238E27FC236}">
                <a16:creationId xmlns:a16="http://schemas.microsoft.com/office/drawing/2014/main" id="{491352DD-E2B0-46C7-AF86-F964C54EBAD3}"/>
              </a:ext>
            </a:extLst>
          </p:cNvPr>
          <p:cNvSpPr txBox="1"/>
          <p:nvPr/>
        </p:nvSpPr>
        <p:spPr>
          <a:xfrm>
            <a:off x="413373" y="1974935"/>
            <a:ext cx="1172233" cy="22775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Weighted Risk</a:t>
            </a:r>
          </a:p>
        </p:txBody>
      </p:sp>
      <p:grpSp>
        <p:nvGrpSpPr>
          <p:cNvPr id="123" name="Drop-down Field">
            <a:extLst>
              <a:ext uri="{FF2B5EF4-FFF2-40B4-BE49-F238E27FC236}">
                <a16:creationId xmlns:a16="http://schemas.microsoft.com/office/drawing/2014/main" id="{13ECCB7E-095D-48FF-9B44-035AB7B360EF}"/>
              </a:ext>
            </a:extLst>
          </p:cNvPr>
          <p:cNvGrpSpPr/>
          <p:nvPr/>
        </p:nvGrpSpPr>
        <p:grpSpPr>
          <a:xfrm>
            <a:off x="1689348" y="1959141"/>
            <a:ext cx="766389" cy="256480"/>
            <a:chOff x="595686" y="1261242"/>
            <a:chExt cx="766389" cy="256480"/>
          </a:xfrm>
        </p:grpSpPr>
        <p:cxnSp>
          <p:nvCxnSpPr>
            <p:cNvPr id="124" name="Divider">
              <a:extLst>
                <a:ext uri="{FF2B5EF4-FFF2-40B4-BE49-F238E27FC236}">
                  <a16:creationId xmlns:a16="http://schemas.microsoft.com/office/drawing/2014/main" id="{EC27C0F9-7974-4DBE-9593-2101629130BE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">
              <a:extLst>
                <a:ext uri="{FF2B5EF4-FFF2-40B4-BE49-F238E27FC236}">
                  <a16:creationId xmlns:a16="http://schemas.microsoft.com/office/drawing/2014/main" id="{54CDA817-719C-424F-B8E8-29F0787A9D00}"/>
                </a:ext>
              </a:extLst>
            </p:cNvPr>
            <p:cNvSpPr txBox="1"/>
            <p:nvPr/>
          </p:nvSpPr>
          <p:spPr>
            <a:xfrm>
              <a:off x="595686" y="1261242"/>
              <a:ext cx="766389" cy="256480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1~10</a:t>
              </a:r>
            </a:p>
          </p:txBody>
        </p:sp>
        <p:sp>
          <p:nvSpPr>
            <p:cNvPr id="126" name="Drop-down Arrow">
              <a:extLst>
                <a:ext uri="{FF2B5EF4-FFF2-40B4-BE49-F238E27FC236}">
                  <a16:creationId xmlns:a16="http://schemas.microsoft.com/office/drawing/2014/main" id="{469CA723-C02D-4FB6-B580-02AB251084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Button">
            <a:extLst>
              <a:ext uri="{FF2B5EF4-FFF2-40B4-BE49-F238E27FC236}">
                <a16:creationId xmlns:a16="http://schemas.microsoft.com/office/drawing/2014/main" id="{8802A692-B969-4F93-BD8B-BDC7B95F3459}"/>
              </a:ext>
            </a:extLst>
          </p:cNvPr>
          <p:cNvSpPr/>
          <p:nvPr/>
        </p:nvSpPr>
        <p:spPr>
          <a:xfrm>
            <a:off x="469828" y="2414891"/>
            <a:ext cx="1115777" cy="328848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128</Words>
  <Application>Microsoft Office PowerPoint</Application>
  <PresentationFormat>와이드스크린</PresentationFormat>
  <Paragraphs>54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24</cp:revision>
  <cp:lastPrinted>2020-02-27T08:45:10Z</cp:lastPrinted>
  <dcterms:created xsi:type="dcterms:W3CDTF">2018-05-30T09:15:42Z</dcterms:created>
  <dcterms:modified xsi:type="dcterms:W3CDTF">2020-02-27T11:41:15Z</dcterms:modified>
</cp:coreProperties>
</file>