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338" r:id="rId3"/>
    <p:sldId id="365" r:id="rId4"/>
    <p:sldId id="384" r:id="rId5"/>
    <p:sldId id="385" r:id="rId6"/>
    <p:sldId id="386" r:id="rId7"/>
    <p:sldId id="387" r:id="rId8"/>
    <p:sldId id="391" r:id="rId9"/>
    <p:sldId id="393" r:id="rId10"/>
    <p:sldId id="394" r:id="rId11"/>
    <p:sldId id="396" r:id="rId12"/>
    <p:sldId id="397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unkhand Gankhuyag" initials="OG" lastIdx="1" clrIdx="0">
    <p:extLst>
      <p:ext uri="{19B8F6BF-5375-455C-9EA6-DF929625EA0E}">
        <p15:presenceInfo xmlns:p15="http://schemas.microsoft.com/office/powerpoint/2012/main" userId="S::oyung@gmeremit.com::39781817-0187-4eeb-8d7d-13f593e3e228" providerId="AD"/>
      </p:ext>
    </p:extLst>
  </p:cmAuthor>
  <p:cmAuthor id="2" name="Jason Kim" initials="JK" lastIdx="1" clrIdx="1">
    <p:extLst>
      <p:ext uri="{19B8F6BF-5375-455C-9EA6-DF929625EA0E}">
        <p15:presenceInfo xmlns:p15="http://schemas.microsoft.com/office/powerpoint/2012/main" userId="Jason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F27"/>
    <a:srgbClr val="EE1C24"/>
    <a:srgbClr val="EE1C25"/>
    <a:srgbClr val="0A3479"/>
    <a:srgbClr val="DB0000"/>
    <a:srgbClr val="7F7F7F"/>
    <a:srgbClr val="C00000"/>
    <a:srgbClr val="3785C7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336" y="114"/>
      </p:cViewPr>
      <p:guideLst>
        <p:guide orient="horz" pos="2183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1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4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8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68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55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5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7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A25410-7DAF-4681-A3EF-B3A7729C4B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9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C66-F895-42D3-8DE3-8ED0137BE1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337947" y="2353232"/>
            <a:ext cx="4401771" cy="19686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Referral Page Update Plan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6010980" y="6203468"/>
            <a:ext cx="20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2021.04.26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6CA67-AC33-42EB-A69F-CDC7A9D23354}"/>
              </a:ext>
            </a:extLst>
          </p:cNvPr>
          <p:cNvSpPr/>
          <p:nvPr/>
        </p:nvSpPr>
        <p:spPr>
          <a:xfrm>
            <a:off x="6166610" y="4684062"/>
            <a:ext cx="1535805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bg1"/>
                </a:solidFill>
                <a:latin typeface="Open Sans" panose="020B0606030504020204"/>
              </a:rPr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25367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3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Suggestion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1" y="737038"/>
            <a:ext cx="5615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Add Incentive Button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Maintain current buttons and filters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Add Incentive Button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When click show incentive calculation table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9CA41C-BF3B-408E-B740-1B2FE335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8464"/>
            <a:ext cx="5857875" cy="400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F83F94-6204-4ED9-B84A-7E04D69D7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0" t="84978" r="66621" b="6614"/>
          <a:stretch/>
        </p:blipFill>
        <p:spPr>
          <a:xfrm>
            <a:off x="6461184" y="4510664"/>
            <a:ext cx="1578635" cy="336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0403B-1F34-4CA7-95F3-4A1A5C491267}"/>
              </a:ext>
            </a:extLst>
          </p:cNvPr>
          <p:cNvSpPr txBox="1"/>
          <p:nvPr/>
        </p:nvSpPr>
        <p:spPr>
          <a:xfrm>
            <a:off x="6650965" y="4535995"/>
            <a:ext cx="1388854" cy="276999"/>
          </a:xfrm>
          <a:prstGeom prst="rect">
            <a:avLst/>
          </a:prstGeom>
          <a:solidFill>
            <a:srgbClr val="EE1F27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Incentive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Report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0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3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Suggestion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1" y="737038"/>
            <a:ext cx="5615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Incentive Table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Consist of followings: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ko-KR" sz="2400" b="1" dirty="0"/>
              <a:t>SN.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ko-KR" sz="2400" b="1" dirty="0"/>
              <a:t>Referral Code (User Code for Staffs)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ko-KR" sz="2400" b="1" dirty="0"/>
              <a:t>No of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ko-KR" sz="2400" b="1" dirty="0"/>
              <a:t>No of following transaction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ko-KR" sz="2400" b="1" dirty="0"/>
              <a:t>No of Approval</a:t>
            </a:r>
          </a:p>
          <a:p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9D29D-9229-4247-B214-7FCA1740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92" y="663066"/>
            <a:ext cx="6076950" cy="58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3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Suggestion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1" y="737037"/>
            <a:ext cx="12025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Incentive Table</a:t>
            </a:r>
          </a:p>
          <a:p>
            <a:endParaRPr lang="en-US" altLang="ko-KR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2400" b="1" dirty="0"/>
              <a:t>SN. – Numbering for each referral 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2400" b="1" dirty="0"/>
              <a:t>Referral Code (User Code for Staffs) – Either Referral code or User Code ‘ex 52776’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2400" b="1" dirty="0"/>
              <a:t>No of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 – Transaction that made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 time after registration in the period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2400" b="1" dirty="0"/>
              <a:t>No of following transaction – (Total transaction in the period –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 in the period)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2400" b="1" dirty="0"/>
              <a:t>No of Approval – Number of approval (‘Marked as </a:t>
            </a:r>
            <a:r>
              <a:rPr lang="en-US" altLang="ko-KR" sz="2400" b="1" dirty="0" err="1"/>
              <a:t>approvedby</a:t>
            </a:r>
            <a:r>
              <a:rPr lang="en-US" altLang="ko-KR" sz="2400" b="1" dirty="0"/>
              <a:t>’ – sync with user code)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08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Objective</a:t>
            </a:r>
            <a:endParaRPr 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669257" y="2965199"/>
            <a:ext cx="1162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Enhance Speed of Incentive Calculation and its accuracy by updating Referral Page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332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2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99912" y="1246988"/>
            <a:ext cx="53088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Functions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Filters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Date Setting (Duration)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By Country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By Referral Code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/>
          </a:p>
          <a:p>
            <a:r>
              <a:rPr lang="en-US" altLang="ko-KR" sz="2400" b="1" dirty="0"/>
              <a:t>Category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Register Report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Transaction Report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First Transaction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32226-ACEB-4B99-AD5B-785AA2E9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8464"/>
            <a:ext cx="5857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2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99912" y="1246988"/>
            <a:ext cx="4601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Register Report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Number of Registration by Referral Code and Native Country of Sender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Click the number of registration and see the details of sender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B32630-B73A-4671-B549-458DB4C0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96" y="774025"/>
            <a:ext cx="7490604" cy="4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7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2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99912" y="851349"/>
            <a:ext cx="46014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Transaction Report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Number of Transaction by Referral Code and Native Country of Sender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Click the number of registration and see the details of sender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Do not know if the result is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 only or including all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Do not know total transaction number of specific referral code because it is divided into nationalities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2F1D9-7FF8-4E1F-8C4D-EB819A7B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2" y="737037"/>
            <a:ext cx="6857998" cy="48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2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Current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A00A7C-1CF6-4A80-90D9-4FB83D6F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96" y="737037"/>
            <a:ext cx="7490604" cy="5128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FBBEF-9F2D-48F0-BA78-0397EE11D1A0}"/>
              </a:ext>
            </a:extLst>
          </p:cNvPr>
          <p:cNvSpPr txBox="1"/>
          <p:nvPr/>
        </p:nvSpPr>
        <p:spPr>
          <a:xfrm>
            <a:off x="0" y="737037"/>
            <a:ext cx="4601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Transaction Report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Number of Transaction by Referral Code and Native Country of Sender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Do not know total transaction number of specific referral code because it is divided into nationalities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613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2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0" y="737038"/>
            <a:ext cx="10239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Types of Registration related Incentive and payments</a:t>
            </a:r>
          </a:p>
          <a:p>
            <a:endParaRPr lang="en-US" altLang="ko-KR" sz="2400" b="1" dirty="0"/>
          </a:p>
          <a:p>
            <a:pPr marL="457200" indent="-457200">
              <a:buAutoNum type="alphaUcPeriod"/>
            </a:pPr>
            <a:r>
              <a:rPr lang="en-US" altLang="ko-KR" sz="2400" b="1" dirty="0"/>
              <a:t>Staff Registration</a:t>
            </a:r>
          </a:p>
          <a:p>
            <a:pPr marL="457200" indent="-457200">
              <a:buAutoNum type="alphaUcPeriod"/>
            </a:pPr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Staff or customer put Staff’s Core User Code (ex.52776) in referral code section while registering to GME, and then made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 then pay 1,200 KRW per case to Referral code holder (Staff)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Staff who approved a customer and customer made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 then pay 800 KRW per case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1 and 2 can happen together in a single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890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2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0" y="737038"/>
            <a:ext cx="102395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Types of Registration related Incentive and payments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/>
          </a:p>
          <a:p>
            <a:r>
              <a:rPr lang="en-US" altLang="ko-KR" sz="2400" b="1" dirty="0"/>
              <a:t>B. </a:t>
            </a:r>
            <a:r>
              <a:rPr lang="en-US" altLang="ko-KR" sz="2400" b="1" dirty="0" err="1"/>
              <a:t>PowerCall</a:t>
            </a:r>
            <a:r>
              <a:rPr lang="en-US" altLang="ko-KR" sz="2400" b="1" dirty="0"/>
              <a:t> Payment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If a customer registered through </a:t>
            </a:r>
            <a:r>
              <a:rPr lang="en-US" altLang="ko-KR" sz="2400" b="1" dirty="0" err="1"/>
              <a:t>Powercall</a:t>
            </a:r>
            <a:r>
              <a:rPr lang="en-US" altLang="ko-KR" sz="2400" b="1" dirty="0"/>
              <a:t> App they will have referral code ‘POWERCALL’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If a customer make transactions GME pays 1,000 KRW per case except: </a:t>
            </a:r>
          </a:p>
          <a:p>
            <a:pPr marL="1346200" indent="-457200">
              <a:buFont typeface="+mj-lt"/>
              <a:buAutoNum type="alphaLcPeriod"/>
            </a:pPr>
            <a:r>
              <a:rPr lang="en-US" altLang="ko-KR" sz="2400" b="1" dirty="0"/>
              <a:t>First Transaction</a:t>
            </a:r>
          </a:p>
          <a:p>
            <a:pPr marL="1346200" indent="-457200">
              <a:buFont typeface="+mj-lt"/>
              <a:buAutoNum type="alphaLcPeriod"/>
            </a:pPr>
            <a:r>
              <a:rPr lang="en-US" altLang="ko-KR" sz="2400" b="1" dirty="0"/>
              <a:t>Cancelled Transaction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923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5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 defTabSz="914411">
              <a:buFont typeface="+mj-lt"/>
              <a:buAutoNum type="arabicPeriod" startAt="2"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83CCD-F7AE-45F9-9BA2-CD6C1E19E9BD}"/>
              </a:ext>
            </a:extLst>
          </p:cNvPr>
          <p:cNvSpPr txBox="1"/>
          <p:nvPr/>
        </p:nvSpPr>
        <p:spPr>
          <a:xfrm>
            <a:off x="0" y="737038"/>
            <a:ext cx="102395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Types of Registration related Incentive and payments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endParaRPr lang="en-US" altLang="ko-KR" sz="2400" b="1" dirty="0"/>
          </a:p>
          <a:p>
            <a:r>
              <a:rPr lang="en-US" altLang="ko-KR" sz="2400" b="1" dirty="0"/>
              <a:t>C. Introducer Payment</a:t>
            </a:r>
          </a:p>
          <a:p>
            <a:endParaRPr lang="en-US" altLang="ko-KR" sz="24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Introducer who use their referral for registering a customer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b="1" dirty="0"/>
              <a:t>If customer make transaction (either 1</a:t>
            </a:r>
            <a:r>
              <a:rPr lang="en-US" altLang="ko-KR" sz="2400" b="1" baseline="30000" dirty="0"/>
              <a:t>st</a:t>
            </a:r>
            <a:r>
              <a:rPr lang="en-US" altLang="ko-KR" sz="2400" b="1" dirty="0"/>
              <a:t> transaction or following transaction) GME will pay depends on the terms and condition of introducer program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11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8130</TotalTime>
  <Words>450</Words>
  <Application>Microsoft Office PowerPoint</Application>
  <PresentationFormat>와이드스크린</PresentationFormat>
  <Paragraphs>92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Open Sans</vt:lpstr>
      <vt:lpstr>맑은 고딕</vt:lpstr>
      <vt:lpstr>Arial</vt:lpstr>
      <vt:lpstr>Calibri</vt:lpstr>
      <vt:lpstr>Calibri Light</vt:lpstr>
      <vt:lpstr>Roboto</vt:lpstr>
      <vt:lpstr>Office Theme</vt:lpstr>
      <vt:lpstr>Referral Page Update 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lastModifiedBy>Jason Kim</cp:lastModifiedBy>
  <cp:revision>795</cp:revision>
  <cp:lastPrinted>2020-12-18T04:15:21Z</cp:lastPrinted>
  <dcterms:created xsi:type="dcterms:W3CDTF">2017-06-26T09:09:14Z</dcterms:created>
  <dcterms:modified xsi:type="dcterms:W3CDTF">2021-04-26T05:04:14Z</dcterms:modified>
</cp:coreProperties>
</file>