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7FB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1CD47-2A72-47B6-BEF2-BDD52E9A8040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</dgm:pt>
    <dgm:pt modelId="{23C87A61-6B58-4DEC-83EC-FA61D09C33B4}">
      <dgm:prSet phldrT="[Text]"/>
      <dgm:spPr/>
      <dgm:t>
        <a:bodyPr/>
        <a:lstStyle/>
        <a:p>
          <a:r>
            <a:rPr lang="ko-KR" altLang="en-US" dirty="0"/>
            <a:t>한국은행</a:t>
          </a:r>
          <a:endParaRPr lang="en-US" dirty="0"/>
        </a:p>
      </dgm:t>
    </dgm:pt>
    <dgm:pt modelId="{C04C9646-2F63-4D15-8A62-0E9980D594CE}" type="parTrans" cxnId="{0CB7BE21-4016-4023-9044-96FD7F901DE6}">
      <dgm:prSet/>
      <dgm:spPr/>
      <dgm:t>
        <a:bodyPr/>
        <a:lstStyle/>
        <a:p>
          <a:endParaRPr lang="en-US"/>
        </a:p>
      </dgm:t>
    </dgm:pt>
    <dgm:pt modelId="{3114CA4A-2B87-4403-9D1F-319FCB1B717E}" type="sibTrans" cxnId="{0CB7BE21-4016-4023-9044-96FD7F901DE6}">
      <dgm:prSet/>
      <dgm:spPr/>
      <dgm:t>
        <a:bodyPr/>
        <a:lstStyle/>
        <a:p>
          <a:endParaRPr lang="en-US"/>
        </a:p>
      </dgm:t>
    </dgm:pt>
    <dgm:pt modelId="{A56F440A-C5D9-4F6F-819B-BD60467D40EB}">
      <dgm:prSet phldrT="[Text]"/>
      <dgm:spPr/>
      <dgm:t>
        <a:bodyPr/>
        <a:lstStyle/>
        <a:p>
          <a:r>
            <a:rPr lang="ko-KR" altLang="en-US" dirty="0"/>
            <a:t>금융감독원</a:t>
          </a:r>
          <a:endParaRPr lang="en-US" dirty="0"/>
        </a:p>
      </dgm:t>
    </dgm:pt>
    <dgm:pt modelId="{A7A2F7CE-B8F4-4611-9529-2F32ADF4CBED}" type="parTrans" cxnId="{E8FAA833-973B-4399-8513-743F677F0352}">
      <dgm:prSet/>
      <dgm:spPr/>
      <dgm:t>
        <a:bodyPr/>
        <a:lstStyle/>
        <a:p>
          <a:endParaRPr lang="en-US"/>
        </a:p>
      </dgm:t>
    </dgm:pt>
    <dgm:pt modelId="{5F513E04-1167-449C-AF9C-BEBD43DD4398}" type="sibTrans" cxnId="{E8FAA833-973B-4399-8513-743F677F0352}">
      <dgm:prSet/>
      <dgm:spPr/>
      <dgm:t>
        <a:bodyPr/>
        <a:lstStyle/>
        <a:p>
          <a:endParaRPr lang="en-US"/>
        </a:p>
      </dgm:t>
    </dgm:pt>
    <dgm:pt modelId="{D1D31CC8-BB2F-41B4-8158-59BAF021878F}" type="pres">
      <dgm:prSet presAssocID="{6241CD47-2A72-47B6-BEF2-BDD52E9A8040}" presName="compositeShape" presStyleCnt="0">
        <dgm:presLayoutVars>
          <dgm:dir/>
          <dgm:resizeHandles/>
        </dgm:presLayoutVars>
      </dgm:prSet>
      <dgm:spPr/>
    </dgm:pt>
    <dgm:pt modelId="{1B964C21-B5A8-4025-AC9B-38B1F7A34649}" type="pres">
      <dgm:prSet presAssocID="{6241CD47-2A72-47B6-BEF2-BDD52E9A8040}" presName="pyramid" presStyleLbl="node1" presStyleIdx="0" presStyleCnt="1" custLinFactX="-23830" custLinFactNeighborX="-100000" custLinFactNeighborY="-10384"/>
      <dgm:spPr/>
    </dgm:pt>
    <dgm:pt modelId="{7EB25BA6-2BE6-4F3C-BC62-E39208FE170D}" type="pres">
      <dgm:prSet presAssocID="{6241CD47-2A72-47B6-BEF2-BDD52E9A8040}" presName="theList" presStyleCnt="0"/>
      <dgm:spPr/>
    </dgm:pt>
    <dgm:pt modelId="{C768842A-A810-44F9-A997-55C8EF315F0F}" type="pres">
      <dgm:prSet presAssocID="{23C87A61-6B58-4DEC-83EC-FA61D09C33B4}" presName="aNode" presStyleLbl="fgAcc1" presStyleIdx="0" presStyleCnt="2">
        <dgm:presLayoutVars>
          <dgm:bulletEnabled val="1"/>
        </dgm:presLayoutVars>
      </dgm:prSet>
      <dgm:spPr/>
    </dgm:pt>
    <dgm:pt modelId="{4803D513-5481-4627-877E-FFAFCA5F08D2}" type="pres">
      <dgm:prSet presAssocID="{23C87A61-6B58-4DEC-83EC-FA61D09C33B4}" presName="aSpace" presStyleCnt="0"/>
      <dgm:spPr/>
    </dgm:pt>
    <dgm:pt modelId="{D89D0429-D1EA-4215-92A6-2C3B0F2AAB00}" type="pres">
      <dgm:prSet presAssocID="{A56F440A-C5D9-4F6F-819B-BD60467D40EB}" presName="aNode" presStyleLbl="fgAcc1" presStyleIdx="1" presStyleCnt="2">
        <dgm:presLayoutVars>
          <dgm:bulletEnabled val="1"/>
        </dgm:presLayoutVars>
      </dgm:prSet>
      <dgm:spPr/>
    </dgm:pt>
    <dgm:pt modelId="{FCD97F47-D19B-40BC-BB3E-B28E73D54DFD}" type="pres">
      <dgm:prSet presAssocID="{A56F440A-C5D9-4F6F-819B-BD60467D40EB}" presName="aSpace" presStyleCnt="0"/>
      <dgm:spPr/>
    </dgm:pt>
  </dgm:ptLst>
  <dgm:cxnLst>
    <dgm:cxn modelId="{0CB7BE21-4016-4023-9044-96FD7F901DE6}" srcId="{6241CD47-2A72-47B6-BEF2-BDD52E9A8040}" destId="{23C87A61-6B58-4DEC-83EC-FA61D09C33B4}" srcOrd="0" destOrd="0" parTransId="{C04C9646-2F63-4D15-8A62-0E9980D594CE}" sibTransId="{3114CA4A-2B87-4403-9D1F-319FCB1B717E}"/>
    <dgm:cxn modelId="{E8FAA833-973B-4399-8513-743F677F0352}" srcId="{6241CD47-2A72-47B6-BEF2-BDD52E9A8040}" destId="{A56F440A-C5D9-4F6F-819B-BD60467D40EB}" srcOrd="1" destOrd="0" parTransId="{A7A2F7CE-B8F4-4611-9529-2F32ADF4CBED}" sibTransId="{5F513E04-1167-449C-AF9C-BEBD43DD4398}"/>
    <dgm:cxn modelId="{9E586987-12B0-4F3A-81A9-143C7782BF48}" type="presOf" srcId="{6241CD47-2A72-47B6-BEF2-BDD52E9A8040}" destId="{D1D31CC8-BB2F-41B4-8158-59BAF021878F}" srcOrd="0" destOrd="0" presId="urn:microsoft.com/office/officeart/2005/8/layout/pyramid2"/>
    <dgm:cxn modelId="{225C078F-4CEA-4D9C-ABD7-ED6BC36C0831}" type="presOf" srcId="{A56F440A-C5D9-4F6F-819B-BD60467D40EB}" destId="{D89D0429-D1EA-4215-92A6-2C3B0F2AAB00}" srcOrd="0" destOrd="0" presId="urn:microsoft.com/office/officeart/2005/8/layout/pyramid2"/>
    <dgm:cxn modelId="{2C70ECDD-5F9B-48A0-A9A4-5C2E716F65E9}" type="presOf" srcId="{23C87A61-6B58-4DEC-83EC-FA61D09C33B4}" destId="{C768842A-A810-44F9-A997-55C8EF315F0F}" srcOrd="0" destOrd="0" presId="urn:microsoft.com/office/officeart/2005/8/layout/pyramid2"/>
    <dgm:cxn modelId="{3730294D-6292-483E-BC05-B6C91C3F39CA}" type="presParOf" srcId="{D1D31CC8-BB2F-41B4-8158-59BAF021878F}" destId="{1B964C21-B5A8-4025-AC9B-38B1F7A34649}" srcOrd="0" destOrd="0" presId="urn:microsoft.com/office/officeart/2005/8/layout/pyramid2"/>
    <dgm:cxn modelId="{8067337D-4E47-4C9F-BE6B-9B1BDF09DB9F}" type="presParOf" srcId="{D1D31CC8-BB2F-41B4-8158-59BAF021878F}" destId="{7EB25BA6-2BE6-4F3C-BC62-E39208FE170D}" srcOrd="1" destOrd="0" presId="urn:microsoft.com/office/officeart/2005/8/layout/pyramid2"/>
    <dgm:cxn modelId="{99029D94-0E9C-4B1F-B2AF-F9C9B468BFD4}" type="presParOf" srcId="{7EB25BA6-2BE6-4F3C-BC62-E39208FE170D}" destId="{C768842A-A810-44F9-A997-55C8EF315F0F}" srcOrd="0" destOrd="0" presId="urn:microsoft.com/office/officeart/2005/8/layout/pyramid2"/>
    <dgm:cxn modelId="{52661442-553C-4F9A-BC59-D2C21726F329}" type="presParOf" srcId="{7EB25BA6-2BE6-4F3C-BC62-E39208FE170D}" destId="{4803D513-5481-4627-877E-FFAFCA5F08D2}" srcOrd="1" destOrd="0" presId="urn:microsoft.com/office/officeart/2005/8/layout/pyramid2"/>
    <dgm:cxn modelId="{675A2826-CDDF-466F-A7A0-D34C03AA2742}" type="presParOf" srcId="{7EB25BA6-2BE6-4F3C-BC62-E39208FE170D}" destId="{D89D0429-D1EA-4215-92A6-2C3B0F2AAB00}" srcOrd="2" destOrd="0" presId="urn:microsoft.com/office/officeart/2005/8/layout/pyramid2"/>
    <dgm:cxn modelId="{D393F49E-02A7-4004-8F17-C8C23075DD24}" type="presParOf" srcId="{7EB25BA6-2BE6-4F3C-BC62-E39208FE170D}" destId="{FCD97F47-D19B-40BC-BB3E-B28E73D54DFD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F0FD2-2E93-4950-AED2-5316A0C4D75E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D8301F1A-8C5B-40F9-9228-B760254B42B6}">
      <dgm:prSet phldrT="[Text]"/>
      <dgm:spPr/>
      <dgm:t>
        <a:bodyPr anchor="t"/>
        <a:lstStyle/>
        <a:p>
          <a:r>
            <a:rPr lang="en-US" dirty="0"/>
            <a:t>Student</a:t>
          </a:r>
        </a:p>
      </dgm:t>
    </dgm:pt>
    <dgm:pt modelId="{CF9965D2-34D9-433F-BF59-302E81AF8D29}" type="parTrans" cxnId="{5CD899E3-F502-4582-BC0F-F114A0BEDF71}">
      <dgm:prSet/>
      <dgm:spPr/>
      <dgm:t>
        <a:bodyPr/>
        <a:lstStyle/>
        <a:p>
          <a:endParaRPr lang="en-US"/>
        </a:p>
      </dgm:t>
    </dgm:pt>
    <dgm:pt modelId="{1CB87F54-E69E-4C0E-A2E9-5532C1B5677C}" type="sibTrans" cxnId="{5CD899E3-F502-4582-BC0F-F114A0BEDF71}">
      <dgm:prSet/>
      <dgm:spPr/>
      <dgm:t>
        <a:bodyPr/>
        <a:lstStyle/>
        <a:p>
          <a:endParaRPr lang="en-US"/>
        </a:p>
      </dgm:t>
    </dgm:pt>
    <dgm:pt modelId="{C930CABA-9DAD-4062-A5C6-005CC7B50F07}">
      <dgm:prSet phldrT="[Text]"/>
      <dgm:spPr/>
      <dgm:t>
        <a:bodyPr anchor="t"/>
        <a:lstStyle/>
        <a:p>
          <a:r>
            <a:rPr lang="en-US" dirty="0"/>
            <a:t>University</a:t>
          </a:r>
        </a:p>
      </dgm:t>
    </dgm:pt>
    <dgm:pt modelId="{EA803D80-3716-423C-9347-D2362B047ADD}" type="parTrans" cxnId="{736CB354-9D41-4EFA-9FBB-D2F467E7349E}">
      <dgm:prSet/>
      <dgm:spPr/>
      <dgm:t>
        <a:bodyPr/>
        <a:lstStyle/>
        <a:p>
          <a:endParaRPr lang="en-US"/>
        </a:p>
      </dgm:t>
    </dgm:pt>
    <dgm:pt modelId="{F0821548-A852-4EB9-AC48-E7711A3BD35C}" type="sibTrans" cxnId="{736CB354-9D41-4EFA-9FBB-D2F467E7349E}">
      <dgm:prSet/>
      <dgm:spPr/>
      <dgm:t>
        <a:bodyPr/>
        <a:lstStyle/>
        <a:p>
          <a:endParaRPr lang="en-US"/>
        </a:p>
      </dgm:t>
    </dgm:pt>
    <dgm:pt modelId="{03D72611-AD54-4C48-9FB6-CAC02A367548}">
      <dgm:prSet phldrT="[Text]" custT="1"/>
      <dgm:spPr/>
      <dgm:t>
        <a:bodyPr anchor="t"/>
        <a:lstStyle/>
        <a:p>
          <a:r>
            <a:rPr lang="en-US" sz="1100" b="1" dirty="0"/>
            <a:t>Tuition Payment Platform</a:t>
          </a:r>
        </a:p>
      </dgm:t>
    </dgm:pt>
    <dgm:pt modelId="{86B35133-E950-42A0-B7A9-43AE82D45334}" type="parTrans" cxnId="{A617BE6F-A72F-44AD-9DE9-EC8B8840BCD0}">
      <dgm:prSet/>
      <dgm:spPr/>
      <dgm:t>
        <a:bodyPr/>
        <a:lstStyle/>
        <a:p>
          <a:endParaRPr lang="en-US"/>
        </a:p>
      </dgm:t>
    </dgm:pt>
    <dgm:pt modelId="{B5384B9A-5BD6-4DF9-8530-6393C1860563}" type="sibTrans" cxnId="{A617BE6F-A72F-44AD-9DE9-EC8B8840BCD0}">
      <dgm:prSet/>
      <dgm:spPr/>
      <dgm:t>
        <a:bodyPr/>
        <a:lstStyle/>
        <a:p>
          <a:endParaRPr lang="en-US"/>
        </a:p>
      </dgm:t>
    </dgm:pt>
    <dgm:pt modelId="{AA72179F-9EE2-4419-9F08-1AB9F186275A}">
      <dgm:prSet phldrT="[Text]"/>
      <dgm:spPr>
        <a:gradFill flip="none" rotWithShape="0">
          <a:gsLst>
            <a:gs pos="0">
              <a:srgbClr val="FF3300">
                <a:tint val="66000"/>
                <a:satMod val="160000"/>
              </a:srgbClr>
            </a:gs>
            <a:gs pos="50000">
              <a:srgbClr val="FF3300">
                <a:tint val="44500"/>
                <a:satMod val="160000"/>
              </a:srgbClr>
            </a:gs>
            <a:gs pos="100000">
              <a:srgbClr val="FF33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 anchor="t"/>
        <a:lstStyle/>
        <a:p>
          <a:r>
            <a:rPr lang="en-US" dirty="0"/>
            <a:t>GME</a:t>
          </a:r>
        </a:p>
      </dgm:t>
    </dgm:pt>
    <dgm:pt modelId="{0C70B5A4-2B49-42AD-909E-6E8F546EA5EF}" type="parTrans" cxnId="{4671C5DB-36C9-446F-B52E-10791580FE81}">
      <dgm:prSet/>
      <dgm:spPr/>
      <dgm:t>
        <a:bodyPr/>
        <a:lstStyle/>
        <a:p>
          <a:endParaRPr lang="en-US"/>
        </a:p>
      </dgm:t>
    </dgm:pt>
    <dgm:pt modelId="{BA7B3206-4C30-473E-AFD3-3A35BA4C834B}" type="sibTrans" cxnId="{4671C5DB-36C9-446F-B52E-10791580FE81}">
      <dgm:prSet/>
      <dgm:spPr/>
      <dgm:t>
        <a:bodyPr/>
        <a:lstStyle/>
        <a:p>
          <a:endParaRPr lang="en-US"/>
        </a:p>
      </dgm:t>
    </dgm:pt>
    <dgm:pt modelId="{4BCC6987-0050-4F9E-9FAC-DE6408CAC469}">
      <dgm:prSet phldrT="[Text]"/>
      <dgm:spPr/>
      <dgm:t>
        <a:bodyPr/>
        <a:lstStyle/>
        <a:p>
          <a:r>
            <a:rPr lang="en-US" dirty="0"/>
            <a:t>Collection Method</a:t>
          </a:r>
        </a:p>
      </dgm:t>
    </dgm:pt>
    <dgm:pt modelId="{3ECEC9C9-0CCC-4A1D-A1CA-E70C7D03CD8B}" type="parTrans" cxnId="{9AD33AD7-5B23-4DEC-8350-05B18D8CFC39}">
      <dgm:prSet/>
      <dgm:spPr/>
      <dgm:t>
        <a:bodyPr/>
        <a:lstStyle/>
        <a:p>
          <a:endParaRPr lang="en-US"/>
        </a:p>
      </dgm:t>
    </dgm:pt>
    <dgm:pt modelId="{EC592883-F19C-4648-99B5-FFFDD04DA56E}" type="sibTrans" cxnId="{9AD33AD7-5B23-4DEC-8350-05B18D8CFC39}">
      <dgm:prSet/>
      <dgm:spPr/>
      <dgm:t>
        <a:bodyPr/>
        <a:lstStyle/>
        <a:p>
          <a:endParaRPr lang="en-US"/>
        </a:p>
      </dgm:t>
    </dgm:pt>
    <dgm:pt modelId="{34FF7D4C-B3BA-4937-8B7B-30F8B3BB4331}">
      <dgm:prSet phldrT="[Text]"/>
      <dgm:spPr/>
      <dgm:t>
        <a:bodyPr anchor="t"/>
        <a:lstStyle/>
        <a:p>
          <a:r>
            <a:rPr lang="en-US" dirty="0"/>
            <a:t>Settlement</a:t>
          </a:r>
        </a:p>
      </dgm:t>
    </dgm:pt>
    <dgm:pt modelId="{FD5144CE-36B6-4C7D-BDF6-576133E50FB6}" type="parTrans" cxnId="{EA3082E4-B1FB-4B0E-9718-7C0FD69CD9CF}">
      <dgm:prSet/>
      <dgm:spPr/>
      <dgm:t>
        <a:bodyPr/>
        <a:lstStyle/>
        <a:p>
          <a:endParaRPr lang="en-US"/>
        </a:p>
      </dgm:t>
    </dgm:pt>
    <dgm:pt modelId="{3C2D7198-9FA9-47E0-B6E8-E54207A77EC8}" type="sibTrans" cxnId="{EA3082E4-B1FB-4B0E-9718-7C0FD69CD9CF}">
      <dgm:prSet/>
      <dgm:spPr/>
      <dgm:t>
        <a:bodyPr/>
        <a:lstStyle/>
        <a:p>
          <a:endParaRPr lang="en-US"/>
        </a:p>
      </dgm:t>
    </dgm:pt>
    <dgm:pt modelId="{672FC10B-8B50-4BCD-B023-D3ACE2597E49}" type="pres">
      <dgm:prSet presAssocID="{6A1F0FD2-2E93-4950-AED2-5316A0C4D75E}" presName="Name0" presStyleCnt="0">
        <dgm:presLayoutVars>
          <dgm:dir/>
          <dgm:resizeHandles val="exact"/>
        </dgm:presLayoutVars>
      </dgm:prSet>
      <dgm:spPr/>
    </dgm:pt>
    <dgm:pt modelId="{9F615606-A6C1-4596-ABBF-C0D2D6676377}" type="pres">
      <dgm:prSet presAssocID="{D8301F1A-8C5B-40F9-9228-B760254B42B6}" presName="node" presStyleLbl="node1" presStyleIdx="0" presStyleCnt="6">
        <dgm:presLayoutVars>
          <dgm:bulletEnabled val="1"/>
        </dgm:presLayoutVars>
      </dgm:prSet>
      <dgm:spPr/>
    </dgm:pt>
    <dgm:pt modelId="{DDF284FC-7A8F-4E45-BDEA-B7B2A49B8867}" type="pres">
      <dgm:prSet presAssocID="{1CB87F54-E69E-4C0E-A2E9-5532C1B5677C}" presName="sibTrans" presStyleLbl="sibTrans2D1" presStyleIdx="0" presStyleCnt="5"/>
      <dgm:spPr/>
    </dgm:pt>
    <dgm:pt modelId="{1996B00C-50EF-4F57-BDB9-9CB64976DD27}" type="pres">
      <dgm:prSet presAssocID="{1CB87F54-E69E-4C0E-A2E9-5532C1B5677C}" presName="connectorText" presStyleLbl="sibTrans2D1" presStyleIdx="0" presStyleCnt="5"/>
      <dgm:spPr/>
    </dgm:pt>
    <dgm:pt modelId="{8A95DB6F-289F-4356-AA9E-D1D798717508}" type="pres">
      <dgm:prSet presAssocID="{C930CABA-9DAD-4062-A5C6-005CC7B50F07}" presName="node" presStyleLbl="node1" presStyleIdx="1" presStyleCnt="6">
        <dgm:presLayoutVars>
          <dgm:bulletEnabled val="1"/>
        </dgm:presLayoutVars>
      </dgm:prSet>
      <dgm:spPr/>
    </dgm:pt>
    <dgm:pt modelId="{B95154EE-178B-48D2-8DC0-FD974DCD7D01}" type="pres">
      <dgm:prSet presAssocID="{F0821548-A852-4EB9-AC48-E7711A3BD35C}" presName="sibTrans" presStyleLbl="sibTrans2D1" presStyleIdx="1" presStyleCnt="5"/>
      <dgm:spPr/>
    </dgm:pt>
    <dgm:pt modelId="{4A08E4FD-2692-4C33-BAE1-611341EA48EF}" type="pres">
      <dgm:prSet presAssocID="{F0821548-A852-4EB9-AC48-E7711A3BD35C}" presName="connectorText" presStyleLbl="sibTrans2D1" presStyleIdx="1" presStyleCnt="5"/>
      <dgm:spPr/>
    </dgm:pt>
    <dgm:pt modelId="{3CCAE87E-D935-499F-A631-6A966BC515E6}" type="pres">
      <dgm:prSet presAssocID="{03D72611-AD54-4C48-9FB6-CAC02A367548}" presName="node" presStyleLbl="node1" presStyleIdx="2" presStyleCnt="6">
        <dgm:presLayoutVars>
          <dgm:bulletEnabled val="1"/>
        </dgm:presLayoutVars>
      </dgm:prSet>
      <dgm:spPr/>
    </dgm:pt>
    <dgm:pt modelId="{C93FF414-DC07-427B-9B54-C76068C481F6}" type="pres">
      <dgm:prSet presAssocID="{B5384B9A-5BD6-4DF9-8530-6393C1860563}" presName="sibTrans" presStyleLbl="sibTrans2D1" presStyleIdx="2" presStyleCnt="5"/>
      <dgm:spPr/>
    </dgm:pt>
    <dgm:pt modelId="{F0E86D97-8CF9-4A24-BD96-C5FC27E2E393}" type="pres">
      <dgm:prSet presAssocID="{B5384B9A-5BD6-4DF9-8530-6393C1860563}" presName="connectorText" presStyleLbl="sibTrans2D1" presStyleIdx="2" presStyleCnt="5"/>
      <dgm:spPr/>
    </dgm:pt>
    <dgm:pt modelId="{75A5EBDD-BD5D-4EE7-98C2-C25844679D43}" type="pres">
      <dgm:prSet presAssocID="{AA72179F-9EE2-4419-9F08-1AB9F186275A}" presName="node" presStyleLbl="node1" presStyleIdx="3" presStyleCnt="6" custLinFactNeighborY="2737">
        <dgm:presLayoutVars>
          <dgm:bulletEnabled val="1"/>
        </dgm:presLayoutVars>
      </dgm:prSet>
      <dgm:spPr/>
    </dgm:pt>
    <dgm:pt modelId="{F4D0C1EA-88A4-4F03-BC11-83F732886EAB}" type="pres">
      <dgm:prSet presAssocID="{BA7B3206-4C30-473E-AFD3-3A35BA4C834B}" presName="sibTrans" presStyleLbl="sibTrans2D1" presStyleIdx="3" presStyleCnt="5"/>
      <dgm:spPr/>
    </dgm:pt>
    <dgm:pt modelId="{0C78A5ED-F890-435D-AE6F-61DBC79D4F35}" type="pres">
      <dgm:prSet presAssocID="{BA7B3206-4C30-473E-AFD3-3A35BA4C834B}" presName="connectorText" presStyleLbl="sibTrans2D1" presStyleIdx="3" presStyleCnt="5"/>
      <dgm:spPr/>
    </dgm:pt>
    <dgm:pt modelId="{0F42C909-2F80-4A11-A57F-8DCE3CA8DEAB}" type="pres">
      <dgm:prSet presAssocID="{4BCC6987-0050-4F9E-9FAC-DE6408CAC469}" presName="node" presStyleLbl="node1" presStyleIdx="4" presStyleCnt="6">
        <dgm:presLayoutVars>
          <dgm:bulletEnabled val="1"/>
        </dgm:presLayoutVars>
      </dgm:prSet>
      <dgm:spPr/>
    </dgm:pt>
    <dgm:pt modelId="{5E66B4AA-BCC7-4662-AB41-CE5927FB4C44}" type="pres">
      <dgm:prSet presAssocID="{EC592883-F19C-4648-99B5-FFFDD04DA56E}" presName="sibTrans" presStyleLbl="sibTrans2D1" presStyleIdx="4" presStyleCnt="5"/>
      <dgm:spPr/>
    </dgm:pt>
    <dgm:pt modelId="{80D6B4A7-BE9B-4D60-B5E9-F2E6C4AC2B28}" type="pres">
      <dgm:prSet presAssocID="{EC592883-F19C-4648-99B5-FFFDD04DA56E}" presName="connectorText" presStyleLbl="sibTrans2D1" presStyleIdx="4" presStyleCnt="5"/>
      <dgm:spPr/>
    </dgm:pt>
    <dgm:pt modelId="{6EF23747-EE87-43BF-82EF-358BCC73D435}" type="pres">
      <dgm:prSet presAssocID="{34FF7D4C-B3BA-4937-8B7B-30F8B3BB4331}" presName="node" presStyleLbl="node1" presStyleIdx="5" presStyleCnt="6">
        <dgm:presLayoutVars>
          <dgm:bulletEnabled val="1"/>
        </dgm:presLayoutVars>
      </dgm:prSet>
      <dgm:spPr/>
    </dgm:pt>
  </dgm:ptLst>
  <dgm:cxnLst>
    <dgm:cxn modelId="{1A6F280E-FA65-4277-8F81-A5C42EEF437C}" type="presOf" srcId="{F0821548-A852-4EB9-AC48-E7711A3BD35C}" destId="{B95154EE-178B-48D2-8DC0-FD974DCD7D01}" srcOrd="0" destOrd="0" presId="urn:microsoft.com/office/officeart/2005/8/layout/process1"/>
    <dgm:cxn modelId="{8C41A720-CCE5-443A-8B16-EE8B9971816E}" type="presOf" srcId="{D8301F1A-8C5B-40F9-9228-B760254B42B6}" destId="{9F615606-A6C1-4596-ABBF-C0D2D6676377}" srcOrd="0" destOrd="0" presId="urn:microsoft.com/office/officeart/2005/8/layout/process1"/>
    <dgm:cxn modelId="{BE5C753E-2F03-4979-A21F-C16A5E417218}" type="presOf" srcId="{03D72611-AD54-4C48-9FB6-CAC02A367548}" destId="{3CCAE87E-D935-499F-A631-6A966BC515E6}" srcOrd="0" destOrd="0" presId="urn:microsoft.com/office/officeart/2005/8/layout/process1"/>
    <dgm:cxn modelId="{240F0840-BE16-4074-97F4-F5CDCDE85E13}" type="presOf" srcId="{F0821548-A852-4EB9-AC48-E7711A3BD35C}" destId="{4A08E4FD-2692-4C33-BAE1-611341EA48EF}" srcOrd="1" destOrd="0" presId="urn:microsoft.com/office/officeart/2005/8/layout/process1"/>
    <dgm:cxn modelId="{4F4D6D5E-2926-40F2-B0FD-01D0AAEB0E94}" type="presOf" srcId="{4BCC6987-0050-4F9E-9FAC-DE6408CAC469}" destId="{0F42C909-2F80-4A11-A57F-8DCE3CA8DEAB}" srcOrd="0" destOrd="0" presId="urn:microsoft.com/office/officeart/2005/8/layout/process1"/>
    <dgm:cxn modelId="{5359CC49-2429-4673-ABAB-D239FA1718EB}" type="presOf" srcId="{C930CABA-9DAD-4062-A5C6-005CC7B50F07}" destId="{8A95DB6F-289F-4356-AA9E-D1D798717508}" srcOrd="0" destOrd="0" presId="urn:microsoft.com/office/officeart/2005/8/layout/process1"/>
    <dgm:cxn modelId="{A617BE6F-A72F-44AD-9DE9-EC8B8840BCD0}" srcId="{6A1F0FD2-2E93-4950-AED2-5316A0C4D75E}" destId="{03D72611-AD54-4C48-9FB6-CAC02A367548}" srcOrd="2" destOrd="0" parTransId="{86B35133-E950-42A0-B7A9-43AE82D45334}" sibTransId="{B5384B9A-5BD6-4DF9-8530-6393C1860563}"/>
    <dgm:cxn modelId="{736CB354-9D41-4EFA-9FBB-D2F467E7349E}" srcId="{6A1F0FD2-2E93-4950-AED2-5316A0C4D75E}" destId="{C930CABA-9DAD-4062-A5C6-005CC7B50F07}" srcOrd="1" destOrd="0" parTransId="{EA803D80-3716-423C-9347-D2362B047ADD}" sibTransId="{F0821548-A852-4EB9-AC48-E7711A3BD35C}"/>
    <dgm:cxn modelId="{17FE8877-CA98-40EA-8C06-260CB446A0D9}" type="presOf" srcId="{AA72179F-9EE2-4419-9F08-1AB9F186275A}" destId="{75A5EBDD-BD5D-4EE7-98C2-C25844679D43}" srcOrd="0" destOrd="0" presId="urn:microsoft.com/office/officeart/2005/8/layout/process1"/>
    <dgm:cxn modelId="{145C9F8A-F32E-4617-98A9-F1A433E09344}" type="presOf" srcId="{BA7B3206-4C30-473E-AFD3-3A35BA4C834B}" destId="{0C78A5ED-F890-435D-AE6F-61DBC79D4F35}" srcOrd="1" destOrd="0" presId="urn:microsoft.com/office/officeart/2005/8/layout/process1"/>
    <dgm:cxn modelId="{75CBB793-065F-41A4-9C7C-FE47829FCCA3}" type="presOf" srcId="{6A1F0FD2-2E93-4950-AED2-5316A0C4D75E}" destId="{672FC10B-8B50-4BCD-B023-D3ACE2597E49}" srcOrd="0" destOrd="0" presId="urn:microsoft.com/office/officeart/2005/8/layout/process1"/>
    <dgm:cxn modelId="{3A60BBA5-2C41-47FA-B62C-88B9B89040B9}" type="presOf" srcId="{1CB87F54-E69E-4C0E-A2E9-5532C1B5677C}" destId="{1996B00C-50EF-4F57-BDB9-9CB64976DD27}" srcOrd="1" destOrd="0" presId="urn:microsoft.com/office/officeart/2005/8/layout/process1"/>
    <dgm:cxn modelId="{961EB0B5-2C58-4D36-B36E-35E83CE78407}" type="presOf" srcId="{BA7B3206-4C30-473E-AFD3-3A35BA4C834B}" destId="{F4D0C1EA-88A4-4F03-BC11-83F732886EAB}" srcOrd="0" destOrd="0" presId="urn:microsoft.com/office/officeart/2005/8/layout/process1"/>
    <dgm:cxn modelId="{2567C9BF-D0DE-413F-ABE9-98AC07C22A6B}" type="presOf" srcId="{B5384B9A-5BD6-4DF9-8530-6393C1860563}" destId="{F0E86D97-8CF9-4A24-BD96-C5FC27E2E393}" srcOrd="1" destOrd="0" presId="urn:microsoft.com/office/officeart/2005/8/layout/process1"/>
    <dgm:cxn modelId="{F67540C8-A0D7-44CF-AE8F-984AEC2AB908}" type="presOf" srcId="{B5384B9A-5BD6-4DF9-8530-6393C1860563}" destId="{C93FF414-DC07-427B-9B54-C76068C481F6}" srcOrd="0" destOrd="0" presId="urn:microsoft.com/office/officeart/2005/8/layout/process1"/>
    <dgm:cxn modelId="{9AD33AD7-5B23-4DEC-8350-05B18D8CFC39}" srcId="{6A1F0FD2-2E93-4950-AED2-5316A0C4D75E}" destId="{4BCC6987-0050-4F9E-9FAC-DE6408CAC469}" srcOrd="4" destOrd="0" parTransId="{3ECEC9C9-0CCC-4A1D-A1CA-E70C7D03CD8B}" sibTransId="{EC592883-F19C-4648-99B5-FFFDD04DA56E}"/>
    <dgm:cxn modelId="{4671C5DB-36C9-446F-B52E-10791580FE81}" srcId="{6A1F0FD2-2E93-4950-AED2-5316A0C4D75E}" destId="{AA72179F-9EE2-4419-9F08-1AB9F186275A}" srcOrd="3" destOrd="0" parTransId="{0C70B5A4-2B49-42AD-909E-6E8F546EA5EF}" sibTransId="{BA7B3206-4C30-473E-AFD3-3A35BA4C834B}"/>
    <dgm:cxn modelId="{5CD899E3-F502-4582-BC0F-F114A0BEDF71}" srcId="{6A1F0FD2-2E93-4950-AED2-5316A0C4D75E}" destId="{D8301F1A-8C5B-40F9-9228-B760254B42B6}" srcOrd="0" destOrd="0" parTransId="{CF9965D2-34D9-433F-BF59-302E81AF8D29}" sibTransId="{1CB87F54-E69E-4C0E-A2E9-5532C1B5677C}"/>
    <dgm:cxn modelId="{EA3082E4-B1FB-4B0E-9718-7C0FD69CD9CF}" srcId="{6A1F0FD2-2E93-4950-AED2-5316A0C4D75E}" destId="{34FF7D4C-B3BA-4937-8B7B-30F8B3BB4331}" srcOrd="5" destOrd="0" parTransId="{FD5144CE-36B6-4C7D-BDF6-576133E50FB6}" sibTransId="{3C2D7198-9FA9-47E0-B6E8-E54207A77EC8}"/>
    <dgm:cxn modelId="{08686EEB-6C66-4725-B334-A071C36A861D}" type="presOf" srcId="{EC592883-F19C-4648-99B5-FFFDD04DA56E}" destId="{5E66B4AA-BCC7-4662-AB41-CE5927FB4C44}" srcOrd="0" destOrd="0" presId="urn:microsoft.com/office/officeart/2005/8/layout/process1"/>
    <dgm:cxn modelId="{9EA474FA-7E3C-40D4-A4C5-397F34E4AD1E}" type="presOf" srcId="{EC592883-F19C-4648-99B5-FFFDD04DA56E}" destId="{80D6B4A7-BE9B-4D60-B5E9-F2E6C4AC2B28}" srcOrd="1" destOrd="0" presId="urn:microsoft.com/office/officeart/2005/8/layout/process1"/>
    <dgm:cxn modelId="{BD242AFC-B34E-442C-9489-0154339132D7}" type="presOf" srcId="{1CB87F54-E69E-4C0E-A2E9-5532C1B5677C}" destId="{DDF284FC-7A8F-4E45-BDEA-B7B2A49B8867}" srcOrd="0" destOrd="0" presId="urn:microsoft.com/office/officeart/2005/8/layout/process1"/>
    <dgm:cxn modelId="{A138AFFE-E38E-4575-B702-2D63B0003EF6}" type="presOf" srcId="{34FF7D4C-B3BA-4937-8B7B-30F8B3BB4331}" destId="{6EF23747-EE87-43BF-82EF-358BCC73D435}" srcOrd="0" destOrd="0" presId="urn:microsoft.com/office/officeart/2005/8/layout/process1"/>
    <dgm:cxn modelId="{83080982-5823-4D46-B3E9-F20CEA2929F3}" type="presParOf" srcId="{672FC10B-8B50-4BCD-B023-D3ACE2597E49}" destId="{9F615606-A6C1-4596-ABBF-C0D2D6676377}" srcOrd="0" destOrd="0" presId="urn:microsoft.com/office/officeart/2005/8/layout/process1"/>
    <dgm:cxn modelId="{E27B3961-034A-45C7-BE56-9362C918BA0C}" type="presParOf" srcId="{672FC10B-8B50-4BCD-B023-D3ACE2597E49}" destId="{DDF284FC-7A8F-4E45-BDEA-B7B2A49B8867}" srcOrd="1" destOrd="0" presId="urn:microsoft.com/office/officeart/2005/8/layout/process1"/>
    <dgm:cxn modelId="{E0DFDA5E-FC9B-4029-B669-8D6FF26CE6BD}" type="presParOf" srcId="{DDF284FC-7A8F-4E45-BDEA-B7B2A49B8867}" destId="{1996B00C-50EF-4F57-BDB9-9CB64976DD27}" srcOrd="0" destOrd="0" presId="urn:microsoft.com/office/officeart/2005/8/layout/process1"/>
    <dgm:cxn modelId="{7E965F57-5BCE-41A5-BF76-76BD03098B6F}" type="presParOf" srcId="{672FC10B-8B50-4BCD-B023-D3ACE2597E49}" destId="{8A95DB6F-289F-4356-AA9E-D1D798717508}" srcOrd="2" destOrd="0" presId="urn:microsoft.com/office/officeart/2005/8/layout/process1"/>
    <dgm:cxn modelId="{C470F746-1B97-4F5C-AF9C-D589FEE63EC0}" type="presParOf" srcId="{672FC10B-8B50-4BCD-B023-D3ACE2597E49}" destId="{B95154EE-178B-48D2-8DC0-FD974DCD7D01}" srcOrd="3" destOrd="0" presId="urn:microsoft.com/office/officeart/2005/8/layout/process1"/>
    <dgm:cxn modelId="{A66001DB-BF96-458B-9F28-1C335F3D97DF}" type="presParOf" srcId="{B95154EE-178B-48D2-8DC0-FD974DCD7D01}" destId="{4A08E4FD-2692-4C33-BAE1-611341EA48EF}" srcOrd="0" destOrd="0" presId="urn:microsoft.com/office/officeart/2005/8/layout/process1"/>
    <dgm:cxn modelId="{D1AE03EB-0262-4FF4-BBC1-5C60D798EA4C}" type="presParOf" srcId="{672FC10B-8B50-4BCD-B023-D3ACE2597E49}" destId="{3CCAE87E-D935-499F-A631-6A966BC515E6}" srcOrd="4" destOrd="0" presId="urn:microsoft.com/office/officeart/2005/8/layout/process1"/>
    <dgm:cxn modelId="{8DDADDFD-ABB2-423B-8AFA-57338DEB6C4C}" type="presParOf" srcId="{672FC10B-8B50-4BCD-B023-D3ACE2597E49}" destId="{C93FF414-DC07-427B-9B54-C76068C481F6}" srcOrd="5" destOrd="0" presId="urn:microsoft.com/office/officeart/2005/8/layout/process1"/>
    <dgm:cxn modelId="{B330FF57-342F-4397-9A15-3D29E6EFF3F8}" type="presParOf" srcId="{C93FF414-DC07-427B-9B54-C76068C481F6}" destId="{F0E86D97-8CF9-4A24-BD96-C5FC27E2E393}" srcOrd="0" destOrd="0" presId="urn:microsoft.com/office/officeart/2005/8/layout/process1"/>
    <dgm:cxn modelId="{F4BE9DAB-C48F-4126-919C-37E639B8F293}" type="presParOf" srcId="{672FC10B-8B50-4BCD-B023-D3ACE2597E49}" destId="{75A5EBDD-BD5D-4EE7-98C2-C25844679D43}" srcOrd="6" destOrd="0" presId="urn:microsoft.com/office/officeart/2005/8/layout/process1"/>
    <dgm:cxn modelId="{FD5C7261-7DD2-4BC1-A173-B16AA8EA2D1B}" type="presParOf" srcId="{672FC10B-8B50-4BCD-B023-D3ACE2597E49}" destId="{F4D0C1EA-88A4-4F03-BC11-83F732886EAB}" srcOrd="7" destOrd="0" presId="urn:microsoft.com/office/officeart/2005/8/layout/process1"/>
    <dgm:cxn modelId="{10DEDA5A-E78C-4C09-A548-02D23DD1F873}" type="presParOf" srcId="{F4D0C1EA-88A4-4F03-BC11-83F732886EAB}" destId="{0C78A5ED-F890-435D-AE6F-61DBC79D4F35}" srcOrd="0" destOrd="0" presId="urn:microsoft.com/office/officeart/2005/8/layout/process1"/>
    <dgm:cxn modelId="{A9D902B0-F8E3-42EF-9494-9F09F5879CBD}" type="presParOf" srcId="{672FC10B-8B50-4BCD-B023-D3ACE2597E49}" destId="{0F42C909-2F80-4A11-A57F-8DCE3CA8DEAB}" srcOrd="8" destOrd="0" presId="urn:microsoft.com/office/officeart/2005/8/layout/process1"/>
    <dgm:cxn modelId="{9AFB8748-54C1-47FC-89AF-A55206FE085E}" type="presParOf" srcId="{672FC10B-8B50-4BCD-B023-D3ACE2597E49}" destId="{5E66B4AA-BCC7-4662-AB41-CE5927FB4C44}" srcOrd="9" destOrd="0" presId="urn:microsoft.com/office/officeart/2005/8/layout/process1"/>
    <dgm:cxn modelId="{2EA8A92E-4A1F-4D48-A523-B2A5E15469C2}" type="presParOf" srcId="{5E66B4AA-BCC7-4662-AB41-CE5927FB4C44}" destId="{80D6B4A7-BE9B-4D60-B5E9-F2E6C4AC2B28}" srcOrd="0" destOrd="0" presId="urn:microsoft.com/office/officeart/2005/8/layout/process1"/>
    <dgm:cxn modelId="{DD35F20C-F7C7-481E-9623-74FD116AB808}" type="presParOf" srcId="{672FC10B-8B50-4BCD-B023-D3ACE2597E49}" destId="{6EF23747-EE87-43BF-82EF-358BCC73D43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62A2E-ABDB-4786-8E50-147A748E48A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428B4-4338-451B-9A93-4FEE4EC5CC3B}">
      <dgm:prSet phldrT="[Text]"/>
      <dgm:spPr/>
      <dgm:t>
        <a:bodyPr/>
        <a:lstStyle/>
        <a:p>
          <a:r>
            <a:rPr lang="en-US" dirty="0"/>
            <a:t>Get Admission</a:t>
          </a:r>
        </a:p>
      </dgm:t>
    </dgm:pt>
    <dgm:pt modelId="{49131143-3332-438C-8660-5D8BF9473D19}" type="parTrans" cxnId="{6A153F80-A74B-4E45-AEA5-0598374167BF}">
      <dgm:prSet/>
      <dgm:spPr/>
      <dgm:t>
        <a:bodyPr/>
        <a:lstStyle/>
        <a:p>
          <a:endParaRPr lang="en-US"/>
        </a:p>
      </dgm:t>
    </dgm:pt>
    <dgm:pt modelId="{64799B13-E0FA-4F95-92F6-0CD53BE15587}" type="sibTrans" cxnId="{6A153F80-A74B-4E45-AEA5-0598374167BF}">
      <dgm:prSet/>
      <dgm:spPr/>
      <dgm:t>
        <a:bodyPr/>
        <a:lstStyle/>
        <a:p>
          <a:endParaRPr lang="en-US"/>
        </a:p>
      </dgm:t>
    </dgm:pt>
    <dgm:pt modelId="{6CB2F50D-FF13-44E8-9644-614E467EB840}" type="pres">
      <dgm:prSet presAssocID="{66162A2E-ABDB-4786-8E50-147A748E48AA}" presName="Name0" presStyleCnt="0">
        <dgm:presLayoutVars>
          <dgm:dir/>
          <dgm:animLvl val="lvl"/>
          <dgm:resizeHandles val="exact"/>
        </dgm:presLayoutVars>
      </dgm:prSet>
      <dgm:spPr/>
    </dgm:pt>
    <dgm:pt modelId="{FA4D0965-9348-4BF7-8F80-7E4D5B83B6B9}" type="pres">
      <dgm:prSet presAssocID="{E22428B4-4338-451B-9A93-4FEE4EC5CC3B}" presName="boxAndChildren" presStyleCnt="0"/>
      <dgm:spPr/>
    </dgm:pt>
    <dgm:pt modelId="{C4D00427-9636-41ED-B66B-4BC19926D325}" type="pres">
      <dgm:prSet presAssocID="{E22428B4-4338-451B-9A93-4FEE4EC5CC3B}" presName="parentTextBox" presStyleLbl="node1" presStyleIdx="0" presStyleCnt="1" custLinFactX="33310" custLinFactNeighborX="100000" custLinFactNeighborY="-2564"/>
      <dgm:spPr/>
    </dgm:pt>
  </dgm:ptLst>
  <dgm:cxnLst>
    <dgm:cxn modelId="{9AED0B05-F894-4BB3-B8DE-9C445747924F}" type="presOf" srcId="{E22428B4-4338-451B-9A93-4FEE4EC5CC3B}" destId="{C4D00427-9636-41ED-B66B-4BC19926D325}" srcOrd="0" destOrd="0" presId="urn:microsoft.com/office/officeart/2005/8/layout/process4"/>
    <dgm:cxn modelId="{EFA65620-43F5-43F0-BC8D-888D787BFB0A}" type="presOf" srcId="{66162A2E-ABDB-4786-8E50-147A748E48AA}" destId="{6CB2F50D-FF13-44E8-9644-614E467EB840}" srcOrd="0" destOrd="0" presId="urn:microsoft.com/office/officeart/2005/8/layout/process4"/>
    <dgm:cxn modelId="{6A153F80-A74B-4E45-AEA5-0598374167BF}" srcId="{66162A2E-ABDB-4786-8E50-147A748E48AA}" destId="{E22428B4-4338-451B-9A93-4FEE4EC5CC3B}" srcOrd="0" destOrd="0" parTransId="{49131143-3332-438C-8660-5D8BF9473D19}" sibTransId="{64799B13-E0FA-4F95-92F6-0CD53BE15587}"/>
    <dgm:cxn modelId="{F8FB9F91-D92A-43B0-8148-B66FC187476D}" type="presParOf" srcId="{6CB2F50D-FF13-44E8-9644-614E467EB840}" destId="{FA4D0965-9348-4BF7-8F80-7E4D5B83B6B9}" srcOrd="0" destOrd="0" presId="urn:microsoft.com/office/officeart/2005/8/layout/process4"/>
    <dgm:cxn modelId="{BDACBA15-FA02-4549-A265-6FF2FC6DC7DE}" type="presParOf" srcId="{FA4D0965-9348-4BF7-8F80-7E4D5B83B6B9}" destId="{C4D00427-9636-41ED-B66B-4BC19926D32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62A2E-ABDB-4786-8E50-147A748E48A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428B4-4338-451B-9A93-4FEE4EC5CC3B}">
      <dgm:prSet phldrT="[Text]" custT="1"/>
      <dgm:spPr/>
      <dgm:t>
        <a:bodyPr/>
        <a:lstStyle/>
        <a:p>
          <a:pPr algn="l"/>
          <a:r>
            <a:rPr lang="en-US" sz="1100" dirty="0"/>
            <a:t>4. Korea</a:t>
          </a:r>
        </a:p>
      </dgm:t>
    </dgm:pt>
    <dgm:pt modelId="{49131143-3332-438C-8660-5D8BF9473D19}" type="parTrans" cxnId="{6A153F80-A74B-4E45-AEA5-0598374167BF}">
      <dgm:prSet/>
      <dgm:spPr/>
      <dgm:t>
        <a:bodyPr/>
        <a:lstStyle/>
        <a:p>
          <a:endParaRPr lang="en-US" sz="1100"/>
        </a:p>
      </dgm:t>
    </dgm:pt>
    <dgm:pt modelId="{64799B13-E0FA-4F95-92F6-0CD53BE15587}" type="sibTrans" cxnId="{6A153F80-A74B-4E45-AEA5-0598374167BF}">
      <dgm:prSet/>
      <dgm:spPr/>
      <dgm:t>
        <a:bodyPr/>
        <a:lstStyle/>
        <a:p>
          <a:endParaRPr lang="en-US" sz="1100"/>
        </a:p>
      </dgm:t>
    </dgm:pt>
    <dgm:pt modelId="{6CB2F50D-FF13-44E8-9644-614E467EB840}" type="pres">
      <dgm:prSet presAssocID="{66162A2E-ABDB-4786-8E50-147A748E48AA}" presName="Name0" presStyleCnt="0">
        <dgm:presLayoutVars>
          <dgm:dir/>
          <dgm:animLvl val="lvl"/>
          <dgm:resizeHandles val="exact"/>
        </dgm:presLayoutVars>
      </dgm:prSet>
      <dgm:spPr/>
    </dgm:pt>
    <dgm:pt modelId="{FA4D0965-9348-4BF7-8F80-7E4D5B83B6B9}" type="pres">
      <dgm:prSet presAssocID="{E22428B4-4338-451B-9A93-4FEE4EC5CC3B}" presName="boxAndChildren" presStyleCnt="0"/>
      <dgm:spPr/>
    </dgm:pt>
    <dgm:pt modelId="{C4D00427-9636-41ED-B66B-4BC19926D325}" type="pres">
      <dgm:prSet presAssocID="{E22428B4-4338-451B-9A93-4FEE4EC5CC3B}" presName="parentTextBox" presStyleLbl="node1" presStyleIdx="0" presStyleCnt="1" custLinFactX="33310" custLinFactNeighborX="100000" custLinFactNeighborY="-2564"/>
      <dgm:spPr/>
    </dgm:pt>
  </dgm:ptLst>
  <dgm:cxnLst>
    <dgm:cxn modelId="{9AED0B05-F894-4BB3-B8DE-9C445747924F}" type="presOf" srcId="{E22428B4-4338-451B-9A93-4FEE4EC5CC3B}" destId="{C4D00427-9636-41ED-B66B-4BC19926D325}" srcOrd="0" destOrd="0" presId="urn:microsoft.com/office/officeart/2005/8/layout/process4"/>
    <dgm:cxn modelId="{EFA65620-43F5-43F0-BC8D-888D787BFB0A}" type="presOf" srcId="{66162A2E-ABDB-4786-8E50-147A748E48AA}" destId="{6CB2F50D-FF13-44E8-9644-614E467EB840}" srcOrd="0" destOrd="0" presId="urn:microsoft.com/office/officeart/2005/8/layout/process4"/>
    <dgm:cxn modelId="{6A153F80-A74B-4E45-AEA5-0598374167BF}" srcId="{66162A2E-ABDB-4786-8E50-147A748E48AA}" destId="{E22428B4-4338-451B-9A93-4FEE4EC5CC3B}" srcOrd="0" destOrd="0" parTransId="{49131143-3332-438C-8660-5D8BF9473D19}" sibTransId="{64799B13-E0FA-4F95-92F6-0CD53BE15587}"/>
    <dgm:cxn modelId="{F8FB9F91-D92A-43B0-8148-B66FC187476D}" type="presParOf" srcId="{6CB2F50D-FF13-44E8-9644-614E467EB840}" destId="{FA4D0965-9348-4BF7-8F80-7E4D5B83B6B9}" srcOrd="0" destOrd="0" presId="urn:microsoft.com/office/officeart/2005/8/layout/process4"/>
    <dgm:cxn modelId="{BDACBA15-FA02-4549-A265-6FF2FC6DC7DE}" type="presParOf" srcId="{FA4D0965-9348-4BF7-8F80-7E4D5B83B6B9}" destId="{C4D00427-9636-41ED-B66B-4BC19926D32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162A2E-ABDB-4786-8E50-147A748E48A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428B4-4338-451B-9A93-4FEE4EC5CC3B}">
      <dgm:prSet phldrT="[Text]" custT="1"/>
      <dgm:spPr/>
      <dgm:t>
        <a:bodyPr/>
        <a:lstStyle/>
        <a:p>
          <a:pPr algn="l"/>
          <a:r>
            <a:rPr lang="en-US" sz="1100" dirty="0"/>
            <a:t>5. Amount in KRW</a:t>
          </a:r>
        </a:p>
      </dgm:t>
    </dgm:pt>
    <dgm:pt modelId="{49131143-3332-438C-8660-5D8BF9473D19}" type="parTrans" cxnId="{6A153F80-A74B-4E45-AEA5-0598374167BF}">
      <dgm:prSet/>
      <dgm:spPr/>
      <dgm:t>
        <a:bodyPr/>
        <a:lstStyle/>
        <a:p>
          <a:endParaRPr lang="en-US"/>
        </a:p>
      </dgm:t>
    </dgm:pt>
    <dgm:pt modelId="{64799B13-E0FA-4F95-92F6-0CD53BE15587}" type="sibTrans" cxnId="{6A153F80-A74B-4E45-AEA5-0598374167BF}">
      <dgm:prSet/>
      <dgm:spPr/>
      <dgm:t>
        <a:bodyPr/>
        <a:lstStyle/>
        <a:p>
          <a:endParaRPr lang="en-US"/>
        </a:p>
      </dgm:t>
    </dgm:pt>
    <dgm:pt modelId="{6CB2F50D-FF13-44E8-9644-614E467EB840}" type="pres">
      <dgm:prSet presAssocID="{66162A2E-ABDB-4786-8E50-147A748E48AA}" presName="Name0" presStyleCnt="0">
        <dgm:presLayoutVars>
          <dgm:dir/>
          <dgm:animLvl val="lvl"/>
          <dgm:resizeHandles val="exact"/>
        </dgm:presLayoutVars>
      </dgm:prSet>
      <dgm:spPr/>
    </dgm:pt>
    <dgm:pt modelId="{FA4D0965-9348-4BF7-8F80-7E4D5B83B6B9}" type="pres">
      <dgm:prSet presAssocID="{E22428B4-4338-451B-9A93-4FEE4EC5CC3B}" presName="boxAndChildren" presStyleCnt="0"/>
      <dgm:spPr/>
    </dgm:pt>
    <dgm:pt modelId="{C4D00427-9636-41ED-B66B-4BC19926D325}" type="pres">
      <dgm:prSet presAssocID="{E22428B4-4338-451B-9A93-4FEE4EC5CC3B}" presName="parentTextBox" presStyleLbl="node1" presStyleIdx="0" presStyleCnt="1" custLinFactNeighborX="-570" custLinFactNeighborY="-28804"/>
      <dgm:spPr/>
    </dgm:pt>
  </dgm:ptLst>
  <dgm:cxnLst>
    <dgm:cxn modelId="{9AED0B05-F894-4BB3-B8DE-9C445747924F}" type="presOf" srcId="{E22428B4-4338-451B-9A93-4FEE4EC5CC3B}" destId="{C4D00427-9636-41ED-B66B-4BC19926D325}" srcOrd="0" destOrd="0" presId="urn:microsoft.com/office/officeart/2005/8/layout/process4"/>
    <dgm:cxn modelId="{EFA65620-43F5-43F0-BC8D-888D787BFB0A}" type="presOf" srcId="{66162A2E-ABDB-4786-8E50-147A748E48AA}" destId="{6CB2F50D-FF13-44E8-9644-614E467EB840}" srcOrd="0" destOrd="0" presId="urn:microsoft.com/office/officeart/2005/8/layout/process4"/>
    <dgm:cxn modelId="{6A153F80-A74B-4E45-AEA5-0598374167BF}" srcId="{66162A2E-ABDB-4786-8E50-147A748E48AA}" destId="{E22428B4-4338-451B-9A93-4FEE4EC5CC3B}" srcOrd="0" destOrd="0" parTransId="{49131143-3332-438C-8660-5D8BF9473D19}" sibTransId="{64799B13-E0FA-4F95-92F6-0CD53BE15587}"/>
    <dgm:cxn modelId="{F8FB9F91-D92A-43B0-8148-B66FC187476D}" type="presParOf" srcId="{6CB2F50D-FF13-44E8-9644-614E467EB840}" destId="{FA4D0965-9348-4BF7-8F80-7E4D5B83B6B9}" srcOrd="0" destOrd="0" presId="urn:microsoft.com/office/officeart/2005/8/layout/process4"/>
    <dgm:cxn modelId="{BDACBA15-FA02-4549-A265-6FF2FC6DC7DE}" type="presParOf" srcId="{FA4D0965-9348-4BF7-8F80-7E4D5B83B6B9}" destId="{C4D00427-9636-41ED-B66B-4BC19926D32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64C21-B5A8-4025-AC9B-38B1F7A34649}">
      <dsp:nvSpPr>
        <dsp:cNvPr id="0" name=""/>
        <dsp:cNvSpPr/>
      </dsp:nvSpPr>
      <dsp:spPr>
        <a:xfrm>
          <a:off x="0" y="0"/>
          <a:ext cx="1368927" cy="136892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8842A-A810-44F9-A997-55C8EF315F0F}">
      <dsp:nvSpPr>
        <dsp:cNvPr id="0" name=""/>
        <dsp:cNvSpPr/>
      </dsp:nvSpPr>
      <dsp:spPr>
        <a:xfrm>
          <a:off x="831770" y="137026"/>
          <a:ext cx="889802" cy="4866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한국은행</a:t>
          </a:r>
          <a:endParaRPr lang="en-US" sz="1100" kern="1200" dirty="0"/>
        </a:p>
      </dsp:txBody>
      <dsp:txXfrm>
        <a:off x="855524" y="160780"/>
        <a:ext cx="842294" cy="439102"/>
      </dsp:txXfrm>
    </dsp:sp>
    <dsp:sp modelId="{D89D0429-D1EA-4215-92A6-2C3B0F2AAB00}">
      <dsp:nvSpPr>
        <dsp:cNvPr id="0" name=""/>
        <dsp:cNvSpPr/>
      </dsp:nvSpPr>
      <dsp:spPr>
        <a:xfrm>
          <a:off x="831770" y="684463"/>
          <a:ext cx="889802" cy="4866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금융감독원</a:t>
          </a:r>
          <a:endParaRPr lang="en-US" sz="1100" kern="1200" dirty="0"/>
        </a:p>
      </dsp:txBody>
      <dsp:txXfrm>
        <a:off x="855524" y="708217"/>
        <a:ext cx="842294" cy="439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606-A6C1-4596-ABBF-C0D2D6676377}">
      <dsp:nvSpPr>
        <dsp:cNvPr id="0" name=""/>
        <dsp:cNvSpPr/>
      </dsp:nvSpPr>
      <dsp:spPr>
        <a:xfrm>
          <a:off x="0" y="766485"/>
          <a:ext cx="1433624" cy="860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Student</a:t>
          </a:r>
        </a:p>
      </dsp:txBody>
      <dsp:txXfrm>
        <a:off x="25194" y="791679"/>
        <a:ext cx="1383236" cy="809786"/>
      </dsp:txXfrm>
    </dsp:sp>
    <dsp:sp modelId="{DDF284FC-7A8F-4E45-BDEA-B7B2A49B8867}">
      <dsp:nvSpPr>
        <dsp:cNvPr id="0" name=""/>
        <dsp:cNvSpPr/>
      </dsp:nvSpPr>
      <dsp:spPr>
        <a:xfrm>
          <a:off x="1576986" y="1018803"/>
          <a:ext cx="303928" cy="3555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76986" y="1089911"/>
        <a:ext cx="212750" cy="213322"/>
      </dsp:txXfrm>
    </dsp:sp>
    <dsp:sp modelId="{8A95DB6F-289F-4356-AA9E-D1D798717508}">
      <dsp:nvSpPr>
        <dsp:cNvPr id="0" name=""/>
        <dsp:cNvSpPr/>
      </dsp:nvSpPr>
      <dsp:spPr>
        <a:xfrm>
          <a:off x="2007074" y="766485"/>
          <a:ext cx="1433624" cy="860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University</a:t>
          </a:r>
        </a:p>
      </dsp:txBody>
      <dsp:txXfrm>
        <a:off x="2032268" y="791679"/>
        <a:ext cx="1383236" cy="809786"/>
      </dsp:txXfrm>
    </dsp:sp>
    <dsp:sp modelId="{B95154EE-178B-48D2-8DC0-FD974DCD7D01}">
      <dsp:nvSpPr>
        <dsp:cNvPr id="0" name=""/>
        <dsp:cNvSpPr/>
      </dsp:nvSpPr>
      <dsp:spPr>
        <a:xfrm>
          <a:off x="3584060" y="1018803"/>
          <a:ext cx="303928" cy="3555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84060" y="1089911"/>
        <a:ext cx="212750" cy="213322"/>
      </dsp:txXfrm>
    </dsp:sp>
    <dsp:sp modelId="{3CCAE87E-D935-499F-A631-6A966BC515E6}">
      <dsp:nvSpPr>
        <dsp:cNvPr id="0" name=""/>
        <dsp:cNvSpPr/>
      </dsp:nvSpPr>
      <dsp:spPr>
        <a:xfrm>
          <a:off x="4014148" y="766485"/>
          <a:ext cx="1433624" cy="860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Tuition Payment Platform</a:t>
          </a:r>
        </a:p>
      </dsp:txBody>
      <dsp:txXfrm>
        <a:off x="4039342" y="791679"/>
        <a:ext cx="1383236" cy="809786"/>
      </dsp:txXfrm>
    </dsp:sp>
    <dsp:sp modelId="{C93FF414-DC07-427B-9B54-C76068C481F6}">
      <dsp:nvSpPr>
        <dsp:cNvPr id="0" name=""/>
        <dsp:cNvSpPr/>
      </dsp:nvSpPr>
      <dsp:spPr>
        <a:xfrm rot="40323">
          <a:off x="5591124" y="1030675"/>
          <a:ext cx="303949" cy="3555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591127" y="1101248"/>
        <a:ext cx="212764" cy="213322"/>
      </dsp:txXfrm>
    </dsp:sp>
    <dsp:sp modelId="{75A5EBDD-BD5D-4EE7-98C2-C25844679D43}">
      <dsp:nvSpPr>
        <dsp:cNvPr id="0" name=""/>
        <dsp:cNvSpPr/>
      </dsp:nvSpPr>
      <dsp:spPr>
        <a:xfrm>
          <a:off x="6021222" y="790028"/>
          <a:ext cx="1433624" cy="86017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3300">
                <a:tint val="66000"/>
                <a:satMod val="160000"/>
              </a:srgbClr>
            </a:gs>
            <a:gs pos="50000">
              <a:srgbClr val="FF3300">
                <a:tint val="44500"/>
                <a:satMod val="160000"/>
              </a:srgbClr>
            </a:gs>
            <a:gs pos="100000">
              <a:srgbClr val="FF33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GME</a:t>
          </a:r>
        </a:p>
      </dsp:txBody>
      <dsp:txXfrm>
        <a:off x="6046416" y="815222"/>
        <a:ext cx="1383236" cy="809786"/>
      </dsp:txXfrm>
    </dsp:sp>
    <dsp:sp modelId="{F4D0C1EA-88A4-4F03-BC11-83F732886EAB}">
      <dsp:nvSpPr>
        <dsp:cNvPr id="0" name=""/>
        <dsp:cNvSpPr/>
      </dsp:nvSpPr>
      <dsp:spPr>
        <a:xfrm rot="21559677">
          <a:off x="7598198" y="1030473"/>
          <a:ext cx="303949" cy="3555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598201" y="1102116"/>
        <a:ext cx="212764" cy="213322"/>
      </dsp:txXfrm>
    </dsp:sp>
    <dsp:sp modelId="{0F42C909-2F80-4A11-A57F-8DCE3CA8DEAB}">
      <dsp:nvSpPr>
        <dsp:cNvPr id="0" name=""/>
        <dsp:cNvSpPr/>
      </dsp:nvSpPr>
      <dsp:spPr>
        <a:xfrm>
          <a:off x="8028296" y="766485"/>
          <a:ext cx="1433624" cy="860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Collection Method</a:t>
          </a:r>
        </a:p>
      </dsp:txBody>
      <dsp:txXfrm>
        <a:off x="8053490" y="791679"/>
        <a:ext cx="1383236" cy="809786"/>
      </dsp:txXfrm>
    </dsp:sp>
    <dsp:sp modelId="{5E66B4AA-BCC7-4662-AB41-CE5927FB4C44}">
      <dsp:nvSpPr>
        <dsp:cNvPr id="0" name=""/>
        <dsp:cNvSpPr/>
      </dsp:nvSpPr>
      <dsp:spPr>
        <a:xfrm>
          <a:off x="9605283" y="1018803"/>
          <a:ext cx="303928" cy="3555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605283" y="1089911"/>
        <a:ext cx="212750" cy="213322"/>
      </dsp:txXfrm>
    </dsp:sp>
    <dsp:sp modelId="{6EF23747-EE87-43BF-82EF-358BCC73D435}">
      <dsp:nvSpPr>
        <dsp:cNvPr id="0" name=""/>
        <dsp:cNvSpPr/>
      </dsp:nvSpPr>
      <dsp:spPr>
        <a:xfrm>
          <a:off x="10035370" y="766485"/>
          <a:ext cx="1433624" cy="860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Settlement</a:t>
          </a:r>
        </a:p>
      </dsp:txBody>
      <dsp:txXfrm>
        <a:off x="10060564" y="791679"/>
        <a:ext cx="1383236" cy="809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00427-9636-41ED-B66B-4BC19926D325}">
      <dsp:nvSpPr>
        <dsp:cNvPr id="0" name=""/>
        <dsp:cNvSpPr/>
      </dsp:nvSpPr>
      <dsp:spPr>
        <a:xfrm>
          <a:off x="0" y="0"/>
          <a:ext cx="1340374" cy="369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Get Admission</a:t>
          </a:r>
        </a:p>
      </dsp:txBody>
      <dsp:txXfrm>
        <a:off x="0" y="0"/>
        <a:ext cx="1340374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00427-9636-41ED-B66B-4BC19926D325}">
      <dsp:nvSpPr>
        <dsp:cNvPr id="0" name=""/>
        <dsp:cNvSpPr/>
      </dsp:nvSpPr>
      <dsp:spPr>
        <a:xfrm>
          <a:off x="0" y="0"/>
          <a:ext cx="1471645" cy="40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Korea</a:t>
          </a:r>
        </a:p>
      </dsp:txBody>
      <dsp:txXfrm>
        <a:off x="0" y="0"/>
        <a:ext cx="1471645" cy="401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00427-9636-41ED-B66B-4BC19926D325}">
      <dsp:nvSpPr>
        <dsp:cNvPr id="0" name=""/>
        <dsp:cNvSpPr/>
      </dsp:nvSpPr>
      <dsp:spPr>
        <a:xfrm>
          <a:off x="0" y="0"/>
          <a:ext cx="1471647" cy="421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 Amount in KRW</a:t>
          </a:r>
        </a:p>
      </dsp:txBody>
      <dsp:txXfrm>
        <a:off x="0" y="0"/>
        <a:ext cx="1471647" cy="421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0D76-10C8-4FE1-843E-8EB715C09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E5128-E1F7-47D1-A6BD-158545452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B34A-CA22-4B0A-901B-933FEC3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2540-EB15-4D17-BE2B-BE050F6D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CF3D-41D3-41EB-AD5A-2D2399B8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241A-4006-4D02-8F5B-773CCA32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730A4-A4E6-45FE-BDAE-834BC033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8FD8-4BD1-4679-BBCF-2BD9D100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E79C-EBF1-442D-8DCA-5482C04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7821-9E8E-485B-95F0-D499074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E5F2B-4ED4-4774-B6B0-5000196F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90426-54DD-4714-873C-FFEE0843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C232-9C42-44FF-AC63-C892C7E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5822-BA2D-42F6-BC82-33282497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93B6-3446-4EFF-8448-67E03D54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5637-231E-4276-9F63-83173DC6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40BD-1CD7-4346-BF42-A765E658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AFBD-F152-414F-B0A5-CE60F61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A40B-96DC-4A83-A233-47490CEE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A425-AE1B-431C-8C1F-C45EE035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CA13-B4B0-4E14-9B20-4235E016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0FBE-710D-4771-B769-F7F2297E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59D2-03A0-47F8-B2A7-878FB5CE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E557-8D27-4875-B299-993ACE39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896B-68D6-411E-843F-DA50A810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27DD-547B-4CFE-84AB-FF8CE63D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A46D-AD52-49D4-A3A5-B5EC4DF8C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57B9-1CF5-4E5D-9289-0FC672B9E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174E-C88B-4AB1-A8F1-FD18E48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3082-2868-4969-8E18-E15B5908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59C90-787B-405E-8B15-1FBBF13E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B467-043A-4ECD-8488-7398F1ED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E474-83F8-4F46-A29F-2345F62D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BFF5-9702-45D7-A616-B27FEBDC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A691A-55F5-4411-9504-9684B8D92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60336-AA74-4335-8FF5-875F47550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E21BA-DF59-42B4-96F1-3EAA8963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68CB4-DD0C-4B0A-AC9B-69722405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022A5-DB2E-40F7-96E3-34BCF477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2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FFDC-1904-4BF4-909D-1C370FD8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1759D-1C5F-492F-8370-D00C0420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8A6D1-F145-4B0D-86E1-C9D35ED2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C59D3-33D7-4B40-8A93-9F5699B5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5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F1FF-9991-423B-8115-1CA6FB5F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13707-C73F-4586-ABC4-3D27D033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BD54-D0F8-4C07-85B1-0F3BDAC9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A715-6CFE-49FF-80A8-94261F56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D4F7-540C-416E-90FD-7E00CEF3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DD52-A586-414A-BBAE-1A80454F2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28F1-32FF-4703-A8A1-7D3D2C8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9A24-BD3E-4D45-9933-C24A1004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485CC-138F-454E-A687-D3D80AE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8C19-1189-4B48-B25E-DA5A4A38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47750-2D8D-484B-8AB7-CDF5CF07F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ECE6A-7C5C-4B12-B160-38AD925A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3C3F-8FE0-4253-83A9-657C4BB7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5E7CB-0FE9-49B5-A868-A086726D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DF4B-A15D-4B4D-91DD-1CDF155C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7D1C5-67B0-47A2-9608-A58181B8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C103-9381-468F-9C9F-46EA190B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9561-F9BA-43CA-B08D-6CA13445F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DF20-B338-4D24-B4AC-0403F590B7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9640-3662-40EB-A821-E249DFEB2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F27B3-6FD1-4430-954C-573A0FF4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3212-529A-4F9C-8F29-83BCD8FE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26" Type="http://schemas.openxmlformats.org/officeDocument/2006/relationships/image" Target="../media/image19.svg"/><Relationship Id="rId3" Type="http://schemas.openxmlformats.org/officeDocument/2006/relationships/image" Target="../media/image10.svg"/><Relationship Id="rId21" Type="http://schemas.openxmlformats.org/officeDocument/2006/relationships/diagramQuickStyle" Target="../diagrams/quickStyle5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5" Type="http://schemas.openxmlformats.org/officeDocument/2006/relationships/image" Target="../media/image18.png"/><Relationship Id="rId2" Type="http://schemas.openxmlformats.org/officeDocument/2006/relationships/image" Target="../media/image9.png"/><Relationship Id="rId16" Type="http://schemas.openxmlformats.org/officeDocument/2006/relationships/diagramQuickStyle" Target="../diagrams/quickStyle4.xml"/><Relationship Id="rId20" Type="http://schemas.openxmlformats.org/officeDocument/2006/relationships/diagramLayout" Target="../diagrams/layout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image" Target="../media/image17.png"/><Relationship Id="rId5" Type="http://schemas.openxmlformats.org/officeDocument/2006/relationships/diagramLayout" Target="../diagrams/layout2.xml"/><Relationship Id="rId15" Type="http://schemas.openxmlformats.org/officeDocument/2006/relationships/diagramLayout" Target="../diagrams/layout4.xml"/><Relationship Id="rId23" Type="http://schemas.microsoft.com/office/2007/relationships/diagramDrawing" Target="../diagrams/drawing5.xml"/><Relationship Id="rId10" Type="http://schemas.openxmlformats.org/officeDocument/2006/relationships/diagramLayout" Target="../diagrams/layout3.xml"/><Relationship Id="rId19" Type="http://schemas.openxmlformats.org/officeDocument/2006/relationships/diagramData" Target="../diagrams/data5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Relationship Id="rId22" Type="http://schemas.openxmlformats.org/officeDocument/2006/relationships/diagramColors" Target="../diagrams/colors5.xml"/><Relationship Id="rId2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0BDF3B-82A1-4BA3-946D-9BF973EED933}"/>
              </a:ext>
            </a:extLst>
          </p:cNvPr>
          <p:cNvSpPr/>
          <p:nvPr/>
        </p:nvSpPr>
        <p:spPr>
          <a:xfrm>
            <a:off x="6209950" y="855677"/>
            <a:ext cx="5400414" cy="4043494"/>
          </a:xfrm>
          <a:prstGeom prst="rect">
            <a:avLst/>
          </a:prstGeom>
          <a:solidFill>
            <a:srgbClr val="CFF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34A78E-3F07-42FA-897C-490FB6B04947}"/>
              </a:ext>
            </a:extLst>
          </p:cNvPr>
          <p:cNvSpPr/>
          <p:nvPr/>
        </p:nvSpPr>
        <p:spPr>
          <a:xfrm>
            <a:off x="327172" y="855677"/>
            <a:ext cx="11283192" cy="4043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CF796-32F0-4D5C-AA66-F2BCDD20601F}"/>
              </a:ext>
            </a:extLst>
          </p:cNvPr>
          <p:cNvSpPr txBox="1"/>
          <p:nvPr/>
        </p:nvSpPr>
        <p:spPr>
          <a:xfrm>
            <a:off x="0" y="0"/>
            <a:ext cx="1217929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Exhibit A : Ecommerce settlement, Phase I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ECF571C-85D1-4FE7-B27D-DFBC8778A99C}"/>
              </a:ext>
            </a:extLst>
          </p:cNvPr>
          <p:cNvGrpSpPr/>
          <p:nvPr/>
        </p:nvGrpSpPr>
        <p:grpSpPr>
          <a:xfrm>
            <a:off x="753612" y="1284079"/>
            <a:ext cx="10453593" cy="3135667"/>
            <a:chOff x="292217" y="2013921"/>
            <a:chExt cx="10453593" cy="3135667"/>
          </a:xfrm>
        </p:grpSpPr>
        <p:sp>
          <p:nvSpPr>
            <p:cNvPr id="5" name="Flowchart: Preparation 4">
              <a:extLst>
                <a:ext uri="{FF2B5EF4-FFF2-40B4-BE49-F238E27FC236}">
                  <a16:creationId xmlns:a16="http://schemas.microsoft.com/office/drawing/2014/main" id="{2D144903-2979-4E4A-A30D-6D988583847C}"/>
                </a:ext>
              </a:extLst>
            </p:cNvPr>
            <p:cNvSpPr/>
            <p:nvPr/>
          </p:nvSpPr>
          <p:spPr>
            <a:xfrm>
              <a:off x="292217" y="2954045"/>
              <a:ext cx="1313895" cy="949910"/>
            </a:xfrm>
            <a:prstGeom prst="flowChartPreparation">
              <a:avLst/>
            </a:prstGeom>
            <a:solidFill>
              <a:srgbClr val="FFFF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eparation 5">
              <a:extLst>
                <a:ext uri="{FF2B5EF4-FFF2-40B4-BE49-F238E27FC236}">
                  <a16:creationId xmlns:a16="http://schemas.microsoft.com/office/drawing/2014/main" id="{6EFF89FB-AD57-4227-8063-B2BECD0252DE}"/>
                </a:ext>
              </a:extLst>
            </p:cNvPr>
            <p:cNvSpPr/>
            <p:nvPr/>
          </p:nvSpPr>
          <p:spPr>
            <a:xfrm>
              <a:off x="3117541" y="2954045"/>
              <a:ext cx="1313895" cy="949910"/>
            </a:xfrm>
            <a:prstGeom prst="flowChartPreparat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eparation 6">
              <a:extLst>
                <a:ext uri="{FF2B5EF4-FFF2-40B4-BE49-F238E27FC236}">
                  <a16:creationId xmlns:a16="http://schemas.microsoft.com/office/drawing/2014/main" id="{AF6FBAFB-B9A9-4C81-9613-FFF3417A5FAA}"/>
                </a:ext>
              </a:extLst>
            </p:cNvPr>
            <p:cNvSpPr/>
            <p:nvPr/>
          </p:nvSpPr>
          <p:spPr>
            <a:xfrm>
              <a:off x="5853342" y="2954045"/>
              <a:ext cx="1313895" cy="949910"/>
            </a:xfrm>
            <a:prstGeom prst="flowChartPreparation">
              <a:avLst/>
            </a:prstGeom>
            <a:gradFill flip="none" rotWithShape="1">
              <a:gsLst>
                <a:gs pos="0">
                  <a:srgbClr val="FF3300">
                    <a:tint val="66000"/>
                    <a:satMod val="160000"/>
                  </a:srgbClr>
                </a:gs>
                <a:gs pos="50000">
                  <a:srgbClr val="FF3300">
                    <a:tint val="44500"/>
                    <a:satMod val="160000"/>
                  </a:srgbClr>
                </a:gs>
                <a:gs pos="100000">
                  <a:srgbClr val="FF33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0DBDC878-C127-4CE4-A3C9-998FD980CA00}"/>
                </a:ext>
              </a:extLst>
            </p:cNvPr>
            <p:cNvSpPr/>
            <p:nvPr/>
          </p:nvSpPr>
          <p:spPr>
            <a:xfrm>
              <a:off x="1924976" y="2013921"/>
              <a:ext cx="727969" cy="616088"/>
            </a:xfrm>
            <a:prstGeom prst="pentago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C0A0B370-BFCA-40EB-8A5C-0BA55D1EED7B}"/>
                </a:ext>
              </a:extLst>
            </p:cNvPr>
            <p:cNvSpPr/>
            <p:nvPr/>
          </p:nvSpPr>
          <p:spPr>
            <a:xfrm>
              <a:off x="1924977" y="3120956"/>
              <a:ext cx="727969" cy="616088"/>
            </a:xfrm>
            <a:prstGeom prst="pentago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E282413-D260-4A84-829E-790B1BEDD7F5}"/>
                </a:ext>
              </a:extLst>
            </p:cNvPr>
            <p:cNvSpPr/>
            <p:nvPr/>
          </p:nvSpPr>
          <p:spPr>
            <a:xfrm>
              <a:off x="1924976" y="4227991"/>
              <a:ext cx="727969" cy="616088"/>
            </a:xfrm>
            <a:prstGeom prst="pentago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86245E-6C59-48AA-B1EB-560A3B69D37A}"/>
                </a:ext>
              </a:extLst>
            </p:cNvPr>
            <p:cNvSpPr/>
            <p:nvPr/>
          </p:nvSpPr>
          <p:spPr>
            <a:xfrm>
              <a:off x="4763069" y="2122672"/>
              <a:ext cx="727969" cy="507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3B4FF2-9C7A-4ECD-AF50-FB4B45B6D191}"/>
                </a:ext>
              </a:extLst>
            </p:cNvPr>
            <p:cNvSpPr/>
            <p:nvPr/>
          </p:nvSpPr>
          <p:spPr>
            <a:xfrm>
              <a:off x="4763069" y="4129680"/>
              <a:ext cx="727969" cy="507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entagon 13">
              <a:extLst>
                <a:ext uri="{FF2B5EF4-FFF2-40B4-BE49-F238E27FC236}">
                  <a16:creationId xmlns:a16="http://schemas.microsoft.com/office/drawing/2014/main" id="{BC83CC9B-6E21-4669-B5E1-F75C4A8138D5}"/>
                </a:ext>
              </a:extLst>
            </p:cNvPr>
            <p:cNvSpPr/>
            <p:nvPr/>
          </p:nvSpPr>
          <p:spPr>
            <a:xfrm>
              <a:off x="7964754" y="2013921"/>
              <a:ext cx="727969" cy="616088"/>
            </a:xfrm>
            <a:prstGeom prst="pentago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391C6248-4D4B-44A8-BDAA-66DC56B9AF3A}"/>
                </a:ext>
              </a:extLst>
            </p:cNvPr>
            <p:cNvSpPr/>
            <p:nvPr/>
          </p:nvSpPr>
          <p:spPr>
            <a:xfrm>
              <a:off x="7964755" y="3120956"/>
              <a:ext cx="727969" cy="616088"/>
            </a:xfrm>
            <a:prstGeom prst="pentago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AB3F8B-DB8F-472E-A6CD-972906A4CA2B}"/>
                </a:ext>
              </a:extLst>
            </p:cNvPr>
            <p:cNvSpPr/>
            <p:nvPr/>
          </p:nvSpPr>
          <p:spPr>
            <a:xfrm>
              <a:off x="6146304" y="4129680"/>
              <a:ext cx="727969" cy="507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7325881D-9FDE-4F06-8581-49A18E2BAB67}"/>
                </a:ext>
              </a:extLst>
            </p:cNvPr>
            <p:cNvSpPr/>
            <p:nvPr/>
          </p:nvSpPr>
          <p:spPr>
            <a:xfrm>
              <a:off x="7964753" y="4257497"/>
              <a:ext cx="727969" cy="616088"/>
            </a:xfrm>
            <a:prstGeom prst="pentago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A968D6-495B-4E59-81A4-3695ED53023C}"/>
                </a:ext>
              </a:extLst>
            </p:cNvPr>
            <p:cNvSpPr txBox="1"/>
            <p:nvPr/>
          </p:nvSpPr>
          <p:spPr>
            <a:xfrm>
              <a:off x="583325" y="3298195"/>
              <a:ext cx="812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Consumer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F78954-13C6-4F47-A3EC-E4BE0E820599}"/>
                </a:ext>
              </a:extLst>
            </p:cNvPr>
            <p:cNvSpPr txBox="1"/>
            <p:nvPr/>
          </p:nvSpPr>
          <p:spPr>
            <a:xfrm>
              <a:off x="1922759" y="2191160"/>
              <a:ext cx="812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Merchant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12BE59-DB81-4B18-A20D-37677BD13FDD}"/>
                </a:ext>
              </a:extLst>
            </p:cNvPr>
            <p:cNvSpPr txBox="1"/>
            <p:nvPr/>
          </p:nvSpPr>
          <p:spPr>
            <a:xfrm>
              <a:off x="1913867" y="3285333"/>
              <a:ext cx="812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Merchant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D50001-9BE6-4AAD-AADD-F174F78D523F}"/>
                </a:ext>
              </a:extLst>
            </p:cNvPr>
            <p:cNvSpPr txBox="1"/>
            <p:nvPr/>
          </p:nvSpPr>
          <p:spPr>
            <a:xfrm>
              <a:off x="1913867" y="4375407"/>
              <a:ext cx="812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Merchant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51AB1-1FA8-4246-A532-F94DBFEB3408}"/>
                </a:ext>
              </a:extLst>
            </p:cNvPr>
            <p:cNvSpPr txBox="1"/>
            <p:nvPr/>
          </p:nvSpPr>
          <p:spPr>
            <a:xfrm>
              <a:off x="7964753" y="2191287"/>
              <a:ext cx="812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Merchant</a:t>
              </a:r>
            </a:p>
            <a:p>
              <a:r>
                <a:rPr lang="en-US" sz="800" dirty="0"/>
                <a:t>Bank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Account</a:t>
              </a:r>
              <a:endParaRPr 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EAEBAE-77C1-4375-A7E9-474B0124CF4A}"/>
                </a:ext>
              </a:extLst>
            </p:cNvPr>
            <p:cNvSpPr txBox="1"/>
            <p:nvPr/>
          </p:nvSpPr>
          <p:spPr>
            <a:xfrm>
              <a:off x="3341690" y="3298195"/>
              <a:ext cx="106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PG  Partner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F5720-3532-4608-8F77-1A7823788C91}"/>
                </a:ext>
              </a:extLst>
            </p:cNvPr>
            <p:cNvSpPr txBox="1"/>
            <p:nvPr/>
          </p:nvSpPr>
          <p:spPr>
            <a:xfrm>
              <a:off x="6061960" y="3300414"/>
              <a:ext cx="978031" cy="259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GME system</a:t>
              </a:r>
            </a:p>
          </p:txBody>
        </p:sp>
        <p:sp>
          <p:nvSpPr>
            <p:cNvPr id="29" name="Flowchart: Preparation 28">
              <a:extLst>
                <a:ext uri="{FF2B5EF4-FFF2-40B4-BE49-F238E27FC236}">
                  <a16:creationId xmlns:a16="http://schemas.microsoft.com/office/drawing/2014/main" id="{DDE09202-63C4-4FC7-9033-3DF710342CD0}"/>
                </a:ext>
              </a:extLst>
            </p:cNvPr>
            <p:cNvSpPr/>
            <p:nvPr/>
          </p:nvSpPr>
          <p:spPr>
            <a:xfrm>
              <a:off x="9431915" y="2954045"/>
              <a:ext cx="1313895" cy="949910"/>
            </a:xfrm>
            <a:prstGeom prst="flowChartPreparation">
              <a:avLst/>
            </a:prstGeom>
            <a:gradFill flip="none" rotWithShape="1">
              <a:gsLst>
                <a:gs pos="0">
                  <a:srgbClr val="FF3300">
                    <a:tint val="66000"/>
                    <a:satMod val="160000"/>
                  </a:srgbClr>
                </a:gs>
                <a:gs pos="50000">
                  <a:srgbClr val="FF3300">
                    <a:tint val="44500"/>
                    <a:satMod val="160000"/>
                  </a:srgbClr>
                </a:gs>
                <a:gs pos="100000">
                  <a:srgbClr val="FF33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B4DF2B-4F8E-4E4F-9A20-C901E67D2456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1606112" y="3416138"/>
              <a:ext cx="307755" cy="12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376A29-FA5F-4739-B399-73F9902A1E7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652945" y="3416138"/>
              <a:ext cx="464596" cy="12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80E0BB3-D5BE-4DF3-A2F1-81C32A9BC90C}"/>
                </a:ext>
              </a:extLst>
            </p:cNvPr>
            <p:cNvCxnSpPr>
              <a:cxnSpLocks/>
              <a:stCxn id="21" idx="3"/>
              <a:endCxn id="23" idx="3"/>
            </p:cNvCxnSpPr>
            <p:nvPr/>
          </p:nvCxnSpPr>
          <p:spPr>
            <a:xfrm flipH="1">
              <a:off x="2726179" y="2321965"/>
              <a:ext cx="8892" cy="2184247"/>
            </a:xfrm>
            <a:prstGeom prst="bentConnector3">
              <a:avLst>
                <a:gd name="adj1" fmla="val -257085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FF01D75-64BF-40EB-AEA7-42529ED53C85}"/>
                </a:ext>
              </a:extLst>
            </p:cNvPr>
            <p:cNvCxnSpPr>
              <a:stCxn id="6" idx="0"/>
              <a:endCxn id="12" idx="1"/>
            </p:cNvCxnSpPr>
            <p:nvPr/>
          </p:nvCxnSpPr>
          <p:spPr>
            <a:xfrm rot="5400000" flipH="1" flipV="1">
              <a:off x="3979927" y="2170903"/>
              <a:ext cx="577704" cy="9885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500F38B-DD89-4511-AC20-29AB50F42351}"/>
                </a:ext>
              </a:extLst>
            </p:cNvPr>
            <p:cNvCxnSpPr>
              <a:stCxn id="6" idx="2"/>
              <a:endCxn id="13" idx="1"/>
            </p:cNvCxnSpPr>
            <p:nvPr/>
          </p:nvCxnSpPr>
          <p:spPr>
            <a:xfrm rot="16200000" flipH="1">
              <a:off x="4029082" y="3649362"/>
              <a:ext cx="479394" cy="9885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856782E-8139-4B55-BC1D-50A006DCAB1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5491038" y="4383349"/>
              <a:ext cx="630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6C119FE-9975-4A15-AA45-3EFA60F61721}"/>
                </a:ext>
              </a:extLst>
            </p:cNvPr>
            <p:cNvCxnSpPr>
              <a:cxnSpLocks/>
              <a:stCxn id="17" idx="0"/>
              <a:endCxn id="7" idx="2"/>
            </p:cNvCxnSpPr>
            <p:nvPr/>
          </p:nvCxnSpPr>
          <p:spPr>
            <a:xfrm flipV="1">
              <a:off x="6510289" y="3903955"/>
              <a:ext cx="1" cy="225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EF69BED-5D44-456E-8C14-AC17C4D9F75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167237" y="3429000"/>
              <a:ext cx="713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A7147C3-9B8D-4D7F-ACBA-A69ECE9F99E4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V="1">
              <a:off x="7964753" y="2360564"/>
              <a:ext cx="12700" cy="2175344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FC9D107-42FA-4A52-9A97-68A884294399}"/>
                </a:ext>
              </a:extLst>
            </p:cNvPr>
            <p:cNvSpPr txBox="1"/>
            <p:nvPr/>
          </p:nvSpPr>
          <p:spPr>
            <a:xfrm>
              <a:off x="4751046" y="2144801"/>
              <a:ext cx="85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Partner Bank Account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5791CD-A457-4A4A-B39F-8EAB2A90AA72}"/>
                </a:ext>
              </a:extLst>
            </p:cNvPr>
            <p:cNvSpPr txBox="1"/>
            <p:nvPr/>
          </p:nvSpPr>
          <p:spPr>
            <a:xfrm>
              <a:off x="4677234" y="4242505"/>
              <a:ext cx="106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Partner API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3B2FE3-2E85-4195-9FA6-B02D55423009}"/>
                </a:ext>
              </a:extLst>
            </p:cNvPr>
            <p:cNvSpPr txBox="1"/>
            <p:nvPr/>
          </p:nvSpPr>
          <p:spPr>
            <a:xfrm>
              <a:off x="6111531" y="4166576"/>
              <a:ext cx="1063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Merchant required data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724770-D4C3-49F7-A323-318E4C45DEDA}"/>
                </a:ext>
              </a:extLst>
            </p:cNvPr>
            <p:cNvSpPr txBox="1"/>
            <p:nvPr/>
          </p:nvSpPr>
          <p:spPr>
            <a:xfrm>
              <a:off x="9616912" y="3293270"/>
              <a:ext cx="1078200" cy="266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GME Reporting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9B22324-752F-49D6-BF11-E88809CBF68E}"/>
                </a:ext>
              </a:extLst>
            </p:cNvPr>
            <p:cNvCxnSpPr>
              <a:cxnSpLocks/>
            </p:cNvCxnSpPr>
            <p:nvPr/>
          </p:nvCxnSpPr>
          <p:spPr>
            <a:xfrm>
              <a:off x="8718740" y="3405000"/>
              <a:ext cx="713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30F05D1-D628-4C8C-BF53-D240EE7BBB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67923" y="733558"/>
              <a:ext cx="12700" cy="6314374"/>
            </a:xfrm>
            <a:prstGeom prst="bentConnector3">
              <a:avLst>
                <a:gd name="adj1" fmla="val 900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377082-D25C-4FB1-901D-223A8C05F062}"/>
                </a:ext>
              </a:extLst>
            </p:cNvPr>
            <p:cNvSpPr/>
            <p:nvPr/>
          </p:nvSpPr>
          <p:spPr>
            <a:xfrm>
              <a:off x="6109095" y="2124202"/>
              <a:ext cx="727969" cy="507337"/>
            </a:xfrm>
            <a:prstGeom prst="rect">
              <a:avLst/>
            </a:prstGeom>
            <a:gradFill flip="none" rotWithShape="1">
              <a:gsLst>
                <a:gs pos="0">
                  <a:srgbClr val="FF3300">
                    <a:tint val="66000"/>
                    <a:satMod val="160000"/>
                  </a:srgbClr>
                </a:gs>
                <a:gs pos="50000">
                  <a:srgbClr val="FF3300">
                    <a:tint val="44500"/>
                    <a:satMod val="160000"/>
                  </a:srgbClr>
                </a:gs>
                <a:gs pos="100000">
                  <a:srgbClr val="FF33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A5500E-B8A1-4755-A5AA-67670CFC9CCE}"/>
                </a:ext>
              </a:extLst>
            </p:cNvPr>
            <p:cNvSpPr txBox="1"/>
            <p:nvPr/>
          </p:nvSpPr>
          <p:spPr>
            <a:xfrm>
              <a:off x="6097072" y="2146331"/>
              <a:ext cx="85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GME Bank Account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35FF2CE-1C4B-41DB-BC05-8F342A056FD8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52" y="2376340"/>
              <a:ext cx="4943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84" name="Graphic 83" descr="Badge outline">
              <a:extLst>
                <a:ext uri="{FF2B5EF4-FFF2-40B4-BE49-F238E27FC236}">
                  <a16:creationId xmlns:a16="http://schemas.microsoft.com/office/drawing/2014/main" id="{BD7BE0B1-08D3-4221-B1EF-BD8C9548F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3923" y="3315048"/>
              <a:ext cx="227901" cy="227901"/>
            </a:xfrm>
            <a:prstGeom prst="rect">
              <a:avLst/>
            </a:prstGeom>
          </p:spPr>
        </p:pic>
        <p:pic>
          <p:nvPicPr>
            <p:cNvPr id="86" name="Graphic 85" descr="Badge 3 outline">
              <a:extLst>
                <a:ext uri="{FF2B5EF4-FFF2-40B4-BE49-F238E27FC236}">
                  <a16:creationId xmlns:a16="http://schemas.microsoft.com/office/drawing/2014/main" id="{92F3E702-EE60-482A-91AB-F8161ADFF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8301" y="4288447"/>
              <a:ext cx="227901" cy="227901"/>
            </a:xfrm>
            <a:prstGeom prst="rect">
              <a:avLst/>
            </a:prstGeom>
          </p:spPr>
        </p:pic>
        <p:pic>
          <p:nvPicPr>
            <p:cNvPr id="88" name="Graphic 87" descr="Badge 4 outline">
              <a:extLst>
                <a:ext uri="{FF2B5EF4-FFF2-40B4-BE49-F238E27FC236}">
                  <a16:creationId xmlns:a16="http://schemas.microsoft.com/office/drawing/2014/main" id="{11DB1FC3-74F8-4F50-A754-56D49088B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9509" y="3908639"/>
              <a:ext cx="227901" cy="227901"/>
            </a:xfrm>
            <a:prstGeom prst="rect">
              <a:avLst/>
            </a:prstGeom>
          </p:spPr>
        </p:pic>
        <p:pic>
          <p:nvPicPr>
            <p:cNvPr id="90" name="Graphic 89" descr="Badge 5 outline">
              <a:extLst>
                <a:ext uri="{FF2B5EF4-FFF2-40B4-BE49-F238E27FC236}">
                  <a16:creationId xmlns:a16="http://schemas.microsoft.com/office/drawing/2014/main" id="{D7D43E2F-9D07-4836-A15D-CC9CB9B8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64314" y="3331904"/>
              <a:ext cx="227901" cy="227901"/>
            </a:xfrm>
            <a:prstGeom prst="rect">
              <a:avLst/>
            </a:prstGeom>
          </p:spPr>
        </p:pic>
        <p:pic>
          <p:nvPicPr>
            <p:cNvPr id="92" name="Graphic 91" descr="Badge 6 outline">
              <a:extLst>
                <a:ext uri="{FF2B5EF4-FFF2-40B4-BE49-F238E27FC236}">
                  <a16:creationId xmlns:a16="http://schemas.microsoft.com/office/drawing/2014/main" id="{B16C0059-1495-4636-8C00-3E5914CE1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50975" y="4921687"/>
              <a:ext cx="227901" cy="227901"/>
            </a:xfrm>
            <a:prstGeom prst="rect">
              <a:avLst/>
            </a:prstGeom>
          </p:spPr>
        </p:pic>
        <p:pic>
          <p:nvPicPr>
            <p:cNvPr id="94" name="Graphic 93" descr="Badge 7 outline">
              <a:extLst>
                <a:ext uri="{FF2B5EF4-FFF2-40B4-BE49-F238E27FC236}">
                  <a16:creationId xmlns:a16="http://schemas.microsoft.com/office/drawing/2014/main" id="{E60AEB90-5C5B-495B-B48A-1013939D0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66682" y="2271213"/>
              <a:ext cx="227901" cy="227901"/>
            </a:xfrm>
            <a:prstGeom prst="rect">
              <a:avLst/>
            </a:prstGeom>
          </p:spPr>
        </p:pic>
        <p:pic>
          <p:nvPicPr>
            <p:cNvPr id="96" name="Graphic 95" descr="Badge 8 outline">
              <a:extLst>
                <a:ext uri="{FF2B5EF4-FFF2-40B4-BE49-F238E27FC236}">
                  <a16:creationId xmlns:a16="http://schemas.microsoft.com/office/drawing/2014/main" id="{BD4E48F9-6B40-4985-91B7-283A7286D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14450" y="2277038"/>
              <a:ext cx="227901" cy="227901"/>
            </a:xfrm>
            <a:prstGeom prst="rect">
              <a:avLst/>
            </a:prstGeom>
          </p:spPr>
        </p:pic>
        <p:pic>
          <p:nvPicPr>
            <p:cNvPr id="82" name="Graphic 81" descr="Badge 1 outline">
              <a:extLst>
                <a:ext uri="{FF2B5EF4-FFF2-40B4-BE49-F238E27FC236}">
                  <a16:creationId xmlns:a16="http://schemas.microsoft.com/office/drawing/2014/main" id="{502408F3-77F2-4118-9D35-698299FC0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618029" y="3315049"/>
              <a:ext cx="227901" cy="227901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2AED355-3618-47E3-9F93-350C94839804}"/>
              </a:ext>
            </a:extLst>
          </p:cNvPr>
          <p:cNvSpPr txBox="1"/>
          <p:nvPr/>
        </p:nvSpPr>
        <p:spPr>
          <a:xfrm>
            <a:off x="1223047" y="4992009"/>
            <a:ext cx="4840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The above Process explained as :</a:t>
            </a:r>
          </a:p>
          <a:p>
            <a:pPr marL="228600" indent="-228600">
              <a:buAutoNum type="arabicParenR"/>
            </a:pPr>
            <a:endParaRPr lang="en-US" sz="1000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Consumer buys Product from the Merchant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PG Partner provides Payment Services to the Merchants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PG Partner sends Merchants Info via API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GME confirms all required Info of the Merchants and matches details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GME system verifies the Info and process the payout to the beneficiary Merchant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GME sends reconciliation file to PG Partner in KRW and USD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PG Partner sends the equivalent USD fund to GME Bank Account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865F4B-46A2-4932-BF1E-98DE72500F7B}"/>
              </a:ext>
            </a:extLst>
          </p:cNvPr>
          <p:cNvSpPr txBox="1"/>
          <p:nvPr/>
        </p:nvSpPr>
        <p:spPr>
          <a:xfrm>
            <a:off x="10711403" y="6642556"/>
            <a:ext cx="1979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Confidential_GME_PG_phase</a:t>
            </a:r>
            <a:r>
              <a:rPr lang="en-US" sz="800" dirty="0"/>
              <a:t> 1</a:t>
            </a:r>
          </a:p>
        </p:txBody>
      </p:sp>
      <p:pic>
        <p:nvPicPr>
          <p:cNvPr id="56" name="Graphic 102" descr="Badge 1 outline">
            <a:extLst>
              <a:ext uri="{FF2B5EF4-FFF2-40B4-BE49-F238E27FC236}">
                <a16:creationId xmlns:a16="http://schemas.microsoft.com/office/drawing/2014/main" id="{980C4615-7CCA-4EF4-A16D-813B95A23E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82049" y="3315049"/>
            <a:ext cx="227901" cy="2279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A52EB43-6406-4171-B7D9-08231FFB746A}"/>
              </a:ext>
            </a:extLst>
          </p:cNvPr>
          <p:cNvSpPr txBox="1"/>
          <p:nvPr/>
        </p:nvSpPr>
        <p:spPr>
          <a:xfrm>
            <a:off x="8438848" y="2575032"/>
            <a:ext cx="81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Merchant</a:t>
            </a:r>
          </a:p>
          <a:p>
            <a:r>
              <a:rPr lang="en-US" sz="800" dirty="0"/>
              <a:t>Bank</a:t>
            </a:r>
            <a:r>
              <a:rPr lang="ko-KR" altLang="en-US" sz="800" dirty="0"/>
              <a:t> </a:t>
            </a:r>
            <a:r>
              <a:rPr lang="en-US" altLang="ko-KR" sz="800" dirty="0"/>
              <a:t>Account</a:t>
            </a:r>
            <a:endParaRPr 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0D1FA2-CBA4-4FF4-856F-5C1F0E9DA6AB}"/>
              </a:ext>
            </a:extLst>
          </p:cNvPr>
          <p:cNvSpPr txBox="1"/>
          <p:nvPr/>
        </p:nvSpPr>
        <p:spPr>
          <a:xfrm>
            <a:off x="8438848" y="3685589"/>
            <a:ext cx="81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Merchant</a:t>
            </a:r>
          </a:p>
          <a:p>
            <a:r>
              <a:rPr lang="en-US" sz="800" dirty="0"/>
              <a:t>Bank</a:t>
            </a:r>
            <a:r>
              <a:rPr lang="ko-KR" altLang="en-US" sz="800" dirty="0"/>
              <a:t> </a:t>
            </a:r>
            <a:r>
              <a:rPr lang="en-US" altLang="ko-KR" sz="800" dirty="0"/>
              <a:t>Account</a:t>
            </a:r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7A6363-54DA-44D7-80BD-B170D6148769}"/>
              </a:ext>
            </a:extLst>
          </p:cNvPr>
          <p:cNvSpPr txBox="1"/>
          <p:nvPr/>
        </p:nvSpPr>
        <p:spPr>
          <a:xfrm>
            <a:off x="10885683" y="4548166"/>
            <a:ext cx="8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C0E3DB-DC24-4BC1-87DE-72EBDB4B91EC}"/>
              </a:ext>
            </a:extLst>
          </p:cNvPr>
          <p:cNvSpPr txBox="1"/>
          <p:nvPr/>
        </p:nvSpPr>
        <p:spPr>
          <a:xfrm>
            <a:off x="5545006" y="4548166"/>
            <a:ext cx="8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15BF3D3-94AF-4E02-9C5E-C28D7288E1BF}"/>
              </a:ext>
            </a:extLst>
          </p:cNvPr>
          <p:cNvSpPr/>
          <p:nvPr/>
        </p:nvSpPr>
        <p:spPr>
          <a:xfrm>
            <a:off x="5635881" y="325467"/>
            <a:ext cx="5957723" cy="5031770"/>
          </a:xfrm>
          <a:prstGeom prst="rect">
            <a:avLst/>
          </a:prstGeom>
          <a:solidFill>
            <a:srgbClr val="CFF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rgbClr val="FFFF99">
                      <a:shade val="30000"/>
                      <a:satMod val="115000"/>
                    </a:srgbClr>
                  </a:gs>
                  <a:gs pos="50000">
                    <a:srgbClr val="FFFF99">
                      <a:shade val="67500"/>
                      <a:satMod val="115000"/>
                    </a:srgbClr>
                  </a:gs>
                  <a:gs pos="100000">
                    <a:srgbClr val="FFFF99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1B755D-A198-4D84-884F-3FFF9E2E7497}"/>
              </a:ext>
            </a:extLst>
          </p:cNvPr>
          <p:cNvSpPr/>
          <p:nvPr/>
        </p:nvSpPr>
        <p:spPr>
          <a:xfrm>
            <a:off x="146730" y="327171"/>
            <a:ext cx="5008726" cy="5031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rgbClr val="FFFF99">
                      <a:shade val="30000"/>
                      <a:satMod val="115000"/>
                    </a:srgbClr>
                  </a:gs>
                  <a:gs pos="50000">
                    <a:srgbClr val="FFFF99">
                      <a:shade val="67500"/>
                      <a:satMod val="115000"/>
                    </a:srgbClr>
                  </a:gs>
                  <a:gs pos="100000">
                    <a:srgbClr val="FFFF99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857FA9-9ABF-4975-91D4-0B504E02CC82}"/>
              </a:ext>
            </a:extLst>
          </p:cNvPr>
          <p:cNvSpPr/>
          <p:nvPr/>
        </p:nvSpPr>
        <p:spPr>
          <a:xfrm>
            <a:off x="1398684" y="896665"/>
            <a:ext cx="1607314" cy="35556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CF796-32F0-4D5C-AA66-F2BCDD20601F}"/>
              </a:ext>
            </a:extLst>
          </p:cNvPr>
          <p:cNvSpPr txBox="1"/>
          <p:nvPr/>
        </p:nvSpPr>
        <p:spPr>
          <a:xfrm>
            <a:off x="-26585" y="-184666"/>
            <a:ext cx="1217929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Exhibit B : Ecommerce settlement, Phase II 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2D144903-2979-4E4A-A30D-6D988583847C}"/>
              </a:ext>
            </a:extLst>
          </p:cNvPr>
          <p:cNvSpPr/>
          <p:nvPr/>
        </p:nvSpPr>
        <p:spPr>
          <a:xfrm>
            <a:off x="158785" y="2403963"/>
            <a:ext cx="728306" cy="622384"/>
          </a:xfrm>
          <a:prstGeom prst="flowChartPreparation">
            <a:avLst/>
          </a:prstGeom>
          <a:solidFill>
            <a:srgbClr val="FF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6EFF89FB-AD57-4227-8063-B2BECD0252DE}"/>
              </a:ext>
            </a:extLst>
          </p:cNvPr>
          <p:cNvSpPr/>
          <p:nvPr/>
        </p:nvSpPr>
        <p:spPr>
          <a:xfrm>
            <a:off x="2533380" y="4166979"/>
            <a:ext cx="636806" cy="541089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0DBDC878-C127-4CE4-A3C9-998FD980CA00}"/>
              </a:ext>
            </a:extLst>
          </p:cNvPr>
          <p:cNvSpPr/>
          <p:nvPr/>
        </p:nvSpPr>
        <p:spPr>
          <a:xfrm>
            <a:off x="1787579" y="1332066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C0A0B370-BFCA-40EB-8A5C-0BA55D1EED7B}"/>
              </a:ext>
            </a:extLst>
          </p:cNvPr>
          <p:cNvSpPr/>
          <p:nvPr/>
        </p:nvSpPr>
        <p:spPr>
          <a:xfrm>
            <a:off x="1787580" y="2439101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8E282413-D260-4A84-829E-790B1BEDD7F5}"/>
              </a:ext>
            </a:extLst>
          </p:cNvPr>
          <p:cNvSpPr/>
          <p:nvPr/>
        </p:nvSpPr>
        <p:spPr>
          <a:xfrm>
            <a:off x="1787579" y="3546136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968D6-495B-4E59-81A4-3695ED53023C}"/>
              </a:ext>
            </a:extLst>
          </p:cNvPr>
          <p:cNvSpPr txBox="1"/>
          <p:nvPr/>
        </p:nvSpPr>
        <p:spPr>
          <a:xfrm>
            <a:off x="146730" y="2596217"/>
            <a:ext cx="812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Consumer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78954-13C6-4F47-A3EC-E4BE0E820599}"/>
              </a:ext>
            </a:extLst>
          </p:cNvPr>
          <p:cNvSpPr txBox="1"/>
          <p:nvPr/>
        </p:nvSpPr>
        <p:spPr>
          <a:xfrm>
            <a:off x="1845813" y="1499037"/>
            <a:ext cx="8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Korean</a:t>
            </a:r>
            <a:br>
              <a:rPr lang="en-US" sz="900" dirty="0"/>
            </a:br>
            <a:r>
              <a:rPr lang="en-US" sz="900" dirty="0"/>
              <a:t>Merchant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EAEBAE-77C1-4375-A7E9-474B0124CF4A}"/>
              </a:ext>
            </a:extLst>
          </p:cNvPr>
          <p:cNvSpPr txBox="1"/>
          <p:nvPr/>
        </p:nvSpPr>
        <p:spPr>
          <a:xfrm>
            <a:off x="2575973" y="4187153"/>
            <a:ext cx="80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Payment </a:t>
            </a:r>
          </a:p>
          <a:p>
            <a:r>
              <a:rPr lang="en-US" sz="800" dirty="0"/>
              <a:t>Service Provider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B4DF2B-4F8E-4E4F-9A20-C901E67D2456}"/>
              </a:ext>
            </a:extLst>
          </p:cNvPr>
          <p:cNvCxnSpPr>
            <a:cxnSpLocks/>
          </p:cNvCxnSpPr>
          <p:nvPr/>
        </p:nvCxnSpPr>
        <p:spPr>
          <a:xfrm>
            <a:off x="851263" y="2736630"/>
            <a:ext cx="424724" cy="19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376A29-FA5F-4739-B399-73F9902A1E73}"/>
              </a:ext>
            </a:extLst>
          </p:cNvPr>
          <p:cNvCxnSpPr>
            <a:cxnSpLocks/>
          </p:cNvCxnSpPr>
          <p:nvPr/>
        </p:nvCxnSpPr>
        <p:spPr>
          <a:xfrm>
            <a:off x="2515548" y="2734283"/>
            <a:ext cx="6546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0E0BB3-D5BE-4DF3-A2F1-81C32A9BC90C}"/>
              </a:ext>
            </a:extLst>
          </p:cNvPr>
          <p:cNvCxnSpPr>
            <a:cxnSpLocks/>
          </p:cNvCxnSpPr>
          <p:nvPr/>
        </p:nvCxnSpPr>
        <p:spPr>
          <a:xfrm flipH="1">
            <a:off x="2554540" y="1683703"/>
            <a:ext cx="69343" cy="2140654"/>
          </a:xfrm>
          <a:prstGeom prst="bentConnector3">
            <a:avLst>
              <a:gd name="adj1" fmla="val -329666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2" name="Graphic 91" descr="Badge 6 outline">
            <a:extLst>
              <a:ext uri="{FF2B5EF4-FFF2-40B4-BE49-F238E27FC236}">
                <a16:creationId xmlns:a16="http://schemas.microsoft.com/office/drawing/2014/main" id="{B16C0059-1495-4636-8C00-3E5914CE1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8637" y="6938613"/>
            <a:ext cx="227901" cy="22790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9886CF0-537E-4038-B5C5-A0E6FAB6276C}"/>
              </a:ext>
            </a:extLst>
          </p:cNvPr>
          <p:cNvSpPr txBox="1"/>
          <p:nvPr/>
        </p:nvSpPr>
        <p:spPr>
          <a:xfrm>
            <a:off x="1608893" y="480909"/>
            <a:ext cx="136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Global Marketplace, Example : Rakuten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ECF5AE-A316-4EEE-952C-A0C28B207BCD}"/>
              </a:ext>
            </a:extLst>
          </p:cNvPr>
          <p:cNvSpPr txBox="1"/>
          <p:nvPr/>
        </p:nvSpPr>
        <p:spPr>
          <a:xfrm>
            <a:off x="1838717" y="2583871"/>
            <a:ext cx="8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Korean</a:t>
            </a:r>
            <a:br>
              <a:rPr lang="en-US" sz="900" dirty="0"/>
            </a:br>
            <a:r>
              <a:rPr lang="en-US" sz="9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58E530-CCF3-48AA-90D5-6BEB6F8E086F}"/>
              </a:ext>
            </a:extLst>
          </p:cNvPr>
          <p:cNvSpPr txBox="1"/>
          <p:nvPr/>
        </p:nvSpPr>
        <p:spPr>
          <a:xfrm>
            <a:off x="1838717" y="3706271"/>
            <a:ext cx="8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Korean</a:t>
            </a:r>
            <a:br>
              <a:rPr lang="en-US" sz="900" dirty="0"/>
            </a:br>
            <a:r>
              <a:rPr lang="en-US" sz="900" dirty="0"/>
              <a:t>Merchant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F3E8985-D6C7-4FC9-9D5E-24B7015C5C16}"/>
              </a:ext>
            </a:extLst>
          </p:cNvPr>
          <p:cNvSpPr/>
          <p:nvPr/>
        </p:nvSpPr>
        <p:spPr>
          <a:xfrm>
            <a:off x="3247844" y="918156"/>
            <a:ext cx="1607314" cy="35556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206230-FC47-4885-ADE8-7DE70A969F45}"/>
              </a:ext>
            </a:extLst>
          </p:cNvPr>
          <p:cNvSpPr txBox="1"/>
          <p:nvPr/>
        </p:nvSpPr>
        <p:spPr>
          <a:xfrm>
            <a:off x="3446546" y="491151"/>
            <a:ext cx="136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PG</a:t>
            </a:r>
            <a:r>
              <a:rPr lang="ko-KR" altLang="en-US" sz="1100" dirty="0"/>
              <a:t>사 </a:t>
            </a:r>
            <a:r>
              <a:rPr lang="en-US" altLang="ko-KR" sz="1100" dirty="0" err="1"/>
              <a:t>PingPong</a:t>
            </a:r>
            <a:r>
              <a:rPr lang="en-US" altLang="ko-KR" sz="1100" dirty="0"/>
              <a:t> platform</a:t>
            </a:r>
            <a:endParaRPr lang="en-US" sz="1100" dirty="0"/>
          </a:p>
        </p:txBody>
      </p:sp>
      <p:sp>
        <p:nvSpPr>
          <p:cNvPr id="89" name="Pentagon 88">
            <a:extLst>
              <a:ext uri="{FF2B5EF4-FFF2-40B4-BE49-F238E27FC236}">
                <a16:creationId xmlns:a16="http://schemas.microsoft.com/office/drawing/2014/main" id="{79D824E6-2DA2-483C-A020-910151096D14}"/>
              </a:ext>
            </a:extLst>
          </p:cNvPr>
          <p:cNvSpPr/>
          <p:nvPr/>
        </p:nvSpPr>
        <p:spPr>
          <a:xfrm>
            <a:off x="3559890" y="1325782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entagon 90">
            <a:extLst>
              <a:ext uri="{FF2B5EF4-FFF2-40B4-BE49-F238E27FC236}">
                <a16:creationId xmlns:a16="http://schemas.microsoft.com/office/drawing/2014/main" id="{53997061-0CEF-454D-A5D5-D758E5B51BC2}"/>
              </a:ext>
            </a:extLst>
          </p:cNvPr>
          <p:cNvSpPr/>
          <p:nvPr/>
        </p:nvSpPr>
        <p:spPr>
          <a:xfrm>
            <a:off x="3559890" y="3539852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52A663-DB63-4C0D-9C40-8293C86A1B68}"/>
              </a:ext>
            </a:extLst>
          </p:cNvPr>
          <p:cNvCxnSpPr>
            <a:cxnSpLocks/>
          </p:cNvCxnSpPr>
          <p:nvPr/>
        </p:nvCxnSpPr>
        <p:spPr>
          <a:xfrm flipV="1">
            <a:off x="4287859" y="2710558"/>
            <a:ext cx="1348022" cy="17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C6942CE-574F-4A33-8932-0E372C5412A5}"/>
              </a:ext>
            </a:extLst>
          </p:cNvPr>
          <p:cNvCxnSpPr>
            <a:cxnSpLocks/>
          </p:cNvCxnSpPr>
          <p:nvPr/>
        </p:nvCxnSpPr>
        <p:spPr>
          <a:xfrm flipH="1">
            <a:off x="4326851" y="1677419"/>
            <a:ext cx="69343" cy="2140654"/>
          </a:xfrm>
          <a:prstGeom prst="bentConnector3">
            <a:avLst>
              <a:gd name="adj1" fmla="val -329666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FEE3C-554C-44F9-8F70-7DBD90E02F2C}"/>
              </a:ext>
            </a:extLst>
          </p:cNvPr>
          <p:cNvSpPr txBox="1"/>
          <p:nvPr/>
        </p:nvSpPr>
        <p:spPr>
          <a:xfrm>
            <a:off x="3611028" y="2577587"/>
            <a:ext cx="8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Korean</a:t>
            </a:r>
            <a:br>
              <a:rPr lang="en-US" sz="900" dirty="0"/>
            </a:br>
            <a:r>
              <a:rPr lang="en-US" sz="900" dirty="0"/>
              <a:t>Merchant</a:t>
            </a:r>
          </a:p>
        </p:txBody>
      </p:sp>
      <p:sp>
        <p:nvSpPr>
          <p:cNvPr id="98" name="Pentagon 97">
            <a:extLst>
              <a:ext uri="{FF2B5EF4-FFF2-40B4-BE49-F238E27FC236}">
                <a16:creationId xmlns:a16="http://schemas.microsoft.com/office/drawing/2014/main" id="{3CD1B39A-84EE-4DF8-8868-40568A1443CA}"/>
              </a:ext>
            </a:extLst>
          </p:cNvPr>
          <p:cNvSpPr/>
          <p:nvPr/>
        </p:nvSpPr>
        <p:spPr>
          <a:xfrm>
            <a:off x="3534170" y="2441785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1DB3D2-FEA5-4075-B283-0DDAAD27E19A}"/>
              </a:ext>
            </a:extLst>
          </p:cNvPr>
          <p:cNvSpPr txBox="1"/>
          <p:nvPr/>
        </p:nvSpPr>
        <p:spPr>
          <a:xfrm>
            <a:off x="3634373" y="1470862"/>
            <a:ext cx="8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Korean</a:t>
            </a:r>
            <a:br>
              <a:rPr lang="en-US" sz="900" dirty="0"/>
            </a:br>
            <a:r>
              <a:rPr lang="en-US" sz="900" dirty="0"/>
              <a:t>Merchant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5D1855-4AC8-4FF5-A406-3F8B05613106}"/>
              </a:ext>
            </a:extLst>
          </p:cNvPr>
          <p:cNvSpPr txBox="1"/>
          <p:nvPr/>
        </p:nvSpPr>
        <p:spPr>
          <a:xfrm>
            <a:off x="3587531" y="2593609"/>
            <a:ext cx="8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Korean</a:t>
            </a:r>
            <a:br>
              <a:rPr lang="en-US" sz="900" dirty="0"/>
            </a:br>
            <a:r>
              <a:rPr lang="en-US" sz="900" dirty="0"/>
              <a:t>Merchant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8EBB1B-B4C3-4793-9E51-09D321A6E5DB}"/>
              </a:ext>
            </a:extLst>
          </p:cNvPr>
          <p:cNvSpPr txBox="1"/>
          <p:nvPr/>
        </p:nvSpPr>
        <p:spPr>
          <a:xfrm>
            <a:off x="3611028" y="3721722"/>
            <a:ext cx="8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Korean</a:t>
            </a:r>
            <a:br>
              <a:rPr lang="en-US" sz="900" dirty="0"/>
            </a:br>
            <a:r>
              <a:rPr lang="en-US" sz="900" dirty="0"/>
              <a:t>Merchant</a:t>
            </a:r>
          </a:p>
        </p:txBody>
      </p:sp>
      <p:sp>
        <p:nvSpPr>
          <p:cNvPr id="104" name="Pentagon 103">
            <a:extLst>
              <a:ext uri="{FF2B5EF4-FFF2-40B4-BE49-F238E27FC236}">
                <a16:creationId xmlns:a16="http://schemas.microsoft.com/office/drawing/2014/main" id="{80D6665E-9EC5-47A2-9BFE-EC63B3056947}"/>
              </a:ext>
            </a:extLst>
          </p:cNvPr>
          <p:cNvSpPr/>
          <p:nvPr/>
        </p:nvSpPr>
        <p:spPr>
          <a:xfrm>
            <a:off x="4491173" y="4097313"/>
            <a:ext cx="676031" cy="541089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45062B-2DFB-4F2C-B9A9-F070D72C9070}"/>
              </a:ext>
            </a:extLst>
          </p:cNvPr>
          <p:cNvSpPr txBox="1"/>
          <p:nvPr/>
        </p:nvSpPr>
        <p:spPr>
          <a:xfrm>
            <a:off x="4507622" y="4217565"/>
            <a:ext cx="81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for withdrawal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4F93C46-69A4-4CE9-BC0E-6F8CD11F7DF8}"/>
              </a:ext>
            </a:extLst>
          </p:cNvPr>
          <p:cNvSpPr/>
          <p:nvPr/>
        </p:nvSpPr>
        <p:spPr>
          <a:xfrm>
            <a:off x="5727408" y="918155"/>
            <a:ext cx="1607314" cy="3555680"/>
          </a:xfrm>
          <a:prstGeom prst="round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BED3C0-9E4F-4577-8501-6ABE8F3CC76A}"/>
              </a:ext>
            </a:extLst>
          </p:cNvPr>
          <p:cNvSpPr txBox="1"/>
          <p:nvPr/>
        </p:nvSpPr>
        <p:spPr>
          <a:xfrm>
            <a:off x="5835105" y="621562"/>
            <a:ext cx="136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288B7E-94EC-4DC3-93E0-17159137F304}"/>
              </a:ext>
            </a:extLst>
          </p:cNvPr>
          <p:cNvSpPr txBox="1"/>
          <p:nvPr/>
        </p:nvSpPr>
        <p:spPr>
          <a:xfrm>
            <a:off x="5748518" y="977781"/>
            <a:ext cx="1500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Beneficiary Collected Info:</a:t>
            </a:r>
          </a:p>
          <a:p>
            <a:pPr marL="228600" indent="-228600">
              <a:buAutoNum type="arabicParenR"/>
            </a:pPr>
            <a:r>
              <a:rPr lang="en-US" sz="900" dirty="0"/>
              <a:t>Beneficiary Name</a:t>
            </a:r>
          </a:p>
          <a:p>
            <a:pPr marL="228600" indent="-228600">
              <a:buAutoNum type="arabicParenR"/>
            </a:pPr>
            <a:r>
              <a:rPr lang="en-US" sz="900" dirty="0"/>
              <a:t>Bank Name</a:t>
            </a:r>
          </a:p>
          <a:p>
            <a:pPr marL="228600" indent="-228600">
              <a:buAutoNum type="arabicParenR"/>
            </a:pPr>
            <a:r>
              <a:rPr lang="en-US" sz="900" dirty="0"/>
              <a:t>Bank Account number</a:t>
            </a:r>
          </a:p>
          <a:p>
            <a:pPr marL="228600" indent="-228600">
              <a:buAutoNum type="arabicParenR"/>
            </a:pPr>
            <a:r>
              <a:rPr lang="en-US" sz="900" dirty="0"/>
              <a:t>Business Registration number</a:t>
            </a:r>
          </a:p>
          <a:p>
            <a:pPr marL="228600" indent="-228600">
              <a:buAutoNum type="arabicParenR"/>
            </a:pPr>
            <a:r>
              <a:rPr lang="en-US" sz="900" dirty="0"/>
              <a:t>Company address</a:t>
            </a:r>
          </a:p>
          <a:p>
            <a:pPr marL="228600" indent="-228600">
              <a:buAutoNum type="arabicParenR"/>
            </a:pPr>
            <a:r>
              <a:rPr lang="en-US" sz="900" dirty="0"/>
              <a:t>Phone number</a:t>
            </a:r>
          </a:p>
          <a:p>
            <a:pPr marL="228600" indent="-228600">
              <a:buAutoNum type="arabicParenR"/>
            </a:pPr>
            <a:r>
              <a:rPr lang="en-US" sz="900" dirty="0"/>
              <a:t>Payment reason</a:t>
            </a:r>
          </a:p>
          <a:p>
            <a:pPr marL="228600" indent="-228600">
              <a:buAutoNum type="arabicParenR"/>
            </a:pPr>
            <a:r>
              <a:rPr lang="en-US" sz="900" dirty="0"/>
              <a:t>Customer reference Number</a:t>
            </a:r>
          </a:p>
          <a:p>
            <a:pPr marL="228600" indent="-228600">
              <a:buAutoNum type="arabicParenR"/>
            </a:pPr>
            <a:r>
              <a:rPr lang="en-US" sz="900" dirty="0"/>
              <a:t>KRW Amount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A3B83A-2A94-4885-B603-9CF1BE540B31}"/>
              </a:ext>
            </a:extLst>
          </p:cNvPr>
          <p:cNvSpPr txBox="1"/>
          <p:nvPr/>
        </p:nvSpPr>
        <p:spPr>
          <a:xfrm>
            <a:off x="5780646" y="3463537"/>
            <a:ext cx="1500838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Verifications by GME:</a:t>
            </a:r>
          </a:p>
          <a:p>
            <a:pPr marL="228600" indent="-228600">
              <a:buAutoNum type="arabicParenR"/>
            </a:pPr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 Name Check</a:t>
            </a:r>
          </a:p>
          <a:p>
            <a:pPr marL="228600" indent="-228600">
              <a:buAutoNum type="arabicParenR"/>
            </a:pPr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 verification</a:t>
            </a:r>
          </a:p>
          <a:p>
            <a:pPr marL="228600" indent="-228600">
              <a:buAutoNum type="arabicParenR"/>
            </a:pPr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 Account Check</a:t>
            </a:r>
          </a:p>
          <a:p>
            <a:pPr marL="228600" indent="-228600">
              <a:buAutoNum type="arabicParenR"/>
            </a:pPr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Registration number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5724DD-5D0D-435B-A60B-B39237A87AF0}"/>
              </a:ext>
            </a:extLst>
          </p:cNvPr>
          <p:cNvCxnSpPr>
            <a:cxnSpLocks/>
          </p:cNvCxnSpPr>
          <p:nvPr/>
        </p:nvCxnSpPr>
        <p:spPr>
          <a:xfrm>
            <a:off x="6480426" y="2767090"/>
            <a:ext cx="0" cy="576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9F067E4-8C30-4BD0-B96A-CD2B54585AB3}"/>
              </a:ext>
            </a:extLst>
          </p:cNvPr>
          <p:cNvSpPr/>
          <p:nvPr/>
        </p:nvSpPr>
        <p:spPr>
          <a:xfrm>
            <a:off x="8536555" y="894331"/>
            <a:ext cx="1607314" cy="3555680"/>
          </a:xfrm>
          <a:prstGeom prst="round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8D1F473C-0E41-4F40-BA57-8002ADC1E861}"/>
              </a:ext>
            </a:extLst>
          </p:cNvPr>
          <p:cNvSpPr/>
          <p:nvPr/>
        </p:nvSpPr>
        <p:spPr>
          <a:xfrm>
            <a:off x="7399555" y="2331940"/>
            <a:ext cx="1051634" cy="790161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A6AA19-3B9E-4B30-AC89-9C5F6C15455D}"/>
              </a:ext>
            </a:extLst>
          </p:cNvPr>
          <p:cNvSpPr txBox="1"/>
          <p:nvPr/>
        </p:nvSpPr>
        <p:spPr>
          <a:xfrm>
            <a:off x="7603782" y="2579753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success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74A1411-9426-4085-B008-26AB3D9193A5}"/>
              </a:ext>
            </a:extLst>
          </p:cNvPr>
          <p:cNvCxnSpPr>
            <a:cxnSpLocks/>
            <a:endCxn id="59" idx="2"/>
          </p:cNvCxnSpPr>
          <p:nvPr/>
        </p:nvCxnSpPr>
        <p:spPr>
          <a:xfrm rot="5400000" flipH="1" flipV="1">
            <a:off x="7201877" y="3201709"/>
            <a:ext cx="803102" cy="643887"/>
          </a:xfrm>
          <a:prstGeom prst="bentConnector3">
            <a:avLst>
              <a:gd name="adj1" fmla="val 299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A192242-B1EF-4063-A1CC-0F7DF15D0E00}"/>
              </a:ext>
            </a:extLst>
          </p:cNvPr>
          <p:cNvSpPr txBox="1"/>
          <p:nvPr/>
        </p:nvSpPr>
        <p:spPr>
          <a:xfrm>
            <a:off x="8723621" y="1067275"/>
            <a:ext cx="123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GME KRW Account: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E412485-CF2D-4C7F-8ACC-B2D48C5C2FC9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7868752" y="1684670"/>
            <a:ext cx="703890" cy="590650"/>
          </a:xfrm>
          <a:prstGeom prst="bentConnector3">
            <a:avLst>
              <a:gd name="adj1" fmla="val 10005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F2226CE-83F2-49BC-8CB4-80F973B2FCD6}"/>
              </a:ext>
            </a:extLst>
          </p:cNvPr>
          <p:cNvSpPr txBox="1"/>
          <p:nvPr/>
        </p:nvSpPr>
        <p:spPr>
          <a:xfrm>
            <a:off x="8807429" y="3480117"/>
            <a:ext cx="123318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Banking Network</a:t>
            </a:r>
          </a:p>
        </p:txBody>
      </p:sp>
      <p:sp>
        <p:nvSpPr>
          <p:cNvPr id="120" name="Pentagon 119">
            <a:extLst>
              <a:ext uri="{FF2B5EF4-FFF2-40B4-BE49-F238E27FC236}">
                <a16:creationId xmlns:a16="http://schemas.microsoft.com/office/drawing/2014/main" id="{C2429BA6-761F-4486-B98D-12845DF4DE50}"/>
              </a:ext>
            </a:extLst>
          </p:cNvPr>
          <p:cNvSpPr/>
          <p:nvPr/>
        </p:nvSpPr>
        <p:spPr>
          <a:xfrm>
            <a:off x="10688028" y="1322214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entagon 120">
            <a:extLst>
              <a:ext uri="{FF2B5EF4-FFF2-40B4-BE49-F238E27FC236}">
                <a16:creationId xmlns:a16="http://schemas.microsoft.com/office/drawing/2014/main" id="{A8B40DD4-C1E2-44AC-B5E1-B8F3A11CD2C1}"/>
              </a:ext>
            </a:extLst>
          </p:cNvPr>
          <p:cNvSpPr/>
          <p:nvPr/>
        </p:nvSpPr>
        <p:spPr>
          <a:xfrm>
            <a:off x="10667955" y="3599561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Pentagon 121">
            <a:extLst>
              <a:ext uri="{FF2B5EF4-FFF2-40B4-BE49-F238E27FC236}">
                <a16:creationId xmlns:a16="http://schemas.microsoft.com/office/drawing/2014/main" id="{A11E1D1D-83B9-47F4-A721-72C8C31E36E7}"/>
              </a:ext>
            </a:extLst>
          </p:cNvPr>
          <p:cNvSpPr/>
          <p:nvPr/>
        </p:nvSpPr>
        <p:spPr>
          <a:xfrm>
            <a:off x="10700913" y="2454208"/>
            <a:ext cx="727969" cy="616088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B7A9FDF-5568-49FF-8463-3A85B88200A4}"/>
              </a:ext>
            </a:extLst>
          </p:cNvPr>
          <p:cNvSpPr txBox="1"/>
          <p:nvPr/>
        </p:nvSpPr>
        <p:spPr>
          <a:xfrm>
            <a:off x="10688028" y="1412846"/>
            <a:ext cx="81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Korean</a:t>
            </a:r>
            <a:br>
              <a:rPr lang="en-US" sz="800" dirty="0"/>
            </a:br>
            <a:r>
              <a:rPr lang="en-US" sz="800" dirty="0"/>
              <a:t>Merchant</a:t>
            </a:r>
          </a:p>
          <a:p>
            <a:r>
              <a:rPr lang="en-US" sz="800" dirty="0"/>
              <a:t>Bank</a:t>
            </a:r>
            <a:r>
              <a:rPr lang="ko-KR" altLang="en-US" sz="800" dirty="0"/>
              <a:t> </a:t>
            </a:r>
            <a:r>
              <a:rPr lang="en-US" altLang="ko-KR" sz="800" dirty="0"/>
              <a:t>Account</a:t>
            </a:r>
            <a:endParaRPr lang="en-US" sz="8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9C62904-2675-4579-AB21-2F28BE7E33A6}"/>
              </a:ext>
            </a:extLst>
          </p:cNvPr>
          <p:cNvCxnSpPr>
            <a:cxnSpLocks/>
          </p:cNvCxnSpPr>
          <p:nvPr/>
        </p:nvCxnSpPr>
        <p:spPr>
          <a:xfrm>
            <a:off x="10143869" y="2727998"/>
            <a:ext cx="466771" cy="6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F9E570C-965C-4EA8-94C0-1902F17C8F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10640" y="1557321"/>
            <a:ext cx="20073" cy="2277347"/>
          </a:xfrm>
          <a:prstGeom prst="bentConnector3">
            <a:avLst>
              <a:gd name="adj1" fmla="val 123884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24B7584-023A-484D-AB86-0446CFADEAD9}"/>
              </a:ext>
            </a:extLst>
          </p:cNvPr>
          <p:cNvSpPr txBox="1"/>
          <p:nvPr/>
        </p:nvSpPr>
        <p:spPr>
          <a:xfrm>
            <a:off x="1223046" y="5470381"/>
            <a:ext cx="48400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The above Process explained as :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Merchant ID : verified Merchant Name, Business Registration number, Phone number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Deposit Account ID : Verified Bank Name, Account Name, currency</a:t>
            </a:r>
          </a:p>
          <a:p>
            <a:pPr marL="228600" indent="-228600">
              <a:buAutoNum type="arabicParenR"/>
            </a:pPr>
            <a:r>
              <a:rPr lang="en-US" sz="1000" dirty="0">
                <a:solidFill>
                  <a:srgbClr val="FF0000"/>
                </a:solidFill>
              </a:rPr>
              <a:t>GME tries to collect as many information as we can, other information such as company’s Owners details are optional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1736D89-E5D0-482B-A2D3-833D82559727}"/>
              </a:ext>
            </a:extLst>
          </p:cNvPr>
          <p:cNvSpPr txBox="1"/>
          <p:nvPr/>
        </p:nvSpPr>
        <p:spPr>
          <a:xfrm>
            <a:off x="10711403" y="6642556"/>
            <a:ext cx="1979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Confidential_GME_PG_phase</a:t>
            </a:r>
            <a:r>
              <a:rPr lang="en-US" sz="800" dirty="0"/>
              <a:t> 2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8520552-B013-44EB-8CBC-4022CC928E73}"/>
              </a:ext>
            </a:extLst>
          </p:cNvPr>
          <p:cNvCxnSpPr>
            <a:cxnSpLocks/>
          </p:cNvCxnSpPr>
          <p:nvPr/>
        </p:nvCxnSpPr>
        <p:spPr>
          <a:xfrm>
            <a:off x="9414720" y="4473835"/>
            <a:ext cx="0" cy="576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3CE7D78-565E-467D-8F94-B99616F47396}"/>
              </a:ext>
            </a:extLst>
          </p:cNvPr>
          <p:cNvSpPr txBox="1"/>
          <p:nvPr/>
        </p:nvSpPr>
        <p:spPr>
          <a:xfrm rot="17953714">
            <a:off x="8467524" y="5542905"/>
            <a:ext cx="1021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분기별 보고</a:t>
            </a:r>
            <a:endParaRPr lang="en-US" sz="1100" dirty="0"/>
          </a:p>
        </p:txBody>
      </p:sp>
      <p:graphicFrame>
        <p:nvGraphicFramePr>
          <p:cNvPr id="145" name="Diagram 144">
            <a:extLst>
              <a:ext uri="{FF2B5EF4-FFF2-40B4-BE49-F238E27FC236}">
                <a16:creationId xmlns:a16="http://schemas.microsoft.com/office/drawing/2014/main" id="{D6BD1C6D-7A6C-41D0-9168-A2B3FEBBB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89041"/>
              </p:ext>
            </p:extLst>
          </p:nvPr>
        </p:nvGraphicFramePr>
        <p:xfrm>
          <a:off x="8741760" y="5082957"/>
          <a:ext cx="1868880" cy="136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8D60AF5-E18E-496D-8672-2AF77175B1EB}"/>
              </a:ext>
            </a:extLst>
          </p:cNvPr>
          <p:cNvSpPr txBox="1"/>
          <p:nvPr/>
        </p:nvSpPr>
        <p:spPr>
          <a:xfrm>
            <a:off x="10722480" y="2564681"/>
            <a:ext cx="81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Korean</a:t>
            </a:r>
            <a:br>
              <a:rPr lang="en-US" sz="800" dirty="0"/>
            </a:br>
            <a:r>
              <a:rPr lang="en-US" sz="800" dirty="0"/>
              <a:t>Merchant</a:t>
            </a:r>
          </a:p>
          <a:p>
            <a:r>
              <a:rPr lang="en-US" sz="800" dirty="0"/>
              <a:t>Bank</a:t>
            </a:r>
            <a:r>
              <a:rPr lang="ko-KR" altLang="en-US" sz="800" dirty="0"/>
              <a:t> </a:t>
            </a:r>
            <a:r>
              <a:rPr lang="en-US" altLang="ko-KR" sz="800" dirty="0"/>
              <a:t>Account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4F601-A073-447D-8C8F-830A0E2CC7D9}"/>
              </a:ext>
            </a:extLst>
          </p:cNvPr>
          <p:cNvSpPr txBox="1"/>
          <p:nvPr/>
        </p:nvSpPr>
        <p:spPr>
          <a:xfrm>
            <a:off x="10700913" y="3711628"/>
            <a:ext cx="81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Korean</a:t>
            </a:r>
            <a:br>
              <a:rPr lang="en-US" sz="800" dirty="0"/>
            </a:br>
            <a:r>
              <a:rPr lang="en-US" sz="800" dirty="0"/>
              <a:t>Merchant</a:t>
            </a:r>
          </a:p>
          <a:p>
            <a:r>
              <a:rPr lang="en-US" sz="800" dirty="0"/>
              <a:t>Bank</a:t>
            </a:r>
            <a:r>
              <a:rPr lang="ko-KR" altLang="en-US" sz="800" dirty="0"/>
              <a:t> </a:t>
            </a:r>
            <a:r>
              <a:rPr lang="en-US" altLang="ko-KR" sz="800" dirty="0"/>
              <a:t>Account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37896-47E1-49F7-9C58-AF479F874BF6}"/>
              </a:ext>
            </a:extLst>
          </p:cNvPr>
          <p:cNvSpPr txBox="1"/>
          <p:nvPr/>
        </p:nvSpPr>
        <p:spPr>
          <a:xfrm>
            <a:off x="4420417" y="4974868"/>
            <a:ext cx="8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16E5FD-8D99-4936-8057-0569C8DBD8ED}"/>
              </a:ext>
            </a:extLst>
          </p:cNvPr>
          <p:cNvSpPr txBox="1"/>
          <p:nvPr/>
        </p:nvSpPr>
        <p:spPr>
          <a:xfrm>
            <a:off x="10795051" y="4940178"/>
            <a:ext cx="8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3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CEB1DD-A87D-4339-B649-D95F29927B14}"/>
              </a:ext>
            </a:extLst>
          </p:cNvPr>
          <p:cNvSpPr/>
          <p:nvPr/>
        </p:nvSpPr>
        <p:spPr>
          <a:xfrm>
            <a:off x="6378431" y="2921461"/>
            <a:ext cx="1471646" cy="2891295"/>
          </a:xfrm>
          <a:prstGeom prst="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CF796-32F0-4D5C-AA66-F2BCDD20601F}"/>
              </a:ext>
            </a:extLst>
          </p:cNvPr>
          <p:cNvSpPr txBox="1"/>
          <p:nvPr/>
        </p:nvSpPr>
        <p:spPr>
          <a:xfrm>
            <a:off x="0" y="-17410"/>
            <a:ext cx="1217929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Exhibition C : </a:t>
            </a:r>
            <a:r>
              <a:rPr lang="ko-KR" altLang="en-US" dirty="0"/>
              <a:t>학자금송금 사업 모델</a:t>
            </a:r>
            <a:r>
              <a:rPr lang="en-US" dirty="0"/>
              <a:t>  phase I</a:t>
            </a:r>
          </a:p>
        </p:txBody>
      </p:sp>
      <p:pic>
        <p:nvPicPr>
          <p:cNvPr id="92" name="Graphic 91" descr="Badge 6 outline">
            <a:extLst>
              <a:ext uri="{FF2B5EF4-FFF2-40B4-BE49-F238E27FC236}">
                <a16:creationId xmlns:a16="http://schemas.microsoft.com/office/drawing/2014/main" id="{B16C0059-1495-4636-8C00-3E5914CE1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8637" y="6938613"/>
            <a:ext cx="227901" cy="22790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C1736D89-E5D0-482B-A2D3-833D82559727}"/>
              </a:ext>
            </a:extLst>
          </p:cNvPr>
          <p:cNvSpPr txBox="1"/>
          <p:nvPr/>
        </p:nvSpPr>
        <p:spPr>
          <a:xfrm>
            <a:off x="10711403" y="6642556"/>
            <a:ext cx="1979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Confidential_GME_PG_phase</a:t>
            </a:r>
            <a:r>
              <a:rPr lang="en-US" sz="800" dirty="0"/>
              <a:t> I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A3CA36-B751-4A84-A2F1-35874642E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341456"/>
              </p:ext>
            </p:extLst>
          </p:nvPr>
        </p:nvGraphicFramePr>
        <p:xfrm>
          <a:off x="317537" y="-86172"/>
          <a:ext cx="11468995" cy="239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71FF45-8CD0-42A3-A1F3-71CBE544E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933714"/>
              </p:ext>
            </p:extLst>
          </p:nvPr>
        </p:nvGraphicFramePr>
        <p:xfrm>
          <a:off x="317537" y="1816218"/>
          <a:ext cx="134037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63" name="Group 62">
            <a:extLst>
              <a:ext uri="{FF2B5EF4-FFF2-40B4-BE49-F238E27FC236}">
                <a16:creationId xmlns:a16="http://schemas.microsoft.com/office/drawing/2014/main" id="{0815E779-7220-4E59-8AE0-93CBFC1190AF}"/>
              </a:ext>
            </a:extLst>
          </p:cNvPr>
          <p:cNvGrpSpPr/>
          <p:nvPr/>
        </p:nvGrpSpPr>
        <p:grpSpPr>
          <a:xfrm>
            <a:off x="2397387" y="1816218"/>
            <a:ext cx="1340374" cy="327170"/>
            <a:chOff x="0" y="0"/>
            <a:chExt cx="1340374" cy="3271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6CEAF9-F63C-47D0-A37A-A8F2884DE01B}"/>
                </a:ext>
              </a:extLst>
            </p:cNvPr>
            <p:cNvSpPr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F72917-16F5-419F-8CD1-06CA15C446D8}"/>
                </a:ext>
              </a:extLst>
            </p:cNvPr>
            <p:cNvSpPr txBox="1"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Tuition Payment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99C0BF8-4C81-42D1-ADDF-B3344FACAEAE}"/>
              </a:ext>
            </a:extLst>
          </p:cNvPr>
          <p:cNvGrpSpPr/>
          <p:nvPr/>
        </p:nvGrpSpPr>
        <p:grpSpPr>
          <a:xfrm>
            <a:off x="4341922" y="1816218"/>
            <a:ext cx="1480038" cy="369332"/>
            <a:chOff x="0" y="0"/>
            <a:chExt cx="1340374" cy="32717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B530F9-5265-4582-9C35-7B7BA64035C2}"/>
                </a:ext>
              </a:extLst>
            </p:cNvPr>
            <p:cNvSpPr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143E14-A36F-4CD6-80C3-3B4D40E9F169}"/>
                </a:ext>
              </a:extLst>
            </p:cNvPr>
            <p:cNvSpPr txBox="1"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1. Student Registration</a:t>
              </a:r>
              <a:endParaRPr lang="en-US" sz="1100" kern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43664F-84CB-491A-A78F-E149A7AC9484}"/>
              </a:ext>
            </a:extLst>
          </p:cNvPr>
          <p:cNvGrpSpPr/>
          <p:nvPr/>
        </p:nvGrpSpPr>
        <p:grpSpPr>
          <a:xfrm>
            <a:off x="4350310" y="2316584"/>
            <a:ext cx="1471649" cy="436228"/>
            <a:chOff x="0" y="0"/>
            <a:chExt cx="1340374" cy="32717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FB074D-1E3F-4C23-BCE9-4F1E71CCFD0A}"/>
                </a:ext>
              </a:extLst>
            </p:cNvPr>
            <p:cNvSpPr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16F140-13FB-4754-A106-A9C0AE3F76D3}"/>
                </a:ext>
              </a:extLst>
            </p:cNvPr>
            <p:cNvSpPr txBox="1"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2 . Tuition amount in USD confirmation</a:t>
              </a:r>
              <a:endParaRPr lang="en-US" sz="1100" kern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E88BEC-8C24-48AC-A1F7-A0E1502893D3}"/>
              </a:ext>
            </a:extLst>
          </p:cNvPr>
          <p:cNvGrpSpPr/>
          <p:nvPr/>
        </p:nvGrpSpPr>
        <p:grpSpPr>
          <a:xfrm>
            <a:off x="4350311" y="2752812"/>
            <a:ext cx="1471648" cy="421546"/>
            <a:chOff x="0" y="0"/>
            <a:chExt cx="1340374" cy="32717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8C00B6-EFC9-4CB9-AE12-7C5B3F1546DD}"/>
                </a:ext>
              </a:extLst>
            </p:cNvPr>
            <p:cNvSpPr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708B9B-B95B-456B-987A-2100A48B845A}"/>
                </a:ext>
              </a:extLst>
            </p:cNvPr>
            <p:cNvSpPr txBox="1"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3. Select country</a:t>
              </a:r>
              <a:endParaRPr lang="en-US" sz="1100" kern="1200" dirty="0"/>
            </a:p>
          </p:txBody>
        </p:sp>
      </p:grpSp>
      <p:graphicFrame>
        <p:nvGraphicFramePr>
          <p:cNvPr id="81" name="Diagram 80">
            <a:extLst>
              <a:ext uri="{FF2B5EF4-FFF2-40B4-BE49-F238E27FC236}">
                <a16:creationId xmlns:a16="http://schemas.microsoft.com/office/drawing/2014/main" id="{050DC5D1-265C-4EA9-90A0-05363ABC6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517042"/>
              </p:ext>
            </p:extLst>
          </p:nvPr>
        </p:nvGraphicFramePr>
        <p:xfrm>
          <a:off x="4341922" y="3174358"/>
          <a:ext cx="1471646" cy="40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30041DAF-B054-460D-94FC-1FD52CBC5B11}"/>
              </a:ext>
            </a:extLst>
          </p:cNvPr>
          <p:cNvGrpSpPr/>
          <p:nvPr/>
        </p:nvGrpSpPr>
        <p:grpSpPr>
          <a:xfrm>
            <a:off x="4350310" y="3968158"/>
            <a:ext cx="1480038" cy="2471258"/>
            <a:chOff x="-8391" y="-9542"/>
            <a:chExt cx="1480038" cy="43108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72B176-9E14-4ECE-8E2D-BC4839B4C18F}"/>
                </a:ext>
              </a:extLst>
            </p:cNvPr>
            <p:cNvSpPr/>
            <p:nvPr/>
          </p:nvSpPr>
          <p:spPr>
            <a:xfrm>
              <a:off x="0" y="0"/>
              <a:ext cx="1471647" cy="4215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03524F0-76A5-4F22-BAE7-FA9DBEDFFB74}"/>
                </a:ext>
              </a:extLst>
            </p:cNvPr>
            <p:cNvSpPr txBox="1"/>
            <p:nvPr/>
          </p:nvSpPr>
          <p:spPr>
            <a:xfrm>
              <a:off x="-8391" y="-9542"/>
              <a:ext cx="1471647" cy="421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0" lvl="0" indent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6. Payer’s details:</a:t>
              </a:r>
              <a:br>
                <a:rPr lang="en-US" sz="1100" dirty="0"/>
              </a:br>
              <a:r>
                <a:rPr lang="en-US" sz="1100" dirty="0"/>
                <a:t>- Bank Name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Account name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Account number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Address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Phone number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Amount in KRW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University Name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Department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Semester</a:t>
              </a:r>
            </a:p>
            <a:p>
              <a:pPr marL="285750" lvl="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1100" dirty="0"/>
                <a:t>Select payment method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3E226EF-98F5-44D8-9ACB-7CDBE54E1BCA}"/>
              </a:ext>
            </a:extLst>
          </p:cNvPr>
          <p:cNvGrpSpPr/>
          <p:nvPr/>
        </p:nvGrpSpPr>
        <p:grpSpPr>
          <a:xfrm>
            <a:off x="6370043" y="1798148"/>
            <a:ext cx="1340374" cy="894718"/>
            <a:chOff x="0" y="0"/>
            <a:chExt cx="1471647" cy="42154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A78D61D-648A-4634-9D97-B5C3A1D3ACF0}"/>
                </a:ext>
              </a:extLst>
            </p:cNvPr>
            <p:cNvSpPr/>
            <p:nvPr/>
          </p:nvSpPr>
          <p:spPr>
            <a:xfrm>
              <a:off x="0" y="0"/>
              <a:ext cx="1471647" cy="4215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2775FE-F6DB-4922-AC3C-AF106E69CCAE}"/>
                </a:ext>
              </a:extLst>
            </p:cNvPr>
            <p:cNvSpPr txBox="1"/>
            <p:nvPr/>
          </p:nvSpPr>
          <p:spPr>
            <a:xfrm>
              <a:off x="0" y="0"/>
              <a:ext cx="1471647" cy="421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/>
                <a:t>-  Only verified amount from the verified Account holder from a designated bank is accepted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A5A02E8-DDF5-4446-8396-0C434650AE04}"/>
              </a:ext>
            </a:extLst>
          </p:cNvPr>
          <p:cNvGrpSpPr/>
          <p:nvPr/>
        </p:nvGrpSpPr>
        <p:grpSpPr>
          <a:xfrm>
            <a:off x="8324678" y="1842997"/>
            <a:ext cx="1480038" cy="369332"/>
            <a:chOff x="0" y="0"/>
            <a:chExt cx="1340374" cy="32717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4B0AD9F-7C1E-4F18-BB25-A9E5AA3ECA55}"/>
                </a:ext>
              </a:extLst>
            </p:cNvPr>
            <p:cNvSpPr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0AFDC1E-639B-45DE-81C1-0F605166B383}"/>
                </a:ext>
              </a:extLst>
            </p:cNvPr>
            <p:cNvSpPr txBox="1"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-  Issue Virtual Account to the depositor. 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5F52A4-95C4-4FCD-AB70-A1C337CBD680}"/>
              </a:ext>
            </a:extLst>
          </p:cNvPr>
          <p:cNvGrpSpPr/>
          <p:nvPr/>
        </p:nvGrpSpPr>
        <p:grpSpPr>
          <a:xfrm>
            <a:off x="8324678" y="2315253"/>
            <a:ext cx="1480038" cy="369332"/>
            <a:chOff x="0" y="0"/>
            <a:chExt cx="1340374" cy="32717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151CC14-85BE-4BB7-A2F8-5FC1D71E273E}"/>
                </a:ext>
              </a:extLst>
            </p:cNvPr>
            <p:cNvSpPr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DD49CED-E5DB-4A1B-A6C2-7921E033D1F4}"/>
                </a:ext>
              </a:extLst>
            </p:cNvPr>
            <p:cNvSpPr txBox="1"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- Accept Deposit</a:t>
              </a:r>
            </a:p>
          </p:txBody>
        </p:sp>
      </p:grpSp>
      <p:graphicFrame>
        <p:nvGraphicFramePr>
          <p:cNvPr id="118" name="Diagram 117">
            <a:extLst>
              <a:ext uri="{FF2B5EF4-FFF2-40B4-BE49-F238E27FC236}">
                <a16:creationId xmlns:a16="http://schemas.microsoft.com/office/drawing/2014/main" id="{8F31CB26-E8B2-4C95-B684-3F93D97DC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296935"/>
              </p:ext>
            </p:extLst>
          </p:nvPr>
        </p:nvGraphicFramePr>
        <p:xfrm>
          <a:off x="4350312" y="3583494"/>
          <a:ext cx="1471647" cy="42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B6BF70-8C69-4918-9808-1526DF6C43B0}"/>
              </a:ext>
            </a:extLst>
          </p:cNvPr>
          <p:cNvCxnSpPr/>
          <p:nvPr/>
        </p:nvCxnSpPr>
        <p:spPr>
          <a:xfrm>
            <a:off x="5821959" y="3861379"/>
            <a:ext cx="5480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FC5AFD7-BAE0-4578-A5E9-301492639D2E}"/>
              </a:ext>
            </a:extLst>
          </p:cNvPr>
          <p:cNvGrpSpPr/>
          <p:nvPr/>
        </p:nvGrpSpPr>
        <p:grpSpPr>
          <a:xfrm>
            <a:off x="6370043" y="3583494"/>
            <a:ext cx="1471648" cy="421546"/>
            <a:chOff x="0" y="0"/>
            <a:chExt cx="1340374" cy="32717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2411DEC-2E26-4D73-9DD6-091A45DBEC20}"/>
                </a:ext>
              </a:extLst>
            </p:cNvPr>
            <p:cNvSpPr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81952AA-2847-40DC-8DEA-70DD03CA1EFE}"/>
                </a:ext>
              </a:extLst>
            </p:cNvPr>
            <p:cNvSpPr txBox="1"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USD/KRW FX </a:t>
              </a:r>
              <a:r>
                <a:rPr lang="ko-KR" altLang="en-US" sz="1100" dirty="0"/>
                <a:t>조회</a:t>
              </a:r>
              <a:endParaRPr lang="en-US" sz="1100" kern="1200" dirty="0"/>
            </a:p>
          </p:txBody>
        </p: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F20ABED-75E6-4754-A460-E6674CA9A6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5" y="1034641"/>
            <a:ext cx="673039" cy="44869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C693E8-F7E7-44B9-8C4F-77B40BBCF17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65165" y="1086375"/>
            <a:ext cx="754221" cy="396959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63A77749-98E8-42AF-9941-E8BA4DFA219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91" y="1088870"/>
            <a:ext cx="659392" cy="43959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2AB27FA-10A1-4504-9C85-38452B9E297A}"/>
              </a:ext>
            </a:extLst>
          </p:cNvPr>
          <p:cNvGrpSpPr/>
          <p:nvPr/>
        </p:nvGrpSpPr>
        <p:grpSpPr>
          <a:xfrm>
            <a:off x="6378431" y="2986828"/>
            <a:ext cx="1471648" cy="421546"/>
            <a:chOff x="0" y="0"/>
            <a:chExt cx="1340374" cy="32717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61632D-71F8-4A54-961F-F6985DD4F589}"/>
                </a:ext>
              </a:extLst>
            </p:cNvPr>
            <p:cNvSpPr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805316-08DD-4953-B1F7-1EE314CECAE2}"/>
                </a:ext>
              </a:extLst>
            </p:cNvPr>
            <p:cNvSpPr txBox="1"/>
            <p:nvPr/>
          </p:nvSpPr>
          <p:spPr>
            <a:xfrm>
              <a:off x="0" y="0"/>
              <a:ext cx="1340374" cy="327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GME API</a:t>
              </a:r>
              <a:endParaRPr lang="en-US" sz="1100" kern="1200" dirty="0"/>
            </a:p>
          </p:txBody>
        </p: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24959804-D474-4A7C-935F-2D4D48AB1C6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657028" y="1086375"/>
            <a:ext cx="754221" cy="396959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0AAC3392-FB7F-42D1-865D-66737D2F4DC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691828" y="1086377"/>
            <a:ext cx="754221" cy="396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BF66AB-C0BA-4572-A964-C73C401EA4B2}"/>
              </a:ext>
            </a:extLst>
          </p:cNvPr>
          <p:cNvSpPr txBox="1"/>
          <p:nvPr/>
        </p:nvSpPr>
        <p:spPr>
          <a:xfrm>
            <a:off x="300609" y="2771327"/>
            <a:ext cx="343528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>
                <a:solidFill>
                  <a:srgbClr val="FF0000"/>
                </a:solidFill>
              </a:rPr>
              <a:t>한국 유학생에 미국 대학에 입사 확정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100" dirty="0">
                <a:solidFill>
                  <a:srgbClr val="FF0000"/>
                </a:solidFill>
              </a:rPr>
              <a:t>미국 학교사이트에게 학자금 납부 페이지 눌리기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100" dirty="0">
                <a:solidFill>
                  <a:srgbClr val="FF0000"/>
                </a:solidFill>
              </a:rPr>
              <a:t>학자금 납부 페이지에서 </a:t>
            </a:r>
            <a:r>
              <a:rPr lang="en-US" altLang="ko-KR" sz="1100" dirty="0">
                <a:solidFill>
                  <a:srgbClr val="FF0000"/>
                </a:solidFill>
              </a:rPr>
              <a:t>“Tuition Payment Platform” </a:t>
            </a:r>
            <a:r>
              <a:rPr lang="ko-KR" altLang="en-US" sz="1100" dirty="0">
                <a:solidFill>
                  <a:srgbClr val="FF0000"/>
                </a:solidFill>
              </a:rPr>
              <a:t>사이트로 연기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3.1 </a:t>
            </a:r>
            <a:r>
              <a:rPr lang="ko-KR" altLang="en-US" sz="1100" dirty="0">
                <a:solidFill>
                  <a:srgbClr val="FF0000"/>
                </a:solidFill>
              </a:rPr>
              <a:t>필요한 정부를 입력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arenR" startAt="4"/>
            </a:pPr>
            <a:r>
              <a:rPr lang="ko-KR" altLang="en-US" sz="1100" dirty="0">
                <a:solidFill>
                  <a:srgbClr val="FF0000"/>
                </a:solidFill>
              </a:rPr>
              <a:t>전달 받은 정보기반으로 실명조회 확인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핸드폰 인증 후 </a:t>
            </a:r>
            <a:r>
              <a:rPr lang="en-US" altLang="ko-KR" sz="1100" dirty="0">
                <a:solidFill>
                  <a:srgbClr val="FF0000"/>
                </a:solidFill>
              </a:rPr>
              <a:t>– </a:t>
            </a:r>
            <a:r>
              <a:rPr lang="ko-KR" altLang="en-US" sz="1100" dirty="0">
                <a:solidFill>
                  <a:srgbClr val="FF0000"/>
                </a:solidFill>
              </a:rPr>
              <a:t>가상계좌 발급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arenR" startAt="4"/>
            </a:pPr>
            <a:r>
              <a:rPr lang="ko-KR" altLang="en-US" sz="1100" dirty="0">
                <a:solidFill>
                  <a:srgbClr val="FF0000"/>
                </a:solidFill>
              </a:rPr>
              <a:t>지정된 계좌명만 가능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금액만 입금 가능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arenR" startAt="4"/>
            </a:pPr>
            <a:r>
              <a:rPr lang="en-US" altLang="ko-KR" sz="1100" dirty="0">
                <a:solidFill>
                  <a:srgbClr val="FF0000"/>
                </a:solidFill>
              </a:rPr>
              <a:t>T+1 </a:t>
            </a:r>
            <a:r>
              <a:rPr lang="ko-KR" altLang="en-US" sz="1100" dirty="0">
                <a:solidFill>
                  <a:srgbClr val="FF0000"/>
                </a:solidFill>
              </a:rPr>
              <a:t>해외로 정산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1C102097-0F43-4165-96F9-A03A06053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545DCE-0733-46AC-B464-16941267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3" y="1272438"/>
            <a:ext cx="50582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7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458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Yoel Thapa</dc:creator>
  <cp:lastModifiedBy>Yoel Thapa</cp:lastModifiedBy>
  <cp:revision>32</cp:revision>
  <dcterms:created xsi:type="dcterms:W3CDTF">2021-07-08T00:18:22Z</dcterms:created>
  <dcterms:modified xsi:type="dcterms:W3CDTF">2021-07-09T09:45:50Z</dcterms:modified>
</cp:coreProperties>
</file>