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29" r:id="rId11"/>
    <p:sldId id="1439" r:id="rId12"/>
    <p:sldId id="1432" r:id="rId13"/>
    <p:sldId id="1425" r:id="rId14"/>
    <p:sldId id="1438" r:id="rId15"/>
    <p:sldId id="1441" r:id="rId16"/>
    <p:sldId id="1411" r:id="rId17"/>
    <p:sldId id="1408" r:id="rId18"/>
    <p:sldId id="1442" r:id="rId19"/>
    <p:sldId id="1424" r:id="rId20"/>
    <p:sldId id="1426" r:id="rId21"/>
    <p:sldId id="1443" r:id="rId22"/>
    <p:sldId id="1433" r:id="rId23"/>
    <p:sldId id="1437" r:id="rId24"/>
    <p:sldId id="1286" r:id="rId25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29"/>
            <p14:sldId id="1439"/>
            <p14:sldId id="1432"/>
            <p14:sldId id="1425"/>
            <p14:sldId id="1438"/>
            <p14:sldId id="1441"/>
            <p14:sldId id="1411"/>
            <p14:sldId id="1408"/>
            <p14:sldId id="1442"/>
            <p14:sldId id="1424"/>
            <p14:sldId id="1426"/>
            <p14:sldId id="1443"/>
            <p14:sldId id="143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26986"/>
              </p:ext>
            </p:extLst>
          </p:nvPr>
        </p:nvGraphicFramePr>
        <p:xfrm>
          <a:off x="1548183" y="4395441"/>
          <a:ext cx="7644162" cy="156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181976" y="3981826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1859"/>
              </p:ext>
            </p:extLst>
          </p:nvPr>
        </p:nvGraphicFramePr>
        <p:xfrm>
          <a:off x="1548188" y="1770869"/>
          <a:ext cx="7617225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849126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772816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775996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73734"/>
              </p:ext>
            </p:extLst>
          </p:nvPr>
        </p:nvGraphicFramePr>
        <p:xfrm>
          <a:off x="1548182" y="3055205"/>
          <a:ext cx="7617224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06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(PAYXXDDFDF)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060848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073603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07848"/>
            <a:ext cx="18036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전체 ○ </a:t>
            </a:r>
            <a:r>
              <a:rPr lang="ko-KR" altLang="en-US" sz="1000" dirty="0" err="1"/>
              <a:t>미정산</a:t>
            </a:r>
            <a:r>
              <a:rPr lang="ko-KR" altLang="en-US" sz="1000" dirty="0"/>
              <a:t> ○ 정산완료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2793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6318164" y="930392"/>
            <a:ext cx="2082092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0391A0CF-9735-40B7-BE7A-568D2188CF6B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0343"/>
              </p:ext>
            </p:extLst>
          </p:nvPr>
        </p:nvGraphicFramePr>
        <p:xfrm>
          <a:off x="7518968" y="1244163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07904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“Add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Deposit” request to be approved by “User 2”.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C8EC0C32-DADA-4E7B-A407-B52DE1CE9E72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3078"/>
              </p:ext>
            </p:extLst>
          </p:nvPr>
        </p:nvGraphicFramePr>
        <p:xfrm>
          <a:off x="2063551" y="4536118"/>
          <a:ext cx="7128789" cy="184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5711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74161539"/>
                    </a:ext>
                  </a:extLst>
                </a:gridCol>
                <a:gridCol w="180019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Exchanged to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입금액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9746"/>
              </p:ext>
            </p:extLst>
          </p:nvPr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9221"/>
              </p:ext>
            </p:extLst>
          </p:nvPr>
        </p:nvGraphicFramePr>
        <p:xfrm>
          <a:off x="1725301" y="5094167"/>
          <a:ext cx="6172048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0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82952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2043832" y="2875246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77526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2" name="직사각형 68">
            <a:extLst>
              <a:ext uri="{FF2B5EF4-FFF2-40B4-BE49-F238E27FC236}">
                <a16:creationId xmlns:a16="http://schemas.microsoft.com/office/drawing/2014/main" id="{CFB4C4D7-C130-41F7-8F3F-15CED68840A8}"/>
              </a:ext>
            </a:extLst>
          </p:cNvPr>
          <p:cNvSpPr/>
          <p:nvPr/>
        </p:nvSpPr>
        <p:spPr>
          <a:xfrm>
            <a:off x="1725301" y="2931323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FX</a:t>
            </a:r>
            <a:endParaRPr lang="ko-KR" altLang="en-US" sz="800" b="1" dirty="0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57493" y="1334639"/>
            <a:ext cx="174129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71882" y="597842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36930" y="5978420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5915"/>
              </p:ext>
            </p:extLst>
          </p:nvPr>
        </p:nvGraphicFramePr>
        <p:xfrm>
          <a:off x="1735133" y="1772816"/>
          <a:ext cx="7457209" cy="216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2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10042385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224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입출금금액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-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7,332,695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10,075,824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19,424,543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–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1,765,084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-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489,112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57" name="직사각형 68">
            <a:extLst>
              <a:ext uri="{FF2B5EF4-FFF2-40B4-BE49-F238E27FC236}">
                <a16:creationId xmlns:a16="http://schemas.microsoft.com/office/drawing/2014/main" id="{F4E3F778-EFC0-43A8-A343-B8D901868AC9}"/>
              </a:ext>
            </a:extLst>
          </p:cNvPr>
          <p:cNvSpPr/>
          <p:nvPr/>
        </p:nvSpPr>
        <p:spPr>
          <a:xfrm>
            <a:off x="3644293" y="1338922"/>
            <a:ext cx="635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GUID</a:t>
            </a:r>
            <a:endParaRPr lang="ko-KR" altLang="en-US" sz="1000" b="1" dirty="0"/>
          </a:p>
        </p:txBody>
      </p:sp>
      <p:sp>
        <p:nvSpPr>
          <p:cNvPr id="76" name="직사각형 69">
            <a:extLst>
              <a:ext uri="{FF2B5EF4-FFF2-40B4-BE49-F238E27FC236}">
                <a16:creationId xmlns:a16="http://schemas.microsoft.com/office/drawing/2014/main" id="{D788F75D-5E15-4159-94AC-4CA041DB951B}"/>
              </a:ext>
            </a:extLst>
          </p:cNvPr>
          <p:cNvSpPr/>
          <p:nvPr/>
        </p:nvSpPr>
        <p:spPr>
          <a:xfrm>
            <a:off x="4261330" y="1334639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0724" y="138371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5537119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365877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474495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00790"/>
              </p:ext>
            </p:extLst>
          </p:nvPr>
        </p:nvGraphicFramePr>
        <p:xfrm>
          <a:off x="1548189" y="184071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234730" y="2738674"/>
            <a:ext cx="3143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r>
              <a:rPr lang="ko-KR" altLang="en-US" sz="800" dirty="0"/>
              <a:t> ○ 취소 </a:t>
            </a:r>
            <a:r>
              <a:rPr lang="en-US" altLang="ko-KR" sz="800" dirty="0"/>
              <a:t>/ </a:t>
            </a:r>
            <a:r>
              <a:rPr lang="ko-KR" altLang="en-US" sz="800" dirty="0"/>
              <a:t>실패  ○ 정산완료 </a:t>
            </a:r>
            <a:r>
              <a:rPr lang="en-US" altLang="ko-KR" sz="800" dirty="0"/>
              <a:t>(Settled)</a:t>
            </a:r>
            <a:endParaRPr lang="ko-KR" altLang="en-US" sz="800" dirty="0"/>
          </a:p>
        </p:txBody>
      </p:sp>
      <p:graphicFrame>
        <p:nvGraphicFramePr>
          <p:cNvPr id="34" name="표 114">
            <a:extLst>
              <a:ext uri="{FF2B5EF4-FFF2-40B4-BE49-F238E27FC236}">
                <a16:creationId xmlns:a16="http://schemas.microsoft.com/office/drawing/2014/main" id="{DDBB9EBB-FFFE-4676-BF8D-D04AC99A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68622"/>
              </p:ext>
            </p:extLst>
          </p:nvPr>
        </p:nvGraphicFramePr>
        <p:xfrm>
          <a:off x="1556016" y="4182079"/>
          <a:ext cx="749401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16">
                  <a:extLst>
                    <a:ext uri="{9D8B030D-6E8A-4147-A177-3AD203B41FA5}">
                      <a16:colId xmlns:a16="http://schemas.microsoft.com/office/drawing/2014/main" val="3618400535"/>
                    </a:ext>
                  </a:extLst>
                </a:gridCol>
                <a:gridCol w="488351">
                  <a:extLst>
                    <a:ext uri="{9D8B030D-6E8A-4147-A177-3AD203B41FA5}">
                      <a16:colId xmlns:a16="http://schemas.microsoft.com/office/drawing/2014/main" val="3318447849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3717010350"/>
                    </a:ext>
                  </a:extLst>
                </a:gridCol>
                <a:gridCol w="1126999">
                  <a:extLst>
                    <a:ext uri="{9D8B030D-6E8A-4147-A177-3AD203B41FA5}">
                      <a16:colId xmlns:a16="http://schemas.microsoft.com/office/drawing/2014/main" val="3335404678"/>
                    </a:ext>
                  </a:extLst>
                </a:gridCol>
                <a:gridCol w="901691">
                  <a:extLst>
                    <a:ext uri="{9D8B030D-6E8A-4147-A177-3AD203B41FA5}">
                      <a16:colId xmlns:a16="http://schemas.microsoft.com/office/drawing/2014/main" val="1939103021"/>
                    </a:ext>
                  </a:extLst>
                </a:gridCol>
                <a:gridCol w="1134881">
                  <a:extLst>
                    <a:ext uri="{9D8B030D-6E8A-4147-A177-3AD203B41FA5}">
                      <a16:colId xmlns:a16="http://schemas.microsoft.com/office/drawing/2014/main" val="4267314487"/>
                    </a:ext>
                  </a:extLst>
                </a:gridCol>
                <a:gridCol w="1025359">
                  <a:extLst>
                    <a:ext uri="{9D8B030D-6E8A-4147-A177-3AD203B41FA5}">
                      <a16:colId xmlns:a16="http://schemas.microsoft.com/office/drawing/2014/main" val="3639559158"/>
                    </a:ext>
                  </a:extLst>
                </a:gridCol>
                <a:gridCol w="793787">
                  <a:extLst>
                    <a:ext uri="{9D8B030D-6E8A-4147-A177-3AD203B41FA5}">
                      <a16:colId xmlns:a16="http://schemas.microsoft.com/office/drawing/2014/main" val="3463252227"/>
                    </a:ext>
                  </a:extLst>
                </a:gridCol>
              </a:tblGrid>
              <a:tr h="21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Receivers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Recievers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settlement amount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송금시간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23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19,479,582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074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2020032312340001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PingPong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792,217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44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AYSX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Transferwise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2,722,438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9238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GOTS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18,091,457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1062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87488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112224" y="375884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8379"/>
              </p:ext>
            </p:extLst>
          </p:nvPr>
        </p:nvGraphicFramePr>
        <p:xfrm>
          <a:off x="154728" y="1602712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59051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1F19F2A2-2D7A-4F3B-8677-E9C86281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581"/>
              </p:ext>
            </p:extLst>
          </p:nvPr>
        </p:nvGraphicFramePr>
        <p:xfrm>
          <a:off x="1580241" y="1844824"/>
          <a:ext cx="7641095" cy="29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3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06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047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95815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19791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920098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694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125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269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차감금액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31AC2105-A109-4B0E-AFF0-383675E5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89096"/>
              </p:ext>
            </p:extLst>
          </p:nvPr>
        </p:nvGraphicFramePr>
        <p:xfrm>
          <a:off x="1359602" y="900405"/>
          <a:ext cx="7688725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541547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7481916-F578-4CB3-80E4-D66163B354C3}"/>
              </a:ext>
            </a:extLst>
          </p:cNvPr>
          <p:cNvSpPr/>
          <p:nvPr/>
        </p:nvSpPr>
        <p:spPr>
          <a:xfrm>
            <a:off x="3698227" y="89189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8C69-86A1-4EEF-996B-357075FD284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1F846DA-887F-4E76-B3D1-8D071AFB70F4}"/>
              </a:ext>
            </a:extLst>
          </p:cNvPr>
          <p:cNvSpPr/>
          <p:nvPr/>
        </p:nvSpPr>
        <p:spPr>
          <a:xfrm>
            <a:off x="1480724" y="138371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19" name="직사각형 26">
            <a:extLst>
              <a:ext uri="{FF2B5EF4-FFF2-40B4-BE49-F238E27FC236}">
                <a16:creationId xmlns:a16="http://schemas.microsoft.com/office/drawing/2014/main" id="{58A2DF25-877B-4DF6-993E-9A6405DB6AA8}"/>
              </a:ext>
            </a:extLst>
          </p:cNvPr>
          <p:cNvSpPr/>
          <p:nvPr/>
        </p:nvSpPr>
        <p:spPr>
          <a:xfrm>
            <a:off x="336171" y="131754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948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560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GME’s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internal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can be brought from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9150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정산액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49986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7409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5541"/>
              </p:ext>
            </p:extLst>
          </p:nvPr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1349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73305" y="1383711"/>
            <a:ext cx="1741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Search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643778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B18C495-8151-4CB3-BE25-636D29F98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333"/>
              </p:ext>
            </p:extLst>
          </p:nvPr>
        </p:nvGraphicFramePr>
        <p:xfrm>
          <a:off x="1578137" y="2786575"/>
          <a:ext cx="7614207" cy="278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26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3611771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92771">
                  <a:extLst>
                    <a:ext uri="{9D8B030D-6E8A-4147-A177-3AD203B41FA5}">
                      <a16:colId xmlns:a16="http://schemas.microsoft.com/office/drawing/2014/main" val="1117621179"/>
                    </a:ext>
                  </a:extLst>
                </a:gridCol>
                <a:gridCol w="812737">
                  <a:extLst>
                    <a:ext uri="{9D8B030D-6E8A-4147-A177-3AD203B41FA5}">
                      <a16:colId xmlns:a16="http://schemas.microsoft.com/office/drawing/2014/main" val="1041253571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3753746297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문의관리 제목 테스트입니다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. (Transaction has been settled)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code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4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88758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 code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9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1841CF-4565-4E7F-AF24-9EC08DB8EA51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327757-EB1E-4DBD-ACA8-650566C8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1221"/>
              </p:ext>
            </p:extLst>
          </p:nvPr>
        </p:nvGraphicFramePr>
        <p:xfrm>
          <a:off x="1578138" y="1806439"/>
          <a:ext cx="7614206" cy="686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694">
                  <a:extLst>
                    <a:ext uri="{9D8B030D-6E8A-4147-A177-3AD203B41FA5}">
                      <a16:colId xmlns:a16="http://schemas.microsoft.com/office/drawing/2014/main" val="183286814"/>
                    </a:ext>
                  </a:extLst>
                </a:gridCol>
                <a:gridCol w="5754512">
                  <a:extLst>
                    <a:ext uri="{9D8B030D-6E8A-4147-A177-3AD203B41FA5}">
                      <a16:colId xmlns:a16="http://schemas.microsoft.com/office/drawing/2014/main" val="2311292320"/>
                    </a:ext>
                  </a:extLst>
                </a:gridCol>
              </a:tblGrid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파트너 </a:t>
                      </a:r>
                      <a:r>
                        <a:rPr lang="en-US" altLang="ko-KR" sz="800" dirty="0"/>
                        <a:t>ID (Partner 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461659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정산 완료 거래 </a:t>
                      </a:r>
                      <a:r>
                        <a:rPr lang="en-US" altLang="ko-KR" sz="800" dirty="0"/>
                        <a:t>ID (Transaction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40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기간 </a:t>
                      </a:r>
                      <a:r>
                        <a:rPr lang="en-US" altLang="ko-KR" sz="800" dirty="0"/>
                        <a:t>(Duration)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627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99CA4-D678-4BD1-A9E9-4102946A8C3C}"/>
              </a:ext>
            </a:extLst>
          </p:cNvPr>
          <p:cNvSpPr/>
          <p:nvPr/>
        </p:nvSpPr>
        <p:spPr>
          <a:xfrm>
            <a:off x="3509840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시작일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FC3C9-E3F9-4B99-A961-DB663620B99E}"/>
              </a:ext>
            </a:extLst>
          </p:cNvPr>
          <p:cNvSpPr/>
          <p:nvPr/>
        </p:nvSpPr>
        <p:spPr>
          <a:xfrm>
            <a:off x="4805984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215A76-3345-4CCA-8E53-98AFBA6DA251}"/>
              </a:ext>
            </a:extLst>
          </p:cNvPr>
          <p:cNvSpPr/>
          <p:nvPr/>
        </p:nvSpPr>
        <p:spPr>
          <a:xfrm>
            <a:off x="4445944" y="22600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8F874D-5708-44D7-9B5F-696F5DF56205}"/>
              </a:ext>
            </a:extLst>
          </p:cNvPr>
          <p:cNvSpPr/>
          <p:nvPr/>
        </p:nvSpPr>
        <p:spPr>
          <a:xfrm>
            <a:off x="3509839" y="1845100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BB2B2C-8668-4AAC-82FB-0735C99EB972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3C56E-9FB9-434D-B549-CA9B67169B83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FA3011-D9A9-4DB6-9841-95460713F916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83B719C-C477-4FF7-B813-D5558E1C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74458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4D475A-A693-449B-8663-BB2EF6767753}"/>
              </a:ext>
            </a:extLst>
          </p:cNvPr>
          <p:cNvSpPr/>
          <p:nvPr/>
        </p:nvSpPr>
        <p:spPr>
          <a:xfrm>
            <a:off x="3509839" y="2075116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D109B6-4699-4993-BAC7-F0CAD918C4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FAB6753E-BB91-4198-80FC-7A791BB9A9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F0C40F1D-6E9B-451B-A6C3-A76B9FCEC90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5722-8FF1-442C-8210-92705486EDD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F9B503BD-4DD3-4FB6-BD4B-47B0C4E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76479"/>
              </p:ext>
            </p:extLst>
          </p:nvPr>
        </p:nvGraphicFramePr>
        <p:xfrm>
          <a:off x="154728" y="1602712"/>
          <a:ext cx="110255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BF90B3F-BB2D-4DBA-B63D-A48812DA3A86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26E30-0DE2-44BF-9BC4-235DC59721F0}"/>
              </a:ext>
            </a:extLst>
          </p:cNvPr>
          <p:cNvSpPr/>
          <p:nvPr/>
        </p:nvSpPr>
        <p:spPr>
          <a:xfrm>
            <a:off x="1578136" y="928428"/>
            <a:ext cx="1241571" cy="253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26">
            <a:extLst>
              <a:ext uri="{FF2B5EF4-FFF2-40B4-BE49-F238E27FC236}">
                <a16:creationId xmlns:a16="http://schemas.microsoft.com/office/drawing/2014/main" id="{4242DFAE-AAC6-495C-86D7-C5D9763FA45A}"/>
              </a:ext>
            </a:extLst>
          </p:cNvPr>
          <p:cNvSpPr/>
          <p:nvPr/>
        </p:nvSpPr>
        <p:spPr>
          <a:xfrm>
            <a:off x="32730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30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46319"/>
              </p:ext>
            </p:extLst>
          </p:nvPr>
        </p:nvGraphicFramePr>
        <p:xfrm>
          <a:off x="519854" y="836712"/>
          <a:ext cx="10904738" cy="2304252"/>
        </p:xfrm>
        <a:graphic>
          <a:graphicData uri="http://schemas.openxmlformats.org/drawingml/2006/table">
            <a:tbl>
              <a:tblPr/>
              <a:tblGrid>
                <a:gridCol w="2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9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July 26</a:t>
                      </a: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th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July 28</a:t>
                      </a:r>
                      <a:r>
                        <a:rPr lang="en-US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Settings, Login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89044" y="1496781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99759"/>
              </p:ext>
            </p:extLst>
          </p:nvPr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6266426" y="4378879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1484242"/>
            <a:chOff x="1553954" y="4516251"/>
            <a:chExt cx="2980233" cy="1484242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765988" y="5754271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469905" y="5751747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29751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A6A699AE-EF54-4DBC-BEFD-53FFAAB1CADD}"/>
              </a:ext>
            </a:extLst>
          </p:cNvPr>
          <p:cNvSpPr/>
          <p:nvPr/>
        </p:nvSpPr>
        <p:spPr>
          <a:xfrm>
            <a:off x="3628532" y="916977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063552" y="469494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</a:t>
            </a:r>
          </a:p>
        </p:txBody>
      </p:sp>
      <p:sp>
        <p:nvSpPr>
          <p:cNvPr id="81" name="직사각형 26">
            <a:extLst>
              <a:ext uri="{FF2B5EF4-FFF2-40B4-BE49-F238E27FC236}">
                <a16:creationId xmlns:a16="http://schemas.microsoft.com/office/drawing/2014/main" id="{E4A9AF64-EF79-4EB4-AADE-18A7C5C63EE1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510328" y="1496781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User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/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807968" y="4449766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2160981"/>
            <a:chOff x="1553954" y="4516251"/>
            <a:chExt cx="2980233" cy="2160981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6431010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6428486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381088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A6A699AE-EF54-4DBC-BEFD-53FFAAB1CADD}"/>
              </a:ext>
            </a:extLst>
          </p:cNvPr>
          <p:cNvSpPr/>
          <p:nvPr/>
        </p:nvSpPr>
        <p:spPr>
          <a:xfrm>
            <a:off x="5587723" y="916977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114555" y="473100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1</a:t>
            </a:r>
            <a:endParaRPr lang="ko-KR" altLang="en-US" sz="1000" dirty="0"/>
          </a:p>
        </p:txBody>
      </p:sp>
      <p:sp>
        <p:nvSpPr>
          <p:cNvPr id="42" name="직사각형 42">
            <a:extLst>
              <a:ext uri="{FF2B5EF4-FFF2-40B4-BE49-F238E27FC236}">
                <a16:creationId xmlns:a16="http://schemas.microsoft.com/office/drawing/2014/main" id="{DAB4BE08-6ED5-410D-88FB-D00372EA0DED}"/>
              </a:ext>
            </a:extLst>
          </p:cNvPr>
          <p:cNvSpPr/>
          <p:nvPr/>
        </p:nvSpPr>
        <p:spPr>
          <a:xfrm>
            <a:off x="2114554" y="498279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2</a:t>
            </a:r>
            <a:endParaRPr lang="ko-KR" altLang="en-US" sz="1000" dirty="0"/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63EEAA49-0528-47BB-9891-B6AFB4A7123A}"/>
              </a:ext>
            </a:extLst>
          </p:cNvPr>
          <p:cNvSpPr/>
          <p:nvPr/>
        </p:nvSpPr>
        <p:spPr>
          <a:xfrm>
            <a:off x="2114554" y="5235896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3</a:t>
            </a:r>
            <a:endParaRPr lang="ko-KR" altLang="en-US" sz="1000" dirty="0"/>
          </a:p>
        </p:txBody>
      </p:sp>
      <p:sp>
        <p:nvSpPr>
          <p:cNvPr id="46" name="직사각형 43">
            <a:extLst>
              <a:ext uri="{FF2B5EF4-FFF2-40B4-BE49-F238E27FC236}">
                <a16:creationId xmlns:a16="http://schemas.microsoft.com/office/drawing/2014/main" id="{49994259-7322-4B7C-AD54-AB8EC4A1F78D}"/>
              </a:ext>
            </a:extLst>
          </p:cNvPr>
          <p:cNvSpPr/>
          <p:nvPr/>
        </p:nvSpPr>
        <p:spPr>
          <a:xfrm>
            <a:off x="3195882" y="501317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3">
            <a:extLst>
              <a:ext uri="{FF2B5EF4-FFF2-40B4-BE49-F238E27FC236}">
                <a16:creationId xmlns:a16="http://schemas.microsoft.com/office/drawing/2014/main" id="{5C8997FD-365E-454D-959F-53C6B693EE44}"/>
              </a:ext>
            </a:extLst>
          </p:cNvPr>
          <p:cNvSpPr/>
          <p:nvPr/>
        </p:nvSpPr>
        <p:spPr>
          <a:xfrm>
            <a:off x="3195882" y="5306947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DB0561A4-CFF4-40B5-B84D-466D2D1D2045}"/>
              </a:ext>
            </a:extLst>
          </p:cNvPr>
          <p:cNvSpPr/>
          <p:nvPr/>
        </p:nvSpPr>
        <p:spPr>
          <a:xfrm>
            <a:off x="3181729" y="477250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직사각형 43">
            <a:extLst>
              <a:ext uri="{FF2B5EF4-FFF2-40B4-BE49-F238E27FC236}">
                <a16:creationId xmlns:a16="http://schemas.microsoft.com/office/drawing/2014/main" id="{ABE8C8C6-F9E1-41EF-933F-5D3C68F92169}"/>
              </a:ext>
            </a:extLst>
          </p:cNvPr>
          <p:cNvSpPr/>
          <p:nvPr/>
        </p:nvSpPr>
        <p:spPr>
          <a:xfrm>
            <a:off x="3195882" y="5018915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43">
            <a:extLst>
              <a:ext uri="{FF2B5EF4-FFF2-40B4-BE49-F238E27FC236}">
                <a16:creationId xmlns:a16="http://schemas.microsoft.com/office/drawing/2014/main" id="{8530479D-1FF7-4915-85CC-5D0B62B4AFE5}"/>
              </a:ext>
            </a:extLst>
          </p:cNvPr>
          <p:cNvSpPr/>
          <p:nvPr/>
        </p:nvSpPr>
        <p:spPr>
          <a:xfrm>
            <a:off x="3215680" y="5301208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Disable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D2BBFC9F-C027-4D7E-B484-87E0E82DC628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274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50981" y="1437462"/>
            <a:ext cx="27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 </a:t>
            </a:r>
            <a:r>
              <a:rPr lang="en-US" altLang="ko-KR" sz="1400" b="1" dirty="0"/>
              <a:t>Notice &amp; Query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515407" y="1835177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01918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○ 답변 미완료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58939B2-804C-4A73-88A1-668C66B9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310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985499B-5279-4E74-9FC3-2EB2EB72E647}"/>
              </a:ext>
            </a:extLst>
          </p:cNvPr>
          <p:cNvSpPr/>
          <p:nvPr/>
        </p:nvSpPr>
        <p:spPr>
          <a:xfrm>
            <a:off x="133421" y="340025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411EF807-E98B-4CE0-8BB9-A64572D520DE}"/>
              </a:ext>
            </a:extLst>
          </p:cNvPr>
          <p:cNvSpPr/>
          <p:nvPr/>
        </p:nvSpPr>
        <p:spPr>
          <a:xfrm>
            <a:off x="323255" y="134023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2)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AE266614-1727-4668-A362-1B5DD578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156" y="1281692"/>
              <a:ext cx="1145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9956" y="1322916"/>
              <a:ext cx="787778" cy="73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912781" y="891335"/>
            <a:ext cx="467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60322"/>
              </p:ext>
            </p:extLst>
          </p:nvPr>
        </p:nvGraphicFramePr>
        <p:xfrm>
          <a:off x="479376" y="1052736"/>
          <a:ext cx="11233248" cy="34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Fund Balance check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Settlement Search</a:t>
                      </a:r>
                    </a:p>
                    <a:p>
                      <a:pPr latinLnBrk="1"/>
                      <a:r>
                        <a:rPr lang="ko-KR" altLang="en-US" sz="1000" dirty="0"/>
                        <a:t>정산관리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Details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705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Partner’s Details/Edit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상세 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찾기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 Manager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52D92-23DC-4C5D-8819-B18822B7DC49}"/>
              </a:ext>
            </a:extLst>
          </p:cNvPr>
          <p:cNvSpPr/>
          <p:nvPr/>
        </p:nvSpPr>
        <p:spPr>
          <a:xfrm>
            <a:off x="3813050" y="1950088"/>
            <a:ext cx="3363070" cy="19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E0A75F-A481-4346-83B7-C4F421E8D7AD}"/>
              </a:ext>
            </a:extLst>
          </p:cNvPr>
          <p:cNvGrpSpPr/>
          <p:nvPr/>
        </p:nvGrpSpPr>
        <p:grpSpPr>
          <a:xfrm>
            <a:off x="3791744" y="1904514"/>
            <a:ext cx="3363070" cy="1806179"/>
            <a:chOff x="1553954" y="4516251"/>
            <a:chExt cx="2980233" cy="1806179"/>
          </a:xfrm>
        </p:grpSpPr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DA0CE6D-B0E6-4A6B-8482-B3D826E0588B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GME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Login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19">
              <a:extLst>
                <a:ext uri="{FF2B5EF4-FFF2-40B4-BE49-F238E27FC236}">
                  <a16:creationId xmlns:a16="http://schemas.microsoft.com/office/drawing/2014/main" id="{E3267765-FE54-40B1-88AC-C734DFEF5B06}"/>
                </a:ext>
              </a:extLst>
            </p:cNvPr>
            <p:cNvSpPr/>
            <p:nvPr/>
          </p:nvSpPr>
          <p:spPr>
            <a:xfrm>
              <a:off x="2934735" y="5075611"/>
              <a:ext cx="1216587" cy="246221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Yoel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23">
              <a:extLst>
                <a:ext uri="{FF2B5EF4-FFF2-40B4-BE49-F238E27FC236}">
                  <a16:creationId xmlns:a16="http://schemas.microsoft.com/office/drawing/2014/main" id="{F8297FF5-4100-4592-A652-673DC791D211}"/>
                </a:ext>
              </a:extLst>
            </p:cNvPr>
            <p:cNvSpPr/>
            <p:nvPr/>
          </p:nvSpPr>
          <p:spPr>
            <a:xfrm>
              <a:off x="2474861" y="6040737"/>
              <a:ext cx="658521" cy="268283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Login</a:t>
              </a:r>
              <a:endParaRPr lang="ko-KR" altLang="en-US" sz="700" dirty="0"/>
            </a:p>
          </p:txBody>
        </p:sp>
        <p:sp>
          <p:nvSpPr>
            <p:cNvPr id="33" name="직사각형 24">
              <a:extLst>
                <a:ext uri="{FF2B5EF4-FFF2-40B4-BE49-F238E27FC236}">
                  <a16:creationId xmlns:a16="http://schemas.microsoft.com/office/drawing/2014/main" id="{2BFD1820-1FB1-4627-80A4-A6B4AD93BE9C}"/>
                </a:ext>
              </a:extLst>
            </p:cNvPr>
            <p:cNvSpPr/>
            <p:nvPr/>
          </p:nvSpPr>
          <p:spPr>
            <a:xfrm>
              <a:off x="3324815" y="6038474"/>
              <a:ext cx="658521" cy="283956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34" name="직사각형 42">
              <a:extLst>
                <a:ext uri="{FF2B5EF4-FFF2-40B4-BE49-F238E27FC236}">
                  <a16:creationId xmlns:a16="http://schemas.microsoft.com/office/drawing/2014/main" id="{6B46956E-B5C7-4EE4-9CA1-46156E48E839}"/>
                </a:ext>
              </a:extLst>
            </p:cNvPr>
            <p:cNvSpPr/>
            <p:nvPr/>
          </p:nvSpPr>
          <p:spPr>
            <a:xfrm>
              <a:off x="1983094" y="5075612"/>
              <a:ext cx="564578" cy="246221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Admin</a:t>
              </a:r>
              <a:endParaRPr lang="ko-KR" altLang="en-US" sz="1000" dirty="0"/>
            </a:p>
          </p:txBody>
        </p:sp>
      </p:grpSp>
      <p:sp>
        <p:nvSpPr>
          <p:cNvPr id="43" name="직사각형 19">
            <a:extLst>
              <a:ext uri="{FF2B5EF4-FFF2-40B4-BE49-F238E27FC236}">
                <a16:creationId xmlns:a16="http://schemas.microsoft.com/office/drawing/2014/main" id="{275097DC-9260-4F27-85B9-0A0985CD6416}"/>
              </a:ext>
            </a:extLst>
          </p:cNvPr>
          <p:cNvSpPr/>
          <p:nvPr/>
        </p:nvSpPr>
        <p:spPr>
          <a:xfrm>
            <a:off x="5371204" y="2828947"/>
            <a:ext cx="1372868" cy="261882"/>
          </a:xfrm>
          <a:prstGeom prst="rect">
            <a:avLst/>
          </a:prstGeom>
          <a:solidFill>
            <a:srgbClr val="D9D9D9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XXXXXX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ED7B465B-1BDE-4384-B300-09FD89BFC39C}"/>
              </a:ext>
            </a:extLst>
          </p:cNvPr>
          <p:cNvSpPr/>
          <p:nvPr/>
        </p:nvSpPr>
        <p:spPr>
          <a:xfrm>
            <a:off x="4283636" y="2844608"/>
            <a:ext cx="63710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AAB86-5867-41E5-B62E-21E4545D445A}"/>
              </a:ext>
            </a:extLst>
          </p:cNvPr>
          <p:cNvSpPr/>
          <p:nvPr/>
        </p:nvSpPr>
        <p:spPr>
          <a:xfrm>
            <a:off x="3791744" y="1904514"/>
            <a:ext cx="3363070" cy="210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4487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10187"/>
              </p:ext>
            </p:extLst>
          </p:nvPr>
        </p:nvGraphicFramePr>
        <p:xfrm>
          <a:off x="7358673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8453"/>
              </p:ext>
            </p:extLst>
          </p:nvPr>
        </p:nvGraphicFramePr>
        <p:xfrm>
          <a:off x="1553954" y="2132856"/>
          <a:ext cx="7638389" cy="22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6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2852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115820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897930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059092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68111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266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4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98020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73637" y="2446018"/>
            <a:ext cx="595859" cy="1810526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DC6871C8-6A2B-4441-9918-FBA391505E10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214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8043"/>
              </p:ext>
            </p:extLst>
          </p:nvPr>
        </p:nvGraphicFramePr>
        <p:xfrm>
          <a:off x="1505499" y="4706878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12696"/>
              </p:ext>
            </p:extLst>
          </p:nvPr>
        </p:nvGraphicFramePr>
        <p:xfrm>
          <a:off x="1519356" y="3120854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8705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8704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40931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61804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6">
            <a:extLst>
              <a:ext uri="{FF2B5EF4-FFF2-40B4-BE49-F238E27FC236}">
                <a16:creationId xmlns:a16="http://schemas.microsoft.com/office/drawing/2014/main" id="{0FD82014-DECC-41E8-B659-FBC76088A62E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4981"/>
              </p:ext>
            </p:extLst>
          </p:nvPr>
        </p:nvGraphicFramePr>
        <p:xfrm>
          <a:off x="1530278" y="174076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00485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669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7518"/>
              </p:ext>
            </p:extLst>
          </p:nvPr>
        </p:nvGraphicFramePr>
        <p:xfrm>
          <a:off x="1505116" y="5957595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토큰정보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1Qfj952fjvmwsk249asd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37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57993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97610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details by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14465</TotalTime>
  <Words>2220</Words>
  <Application>Microsoft Office PowerPoint</Application>
  <PresentationFormat>Widescreen</PresentationFormat>
  <Paragraphs>1311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1161</cp:revision>
  <cp:lastPrinted>2020-03-26T05:00:19Z</cp:lastPrinted>
  <dcterms:created xsi:type="dcterms:W3CDTF">2019-01-07T07:06:12Z</dcterms:created>
  <dcterms:modified xsi:type="dcterms:W3CDTF">2021-07-28T08:24:46Z</dcterms:modified>
</cp:coreProperties>
</file>