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84" r:id="rId5"/>
    <p:sldId id="302" r:id="rId6"/>
    <p:sldId id="303" r:id="rId7"/>
    <p:sldId id="304" r:id="rId8"/>
    <p:sldId id="305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yunkhand Gankhuyag" initials="OG" lastIdx="1" clrIdx="0">
    <p:extLst>
      <p:ext uri="{19B8F6BF-5375-455C-9EA6-DF929625EA0E}">
        <p15:presenceInfo xmlns:p15="http://schemas.microsoft.com/office/powerpoint/2012/main" userId="S::oyung@gmeremit.com::39781817-0187-4eeb-8d7d-13f593e3e228" providerId="AD"/>
      </p:ext>
    </p:extLst>
  </p:cmAuthor>
  <p:cmAuthor id="2" name="Jason Kim" initials="JK" lastIdx="1" clrIdx="1">
    <p:extLst>
      <p:ext uri="{19B8F6BF-5375-455C-9EA6-DF929625EA0E}">
        <p15:presenceInfo xmlns:p15="http://schemas.microsoft.com/office/powerpoint/2012/main" userId="Jason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E1F27"/>
    <a:srgbClr val="E7E6E6"/>
    <a:srgbClr val="EE1C24"/>
    <a:srgbClr val="0A3479"/>
    <a:srgbClr val="DB0000"/>
    <a:srgbClr val="7F7F7F"/>
    <a:srgbClr val="C00000"/>
    <a:srgbClr val="3785C7"/>
    <a:srgbClr val="EE1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6374" autoAdjust="0"/>
  </p:normalViewPr>
  <p:slideViewPr>
    <p:cSldViewPr snapToGrid="0">
      <p:cViewPr varScale="1">
        <p:scale>
          <a:sx n="72" d="100"/>
          <a:sy n="72" d="100"/>
        </p:scale>
        <p:origin x="616" y="3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F4ED-56D1-4FDB-88D3-310763EC340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25410-7DAF-4681-A3EF-B3A7729C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9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8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A25410-7DAF-4681-A3EF-B3A7729C4B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336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A25410-7DAF-4681-A3EF-B3A7729C4B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77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A25410-7DAF-4681-A3EF-B3A7729C4B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230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A25410-7DAF-4681-A3EF-B3A7729C4B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12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2C66-F895-42D3-8DE3-8ED0137BE1C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729771" y="1874723"/>
            <a:ext cx="4730638" cy="1389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Cash Payment Inbound Design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921A5D-276B-4ED3-B27E-812FED457432}"/>
              </a:ext>
            </a:extLst>
          </p:cNvPr>
          <p:cNvSpPr/>
          <p:nvPr/>
        </p:nvSpPr>
        <p:spPr>
          <a:xfrm>
            <a:off x="6010979" y="6203468"/>
            <a:ext cx="2338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Open Sans" panose="020B0606030504020204" pitchFamily="34" charset="0"/>
              </a:rPr>
              <a:t>2021.02.22</a:t>
            </a:r>
            <a:endParaRPr lang="ko-KR" altLang="en-US" sz="3200" dirty="0"/>
          </a:p>
        </p:txBody>
      </p:sp>
      <p:sp>
        <p:nvSpPr>
          <p:cNvPr id="2" name="직사각형 3">
            <a:extLst>
              <a:ext uri="{FF2B5EF4-FFF2-40B4-BE49-F238E27FC236}">
                <a16:creationId xmlns:a16="http://schemas.microsoft.com/office/drawing/2014/main" id="{01ED43BB-3554-4C88-8359-78300870A496}"/>
              </a:ext>
            </a:extLst>
          </p:cNvPr>
          <p:cNvSpPr/>
          <p:nvPr/>
        </p:nvSpPr>
        <p:spPr>
          <a:xfrm>
            <a:off x="1119188" y="4287225"/>
            <a:ext cx="33403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</a:rPr>
              <a:t>Diyorbek Mukhammedov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67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If Name Matches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1D4772-43E0-4178-B8CB-A8C5D243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9" y="700050"/>
            <a:ext cx="2847455" cy="6014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B19770-0ABF-4706-A26B-7B6E0F8C4E0B}"/>
              </a:ext>
            </a:extLst>
          </p:cNvPr>
          <p:cNvSpPr/>
          <p:nvPr/>
        </p:nvSpPr>
        <p:spPr>
          <a:xfrm>
            <a:off x="7155819" y="2225385"/>
            <a:ext cx="2784084" cy="127242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 Information</a:t>
            </a:r>
          </a:p>
          <a:p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DIYORBEK 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Name: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MUKHAMMEDOV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+821064477444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EA5FB9-047D-4414-A7F0-7AB27AD36CD7}"/>
              </a:ext>
            </a:extLst>
          </p:cNvPr>
          <p:cNvSpPr/>
          <p:nvPr/>
        </p:nvSpPr>
        <p:spPr>
          <a:xfrm>
            <a:off x="7219188" y="3798121"/>
            <a:ext cx="2720715" cy="2909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type in co number of the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72B7B-15E9-4F6E-B312-B52763FF0CD1}"/>
              </a:ext>
            </a:extLst>
          </p:cNvPr>
          <p:cNvSpPr txBox="1"/>
          <p:nvPr/>
        </p:nvSpPr>
        <p:spPr>
          <a:xfrm>
            <a:off x="7155819" y="3521122"/>
            <a:ext cx="3487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Number for Receiving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D53431-7237-4940-8A00-EF6CE494E05B}"/>
              </a:ext>
            </a:extLst>
          </p:cNvPr>
          <p:cNvSpPr txBox="1"/>
          <p:nvPr/>
        </p:nvSpPr>
        <p:spPr>
          <a:xfrm>
            <a:off x="7219188" y="5771340"/>
            <a:ext cx="2711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Current Exchange Rate 1USD = 1126.82 KRW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EEE4DD86-1BCC-40C5-88E6-30634F824446}"/>
              </a:ext>
            </a:extLst>
          </p:cNvPr>
          <p:cNvSpPr/>
          <p:nvPr/>
        </p:nvSpPr>
        <p:spPr>
          <a:xfrm>
            <a:off x="8044359" y="6170668"/>
            <a:ext cx="1070371" cy="23919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69F1A63-CC1B-4854-B79F-8618FD925DCB}"/>
              </a:ext>
            </a:extLst>
          </p:cNvPr>
          <p:cNvSpPr/>
          <p:nvPr/>
        </p:nvSpPr>
        <p:spPr>
          <a:xfrm>
            <a:off x="7155819" y="4358229"/>
            <a:ext cx="2784084" cy="127242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Transaction: 975234156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 Name: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 Last Name: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USD1,000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in KRW: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1,126,820KRW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C67C3F-998B-4718-9FF7-0AA66AC8A073}"/>
              </a:ext>
            </a:extLst>
          </p:cNvPr>
          <p:cNvSpPr/>
          <p:nvPr/>
        </p:nvSpPr>
        <p:spPr>
          <a:xfrm>
            <a:off x="7219188" y="3798121"/>
            <a:ext cx="2720715" cy="2909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975234156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F0945F-827D-4C51-B8C8-C1AAA6B4686C}"/>
              </a:ext>
            </a:extLst>
          </p:cNvPr>
          <p:cNvSpPr/>
          <p:nvPr/>
        </p:nvSpPr>
        <p:spPr>
          <a:xfrm>
            <a:off x="7155819" y="813149"/>
            <a:ext cx="2784084" cy="5788228"/>
          </a:xfrm>
          <a:prstGeom prst="roundRect">
            <a:avLst/>
          </a:prstGeom>
          <a:solidFill>
            <a:srgbClr val="E7E6E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9B5263E-3159-4E2E-9400-DB2292755270}"/>
              </a:ext>
            </a:extLst>
          </p:cNvPr>
          <p:cNvSpPr/>
          <p:nvPr/>
        </p:nvSpPr>
        <p:spPr>
          <a:xfrm>
            <a:off x="7184094" y="3145835"/>
            <a:ext cx="2784084" cy="127242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CONFIRM TO DEPOSIT 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1,126,820KRW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IBK 0563123123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C1F16950-8181-4BF3-97AB-06A37DDC805B}"/>
              </a:ext>
            </a:extLst>
          </p:cNvPr>
          <p:cNvSpPr/>
          <p:nvPr/>
        </p:nvSpPr>
        <p:spPr>
          <a:xfrm>
            <a:off x="8012675" y="4016114"/>
            <a:ext cx="1070371" cy="23919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8FC1F-9405-46DB-BC64-EDDE45AEC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728" y="813149"/>
            <a:ext cx="2874546" cy="597761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3BA904-46F8-49B3-96EE-56BA4121913D}"/>
              </a:ext>
            </a:extLst>
          </p:cNvPr>
          <p:cNvSpPr/>
          <p:nvPr/>
        </p:nvSpPr>
        <p:spPr>
          <a:xfrm>
            <a:off x="7184094" y="3168137"/>
            <a:ext cx="2784084" cy="20988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Doe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DIYORBEK MUKHAMMEDOV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2021.02.33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18.02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received: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USD1000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 rate: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1USD = 1126.82 KRW</a:t>
            </a:r>
          </a:p>
          <a:p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F8E68-D2CF-4F67-8B9E-9C45EA11D11D}"/>
              </a:ext>
            </a:extLst>
          </p:cNvPr>
          <p:cNvSpPr txBox="1"/>
          <p:nvPr/>
        </p:nvSpPr>
        <p:spPr>
          <a:xfrm>
            <a:off x="8006382" y="2195900"/>
            <a:ext cx="17069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highlight>
                  <a:srgbClr val="EE1F2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IBK 056320321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E44E57-68CB-4E16-A181-0630AE1C09C3}"/>
              </a:ext>
            </a:extLst>
          </p:cNvPr>
          <p:cNvSpPr txBox="1"/>
          <p:nvPr/>
        </p:nvSpPr>
        <p:spPr>
          <a:xfrm>
            <a:off x="8355085" y="2595290"/>
            <a:ext cx="17069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highlight>
                  <a:srgbClr val="EE1F2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975234156_______</a:t>
            </a:r>
          </a:p>
        </p:txBody>
      </p:sp>
    </p:spTree>
    <p:extLst>
      <p:ext uri="{BB962C8B-B14F-4D97-AF65-F5344CB8AC3E}">
        <p14:creationId xmlns:p14="http://schemas.microsoft.com/office/powerpoint/2010/main" val="270945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" grpId="0" animBg="1"/>
      <p:bldP spid="25" grpId="0" animBg="1"/>
      <p:bldP spid="27" grpId="0" animBg="1"/>
      <p:bldP spid="24" grpId="0" animBg="1"/>
      <p:bldP spid="26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-57263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If Name Does Not Match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1D4772-43E0-4178-B8CB-A8C5D243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9" y="700050"/>
            <a:ext cx="2847455" cy="6014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B19770-0ABF-4706-A26B-7B6E0F8C4E0B}"/>
              </a:ext>
            </a:extLst>
          </p:cNvPr>
          <p:cNvSpPr/>
          <p:nvPr/>
        </p:nvSpPr>
        <p:spPr>
          <a:xfrm>
            <a:off x="7155819" y="2225385"/>
            <a:ext cx="2784084" cy="127242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 Information</a:t>
            </a:r>
          </a:p>
          <a:p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DIYORBE 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Name: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MUKHAMMEDOV</a:t>
            </a:r>
          </a:p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+821064477444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EA5FB9-047D-4414-A7F0-7AB27AD36CD7}"/>
              </a:ext>
            </a:extLst>
          </p:cNvPr>
          <p:cNvSpPr/>
          <p:nvPr/>
        </p:nvSpPr>
        <p:spPr>
          <a:xfrm>
            <a:off x="7219188" y="3798121"/>
            <a:ext cx="2720715" cy="2909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type in co number of the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72B7B-15E9-4F6E-B312-B52763FF0CD1}"/>
              </a:ext>
            </a:extLst>
          </p:cNvPr>
          <p:cNvSpPr txBox="1"/>
          <p:nvPr/>
        </p:nvSpPr>
        <p:spPr>
          <a:xfrm>
            <a:off x="7155819" y="3521122"/>
            <a:ext cx="3487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Number for Receiving 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EEE4DD86-1BCC-40C5-88E6-30634F824446}"/>
              </a:ext>
            </a:extLst>
          </p:cNvPr>
          <p:cNvSpPr/>
          <p:nvPr/>
        </p:nvSpPr>
        <p:spPr>
          <a:xfrm>
            <a:off x="8044359" y="6170668"/>
            <a:ext cx="1070371" cy="23919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C67C3F-998B-4718-9FF7-0AA66AC8A073}"/>
              </a:ext>
            </a:extLst>
          </p:cNvPr>
          <p:cNvSpPr/>
          <p:nvPr/>
        </p:nvSpPr>
        <p:spPr>
          <a:xfrm>
            <a:off x="7219188" y="3798121"/>
            <a:ext cx="2720715" cy="2909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975234156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5D89A37-7475-4F29-BD2E-1C076C5983CC}"/>
              </a:ext>
            </a:extLst>
          </p:cNvPr>
          <p:cNvSpPr/>
          <p:nvPr/>
        </p:nvSpPr>
        <p:spPr>
          <a:xfrm>
            <a:off x="7219191" y="1040017"/>
            <a:ext cx="2784084" cy="5788228"/>
          </a:xfrm>
          <a:prstGeom prst="roundRect">
            <a:avLst/>
          </a:prstGeom>
          <a:solidFill>
            <a:srgbClr val="E7E6E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A59B227-AC01-45DB-A14C-8CFDF22AE811}"/>
              </a:ext>
            </a:extLst>
          </p:cNvPr>
          <p:cNvSpPr/>
          <p:nvPr/>
        </p:nvSpPr>
        <p:spPr>
          <a:xfrm>
            <a:off x="7155822" y="3065668"/>
            <a:ext cx="2784084" cy="127242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 name does not match for this transaction. Receiver name should be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DIYORBEK MUKHAMMEDOV 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43C67BA3-5F0D-43DE-B4DD-A6F98195EDB6}"/>
              </a:ext>
            </a:extLst>
          </p:cNvPr>
          <p:cNvSpPr/>
          <p:nvPr/>
        </p:nvSpPr>
        <p:spPr>
          <a:xfrm>
            <a:off x="8012675" y="4056405"/>
            <a:ext cx="1070371" cy="23919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261D1-6EC0-4C4A-804E-6489E7B43869}"/>
              </a:ext>
            </a:extLst>
          </p:cNvPr>
          <p:cNvSpPr txBox="1"/>
          <p:nvPr/>
        </p:nvSpPr>
        <p:spPr>
          <a:xfrm>
            <a:off x="3051699" y="3215514"/>
            <a:ext cx="1978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highlight>
                  <a:srgbClr val="FF0000"/>
                </a:highlight>
              </a:rPr>
              <a:t>Full name matches</a:t>
            </a:r>
          </a:p>
        </p:txBody>
      </p:sp>
    </p:spTree>
    <p:extLst>
      <p:ext uri="{BB962C8B-B14F-4D97-AF65-F5344CB8AC3E}">
        <p14:creationId xmlns:p14="http://schemas.microsoft.com/office/powerpoint/2010/main" val="301598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-2291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Inbound User Flow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9D58CE-B36A-41C4-812E-1BED51DFC058}"/>
              </a:ext>
            </a:extLst>
          </p:cNvPr>
          <p:cNvSpPr/>
          <p:nvPr/>
        </p:nvSpPr>
        <p:spPr>
          <a:xfrm>
            <a:off x="2322987" y="909293"/>
            <a:ext cx="2639627" cy="6717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Receiver chooses Korona from the list of inbound partners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37A219-7AB4-451C-ADA1-873E013D928C}"/>
              </a:ext>
            </a:extLst>
          </p:cNvPr>
          <p:cNvSpPr/>
          <p:nvPr/>
        </p:nvSpPr>
        <p:spPr>
          <a:xfrm>
            <a:off x="2322988" y="2206175"/>
            <a:ext cx="2639627" cy="6717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transaction using control number given by the sender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08C703-6027-4DF4-9DFC-E5B9BC14489C}"/>
              </a:ext>
            </a:extLst>
          </p:cNvPr>
          <p:cNvSpPr/>
          <p:nvPr/>
        </p:nvSpPr>
        <p:spPr>
          <a:xfrm>
            <a:off x="2322989" y="3514882"/>
            <a:ext cx="2639626" cy="6717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Show all the information (Amount in USD, sender info and amount in KRW)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946640-8A85-43E2-82D4-AC2BF18D51EF}"/>
              </a:ext>
            </a:extLst>
          </p:cNvPr>
          <p:cNvSpPr/>
          <p:nvPr/>
        </p:nvSpPr>
        <p:spPr>
          <a:xfrm>
            <a:off x="2322987" y="4823585"/>
            <a:ext cx="2639626" cy="6717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Ask for confirmation and check a registered inbound account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9864EFD-C7CB-4962-ADC9-92B7562FCC0C}"/>
              </a:ext>
            </a:extLst>
          </p:cNvPr>
          <p:cNvSpPr/>
          <p:nvPr/>
        </p:nvSpPr>
        <p:spPr>
          <a:xfrm>
            <a:off x="2322987" y="6131517"/>
            <a:ext cx="2639626" cy="6199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Deposit the transaction and show transaction receipt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23A0F1-5F1C-46CC-B727-D37CEDF75D54}"/>
              </a:ext>
            </a:extLst>
          </p:cNvPr>
          <p:cNvSpPr/>
          <p:nvPr/>
        </p:nvSpPr>
        <p:spPr>
          <a:xfrm>
            <a:off x="6485875" y="4823585"/>
            <a:ext cx="2078857" cy="6717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Ask customer to register a bank account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7C37BD-475A-4F38-9B51-24E81AB581D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3642801" y="1581048"/>
            <a:ext cx="1" cy="625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372A4A-2EC9-419A-AED8-606B39A7E421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3642802" y="2877930"/>
            <a:ext cx="0" cy="636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B58243-FCA3-485A-ABE0-CE3D9EFFB712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3642800" y="4186637"/>
            <a:ext cx="2" cy="63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C7A99BD-4D90-4F75-880F-844704134785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 flipH="1">
            <a:off x="4962613" y="5159463"/>
            <a:ext cx="3602119" cy="1282028"/>
          </a:xfrm>
          <a:prstGeom prst="bentConnector3">
            <a:avLst>
              <a:gd name="adj1" fmla="val -63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C83661-4D81-44FA-8E01-284D2C9A0C89}"/>
              </a:ext>
            </a:extLst>
          </p:cNvPr>
          <p:cNvSpPr/>
          <p:nvPr/>
        </p:nvSpPr>
        <p:spPr>
          <a:xfrm>
            <a:off x="6485872" y="2206174"/>
            <a:ext cx="2078857" cy="6717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“Name does not match, real name is JOHN DOE, contact customer support”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FD8857-83EA-4893-BD9D-CDE6FD5D71E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642799" y="5495341"/>
            <a:ext cx="1" cy="63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2F5D10-12E6-4B54-B70B-1DC58D0E6FC2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4962613" y="5159463"/>
            <a:ext cx="15232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6787C4A-3ED2-45CE-8A8D-A96442A658DD}"/>
              </a:ext>
            </a:extLst>
          </p:cNvPr>
          <p:cNvSpPr/>
          <p:nvPr/>
        </p:nvSpPr>
        <p:spPr>
          <a:xfrm>
            <a:off x="6485872" y="3518542"/>
            <a:ext cx="2078857" cy="6717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GME CS corrects the mistake and verifies from the system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28471-719C-47F4-B79A-3075A98464A5}"/>
              </a:ext>
            </a:extLst>
          </p:cNvPr>
          <p:cNvCxnSpPr>
            <a:stCxn id="18" idx="3"/>
            <a:endCxn id="34" idx="1"/>
          </p:cNvCxnSpPr>
          <p:nvPr/>
        </p:nvCxnSpPr>
        <p:spPr>
          <a:xfrm flipV="1">
            <a:off x="4962615" y="2542052"/>
            <a:ext cx="15232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44DE58-5ACE-4171-B2DF-057F96103584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7525301" y="2877930"/>
            <a:ext cx="0" cy="640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18818-519A-42D0-BE3F-53137BD32961}"/>
              </a:ext>
            </a:extLst>
          </p:cNvPr>
          <p:cNvCxnSpPr>
            <a:stCxn id="37" idx="1"/>
            <a:endCxn id="22" idx="3"/>
          </p:cNvCxnSpPr>
          <p:nvPr/>
        </p:nvCxnSpPr>
        <p:spPr>
          <a:xfrm flipH="1" flipV="1">
            <a:off x="4962615" y="3850760"/>
            <a:ext cx="1523257" cy="3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4363AD-A0F6-4136-B483-F36B2A98D0C5}"/>
              </a:ext>
            </a:extLst>
          </p:cNvPr>
          <p:cNvSpPr txBox="1"/>
          <p:nvPr/>
        </p:nvSpPr>
        <p:spPr>
          <a:xfrm>
            <a:off x="2983846" y="2992748"/>
            <a:ext cx="19787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highlight>
                  <a:srgbClr val="FF0000"/>
                </a:highlight>
              </a:rPr>
              <a:t>Full name matches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B4D65F-1344-431E-ADCB-D64C9359C200}"/>
              </a:ext>
            </a:extLst>
          </p:cNvPr>
          <p:cNvSpPr txBox="1"/>
          <p:nvPr/>
        </p:nvSpPr>
        <p:spPr>
          <a:xfrm>
            <a:off x="4984444" y="2276935"/>
            <a:ext cx="1523258" cy="26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highlight>
                  <a:srgbClr val="FF0000"/>
                </a:highlight>
              </a:rPr>
              <a:t>Name not matching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259F79-EBFA-497C-84EB-6B39BFB3285B}"/>
              </a:ext>
            </a:extLst>
          </p:cNvPr>
          <p:cNvSpPr txBox="1"/>
          <p:nvPr/>
        </p:nvSpPr>
        <p:spPr>
          <a:xfrm>
            <a:off x="2983845" y="5646489"/>
            <a:ext cx="19787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highlight>
                  <a:srgbClr val="FF0000"/>
                </a:highlight>
              </a:rPr>
              <a:t>Bank account registered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A39FA3-ACAF-46E4-A626-5FEA9266C56F}"/>
              </a:ext>
            </a:extLst>
          </p:cNvPr>
          <p:cNvSpPr txBox="1"/>
          <p:nvPr/>
        </p:nvSpPr>
        <p:spPr>
          <a:xfrm>
            <a:off x="4984444" y="4864516"/>
            <a:ext cx="19787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highlight>
                  <a:srgbClr val="FF0000"/>
                </a:highlight>
              </a:rPr>
              <a:t>Bank not registered</a:t>
            </a:r>
          </a:p>
        </p:txBody>
      </p:sp>
    </p:spTree>
    <p:extLst>
      <p:ext uri="{BB962C8B-B14F-4D97-AF65-F5344CB8AC3E}">
        <p14:creationId xmlns:p14="http://schemas.microsoft.com/office/powerpoint/2010/main" val="356216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-2291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Name Verification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A7F893-A7B4-4E24-AD40-EB300004B418}"/>
              </a:ext>
            </a:extLst>
          </p:cNvPr>
          <p:cNvSpPr txBox="1"/>
          <p:nvPr/>
        </p:nvSpPr>
        <p:spPr>
          <a:xfrm>
            <a:off x="663603" y="1937859"/>
            <a:ext cx="89065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to check spelling of the full name to be 80% correct.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check spelling as a full name regardless of the order of first name or last name. 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incorrect, admin system should have the menu of failed to deposit inbound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show if control number exists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show if name did not match.</a:t>
            </a:r>
          </a:p>
        </p:txBody>
      </p:sp>
    </p:spTree>
    <p:extLst>
      <p:ext uri="{BB962C8B-B14F-4D97-AF65-F5344CB8AC3E}">
        <p14:creationId xmlns:p14="http://schemas.microsoft.com/office/powerpoint/2010/main" val="64706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8CEEE374708F4CBDEF3834B7935E1D" ma:contentTypeVersion="11" ma:contentTypeDescription="새 문서를 만듭니다." ma:contentTypeScope="" ma:versionID="594eeb6fcbd05bbac5f7bc3421dbc736">
  <xsd:schema xmlns:xsd="http://www.w3.org/2001/XMLSchema" xmlns:xs="http://www.w3.org/2001/XMLSchema" xmlns:p="http://schemas.microsoft.com/office/2006/metadata/properties" xmlns:ns2="ac04ba97-6af7-4117-96f2-4f00dd9fcd5e" xmlns:ns3="a6eb701b-eb91-4fc3-9c8d-9cbef97d833f" targetNamespace="http://schemas.microsoft.com/office/2006/metadata/properties" ma:root="true" ma:fieldsID="fcd73fb2bbeda8fd7c962a832a8171d0" ns2:_="" ns3:_="">
    <xsd:import namespace="ac04ba97-6af7-4117-96f2-4f00dd9fcd5e"/>
    <xsd:import namespace="a6eb701b-eb91-4fc3-9c8d-9cbef97d83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4ba97-6af7-4117-96f2-4f00dd9fcd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b701b-eb91-4fc3-9c8d-9cbef97d833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73F10F-F91D-4C07-890B-5F9A7A88BF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61D2DB-9130-43C8-B5F9-F991E15AA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4ba97-6af7-4117-96f2-4f00dd9fcd5e"/>
    <ds:schemaRef ds:uri="a6eb701b-eb91-4fc3-9c8d-9cbef97d83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18B868-AF60-40E6-B6FF-3D49D31064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5052</TotalTime>
  <Words>327</Words>
  <Application>Microsoft Office PowerPoint</Application>
  <PresentationFormat>Widescreen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Open Sans</vt:lpstr>
      <vt:lpstr>나눔스퀘어 ExtraBold</vt:lpstr>
      <vt:lpstr>Arial</vt:lpstr>
      <vt:lpstr>Office Theme</vt:lpstr>
      <vt:lpstr>Cash Payment Inbound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 HERE</dc:title>
  <dc:creator>ramesh khanal</dc:creator>
  <cp:lastModifiedBy>Diyorbek Mukhammedov</cp:lastModifiedBy>
  <cp:revision>674</cp:revision>
  <cp:lastPrinted>2020-05-14T01:14:23Z</cp:lastPrinted>
  <dcterms:created xsi:type="dcterms:W3CDTF">2017-06-26T09:09:14Z</dcterms:created>
  <dcterms:modified xsi:type="dcterms:W3CDTF">2021-02-22T06:48:06Z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0x010100138CEEE374708F4CBDEF3834B7935E1D</vt:lpwstr>
  </property>
</Properties>
</file>