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344" r:id="rId3"/>
    <p:sldId id="34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8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42E23-920B-4446-A77D-92B7F9909B8C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62D6A-ED52-46BF-B6F7-6C9F40F1E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85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78D3F2-A87A-4827-8C62-A778FB94447F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329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82AAF8-FF9E-47A3-B3D5-38D73308EE26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031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82AAF8-FF9E-47A3-B3D5-38D73308EE26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133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84CE9-EA3C-42A1-A6FC-457B116E3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9EDCAD-E5E9-4F11-868F-A0E7B6D9D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E723E2-DFB1-4177-9882-795DAB7F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3E4CDA-1033-489A-A9AA-336124B4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EE6E96-3FF9-4329-8D45-76D3A113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02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2A55A-BA71-4240-AF98-35685ECB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7C1151-7465-4B6A-B452-0B1F144AA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1478C-7869-49D0-8C22-B40C0348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200EC-C5E2-4C13-90FA-B8F36537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53AFD-4131-4938-8905-7CB62575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6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DE5317-8549-474B-9E46-F8D9FDD2F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6DB3DF-851A-4A8E-8CE5-E3CB4A778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BA160-6FB4-4DD5-A66E-7968949F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CBC744-335B-48C2-BB68-033E5ABA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9C7B45-7A8C-4914-8A9A-71D25C19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15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A1A87-7C73-4A99-AB72-6BACE9E8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AFC1FB-CFFA-4B4B-94E5-019C635ED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5C33E4-F35D-483B-9314-E2139594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95CE2F-95B0-4798-83B6-4770CACAB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9AF8D6-FC78-4F23-92D0-EC11CA1B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52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E5829-351E-4FC9-9BCF-CF402BAE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315976-4EF1-471D-BCCD-9030020B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8DBFE-74BB-4217-806F-58C8E36D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F49BE-10A3-4751-8818-B05B32F6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598136-F586-41B7-8687-F5CCCCE0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89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B7156-DAB8-4965-8B95-DBD51B0C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C1DA1-B4D2-483B-83F5-BD401FB06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BB9B1-745C-461F-955E-C73206D50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A9EEFA-6A42-4FA2-A783-164623D4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2E9B48-3180-48F4-89E8-6649042A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6612C2-F23E-491F-8CB8-587DA77B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27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FEC5A-D4C5-469B-BD69-F902D4D8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E4722-4F2F-45DA-94B8-FB1D3778B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1D7C4C-2A33-417C-BBA6-3EA0E39B5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795BA6-C472-4ABC-9BCA-D6C2F3686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874C35-230D-44E4-8178-F5C835A5C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02C6AB-F324-4C3A-BEC7-2B7CEEE3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B18B4D-4FAA-4C6F-A486-1B607D75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6EC13A-D4FC-44D0-844A-B9319AA3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44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15DD6-CCC2-45F9-B0CB-73B7633E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34C2EB-64E3-4F30-A1D8-F2EE7CB4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412CA3-0A79-427E-B72B-1102B1E5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BF6693-EAEB-43CE-AFC5-DD114297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75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8CE2D4-545B-40F0-9CCF-8BA123360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F6598B-8632-4925-9300-2B3D46E2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F572AB-4590-44D8-94CF-1950AF7F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97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1E0D1-723D-4FBA-BE34-8296F586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F363C7-AD25-48AC-AEF8-28D39F1CD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0D8289-EDD5-4FB7-9096-A814CAA34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70BBA2-D971-4961-AFBC-CCAC289A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80CFA6-AC4C-403C-B486-B5B88BA1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A7D5FA-2091-4F75-AACC-21DCD58A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18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CB2CD-057F-406E-B3CB-58AA6B2D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3A3B4E-A10E-434A-B552-1277834EE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4393AE-02CE-4ECA-AE75-B03977912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F43AD1-8F2A-4B21-995C-CD12179A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FB88A5-2E0C-4ECA-B81A-E5FA7183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F5511A-969F-412B-8A32-1B2C0234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69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464D2A-2CD9-400D-8EA3-867218D5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ABC1EB-B7B1-43BC-87AD-4F6D1A994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59193-1D62-42D8-B5C9-5EE7A976F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1FB82-679F-43D2-8E4F-49F1F7656189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074F7-65F1-4B01-948D-8F97E982C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DCE56-5340-48B4-8D39-B85C0A776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19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image" Target="../media/image2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1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3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1"/>
          <p:cNvGrpSpPr>
            <a:grpSpLocks/>
          </p:cNvGrpSpPr>
          <p:nvPr/>
        </p:nvGrpSpPr>
        <p:grpSpPr bwMode="auto">
          <a:xfrm>
            <a:off x="2286000" y="1700893"/>
            <a:ext cx="7551965" cy="1063640"/>
            <a:chOff x="1471585" y="1823886"/>
            <a:chExt cx="7929618" cy="1117888"/>
          </a:xfrm>
        </p:grpSpPr>
        <p:sp>
          <p:nvSpPr>
            <p:cNvPr id="12347" name="TextBox 12"/>
            <p:cNvSpPr txBox="1">
              <a:spLocks noChangeArrowheads="1"/>
            </p:cNvSpPr>
            <p:nvPr/>
          </p:nvSpPr>
          <p:spPr bwMode="auto">
            <a:xfrm>
              <a:off x="1614461" y="2567488"/>
              <a:ext cx="7786742" cy="374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1714" b="1" dirty="0">
                  <a:latin typeface="맑은 고딕" pitchFamily="50" charset="-127"/>
                  <a:ea typeface="맑은 고딕" pitchFamily="50" charset="-127"/>
                </a:rPr>
                <a:t>Story Board</a:t>
              </a:r>
              <a:endParaRPr lang="ko-KR" altLang="en-US" sz="1714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71585" y="1957363"/>
              <a:ext cx="71438" cy="929573"/>
            </a:xfrm>
            <a:prstGeom prst="rect">
              <a:avLst/>
            </a:prstGeom>
            <a:solidFill>
              <a:srgbClr val="6051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714"/>
            </a:p>
          </p:txBody>
        </p:sp>
        <p:sp>
          <p:nvSpPr>
            <p:cNvPr id="12349" name="TextBox 12"/>
            <p:cNvSpPr txBox="1">
              <a:spLocks noChangeArrowheads="1"/>
            </p:cNvSpPr>
            <p:nvPr/>
          </p:nvSpPr>
          <p:spPr bwMode="auto">
            <a:xfrm>
              <a:off x="1614434" y="1823886"/>
              <a:ext cx="7786742" cy="713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3810" b="1" dirty="0">
                  <a:latin typeface="맑은 고딕" pitchFamily="50" charset="-127"/>
                  <a:ea typeface="맑은 고딕" pitchFamily="50" charset="-127"/>
                </a:rPr>
                <a:t>Push Notification</a:t>
              </a:r>
              <a:endParaRPr lang="ko-KR" altLang="en-US" sz="381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25572"/>
              </p:ext>
            </p:extLst>
          </p:nvPr>
        </p:nvGraphicFramePr>
        <p:xfrm>
          <a:off x="2286000" y="4302885"/>
          <a:ext cx="7688089" cy="2432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9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6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6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2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수정일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승인일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Ver.01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Push Notification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Max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2020-08-27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025">
                <a:tc>
                  <a:txBody>
                    <a:bodyPr/>
                    <a:lstStyle/>
                    <a:p>
                      <a:pPr marL="0" marR="0" lvl="0" indent="0" algn="ctr" defTabSz="1028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marL="0" marR="0" lvl="0" indent="0" algn="ctr" defTabSz="1028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103228"/>
              </p:ext>
            </p:extLst>
          </p:nvPr>
        </p:nvGraphicFramePr>
        <p:xfrm>
          <a:off x="2286000" y="3973290"/>
          <a:ext cx="7706233" cy="224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7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2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최초 작성일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2020-08-27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승인일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28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981466"/>
              </p:ext>
            </p:extLst>
          </p:nvPr>
        </p:nvGraphicFramePr>
        <p:xfrm>
          <a:off x="9166938" y="322036"/>
          <a:ext cx="2710102" cy="3300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/>
                        <a:t>알림의 타입을 지정한다</a:t>
                      </a:r>
                      <a:r>
                        <a:rPr lang="en-US" altLang="ko-KR" sz="800" b="0" baseline="0" dirty="0"/>
                        <a:t>.</a:t>
                      </a:r>
                    </a:p>
                    <a:p>
                      <a:pPr latinLnBrk="1"/>
                      <a:r>
                        <a:rPr lang="en-US" altLang="ko-KR" sz="800" b="0" baseline="0" dirty="0"/>
                        <a:t>1: Notify : </a:t>
                      </a:r>
                      <a:r>
                        <a:rPr lang="ko-KR" altLang="en-US" sz="800" b="0" baseline="0" dirty="0"/>
                        <a:t>공지사항</a:t>
                      </a:r>
                      <a:endParaRPr lang="en-US" altLang="ko-KR" sz="800" b="0" baseline="0" dirty="0"/>
                    </a:p>
                    <a:p>
                      <a:pPr latinLnBrk="1"/>
                      <a:r>
                        <a:rPr lang="en-US" altLang="ko-KR" sz="800" b="0" baseline="0" dirty="0"/>
                        <a:t>2: Notification : </a:t>
                      </a:r>
                      <a:r>
                        <a:rPr lang="ko-KR" altLang="en-US" sz="800" b="0" baseline="0" dirty="0"/>
                        <a:t>알림</a:t>
                      </a: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/>
                        <a:t>예약 알림을 지정한다</a:t>
                      </a:r>
                      <a:r>
                        <a:rPr lang="en-US" altLang="ko-KR" sz="800" b="0" baseline="0" dirty="0"/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baseline="0" dirty="0"/>
                        <a:t>1: Now : </a:t>
                      </a:r>
                      <a:r>
                        <a:rPr lang="ko-KR" altLang="en-US" sz="800" b="0" baseline="0" dirty="0"/>
                        <a:t>즉시 알림을 실행</a:t>
                      </a:r>
                      <a:endParaRPr lang="en-US" altLang="ko-KR" sz="800" b="0" baseline="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baseline="0" dirty="0"/>
                        <a:t>2: </a:t>
                      </a:r>
                      <a:r>
                        <a:rPr lang="ko-KR" altLang="en-US" sz="800" b="0" baseline="0" dirty="0"/>
                        <a:t>지정된 날짜와 시간에 알림을 실행</a:t>
                      </a: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2236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/>
                        <a:t>예약 알림을 지정시에 날짜와 시간을 지정한다</a:t>
                      </a:r>
                      <a:r>
                        <a:rPr lang="en-US" altLang="ko-KR" sz="800" b="0" baseline="0" dirty="0"/>
                        <a:t>.</a:t>
                      </a:r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7787662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/>
                        <a:t>지정된 내용과 타입으로 알림을 실행한다</a:t>
                      </a:r>
                      <a:r>
                        <a:rPr lang="en-US" altLang="ko-KR" sz="800" b="0" baseline="0" dirty="0"/>
                        <a:t>.</a:t>
                      </a:r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6644865"/>
                  </a:ext>
                </a:extLst>
              </a:tr>
              <a:tr h="418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5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 err="1"/>
                        <a:t>예약알림은</a:t>
                      </a:r>
                      <a:r>
                        <a:rPr lang="ko-KR" altLang="en-US" sz="800" b="0" baseline="0" dirty="0"/>
                        <a:t> </a:t>
                      </a:r>
                      <a:r>
                        <a:rPr lang="ko-KR" altLang="en-US" sz="800" b="0" baseline="0" dirty="0" err="1"/>
                        <a:t>스케쥴러에</a:t>
                      </a:r>
                      <a:r>
                        <a:rPr lang="ko-KR" altLang="en-US" sz="800" b="0" baseline="0" dirty="0"/>
                        <a:t> 의해서 동작한다</a:t>
                      </a:r>
                      <a:r>
                        <a:rPr lang="en-US" altLang="ko-KR" sz="800" b="0" baseline="0" dirty="0"/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 err="1"/>
                        <a:t>스케쥴러는</a:t>
                      </a:r>
                      <a:r>
                        <a:rPr lang="ko-KR" altLang="en-US" sz="800" b="0" baseline="0" dirty="0"/>
                        <a:t> </a:t>
                      </a:r>
                      <a:r>
                        <a:rPr lang="en-US" altLang="ko-KR" sz="800" b="0" baseline="0" dirty="0"/>
                        <a:t>1</a:t>
                      </a:r>
                      <a:r>
                        <a:rPr lang="ko-KR" altLang="en-US" sz="800" b="0" baseline="0" dirty="0"/>
                        <a:t>시간마다 한번씩 실행한다</a:t>
                      </a:r>
                      <a:r>
                        <a:rPr lang="en-US" altLang="ko-KR" sz="800" b="0" baseline="0" dirty="0"/>
                        <a:t>.</a:t>
                      </a:r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1473457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6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3243309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7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7131184"/>
                  </a:ext>
                </a:extLst>
              </a:tr>
              <a:tr h="209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8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633416"/>
                  </a:ext>
                </a:extLst>
              </a:tr>
              <a:tr h="139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9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5624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10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3463981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250100" y="859110"/>
            <a:ext cx="58190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952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62">
            <a:extLst>
              <a:ext uri="{FF2B5EF4-FFF2-40B4-BE49-F238E27FC236}">
                <a16:creationId xmlns:a16="http://schemas.microsoft.com/office/drawing/2014/main" id="{8102F219-5FFB-4E9A-8D5F-5E7324C22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5006" y="222304"/>
            <a:ext cx="38023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Max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62">
            <a:extLst>
              <a:ext uri="{FF2B5EF4-FFF2-40B4-BE49-F238E27FC236}">
                <a16:creationId xmlns:a16="http://schemas.microsoft.com/office/drawing/2014/main" id="{6FDB3C71-50F7-467D-ABB8-7BEA03F29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75" y="229379"/>
            <a:ext cx="4300537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Other Services &gt; Push Notification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62">
            <a:extLst>
              <a:ext uri="{FF2B5EF4-FFF2-40B4-BE49-F238E27FC236}">
                <a16:creationId xmlns:a16="http://schemas.microsoft.com/office/drawing/2014/main" id="{3F8A2B19-AF27-4A2C-805A-7AD1DA51E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4623" y="222304"/>
            <a:ext cx="122661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Push Notification </a:t>
            </a:r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화면</a:t>
            </a:r>
          </a:p>
        </p:txBody>
      </p:sp>
      <p:sp>
        <p:nvSpPr>
          <p:cNvPr id="16" name="TextBox 62">
            <a:extLst>
              <a:ext uri="{FF2B5EF4-FFF2-40B4-BE49-F238E27FC236}">
                <a16:creationId xmlns:a16="http://schemas.microsoft.com/office/drawing/2014/main" id="{59C05AB2-586A-43D0-99FE-D647086B8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092" y="222304"/>
            <a:ext cx="3978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0.0.0</a:t>
            </a:r>
            <a:endParaRPr kumimoji="0" lang="ko-KR" altLang="en-US" sz="80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44E99034-A2C4-4EC7-8D9C-5B364901383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42227" y="545792"/>
            <a:ext cx="8728284" cy="6089904"/>
            <a:chOff x="595684" y="1261242"/>
            <a:chExt cx="6668463" cy="4352544"/>
          </a:xfrm>
        </p:grpSpPr>
        <p:sp>
          <p:nvSpPr>
            <p:cNvPr id="18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74B19D0-C9D8-4A5E-A020-58568A7BBF8D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95684" y="1431161"/>
              <a:ext cx="6668462" cy="41826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A4F4425-04A6-4CFF-A220-FD03529D40C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95685" y="1261242"/>
              <a:ext cx="6668462" cy="1699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</a:p>
          </p:txBody>
        </p:sp>
        <p:sp>
          <p:nvSpPr>
            <p:cNvPr id="20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A18897E-92B6-4409-A8CF-0E817E27BCA7}"/>
                </a:ext>
              </a:extLst>
            </p:cNvPr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7103031" y="1312163"/>
              <a:ext cx="75197" cy="6807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8" name="Button">
            <a:extLst>
              <a:ext uri="{FF2B5EF4-FFF2-40B4-BE49-F238E27FC236}">
                <a16:creationId xmlns:a16="http://schemas.microsoft.com/office/drawing/2014/main" id="{BCB70FF6-4929-4833-97E8-5DAA5A8D5D1B}"/>
              </a:ext>
            </a:extLst>
          </p:cNvPr>
          <p:cNvSpPr/>
          <p:nvPr/>
        </p:nvSpPr>
        <p:spPr>
          <a:xfrm>
            <a:off x="456950" y="858466"/>
            <a:ext cx="1070287" cy="2286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Push Notification</a:t>
            </a:r>
          </a:p>
        </p:txBody>
      </p:sp>
      <p:sp>
        <p:nvSpPr>
          <p:cNvPr id="2" name="Button">
            <a:extLst>
              <a:ext uri="{FF2B5EF4-FFF2-40B4-BE49-F238E27FC236}">
                <a16:creationId xmlns:a16="http://schemas.microsoft.com/office/drawing/2014/main" id="{50B37934-721C-4073-8063-0CFFCCB8BAFE}"/>
              </a:ext>
            </a:extLst>
          </p:cNvPr>
          <p:cNvSpPr/>
          <p:nvPr/>
        </p:nvSpPr>
        <p:spPr>
          <a:xfrm>
            <a:off x="1581366" y="853426"/>
            <a:ext cx="1070288" cy="218872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9D9D9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History for Notification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290E2A-046B-4947-A79B-3B37A5E9417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6949" y="1169204"/>
            <a:ext cx="8501103" cy="2257185"/>
          </a:xfrm>
          <a:prstGeom prst="rect">
            <a:avLst/>
          </a:prstGeom>
        </p:spPr>
      </p:pic>
      <p:sp>
        <p:nvSpPr>
          <p:cNvPr id="91" name="직사각형 90">
            <a:extLst>
              <a:ext uri="{FF2B5EF4-FFF2-40B4-BE49-F238E27FC236}">
                <a16:creationId xmlns:a16="http://schemas.microsoft.com/office/drawing/2014/main" id="{44F1101E-234E-4F07-B0CD-65191A645958}"/>
              </a:ext>
            </a:extLst>
          </p:cNvPr>
          <p:cNvSpPr/>
          <p:nvPr/>
        </p:nvSpPr>
        <p:spPr>
          <a:xfrm>
            <a:off x="3010683" y="318453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35BD1A9-83DF-403B-8A3C-5F81B0514656}"/>
              </a:ext>
            </a:extLst>
          </p:cNvPr>
          <p:cNvSpPr/>
          <p:nvPr/>
        </p:nvSpPr>
        <p:spPr>
          <a:xfrm>
            <a:off x="5431643" y="317752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C4C0C5C-221F-4B40-8713-FF55D200E4CB}"/>
              </a:ext>
            </a:extLst>
          </p:cNvPr>
          <p:cNvSpPr/>
          <p:nvPr/>
        </p:nvSpPr>
        <p:spPr>
          <a:xfrm>
            <a:off x="7865253" y="3553333"/>
            <a:ext cx="418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8A04317-A29B-4AFE-8198-1418BD6FCDC3}"/>
              </a:ext>
            </a:extLst>
          </p:cNvPr>
          <p:cNvSpPr/>
          <p:nvPr/>
        </p:nvSpPr>
        <p:spPr>
          <a:xfrm>
            <a:off x="1506224" y="417736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④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43" name="Input with Label">
            <a:extLst>
              <a:ext uri="{FF2B5EF4-FFF2-40B4-BE49-F238E27FC236}">
                <a16:creationId xmlns:a16="http://schemas.microsoft.com/office/drawing/2014/main" id="{A5F02CD0-5A7C-4359-9265-D629196BAD31}"/>
              </a:ext>
            </a:extLst>
          </p:cNvPr>
          <p:cNvGrpSpPr/>
          <p:nvPr/>
        </p:nvGrpSpPr>
        <p:grpSpPr>
          <a:xfrm>
            <a:off x="459938" y="3575863"/>
            <a:ext cx="2504700" cy="572999"/>
            <a:chOff x="908150" y="2873283"/>
            <a:chExt cx="2504700" cy="572999"/>
          </a:xfrm>
        </p:grpSpPr>
        <p:sp>
          <p:nvSpPr>
            <p:cNvPr id="44" name="Input">
              <a:extLst>
                <a:ext uri="{FF2B5EF4-FFF2-40B4-BE49-F238E27FC236}">
                  <a16:creationId xmlns:a16="http://schemas.microsoft.com/office/drawing/2014/main" id="{C1D500F1-4FC7-4902-AD62-18E099FD4265}"/>
                </a:ext>
              </a:extLst>
            </p:cNvPr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Label">
              <a:extLst>
                <a:ext uri="{FF2B5EF4-FFF2-40B4-BE49-F238E27FC236}">
                  <a16:creationId xmlns:a16="http://schemas.microsoft.com/office/drawing/2014/main" id="{BAC06AD7-D9D7-438E-AE2F-5D9C7E9DCC2F}"/>
                </a:ext>
              </a:extLst>
            </p:cNvPr>
            <p:cNvSpPr txBox="1"/>
            <p:nvPr/>
          </p:nvSpPr>
          <p:spPr>
            <a:xfrm>
              <a:off x="908150" y="2873283"/>
              <a:ext cx="847989" cy="1906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1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Result Count</a:t>
              </a:r>
            </a:p>
          </p:txBody>
        </p:sp>
      </p:grpSp>
      <p:grpSp>
        <p:nvGrpSpPr>
          <p:cNvPr id="69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57D11488-794E-41E3-AE9A-7128DCB811F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624398" y="3468378"/>
            <a:ext cx="2287725" cy="702696"/>
            <a:chOff x="595686" y="1184134"/>
            <a:chExt cx="1828800" cy="1848791"/>
          </a:xfrm>
        </p:grpSpPr>
        <p:sp>
          <p:nvSpPr>
            <p:cNvPr id="70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FDB4AE27-AA6B-4C7B-987A-3092F109AD4A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95686" y="1387005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6008EB49-C806-49E2-85BD-853C743A81AE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637913" y="1184134"/>
              <a:ext cx="533179" cy="412977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Reservation</a:t>
              </a:r>
            </a:p>
          </p:txBody>
        </p:sp>
      </p:grpSp>
      <p:grpSp>
        <p:nvGrpSpPr>
          <p:cNvPr id="64" name="Option">
            <a:extLst>
              <a:ext uri="{FF2B5EF4-FFF2-40B4-BE49-F238E27FC236}">
                <a16:creationId xmlns:a16="http://schemas.microsoft.com/office/drawing/2014/main" id="{C478BEF8-E8B1-45E2-B569-2387E66DEE7E}"/>
              </a:ext>
            </a:extLst>
          </p:cNvPr>
          <p:cNvGrpSpPr/>
          <p:nvPr/>
        </p:nvGrpSpPr>
        <p:grpSpPr>
          <a:xfrm>
            <a:off x="6688204" y="3846916"/>
            <a:ext cx="706664" cy="181973"/>
            <a:chOff x="1068388" y="1848938"/>
            <a:chExt cx="706664" cy="181973"/>
          </a:xfrm>
        </p:grpSpPr>
        <p:grpSp>
          <p:nvGrpSpPr>
            <p:cNvPr id="65" name="Option">
              <a:extLst>
                <a:ext uri="{FF2B5EF4-FFF2-40B4-BE49-F238E27FC236}">
                  <a16:creationId xmlns:a16="http://schemas.microsoft.com/office/drawing/2014/main" id="{07A9732F-74C6-4D69-8FFB-5DB161BCCA89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67" name="Circle">
                <a:extLst>
                  <a:ext uri="{FF2B5EF4-FFF2-40B4-BE49-F238E27FC236}">
                    <a16:creationId xmlns:a16="http://schemas.microsoft.com/office/drawing/2014/main" id="{C347C82B-5A71-42C0-AAD8-C3897211A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Check" hidden="1">
                <a:extLst>
                  <a:ext uri="{FF2B5EF4-FFF2-40B4-BE49-F238E27FC236}">
                    <a16:creationId xmlns:a16="http://schemas.microsoft.com/office/drawing/2014/main" id="{F0698BBE-6513-4702-B3E6-82C8A3A2E2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6" name="Text">
              <a:extLst>
                <a:ext uri="{FF2B5EF4-FFF2-40B4-BE49-F238E27FC236}">
                  <a16:creationId xmlns:a16="http://schemas.microsoft.com/office/drawing/2014/main" id="{87CD990D-CB2C-4141-8242-88DD0410F592}"/>
                </a:ext>
              </a:extLst>
            </p:cNvPr>
            <p:cNvSpPr txBox="1"/>
            <p:nvPr/>
          </p:nvSpPr>
          <p:spPr>
            <a:xfrm>
              <a:off x="1262091" y="1848938"/>
              <a:ext cx="512961" cy="18197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05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Set Time</a:t>
              </a:r>
            </a:p>
          </p:txBody>
        </p:sp>
      </p:grpSp>
      <p:grpSp>
        <p:nvGrpSpPr>
          <p:cNvPr id="72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77545CC3-90D5-4714-881E-A180533F18E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177011" y="3470346"/>
            <a:ext cx="2287725" cy="678516"/>
            <a:chOff x="595686" y="1184134"/>
            <a:chExt cx="1828800" cy="1856947"/>
          </a:xfrm>
        </p:grpSpPr>
        <p:sp>
          <p:nvSpPr>
            <p:cNvPr id="73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E47BEBA0-8344-40B0-AB0A-FD3DB9026CF6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95686" y="1395161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3D32C6D-A4F0-4264-9F67-15A07DE79FAF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637913" y="1184134"/>
              <a:ext cx="756149" cy="42958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Notification Type</a:t>
              </a:r>
            </a:p>
          </p:txBody>
        </p:sp>
      </p:grpSp>
      <p:grpSp>
        <p:nvGrpSpPr>
          <p:cNvPr id="75" name="Option">
            <a:extLst>
              <a:ext uri="{FF2B5EF4-FFF2-40B4-BE49-F238E27FC236}">
                <a16:creationId xmlns:a16="http://schemas.microsoft.com/office/drawing/2014/main" id="{77628677-0432-455F-B50F-99FDA58F25C8}"/>
              </a:ext>
            </a:extLst>
          </p:cNvPr>
          <p:cNvGrpSpPr/>
          <p:nvPr/>
        </p:nvGrpSpPr>
        <p:grpSpPr>
          <a:xfrm>
            <a:off x="3300769" y="3800077"/>
            <a:ext cx="583233" cy="181973"/>
            <a:chOff x="1068388" y="1848938"/>
            <a:chExt cx="583233" cy="181973"/>
          </a:xfrm>
        </p:grpSpPr>
        <p:grpSp>
          <p:nvGrpSpPr>
            <p:cNvPr id="76" name="Option">
              <a:extLst>
                <a:ext uri="{FF2B5EF4-FFF2-40B4-BE49-F238E27FC236}">
                  <a16:creationId xmlns:a16="http://schemas.microsoft.com/office/drawing/2014/main" id="{CFEB3E3D-AAF4-4033-9394-6F4EB5C5BD8A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78" name="Circle">
                <a:extLst>
                  <a:ext uri="{FF2B5EF4-FFF2-40B4-BE49-F238E27FC236}">
                    <a16:creationId xmlns:a16="http://schemas.microsoft.com/office/drawing/2014/main" id="{BAD6C639-8D7C-48EB-9649-C7F230254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9" name="Check">
                <a:extLst>
                  <a:ext uri="{FF2B5EF4-FFF2-40B4-BE49-F238E27FC236}">
                    <a16:creationId xmlns:a16="http://schemas.microsoft.com/office/drawing/2014/main" id="{2B0776D3-5663-42F6-9DD7-C11C41700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7" name="Text">
              <a:extLst>
                <a:ext uri="{FF2B5EF4-FFF2-40B4-BE49-F238E27FC236}">
                  <a16:creationId xmlns:a16="http://schemas.microsoft.com/office/drawing/2014/main" id="{CCFEE29A-A434-443D-9A39-375A06A27BF5}"/>
                </a:ext>
              </a:extLst>
            </p:cNvPr>
            <p:cNvSpPr txBox="1"/>
            <p:nvPr/>
          </p:nvSpPr>
          <p:spPr>
            <a:xfrm>
              <a:off x="1262091" y="1848938"/>
              <a:ext cx="389530" cy="18197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altLang="ko-KR" sz="105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Notice</a:t>
              </a:r>
              <a:endParaRPr lang="en-US" sz="105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0" name="Option">
            <a:extLst>
              <a:ext uri="{FF2B5EF4-FFF2-40B4-BE49-F238E27FC236}">
                <a16:creationId xmlns:a16="http://schemas.microsoft.com/office/drawing/2014/main" id="{09528AF7-70F2-452A-9283-C029851E2BBA}"/>
              </a:ext>
            </a:extLst>
          </p:cNvPr>
          <p:cNvGrpSpPr/>
          <p:nvPr/>
        </p:nvGrpSpPr>
        <p:grpSpPr>
          <a:xfrm>
            <a:off x="4332175" y="3827564"/>
            <a:ext cx="894488" cy="181973"/>
            <a:chOff x="1068388" y="1837514"/>
            <a:chExt cx="894488" cy="181973"/>
          </a:xfrm>
        </p:grpSpPr>
        <p:grpSp>
          <p:nvGrpSpPr>
            <p:cNvPr id="81" name="Option">
              <a:extLst>
                <a:ext uri="{FF2B5EF4-FFF2-40B4-BE49-F238E27FC236}">
                  <a16:creationId xmlns:a16="http://schemas.microsoft.com/office/drawing/2014/main" id="{026E3F00-AE66-4964-A81C-86096C0D5331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83" name="Circle">
                <a:extLst>
                  <a:ext uri="{FF2B5EF4-FFF2-40B4-BE49-F238E27FC236}">
                    <a16:creationId xmlns:a16="http://schemas.microsoft.com/office/drawing/2014/main" id="{A15C40C1-9D7B-498D-B13C-EA9E1AD7D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Check" hidden="1">
                <a:extLst>
                  <a:ext uri="{FF2B5EF4-FFF2-40B4-BE49-F238E27FC236}">
                    <a16:creationId xmlns:a16="http://schemas.microsoft.com/office/drawing/2014/main" id="{9071AC61-DDE3-4D9E-A8DC-63639C784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2" name="Text">
              <a:extLst>
                <a:ext uri="{FF2B5EF4-FFF2-40B4-BE49-F238E27FC236}">
                  <a16:creationId xmlns:a16="http://schemas.microsoft.com/office/drawing/2014/main" id="{E5824D16-6A2F-4743-AA7D-01D1E9A8C8C0}"/>
                </a:ext>
              </a:extLst>
            </p:cNvPr>
            <p:cNvSpPr txBox="1"/>
            <p:nvPr/>
          </p:nvSpPr>
          <p:spPr>
            <a:xfrm>
              <a:off x="1268775" y="1837514"/>
              <a:ext cx="694101" cy="18197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05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Notification</a:t>
              </a:r>
            </a:p>
          </p:txBody>
        </p:sp>
      </p:grpSp>
      <p:grpSp>
        <p:nvGrpSpPr>
          <p:cNvPr id="85" name="Option">
            <a:extLst>
              <a:ext uri="{FF2B5EF4-FFF2-40B4-BE49-F238E27FC236}">
                <a16:creationId xmlns:a16="http://schemas.microsoft.com/office/drawing/2014/main" id="{9B976316-C5A2-40C3-8AA0-D7110D0CD699}"/>
              </a:ext>
            </a:extLst>
          </p:cNvPr>
          <p:cNvGrpSpPr/>
          <p:nvPr/>
        </p:nvGrpSpPr>
        <p:grpSpPr>
          <a:xfrm>
            <a:off x="5801442" y="3858444"/>
            <a:ext cx="471023" cy="181973"/>
            <a:chOff x="1068388" y="1848938"/>
            <a:chExt cx="471023" cy="181973"/>
          </a:xfrm>
        </p:grpSpPr>
        <p:grpSp>
          <p:nvGrpSpPr>
            <p:cNvPr id="86" name="Option">
              <a:extLst>
                <a:ext uri="{FF2B5EF4-FFF2-40B4-BE49-F238E27FC236}">
                  <a16:creationId xmlns:a16="http://schemas.microsoft.com/office/drawing/2014/main" id="{995642E8-9272-4DCA-801E-83135F10AF11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88" name="Circle">
                <a:extLst>
                  <a:ext uri="{FF2B5EF4-FFF2-40B4-BE49-F238E27FC236}">
                    <a16:creationId xmlns:a16="http://schemas.microsoft.com/office/drawing/2014/main" id="{8748DD9E-EF79-415B-B4B0-BBA4D77BE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9" name="Check">
                <a:extLst>
                  <a:ext uri="{FF2B5EF4-FFF2-40B4-BE49-F238E27FC236}">
                    <a16:creationId xmlns:a16="http://schemas.microsoft.com/office/drawing/2014/main" id="{79E8FE47-E3C4-4141-A27C-3B3E5AA7CE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7" name="Text">
              <a:extLst>
                <a:ext uri="{FF2B5EF4-FFF2-40B4-BE49-F238E27FC236}">
                  <a16:creationId xmlns:a16="http://schemas.microsoft.com/office/drawing/2014/main" id="{A938BE33-CEA3-43E8-A85A-F74FCD662A2D}"/>
                </a:ext>
              </a:extLst>
            </p:cNvPr>
            <p:cNvSpPr txBox="1"/>
            <p:nvPr/>
          </p:nvSpPr>
          <p:spPr>
            <a:xfrm>
              <a:off x="1262091" y="1848938"/>
              <a:ext cx="277320" cy="18197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05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Now</a:t>
              </a:r>
            </a:p>
          </p:txBody>
        </p:sp>
      </p:grpSp>
      <p:grpSp>
        <p:nvGrpSpPr>
          <p:cNvPr id="140" name="Calendar Date Picker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A958EACD-4F0C-4208-8D30-934A27449009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949953" y="3885930"/>
            <a:ext cx="1008099" cy="285143"/>
            <a:chOff x="616865" y="1325563"/>
            <a:chExt cx="2092683" cy="228600"/>
          </a:xfrm>
        </p:grpSpPr>
        <p:sp>
          <p:nvSpPr>
            <p:cNvPr id="141" name="Box Background">
              <a:extLst>
                <a:ext uri="{FF2B5EF4-FFF2-40B4-BE49-F238E27FC236}">
                  <a16:creationId xmlns:a16="http://schemas.microsoft.com/office/drawing/2014/main" id="{1CE08356-5F54-4202-99A8-8E7AC834B956}"/>
                </a:ext>
              </a:extLst>
            </p:cNvPr>
            <p:cNvSpPr/>
            <p:nvPr/>
          </p:nvSpPr>
          <p:spPr>
            <a:xfrm>
              <a:off x="616865" y="1325563"/>
              <a:ext cx="2092683" cy="22860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noProof="1">
                  <a:solidFill>
                    <a:srgbClr val="66666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mm/dd/yyyy</a:t>
              </a:r>
            </a:p>
          </p:txBody>
        </p:sp>
        <p:sp>
          <p:nvSpPr>
            <p:cNvPr id="142" name="Calenda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87ED5FD-09AF-490E-BB04-FF189C66BB32}"/>
                </a:ext>
              </a:extLst>
            </p:cNvPr>
            <p:cNvSpPr>
              <a:spLocks noChangeAspect="1"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2358792" y="1395955"/>
              <a:ext cx="240568" cy="87817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B5A7D7C-867E-445C-A08E-25E038053BE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6949" y="4630614"/>
            <a:ext cx="8501103" cy="1998008"/>
          </a:xfrm>
          <a:prstGeom prst="rect">
            <a:avLst/>
          </a:prstGeom>
        </p:spPr>
      </p:pic>
      <p:sp>
        <p:nvSpPr>
          <p:cNvPr id="143" name="Button">
            <a:extLst>
              <a:ext uri="{FF2B5EF4-FFF2-40B4-BE49-F238E27FC236}">
                <a16:creationId xmlns:a16="http://schemas.microsoft.com/office/drawing/2014/main" id="{EB839E19-F021-4A5A-A236-C65CD89CF295}"/>
              </a:ext>
            </a:extLst>
          </p:cNvPr>
          <p:cNvSpPr/>
          <p:nvPr/>
        </p:nvSpPr>
        <p:spPr>
          <a:xfrm>
            <a:off x="495872" y="4282602"/>
            <a:ext cx="1085494" cy="2013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Push Notification</a:t>
            </a:r>
          </a:p>
        </p:txBody>
      </p:sp>
    </p:spTree>
    <p:extLst>
      <p:ext uri="{BB962C8B-B14F-4D97-AF65-F5344CB8AC3E}">
        <p14:creationId xmlns:p14="http://schemas.microsoft.com/office/powerpoint/2010/main" val="1110747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251342"/>
              </p:ext>
            </p:extLst>
          </p:nvPr>
        </p:nvGraphicFramePr>
        <p:xfrm>
          <a:off x="9166938" y="322036"/>
          <a:ext cx="2710102" cy="2840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/>
                        <a:t>알림을 전송한 직원의 이름으로 조회한다</a:t>
                      </a:r>
                      <a:r>
                        <a:rPr lang="en-US" altLang="ko-KR" sz="800" b="0" baseline="0" dirty="0"/>
                        <a:t>.</a:t>
                      </a:r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/>
                        <a:t>알림을 전송한 날짜를 기준으로 조회한다</a:t>
                      </a:r>
                      <a:r>
                        <a:rPr lang="en-US" altLang="ko-KR" sz="800" b="0" baseline="0" dirty="0"/>
                        <a:t>.</a:t>
                      </a:r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2236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/>
                        <a:t>지정한 조회조건을 이용해서 조회를 한다</a:t>
                      </a:r>
                      <a:r>
                        <a:rPr lang="en-US" altLang="ko-KR" sz="800" b="0" baseline="0" dirty="0"/>
                        <a:t>.</a:t>
                      </a:r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7787662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6644865"/>
                  </a:ext>
                </a:extLst>
              </a:tr>
              <a:tr h="418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5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1473457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6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3243309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7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7131184"/>
                  </a:ext>
                </a:extLst>
              </a:tr>
              <a:tr h="209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8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633416"/>
                  </a:ext>
                </a:extLst>
              </a:tr>
              <a:tr h="139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9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5624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10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3463981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250100" y="859110"/>
            <a:ext cx="58190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952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62">
            <a:extLst>
              <a:ext uri="{FF2B5EF4-FFF2-40B4-BE49-F238E27FC236}">
                <a16:creationId xmlns:a16="http://schemas.microsoft.com/office/drawing/2014/main" id="{8102F219-5FFB-4E9A-8D5F-5E7324C22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5006" y="222304"/>
            <a:ext cx="38023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Max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62">
            <a:extLst>
              <a:ext uri="{FF2B5EF4-FFF2-40B4-BE49-F238E27FC236}">
                <a16:creationId xmlns:a16="http://schemas.microsoft.com/office/drawing/2014/main" id="{6FDB3C71-50F7-467D-ABB8-7BEA03F29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75" y="229379"/>
            <a:ext cx="4300537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Other Services &gt; Push Notification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62">
            <a:extLst>
              <a:ext uri="{FF2B5EF4-FFF2-40B4-BE49-F238E27FC236}">
                <a16:creationId xmlns:a16="http://schemas.microsoft.com/office/drawing/2014/main" id="{3F8A2B19-AF27-4A2C-805A-7AD1DA51E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4623" y="222304"/>
            <a:ext cx="122661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Push Notification </a:t>
            </a:r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화면</a:t>
            </a:r>
          </a:p>
        </p:txBody>
      </p:sp>
      <p:sp>
        <p:nvSpPr>
          <p:cNvPr id="16" name="TextBox 62">
            <a:extLst>
              <a:ext uri="{FF2B5EF4-FFF2-40B4-BE49-F238E27FC236}">
                <a16:creationId xmlns:a16="http://schemas.microsoft.com/office/drawing/2014/main" id="{59C05AB2-586A-43D0-99FE-D647086B8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092" y="222304"/>
            <a:ext cx="3978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0.0.0</a:t>
            </a:r>
            <a:endParaRPr kumimoji="0" lang="ko-KR" altLang="en-US" sz="80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44E99034-A2C4-4EC7-8D9C-5B364901383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42227" y="545792"/>
            <a:ext cx="8728284" cy="6089904"/>
            <a:chOff x="595684" y="1261242"/>
            <a:chExt cx="6668463" cy="4352544"/>
          </a:xfrm>
        </p:grpSpPr>
        <p:sp>
          <p:nvSpPr>
            <p:cNvPr id="18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74B19D0-C9D8-4A5E-A020-58568A7BBF8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431161"/>
              <a:ext cx="6668462" cy="41826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A4F4425-04A6-4CFF-A220-FD03529D40C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2" cy="1699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</a:p>
          </p:txBody>
        </p:sp>
        <p:sp>
          <p:nvSpPr>
            <p:cNvPr id="20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A18897E-92B6-4409-A8CF-0E817E27BCA7}"/>
                </a:ext>
              </a:extLst>
            </p:cNvPr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03031" y="1312163"/>
              <a:ext cx="75197" cy="6807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8" name="Button">
            <a:extLst>
              <a:ext uri="{FF2B5EF4-FFF2-40B4-BE49-F238E27FC236}">
                <a16:creationId xmlns:a16="http://schemas.microsoft.com/office/drawing/2014/main" id="{BCB70FF6-4929-4833-97E8-5DAA5A8D5D1B}"/>
              </a:ext>
            </a:extLst>
          </p:cNvPr>
          <p:cNvSpPr/>
          <p:nvPr/>
        </p:nvSpPr>
        <p:spPr>
          <a:xfrm>
            <a:off x="456950" y="858466"/>
            <a:ext cx="1070287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Push Notification</a:t>
            </a:r>
          </a:p>
        </p:txBody>
      </p:sp>
      <p:sp>
        <p:nvSpPr>
          <p:cNvPr id="54" name="Button">
            <a:extLst>
              <a:ext uri="{FF2B5EF4-FFF2-40B4-BE49-F238E27FC236}">
                <a16:creationId xmlns:a16="http://schemas.microsoft.com/office/drawing/2014/main" id="{516065C9-9744-445E-B641-A6CB7551DE5E}"/>
              </a:ext>
            </a:extLst>
          </p:cNvPr>
          <p:cNvSpPr/>
          <p:nvPr/>
        </p:nvSpPr>
        <p:spPr>
          <a:xfrm>
            <a:off x="1566199" y="868194"/>
            <a:ext cx="1444484" cy="217091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History for Push Notification</a:t>
            </a:r>
          </a:p>
        </p:txBody>
      </p:sp>
      <p:grpSp>
        <p:nvGrpSpPr>
          <p:cNvPr id="55" name="Input with Label">
            <a:extLst>
              <a:ext uri="{FF2B5EF4-FFF2-40B4-BE49-F238E27FC236}">
                <a16:creationId xmlns:a16="http://schemas.microsoft.com/office/drawing/2014/main" id="{B7F3BC28-D5A4-4398-8664-9F0DF5C8CFA2}"/>
              </a:ext>
            </a:extLst>
          </p:cNvPr>
          <p:cNvGrpSpPr/>
          <p:nvPr/>
        </p:nvGrpSpPr>
        <p:grpSpPr>
          <a:xfrm>
            <a:off x="440713" y="1231015"/>
            <a:ext cx="2504700" cy="572999"/>
            <a:chOff x="908150" y="2873283"/>
            <a:chExt cx="2504700" cy="572999"/>
          </a:xfrm>
        </p:grpSpPr>
        <p:sp>
          <p:nvSpPr>
            <p:cNvPr id="56" name="Input">
              <a:extLst>
                <a:ext uri="{FF2B5EF4-FFF2-40B4-BE49-F238E27FC236}">
                  <a16:creationId xmlns:a16="http://schemas.microsoft.com/office/drawing/2014/main" id="{D28CD512-945B-46A4-8997-9EEB449132BC}"/>
                </a:ext>
              </a:extLst>
            </p:cNvPr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Label">
              <a:extLst>
                <a:ext uri="{FF2B5EF4-FFF2-40B4-BE49-F238E27FC236}">
                  <a16:creationId xmlns:a16="http://schemas.microsoft.com/office/drawing/2014/main" id="{7B00970B-D2F5-4E10-AE80-4B6DD6DE29F0}"/>
                </a:ext>
              </a:extLst>
            </p:cNvPr>
            <p:cNvSpPr txBox="1"/>
            <p:nvPr/>
          </p:nvSpPr>
          <p:spPr>
            <a:xfrm>
              <a:off x="908150" y="2873283"/>
              <a:ext cx="730969" cy="1906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1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User Name</a:t>
              </a:r>
            </a:p>
          </p:txBody>
        </p:sp>
      </p:grpSp>
      <p:sp>
        <p:nvSpPr>
          <p:cNvPr id="61" name="Label">
            <a:extLst>
              <a:ext uri="{FF2B5EF4-FFF2-40B4-BE49-F238E27FC236}">
                <a16:creationId xmlns:a16="http://schemas.microsoft.com/office/drawing/2014/main" id="{B5AD73A0-EBED-48C3-A469-AB77C01FFCC8}"/>
              </a:ext>
            </a:extLst>
          </p:cNvPr>
          <p:cNvSpPr txBox="1"/>
          <p:nvPr/>
        </p:nvSpPr>
        <p:spPr>
          <a:xfrm>
            <a:off x="3119226" y="1236234"/>
            <a:ext cx="730968" cy="227755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 Sent</a:t>
            </a:r>
          </a:p>
        </p:txBody>
      </p:sp>
      <p:grpSp>
        <p:nvGrpSpPr>
          <p:cNvPr id="62" name="Date Picker">
            <a:extLst>
              <a:ext uri="{FF2B5EF4-FFF2-40B4-BE49-F238E27FC236}">
                <a16:creationId xmlns:a16="http://schemas.microsoft.com/office/drawing/2014/main" id="{98F382C3-7A7F-44F7-AA43-6C1430AB2A9A}"/>
              </a:ext>
            </a:extLst>
          </p:cNvPr>
          <p:cNvGrpSpPr/>
          <p:nvPr/>
        </p:nvGrpSpPr>
        <p:grpSpPr>
          <a:xfrm>
            <a:off x="3176586" y="1549130"/>
            <a:ext cx="2092683" cy="228600"/>
            <a:chOff x="673427" y="1324058"/>
            <a:chExt cx="2092683" cy="228600"/>
          </a:xfrm>
        </p:grpSpPr>
        <p:sp>
          <p:nvSpPr>
            <p:cNvPr id="63" name="Month">
              <a:extLst>
                <a:ext uri="{FF2B5EF4-FFF2-40B4-BE49-F238E27FC236}">
                  <a16:creationId xmlns:a16="http://schemas.microsoft.com/office/drawing/2014/main" id="{10E508D6-86F5-4B94-B8F9-3C30CDC3C3E7}"/>
                </a:ext>
              </a:extLst>
            </p:cNvPr>
            <p:cNvSpPr/>
            <p:nvPr/>
          </p:nvSpPr>
          <p:spPr>
            <a:xfrm>
              <a:off x="673427" y="1324058"/>
              <a:ext cx="928479" cy="22860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August</a:t>
              </a:r>
            </a:p>
          </p:txBody>
        </p:sp>
        <p:sp>
          <p:nvSpPr>
            <p:cNvPr id="90" name="Day">
              <a:extLst>
                <a:ext uri="{FF2B5EF4-FFF2-40B4-BE49-F238E27FC236}">
                  <a16:creationId xmlns:a16="http://schemas.microsoft.com/office/drawing/2014/main" id="{473C9CEC-7A48-4A6E-B4A3-56EC96B09D37}"/>
                </a:ext>
              </a:extLst>
            </p:cNvPr>
            <p:cNvSpPr/>
            <p:nvPr/>
          </p:nvSpPr>
          <p:spPr>
            <a:xfrm>
              <a:off x="1601906" y="1324058"/>
              <a:ext cx="582102" cy="22860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13</a:t>
              </a:r>
            </a:p>
          </p:txBody>
        </p:sp>
        <p:sp>
          <p:nvSpPr>
            <p:cNvPr id="93" name="Year">
              <a:extLst>
                <a:ext uri="{FF2B5EF4-FFF2-40B4-BE49-F238E27FC236}">
                  <a16:creationId xmlns:a16="http://schemas.microsoft.com/office/drawing/2014/main" id="{74E530AE-878D-415F-AD4B-5E64219DBF55}"/>
                </a:ext>
              </a:extLst>
            </p:cNvPr>
            <p:cNvSpPr/>
            <p:nvPr/>
          </p:nvSpPr>
          <p:spPr>
            <a:xfrm>
              <a:off x="2184008" y="1324058"/>
              <a:ext cx="582102" cy="22860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</a:t>
              </a:r>
            </a:p>
          </p:txBody>
        </p:sp>
      </p:grpSp>
      <p:grpSp>
        <p:nvGrpSpPr>
          <p:cNvPr id="96" name="Date Picker">
            <a:extLst>
              <a:ext uri="{FF2B5EF4-FFF2-40B4-BE49-F238E27FC236}">
                <a16:creationId xmlns:a16="http://schemas.microsoft.com/office/drawing/2014/main" id="{7F751FB6-C276-491E-9A5F-3886AD3A6D72}"/>
              </a:ext>
            </a:extLst>
          </p:cNvPr>
          <p:cNvGrpSpPr/>
          <p:nvPr/>
        </p:nvGrpSpPr>
        <p:grpSpPr>
          <a:xfrm>
            <a:off x="5774562" y="1549130"/>
            <a:ext cx="2092683" cy="228600"/>
            <a:chOff x="673427" y="1324058"/>
            <a:chExt cx="2092683" cy="228600"/>
          </a:xfrm>
        </p:grpSpPr>
        <p:sp>
          <p:nvSpPr>
            <p:cNvPr id="97" name="Month">
              <a:extLst>
                <a:ext uri="{FF2B5EF4-FFF2-40B4-BE49-F238E27FC236}">
                  <a16:creationId xmlns:a16="http://schemas.microsoft.com/office/drawing/2014/main" id="{DDDDF01B-B27A-4287-B8B2-75EF7C2267E8}"/>
                </a:ext>
              </a:extLst>
            </p:cNvPr>
            <p:cNvSpPr/>
            <p:nvPr/>
          </p:nvSpPr>
          <p:spPr>
            <a:xfrm>
              <a:off x="673427" y="1324058"/>
              <a:ext cx="928479" cy="22860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August</a:t>
              </a:r>
            </a:p>
          </p:txBody>
        </p:sp>
        <p:sp>
          <p:nvSpPr>
            <p:cNvPr id="98" name="Day">
              <a:extLst>
                <a:ext uri="{FF2B5EF4-FFF2-40B4-BE49-F238E27FC236}">
                  <a16:creationId xmlns:a16="http://schemas.microsoft.com/office/drawing/2014/main" id="{801BC953-B63D-4356-BEC1-FEA1BF99C49F}"/>
                </a:ext>
              </a:extLst>
            </p:cNvPr>
            <p:cNvSpPr/>
            <p:nvPr/>
          </p:nvSpPr>
          <p:spPr>
            <a:xfrm>
              <a:off x="1601906" y="1324058"/>
              <a:ext cx="582102" cy="22860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13</a:t>
              </a:r>
            </a:p>
          </p:txBody>
        </p:sp>
        <p:sp>
          <p:nvSpPr>
            <p:cNvPr id="99" name="Year">
              <a:extLst>
                <a:ext uri="{FF2B5EF4-FFF2-40B4-BE49-F238E27FC236}">
                  <a16:creationId xmlns:a16="http://schemas.microsoft.com/office/drawing/2014/main" id="{D190AEA6-0ADE-43D4-A5DE-3FA6EEA0C2DD}"/>
                </a:ext>
              </a:extLst>
            </p:cNvPr>
            <p:cNvSpPr/>
            <p:nvPr/>
          </p:nvSpPr>
          <p:spPr>
            <a:xfrm>
              <a:off x="2184008" y="1324058"/>
              <a:ext cx="582102" cy="22860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2015</a:t>
              </a:r>
            </a:p>
          </p:txBody>
        </p:sp>
      </p:grpSp>
      <p:sp>
        <p:nvSpPr>
          <p:cNvPr id="100" name="Label">
            <a:extLst>
              <a:ext uri="{FF2B5EF4-FFF2-40B4-BE49-F238E27FC236}">
                <a16:creationId xmlns:a16="http://schemas.microsoft.com/office/drawing/2014/main" id="{AE4C4324-F49D-478B-9FFD-C97942B0E9DC}"/>
              </a:ext>
            </a:extLst>
          </p:cNvPr>
          <p:cNvSpPr txBox="1"/>
          <p:nvPr/>
        </p:nvSpPr>
        <p:spPr>
          <a:xfrm>
            <a:off x="5365562" y="1549975"/>
            <a:ext cx="235898" cy="22775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~</a:t>
            </a:r>
          </a:p>
        </p:txBody>
      </p:sp>
      <p:sp>
        <p:nvSpPr>
          <p:cNvPr id="101" name="Button">
            <a:extLst>
              <a:ext uri="{FF2B5EF4-FFF2-40B4-BE49-F238E27FC236}">
                <a16:creationId xmlns:a16="http://schemas.microsoft.com/office/drawing/2014/main" id="{6D612644-0E38-471E-9EAA-6019EC35E00F}"/>
              </a:ext>
            </a:extLst>
          </p:cNvPr>
          <p:cNvSpPr/>
          <p:nvPr/>
        </p:nvSpPr>
        <p:spPr>
          <a:xfrm>
            <a:off x="8095195" y="1539402"/>
            <a:ext cx="642938" cy="22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ECF799-0836-4F53-B385-F9A6C74A6DB9}"/>
              </a:ext>
            </a:extLst>
          </p:cNvPr>
          <p:cNvSpPr/>
          <p:nvPr/>
        </p:nvSpPr>
        <p:spPr>
          <a:xfrm>
            <a:off x="384678" y="102619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5D030C-042C-473D-8552-9A36906A45D3}"/>
              </a:ext>
            </a:extLst>
          </p:cNvPr>
          <p:cNvSpPr/>
          <p:nvPr/>
        </p:nvSpPr>
        <p:spPr>
          <a:xfrm>
            <a:off x="3107110" y="102619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87903E-697B-4202-B928-E955C6A2AEDC}"/>
              </a:ext>
            </a:extLst>
          </p:cNvPr>
          <p:cNvSpPr/>
          <p:nvPr/>
        </p:nvSpPr>
        <p:spPr>
          <a:xfrm>
            <a:off x="8000569" y="1085285"/>
            <a:ext cx="418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FE9C822-06F0-4413-B503-8B653F75FC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714" y="1927863"/>
            <a:ext cx="851734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042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186</Words>
  <Application>Microsoft Office PowerPoint</Application>
  <PresentationFormat>와이드스크린</PresentationFormat>
  <Paragraphs>90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max</dc:creator>
  <cp:lastModifiedBy>Max Kim</cp:lastModifiedBy>
  <cp:revision>30</cp:revision>
  <dcterms:created xsi:type="dcterms:W3CDTF">2018-05-30T09:15:42Z</dcterms:created>
  <dcterms:modified xsi:type="dcterms:W3CDTF">2020-08-27T05:32:47Z</dcterms:modified>
</cp:coreProperties>
</file>